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5" r:id="rId3"/>
    <p:sldId id="316" r:id="rId4"/>
    <p:sldId id="285" r:id="rId5"/>
    <p:sldId id="264" r:id="rId6"/>
    <p:sldId id="289" r:id="rId7"/>
    <p:sldId id="259" r:id="rId8"/>
    <p:sldId id="308" r:id="rId9"/>
    <p:sldId id="309" r:id="rId10"/>
    <p:sldId id="310" r:id="rId11"/>
    <p:sldId id="313" r:id="rId12"/>
    <p:sldId id="307" r:id="rId13"/>
    <p:sldId id="312" r:id="rId14"/>
    <p:sldId id="311" r:id="rId15"/>
    <p:sldId id="314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2e520e78cef763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060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5244" autoAdjust="0"/>
  </p:normalViewPr>
  <p:slideViewPr>
    <p:cSldViewPr snapToGrid="0" showGuides="1">
      <p:cViewPr varScale="1">
        <p:scale>
          <a:sx n="77" d="100"/>
          <a:sy n="77" d="100"/>
        </p:scale>
        <p:origin x="82" y="283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7D64-86B1-4031-BC9F-1737420DBFC3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00619-8453-4189-8C72-65EF9106A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09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0619-8453-4189-8C72-65EF9106AC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24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3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7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0619-8453-4189-8C72-65EF9106ACB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17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6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7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0619-8453-4189-8C72-65EF9106ACB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0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8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0619-8453-4189-8C72-65EF9106ACB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8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5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00619-8453-4189-8C72-65EF9106ACB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83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3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2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7824F-1D31-4F1C-BDD0-AFC3995DC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D5F282-A424-4BA7-8B25-90003C9B6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B98C60-DE5C-4A57-8999-AC56A114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5DCE4-F090-4CA8-A511-5E81835C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EB766D-EF7E-4701-9883-D48C7AE7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16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BBBF1-E5F7-442C-BD19-4391748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88A9CB-EA64-4592-8536-FDC8AEAD6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D4DB9-D105-4475-87FB-A4AB1186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B05943-FF4D-45B0-9F73-9746B725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271A1-1887-4F80-87DA-EFB8C2B5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5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4AD943-FD0C-494E-83EE-3150F628E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A677F9-ED00-4000-B251-9C58BBA01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968BF-C2AB-4A45-8672-EDE999C8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ADCBE7-CED9-42DB-8EE1-933B7412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43236B-68E9-436F-8F97-67E2623F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6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48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 flipV="1">
            <a:off x="930253" y="-20914"/>
            <a:ext cx="935059" cy="1330158"/>
            <a:chOff x="8412163" y="1649413"/>
            <a:chExt cx="1909762" cy="286543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7"/>
            <p:cNvSpPr>
              <a:spLocks/>
            </p:cNvSpPr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0"/>
            <p:cNvSpPr>
              <a:spLocks/>
            </p:cNvSpPr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1"/>
            <p:cNvSpPr>
              <a:spLocks/>
            </p:cNvSpPr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2"/>
            <p:cNvSpPr>
              <a:spLocks/>
            </p:cNvSpPr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3"/>
            <p:cNvSpPr>
              <a:spLocks/>
            </p:cNvSpPr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64"/>
            <p:cNvSpPr>
              <a:spLocks/>
            </p:cNvSpPr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68"/>
            <p:cNvSpPr>
              <a:spLocks/>
            </p:cNvSpPr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70"/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2"/>
            <p:cNvSpPr>
              <a:spLocks/>
            </p:cNvSpPr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3"/>
            <p:cNvSpPr>
              <a:spLocks/>
            </p:cNvSpPr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4"/>
            <p:cNvSpPr>
              <a:spLocks/>
            </p:cNvSpPr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75"/>
            <p:cNvSpPr>
              <a:spLocks/>
            </p:cNvSpPr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76"/>
            <p:cNvSpPr>
              <a:spLocks/>
            </p:cNvSpPr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"/>
            <p:cNvSpPr>
              <a:spLocks/>
            </p:cNvSpPr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8"/>
            <p:cNvSpPr>
              <a:spLocks/>
            </p:cNvSpPr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9"/>
            <p:cNvSpPr>
              <a:spLocks/>
            </p:cNvSpPr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80"/>
            <p:cNvSpPr>
              <a:spLocks/>
            </p:cNvSpPr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1"/>
            <p:cNvSpPr>
              <a:spLocks/>
            </p:cNvSpPr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82"/>
            <p:cNvSpPr>
              <a:spLocks/>
            </p:cNvSpPr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83"/>
            <p:cNvSpPr>
              <a:spLocks/>
            </p:cNvSpPr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84"/>
            <p:cNvSpPr>
              <a:spLocks/>
            </p:cNvSpPr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85"/>
            <p:cNvSpPr>
              <a:spLocks/>
            </p:cNvSpPr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86"/>
            <p:cNvSpPr>
              <a:spLocks/>
            </p:cNvSpPr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88"/>
            <p:cNvSpPr>
              <a:spLocks/>
            </p:cNvSpPr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89"/>
            <p:cNvSpPr>
              <a:spLocks/>
            </p:cNvSpPr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90"/>
            <p:cNvSpPr>
              <a:spLocks/>
            </p:cNvSpPr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91"/>
            <p:cNvSpPr>
              <a:spLocks/>
            </p:cNvSpPr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92"/>
            <p:cNvSpPr>
              <a:spLocks/>
            </p:cNvSpPr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93"/>
            <p:cNvSpPr>
              <a:spLocks/>
            </p:cNvSpPr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Rectangle 94"/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95"/>
            <p:cNvSpPr>
              <a:spLocks/>
            </p:cNvSpPr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96"/>
            <p:cNvSpPr>
              <a:spLocks/>
            </p:cNvSpPr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7"/>
            <p:cNvSpPr>
              <a:spLocks/>
            </p:cNvSpPr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98"/>
            <p:cNvSpPr>
              <a:spLocks/>
            </p:cNvSpPr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99"/>
            <p:cNvSpPr>
              <a:spLocks/>
            </p:cNvSpPr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00"/>
            <p:cNvSpPr>
              <a:spLocks/>
            </p:cNvSpPr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01"/>
            <p:cNvSpPr>
              <a:spLocks/>
            </p:cNvSpPr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02"/>
            <p:cNvSpPr>
              <a:spLocks/>
            </p:cNvSpPr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03"/>
            <p:cNvSpPr>
              <a:spLocks/>
            </p:cNvSpPr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04"/>
            <p:cNvSpPr>
              <a:spLocks/>
            </p:cNvSpPr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05"/>
            <p:cNvSpPr>
              <a:spLocks/>
            </p:cNvSpPr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06"/>
            <p:cNvSpPr>
              <a:spLocks/>
            </p:cNvSpPr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07"/>
            <p:cNvSpPr>
              <a:spLocks/>
            </p:cNvSpPr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08"/>
            <p:cNvSpPr>
              <a:spLocks/>
            </p:cNvSpPr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09"/>
            <p:cNvSpPr>
              <a:spLocks/>
            </p:cNvSpPr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10"/>
            <p:cNvSpPr>
              <a:spLocks/>
            </p:cNvSpPr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11"/>
            <p:cNvSpPr>
              <a:spLocks/>
            </p:cNvSpPr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12"/>
            <p:cNvSpPr>
              <a:spLocks/>
            </p:cNvSpPr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4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EB838-14D5-4B40-8938-5757D493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19860-88A9-46EF-94B4-6B081AE4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4B27B-17A4-4C22-951E-CAA7529D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12963-A12A-4E36-BA01-22ED1FDD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EB051-1E0E-4279-9677-F2BAAA83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5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490C7-3DBB-41B0-994C-B442B97F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EDEDF-F192-425D-A2D0-904741F51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42C30-A7D3-4472-8E1A-14603930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2F729E-B5E4-4D9D-A1AC-2FA0F7BB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0E2B0F-CCFE-4C9D-B15B-7AB40A27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1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6480C-E37D-4549-83B2-F894B223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1BEB02-EF92-4414-889C-7E89082FD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6FD8B3-D85D-4690-9613-E172AAADC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5DBE0B-3EC8-4F6D-8029-BFCE9C53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E176B1-FC70-49BB-8D84-92C91AA7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15C8CB-A8C6-4741-8E7D-DE9B683B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0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BE034-4882-4869-94F9-53FADD19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ABC98E-ECDC-44C5-A282-18886A07B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851031-FB57-48B3-A96A-44CAAFB09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50AB0E-5830-470A-B9E7-F32A891F3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8A6ABC-7632-4BC9-9E71-10CDB5A4F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6B7A2D-F85A-43B7-BC6C-0114FF5C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40BB3E-9687-4DC1-8AB0-4D8F8356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575750-B11E-492C-82E2-EB968ECD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37B503-94EB-46A7-BCAB-22DA8AB8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65C61F-C9EF-4EA2-BB01-916D9F00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C64597-F2E1-40CE-AF1C-F55A423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3B45A1E-795E-431C-B300-06D65425AB86}"/>
              </a:ext>
            </a:extLst>
          </p:cNvPr>
          <p:cNvGrpSpPr/>
          <p:nvPr userDrawn="1"/>
        </p:nvGrpSpPr>
        <p:grpSpPr>
          <a:xfrm flipV="1">
            <a:off x="370670" y="0"/>
            <a:ext cx="935059" cy="1330158"/>
            <a:chOff x="8412163" y="1649413"/>
            <a:chExt cx="1909762" cy="286543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54033F8-E8F2-49C4-A865-809844858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915B744-FBF4-447B-AC8B-578DA701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505C691-5A4D-47EB-A6B7-4D454E60C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2D03D23-C2FC-44E7-91D9-B4CE196A4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3A45FC7-CC60-4F62-A1F9-22C4701B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FAF6729-E195-43E9-B40A-36039BA0B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7540E2D-FCCD-4FF9-9A2A-BD8884EA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5B3839A-0D1E-4F22-8F0C-122186AE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4A8B185-7561-4287-9607-60B19E609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1026D78-C597-4130-AC86-DFC9C531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9B42316-9BF3-4CF8-826A-B9E594C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CDACB9C-BDF5-47C9-A92C-F35A5D7D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983EE74-C914-4B3D-97C4-9654DB77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E637595-638C-4EED-A958-52FD4D34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2A2C9A87-59D5-4B2D-BB7C-E9ED608B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7AAB739-3712-4537-9B65-2E13B8D6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606C561-3F43-4125-A221-DFFD00784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0756AFB-FD39-444E-97AF-71B1824B5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9677DD2-6195-4DB0-9CBE-46BC48B3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9987D00-4345-4210-85BF-D9AEB21E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19A1F314-B5BD-4913-BD7D-4AE82B82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D89FBB5-7067-4E7C-9007-2A7FE3236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1D852E1-CE3C-4600-8FFA-942DC267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5C4EBA5F-1716-4BAF-B89A-CC313DC4F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BA600A8B-83ED-445E-BCD7-DD9E6D9D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EAF9B292-B8D0-4170-931B-B888EF1AD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48FE5859-E7E7-4555-9C6F-3C5297CF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2CEBF8-2A61-4A64-BF5A-B8B5BFF1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1619B40F-ED07-418E-A67B-CBA5C2E2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2DDFD21B-3FBA-424B-892C-36EF4998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FFDC01F2-D0CB-469F-AA36-2575F64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F0F0B332-DE27-43A8-85B9-4776EA95A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0A5EEDE-9F94-4173-B996-4A44070D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D52439CC-8347-4B82-BA06-2FD12CD5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277326AE-A28F-40BA-A29F-C2F19B3B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F5C21DAE-314D-4F71-A004-2F77FD6DB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0D57DB6C-D57A-4DC8-A423-03573ED02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BD71ABC5-7237-4447-8EF0-89470910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E6CC684-12AC-4832-924F-79DF8506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E662C0FA-4862-493D-BD0E-D201A03F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41A95031-613D-4040-821C-852AFC85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D8DBEA4D-EA36-4344-B807-CD5A55F5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0172F7CC-A1C0-4B5A-9D0D-EA2089B0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A3633B4A-2D33-4C7F-BCBD-C55FAD02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8D6D6C6-0C51-4F63-88CA-0FB03CAA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EEB7585-F5D9-4876-9BC7-947C56A0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3A5EF0A4-5D21-40E9-9A92-275FAED3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B25D132B-98E6-4523-9537-16C05714A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18FCDBB7-1568-414C-B663-6D5C9D255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915C8828-5D9D-4828-8C89-DB908870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59A627AC-5436-4216-95B7-DACB12AF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5BF57C4A-6533-418D-8850-24AC0580D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7BF5A1A7-756D-4B71-8E1B-E407B67B5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8ECAAFC0-3CD4-4518-819A-6B65AC4B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2501499-1F92-46E0-99A4-3FD0ACAF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A9D62915-428B-469F-9FB8-A68108B82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191BE5C9-63A8-43A0-962F-7CF865272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3A422DE4-9728-4EB9-88B5-D37460160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DE651DC2-9EBC-4CD2-A36E-E9F262983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2D6D62BA-AD36-42A8-A787-74782E91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3ABA7327-B061-4539-8160-5DD570B6E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E5D6854-36D5-4F65-A559-7E108446D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5362C177-B3F2-4755-8489-115088D75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90194AF8-3FFE-4091-8636-C1910CBB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CEBA3664-C6FC-49A7-A533-188E48735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D2327CFE-DA87-436D-B11C-DB09D396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52301E6D-6E0F-45C8-B426-DA94141B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2AA39804-E40A-4B83-9DF0-34E798A0F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70BAB379-75D1-4600-8721-8DC2338D1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5DFC691D-EC48-4D36-92C2-A4349280D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A248707F-AAE9-4CE0-9A79-66A0E1BA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6EC5BCD-2706-4361-983B-6E67A4E8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C4714BCE-E61B-49A9-9645-6BC89198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DEDB0CC8-9C23-4BDE-A349-C75BD12C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5A7D434B-0EB9-4EE4-9845-75CA82A9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6593471D-2BB6-44D4-B7A8-8F4C25EF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F596A5DA-AC44-4588-A206-49FF5C02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B847DCC4-FB6B-42F4-B772-EFAA86348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45C21CFE-02E0-4064-B198-729979A6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7FB8EBEA-85D5-4CD5-A4F2-ACF4F0CD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22673970-60C7-405E-82E2-FFF71156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DA89AC4B-5E3D-4CE5-A11D-79205F04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C24FC8A4-C669-46D7-84D7-84AED117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F18CAD1B-F955-4544-BCB1-AF12246C8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319ACAFA-CEE8-4F19-A220-8C080AA4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E811C79C-35A4-4F5A-9A21-0F790619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3C2AD08F-61F4-4DA8-97E5-6403134E2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953B79B4-5221-4CEF-9951-F1893E26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1B2E8F64-1D59-4A83-84C1-8B4857F3B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EBB10661-34F7-4877-B8F5-969821BA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205831C2-D2B3-46CF-AF26-CC0EB25D2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713E13FE-A8D0-42F2-BF92-7F27517AC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B940711F-10AC-4077-8947-2A111FDB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B412E617-ECF8-416F-8D04-85E2ECD6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808E450E-A5E1-4ACB-9140-99BF3CC5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9F45D1B-D6EC-42F9-985D-5C31FC0C2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5A21C2D-3893-4A42-96FB-908178794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232321D5-8B0C-40AA-B838-4DCEC6F46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EBA5A547-BFB8-459F-A64E-3B00E4506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D09B8B89-56BF-4BAD-864A-C5DE4D94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3EC32C8D-F534-45E0-ACA2-3F99A6E8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B3F0603E-8F2A-4F81-9208-FB49E9FF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871B3BB5-78B6-4648-AD69-7A3EADE2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B1CBBD67-2F61-4EF2-AD45-BF46C6F4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F7D77C3A-2C47-4959-AA45-0E9D40469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38982DDC-6378-409F-ABE0-5F1A0559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1E9E1197-A5EA-4B1D-9FDA-2EDAAF93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F3AC6A44-48AE-45BE-ADDE-1C648CAAF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1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53508F8-218D-4984-A0A5-973EE213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312C84-5DD1-4786-B970-4038AE52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9B54C3-122C-4BCC-B688-781C67A8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9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4EA08-443D-46B8-A802-346A4237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A383C-1A9E-4D46-B348-EFA1A2EE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A926D8-23FC-4010-B456-2F68D34E8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27D763-99A4-428D-A314-D1A6EE3A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2ED811-4120-46F9-982F-BD586BA9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94AFB1-3926-460F-8E93-A5FF8200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EE55-6323-42D1-A3A3-06B610BA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D033B0-E40B-4196-9B3A-068387436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F65CD-353E-4081-9A8B-022065D20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DDB639-B65A-41EA-9C0E-4CC48F9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00A413-CB6E-4851-9286-6E335C1A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B15379-8081-49DB-9830-89336D63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AE28F24-03D5-472A-9B07-B8C92E79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64A486-336D-49D6-9321-815ACB60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271184-284B-4950-8C2D-FF56510BC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2FAA-7943-468F-91DC-5C4431723F24}" type="datetimeFigureOut">
              <a:rPr lang="zh-CN" altLang="en-US" smtClean="0"/>
              <a:t>2021/4/12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C241E-CDB2-424D-8E95-5C8063B6E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682684-02B8-4021-8E8B-F3C950D0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ED26-F0F3-4DF3-9B41-1A9EDBF2D3F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E47BFFA-0194-44F4-9BA8-7DA115DC82BC}"/>
              </a:ext>
            </a:extLst>
          </p:cNvPr>
          <p:cNvGrpSpPr/>
          <p:nvPr userDrawn="1"/>
        </p:nvGrpSpPr>
        <p:grpSpPr>
          <a:xfrm>
            <a:off x="330386" y="331960"/>
            <a:ext cx="11300121" cy="6369343"/>
            <a:chOff x="330386" y="331960"/>
            <a:chExt cx="11300121" cy="636934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ACA1A2B-3664-481F-B319-801ADFAA62E1}"/>
                </a:ext>
              </a:extLst>
            </p:cNvPr>
            <p:cNvGrpSpPr/>
            <p:nvPr/>
          </p:nvGrpSpPr>
          <p:grpSpPr>
            <a:xfrm>
              <a:off x="6786564" y="2285843"/>
              <a:ext cx="1835904" cy="415591"/>
              <a:chOff x="3401700" y="2297261"/>
              <a:chExt cx="1835904" cy="415591"/>
            </a:xfrm>
            <a:solidFill>
              <a:schemeClr val="bg1"/>
            </a:solidFill>
          </p:grpSpPr>
          <p:sp>
            <p:nvSpPr>
              <p:cNvPr id="210" name="Freeform 5">
                <a:extLst>
                  <a:ext uri="{FF2B5EF4-FFF2-40B4-BE49-F238E27FC236}">
                    <a16:creationId xmlns:a16="http://schemas.microsoft.com/office/drawing/2014/main" id="{2C646D77-E708-4317-A3D4-CEB3455D5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1700" y="2326185"/>
                <a:ext cx="280105" cy="386667"/>
              </a:xfrm>
              <a:custGeom>
                <a:avLst/>
                <a:gdLst>
                  <a:gd name="T0" fmla="*/ 84 w 125"/>
                  <a:gd name="T1" fmla="*/ 83 h 187"/>
                  <a:gd name="T2" fmla="*/ 83 w 125"/>
                  <a:gd name="T3" fmla="*/ 82 h 187"/>
                  <a:gd name="T4" fmla="*/ 105 w 125"/>
                  <a:gd name="T5" fmla="*/ 40 h 187"/>
                  <a:gd name="T6" fmla="*/ 61 w 125"/>
                  <a:gd name="T7" fmla="*/ 3 h 187"/>
                  <a:gd name="T8" fmla="*/ 19 w 125"/>
                  <a:gd name="T9" fmla="*/ 2 h 187"/>
                  <a:gd name="T10" fmla="*/ 13 w 125"/>
                  <a:gd name="T11" fmla="*/ 5 h 187"/>
                  <a:gd name="T12" fmla="*/ 5 w 125"/>
                  <a:gd name="T13" fmla="*/ 14 h 187"/>
                  <a:gd name="T14" fmla="*/ 3 w 125"/>
                  <a:gd name="T15" fmla="*/ 83 h 187"/>
                  <a:gd name="T16" fmla="*/ 7 w 125"/>
                  <a:gd name="T17" fmla="*/ 152 h 187"/>
                  <a:gd name="T18" fmla="*/ 8 w 125"/>
                  <a:gd name="T19" fmla="*/ 155 h 187"/>
                  <a:gd name="T20" fmla="*/ 18 w 125"/>
                  <a:gd name="T21" fmla="*/ 169 h 187"/>
                  <a:gd name="T22" fmla="*/ 32 w 125"/>
                  <a:gd name="T23" fmla="*/ 181 h 187"/>
                  <a:gd name="T24" fmla="*/ 34 w 125"/>
                  <a:gd name="T25" fmla="*/ 180 h 187"/>
                  <a:gd name="T26" fmla="*/ 113 w 125"/>
                  <a:gd name="T27" fmla="*/ 153 h 187"/>
                  <a:gd name="T28" fmla="*/ 84 w 125"/>
                  <a:gd name="T29" fmla="*/ 83 h 187"/>
                  <a:gd name="T30" fmla="*/ 89 w 125"/>
                  <a:gd name="T31" fmla="*/ 32 h 187"/>
                  <a:gd name="T32" fmla="*/ 78 w 125"/>
                  <a:gd name="T33" fmla="*/ 11 h 187"/>
                  <a:gd name="T34" fmla="*/ 100 w 125"/>
                  <a:gd name="T35" fmla="*/ 36 h 187"/>
                  <a:gd name="T36" fmla="*/ 80 w 125"/>
                  <a:gd name="T37" fmla="*/ 80 h 187"/>
                  <a:gd name="T38" fmla="*/ 64 w 125"/>
                  <a:gd name="T39" fmla="*/ 72 h 187"/>
                  <a:gd name="T40" fmla="*/ 89 w 125"/>
                  <a:gd name="T41" fmla="*/ 32 h 187"/>
                  <a:gd name="T42" fmla="*/ 50 w 125"/>
                  <a:gd name="T43" fmla="*/ 113 h 187"/>
                  <a:gd name="T44" fmla="*/ 64 w 125"/>
                  <a:gd name="T45" fmla="*/ 115 h 187"/>
                  <a:gd name="T46" fmla="*/ 75 w 125"/>
                  <a:gd name="T47" fmla="*/ 122 h 187"/>
                  <a:gd name="T48" fmla="*/ 75 w 125"/>
                  <a:gd name="T49" fmla="*/ 125 h 187"/>
                  <a:gd name="T50" fmla="*/ 50 w 125"/>
                  <a:gd name="T51" fmla="*/ 141 h 187"/>
                  <a:gd name="T52" fmla="*/ 50 w 125"/>
                  <a:gd name="T53" fmla="*/ 113 h 187"/>
                  <a:gd name="T54" fmla="*/ 47 w 125"/>
                  <a:gd name="T55" fmla="*/ 141 h 187"/>
                  <a:gd name="T56" fmla="*/ 32 w 125"/>
                  <a:gd name="T57" fmla="*/ 140 h 187"/>
                  <a:gd name="T58" fmla="*/ 30 w 125"/>
                  <a:gd name="T59" fmla="*/ 96 h 187"/>
                  <a:gd name="T60" fmla="*/ 36 w 125"/>
                  <a:gd name="T61" fmla="*/ 96 h 187"/>
                  <a:gd name="T62" fmla="*/ 74 w 125"/>
                  <a:gd name="T63" fmla="*/ 116 h 187"/>
                  <a:gd name="T64" fmla="*/ 47 w 125"/>
                  <a:gd name="T65" fmla="*/ 110 h 187"/>
                  <a:gd name="T66" fmla="*/ 46 w 125"/>
                  <a:gd name="T67" fmla="*/ 112 h 187"/>
                  <a:gd name="T68" fmla="*/ 47 w 125"/>
                  <a:gd name="T69" fmla="*/ 141 h 187"/>
                  <a:gd name="T70" fmla="*/ 44 w 125"/>
                  <a:gd name="T71" fmla="*/ 49 h 187"/>
                  <a:gd name="T72" fmla="*/ 45 w 125"/>
                  <a:gd name="T73" fmla="*/ 40 h 187"/>
                  <a:gd name="T74" fmla="*/ 54 w 125"/>
                  <a:gd name="T75" fmla="*/ 41 h 187"/>
                  <a:gd name="T76" fmla="*/ 60 w 125"/>
                  <a:gd name="T77" fmla="*/ 43 h 187"/>
                  <a:gd name="T78" fmla="*/ 44 w 125"/>
                  <a:gd name="T79" fmla="*/ 49 h 187"/>
                  <a:gd name="T80" fmla="*/ 30 w 125"/>
                  <a:gd name="T81" fmla="*/ 25 h 187"/>
                  <a:gd name="T82" fmla="*/ 60 w 125"/>
                  <a:gd name="T83" fmla="*/ 32 h 187"/>
                  <a:gd name="T84" fmla="*/ 62 w 125"/>
                  <a:gd name="T85" fmla="*/ 39 h 187"/>
                  <a:gd name="T86" fmla="*/ 44 w 125"/>
                  <a:gd name="T87" fmla="*/ 36 h 187"/>
                  <a:gd name="T88" fmla="*/ 41 w 125"/>
                  <a:gd name="T89" fmla="*/ 38 h 187"/>
                  <a:gd name="T90" fmla="*/ 41 w 125"/>
                  <a:gd name="T91" fmla="*/ 49 h 187"/>
                  <a:gd name="T92" fmla="*/ 29 w 125"/>
                  <a:gd name="T93" fmla="*/ 50 h 187"/>
                  <a:gd name="T94" fmla="*/ 30 w 125"/>
                  <a:gd name="T95" fmla="*/ 25 h 187"/>
                  <a:gd name="T96" fmla="*/ 105 w 125"/>
                  <a:gd name="T97" fmla="*/ 159 h 187"/>
                  <a:gd name="T98" fmla="*/ 34 w 125"/>
                  <a:gd name="T99" fmla="*/ 177 h 187"/>
                  <a:gd name="T100" fmla="*/ 22 w 125"/>
                  <a:gd name="T101" fmla="*/ 166 h 187"/>
                  <a:gd name="T102" fmla="*/ 19 w 125"/>
                  <a:gd name="T103" fmla="*/ 162 h 187"/>
                  <a:gd name="T104" fmla="*/ 72 w 125"/>
                  <a:gd name="T105" fmla="*/ 163 h 187"/>
                  <a:gd name="T106" fmla="*/ 102 w 125"/>
                  <a:gd name="T107" fmla="*/ 123 h 187"/>
                  <a:gd name="T108" fmla="*/ 94 w 125"/>
                  <a:gd name="T109" fmla="*/ 94 h 187"/>
                  <a:gd name="T110" fmla="*/ 105 w 125"/>
                  <a:gd name="T111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87">
                    <a:moveTo>
                      <a:pt x="84" y="83"/>
                    </a:moveTo>
                    <a:cubicBezTo>
                      <a:pt x="84" y="83"/>
                      <a:pt x="83" y="83"/>
                      <a:pt x="83" y="82"/>
                    </a:cubicBezTo>
                    <a:cubicBezTo>
                      <a:pt x="99" y="78"/>
                      <a:pt x="107" y="55"/>
                      <a:pt x="105" y="40"/>
                    </a:cubicBezTo>
                    <a:cubicBezTo>
                      <a:pt x="102" y="18"/>
                      <a:pt x="82" y="4"/>
                      <a:pt x="61" y="3"/>
                    </a:cubicBezTo>
                    <a:cubicBezTo>
                      <a:pt x="48" y="0"/>
                      <a:pt x="32" y="1"/>
                      <a:pt x="19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6"/>
                      <a:pt x="6" y="9"/>
                      <a:pt x="5" y="14"/>
                    </a:cubicBezTo>
                    <a:cubicBezTo>
                      <a:pt x="1" y="37"/>
                      <a:pt x="3" y="60"/>
                      <a:pt x="3" y="83"/>
                    </a:cubicBezTo>
                    <a:cubicBezTo>
                      <a:pt x="3" y="104"/>
                      <a:pt x="0" y="131"/>
                      <a:pt x="7" y="152"/>
                    </a:cubicBezTo>
                    <a:cubicBezTo>
                      <a:pt x="7" y="153"/>
                      <a:pt x="8" y="154"/>
                      <a:pt x="8" y="155"/>
                    </a:cubicBezTo>
                    <a:cubicBezTo>
                      <a:pt x="11" y="160"/>
                      <a:pt x="15" y="164"/>
                      <a:pt x="18" y="169"/>
                    </a:cubicBezTo>
                    <a:cubicBezTo>
                      <a:pt x="22" y="173"/>
                      <a:pt x="27" y="178"/>
                      <a:pt x="32" y="181"/>
                    </a:cubicBezTo>
                    <a:cubicBezTo>
                      <a:pt x="33" y="181"/>
                      <a:pt x="34" y="181"/>
                      <a:pt x="34" y="180"/>
                    </a:cubicBezTo>
                    <a:cubicBezTo>
                      <a:pt x="60" y="187"/>
                      <a:pt x="101" y="180"/>
                      <a:pt x="113" y="153"/>
                    </a:cubicBezTo>
                    <a:cubicBezTo>
                      <a:pt x="125" y="126"/>
                      <a:pt x="111" y="94"/>
                      <a:pt x="84" y="83"/>
                    </a:cubicBezTo>
                    <a:close/>
                    <a:moveTo>
                      <a:pt x="89" y="32"/>
                    </a:moveTo>
                    <a:cubicBezTo>
                      <a:pt x="87" y="23"/>
                      <a:pt x="83" y="16"/>
                      <a:pt x="78" y="11"/>
                    </a:cubicBezTo>
                    <a:cubicBezTo>
                      <a:pt x="88" y="16"/>
                      <a:pt x="96" y="24"/>
                      <a:pt x="100" y="36"/>
                    </a:cubicBezTo>
                    <a:cubicBezTo>
                      <a:pt x="104" y="50"/>
                      <a:pt x="97" y="75"/>
                      <a:pt x="80" y="80"/>
                    </a:cubicBezTo>
                    <a:cubicBezTo>
                      <a:pt x="75" y="76"/>
                      <a:pt x="70" y="74"/>
                      <a:pt x="64" y="72"/>
                    </a:cubicBezTo>
                    <a:cubicBezTo>
                      <a:pt x="80" y="65"/>
                      <a:pt x="92" y="52"/>
                      <a:pt x="89" y="32"/>
                    </a:cubicBezTo>
                    <a:close/>
                    <a:moveTo>
                      <a:pt x="50" y="113"/>
                    </a:moveTo>
                    <a:cubicBezTo>
                      <a:pt x="55" y="113"/>
                      <a:pt x="59" y="113"/>
                      <a:pt x="64" y="115"/>
                    </a:cubicBezTo>
                    <a:cubicBezTo>
                      <a:pt x="68" y="117"/>
                      <a:pt x="72" y="120"/>
                      <a:pt x="75" y="122"/>
                    </a:cubicBezTo>
                    <a:cubicBezTo>
                      <a:pt x="75" y="123"/>
                      <a:pt x="75" y="124"/>
                      <a:pt x="75" y="125"/>
                    </a:cubicBezTo>
                    <a:cubicBezTo>
                      <a:pt x="74" y="137"/>
                      <a:pt x="63" y="140"/>
                      <a:pt x="50" y="141"/>
                    </a:cubicBezTo>
                    <a:cubicBezTo>
                      <a:pt x="50" y="132"/>
                      <a:pt x="51" y="122"/>
                      <a:pt x="50" y="113"/>
                    </a:cubicBezTo>
                    <a:close/>
                    <a:moveTo>
                      <a:pt x="47" y="141"/>
                    </a:moveTo>
                    <a:cubicBezTo>
                      <a:pt x="42" y="141"/>
                      <a:pt x="37" y="141"/>
                      <a:pt x="32" y="140"/>
                    </a:cubicBezTo>
                    <a:cubicBezTo>
                      <a:pt x="33" y="126"/>
                      <a:pt x="31" y="111"/>
                      <a:pt x="30" y="96"/>
                    </a:cubicBezTo>
                    <a:cubicBezTo>
                      <a:pt x="32" y="96"/>
                      <a:pt x="34" y="96"/>
                      <a:pt x="36" y="96"/>
                    </a:cubicBezTo>
                    <a:cubicBezTo>
                      <a:pt x="51" y="93"/>
                      <a:pt x="70" y="100"/>
                      <a:pt x="74" y="116"/>
                    </a:cubicBezTo>
                    <a:cubicBezTo>
                      <a:pt x="67" y="110"/>
                      <a:pt x="56" y="108"/>
                      <a:pt x="47" y="110"/>
                    </a:cubicBezTo>
                    <a:cubicBezTo>
                      <a:pt x="45" y="110"/>
                      <a:pt x="45" y="111"/>
                      <a:pt x="46" y="112"/>
                    </a:cubicBezTo>
                    <a:cubicBezTo>
                      <a:pt x="45" y="121"/>
                      <a:pt x="45" y="132"/>
                      <a:pt x="47" y="141"/>
                    </a:cubicBezTo>
                    <a:close/>
                    <a:moveTo>
                      <a:pt x="44" y="49"/>
                    </a:moveTo>
                    <a:cubicBezTo>
                      <a:pt x="45" y="46"/>
                      <a:pt x="45" y="43"/>
                      <a:pt x="45" y="40"/>
                    </a:cubicBezTo>
                    <a:cubicBezTo>
                      <a:pt x="48" y="40"/>
                      <a:pt x="51" y="40"/>
                      <a:pt x="54" y="41"/>
                    </a:cubicBezTo>
                    <a:cubicBezTo>
                      <a:pt x="56" y="41"/>
                      <a:pt x="58" y="42"/>
                      <a:pt x="60" y="43"/>
                    </a:cubicBezTo>
                    <a:cubicBezTo>
                      <a:pt x="57" y="46"/>
                      <a:pt x="51" y="48"/>
                      <a:pt x="44" y="49"/>
                    </a:cubicBezTo>
                    <a:close/>
                    <a:moveTo>
                      <a:pt x="30" y="25"/>
                    </a:moveTo>
                    <a:cubicBezTo>
                      <a:pt x="42" y="25"/>
                      <a:pt x="55" y="24"/>
                      <a:pt x="60" y="32"/>
                    </a:cubicBezTo>
                    <a:cubicBezTo>
                      <a:pt x="62" y="35"/>
                      <a:pt x="63" y="37"/>
                      <a:pt x="62" y="39"/>
                    </a:cubicBezTo>
                    <a:cubicBezTo>
                      <a:pt x="57" y="36"/>
                      <a:pt x="50" y="35"/>
                      <a:pt x="44" y="36"/>
                    </a:cubicBezTo>
                    <a:cubicBezTo>
                      <a:pt x="43" y="35"/>
                      <a:pt x="41" y="36"/>
                      <a:pt x="41" y="38"/>
                    </a:cubicBezTo>
                    <a:cubicBezTo>
                      <a:pt x="41" y="42"/>
                      <a:pt x="41" y="46"/>
                      <a:pt x="41" y="49"/>
                    </a:cubicBezTo>
                    <a:cubicBezTo>
                      <a:pt x="37" y="50"/>
                      <a:pt x="32" y="50"/>
                      <a:pt x="29" y="50"/>
                    </a:cubicBezTo>
                    <a:cubicBezTo>
                      <a:pt x="29" y="42"/>
                      <a:pt x="29" y="33"/>
                      <a:pt x="30" y="25"/>
                    </a:cubicBezTo>
                    <a:close/>
                    <a:moveTo>
                      <a:pt x="105" y="159"/>
                    </a:moveTo>
                    <a:cubicBezTo>
                      <a:pt x="88" y="180"/>
                      <a:pt x="57" y="180"/>
                      <a:pt x="34" y="177"/>
                    </a:cubicBezTo>
                    <a:cubicBezTo>
                      <a:pt x="31" y="173"/>
                      <a:pt x="26" y="170"/>
                      <a:pt x="22" y="166"/>
                    </a:cubicBezTo>
                    <a:cubicBezTo>
                      <a:pt x="21" y="165"/>
                      <a:pt x="20" y="164"/>
                      <a:pt x="19" y="162"/>
                    </a:cubicBezTo>
                    <a:cubicBezTo>
                      <a:pt x="35" y="168"/>
                      <a:pt x="57" y="167"/>
                      <a:pt x="72" y="163"/>
                    </a:cubicBezTo>
                    <a:cubicBezTo>
                      <a:pt x="91" y="159"/>
                      <a:pt x="101" y="142"/>
                      <a:pt x="102" y="123"/>
                    </a:cubicBezTo>
                    <a:cubicBezTo>
                      <a:pt x="102" y="112"/>
                      <a:pt x="99" y="103"/>
                      <a:pt x="94" y="94"/>
                    </a:cubicBezTo>
                    <a:cubicBezTo>
                      <a:pt x="113" y="110"/>
                      <a:pt x="122" y="137"/>
                      <a:pt x="10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6">
                <a:extLst>
                  <a:ext uri="{FF2B5EF4-FFF2-40B4-BE49-F238E27FC236}">
                    <a16:creationId xmlns:a16="http://schemas.microsoft.com/office/drawing/2014/main" id="{EE12CA27-3D00-485A-8D68-ABCEB19FD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327" y="2321618"/>
                <a:ext cx="254225" cy="383622"/>
              </a:xfrm>
              <a:custGeom>
                <a:avLst/>
                <a:gdLst>
                  <a:gd name="T0" fmla="*/ 110 w 113"/>
                  <a:gd name="T1" fmla="*/ 21 h 185"/>
                  <a:gd name="T2" fmla="*/ 107 w 113"/>
                  <a:gd name="T3" fmla="*/ 20 h 185"/>
                  <a:gd name="T4" fmla="*/ 91 w 113"/>
                  <a:gd name="T5" fmla="*/ 5 h 185"/>
                  <a:gd name="T6" fmla="*/ 83 w 113"/>
                  <a:gd name="T7" fmla="*/ 1 h 185"/>
                  <a:gd name="T8" fmla="*/ 83 w 113"/>
                  <a:gd name="T9" fmla="*/ 1 h 185"/>
                  <a:gd name="T10" fmla="*/ 83 w 113"/>
                  <a:gd name="T11" fmla="*/ 1 h 185"/>
                  <a:gd name="T12" fmla="*/ 67 w 113"/>
                  <a:gd name="T13" fmla="*/ 14 h 185"/>
                  <a:gd name="T14" fmla="*/ 67 w 113"/>
                  <a:gd name="T15" fmla="*/ 82 h 185"/>
                  <a:gd name="T16" fmla="*/ 55 w 113"/>
                  <a:gd name="T17" fmla="*/ 138 h 185"/>
                  <a:gd name="T18" fmla="*/ 46 w 113"/>
                  <a:gd name="T19" fmla="*/ 31 h 185"/>
                  <a:gd name="T20" fmla="*/ 46 w 113"/>
                  <a:gd name="T21" fmla="*/ 30 h 185"/>
                  <a:gd name="T22" fmla="*/ 46 w 113"/>
                  <a:gd name="T23" fmla="*/ 30 h 185"/>
                  <a:gd name="T24" fmla="*/ 23 w 113"/>
                  <a:gd name="T25" fmla="*/ 3 h 185"/>
                  <a:gd name="T26" fmla="*/ 22 w 113"/>
                  <a:gd name="T27" fmla="*/ 3 h 185"/>
                  <a:gd name="T28" fmla="*/ 4 w 113"/>
                  <a:gd name="T29" fmla="*/ 15 h 185"/>
                  <a:gd name="T30" fmla="*/ 4 w 113"/>
                  <a:gd name="T31" fmla="*/ 119 h 185"/>
                  <a:gd name="T32" fmla="*/ 29 w 113"/>
                  <a:gd name="T33" fmla="*/ 161 h 185"/>
                  <a:gd name="T34" fmla="*/ 97 w 113"/>
                  <a:gd name="T35" fmla="*/ 158 h 185"/>
                  <a:gd name="T36" fmla="*/ 111 w 113"/>
                  <a:gd name="T37" fmla="*/ 104 h 185"/>
                  <a:gd name="T38" fmla="*/ 110 w 113"/>
                  <a:gd name="T39" fmla="*/ 21 h 185"/>
                  <a:gd name="T40" fmla="*/ 30 w 113"/>
                  <a:gd name="T41" fmla="*/ 15 h 185"/>
                  <a:gd name="T42" fmla="*/ 30 w 113"/>
                  <a:gd name="T43" fmla="*/ 14 h 185"/>
                  <a:gd name="T44" fmla="*/ 43 w 113"/>
                  <a:gd name="T45" fmla="*/ 32 h 185"/>
                  <a:gd name="T46" fmla="*/ 44 w 113"/>
                  <a:gd name="T47" fmla="*/ 32 h 185"/>
                  <a:gd name="T48" fmla="*/ 43 w 113"/>
                  <a:gd name="T49" fmla="*/ 86 h 185"/>
                  <a:gd name="T50" fmla="*/ 51 w 113"/>
                  <a:gd name="T51" fmla="*/ 139 h 185"/>
                  <a:gd name="T52" fmla="*/ 29 w 113"/>
                  <a:gd name="T53" fmla="*/ 88 h 185"/>
                  <a:gd name="T54" fmla="*/ 30 w 113"/>
                  <a:gd name="T55" fmla="*/ 15 h 185"/>
                  <a:gd name="T56" fmla="*/ 103 w 113"/>
                  <a:gd name="T57" fmla="*/ 131 h 185"/>
                  <a:gd name="T58" fmla="*/ 73 w 113"/>
                  <a:gd name="T59" fmla="*/ 172 h 185"/>
                  <a:gd name="T60" fmla="*/ 38 w 113"/>
                  <a:gd name="T61" fmla="*/ 165 h 185"/>
                  <a:gd name="T62" fmla="*/ 51 w 113"/>
                  <a:gd name="T63" fmla="*/ 166 h 185"/>
                  <a:gd name="T64" fmla="*/ 93 w 113"/>
                  <a:gd name="T65" fmla="*/ 119 h 185"/>
                  <a:gd name="T66" fmla="*/ 95 w 113"/>
                  <a:gd name="T67" fmla="*/ 14 h 185"/>
                  <a:gd name="T68" fmla="*/ 94 w 113"/>
                  <a:gd name="T69" fmla="*/ 12 h 185"/>
                  <a:gd name="T70" fmla="*/ 104 w 113"/>
                  <a:gd name="T71" fmla="*/ 23 h 185"/>
                  <a:gd name="T72" fmla="*/ 106 w 113"/>
                  <a:gd name="T73" fmla="*/ 24 h 185"/>
                  <a:gd name="T74" fmla="*/ 103 w 113"/>
                  <a:gd name="T75" fmla="*/ 13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85">
                    <a:moveTo>
                      <a:pt x="110" y="21"/>
                    </a:moveTo>
                    <a:cubicBezTo>
                      <a:pt x="110" y="19"/>
                      <a:pt x="108" y="19"/>
                      <a:pt x="107" y="20"/>
                    </a:cubicBezTo>
                    <a:cubicBezTo>
                      <a:pt x="103" y="14"/>
                      <a:pt x="97" y="9"/>
                      <a:pt x="91" y="5"/>
                    </a:cubicBezTo>
                    <a:cubicBezTo>
                      <a:pt x="89" y="3"/>
                      <a:pt x="86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75" y="0"/>
                      <a:pt x="67" y="5"/>
                      <a:pt x="67" y="14"/>
                    </a:cubicBezTo>
                    <a:cubicBezTo>
                      <a:pt x="68" y="37"/>
                      <a:pt x="68" y="59"/>
                      <a:pt x="67" y="82"/>
                    </a:cubicBezTo>
                    <a:cubicBezTo>
                      <a:pt x="67" y="96"/>
                      <a:pt x="71" y="131"/>
                      <a:pt x="55" y="138"/>
                    </a:cubicBezTo>
                    <a:cubicBezTo>
                      <a:pt x="43" y="102"/>
                      <a:pt x="50" y="67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1" y="19"/>
                      <a:pt x="33" y="10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5" y="1"/>
                      <a:pt x="5" y="5"/>
                      <a:pt x="4" y="15"/>
                    </a:cubicBezTo>
                    <a:cubicBezTo>
                      <a:pt x="1" y="50"/>
                      <a:pt x="0" y="85"/>
                      <a:pt x="4" y="119"/>
                    </a:cubicBezTo>
                    <a:cubicBezTo>
                      <a:pt x="6" y="137"/>
                      <a:pt x="14" y="153"/>
                      <a:pt x="29" y="161"/>
                    </a:cubicBezTo>
                    <a:cubicBezTo>
                      <a:pt x="49" y="179"/>
                      <a:pt x="79" y="185"/>
                      <a:pt x="97" y="158"/>
                    </a:cubicBezTo>
                    <a:cubicBezTo>
                      <a:pt x="107" y="142"/>
                      <a:pt x="109" y="122"/>
                      <a:pt x="111" y="104"/>
                    </a:cubicBezTo>
                    <a:cubicBezTo>
                      <a:pt x="113" y="76"/>
                      <a:pt x="113" y="49"/>
                      <a:pt x="110" y="2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4"/>
                    </a:cubicBezTo>
                    <a:cubicBezTo>
                      <a:pt x="35" y="20"/>
                      <a:pt x="39" y="25"/>
                      <a:pt x="43" y="32"/>
                    </a:cubicBezTo>
                    <a:cubicBezTo>
                      <a:pt x="43" y="32"/>
                      <a:pt x="44" y="33"/>
                      <a:pt x="44" y="32"/>
                    </a:cubicBezTo>
                    <a:cubicBezTo>
                      <a:pt x="41" y="50"/>
                      <a:pt x="42" y="68"/>
                      <a:pt x="43" y="86"/>
                    </a:cubicBezTo>
                    <a:cubicBezTo>
                      <a:pt x="43" y="104"/>
                      <a:pt x="45" y="122"/>
                      <a:pt x="51" y="139"/>
                    </a:cubicBezTo>
                    <a:cubicBezTo>
                      <a:pt x="27" y="143"/>
                      <a:pt x="30" y="102"/>
                      <a:pt x="29" y="88"/>
                    </a:cubicBezTo>
                    <a:cubicBezTo>
                      <a:pt x="29" y="64"/>
                      <a:pt x="29" y="40"/>
                      <a:pt x="30" y="15"/>
                    </a:cubicBezTo>
                    <a:close/>
                    <a:moveTo>
                      <a:pt x="103" y="131"/>
                    </a:moveTo>
                    <a:cubicBezTo>
                      <a:pt x="99" y="148"/>
                      <a:pt x="91" y="166"/>
                      <a:pt x="73" y="172"/>
                    </a:cubicBezTo>
                    <a:cubicBezTo>
                      <a:pt x="60" y="175"/>
                      <a:pt x="48" y="172"/>
                      <a:pt x="38" y="165"/>
                    </a:cubicBezTo>
                    <a:cubicBezTo>
                      <a:pt x="42" y="166"/>
                      <a:pt x="46" y="167"/>
                      <a:pt x="51" y="166"/>
                    </a:cubicBezTo>
                    <a:cubicBezTo>
                      <a:pt x="77" y="166"/>
                      <a:pt x="91" y="143"/>
                      <a:pt x="93" y="119"/>
                    </a:cubicBezTo>
                    <a:cubicBezTo>
                      <a:pt x="96" y="84"/>
                      <a:pt x="95" y="49"/>
                      <a:pt x="95" y="14"/>
                    </a:cubicBezTo>
                    <a:cubicBezTo>
                      <a:pt x="95" y="13"/>
                      <a:pt x="95" y="13"/>
                      <a:pt x="94" y="12"/>
                    </a:cubicBezTo>
                    <a:cubicBezTo>
                      <a:pt x="98" y="15"/>
                      <a:pt x="101" y="19"/>
                      <a:pt x="104" y="23"/>
                    </a:cubicBezTo>
                    <a:cubicBezTo>
                      <a:pt x="105" y="24"/>
                      <a:pt x="106" y="24"/>
                      <a:pt x="106" y="24"/>
                    </a:cubicBezTo>
                    <a:cubicBezTo>
                      <a:pt x="109" y="59"/>
                      <a:pt x="110" y="96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7">
                <a:extLst>
                  <a:ext uri="{FF2B5EF4-FFF2-40B4-BE49-F238E27FC236}">
                    <a16:creationId xmlns:a16="http://schemas.microsoft.com/office/drawing/2014/main" id="{5CCFE85F-BBB9-46B0-900C-1058674DE3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4955" y="2315529"/>
                <a:ext cx="228346" cy="377533"/>
              </a:xfrm>
              <a:custGeom>
                <a:avLst/>
                <a:gdLst>
                  <a:gd name="T0" fmla="*/ 91 w 102"/>
                  <a:gd name="T1" fmla="*/ 108 h 182"/>
                  <a:gd name="T2" fmla="*/ 74 w 102"/>
                  <a:gd name="T3" fmla="*/ 84 h 182"/>
                  <a:gd name="T4" fmla="*/ 61 w 102"/>
                  <a:gd name="T5" fmla="*/ 72 h 182"/>
                  <a:gd name="T6" fmla="*/ 58 w 102"/>
                  <a:gd name="T7" fmla="*/ 41 h 182"/>
                  <a:gd name="T8" fmla="*/ 59 w 102"/>
                  <a:gd name="T9" fmla="*/ 40 h 182"/>
                  <a:gd name="T10" fmla="*/ 65 w 102"/>
                  <a:gd name="T11" fmla="*/ 43 h 182"/>
                  <a:gd name="T12" fmla="*/ 90 w 102"/>
                  <a:gd name="T13" fmla="*/ 22 h 182"/>
                  <a:gd name="T14" fmla="*/ 36 w 102"/>
                  <a:gd name="T15" fmla="*/ 8 h 182"/>
                  <a:gd name="T16" fmla="*/ 5 w 102"/>
                  <a:gd name="T17" fmla="*/ 40 h 182"/>
                  <a:gd name="T18" fmla="*/ 25 w 102"/>
                  <a:gd name="T19" fmla="*/ 93 h 182"/>
                  <a:gd name="T20" fmla="*/ 50 w 102"/>
                  <a:gd name="T21" fmla="*/ 121 h 182"/>
                  <a:gd name="T22" fmla="*/ 50 w 102"/>
                  <a:gd name="T23" fmla="*/ 138 h 182"/>
                  <a:gd name="T24" fmla="*/ 48 w 102"/>
                  <a:gd name="T25" fmla="*/ 136 h 182"/>
                  <a:gd name="T26" fmla="*/ 48 w 102"/>
                  <a:gd name="T27" fmla="*/ 129 h 182"/>
                  <a:gd name="T28" fmla="*/ 48 w 102"/>
                  <a:gd name="T29" fmla="*/ 128 h 182"/>
                  <a:gd name="T30" fmla="*/ 26 w 102"/>
                  <a:gd name="T31" fmla="*/ 112 h 182"/>
                  <a:gd name="T32" fmla="*/ 26 w 102"/>
                  <a:gd name="T33" fmla="*/ 112 h 182"/>
                  <a:gd name="T34" fmla="*/ 9 w 102"/>
                  <a:gd name="T35" fmla="*/ 120 h 182"/>
                  <a:gd name="T36" fmla="*/ 17 w 102"/>
                  <a:gd name="T37" fmla="*/ 155 h 182"/>
                  <a:gd name="T38" fmla="*/ 87 w 102"/>
                  <a:gd name="T39" fmla="*/ 159 h 182"/>
                  <a:gd name="T40" fmla="*/ 91 w 102"/>
                  <a:gd name="T41" fmla="*/ 108 h 182"/>
                  <a:gd name="T42" fmla="*/ 70 w 102"/>
                  <a:gd name="T43" fmla="*/ 10 h 182"/>
                  <a:gd name="T44" fmla="*/ 86 w 102"/>
                  <a:gd name="T45" fmla="*/ 26 h 182"/>
                  <a:gd name="T46" fmla="*/ 75 w 102"/>
                  <a:gd name="T47" fmla="*/ 42 h 182"/>
                  <a:gd name="T48" fmla="*/ 79 w 102"/>
                  <a:gd name="T49" fmla="*/ 34 h 182"/>
                  <a:gd name="T50" fmla="*/ 52 w 102"/>
                  <a:gd name="T51" fmla="*/ 8 h 182"/>
                  <a:gd name="T52" fmla="*/ 70 w 102"/>
                  <a:gd name="T53" fmla="*/ 10 h 182"/>
                  <a:gd name="T54" fmla="*/ 44 w 102"/>
                  <a:gd name="T55" fmla="*/ 130 h 182"/>
                  <a:gd name="T56" fmla="*/ 45 w 102"/>
                  <a:gd name="T57" fmla="*/ 130 h 182"/>
                  <a:gd name="T58" fmla="*/ 45 w 102"/>
                  <a:gd name="T59" fmla="*/ 137 h 182"/>
                  <a:gd name="T60" fmla="*/ 46 w 102"/>
                  <a:gd name="T61" fmla="*/ 140 h 182"/>
                  <a:gd name="T62" fmla="*/ 34 w 102"/>
                  <a:gd name="T63" fmla="*/ 124 h 182"/>
                  <a:gd name="T64" fmla="*/ 33 w 102"/>
                  <a:gd name="T65" fmla="*/ 119 h 182"/>
                  <a:gd name="T66" fmla="*/ 44 w 102"/>
                  <a:gd name="T67" fmla="*/ 130 h 182"/>
                  <a:gd name="T68" fmla="*/ 77 w 102"/>
                  <a:gd name="T69" fmla="*/ 162 h 182"/>
                  <a:gd name="T70" fmla="*/ 33 w 102"/>
                  <a:gd name="T71" fmla="*/ 165 h 182"/>
                  <a:gd name="T72" fmla="*/ 39 w 102"/>
                  <a:gd name="T73" fmla="*/ 166 h 182"/>
                  <a:gd name="T74" fmla="*/ 79 w 102"/>
                  <a:gd name="T75" fmla="*/ 134 h 182"/>
                  <a:gd name="T76" fmla="*/ 45 w 102"/>
                  <a:gd name="T77" fmla="*/ 74 h 182"/>
                  <a:gd name="T78" fmla="*/ 35 w 102"/>
                  <a:gd name="T79" fmla="*/ 39 h 182"/>
                  <a:gd name="T80" fmla="*/ 54 w 102"/>
                  <a:gd name="T81" fmla="*/ 38 h 182"/>
                  <a:gd name="T82" fmla="*/ 44 w 102"/>
                  <a:gd name="T83" fmla="*/ 54 h 182"/>
                  <a:gd name="T84" fmla="*/ 72 w 102"/>
                  <a:gd name="T85" fmla="*/ 89 h 182"/>
                  <a:gd name="T86" fmla="*/ 77 w 102"/>
                  <a:gd name="T87" fmla="*/ 16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2" h="182">
                    <a:moveTo>
                      <a:pt x="91" y="108"/>
                    </a:moveTo>
                    <a:cubicBezTo>
                      <a:pt x="87" y="99"/>
                      <a:pt x="81" y="91"/>
                      <a:pt x="74" y="84"/>
                    </a:cubicBezTo>
                    <a:cubicBezTo>
                      <a:pt x="70" y="80"/>
                      <a:pt x="65" y="76"/>
                      <a:pt x="61" y="72"/>
                    </a:cubicBezTo>
                    <a:cubicBezTo>
                      <a:pt x="56" y="68"/>
                      <a:pt x="35" y="44"/>
                      <a:pt x="58" y="41"/>
                    </a:cubicBezTo>
                    <a:cubicBezTo>
                      <a:pt x="58" y="41"/>
                      <a:pt x="59" y="41"/>
                      <a:pt x="59" y="40"/>
                    </a:cubicBezTo>
                    <a:cubicBezTo>
                      <a:pt x="61" y="42"/>
                      <a:pt x="63" y="43"/>
                      <a:pt x="65" y="43"/>
                    </a:cubicBezTo>
                    <a:cubicBezTo>
                      <a:pt x="79" y="51"/>
                      <a:pt x="95" y="38"/>
                      <a:pt x="90" y="22"/>
                    </a:cubicBezTo>
                    <a:cubicBezTo>
                      <a:pt x="83" y="1"/>
                      <a:pt x="54" y="0"/>
                      <a:pt x="36" y="8"/>
                    </a:cubicBezTo>
                    <a:cubicBezTo>
                      <a:pt x="21" y="11"/>
                      <a:pt x="8" y="24"/>
                      <a:pt x="5" y="40"/>
                    </a:cubicBezTo>
                    <a:cubicBezTo>
                      <a:pt x="0" y="60"/>
                      <a:pt x="12" y="79"/>
                      <a:pt x="25" y="93"/>
                    </a:cubicBezTo>
                    <a:cubicBezTo>
                      <a:pt x="34" y="102"/>
                      <a:pt x="45" y="110"/>
                      <a:pt x="50" y="121"/>
                    </a:cubicBezTo>
                    <a:cubicBezTo>
                      <a:pt x="52" y="126"/>
                      <a:pt x="54" y="134"/>
                      <a:pt x="50" y="138"/>
                    </a:cubicBezTo>
                    <a:cubicBezTo>
                      <a:pt x="49" y="137"/>
                      <a:pt x="49" y="136"/>
                      <a:pt x="48" y="136"/>
                    </a:cubicBezTo>
                    <a:cubicBezTo>
                      <a:pt x="48" y="134"/>
                      <a:pt x="48" y="131"/>
                      <a:pt x="48" y="129"/>
                    </a:cubicBezTo>
                    <a:cubicBezTo>
                      <a:pt x="49" y="129"/>
                      <a:pt x="48" y="128"/>
                      <a:pt x="48" y="128"/>
                    </a:cubicBezTo>
                    <a:cubicBezTo>
                      <a:pt x="42" y="120"/>
                      <a:pt x="35" y="115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0" y="110"/>
                      <a:pt x="12" y="112"/>
                      <a:pt x="9" y="120"/>
                    </a:cubicBezTo>
                    <a:cubicBezTo>
                      <a:pt x="5" y="133"/>
                      <a:pt x="9" y="146"/>
                      <a:pt x="17" y="155"/>
                    </a:cubicBezTo>
                    <a:cubicBezTo>
                      <a:pt x="30" y="179"/>
                      <a:pt x="69" y="182"/>
                      <a:pt x="87" y="159"/>
                    </a:cubicBezTo>
                    <a:cubicBezTo>
                      <a:pt x="98" y="144"/>
                      <a:pt x="98" y="124"/>
                      <a:pt x="91" y="108"/>
                    </a:cubicBezTo>
                    <a:close/>
                    <a:moveTo>
                      <a:pt x="70" y="10"/>
                    </a:moveTo>
                    <a:cubicBezTo>
                      <a:pt x="78" y="13"/>
                      <a:pt x="84" y="18"/>
                      <a:pt x="86" y="26"/>
                    </a:cubicBezTo>
                    <a:cubicBezTo>
                      <a:pt x="87" y="35"/>
                      <a:pt x="82" y="41"/>
                      <a:pt x="75" y="42"/>
                    </a:cubicBezTo>
                    <a:cubicBezTo>
                      <a:pt x="77" y="40"/>
                      <a:pt x="79" y="37"/>
                      <a:pt x="79" y="34"/>
                    </a:cubicBezTo>
                    <a:cubicBezTo>
                      <a:pt x="79" y="19"/>
                      <a:pt x="65" y="11"/>
                      <a:pt x="52" y="8"/>
                    </a:cubicBezTo>
                    <a:cubicBezTo>
                      <a:pt x="58" y="7"/>
                      <a:pt x="64" y="7"/>
                      <a:pt x="70" y="10"/>
                    </a:cubicBezTo>
                    <a:close/>
                    <a:moveTo>
                      <a:pt x="44" y="130"/>
                    </a:moveTo>
                    <a:cubicBezTo>
                      <a:pt x="44" y="130"/>
                      <a:pt x="45" y="130"/>
                      <a:pt x="45" y="130"/>
                    </a:cubicBezTo>
                    <a:cubicBezTo>
                      <a:pt x="44" y="132"/>
                      <a:pt x="44" y="135"/>
                      <a:pt x="45" y="137"/>
                    </a:cubicBezTo>
                    <a:cubicBezTo>
                      <a:pt x="45" y="138"/>
                      <a:pt x="45" y="139"/>
                      <a:pt x="46" y="140"/>
                    </a:cubicBezTo>
                    <a:cubicBezTo>
                      <a:pt x="37" y="142"/>
                      <a:pt x="34" y="130"/>
                      <a:pt x="34" y="124"/>
                    </a:cubicBezTo>
                    <a:cubicBezTo>
                      <a:pt x="34" y="122"/>
                      <a:pt x="34" y="120"/>
                      <a:pt x="33" y="119"/>
                    </a:cubicBezTo>
                    <a:cubicBezTo>
                      <a:pt x="37" y="122"/>
                      <a:pt x="41" y="126"/>
                      <a:pt x="44" y="130"/>
                    </a:cubicBezTo>
                    <a:close/>
                    <a:moveTo>
                      <a:pt x="77" y="162"/>
                    </a:moveTo>
                    <a:cubicBezTo>
                      <a:pt x="63" y="175"/>
                      <a:pt x="46" y="173"/>
                      <a:pt x="33" y="165"/>
                    </a:cubicBezTo>
                    <a:cubicBezTo>
                      <a:pt x="35" y="165"/>
                      <a:pt x="37" y="166"/>
                      <a:pt x="39" y="166"/>
                    </a:cubicBezTo>
                    <a:cubicBezTo>
                      <a:pt x="59" y="170"/>
                      <a:pt x="78" y="155"/>
                      <a:pt x="79" y="134"/>
                    </a:cubicBezTo>
                    <a:cubicBezTo>
                      <a:pt x="81" y="108"/>
                      <a:pt x="61" y="91"/>
                      <a:pt x="45" y="74"/>
                    </a:cubicBezTo>
                    <a:cubicBezTo>
                      <a:pt x="37" y="66"/>
                      <a:pt x="24" y="50"/>
                      <a:pt x="35" y="39"/>
                    </a:cubicBezTo>
                    <a:cubicBezTo>
                      <a:pt x="42" y="32"/>
                      <a:pt x="48" y="34"/>
                      <a:pt x="54" y="38"/>
                    </a:cubicBezTo>
                    <a:cubicBezTo>
                      <a:pt x="47" y="40"/>
                      <a:pt x="43" y="45"/>
                      <a:pt x="44" y="54"/>
                    </a:cubicBezTo>
                    <a:cubicBezTo>
                      <a:pt x="46" y="69"/>
                      <a:pt x="63" y="79"/>
                      <a:pt x="72" y="89"/>
                    </a:cubicBezTo>
                    <a:cubicBezTo>
                      <a:pt x="91" y="108"/>
                      <a:pt x="102" y="142"/>
                      <a:pt x="7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8">
                <a:extLst>
                  <a:ext uri="{FF2B5EF4-FFF2-40B4-BE49-F238E27FC236}">
                    <a16:creationId xmlns:a16="http://schemas.microsoft.com/office/drawing/2014/main" id="{10E9D838-56EB-46F7-8EDB-4083BD70C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524" y="2332274"/>
                <a:ext cx="108083" cy="360788"/>
              </a:xfrm>
              <a:custGeom>
                <a:avLst/>
                <a:gdLst>
                  <a:gd name="T0" fmla="*/ 46 w 48"/>
                  <a:gd name="T1" fmla="*/ 91 h 174"/>
                  <a:gd name="T2" fmla="*/ 43 w 48"/>
                  <a:gd name="T3" fmla="*/ 19 h 174"/>
                  <a:gd name="T4" fmla="*/ 41 w 48"/>
                  <a:gd name="T5" fmla="*/ 17 h 174"/>
                  <a:gd name="T6" fmla="*/ 30 w 48"/>
                  <a:gd name="T7" fmla="*/ 7 h 174"/>
                  <a:gd name="T8" fmla="*/ 22 w 48"/>
                  <a:gd name="T9" fmla="*/ 3 h 174"/>
                  <a:gd name="T10" fmla="*/ 5 w 48"/>
                  <a:gd name="T11" fmla="*/ 11 h 174"/>
                  <a:gd name="T12" fmla="*/ 3 w 48"/>
                  <a:gd name="T13" fmla="*/ 80 h 174"/>
                  <a:gd name="T14" fmla="*/ 7 w 48"/>
                  <a:gd name="T15" fmla="*/ 149 h 174"/>
                  <a:gd name="T16" fmla="*/ 7 w 48"/>
                  <a:gd name="T17" fmla="*/ 150 h 174"/>
                  <a:gd name="T18" fmla="*/ 7 w 48"/>
                  <a:gd name="T19" fmla="*/ 151 h 174"/>
                  <a:gd name="T20" fmla="*/ 8 w 48"/>
                  <a:gd name="T21" fmla="*/ 152 h 174"/>
                  <a:gd name="T22" fmla="*/ 45 w 48"/>
                  <a:gd name="T23" fmla="*/ 151 h 174"/>
                  <a:gd name="T24" fmla="*/ 46 w 48"/>
                  <a:gd name="T25" fmla="*/ 91 h 174"/>
                  <a:gd name="T26" fmla="*/ 41 w 48"/>
                  <a:gd name="T27" fmla="*/ 155 h 174"/>
                  <a:gd name="T28" fmla="*/ 17 w 48"/>
                  <a:gd name="T29" fmla="*/ 159 h 174"/>
                  <a:gd name="T30" fmla="*/ 32 w 48"/>
                  <a:gd name="T31" fmla="*/ 150 h 174"/>
                  <a:gd name="T32" fmla="*/ 31 w 48"/>
                  <a:gd name="T33" fmla="*/ 83 h 174"/>
                  <a:gd name="T34" fmla="*/ 30 w 48"/>
                  <a:gd name="T35" fmla="*/ 15 h 174"/>
                  <a:gd name="T36" fmla="*/ 29 w 48"/>
                  <a:gd name="T37" fmla="*/ 10 h 174"/>
                  <a:gd name="T38" fmla="*/ 40 w 48"/>
                  <a:gd name="T39" fmla="*/ 21 h 174"/>
                  <a:gd name="T40" fmla="*/ 42 w 48"/>
                  <a:gd name="T41" fmla="*/ 98 h 174"/>
                  <a:gd name="T42" fmla="*/ 42 w 48"/>
                  <a:gd name="T43" fmla="*/ 134 h 174"/>
                  <a:gd name="T44" fmla="*/ 41 w 48"/>
                  <a:gd name="T45" fmla="*/ 1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74">
                    <a:moveTo>
                      <a:pt x="46" y="91"/>
                    </a:moveTo>
                    <a:cubicBezTo>
                      <a:pt x="46" y="67"/>
                      <a:pt x="45" y="43"/>
                      <a:pt x="43" y="19"/>
                    </a:cubicBezTo>
                    <a:cubicBezTo>
                      <a:pt x="43" y="18"/>
                      <a:pt x="42" y="17"/>
                      <a:pt x="41" y="17"/>
                    </a:cubicBezTo>
                    <a:cubicBezTo>
                      <a:pt x="39" y="13"/>
                      <a:pt x="34" y="9"/>
                      <a:pt x="30" y="7"/>
                    </a:cubicBezTo>
                    <a:cubicBezTo>
                      <a:pt x="28" y="5"/>
                      <a:pt x="25" y="4"/>
                      <a:pt x="22" y="3"/>
                    </a:cubicBezTo>
                    <a:cubicBezTo>
                      <a:pt x="15" y="0"/>
                      <a:pt x="6" y="2"/>
                      <a:pt x="5" y="11"/>
                    </a:cubicBezTo>
                    <a:cubicBezTo>
                      <a:pt x="0" y="34"/>
                      <a:pt x="2" y="57"/>
                      <a:pt x="3" y="80"/>
                    </a:cubicBezTo>
                    <a:cubicBezTo>
                      <a:pt x="4" y="103"/>
                      <a:pt x="4" y="127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1"/>
                      <a:pt x="7" y="15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5" y="171"/>
                      <a:pt x="42" y="174"/>
                      <a:pt x="45" y="151"/>
                    </a:cubicBezTo>
                    <a:cubicBezTo>
                      <a:pt x="48" y="132"/>
                      <a:pt x="46" y="111"/>
                      <a:pt x="46" y="91"/>
                    </a:cubicBezTo>
                    <a:close/>
                    <a:moveTo>
                      <a:pt x="41" y="155"/>
                    </a:moveTo>
                    <a:cubicBezTo>
                      <a:pt x="35" y="168"/>
                      <a:pt x="25" y="165"/>
                      <a:pt x="17" y="159"/>
                    </a:cubicBezTo>
                    <a:cubicBezTo>
                      <a:pt x="23" y="160"/>
                      <a:pt x="31" y="157"/>
                      <a:pt x="32" y="150"/>
                    </a:cubicBezTo>
                    <a:cubicBezTo>
                      <a:pt x="35" y="128"/>
                      <a:pt x="32" y="105"/>
                      <a:pt x="31" y="83"/>
                    </a:cubicBezTo>
                    <a:cubicBezTo>
                      <a:pt x="29" y="60"/>
                      <a:pt x="30" y="38"/>
                      <a:pt x="30" y="15"/>
                    </a:cubicBezTo>
                    <a:cubicBezTo>
                      <a:pt x="30" y="13"/>
                      <a:pt x="30" y="12"/>
                      <a:pt x="29" y="10"/>
                    </a:cubicBezTo>
                    <a:cubicBezTo>
                      <a:pt x="34" y="13"/>
                      <a:pt x="36" y="17"/>
                      <a:pt x="40" y="21"/>
                    </a:cubicBezTo>
                    <a:cubicBezTo>
                      <a:pt x="41" y="47"/>
                      <a:pt x="42" y="72"/>
                      <a:pt x="42" y="98"/>
                    </a:cubicBezTo>
                    <a:cubicBezTo>
                      <a:pt x="42" y="110"/>
                      <a:pt x="42" y="122"/>
                      <a:pt x="42" y="134"/>
                    </a:cubicBezTo>
                    <a:cubicBezTo>
                      <a:pt x="42" y="140"/>
                      <a:pt x="43" y="149"/>
                      <a:pt x="41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">
                <a:extLst>
                  <a:ext uri="{FF2B5EF4-FFF2-40B4-BE49-F238E27FC236}">
                    <a16:creationId xmlns:a16="http://schemas.microsoft.com/office/drawing/2014/main" id="{2BB59611-4FBF-41FC-96B9-13B3C9FE5E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741" y="2327707"/>
                <a:ext cx="237480" cy="360788"/>
              </a:xfrm>
              <a:custGeom>
                <a:avLst/>
                <a:gdLst>
                  <a:gd name="T0" fmla="*/ 98 w 106"/>
                  <a:gd name="T1" fmla="*/ 115 h 174"/>
                  <a:gd name="T2" fmla="*/ 95 w 106"/>
                  <a:gd name="T3" fmla="*/ 30 h 174"/>
                  <a:gd name="T4" fmla="*/ 73 w 106"/>
                  <a:gd name="T5" fmla="*/ 4 h 174"/>
                  <a:gd name="T6" fmla="*/ 54 w 106"/>
                  <a:gd name="T7" fmla="*/ 16 h 174"/>
                  <a:gd name="T8" fmla="*/ 55 w 106"/>
                  <a:gd name="T9" fmla="*/ 37 h 174"/>
                  <a:gd name="T10" fmla="*/ 54 w 106"/>
                  <a:gd name="T11" fmla="*/ 37 h 174"/>
                  <a:gd name="T12" fmla="*/ 50 w 106"/>
                  <a:gd name="T13" fmla="*/ 28 h 174"/>
                  <a:gd name="T14" fmla="*/ 49 w 106"/>
                  <a:gd name="T15" fmla="*/ 27 h 174"/>
                  <a:gd name="T16" fmla="*/ 35 w 106"/>
                  <a:gd name="T17" fmla="*/ 12 h 174"/>
                  <a:gd name="T18" fmla="*/ 19 w 106"/>
                  <a:gd name="T19" fmla="*/ 4 h 174"/>
                  <a:gd name="T20" fmla="*/ 18 w 106"/>
                  <a:gd name="T21" fmla="*/ 4 h 174"/>
                  <a:gd name="T22" fmla="*/ 3 w 106"/>
                  <a:gd name="T23" fmla="*/ 17 h 174"/>
                  <a:gd name="T24" fmla="*/ 2 w 106"/>
                  <a:gd name="T25" fmla="*/ 86 h 174"/>
                  <a:gd name="T26" fmla="*/ 4 w 106"/>
                  <a:gd name="T27" fmla="*/ 152 h 174"/>
                  <a:gd name="T28" fmla="*/ 5 w 106"/>
                  <a:gd name="T29" fmla="*/ 154 h 174"/>
                  <a:gd name="T30" fmla="*/ 35 w 106"/>
                  <a:gd name="T31" fmla="*/ 168 h 174"/>
                  <a:gd name="T32" fmla="*/ 44 w 106"/>
                  <a:gd name="T33" fmla="*/ 152 h 174"/>
                  <a:gd name="T34" fmla="*/ 45 w 106"/>
                  <a:gd name="T35" fmla="*/ 121 h 174"/>
                  <a:gd name="T36" fmla="*/ 58 w 106"/>
                  <a:gd name="T37" fmla="*/ 152 h 174"/>
                  <a:gd name="T38" fmla="*/ 62 w 106"/>
                  <a:gd name="T39" fmla="*/ 158 h 174"/>
                  <a:gd name="T40" fmla="*/ 87 w 106"/>
                  <a:gd name="T41" fmla="*/ 169 h 174"/>
                  <a:gd name="T42" fmla="*/ 98 w 106"/>
                  <a:gd name="T43" fmla="*/ 115 h 174"/>
                  <a:gd name="T44" fmla="*/ 40 w 106"/>
                  <a:gd name="T45" fmla="*/ 144 h 174"/>
                  <a:gd name="T46" fmla="*/ 26 w 106"/>
                  <a:gd name="T47" fmla="*/ 165 h 174"/>
                  <a:gd name="T48" fmla="*/ 13 w 106"/>
                  <a:gd name="T49" fmla="*/ 161 h 174"/>
                  <a:gd name="T50" fmla="*/ 28 w 106"/>
                  <a:gd name="T51" fmla="*/ 152 h 174"/>
                  <a:gd name="T52" fmla="*/ 30 w 106"/>
                  <a:gd name="T53" fmla="*/ 86 h 174"/>
                  <a:gd name="T54" fmla="*/ 30 w 106"/>
                  <a:gd name="T55" fmla="*/ 85 h 174"/>
                  <a:gd name="T56" fmla="*/ 40 w 106"/>
                  <a:gd name="T57" fmla="*/ 110 h 174"/>
                  <a:gd name="T58" fmla="*/ 40 w 106"/>
                  <a:gd name="T59" fmla="*/ 144 h 174"/>
                  <a:gd name="T60" fmla="*/ 29 w 106"/>
                  <a:gd name="T61" fmla="*/ 13 h 174"/>
                  <a:gd name="T62" fmla="*/ 29 w 106"/>
                  <a:gd name="T63" fmla="*/ 12 h 174"/>
                  <a:gd name="T64" fmla="*/ 33 w 106"/>
                  <a:gd name="T65" fmla="*/ 15 h 174"/>
                  <a:gd name="T66" fmla="*/ 46 w 106"/>
                  <a:gd name="T67" fmla="*/ 30 h 174"/>
                  <a:gd name="T68" fmla="*/ 47 w 106"/>
                  <a:gd name="T69" fmla="*/ 31 h 174"/>
                  <a:gd name="T70" fmla="*/ 50 w 106"/>
                  <a:gd name="T71" fmla="*/ 41 h 174"/>
                  <a:gd name="T72" fmla="*/ 55 w 106"/>
                  <a:gd name="T73" fmla="*/ 51 h 174"/>
                  <a:gd name="T74" fmla="*/ 56 w 106"/>
                  <a:gd name="T75" fmla="*/ 78 h 174"/>
                  <a:gd name="T76" fmla="*/ 29 w 106"/>
                  <a:gd name="T77" fmla="*/ 13 h 174"/>
                  <a:gd name="T78" fmla="*/ 95 w 106"/>
                  <a:gd name="T79" fmla="*/ 146 h 174"/>
                  <a:gd name="T80" fmla="*/ 67 w 106"/>
                  <a:gd name="T81" fmla="*/ 161 h 174"/>
                  <a:gd name="T82" fmla="*/ 85 w 106"/>
                  <a:gd name="T83" fmla="*/ 149 h 174"/>
                  <a:gd name="T84" fmla="*/ 81 w 106"/>
                  <a:gd name="T85" fmla="*/ 16 h 174"/>
                  <a:gd name="T86" fmla="*/ 79 w 106"/>
                  <a:gd name="T87" fmla="*/ 10 h 174"/>
                  <a:gd name="T88" fmla="*/ 93 w 106"/>
                  <a:gd name="T89" fmla="*/ 91 h 174"/>
                  <a:gd name="T90" fmla="*/ 95 w 106"/>
                  <a:gd name="T91" fmla="*/ 130 h 174"/>
                  <a:gd name="T92" fmla="*/ 95 w 106"/>
                  <a:gd name="T93" fmla="*/ 1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174">
                    <a:moveTo>
                      <a:pt x="98" y="115"/>
                    </a:moveTo>
                    <a:cubicBezTo>
                      <a:pt x="97" y="87"/>
                      <a:pt x="99" y="58"/>
                      <a:pt x="95" y="30"/>
                    </a:cubicBezTo>
                    <a:cubicBezTo>
                      <a:pt x="93" y="17"/>
                      <a:pt x="86" y="4"/>
                      <a:pt x="73" y="4"/>
                    </a:cubicBezTo>
                    <a:cubicBezTo>
                      <a:pt x="65" y="0"/>
                      <a:pt x="53" y="4"/>
                      <a:pt x="54" y="16"/>
                    </a:cubicBezTo>
                    <a:cubicBezTo>
                      <a:pt x="54" y="23"/>
                      <a:pt x="54" y="30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4"/>
                      <a:pt x="51" y="31"/>
                      <a:pt x="50" y="28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5" y="21"/>
                      <a:pt x="41" y="16"/>
                      <a:pt x="35" y="12"/>
                    </a:cubicBezTo>
                    <a:cubicBezTo>
                      <a:pt x="31" y="8"/>
                      <a:pt x="25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1" y="2"/>
                      <a:pt x="3" y="6"/>
                      <a:pt x="3" y="1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108"/>
                      <a:pt x="0" y="131"/>
                      <a:pt x="4" y="152"/>
                    </a:cubicBezTo>
                    <a:cubicBezTo>
                      <a:pt x="4" y="153"/>
                      <a:pt x="4" y="153"/>
                      <a:pt x="5" y="154"/>
                    </a:cubicBezTo>
                    <a:cubicBezTo>
                      <a:pt x="5" y="166"/>
                      <a:pt x="25" y="173"/>
                      <a:pt x="35" y="168"/>
                    </a:cubicBezTo>
                    <a:cubicBezTo>
                      <a:pt x="41" y="165"/>
                      <a:pt x="43" y="159"/>
                      <a:pt x="44" y="152"/>
                    </a:cubicBezTo>
                    <a:cubicBezTo>
                      <a:pt x="45" y="142"/>
                      <a:pt x="45" y="131"/>
                      <a:pt x="45" y="121"/>
                    </a:cubicBezTo>
                    <a:cubicBezTo>
                      <a:pt x="49" y="131"/>
                      <a:pt x="53" y="142"/>
                      <a:pt x="58" y="152"/>
                    </a:cubicBezTo>
                    <a:cubicBezTo>
                      <a:pt x="59" y="155"/>
                      <a:pt x="60" y="156"/>
                      <a:pt x="62" y="158"/>
                    </a:cubicBezTo>
                    <a:cubicBezTo>
                      <a:pt x="65" y="168"/>
                      <a:pt x="76" y="174"/>
                      <a:pt x="87" y="169"/>
                    </a:cubicBezTo>
                    <a:cubicBezTo>
                      <a:pt x="106" y="161"/>
                      <a:pt x="99" y="131"/>
                      <a:pt x="98" y="115"/>
                    </a:cubicBezTo>
                    <a:close/>
                    <a:moveTo>
                      <a:pt x="40" y="144"/>
                    </a:moveTo>
                    <a:cubicBezTo>
                      <a:pt x="40" y="154"/>
                      <a:pt x="39" y="165"/>
                      <a:pt x="26" y="165"/>
                    </a:cubicBezTo>
                    <a:cubicBezTo>
                      <a:pt x="23" y="166"/>
                      <a:pt x="17" y="164"/>
                      <a:pt x="13" y="161"/>
                    </a:cubicBezTo>
                    <a:cubicBezTo>
                      <a:pt x="19" y="162"/>
                      <a:pt x="26" y="159"/>
                      <a:pt x="28" y="152"/>
                    </a:cubicBezTo>
                    <a:cubicBezTo>
                      <a:pt x="32" y="131"/>
                      <a:pt x="30" y="108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3" y="93"/>
                      <a:pt x="37" y="102"/>
                      <a:pt x="40" y="110"/>
                    </a:cubicBezTo>
                    <a:cubicBezTo>
                      <a:pt x="40" y="121"/>
                      <a:pt x="40" y="133"/>
                      <a:pt x="40" y="14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29" y="12"/>
                      <a:pt x="29" y="12"/>
                    </a:cubicBezTo>
                    <a:cubicBezTo>
                      <a:pt x="30" y="13"/>
                      <a:pt x="32" y="14"/>
                      <a:pt x="33" y="15"/>
                    </a:cubicBezTo>
                    <a:cubicBezTo>
                      <a:pt x="39" y="19"/>
                      <a:pt x="43" y="25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8" y="34"/>
                      <a:pt x="49" y="38"/>
                      <a:pt x="50" y="41"/>
                    </a:cubicBezTo>
                    <a:cubicBezTo>
                      <a:pt x="52" y="44"/>
                      <a:pt x="53" y="48"/>
                      <a:pt x="55" y="51"/>
                    </a:cubicBezTo>
                    <a:cubicBezTo>
                      <a:pt x="56" y="60"/>
                      <a:pt x="56" y="69"/>
                      <a:pt x="56" y="78"/>
                    </a:cubicBezTo>
                    <a:cubicBezTo>
                      <a:pt x="47" y="56"/>
                      <a:pt x="38" y="35"/>
                      <a:pt x="29" y="13"/>
                    </a:cubicBezTo>
                    <a:close/>
                    <a:moveTo>
                      <a:pt x="95" y="146"/>
                    </a:moveTo>
                    <a:cubicBezTo>
                      <a:pt x="95" y="162"/>
                      <a:pt x="78" y="170"/>
                      <a:pt x="67" y="161"/>
                    </a:cubicBezTo>
                    <a:cubicBezTo>
                      <a:pt x="75" y="164"/>
                      <a:pt x="85" y="160"/>
                      <a:pt x="85" y="149"/>
                    </a:cubicBezTo>
                    <a:cubicBezTo>
                      <a:pt x="85" y="104"/>
                      <a:pt x="83" y="60"/>
                      <a:pt x="81" y="16"/>
                    </a:cubicBezTo>
                    <a:cubicBezTo>
                      <a:pt x="81" y="13"/>
                      <a:pt x="80" y="11"/>
                      <a:pt x="79" y="10"/>
                    </a:cubicBezTo>
                    <a:cubicBezTo>
                      <a:pt x="98" y="20"/>
                      <a:pt x="93" y="74"/>
                      <a:pt x="93" y="91"/>
                    </a:cubicBezTo>
                    <a:cubicBezTo>
                      <a:pt x="94" y="104"/>
                      <a:pt x="94" y="117"/>
                      <a:pt x="95" y="130"/>
                    </a:cubicBezTo>
                    <a:cubicBezTo>
                      <a:pt x="95" y="135"/>
                      <a:pt x="96" y="141"/>
                      <a:pt x="95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">
                <a:extLst>
                  <a:ext uri="{FF2B5EF4-FFF2-40B4-BE49-F238E27FC236}">
                    <a16:creationId xmlns:a16="http://schemas.microsoft.com/office/drawing/2014/main" id="{9A61BB3C-53B2-45A6-A6B8-2C7793BE90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0177" y="2326185"/>
                <a:ext cx="193333" cy="372966"/>
              </a:xfrm>
              <a:custGeom>
                <a:avLst/>
                <a:gdLst>
                  <a:gd name="T0" fmla="*/ 55 w 86"/>
                  <a:gd name="T1" fmla="*/ 143 h 180"/>
                  <a:gd name="T2" fmla="*/ 55 w 86"/>
                  <a:gd name="T3" fmla="*/ 143 h 180"/>
                  <a:gd name="T4" fmla="*/ 49 w 86"/>
                  <a:gd name="T5" fmla="*/ 142 h 180"/>
                  <a:gd name="T6" fmla="*/ 49 w 86"/>
                  <a:gd name="T7" fmla="*/ 134 h 180"/>
                  <a:gd name="T8" fmla="*/ 49 w 86"/>
                  <a:gd name="T9" fmla="*/ 126 h 180"/>
                  <a:gd name="T10" fmla="*/ 71 w 86"/>
                  <a:gd name="T11" fmla="*/ 105 h 180"/>
                  <a:gd name="T12" fmla="*/ 53 w 86"/>
                  <a:gd name="T13" fmla="*/ 89 h 180"/>
                  <a:gd name="T14" fmla="*/ 50 w 86"/>
                  <a:gd name="T15" fmla="*/ 88 h 180"/>
                  <a:gd name="T16" fmla="*/ 45 w 86"/>
                  <a:gd name="T17" fmla="*/ 88 h 180"/>
                  <a:gd name="T18" fmla="*/ 47 w 86"/>
                  <a:gd name="T19" fmla="*/ 66 h 180"/>
                  <a:gd name="T20" fmla="*/ 46 w 86"/>
                  <a:gd name="T21" fmla="*/ 39 h 180"/>
                  <a:gd name="T22" fmla="*/ 75 w 86"/>
                  <a:gd name="T23" fmla="*/ 23 h 180"/>
                  <a:gd name="T24" fmla="*/ 57 w 86"/>
                  <a:gd name="T25" fmla="*/ 3 h 180"/>
                  <a:gd name="T26" fmla="*/ 29 w 86"/>
                  <a:gd name="T27" fmla="*/ 2 h 180"/>
                  <a:gd name="T28" fmla="*/ 5 w 86"/>
                  <a:gd name="T29" fmla="*/ 16 h 180"/>
                  <a:gd name="T30" fmla="*/ 3 w 86"/>
                  <a:gd name="T31" fmla="*/ 22 h 180"/>
                  <a:gd name="T32" fmla="*/ 7 w 86"/>
                  <a:gd name="T33" fmla="*/ 145 h 180"/>
                  <a:gd name="T34" fmla="*/ 7 w 86"/>
                  <a:gd name="T35" fmla="*/ 148 h 180"/>
                  <a:gd name="T36" fmla="*/ 8 w 86"/>
                  <a:gd name="T37" fmla="*/ 157 h 180"/>
                  <a:gd name="T38" fmla="*/ 10 w 86"/>
                  <a:gd name="T39" fmla="*/ 161 h 180"/>
                  <a:gd name="T40" fmla="*/ 24 w 86"/>
                  <a:gd name="T41" fmla="*/ 178 h 180"/>
                  <a:gd name="T42" fmla="*/ 39 w 86"/>
                  <a:gd name="T43" fmla="*/ 179 h 180"/>
                  <a:gd name="T44" fmla="*/ 64 w 86"/>
                  <a:gd name="T45" fmla="*/ 178 h 180"/>
                  <a:gd name="T46" fmla="*/ 55 w 86"/>
                  <a:gd name="T47" fmla="*/ 143 h 180"/>
                  <a:gd name="T48" fmla="*/ 50 w 86"/>
                  <a:gd name="T49" fmla="*/ 113 h 180"/>
                  <a:gd name="T50" fmla="*/ 62 w 86"/>
                  <a:gd name="T51" fmla="*/ 100 h 180"/>
                  <a:gd name="T52" fmla="*/ 61 w 86"/>
                  <a:gd name="T53" fmla="*/ 95 h 180"/>
                  <a:gd name="T54" fmla="*/ 66 w 86"/>
                  <a:gd name="T55" fmla="*/ 108 h 180"/>
                  <a:gd name="T56" fmla="*/ 46 w 86"/>
                  <a:gd name="T57" fmla="*/ 123 h 180"/>
                  <a:gd name="T58" fmla="*/ 45 w 86"/>
                  <a:gd name="T59" fmla="*/ 126 h 180"/>
                  <a:gd name="T60" fmla="*/ 46 w 86"/>
                  <a:gd name="T61" fmla="*/ 142 h 180"/>
                  <a:gd name="T62" fmla="*/ 35 w 86"/>
                  <a:gd name="T63" fmla="*/ 142 h 180"/>
                  <a:gd name="T64" fmla="*/ 34 w 86"/>
                  <a:gd name="T65" fmla="*/ 142 h 180"/>
                  <a:gd name="T66" fmla="*/ 33 w 86"/>
                  <a:gd name="T67" fmla="*/ 127 h 180"/>
                  <a:gd name="T68" fmla="*/ 33 w 86"/>
                  <a:gd name="T69" fmla="*/ 110 h 180"/>
                  <a:gd name="T70" fmla="*/ 50 w 86"/>
                  <a:gd name="T71" fmla="*/ 113 h 180"/>
                  <a:gd name="T72" fmla="*/ 41 w 86"/>
                  <a:gd name="T73" fmla="*/ 26 h 180"/>
                  <a:gd name="T74" fmla="*/ 64 w 86"/>
                  <a:gd name="T75" fmla="*/ 22 h 180"/>
                  <a:gd name="T76" fmla="*/ 66 w 86"/>
                  <a:gd name="T77" fmla="*/ 10 h 180"/>
                  <a:gd name="T78" fmla="*/ 70 w 86"/>
                  <a:gd name="T79" fmla="*/ 25 h 180"/>
                  <a:gd name="T80" fmla="*/ 45 w 86"/>
                  <a:gd name="T81" fmla="*/ 37 h 180"/>
                  <a:gd name="T82" fmla="*/ 44 w 86"/>
                  <a:gd name="T83" fmla="*/ 37 h 180"/>
                  <a:gd name="T84" fmla="*/ 43 w 86"/>
                  <a:gd name="T85" fmla="*/ 39 h 180"/>
                  <a:gd name="T86" fmla="*/ 43 w 86"/>
                  <a:gd name="T87" fmla="*/ 66 h 180"/>
                  <a:gd name="T88" fmla="*/ 43 w 86"/>
                  <a:gd name="T89" fmla="*/ 88 h 180"/>
                  <a:gd name="T90" fmla="*/ 32 w 86"/>
                  <a:gd name="T91" fmla="*/ 89 h 180"/>
                  <a:gd name="T92" fmla="*/ 30 w 86"/>
                  <a:gd name="T93" fmla="*/ 26 h 180"/>
                  <a:gd name="T94" fmla="*/ 41 w 86"/>
                  <a:gd name="T95" fmla="*/ 26 h 180"/>
                  <a:gd name="T96" fmla="*/ 62 w 86"/>
                  <a:gd name="T97" fmla="*/ 174 h 180"/>
                  <a:gd name="T98" fmla="*/ 41 w 86"/>
                  <a:gd name="T99" fmla="*/ 175 h 180"/>
                  <a:gd name="T100" fmla="*/ 21 w 86"/>
                  <a:gd name="T101" fmla="*/ 171 h 180"/>
                  <a:gd name="T102" fmla="*/ 15 w 86"/>
                  <a:gd name="T103" fmla="*/ 165 h 180"/>
                  <a:gd name="T104" fmla="*/ 35 w 86"/>
                  <a:gd name="T105" fmla="*/ 167 h 180"/>
                  <a:gd name="T106" fmla="*/ 62 w 86"/>
                  <a:gd name="T107" fmla="*/ 165 h 180"/>
                  <a:gd name="T108" fmla="*/ 66 w 86"/>
                  <a:gd name="T109" fmla="*/ 151 h 180"/>
                  <a:gd name="T110" fmla="*/ 62 w 86"/>
                  <a:gd name="T111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180">
                    <a:moveTo>
                      <a:pt x="55" y="143"/>
                    </a:moveTo>
                    <a:cubicBezTo>
                      <a:pt x="55" y="143"/>
                      <a:pt x="55" y="143"/>
                      <a:pt x="55" y="143"/>
                    </a:cubicBezTo>
                    <a:cubicBezTo>
                      <a:pt x="53" y="143"/>
                      <a:pt x="51" y="143"/>
                      <a:pt x="49" y="142"/>
                    </a:cubicBezTo>
                    <a:cubicBezTo>
                      <a:pt x="49" y="140"/>
                      <a:pt x="49" y="137"/>
                      <a:pt x="49" y="134"/>
                    </a:cubicBezTo>
                    <a:cubicBezTo>
                      <a:pt x="49" y="131"/>
                      <a:pt x="49" y="129"/>
                      <a:pt x="49" y="126"/>
                    </a:cubicBezTo>
                    <a:cubicBezTo>
                      <a:pt x="60" y="126"/>
                      <a:pt x="71" y="118"/>
                      <a:pt x="71" y="105"/>
                    </a:cubicBezTo>
                    <a:cubicBezTo>
                      <a:pt x="70" y="97"/>
                      <a:pt x="62" y="87"/>
                      <a:pt x="53" y="89"/>
                    </a:cubicBezTo>
                    <a:cubicBezTo>
                      <a:pt x="52" y="88"/>
                      <a:pt x="51" y="88"/>
                      <a:pt x="50" y="88"/>
                    </a:cubicBezTo>
                    <a:cubicBezTo>
                      <a:pt x="48" y="88"/>
                      <a:pt x="46" y="88"/>
                      <a:pt x="45" y="88"/>
                    </a:cubicBezTo>
                    <a:cubicBezTo>
                      <a:pt x="47" y="81"/>
                      <a:pt x="46" y="73"/>
                      <a:pt x="47" y="66"/>
                    </a:cubicBezTo>
                    <a:cubicBezTo>
                      <a:pt x="47" y="57"/>
                      <a:pt x="47" y="48"/>
                      <a:pt x="46" y="39"/>
                    </a:cubicBezTo>
                    <a:cubicBezTo>
                      <a:pt x="58" y="45"/>
                      <a:pt x="73" y="36"/>
                      <a:pt x="75" y="23"/>
                    </a:cubicBezTo>
                    <a:cubicBezTo>
                      <a:pt x="76" y="13"/>
                      <a:pt x="67" y="1"/>
                      <a:pt x="57" y="3"/>
                    </a:cubicBezTo>
                    <a:cubicBezTo>
                      <a:pt x="48" y="0"/>
                      <a:pt x="37" y="2"/>
                      <a:pt x="29" y="2"/>
                    </a:cubicBezTo>
                    <a:cubicBezTo>
                      <a:pt x="21" y="1"/>
                      <a:pt x="0" y="1"/>
                      <a:pt x="5" y="16"/>
                    </a:cubicBezTo>
                    <a:cubicBezTo>
                      <a:pt x="4" y="17"/>
                      <a:pt x="3" y="19"/>
                      <a:pt x="3" y="22"/>
                    </a:cubicBezTo>
                    <a:cubicBezTo>
                      <a:pt x="4" y="63"/>
                      <a:pt x="5" y="104"/>
                      <a:pt x="7" y="145"/>
                    </a:cubicBezTo>
                    <a:cubicBezTo>
                      <a:pt x="7" y="146"/>
                      <a:pt x="7" y="147"/>
                      <a:pt x="7" y="148"/>
                    </a:cubicBezTo>
                    <a:cubicBezTo>
                      <a:pt x="6" y="151"/>
                      <a:pt x="7" y="154"/>
                      <a:pt x="8" y="157"/>
                    </a:cubicBezTo>
                    <a:cubicBezTo>
                      <a:pt x="8" y="158"/>
                      <a:pt x="9" y="160"/>
                      <a:pt x="10" y="161"/>
                    </a:cubicBezTo>
                    <a:cubicBezTo>
                      <a:pt x="13" y="168"/>
                      <a:pt x="17" y="175"/>
                      <a:pt x="24" y="178"/>
                    </a:cubicBezTo>
                    <a:cubicBezTo>
                      <a:pt x="28" y="180"/>
                      <a:pt x="34" y="179"/>
                      <a:pt x="39" y="179"/>
                    </a:cubicBezTo>
                    <a:cubicBezTo>
                      <a:pt x="47" y="179"/>
                      <a:pt x="56" y="180"/>
                      <a:pt x="64" y="178"/>
                    </a:cubicBezTo>
                    <a:cubicBezTo>
                      <a:pt x="86" y="170"/>
                      <a:pt x="73" y="144"/>
                      <a:pt x="55" y="143"/>
                    </a:cubicBezTo>
                    <a:close/>
                    <a:moveTo>
                      <a:pt x="50" y="113"/>
                    </a:moveTo>
                    <a:cubicBezTo>
                      <a:pt x="57" y="113"/>
                      <a:pt x="62" y="107"/>
                      <a:pt x="62" y="100"/>
                    </a:cubicBezTo>
                    <a:cubicBezTo>
                      <a:pt x="62" y="98"/>
                      <a:pt x="62" y="97"/>
                      <a:pt x="61" y="95"/>
                    </a:cubicBezTo>
                    <a:cubicBezTo>
                      <a:pt x="65" y="98"/>
                      <a:pt x="67" y="102"/>
                      <a:pt x="66" y="108"/>
                    </a:cubicBezTo>
                    <a:cubicBezTo>
                      <a:pt x="65" y="118"/>
                      <a:pt x="55" y="123"/>
                      <a:pt x="46" y="123"/>
                    </a:cubicBezTo>
                    <a:cubicBezTo>
                      <a:pt x="45" y="123"/>
                      <a:pt x="44" y="125"/>
                      <a:pt x="45" y="126"/>
                    </a:cubicBezTo>
                    <a:cubicBezTo>
                      <a:pt x="44" y="131"/>
                      <a:pt x="45" y="137"/>
                      <a:pt x="46" y="142"/>
                    </a:cubicBezTo>
                    <a:cubicBezTo>
                      <a:pt x="42" y="142"/>
                      <a:pt x="38" y="142"/>
                      <a:pt x="35" y="142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4" y="137"/>
                      <a:pt x="33" y="132"/>
                      <a:pt x="33" y="127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8" y="112"/>
                      <a:pt x="44" y="112"/>
                      <a:pt x="50" y="113"/>
                    </a:cubicBezTo>
                    <a:close/>
                    <a:moveTo>
                      <a:pt x="41" y="26"/>
                    </a:moveTo>
                    <a:cubicBezTo>
                      <a:pt x="50" y="27"/>
                      <a:pt x="58" y="28"/>
                      <a:pt x="64" y="22"/>
                    </a:cubicBezTo>
                    <a:cubicBezTo>
                      <a:pt x="67" y="19"/>
                      <a:pt x="68" y="14"/>
                      <a:pt x="66" y="10"/>
                    </a:cubicBezTo>
                    <a:cubicBezTo>
                      <a:pt x="70" y="13"/>
                      <a:pt x="73" y="18"/>
                      <a:pt x="70" y="25"/>
                    </a:cubicBezTo>
                    <a:cubicBezTo>
                      <a:pt x="67" y="37"/>
                      <a:pt x="55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ubicBezTo>
                      <a:pt x="44" y="37"/>
                      <a:pt x="43" y="38"/>
                      <a:pt x="43" y="39"/>
                    </a:cubicBezTo>
                    <a:cubicBezTo>
                      <a:pt x="42" y="48"/>
                      <a:pt x="43" y="57"/>
                      <a:pt x="43" y="66"/>
                    </a:cubicBezTo>
                    <a:cubicBezTo>
                      <a:pt x="43" y="73"/>
                      <a:pt x="41" y="81"/>
                      <a:pt x="43" y="88"/>
                    </a:cubicBezTo>
                    <a:cubicBezTo>
                      <a:pt x="39" y="88"/>
                      <a:pt x="36" y="88"/>
                      <a:pt x="32" y="89"/>
                    </a:cubicBezTo>
                    <a:cubicBezTo>
                      <a:pt x="32" y="68"/>
                      <a:pt x="31" y="47"/>
                      <a:pt x="30" y="26"/>
                    </a:cubicBezTo>
                    <a:cubicBezTo>
                      <a:pt x="34" y="26"/>
                      <a:pt x="38" y="26"/>
                      <a:pt x="41" y="26"/>
                    </a:cubicBezTo>
                    <a:close/>
                    <a:moveTo>
                      <a:pt x="62" y="174"/>
                    </a:moveTo>
                    <a:cubicBezTo>
                      <a:pt x="56" y="177"/>
                      <a:pt x="47" y="175"/>
                      <a:pt x="41" y="175"/>
                    </a:cubicBezTo>
                    <a:cubicBezTo>
                      <a:pt x="34" y="175"/>
                      <a:pt x="27" y="176"/>
                      <a:pt x="21" y="171"/>
                    </a:cubicBezTo>
                    <a:cubicBezTo>
                      <a:pt x="19" y="170"/>
                      <a:pt x="17" y="167"/>
                      <a:pt x="15" y="165"/>
                    </a:cubicBezTo>
                    <a:cubicBezTo>
                      <a:pt x="21" y="167"/>
                      <a:pt x="28" y="167"/>
                      <a:pt x="35" y="167"/>
                    </a:cubicBezTo>
                    <a:cubicBezTo>
                      <a:pt x="44" y="168"/>
                      <a:pt x="54" y="169"/>
                      <a:pt x="62" y="165"/>
                    </a:cubicBezTo>
                    <a:cubicBezTo>
                      <a:pt x="67" y="162"/>
                      <a:pt x="68" y="155"/>
                      <a:pt x="66" y="151"/>
                    </a:cubicBezTo>
                    <a:cubicBezTo>
                      <a:pt x="74" y="157"/>
                      <a:pt x="73" y="165"/>
                      <a:pt x="62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83317DB6-DAFE-4715-9BE1-5D35BDAE6E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3300" y="2297261"/>
                <a:ext cx="229868" cy="415591"/>
              </a:xfrm>
              <a:custGeom>
                <a:avLst/>
                <a:gdLst>
                  <a:gd name="T0" fmla="*/ 92 w 102"/>
                  <a:gd name="T1" fmla="*/ 111 h 201"/>
                  <a:gd name="T2" fmla="*/ 72 w 102"/>
                  <a:gd name="T3" fmla="*/ 83 h 201"/>
                  <a:gd name="T4" fmla="*/ 59 w 102"/>
                  <a:gd name="T5" fmla="*/ 69 h 201"/>
                  <a:gd name="T6" fmla="*/ 51 w 102"/>
                  <a:gd name="T7" fmla="*/ 43 h 201"/>
                  <a:gd name="T8" fmla="*/ 51 w 102"/>
                  <a:gd name="T9" fmla="*/ 42 h 201"/>
                  <a:gd name="T10" fmla="*/ 54 w 102"/>
                  <a:gd name="T11" fmla="*/ 46 h 201"/>
                  <a:gd name="T12" fmla="*/ 72 w 102"/>
                  <a:gd name="T13" fmla="*/ 55 h 201"/>
                  <a:gd name="T14" fmla="*/ 86 w 102"/>
                  <a:gd name="T15" fmla="*/ 30 h 201"/>
                  <a:gd name="T16" fmla="*/ 27 w 102"/>
                  <a:gd name="T17" fmla="*/ 11 h 201"/>
                  <a:gd name="T18" fmla="*/ 1 w 102"/>
                  <a:gd name="T19" fmla="*/ 52 h 201"/>
                  <a:gd name="T20" fmla="*/ 44 w 102"/>
                  <a:gd name="T21" fmla="*/ 111 h 201"/>
                  <a:gd name="T22" fmla="*/ 54 w 102"/>
                  <a:gd name="T23" fmla="*/ 153 h 201"/>
                  <a:gd name="T24" fmla="*/ 49 w 102"/>
                  <a:gd name="T25" fmla="*/ 157 h 201"/>
                  <a:gd name="T26" fmla="*/ 42 w 102"/>
                  <a:gd name="T27" fmla="*/ 135 h 201"/>
                  <a:gd name="T28" fmla="*/ 31 w 102"/>
                  <a:gd name="T29" fmla="*/ 130 h 201"/>
                  <a:gd name="T30" fmla="*/ 27 w 102"/>
                  <a:gd name="T31" fmla="*/ 129 h 201"/>
                  <a:gd name="T32" fmla="*/ 24 w 102"/>
                  <a:gd name="T33" fmla="*/ 130 h 201"/>
                  <a:gd name="T34" fmla="*/ 21 w 102"/>
                  <a:gd name="T35" fmla="*/ 130 h 201"/>
                  <a:gd name="T36" fmla="*/ 12 w 102"/>
                  <a:gd name="T37" fmla="*/ 139 h 201"/>
                  <a:gd name="T38" fmla="*/ 22 w 102"/>
                  <a:gd name="T39" fmla="*/ 176 h 201"/>
                  <a:gd name="T40" fmla="*/ 95 w 102"/>
                  <a:gd name="T41" fmla="*/ 165 h 201"/>
                  <a:gd name="T42" fmla="*/ 92 w 102"/>
                  <a:gd name="T43" fmla="*/ 111 h 201"/>
                  <a:gd name="T44" fmla="*/ 68 w 102"/>
                  <a:gd name="T45" fmla="*/ 13 h 201"/>
                  <a:gd name="T46" fmla="*/ 82 w 102"/>
                  <a:gd name="T47" fmla="*/ 34 h 201"/>
                  <a:gd name="T48" fmla="*/ 77 w 102"/>
                  <a:gd name="T49" fmla="*/ 47 h 201"/>
                  <a:gd name="T50" fmla="*/ 65 w 102"/>
                  <a:gd name="T51" fmla="*/ 51 h 201"/>
                  <a:gd name="T52" fmla="*/ 66 w 102"/>
                  <a:gd name="T53" fmla="*/ 50 h 201"/>
                  <a:gd name="T54" fmla="*/ 43 w 102"/>
                  <a:gd name="T55" fmla="*/ 9 h 201"/>
                  <a:gd name="T56" fmla="*/ 42 w 102"/>
                  <a:gd name="T57" fmla="*/ 9 h 201"/>
                  <a:gd name="T58" fmla="*/ 68 w 102"/>
                  <a:gd name="T59" fmla="*/ 13 h 201"/>
                  <a:gd name="T60" fmla="*/ 37 w 102"/>
                  <a:gd name="T61" fmla="*/ 150 h 201"/>
                  <a:gd name="T62" fmla="*/ 35 w 102"/>
                  <a:gd name="T63" fmla="*/ 135 h 201"/>
                  <a:gd name="T64" fmla="*/ 43 w 102"/>
                  <a:gd name="T65" fmla="*/ 141 h 201"/>
                  <a:gd name="T66" fmla="*/ 45 w 102"/>
                  <a:gd name="T67" fmla="*/ 158 h 201"/>
                  <a:gd name="T68" fmla="*/ 45 w 102"/>
                  <a:gd name="T69" fmla="*/ 158 h 201"/>
                  <a:gd name="T70" fmla="*/ 37 w 102"/>
                  <a:gd name="T71" fmla="*/ 150 h 201"/>
                  <a:gd name="T72" fmla="*/ 89 w 102"/>
                  <a:gd name="T73" fmla="*/ 169 h 201"/>
                  <a:gd name="T74" fmla="*/ 41 w 102"/>
                  <a:gd name="T75" fmla="*/ 185 h 201"/>
                  <a:gd name="T76" fmla="*/ 49 w 102"/>
                  <a:gd name="T77" fmla="*/ 185 h 201"/>
                  <a:gd name="T78" fmla="*/ 81 w 102"/>
                  <a:gd name="T79" fmla="*/ 128 h 201"/>
                  <a:gd name="T80" fmla="*/ 63 w 102"/>
                  <a:gd name="T81" fmla="*/ 91 h 201"/>
                  <a:gd name="T82" fmla="*/ 33 w 102"/>
                  <a:gd name="T83" fmla="*/ 63 h 201"/>
                  <a:gd name="T84" fmla="*/ 28 w 102"/>
                  <a:gd name="T85" fmla="*/ 44 h 201"/>
                  <a:gd name="T86" fmla="*/ 45 w 102"/>
                  <a:gd name="T87" fmla="*/ 36 h 201"/>
                  <a:gd name="T88" fmla="*/ 49 w 102"/>
                  <a:gd name="T89" fmla="*/ 40 h 201"/>
                  <a:gd name="T90" fmla="*/ 44 w 102"/>
                  <a:gd name="T91" fmla="*/ 59 h 201"/>
                  <a:gd name="T92" fmla="*/ 82 w 102"/>
                  <a:gd name="T93" fmla="*/ 103 h 201"/>
                  <a:gd name="T94" fmla="*/ 89 w 102"/>
                  <a:gd name="T95" fmla="*/ 1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201">
                    <a:moveTo>
                      <a:pt x="92" y="111"/>
                    </a:moveTo>
                    <a:cubicBezTo>
                      <a:pt x="87" y="101"/>
                      <a:pt x="80" y="92"/>
                      <a:pt x="72" y="83"/>
                    </a:cubicBezTo>
                    <a:cubicBezTo>
                      <a:pt x="68" y="79"/>
                      <a:pt x="64" y="74"/>
                      <a:pt x="59" y="69"/>
                    </a:cubicBezTo>
                    <a:cubicBezTo>
                      <a:pt x="56" y="66"/>
                      <a:pt x="34" y="47"/>
                      <a:pt x="51" y="43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2" y="44"/>
                      <a:pt x="53" y="45"/>
                      <a:pt x="54" y="46"/>
                    </a:cubicBezTo>
                    <a:cubicBezTo>
                      <a:pt x="57" y="53"/>
                      <a:pt x="64" y="56"/>
                      <a:pt x="72" y="55"/>
                    </a:cubicBezTo>
                    <a:cubicBezTo>
                      <a:pt x="82" y="52"/>
                      <a:pt x="87" y="41"/>
                      <a:pt x="86" y="30"/>
                    </a:cubicBezTo>
                    <a:cubicBezTo>
                      <a:pt x="80" y="4"/>
                      <a:pt x="47" y="0"/>
                      <a:pt x="27" y="11"/>
                    </a:cubicBezTo>
                    <a:cubicBezTo>
                      <a:pt x="11" y="16"/>
                      <a:pt x="0" y="34"/>
                      <a:pt x="1" y="52"/>
                    </a:cubicBezTo>
                    <a:cubicBezTo>
                      <a:pt x="2" y="80"/>
                      <a:pt x="29" y="91"/>
                      <a:pt x="44" y="111"/>
                    </a:cubicBezTo>
                    <a:cubicBezTo>
                      <a:pt x="52" y="121"/>
                      <a:pt x="61" y="140"/>
                      <a:pt x="54" y="153"/>
                    </a:cubicBezTo>
                    <a:cubicBezTo>
                      <a:pt x="53" y="155"/>
                      <a:pt x="51" y="157"/>
                      <a:pt x="49" y="157"/>
                    </a:cubicBezTo>
                    <a:cubicBezTo>
                      <a:pt x="52" y="150"/>
                      <a:pt x="48" y="140"/>
                      <a:pt x="42" y="135"/>
                    </a:cubicBezTo>
                    <a:cubicBezTo>
                      <a:pt x="39" y="132"/>
                      <a:pt x="35" y="130"/>
                      <a:pt x="31" y="130"/>
                    </a:cubicBezTo>
                    <a:cubicBezTo>
                      <a:pt x="30" y="129"/>
                      <a:pt x="28" y="129"/>
                      <a:pt x="27" y="129"/>
                    </a:cubicBezTo>
                    <a:cubicBezTo>
                      <a:pt x="26" y="129"/>
                      <a:pt x="25" y="129"/>
                      <a:pt x="24" y="130"/>
                    </a:cubicBezTo>
                    <a:cubicBezTo>
                      <a:pt x="23" y="130"/>
                      <a:pt x="22" y="130"/>
                      <a:pt x="21" y="130"/>
                    </a:cubicBezTo>
                    <a:cubicBezTo>
                      <a:pt x="17" y="131"/>
                      <a:pt x="13" y="135"/>
                      <a:pt x="12" y="139"/>
                    </a:cubicBezTo>
                    <a:cubicBezTo>
                      <a:pt x="8" y="153"/>
                      <a:pt x="12" y="167"/>
                      <a:pt x="22" y="176"/>
                    </a:cubicBezTo>
                    <a:cubicBezTo>
                      <a:pt x="41" y="201"/>
                      <a:pt x="82" y="196"/>
                      <a:pt x="95" y="165"/>
                    </a:cubicBezTo>
                    <a:cubicBezTo>
                      <a:pt x="102" y="148"/>
                      <a:pt x="100" y="128"/>
                      <a:pt x="92" y="111"/>
                    </a:cubicBezTo>
                    <a:close/>
                    <a:moveTo>
                      <a:pt x="68" y="13"/>
                    </a:moveTo>
                    <a:cubicBezTo>
                      <a:pt x="75" y="18"/>
                      <a:pt x="82" y="25"/>
                      <a:pt x="82" y="34"/>
                    </a:cubicBezTo>
                    <a:cubicBezTo>
                      <a:pt x="82" y="38"/>
                      <a:pt x="81" y="44"/>
                      <a:pt x="77" y="47"/>
                    </a:cubicBezTo>
                    <a:cubicBezTo>
                      <a:pt x="74" y="50"/>
                      <a:pt x="69" y="52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87" y="36"/>
                      <a:pt x="58" y="12"/>
                      <a:pt x="43" y="9"/>
                    </a:cubicBezTo>
                    <a:cubicBezTo>
                      <a:pt x="43" y="9"/>
                      <a:pt x="43" y="9"/>
                      <a:pt x="42" y="9"/>
                    </a:cubicBezTo>
                    <a:cubicBezTo>
                      <a:pt x="51" y="8"/>
                      <a:pt x="60" y="9"/>
                      <a:pt x="68" y="13"/>
                    </a:cubicBezTo>
                    <a:close/>
                    <a:moveTo>
                      <a:pt x="37" y="150"/>
                    </a:moveTo>
                    <a:cubicBezTo>
                      <a:pt x="36" y="144"/>
                      <a:pt x="38" y="140"/>
                      <a:pt x="35" y="135"/>
                    </a:cubicBezTo>
                    <a:cubicBezTo>
                      <a:pt x="38" y="136"/>
                      <a:pt x="41" y="138"/>
                      <a:pt x="43" y="141"/>
                    </a:cubicBezTo>
                    <a:cubicBezTo>
                      <a:pt x="46" y="146"/>
                      <a:pt x="46" y="152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1" y="158"/>
                      <a:pt x="38" y="156"/>
                      <a:pt x="37" y="150"/>
                    </a:cubicBezTo>
                    <a:close/>
                    <a:moveTo>
                      <a:pt x="89" y="169"/>
                    </a:moveTo>
                    <a:cubicBezTo>
                      <a:pt x="78" y="188"/>
                      <a:pt x="58" y="192"/>
                      <a:pt x="41" y="185"/>
                    </a:cubicBezTo>
                    <a:cubicBezTo>
                      <a:pt x="43" y="185"/>
                      <a:pt x="46" y="186"/>
                      <a:pt x="49" y="185"/>
                    </a:cubicBezTo>
                    <a:cubicBezTo>
                      <a:pt x="78" y="182"/>
                      <a:pt x="86" y="152"/>
                      <a:pt x="81" y="128"/>
                    </a:cubicBezTo>
                    <a:cubicBezTo>
                      <a:pt x="78" y="115"/>
                      <a:pt x="72" y="102"/>
                      <a:pt x="63" y="91"/>
                    </a:cubicBezTo>
                    <a:cubicBezTo>
                      <a:pt x="54" y="81"/>
                      <a:pt x="41" y="74"/>
                      <a:pt x="33" y="63"/>
                    </a:cubicBezTo>
                    <a:cubicBezTo>
                      <a:pt x="28" y="57"/>
                      <a:pt x="26" y="51"/>
                      <a:pt x="28" y="44"/>
                    </a:cubicBezTo>
                    <a:cubicBezTo>
                      <a:pt x="31" y="37"/>
                      <a:pt x="38" y="33"/>
                      <a:pt x="45" y="36"/>
                    </a:cubicBezTo>
                    <a:cubicBezTo>
                      <a:pt x="46" y="37"/>
                      <a:pt x="47" y="38"/>
                      <a:pt x="49" y="40"/>
                    </a:cubicBezTo>
                    <a:cubicBezTo>
                      <a:pt x="40" y="42"/>
                      <a:pt x="39" y="52"/>
                      <a:pt x="44" y="59"/>
                    </a:cubicBezTo>
                    <a:cubicBezTo>
                      <a:pt x="55" y="75"/>
                      <a:pt x="72" y="86"/>
                      <a:pt x="82" y="103"/>
                    </a:cubicBezTo>
                    <a:cubicBezTo>
                      <a:pt x="95" y="122"/>
                      <a:pt x="101" y="148"/>
                      <a:pt x="89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6FFF3B74-901A-4610-A7FF-80CCEF33E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6870" y="2303351"/>
                <a:ext cx="220734" cy="379055"/>
              </a:xfrm>
              <a:custGeom>
                <a:avLst/>
                <a:gdLst>
                  <a:gd name="T0" fmla="*/ 92 w 99"/>
                  <a:gd name="T1" fmla="*/ 107 h 183"/>
                  <a:gd name="T2" fmla="*/ 77 w 99"/>
                  <a:gd name="T3" fmla="*/ 79 h 183"/>
                  <a:gd name="T4" fmla="*/ 63 w 99"/>
                  <a:gd name="T5" fmla="*/ 63 h 183"/>
                  <a:gd name="T6" fmla="*/ 56 w 99"/>
                  <a:gd name="T7" fmla="*/ 56 h 183"/>
                  <a:gd name="T8" fmla="*/ 52 w 99"/>
                  <a:gd name="T9" fmla="*/ 38 h 183"/>
                  <a:gd name="T10" fmla="*/ 53 w 99"/>
                  <a:gd name="T11" fmla="*/ 40 h 183"/>
                  <a:gd name="T12" fmla="*/ 56 w 99"/>
                  <a:gd name="T13" fmla="*/ 45 h 183"/>
                  <a:gd name="T14" fmla="*/ 76 w 99"/>
                  <a:gd name="T15" fmla="*/ 55 h 183"/>
                  <a:gd name="T16" fmla="*/ 89 w 99"/>
                  <a:gd name="T17" fmla="*/ 35 h 183"/>
                  <a:gd name="T18" fmla="*/ 38 w 99"/>
                  <a:gd name="T19" fmla="*/ 3 h 183"/>
                  <a:gd name="T20" fmla="*/ 37 w 99"/>
                  <a:gd name="T21" fmla="*/ 4 h 183"/>
                  <a:gd name="T22" fmla="*/ 4 w 99"/>
                  <a:gd name="T23" fmla="*/ 36 h 183"/>
                  <a:gd name="T24" fmla="*/ 33 w 99"/>
                  <a:gd name="T25" fmla="*/ 91 h 183"/>
                  <a:gd name="T26" fmla="*/ 52 w 99"/>
                  <a:gd name="T27" fmla="*/ 121 h 183"/>
                  <a:gd name="T28" fmla="*/ 51 w 99"/>
                  <a:gd name="T29" fmla="*/ 138 h 183"/>
                  <a:gd name="T30" fmla="*/ 50 w 99"/>
                  <a:gd name="T31" fmla="*/ 139 h 183"/>
                  <a:gd name="T32" fmla="*/ 48 w 99"/>
                  <a:gd name="T33" fmla="*/ 130 h 183"/>
                  <a:gd name="T34" fmla="*/ 44 w 99"/>
                  <a:gd name="T35" fmla="*/ 123 h 183"/>
                  <a:gd name="T36" fmla="*/ 25 w 99"/>
                  <a:gd name="T37" fmla="*/ 121 h 183"/>
                  <a:gd name="T38" fmla="*/ 24 w 99"/>
                  <a:gd name="T39" fmla="*/ 122 h 183"/>
                  <a:gd name="T40" fmla="*/ 12 w 99"/>
                  <a:gd name="T41" fmla="*/ 134 h 183"/>
                  <a:gd name="T42" fmla="*/ 18 w 99"/>
                  <a:gd name="T43" fmla="*/ 156 h 183"/>
                  <a:gd name="T44" fmla="*/ 45 w 99"/>
                  <a:gd name="T45" fmla="*/ 180 h 183"/>
                  <a:gd name="T46" fmla="*/ 84 w 99"/>
                  <a:gd name="T47" fmla="*/ 164 h 183"/>
                  <a:gd name="T48" fmla="*/ 92 w 99"/>
                  <a:gd name="T49" fmla="*/ 107 h 183"/>
                  <a:gd name="T50" fmla="*/ 85 w 99"/>
                  <a:gd name="T51" fmla="*/ 36 h 183"/>
                  <a:gd name="T52" fmla="*/ 73 w 99"/>
                  <a:gd name="T53" fmla="*/ 52 h 183"/>
                  <a:gd name="T54" fmla="*/ 62 w 99"/>
                  <a:gd name="T55" fmla="*/ 48 h 183"/>
                  <a:gd name="T56" fmla="*/ 76 w 99"/>
                  <a:gd name="T57" fmla="*/ 37 h 183"/>
                  <a:gd name="T58" fmla="*/ 56 w 99"/>
                  <a:gd name="T59" fmla="*/ 7 h 183"/>
                  <a:gd name="T60" fmla="*/ 78 w 99"/>
                  <a:gd name="T61" fmla="*/ 16 h 183"/>
                  <a:gd name="T62" fmla="*/ 85 w 99"/>
                  <a:gd name="T63" fmla="*/ 36 h 183"/>
                  <a:gd name="T64" fmla="*/ 37 w 99"/>
                  <a:gd name="T65" fmla="*/ 124 h 183"/>
                  <a:gd name="T66" fmla="*/ 45 w 99"/>
                  <a:gd name="T67" fmla="*/ 135 h 183"/>
                  <a:gd name="T68" fmla="*/ 46 w 99"/>
                  <a:gd name="T69" fmla="*/ 142 h 183"/>
                  <a:gd name="T70" fmla="*/ 37 w 99"/>
                  <a:gd name="T71" fmla="*/ 131 h 183"/>
                  <a:gd name="T72" fmla="*/ 32 w 99"/>
                  <a:gd name="T73" fmla="*/ 123 h 183"/>
                  <a:gd name="T74" fmla="*/ 37 w 99"/>
                  <a:gd name="T75" fmla="*/ 124 h 183"/>
                  <a:gd name="T76" fmla="*/ 81 w 99"/>
                  <a:gd name="T77" fmla="*/ 162 h 183"/>
                  <a:gd name="T78" fmla="*/ 28 w 99"/>
                  <a:gd name="T79" fmla="*/ 166 h 183"/>
                  <a:gd name="T80" fmla="*/ 50 w 99"/>
                  <a:gd name="T81" fmla="*/ 171 h 183"/>
                  <a:gd name="T82" fmla="*/ 80 w 99"/>
                  <a:gd name="T83" fmla="*/ 125 h 183"/>
                  <a:gd name="T84" fmla="*/ 49 w 99"/>
                  <a:gd name="T85" fmla="*/ 69 h 183"/>
                  <a:gd name="T86" fmla="*/ 30 w 99"/>
                  <a:gd name="T87" fmla="*/ 39 h 183"/>
                  <a:gd name="T88" fmla="*/ 49 w 99"/>
                  <a:gd name="T89" fmla="*/ 33 h 183"/>
                  <a:gd name="T90" fmla="*/ 43 w 99"/>
                  <a:gd name="T91" fmla="*/ 46 h 183"/>
                  <a:gd name="T92" fmla="*/ 53 w 99"/>
                  <a:gd name="T93" fmla="*/ 59 h 183"/>
                  <a:gd name="T94" fmla="*/ 78 w 99"/>
                  <a:gd name="T95" fmla="*/ 88 h 183"/>
                  <a:gd name="T96" fmla="*/ 81 w 99"/>
                  <a:gd name="T97" fmla="*/ 1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" h="183">
                    <a:moveTo>
                      <a:pt x="92" y="107"/>
                    </a:moveTo>
                    <a:cubicBezTo>
                      <a:pt x="89" y="97"/>
                      <a:pt x="83" y="87"/>
                      <a:pt x="77" y="79"/>
                    </a:cubicBezTo>
                    <a:cubicBezTo>
                      <a:pt x="73" y="73"/>
                      <a:pt x="68" y="68"/>
                      <a:pt x="63" y="63"/>
                    </a:cubicBezTo>
                    <a:cubicBezTo>
                      <a:pt x="61" y="61"/>
                      <a:pt x="58" y="59"/>
                      <a:pt x="56" y="56"/>
                    </a:cubicBezTo>
                    <a:cubicBezTo>
                      <a:pt x="50" y="52"/>
                      <a:pt x="49" y="46"/>
                      <a:pt x="52" y="38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2"/>
                      <a:pt x="55" y="44"/>
                      <a:pt x="56" y="45"/>
                    </a:cubicBezTo>
                    <a:cubicBezTo>
                      <a:pt x="59" y="52"/>
                      <a:pt x="69" y="57"/>
                      <a:pt x="76" y="55"/>
                    </a:cubicBezTo>
                    <a:cubicBezTo>
                      <a:pt x="86" y="53"/>
                      <a:pt x="89" y="44"/>
                      <a:pt x="89" y="35"/>
                    </a:cubicBezTo>
                    <a:cubicBezTo>
                      <a:pt x="90" y="8"/>
                      <a:pt x="60" y="0"/>
                      <a:pt x="38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20" y="6"/>
                      <a:pt x="7" y="20"/>
                      <a:pt x="4" y="36"/>
                    </a:cubicBezTo>
                    <a:cubicBezTo>
                      <a:pt x="0" y="60"/>
                      <a:pt x="19" y="76"/>
                      <a:pt x="33" y="91"/>
                    </a:cubicBezTo>
                    <a:cubicBezTo>
                      <a:pt x="41" y="100"/>
                      <a:pt x="50" y="109"/>
                      <a:pt x="52" y="121"/>
                    </a:cubicBezTo>
                    <a:cubicBezTo>
                      <a:pt x="53" y="125"/>
                      <a:pt x="54" y="134"/>
                      <a:pt x="51" y="138"/>
                    </a:cubicBezTo>
                    <a:cubicBezTo>
                      <a:pt x="51" y="139"/>
                      <a:pt x="50" y="139"/>
                      <a:pt x="50" y="139"/>
                    </a:cubicBezTo>
                    <a:cubicBezTo>
                      <a:pt x="48" y="137"/>
                      <a:pt x="49" y="133"/>
                      <a:pt x="48" y="130"/>
                    </a:cubicBezTo>
                    <a:cubicBezTo>
                      <a:pt x="48" y="127"/>
                      <a:pt x="46" y="125"/>
                      <a:pt x="44" y="123"/>
                    </a:cubicBezTo>
                    <a:cubicBezTo>
                      <a:pt x="39" y="119"/>
                      <a:pt x="30" y="118"/>
                      <a:pt x="25" y="121"/>
                    </a:cubicBezTo>
                    <a:cubicBezTo>
                      <a:pt x="24" y="121"/>
                      <a:pt x="24" y="121"/>
                      <a:pt x="24" y="122"/>
                    </a:cubicBezTo>
                    <a:cubicBezTo>
                      <a:pt x="18" y="122"/>
                      <a:pt x="13" y="127"/>
                      <a:pt x="12" y="134"/>
                    </a:cubicBezTo>
                    <a:cubicBezTo>
                      <a:pt x="12" y="142"/>
                      <a:pt x="14" y="149"/>
                      <a:pt x="18" y="156"/>
                    </a:cubicBezTo>
                    <a:cubicBezTo>
                      <a:pt x="21" y="168"/>
                      <a:pt x="32" y="177"/>
                      <a:pt x="45" y="180"/>
                    </a:cubicBezTo>
                    <a:cubicBezTo>
                      <a:pt x="60" y="183"/>
                      <a:pt x="75" y="175"/>
                      <a:pt x="84" y="164"/>
                    </a:cubicBezTo>
                    <a:cubicBezTo>
                      <a:pt x="97" y="148"/>
                      <a:pt x="98" y="126"/>
                      <a:pt x="92" y="107"/>
                    </a:cubicBezTo>
                    <a:close/>
                    <a:moveTo>
                      <a:pt x="85" y="36"/>
                    </a:moveTo>
                    <a:cubicBezTo>
                      <a:pt x="85" y="44"/>
                      <a:pt x="83" y="51"/>
                      <a:pt x="73" y="52"/>
                    </a:cubicBezTo>
                    <a:cubicBezTo>
                      <a:pt x="70" y="52"/>
                      <a:pt x="65" y="51"/>
                      <a:pt x="62" y="48"/>
                    </a:cubicBezTo>
                    <a:cubicBezTo>
                      <a:pt x="69" y="49"/>
                      <a:pt x="75" y="45"/>
                      <a:pt x="76" y="37"/>
                    </a:cubicBezTo>
                    <a:cubicBezTo>
                      <a:pt x="77" y="24"/>
                      <a:pt x="68" y="12"/>
                      <a:pt x="56" y="7"/>
                    </a:cubicBezTo>
                    <a:cubicBezTo>
                      <a:pt x="64" y="8"/>
                      <a:pt x="72" y="10"/>
                      <a:pt x="78" y="16"/>
                    </a:cubicBezTo>
                    <a:cubicBezTo>
                      <a:pt x="84" y="22"/>
                      <a:pt x="86" y="29"/>
                      <a:pt x="85" y="36"/>
                    </a:cubicBezTo>
                    <a:close/>
                    <a:moveTo>
                      <a:pt x="37" y="124"/>
                    </a:moveTo>
                    <a:cubicBezTo>
                      <a:pt x="42" y="125"/>
                      <a:pt x="45" y="129"/>
                      <a:pt x="45" y="135"/>
                    </a:cubicBezTo>
                    <a:cubicBezTo>
                      <a:pt x="45" y="137"/>
                      <a:pt x="45" y="140"/>
                      <a:pt x="46" y="142"/>
                    </a:cubicBezTo>
                    <a:cubicBezTo>
                      <a:pt x="42" y="143"/>
                      <a:pt x="39" y="136"/>
                      <a:pt x="37" y="131"/>
                    </a:cubicBezTo>
                    <a:cubicBezTo>
                      <a:pt x="37" y="127"/>
                      <a:pt x="35" y="125"/>
                      <a:pt x="32" y="123"/>
                    </a:cubicBezTo>
                    <a:cubicBezTo>
                      <a:pt x="34" y="123"/>
                      <a:pt x="36" y="123"/>
                      <a:pt x="37" y="124"/>
                    </a:cubicBezTo>
                    <a:close/>
                    <a:moveTo>
                      <a:pt x="81" y="162"/>
                    </a:moveTo>
                    <a:cubicBezTo>
                      <a:pt x="66" y="180"/>
                      <a:pt x="41" y="180"/>
                      <a:pt x="28" y="166"/>
                    </a:cubicBezTo>
                    <a:cubicBezTo>
                      <a:pt x="34" y="170"/>
                      <a:pt x="42" y="173"/>
                      <a:pt x="50" y="171"/>
                    </a:cubicBezTo>
                    <a:cubicBezTo>
                      <a:pt x="71" y="167"/>
                      <a:pt x="81" y="144"/>
                      <a:pt x="80" y="125"/>
                    </a:cubicBezTo>
                    <a:cubicBezTo>
                      <a:pt x="79" y="102"/>
                      <a:pt x="64" y="85"/>
                      <a:pt x="49" y="69"/>
                    </a:cubicBezTo>
                    <a:cubicBezTo>
                      <a:pt x="41" y="61"/>
                      <a:pt x="28" y="52"/>
                      <a:pt x="30" y="39"/>
                    </a:cubicBezTo>
                    <a:cubicBezTo>
                      <a:pt x="32" y="27"/>
                      <a:pt x="42" y="27"/>
                      <a:pt x="49" y="33"/>
                    </a:cubicBezTo>
                    <a:cubicBezTo>
                      <a:pt x="44" y="36"/>
                      <a:pt x="42" y="40"/>
                      <a:pt x="43" y="46"/>
                    </a:cubicBezTo>
                    <a:cubicBezTo>
                      <a:pt x="44" y="51"/>
                      <a:pt x="49" y="55"/>
                      <a:pt x="53" y="59"/>
                    </a:cubicBezTo>
                    <a:cubicBezTo>
                      <a:pt x="62" y="68"/>
                      <a:pt x="71" y="77"/>
                      <a:pt x="78" y="88"/>
                    </a:cubicBezTo>
                    <a:cubicBezTo>
                      <a:pt x="93" y="109"/>
                      <a:pt x="99" y="140"/>
                      <a:pt x="81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7AB3E13-2174-4AC4-9DA9-5E2E9F9DF1B1}"/>
                </a:ext>
              </a:extLst>
            </p:cNvPr>
            <p:cNvGrpSpPr/>
            <p:nvPr/>
          </p:nvGrpSpPr>
          <p:grpSpPr>
            <a:xfrm>
              <a:off x="3288123" y="2763398"/>
              <a:ext cx="1335065" cy="578478"/>
              <a:chOff x="1437921" y="3438993"/>
              <a:chExt cx="1335065" cy="578478"/>
            </a:xfrm>
            <a:solidFill>
              <a:schemeClr val="bg1"/>
            </a:solidFill>
          </p:grpSpPr>
          <p:sp>
            <p:nvSpPr>
              <p:cNvPr id="204" name="Freeform 13">
                <a:extLst>
                  <a:ext uri="{FF2B5EF4-FFF2-40B4-BE49-F238E27FC236}">
                    <a16:creationId xmlns:a16="http://schemas.microsoft.com/office/drawing/2014/main" id="{ECC746D1-9877-4EE7-AA6D-F6BC2C508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921" y="3458783"/>
                <a:ext cx="159842" cy="548031"/>
              </a:xfrm>
              <a:custGeom>
                <a:avLst/>
                <a:gdLst>
                  <a:gd name="T0" fmla="*/ 64 w 71"/>
                  <a:gd name="T1" fmla="*/ 11 h 265"/>
                  <a:gd name="T2" fmla="*/ 55 w 71"/>
                  <a:gd name="T3" fmla="*/ 1 h 265"/>
                  <a:gd name="T4" fmla="*/ 5 w 71"/>
                  <a:gd name="T5" fmla="*/ 2 h 265"/>
                  <a:gd name="T6" fmla="*/ 0 w 71"/>
                  <a:gd name="T7" fmla="*/ 122 h 265"/>
                  <a:gd name="T8" fmla="*/ 0 w 71"/>
                  <a:gd name="T9" fmla="*/ 246 h 265"/>
                  <a:gd name="T10" fmla="*/ 16 w 71"/>
                  <a:gd name="T11" fmla="*/ 262 h 265"/>
                  <a:gd name="T12" fmla="*/ 60 w 71"/>
                  <a:gd name="T13" fmla="*/ 264 h 265"/>
                  <a:gd name="T14" fmla="*/ 69 w 71"/>
                  <a:gd name="T15" fmla="*/ 141 h 265"/>
                  <a:gd name="T16" fmla="*/ 69 w 71"/>
                  <a:gd name="T17" fmla="*/ 93 h 265"/>
                  <a:gd name="T18" fmla="*/ 50 w 71"/>
                  <a:gd name="T19" fmla="*/ 17 h 265"/>
                  <a:gd name="T20" fmla="*/ 50 w 71"/>
                  <a:gd name="T21" fmla="*/ 17 h 265"/>
                  <a:gd name="T22" fmla="*/ 46 w 71"/>
                  <a:gd name="T23" fmla="*/ 239 h 265"/>
                  <a:gd name="T24" fmla="*/ 14 w 71"/>
                  <a:gd name="T25" fmla="*/ 209 h 265"/>
                  <a:gd name="T26" fmla="*/ 10 w 71"/>
                  <a:gd name="T27" fmla="*/ 243 h 265"/>
                  <a:gd name="T28" fmla="*/ 14 w 71"/>
                  <a:gd name="T29" fmla="*/ 240 h 265"/>
                  <a:gd name="T30" fmla="*/ 19 w 71"/>
                  <a:gd name="T31" fmla="*/ 242 h 265"/>
                  <a:gd name="T32" fmla="*/ 9 w 71"/>
                  <a:gd name="T33" fmla="*/ 219 h 265"/>
                  <a:gd name="T34" fmla="*/ 32 w 71"/>
                  <a:gd name="T35" fmla="*/ 242 h 265"/>
                  <a:gd name="T36" fmla="*/ 9 w 71"/>
                  <a:gd name="T37" fmla="*/ 207 h 265"/>
                  <a:gd name="T38" fmla="*/ 46 w 71"/>
                  <a:gd name="T39" fmla="*/ 243 h 265"/>
                  <a:gd name="T40" fmla="*/ 45 w 71"/>
                  <a:gd name="T41" fmla="*/ 223 h 265"/>
                  <a:gd name="T42" fmla="*/ 46 w 71"/>
                  <a:gd name="T43" fmla="*/ 210 h 265"/>
                  <a:gd name="T44" fmla="*/ 28 w 71"/>
                  <a:gd name="T45" fmla="*/ 191 h 265"/>
                  <a:gd name="T46" fmla="*/ 29 w 71"/>
                  <a:gd name="T47" fmla="*/ 176 h 265"/>
                  <a:gd name="T48" fmla="*/ 46 w 71"/>
                  <a:gd name="T49" fmla="*/ 189 h 265"/>
                  <a:gd name="T50" fmla="*/ 9 w 71"/>
                  <a:gd name="T51" fmla="*/ 139 h 265"/>
                  <a:gd name="T52" fmla="*/ 47 w 71"/>
                  <a:gd name="T53" fmla="*/ 179 h 265"/>
                  <a:gd name="T54" fmla="*/ 41 w 71"/>
                  <a:gd name="T55" fmla="*/ 168 h 265"/>
                  <a:gd name="T56" fmla="*/ 9 w 71"/>
                  <a:gd name="T57" fmla="*/ 125 h 265"/>
                  <a:gd name="T58" fmla="*/ 47 w 71"/>
                  <a:gd name="T59" fmla="*/ 162 h 265"/>
                  <a:gd name="T60" fmla="*/ 30 w 71"/>
                  <a:gd name="T61" fmla="*/ 140 h 265"/>
                  <a:gd name="T62" fmla="*/ 48 w 71"/>
                  <a:gd name="T63" fmla="*/ 146 h 265"/>
                  <a:gd name="T64" fmla="*/ 48 w 71"/>
                  <a:gd name="T65" fmla="*/ 141 h 265"/>
                  <a:gd name="T66" fmla="*/ 48 w 71"/>
                  <a:gd name="T67" fmla="*/ 127 h 265"/>
                  <a:gd name="T68" fmla="*/ 9 w 71"/>
                  <a:gd name="T69" fmla="*/ 80 h 265"/>
                  <a:gd name="T70" fmla="*/ 33 w 71"/>
                  <a:gd name="T71" fmla="*/ 88 h 265"/>
                  <a:gd name="T72" fmla="*/ 48 w 71"/>
                  <a:gd name="T73" fmla="*/ 122 h 265"/>
                  <a:gd name="T74" fmla="*/ 32 w 71"/>
                  <a:gd name="T75" fmla="*/ 83 h 265"/>
                  <a:gd name="T76" fmla="*/ 33 w 71"/>
                  <a:gd name="T77" fmla="*/ 70 h 265"/>
                  <a:gd name="T78" fmla="*/ 48 w 71"/>
                  <a:gd name="T79" fmla="*/ 101 h 265"/>
                  <a:gd name="T80" fmla="*/ 42 w 71"/>
                  <a:gd name="T81" fmla="*/ 77 h 265"/>
                  <a:gd name="T82" fmla="*/ 10 w 71"/>
                  <a:gd name="T83" fmla="*/ 24 h 265"/>
                  <a:gd name="T84" fmla="*/ 49 w 71"/>
                  <a:gd name="T85" fmla="*/ 66 h 265"/>
                  <a:gd name="T86" fmla="*/ 9 w 71"/>
                  <a:gd name="T87" fmla="*/ 7 h 265"/>
                  <a:gd name="T88" fmla="*/ 32 w 71"/>
                  <a:gd name="T89" fmla="*/ 31 h 265"/>
                  <a:gd name="T90" fmla="*/ 49 w 71"/>
                  <a:gd name="T91" fmla="*/ 43 h 265"/>
                  <a:gd name="T92" fmla="*/ 27 w 71"/>
                  <a:gd name="T93" fmla="*/ 10 h 265"/>
                  <a:gd name="T94" fmla="*/ 49 w 71"/>
                  <a:gd name="T95" fmla="*/ 43 h 265"/>
                  <a:gd name="T96" fmla="*/ 39 w 71"/>
                  <a:gd name="T97" fmla="*/ 10 h 265"/>
                  <a:gd name="T98" fmla="*/ 49 w 71"/>
                  <a:gd name="T99" fmla="*/ 2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265">
                    <a:moveTo>
                      <a:pt x="70" y="23"/>
                    </a:moveTo>
                    <a:cubicBezTo>
                      <a:pt x="71" y="22"/>
                      <a:pt x="71" y="21"/>
                      <a:pt x="70" y="20"/>
                    </a:cubicBezTo>
                    <a:cubicBezTo>
                      <a:pt x="69" y="17"/>
                      <a:pt x="66" y="14"/>
                      <a:pt x="64" y="11"/>
                    </a:cubicBezTo>
                    <a:cubicBezTo>
                      <a:pt x="63" y="8"/>
                      <a:pt x="61" y="5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1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37" y="2"/>
                      <a:pt x="22" y="0"/>
                      <a:pt x="8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0" y="22"/>
                      <a:pt x="1" y="40"/>
                      <a:pt x="1" y="59"/>
                    </a:cubicBezTo>
                    <a:cubicBezTo>
                      <a:pt x="0" y="80"/>
                      <a:pt x="0" y="101"/>
                      <a:pt x="0" y="122"/>
                    </a:cubicBezTo>
                    <a:cubicBezTo>
                      <a:pt x="0" y="163"/>
                      <a:pt x="0" y="204"/>
                      <a:pt x="0" y="245"/>
                    </a:cubicBezTo>
                    <a:cubicBezTo>
                      <a:pt x="0" y="245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1"/>
                      <a:pt x="5" y="253"/>
                      <a:pt x="7" y="256"/>
                    </a:cubicBezTo>
                    <a:cubicBezTo>
                      <a:pt x="9" y="258"/>
                      <a:pt x="12" y="261"/>
                      <a:pt x="16" y="262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7" y="262"/>
                      <a:pt x="17" y="263"/>
                      <a:pt x="17" y="263"/>
                    </a:cubicBezTo>
                    <a:cubicBezTo>
                      <a:pt x="31" y="265"/>
                      <a:pt x="46" y="265"/>
                      <a:pt x="60" y="264"/>
                    </a:cubicBezTo>
                    <a:cubicBezTo>
                      <a:pt x="62" y="264"/>
                      <a:pt x="63" y="263"/>
                      <a:pt x="63" y="261"/>
                    </a:cubicBezTo>
                    <a:cubicBezTo>
                      <a:pt x="64" y="261"/>
                      <a:pt x="66" y="260"/>
                      <a:pt x="66" y="259"/>
                    </a:cubicBezTo>
                    <a:cubicBezTo>
                      <a:pt x="70" y="220"/>
                      <a:pt x="68" y="180"/>
                      <a:pt x="69" y="141"/>
                    </a:cubicBezTo>
                    <a:cubicBezTo>
                      <a:pt x="69" y="128"/>
                      <a:pt x="69" y="115"/>
                      <a:pt x="69" y="102"/>
                    </a:cubicBezTo>
                    <a:cubicBezTo>
                      <a:pt x="69" y="100"/>
                      <a:pt x="70" y="98"/>
                      <a:pt x="70" y="96"/>
                    </a:cubicBezTo>
                    <a:cubicBezTo>
                      <a:pt x="70" y="95"/>
                      <a:pt x="70" y="94"/>
                      <a:pt x="69" y="93"/>
                    </a:cubicBezTo>
                    <a:cubicBezTo>
                      <a:pt x="70" y="70"/>
                      <a:pt x="70" y="47"/>
                      <a:pt x="70" y="24"/>
                    </a:cubicBezTo>
                    <a:cubicBezTo>
                      <a:pt x="70" y="23"/>
                      <a:pt x="70" y="23"/>
                      <a:pt x="70" y="23"/>
                    </a:cubicBezTo>
                    <a:close/>
                    <a:moveTo>
                      <a:pt x="50" y="17"/>
                    </a:moveTo>
                    <a:cubicBezTo>
                      <a:pt x="47" y="14"/>
                      <a:pt x="45" y="12"/>
                      <a:pt x="42" y="10"/>
                    </a:cubicBezTo>
                    <a:cubicBezTo>
                      <a:pt x="45" y="10"/>
                      <a:pt x="47" y="9"/>
                      <a:pt x="50" y="9"/>
                    </a:cubicBezTo>
                    <a:cubicBezTo>
                      <a:pt x="50" y="12"/>
                      <a:pt x="50" y="14"/>
                      <a:pt x="50" y="17"/>
                    </a:cubicBezTo>
                    <a:close/>
                    <a:moveTo>
                      <a:pt x="9" y="189"/>
                    </a:moveTo>
                    <a:cubicBezTo>
                      <a:pt x="20" y="202"/>
                      <a:pt x="32" y="216"/>
                      <a:pt x="45" y="227"/>
                    </a:cubicBezTo>
                    <a:cubicBezTo>
                      <a:pt x="45" y="231"/>
                      <a:pt x="45" y="235"/>
                      <a:pt x="46" y="239"/>
                    </a:cubicBezTo>
                    <a:cubicBezTo>
                      <a:pt x="40" y="234"/>
                      <a:pt x="34" y="229"/>
                      <a:pt x="28" y="223"/>
                    </a:cubicBezTo>
                    <a:cubicBezTo>
                      <a:pt x="25" y="220"/>
                      <a:pt x="22" y="217"/>
                      <a:pt x="18" y="214"/>
                    </a:cubicBezTo>
                    <a:cubicBezTo>
                      <a:pt x="17" y="212"/>
                      <a:pt x="16" y="211"/>
                      <a:pt x="14" y="209"/>
                    </a:cubicBezTo>
                    <a:cubicBezTo>
                      <a:pt x="14" y="209"/>
                      <a:pt x="11" y="206"/>
                      <a:pt x="9" y="205"/>
                    </a:cubicBezTo>
                    <a:cubicBezTo>
                      <a:pt x="9" y="200"/>
                      <a:pt x="9" y="194"/>
                      <a:pt x="9" y="189"/>
                    </a:cubicBezTo>
                    <a:close/>
                    <a:moveTo>
                      <a:pt x="10" y="243"/>
                    </a:moveTo>
                    <a:cubicBezTo>
                      <a:pt x="9" y="243"/>
                      <a:pt x="9" y="243"/>
                      <a:pt x="9" y="243"/>
                    </a:cubicBezTo>
                    <a:cubicBezTo>
                      <a:pt x="9" y="240"/>
                      <a:pt x="9" y="237"/>
                      <a:pt x="9" y="234"/>
                    </a:cubicBezTo>
                    <a:cubicBezTo>
                      <a:pt x="11" y="236"/>
                      <a:pt x="12" y="238"/>
                      <a:pt x="14" y="240"/>
                    </a:cubicBezTo>
                    <a:cubicBezTo>
                      <a:pt x="15" y="241"/>
                      <a:pt x="16" y="242"/>
                      <a:pt x="16" y="242"/>
                    </a:cubicBezTo>
                    <a:cubicBezTo>
                      <a:pt x="14" y="242"/>
                      <a:pt x="12" y="242"/>
                      <a:pt x="10" y="243"/>
                    </a:cubicBezTo>
                    <a:close/>
                    <a:moveTo>
                      <a:pt x="19" y="242"/>
                    </a:moveTo>
                    <a:cubicBezTo>
                      <a:pt x="18" y="241"/>
                      <a:pt x="17" y="240"/>
                      <a:pt x="16" y="240"/>
                    </a:cubicBezTo>
                    <a:cubicBezTo>
                      <a:pt x="14" y="237"/>
                      <a:pt x="11" y="234"/>
                      <a:pt x="9" y="231"/>
                    </a:cubicBezTo>
                    <a:cubicBezTo>
                      <a:pt x="9" y="227"/>
                      <a:pt x="9" y="223"/>
                      <a:pt x="9" y="219"/>
                    </a:cubicBezTo>
                    <a:cubicBezTo>
                      <a:pt x="14" y="227"/>
                      <a:pt x="21" y="236"/>
                      <a:pt x="28" y="243"/>
                    </a:cubicBezTo>
                    <a:cubicBezTo>
                      <a:pt x="25" y="243"/>
                      <a:pt x="22" y="242"/>
                      <a:pt x="19" y="242"/>
                    </a:cubicBezTo>
                    <a:close/>
                    <a:moveTo>
                      <a:pt x="32" y="242"/>
                    </a:moveTo>
                    <a:cubicBezTo>
                      <a:pt x="29" y="239"/>
                      <a:pt x="25" y="236"/>
                      <a:pt x="22" y="233"/>
                    </a:cubicBezTo>
                    <a:cubicBezTo>
                      <a:pt x="17" y="228"/>
                      <a:pt x="13" y="223"/>
                      <a:pt x="9" y="217"/>
                    </a:cubicBezTo>
                    <a:cubicBezTo>
                      <a:pt x="9" y="214"/>
                      <a:pt x="9" y="210"/>
                      <a:pt x="9" y="207"/>
                    </a:cubicBezTo>
                    <a:cubicBezTo>
                      <a:pt x="10" y="208"/>
                      <a:pt x="11" y="209"/>
                      <a:pt x="11" y="210"/>
                    </a:cubicBezTo>
                    <a:cubicBezTo>
                      <a:pt x="15" y="214"/>
                      <a:pt x="19" y="218"/>
                      <a:pt x="23" y="222"/>
                    </a:cubicBezTo>
                    <a:cubicBezTo>
                      <a:pt x="30" y="229"/>
                      <a:pt x="38" y="237"/>
                      <a:pt x="46" y="243"/>
                    </a:cubicBezTo>
                    <a:cubicBezTo>
                      <a:pt x="46" y="243"/>
                      <a:pt x="46" y="243"/>
                      <a:pt x="46" y="244"/>
                    </a:cubicBezTo>
                    <a:cubicBezTo>
                      <a:pt x="41" y="242"/>
                      <a:pt x="37" y="242"/>
                      <a:pt x="32" y="242"/>
                    </a:cubicBezTo>
                    <a:close/>
                    <a:moveTo>
                      <a:pt x="45" y="223"/>
                    </a:moveTo>
                    <a:cubicBezTo>
                      <a:pt x="33" y="210"/>
                      <a:pt x="21" y="199"/>
                      <a:pt x="9" y="187"/>
                    </a:cubicBezTo>
                    <a:cubicBezTo>
                      <a:pt x="9" y="182"/>
                      <a:pt x="9" y="177"/>
                      <a:pt x="9" y="172"/>
                    </a:cubicBezTo>
                    <a:cubicBezTo>
                      <a:pt x="19" y="186"/>
                      <a:pt x="31" y="200"/>
                      <a:pt x="46" y="210"/>
                    </a:cubicBezTo>
                    <a:cubicBezTo>
                      <a:pt x="46" y="214"/>
                      <a:pt x="45" y="218"/>
                      <a:pt x="45" y="223"/>
                    </a:cubicBezTo>
                    <a:close/>
                    <a:moveTo>
                      <a:pt x="46" y="205"/>
                    </a:moveTo>
                    <a:cubicBezTo>
                      <a:pt x="40" y="201"/>
                      <a:pt x="34" y="196"/>
                      <a:pt x="28" y="191"/>
                    </a:cubicBezTo>
                    <a:cubicBezTo>
                      <a:pt x="21" y="184"/>
                      <a:pt x="15" y="176"/>
                      <a:pt x="9" y="169"/>
                    </a:cubicBezTo>
                    <a:cubicBezTo>
                      <a:pt x="9" y="164"/>
                      <a:pt x="9" y="160"/>
                      <a:pt x="9" y="155"/>
                    </a:cubicBezTo>
                    <a:cubicBezTo>
                      <a:pt x="15" y="162"/>
                      <a:pt x="22" y="169"/>
                      <a:pt x="29" y="176"/>
                    </a:cubicBezTo>
                    <a:cubicBezTo>
                      <a:pt x="34" y="181"/>
                      <a:pt x="40" y="188"/>
                      <a:pt x="46" y="193"/>
                    </a:cubicBezTo>
                    <a:cubicBezTo>
                      <a:pt x="46" y="197"/>
                      <a:pt x="46" y="201"/>
                      <a:pt x="46" y="205"/>
                    </a:cubicBezTo>
                    <a:close/>
                    <a:moveTo>
                      <a:pt x="46" y="189"/>
                    </a:moveTo>
                    <a:cubicBezTo>
                      <a:pt x="41" y="184"/>
                      <a:pt x="35" y="179"/>
                      <a:pt x="30" y="174"/>
                    </a:cubicBezTo>
                    <a:cubicBezTo>
                      <a:pt x="23" y="167"/>
                      <a:pt x="16" y="160"/>
                      <a:pt x="9" y="153"/>
                    </a:cubicBezTo>
                    <a:cubicBezTo>
                      <a:pt x="9" y="148"/>
                      <a:pt x="9" y="144"/>
                      <a:pt x="9" y="139"/>
                    </a:cubicBezTo>
                    <a:cubicBezTo>
                      <a:pt x="16" y="146"/>
                      <a:pt x="23" y="154"/>
                      <a:pt x="30" y="161"/>
                    </a:cubicBezTo>
                    <a:cubicBezTo>
                      <a:pt x="33" y="165"/>
                      <a:pt x="37" y="169"/>
                      <a:pt x="41" y="173"/>
                    </a:cubicBezTo>
                    <a:cubicBezTo>
                      <a:pt x="43" y="175"/>
                      <a:pt x="45" y="177"/>
                      <a:pt x="47" y="179"/>
                    </a:cubicBezTo>
                    <a:cubicBezTo>
                      <a:pt x="46" y="182"/>
                      <a:pt x="46" y="186"/>
                      <a:pt x="46" y="189"/>
                    </a:cubicBezTo>
                    <a:close/>
                    <a:moveTo>
                      <a:pt x="47" y="174"/>
                    </a:moveTo>
                    <a:cubicBezTo>
                      <a:pt x="45" y="172"/>
                      <a:pt x="43" y="170"/>
                      <a:pt x="41" y="168"/>
                    </a:cubicBezTo>
                    <a:cubicBezTo>
                      <a:pt x="37" y="164"/>
                      <a:pt x="33" y="160"/>
                      <a:pt x="29" y="156"/>
                    </a:cubicBezTo>
                    <a:cubicBezTo>
                      <a:pt x="22" y="150"/>
                      <a:pt x="16" y="143"/>
                      <a:pt x="9" y="136"/>
                    </a:cubicBezTo>
                    <a:cubicBezTo>
                      <a:pt x="9" y="133"/>
                      <a:pt x="9" y="129"/>
                      <a:pt x="9" y="125"/>
                    </a:cubicBezTo>
                    <a:cubicBezTo>
                      <a:pt x="9" y="124"/>
                      <a:pt x="9" y="123"/>
                      <a:pt x="9" y="122"/>
                    </a:cubicBezTo>
                    <a:cubicBezTo>
                      <a:pt x="15" y="128"/>
                      <a:pt x="20" y="134"/>
                      <a:pt x="26" y="140"/>
                    </a:cubicBezTo>
                    <a:cubicBezTo>
                      <a:pt x="33" y="147"/>
                      <a:pt x="40" y="155"/>
                      <a:pt x="47" y="162"/>
                    </a:cubicBezTo>
                    <a:cubicBezTo>
                      <a:pt x="47" y="166"/>
                      <a:pt x="47" y="170"/>
                      <a:pt x="47" y="174"/>
                    </a:cubicBezTo>
                    <a:close/>
                    <a:moveTo>
                      <a:pt x="47" y="157"/>
                    </a:moveTo>
                    <a:cubicBezTo>
                      <a:pt x="42" y="151"/>
                      <a:pt x="36" y="145"/>
                      <a:pt x="30" y="140"/>
                    </a:cubicBezTo>
                    <a:cubicBezTo>
                      <a:pt x="23" y="133"/>
                      <a:pt x="16" y="126"/>
                      <a:pt x="9" y="119"/>
                    </a:cubicBezTo>
                    <a:cubicBezTo>
                      <a:pt x="9" y="114"/>
                      <a:pt x="9" y="109"/>
                      <a:pt x="9" y="104"/>
                    </a:cubicBezTo>
                    <a:cubicBezTo>
                      <a:pt x="21" y="119"/>
                      <a:pt x="34" y="134"/>
                      <a:pt x="48" y="146"/>
                    </a:cubicBezTo>
                    <a:cubicBezTo>
                      <a:pt x="48" y="150"/>
                      <a:pt x="48" y="153"/>
                      <a:pt x="47" y="157"/>
                    </a:cubicBezTo>
                    <a:close/>
                    <a:moveTo>
                      <a:pt x="48" y="128"/>
                    </a:moveTo>
                    <a:cubicBezTo>
                      <a:pt x="48" y="132"/>
                      <a:pt x="48" y="137"/>
                      <a:pt x="48" y="141"/>
                    </a:cubicBezTo>
                    <a:cubicBezTo>
                      <a:pt x="35" y="128"/>
                      <a:pt x="22" y="115"/>
                      <a:pt x="9" y="101"/>
                    </a:cubicBezTo>
                    <a:cubicBezTo>
                      <a:pt x="9" y="95"/>
                      <a:pt x="9" y="89"/>
                      <a:pt x="9" y="83"/>
                    </a:cubicBezTo>
                    <a:cubicBezTo>
                      <a:pt x="21" y="98"/>
                      <a:pt x="34" y="113"/>
                      <a:pt x="48" y="127"/>
                    </a:cubicBezTo>
                    <a:cubicBezTo>
                      <a:pt x="48" y="127"/>
                      <a:pt x="48" y="128"/>
                      <a:pt x="48" y="128"/>
                    </a:cubicBezTo>
                    <a:close/>
                    <a:moveTo>
                      <a:pt x="48" y="122"/>
                    </a:moveTo>
                    <a:cubicBezTo>
                      <a:pt x="35" y="108"/>
                      <a:pt x="22" y="94"/>
                      <a:pt x="9" y="80"/>
                    </a:cubicBezTo>
                    <a:cubicBezTo>
                      <a:pt x="9" y="76"/>
                      <a:pt x="9" y="72"/>
                      <a:pt x="9" y="68"/>
                    </a:cubicBezTo>
                    <a:cubicBezTo>
                      <a:pt x="9" y="65"/>
                      <a:pt x="9" y="63"/>
                      <a:pt x="9" y="60"/>
                    </a:cubicBezTo>
                    <a:cubicBezTo>
                      <a:pt x="17" y="70"/>
                      <a:pt x="25" y="79"/>
                      <a:pt x="33" y="88"/>
                    </a:cubicBezTo>
                    <a:cubicBezTo>
                      <a:pt x="37" y="93"/>
                      <a:pt x="41" y="98"/>
                      <a:pt x="45" y="102"/>
                    </a:cubicBezTo>
                    <a:cubicBezTo>
                      <a:pt x="46" y="104"/>
                      <a:pt x="47" y="105"/>
                      <a:pt x="48" y="107"/>
                    </a:cubicBezTo>
                    <a:cubicBezTo>
                      <a:pt x="48" y="112"/>
                      <a:pt x="48" y="117"/>
                      <a:pt x="48" y="122"/>
                    </a:cubicBezTo>
                    <a:close/>
                    <a:moveTo>
                      <a:pt x="48" y="101"/>
                    </a:moveTo>
                    <a:cubicBezTo>
                      <a:pt x="47" y="100"/>
                      <a:pt x="46" y="98"/>
                      <a:pt x="44" y="97"/>
                    </a:cubicBezTo>
                    <a:cubicBezTo>
                      <a:pt x="40" y="92"/>
                      <a:pt x="36" y="88"/>
                      <a:pt x="32" y="83"/>
                    </a:cubicBezTo>
                    <a:cubicBezTo>
                      <a:pt x="25" y="75"/>
                      <a:pt x="17" y="66"/>
                      <a:pt x="10" y="58"/>
                    </a:cubicBezTo>
                    <a:cubicBezTo>
                      <a:pt x="10" y="52"/>
                      <a:pt x="10" y="46"/>
                      <a:pt x="10" y="40"/>
                    </a:cubicBezTo>
                    <a:cubicBezTo>
                      <a:pt x="18" y="50"/>
                      <a:pt x="25" y="60"/>
                      <a:pt x="33" y="70"/>
                    </a:cubicBezTo>
                    <a:cubicBezTo>
                      <a:pt x="37" y="75"/>
                      <a:pt x="41" y="81"/>
                      <a:pt x="45" y="86"/>
                    </a:cubicBezTo>
                    <a:cubicBezTo>
                      <a:pt x="46" y="87"/>
                      <a:pt x="47" y="90"/>
                      <a:pt x="49" y="91"/>
                    </a:cubicBezTo>
                    <a:cubicBezTo>
                      <a:pt x="48" y="95"/>
                      <a:pt x="48" y="98"/>
                      <a:pt x="48" y="101"/>
                    </a:cubicBezTo>
                    <a:close/>
                    <a:moveTo>
                      <a:pt x="49" y="85"/>
                    </a:moveTo>
                    <a:cubicBezTo>
                      <a:pt x="48" y="85"/>
                      <a:pt x="48" y="84"/>
                      <a:pt x="47" y="84"/>
                    </a:cubicBezTo>
                    <a:cubicBezTo>
                      <a:pt x="45" y="82"/>
                      <a:pt x="43" y="79"/>
                      <a:pt x="42" y="77"/>
                    </a:cubicBezTo>
                    <a:cubicBezTo>
                      <a:pt x="38" y="72"/>
                      <a:pt x="34" y="68"/>
                      <a:pt x="31" y="63"/>
                    </a:cubicBezTo>
                    <a:cubicBezTo>
                      <a:pt x="24" y="55"/>
                      <a:pt x="17" y="46"/>
                      <a:pt x="10" y="38"/>
                    </a:cubicBezTo>
                    <a:cubicBezTo>
                      <a:pt x="10" y="33"/>
                      <a:pt x="10" y="29"/>
                      <a:pt x="10" y="24"/>
                    </a:cubicBezTo>
                    <a:cubicBezTo>
                      <a:pt x="23" y="40"/>
                      <a:pt x="35" y="56"/>
                      <a:pt x="49" y="72"/>
                    </a:cubicBezTo>
                    <a:cubicBezTo>
                      <a:pt x="49" y="76"/>
                      <a:pt x="49" y="81"/>
                      <a:pt x="49" y="85"/>
                    </a:cubicBezTo>
                    <a:close/>
                    <a:moveTo>
                      <a:pt x="49" y="66"/>
                    </a:moveTo>
                    <a:cubicBezTo>
                      <a:pt x="37" y="51"/>
                      <a:pt x="24" y="37"/>
                      <a:pt x="11" y="23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0" y="18"/>
                      <a:pt x="10" y="12"/>
                      <a:pt x="9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7" y="17"/>
                      <a:pt x="25" y="24"/>
                      <a:pt x="32" y="31"/>
                    </a:cubicBezTo>
                    <a:cubicBezTo>
                      <a:pt x="37" y="37"/>
                      <a:pt x="43" y="43"/>
                      <a:pt x="49" y="48"/>
                    </a:cubicBezTo>
                    <a:cubicBezTo>
                      <a:pt x="49" y="54"/>
                      <a:pt x="49" y="60"/>
                      <a:pt x="49" y="66"/>
                    </a:cubicBezTo>
                    <a:close/>
                    <a:moveTo>
                      <a:pt x="49" y="43"/>
                    </a:moveTo>
                    <a:cubicBezTo>
                      <a:pt x="44" y="38"/>
                      <a:pt x="38" y="33"/>
                      <a:pt x="33" y="28"/>
                    </a:cubicBezTo>
                    <a:cubicBezTo>
                      <a:pt x="26" y="21"/>
                      <a:pt x="20" y="14"/>
                      <a:pt x="12" y="8"/>
                    </a:cubicBezTo>
                    <a:cubicBezTo>
                      <a:pt x="17" y="9"/>
                      <a:pt x="22" y="10"/>
                      <a:pt x="27" y="10"/>
                    </a:cubicBezTo>
                    <a:cubicBezTo>
                      <a:pt x="30" y="14"/>
                      <a:pt x="34" y="18"/>
                      <a:pt x="38" y="22"/>
                    </a:cubicBezTo>
                    <a:cubicBezTo>
                      <a:pt x="42" y="26"/>
                      <a:pt x="45" y="30"/>
                      <a:pt x="49" y="34"/>
                    </a:cubicBezTo>
                    <a:cubicBezTo>
                      <a:pt x="49" y="37"/>
                      <a:pt x="49" y="40"/>
                      <a:pt x="49" y="43"/>
                    </a:cubicBezTo>
                    <a:close/>
                    <a:moveTo>
                      <a:pt x="41" y="20"/>
                    </a:moveTo>
                    <a:cubicBezTo>
                      <a:pt x="37" y="17"/>
                      <a:pt x="34" y="13"/>
                      <a:pt x="30" y="10"/>
                    </a:cubicBezTo>
                    <a:cubicBezTo>
                      <a:pt x="33" y="10"/>
                      <a:pt x="36" y="10"/>
                      <a:pt x="39" y="10"/>
                    </a:cubicBezTo>
                    <a:cubicBezTo>
                      <a:pt x="41" y="12"/>
                      <a:pt x="43" y="13"/>
                      <a:pt x="44" y="15"/>
                    </a:cubicBezTo>
                    <a:cubicBezTo>
                      <a:pt x="46" y="17"/>
                      <a:pt x="48" y="19"/>
                      <a:pt x="50" y="22"/>
                    </a:cubicBezTo>
                    <a:cubicBezTo>
                      <a:pt x="49" y="24"/>
                      <a:pt x="49" y="27"/>
                      <a:pt x="49" y="29"/>
                    </a:cubicBezTo>
                    <a:cubicBezTo>
                      <a:pt x="47" y="26"/>
                      <a:pt x="43" y="23"/>
                      <a:pt x="4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05" name="组合 204">
                <a:extLst>
                  <a:ext uri="{FF2B5EF4-FFF2-40B4-BE49-F238E27FC236}">
                    <a16:creationId xmlns:a16="http://schemas.microsoft.com/office/drawing/2014/main" id="{5BEB71A4-22A6-4933-A1DA-7B102EB0D981}"/>
                  </a:ext>
                </a:extLst>
              </p:cNvPr>
              <p:cNvGrpSpPr/>
              <p:nvPr/>
            </p:nvGrpSpPr>
            <p:grpSpPr>
              <a:xfrm>
                <a:off x="1546005" y="3438993"/>
                <a:ext cx="1226981" cy="578478"/>
                <a:chOff x="1546005" y="3438993"/>
                <a:chExt cx="1226981" cy="578478"/>
              </a:xfrm>
              <a:grpFill/>
            </p:grpSpPr>
            <p:sp>
              <p:nvSpPr>
                <p:cNvPr id="206" name="Freeform 14">
                  <a:extLst>
                    <a:ext uri="{FF2B5EF4-FFF2-40B4-BE49-F238E27FC236}">
                      <a16:creationId xmlns:a16="http://schemas.microsoft.com/office/drawing/2014/main" id="{D3E4E152-AAB3-46DA-89CC-86D19E1BE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005" y="3971802"/>
                  <a:ext cx="3045" cy="152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 cap="rnd">
                  <a:solidFill>
                    <a:srgbClr val="1D1D1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Freeform 15">
                  <a:extLst>
                    <a:ext uri="{FF2B5EF4-FFF2-40B4-BE49-F238E27FC236}">
                      <a16:creationId xmlns:a16="http://schemas.microsoft.com/office/drawing/2014/main" id="{C5C9CD5C-272E-4AFD-A9C5-0E4D6BFE08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8446" y="3452694"/>
                  <a:ext cx="322730" cy="564777"/>
                </a:xfrm>
                <a:custGeom>
                  <a:avLst/>
                  <a:gdLst>
                    <a:gd name="T0" fmla="*/ 12 w 144"/>
                    <a:gd name="T1" fmla="*/ 2 h 273"/>
                    <a:gd name="T2" fmla="*/ 6 w 144"/>
                    <a:gd name="T3" fmla="*/ 242 h 273"/>
                    <a:gd name="T4" fmla="*/ 26 w 144"/>
                    <a:gd name="T5" fmla="*/ 266 h 273"/>
                    <a:gd name="T6" fmla="*/ 77 w 144"/>
                    <a:gd name="T7" fmla="*/ 10 h 273"/>
                    <a:gd name="T8" fmla="*/ 108 w 144"/>
                    <a:gd name="T9" fmla="*/ 56 h 273"/>
                    <a:gd name="T10" fmla="*/ 119 w 144"/>
                    <a:gd name="T11" fmla="*/ 92 h 273"/>
                    <a:gd name="T12" fmla="*/ 120 w 144"/>
                    <a:gd name="T13" fmla="*/ 100 h 273"/>
                    <a:gd name="T14" fmla="*/ 32 w 144"/>
                    <a:gd name="T15" fmla="*/ 8 h 273"/>
                    <a:gd name="T16" fmla="*/ 15 w 144"/>
                    <a:gd name="T17" fmla="*/ 10 h 273"/>
                    <a:gd name="T18" fmla="*/ 63 w 144"/>
                    <a:gd name="T19" fmla="*/ 183 h 273"/>
                    <a:gd name="T20" fmla="*/ 46 w 144"/>
                    <a:gd name="T21" fmla="*/ 64 h 273"/>
                    <a:gd name="T22" fmla="*/ 13 w 144"/>
                    <a:gd name="T23" fmla="*/ 31 h 273"/>
                    <a:gd name="T24" fmla="*/ 45 w 144"/>
                    <a:gd name="T25" fmla="*/ 86 h 273"/>
                    <a:gd name="T26" fmla="*/ 44 w 144"/>
                    <a:gd name="T27" fmla="*/ 89 h 273"/>
                    <a:gd name="T28" fmla="*/ 29 w 144"/>
                    <a:gd name="T29" fmla="*/ 85 h 273"/>
                    <a:gd name="T30" fmla="*/ 31 w 144"/>
                    <a:gd name="T31" fmla="*/ 91 h 273"/>
                    <a:gd name="T32" fmla="*/ 29 w 144"/>
                    <a:gd name="T33" fmla="*/ 102 h 273"/>
                    <a:gd name="T34" fmla="*/ 12 w 144"/>
                    <a:gd name="T35" fmla="*/ 119 h 273"/>
                    <a:gd name="T36" fmla="*/ 45 w 144"/>
                    <a:gd name="T37" fmla="*/ 150 h 273"/>
                    <a:gd name="T38" fmla="*/ 37 w 144"/>
                    <a:gd name="T39" fmla="*/ 142 h 273"/>
                    <a:gd name="T40" fmla="*/ 24 w 144"/>
                    <a:gd name="T41" fmla="*/ 117 h 273"/>
                    <a:gd name="T42" fmla="*/ 12 w 144"/>
                    <a:gd name="T43" fmla="*/ 102 h 273"/>
                    <a:gd name="T44" fmla="*/ 45 w 144"/>
                    <a:gd name="T45" fmla="*/ 122 h 273"/>
                    <a:gd name="T46" fmla="*/ 12 w 144"/>
                    <a:gd name="T47" fmla="*/ 125 h 273"/>
                    <a:gd name="T48" fmla="*/ 46 w 144"/>
                    <a:gd name="T49" fmla="*/ 187 h 273"/>
                    <a:gd name="T50" fmla="*/ 16 w 144"/>
                    <a:gd name="T51" fmla="*/ 239 h 273"/>
                    <a:gd name="T52" fmla="*/ 26 w 144"/>
                    <a:gd name="T53" fmla="*/ 239 h 273"/>
                    <a:gd name="T54" fmla="*/ 14 w 144"/>
                    <a:gd name="T55" fmla="*/ 224 h 273"/>
                    <a:gd name="T56" fmla="*/ 31 w 144"/>
                    <a:gd name="T57" fmla="*/ 239 h 273"/>
                    <a:gd name="T58" fmla="*/ 14 w 144"/>
                    <a:gd name="T59" fmla="*/ 205 h 273"/>
                    <a:gd name="T60" fmla="*/ 45 w 144"/>
                    <a:gd name="T61" fmla="*/ 239 h 273"/>
                    <a:gd name="T62" fmla="*/ 69 w 144"/>
                    <a:gd name="T63" fmla="*/ 235 h 273"/>
                    <a:gd name="T64" fmla="*/ 12 w 144"/>
                    <a:gd name="T65" fmla="*/ 172 h 273"/>
                    <a:gd name="T66" fmla="*/ 52 w 144"/>
                    <a:gd name="T67" fmla="*/ 200 h 273"/>
                    <a:gd name="T68" fmla="*/ 56 w 144"/>
                    <a:gd name="T69" fmla="*/ 197 h 273"/>
                    <a:gd name="T70" fmla="*/ 84 w 144"/>
                    <a:gd name="T71" fmla="*/ 227 h 273"/>
                    <a:gd name="T72" fmla="*/ 76 w 144"/>
                    <a:gd name="T73" fmla="*/ 180 h 273"/>
                    <a:gd name="T74" fmla="*/ 93 w 144"/>
                    <a:gd name="T75" fmla="*/ 218 h 273"/>
                    <a:gd name="T76" fmla="*/ 77 w 144"/>
                    <a:gd name="T77" fmla="*/ 178 h 273"/>
                    <a:gd name="T78" fmla="*/ 102 w 144"/>
                    <a:gd name="T79" fmla="*/ 206 h 273"/>
                    <a:gd name="T80" fmla="*/ 85 w 144"/>
                    <a:gd name="T81" fmla="*/ 153 h 273"/>
                    <a:gd name="T82" fmla="*/ 86 w 144"/>
                    <a:gd name="T83" fmla="*/ 151 h 273"/>
                    <a:gd name="T84" fmla="*/ 113 w 144"/>
                    <a:gd name="T85" fmla="*/ 181 h 273"/>
                    <a:gd name="T86" fmla="*/ 88 w 144"/>
                    <a:gd name="T87" fmla="*/ 122 h 273"/>
                    <a:gd name="T88" fmla="*/ 119 w 144"/>
                    <a:gd name="T89" fmla="*/ 153 h 273"/>
                    <a:gd name="T90" fmla="*/ 103 w 144"/>
                    <a:gd name="T91" fmla="*/ 121 h 273"/>
                    <a:gd name="T92" fmla="*/ 120 w 144"/>
                    <a:gd name="T93" fmla="*/ 137 h 273"/>
                    <a:gd name="T94" fmla="*/ 87 w 144"/>
                    <a:gd name="T95" fmla="*/ 98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4" h="273">
                      <a:moveTo>
                        <a:pt x="77" y="10"/>
                      </a:moveTo>
                      <a:cubicBezTo>
                        <a:pt x="68" y="3"/>
                        <a:pt x="54" y="1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32" y="0"/>
                        <a:pt x="22" y="0"/>
                        <a:pt x="12" y="2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8" y="3"/>
                        <a:pt x="6" y="4"/>
                        <a:pt x="6" y="6"/>
                      </a:cubicBezTo>
                      <a:cubicBezTo>
                        <a:pt x="0" y="44"/>
                        <a:pt x="3" y="84"/>
                        <a:pt x="3" y="122"/>
                      </a:cubicBezTo>
                      <a:cubicBezTo>
                        <a:pt x="3" y="162"/>
                        <a:pt x="4" y="202"/>
                        <a:pt x="6" y="242"/>
                      </a:cubicBezTo>
                      <a:cubicBezTo>
                        <a:pt x="6" y="244"/>
                        <a:pt x="7" y="245"/>
                        <a:pt x="8" y="246"/>
                      </a:cubicBezTo>
                      <a:cubicBezTo>
                        <a:pt x="8" y="247"/>
                        <a:pt x="8" y="247"/>
                        <a:pt x="9" y="248"/>
                      </a:cubicBezTo>
                      <a:cubicBezTo>
                        <a:pt x="12" y="251"/>
                        <a:pt x="15" y="254"/>
                        <a:pt x="18" y="257"/>
                      </a:cubicBezTo>
                      <a:cubicBezTo>
                        <a:pt x="20" y="260"/>
                        <a:pt x="23" y="263"/>
                        <a:pt x="26" y="266"/>
                      </a:cubicBezTo>
                      <a:cubicBezTo>
                        <a:pt x="28" y="267"/>
                        <a:pt x="30" y="266"/>
                        <a:pt x="31" y="265"/>
                      </a:cubicBezTo>
                      <a:cubicBezTo>
                        <a:pt x="58" y="273"/>
                        <a:pt x="87" y="255"/>
                        <a:pt x="106" y="236"/>
                      </a:cubicBezTo>
                      <a:cubicBezTo>
                        <a:pt x="127" y="214"/>
                        <a:pt x="136" y="187"/>
                        <a:pt x="139" y="157"/>
                      </a:cubicBezTo>
                      <a:cubicBezTo>
                        <a:pt x="144" y="106"/>
                        <a:pt x="137" y="26"/>
                        <a:pt x="77" y="10"/>
                      </a:cubicBezTo>
                      <a:close/>
                      <a:moveTo>
                        <a:pt x="108" y="56"/>
                      </a:moveTo>
                      <a:cubicBezTo>
                        <a:pt x="101" y="46"/>
                        <a:pt x="93" y="37"/>
                        <a:pt x="86" y="27"/>
                      </a:cubicBezTo>
                      <a:cubicBezTo>
                        <a:pt x="88" y="30"/>
                        <a:pt x="91" y="32"/>
                        <a:pt x="94" y="35"/>
                      </a:cubicBezTo>
                      <a:cubicBezTo>
                        <a:pt x="100" y="41"/>
                        <a:pt x="105" y="48"/>
                        <a:pt x="108" y="56"/>
                      </a:cubicBezTo>
                      <a:close/>
                      <a:moveTo>
                        <a:pt x="80" y="23"/>
                      </a:moveTo>
                      <a:cubicBezTo>
                        <a:pt x="80" y="23"/>
                        <a:pt x="80" y="23"/>
                        <a:pt x="80" y="24"/>
                      </a:cubicBezTo>
                      <a:cubicBezTo>
                        <a:pt x="91" y="39"/>
                        <a:pt x="102" y="57"/>
                        <a:pt x="114" y="71"/>
                      </a:cubicBezTo>
                      <a:cubicBezTo>
                        <a:pt x="116" y="78"/>
                        <a:pt x="118" y="85"/>
                        <a:pt x="119" y="92"/>
                      </a:cubicBezTo>
                      <a:cubicBezTo>
                        <a:pt x="102" y="64"/>
                        <a:pt x="79" y="37"/>
                        <a:pt x="56" y="12"/>
                      </a:cubicBezTo>
                      <a:cubicBezTo>
                        <a:pt x="65" y="15"/>
                        <a:pt x="73" y="18"/>
                        <a:pt x="80" y="23"/>
                      </a:cubicBezTo>
                      <a:close/>
                      <a:moveTo>
                        <a:pt x="52" y="11"/>
                      </a:moveTo>
                      <a:cubicBezTo>
                        <a:pt x="76" y="40"/>
                        <a:pt x="97" y="71"/>
                        <a:pt x="120" y="100"/>
                      </a:cubicBezTo>
                      <a:cubicBezTo>
                        <a:pt x="120" y="105"/>
                        <a:pt x="121" y="111"/>
                        <a:pt x="121" y="116"/>
                      </a:cubicBezTo>
                      <a:cubicBezTo>
                        <a:pt x="94" y="79"/>
                        <a:pt x="66" y="42"/>
                        <a:pt x="34" y="8"/>
                      </a:cubicBezTo>
                      <a:cubicBezTo>
                        <a:pt x="40" y="9"/>
                        <a:pt x="47" y="10"/>
                        <a:pt x="52" y="11"/>
                      </a:cubicBezTo>
                      <a:close/>
                      <a:moveTo>
                        <a:pt x="32" y="8"/>
                      </a:moveTo>
                      <a:cubicBezTo>
                        <a:pt x="45" y="24"/>
                        <a:pt x="58" y="40"/>
                        <a:pt x="70" y="56"/>
                      </a:cubicBezTo>
                      <a:cubicBezTo>
                        <a:pt x="66" y="52"/>
                        <a:pt x="61" y="49"/>
                        <a:pt x="55" y="47"/>
                      </a:cubicBezTo>
                      <a:cubicBezTo>
                        <a:pt x="53" y="46"/>
                        <a:pt x="52" y="47"/>
                        <a:pt x="51" y="47"/>
                      </a:cubicBezTo>
                      <a:cubicBezTo>
                        <a:pt x="40" y="34"/>
                        <a:pt x="28" y="21"/>
                        <a:pt x="15" y="10"/>
                      </a:cubicBezTo>
                      <a:cubicBezTo>
                        <a:pt x="20" y="9"/>
                        <a:pt x="26" y="8"/>
                        <a:pt x="32" y="8"/>
                      </a:cubicBezTo>
                      <a:close/>
                      <a:moveTo>
                        <a:pt x="66" y="65"/>
                      </a:moveTo>
                      <a:cubicBezTo>
                        <a:pt x="77" y="79"/>
                        <a:pt x="79" y="103"/>
                        <a:pt x="79" y="119"/>
                      </a:cubicBezTo>
                      <a:cubicBezTo>
                        <a:pt x="79" y="135"/>
                        <a:pt x="77" y="167"/>
                        <a:pt x="63" y="183"/>
                      </a:cubicBezTo>
                      <a:cubicBezTo>
                        <a:pt x="66" y="144"/>
                        <a:pt x="66" y="104"/>
                        <a:pt x="66" y="65"/>
                      </a:cubicBezTo>
                      <a:close/>
                      <a:moveTo>
                        <a:pt x="48" y="50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7" y="55"/>
                        <a:pt x="47" y="60"/>
                        <a:pt x="46" y="64"/>
                      </a:cubicBezTo>
                      <a:cubicBezTo>
                        <a:pt x="37" y="51"/>
                        <a:pt x="25" y="39"/>
                        <a:pt x="13" y="28"/>
                      </a:cubicBezTo>
                      <a:cubicBezTo>
                        <a:pt x="14" y="22"/>
                        <a:pt x="13" y="17"/>
                        <a:pt x="13" y="11"/>
                      </a:cubicBezTo>
                      <a:cubicBezTo>
                        <a:pt x="25" y="24"/>
                        <a:pt x="37" y="37"/>
                        <a:pt x="48" y="50"/>
                      </a:cubicBezTo>
                      <a:close/>
                      <a:moveTo>
                        <a:pt x="13" y="31"/>
                      </a:moveTo>
                      <a:cubicBezTo>
                        <a:pt x="18" y="36"/>
                        <a:pt x="23" y="42"/>
                        <a:pt x="28" y="47"/>
                      </a:cubicBezTo>
                      <a:cubicBezTo>
                        <a:pt x="34" y="54"/>
                        <a:pt x="39" y="62"/>
                        <a:pt x="4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5" y="74"/>
                        <a:pt x="45" y="80"/>
                        <a:pt x="45" y="86"/>
                      </a:cubicBezTo>
                      <a:cubicBezTo>
                        <a:pt x="35" y="74"/>
                        <a:pt x="24" y="63"/>
                        <a:pt x="13" y="52"/>
                      </a:cubicBezTo>
                      <a:cubicBezTo>
                        <a:pt x="13" y="45"/>
                        <a:pt x="13" y="38"/>
                        <a:pt x="13" y="31"/>
                      </a:cubicBezTo>
                      <a:close/>
                      <a:moveTo>
                        <a:pt x="13" y="54"/>
                      </a:moveTo>
                      <a:cubicBezTo>
                        <a:pt x="23" y="66"/>
                        <a:pt x="33" y="78"/>
                        <a:pt x="44" y="89"/>
                      </a:cubicBezTo>
                      <a:cubicBezTo>
                        <a:pt x="44" y="89"/>
                        <a:pt x="45" y="90"/>
                        <a:pt x="45" y="89"/>
                      </a:cubicBezTo>
                      <a:cubicBezTo>
                        <a:pt x="45" y="94"/>
                        <a:pt x="45" y="98"/>
                        <a:pt x="45" y="102"/>
                      </a:cubicBezTo>
                      <a:cubicBezTo>
                        <a:pt x="43" y="100"/>
                        <a:pt x="40" y="96"/>
                        <a:pt x="38" y="95"/>
                      </a:cubicBezTo>
                      <a:cubicBezTo>
                        <a:pt x="35" y="92"/>
                        <a:pt x="32" y="89"/>
                        <a:pt x="29" y="85"/>
                      </a:cubicBezTo>
                      <a:cubicBezTo>
                        <a:pt x="23" y="79"/>
                        <a:pt x="18" y="73"/>
                        <a:pt x="12" y="67"/>
                      </a:cubicBezTo>
                      <a:cubicBezTo>
                        <a:pt x="12" y="63"/>
                        <a:pt x="12" y="59"/>
                        <a:pt x="13" y="54"/>
                      </a:cubicBezTo>
                      <a:close/>
                      <a:moveTo>
                        <a:pt x="12" y="70"/>
                      </a:moveTo>
                      <a:cubicBezTo>
                        <a:pt x="18" y="77"/>
                        <a:pt x="24" y="84"/>
                        <a:pt x="31" y="91"/>
                      </a:cubicBezTo>
                      <a:cubicBezTo>
                        <a:pt x="34" y="95"/>
                        <a:pt x="38" y="99"/>
                        <a:pt x="42" y="103"/>
                      </a:cubicBezTo>
                      <a:cubicBezTo>
                        <a:pt x="43" y="104"/>
                        <a:pt x="44" y="105"/>
                        <a:pt x="45" y="105"/>
                      </a:cubicBezTo>
                      <a:cubicBezTo>
                        <a:pt x="45" y="110"/>
                        <a:pt x="45" y="114"/>
                        <a:pt x="45" y="119"/>
                      </a:cubicBezTo>
                      <a:cubicBezTo>
                        <a:pt x="41" y="113"/>
                        <a:pt x="34" y="107"/>
                        <a:pt x="29" y="102"/>
                      </a:cubicBezTo>
                      <a:cubicBezTo>
                        <a:pt x="23" y="97"/>
                        <a:pt x="18" y="91"/>
                        <a:pt x="12" y="86"/>
                      </a:cubicBezTo>
                      <a:cubicBezTo>
                        <a:pt x="12" y="81"/>
                        <a:pt x="12" y="75"/>
                        <a:pt x="12" y="70"/>
                      </a:cubicBezTo>
                      <a:close/>
                      <a:moveTo>
                        <a:pt x="12" y="125"/>
                      </a:moveTo>
                      <a:cubicBezTo>
                        <a:pt x="12" y="123"/>
                        <a:pt x="12" y="121"/>
                        <a:pt x="12" y="119"/>
                      </a:cubicBezTo>
                      <a:cubicBezTo>
                        <a:pt x="18" y="126"/>
                        <a:pt x="24" y="133"/>
                        <a:pt x="31" y="140"/>
                      </a:cubicBezTo>
                      <a:cubicBezTo>
                        <a:pt x="33" y="143"/>
                        <a:pt x="38" y="149"/>
                        <a:pt x="42" y="151"/>
                      </a:cubicBezTo>
                      <a:cubicBezTo>
                        <a:pt x="43" y="152"/>
                        <a:pt x="43" y="152"/>
                        <a:pt x="44" y="152"/>
                      </a:cubicBezTo>
                      <a:cubicBezTo>
                        <a:pt x="45" y="152"/>
                        <a:pt x="46" y="151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8"/>
                        <a:pt x="44" y="148"/>
                        <a:pt x="44" y="148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2" y="147"/>
                        <a:pt x="39" y="143"/>
                        <a:pt x="37" y="142"/>
                      </a:cubicBezTo>
                      <a:cubicBezTo>
                        <a:pt x="34" y="139"/>
                        <a:pt x="31" y="136"/>
                        <a:pt x="28" y="133"/>
                      </a:cubicBezTo>
                      <a:cubicBezTo>
                        <a:pt x="23" y="127"/>
                        <a:pt x="17" y="122"/>
                        <a:pt x="12" y="117"/>
                      </a:cubicBezTo>
                      <a:cubicBezTo>
                        <a:pt x="12" y="113"/>
                        <a:pt x="12" y="109"/>
                        <a:pt x="12" y="104"/>
                      </a:cubicBezTo>
                      <a:cubicBezTo>
                        <a:pt x="16" y="109"/>
                        <a:pt x="20" y="113"/>
                        <a:pt x="24" y="117"/>
                      </a:cubicBezTo>
                      <a:cubicBezTo>
                        <a:pt x="30" y="124"/>
                        <a:pt x="36" y="131"/>
                        <a:pt x="43" y="136"/>
                      </a:cubicBezTo>
                      <a:cubicBezTo>
                        <a:pt x="44" y="137"/>
                        <a:pt x="46" y="136"/>
                        <a:pt x="45" y="134"/>
                      </a:cubicBezTo>
                      <a:cubicBezTo>
                        <a:pt x="40" y="128"/>
                        <a:pt x="33" y="122"/>
                        <a:pt x="27" y="117"/>
                      </a:cubicBezTo>
                      <a:cubicBezTo>
                        <a:pt x="22" y="112"/>
                        <a:pt x="17" y="106"/>
                        <a:pt x="12" y="102"/>
                      </a:cubicBezTo>
                      <a:cubicBezTo>
                        <a:pt x="12" y="97"/>
                        <a:pt x="12" y="93"/>
                        <a:pt x="12" y="89"/>
                      </a:cubicBezTo>
                      <a:cubicBezTo>
                        <a:pt x="17" y="94"/>
                        <a:pt x="22" y="99"/>
                        <a:pt x="27" y="104"/>
                      </a:cubicBezTo>
                      <a:cubicBezTo>
                        <a:pt x="32" y="110"/>
                        <a:pt x="38" y="117"/>
                        <a:pt x="45" y="122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5" y="137"/>
                        <a:pt x="46" y="153"/>
                        <a:pt x="46" y="168"/>
                      </a:cubicBezTo>
                      <a:cubicBezTo>
                        <a:pt x="35" y="157"/>
                        <a:pt x="23" y="147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2"/>
                        <a:pt x="12" y="128"/>
                        <a:pt x="12" y="125"/>
                      </a:cubicBezTo>
                      <a:close/>
                      <a:moveTo>
                        <a:pt x="12" y="137"/>
                      </a:moveTo>
                      <a:cubicBezTo>
                        <a:pt x="22" y="150"/>
                        <a:pt x="33" y="163"/>
                        <a:pt x="46" y="172"/>
                      </a:cubicBezTo>
                      <a:cubicBezTo>
                        <a:pt x="46" y="172"/>
                        <a:pt x="46" y="172"/>
                        <a:pt x="46" y="172"/>
                      </a:cubicBezTo>
                      <a:cubicBezTo>
                        <a:pt x="46" y="177"/>
                        <a:pt x="46" y="182"/>
                        <a:pt x="46" y="187"/>
                      </a:cubicBezTo>
                      <a:cubicBezTo>
                        <a:pt x="35" y="176"/>
                        <a:pt x="24" y="165"/>
                        <a:pt x="13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48"/>
                        <a:pt x="12" y="143"/>
                        <a:pt x="12" y="137"/>
                      </a:cubicBezTo>
                      <a:close/>
                      <a:moveTo>
                        <a:pt x="16" y="239"/>
                      </a:moveTo>
                      <a:cubicBezTo>
                        <a:pt x="15" y="238"/>
                        <a:pt x="15" y="238"/>
                        <a:pt x="14" y="238"/>
                      </a:cubicBezTo>
                      <a:cubicBezTo>
                        <a:pt x="14" y="234"/>
                        <a:pt x="14" y="231"/>
                        <a:pt x="14" y="227"/>
                      </a:cubicBezTo>
                      <a:cubicBezTo>
                        <a:pt x="17" y="230"/>
                        <a:pt x="20" y="233"/>
                        <a:pt x="23" y="236"/>
                      </a:cubicBezTo>
                      <a:cubicBezTo>
                        <a:pt x="24" y="237"/>
                        <a:pt x="25" y="238"/>
                        <a:pt x="26" y="239"/>
                      </a:cubicBezTo>
                      <a:cubicBezTo>
                        <a:pt x="23" y="239"/>
                        <a:pt x="19" y="239"/>
                        <a:pt x="16" y="239"/>
                      </a:cubicBezTo>
                      <a:close/>
                      <a:moveTo>
                        <a:pt x="31" y="239"/>
                      </a:moveTo>
                      <a:cubicBezTo>
                        <a:pt x="29" y="237"/>
                        <a:pt x="26" y="235"/>
                        <a:pt x="24" y="233"/>
                      </a:cubicBezTo>
                      <a:cubicBezTo>
                        <a:pt x="20" y="230"/>
                        <a:pt x="17" y="227"/>
                        <a:pt x="14" y="224"/>
                      </a:cubicBezTo>
                      <a:cubicBezTo>
                        <a:pt x="14" y="219"/>
                        <a:pt x="13" y="214"/>
                        <a:pt x="13" y="209"/>
                      </a:cubicBezTo>
                      <a:cubicBezTo>
                        <a:pt x="17" y="217"/>
                        <a:pt x="26" y="224"/>
                        <a:pt x="31" y="229"/>
                      </a:cubicBezTo>
                      <a:cubicBezTo>
                        <a:pt x="35" y="233"/>
                        <a:pt x="38" y="236"/>
                        <a:pt x="41" y="239"/>
                      </a:cubicBezTo>
                      <a:cubicBezTo>
                        <a:pt x="37" y="239"/>
                        <a:pt x="34" y="239"/>
                        <a:pt x="31" y="239"/>
                      </a:cubicBezTo>
                      <a:close/>
                      <a:moveTo>
                        <a:pt x="45" y="239"/>
                      </a:moveTo>
                      <a:cubicBezTo>
                        <a:pt x="43" y="237"/>
                        <a:pt x="42" y="236"/>
                        <a:pt x="41" y="235"/>
                      </a:cubicBezTo>
                      <a:cubicBezTo>
                        <a:pt x="38" y="232"/>
                        <a:pt x="35" y="229"/>
                        <a:pt x="32" y="226"/>
                      </a:cubicBezTo>
                      <a:cubicBezTo>
                        <a:pt x="27" y="220"/>
                        <a:pt x="16" y="213"/>
                        <a:pt x="14" y="205"/>
                      </a:cubicBezTo>
                      <a:cubicBezTo>
                        <a:pt x="14" y="205"/>
                        <a:pt x="13" y="205"/>
                        <a:pt x="13" y="204"/>
                      </a:cubicBezTo>
                      <a:cubicBezTo>
                        <a:pt x="13" y="201"/>
                        <a:pt x="13" y="197"/>
                        <a:pt x="13" y="194"/>
                      </a:cubicBezTo>
                      <a:cubicBezTo>
                        <a:pt x="27" y="209"/>
                        <a:pt x="41" y="225"/>
                        <a:pt x="55" y="239"/>
                      </a:cubicBezTo>
                      <a:cubicBezTo>
                        <a:pt x="52" y="239"/>
                        <a:pt x="48" y="239"/>
                        <a:pt x="45" y="239"/>
                      </a:cubicBezTo>
                      <a:close/>
                      <a:moveTo>
                        <a:pt x="60" y="238"/>
                      </a:moveTo>
                      <a:cubicBezTo>
                        <a:pt x="45" y="222"/>
                        <a:pt x="29" y="207"/>
                        <a:pt x="13" y="192"/>
                      </a:cubicBezTo>
                      <a:cubicBezTo>
                        <a:pt x="13" y="186"/>
                        <a:pt x="13" y="180"/>
                        <a:pt x="12" y="174"/>
                      </a:cubicBezTo>
                      <a:cubicBezTo>
                        <a:pt x="30" y="195"/>
                        <a:pt x="49" y="217"/>
                        <a:pt x="69" y="235"/>
                      </a:cubicBezTo>
                      <a:cubicBezTo>
                        <a:pt x="66" y="236"/>
                        <a:pt x="63" y="237"/>
                        <a:pt x="60" y="238"/>
                      </a:cubicBezTo>
                      <a:close/>
                      <a:moveTo>
                        <a:pt x="72" y="233"/>
                      </a:moveTo>
                      <a:cubicBezTo>
                        <a:pt x="54" y="212"/>
                        <a:pt x="33" y="193"/>
                        <a:pt x="13" y="172"/>
                      </a:cubicBezTo>
                      <a:cubicBezTo>
                        <a:pt x="13" y="172"/>
                        <a:pt x="13" y="172"/>
                        <a:pt x="12" y="172"/>
                      </a:cubicBezTo>
                      <a:cubicBezTo>
                        <a:pt x="12" y="166"/>
                        <a:pt x="12" y="161"/>
                        <a:pt x="12" y="156"/>
                      </a:cubicBezTo>
                      <a:cubicBezTo>
                        <a:pt x="24" y="168"/>
                        <a:pt x="35" y="181"/>
                        <a:pt x="47" y="194"/>
                      </a:cubicBezTo>
                      <a:cubicBezTo>
                        <a:pt x="47" y="195"/>
                        <a:pt x="47" y="196"/>
                        <a:pt x="47" y="197"/>
                      </a:cubicBezTo>
                      <a:cubicBezTo>
                        <a:pt x="47" y="200"/>
                        <a:pt x="50" y="201"/>
                        <a:pt x="52" y="200"/>
                      </a:cubicBezTo>
                      <a:cubicBezTo>
                        <a:pt x="61" y="210"/>
                        <a:pt x="71" y="220"/>
                        <a:pt x="81" y="229"/>
                      </a:cubicBezTo>
                      <a:cubicBezTo>
                        <a:pt x="78" y="230"/>
                        <a:pt x="75" y="232"/>
                        <a:pt x="72" y="233"/>
                      </a:cubicBezTo>
                      <a:close/>
                      <a:moveTo>
                        <a:pt x="84" y="227"/>
                      </a:moveTo>
                      <a:cubicBezTo>
                        <a:pt x="75" y="217"/>
                        <a:pt x="66" y="207"/>
                        <a:pt x="56" y="197"/>
                      </a:cubicBezTo>
                      <a:cubicBezTo>
                        <a:pt x="60" y="196"/>
                        <a:pt x="63" y="194"/>
                        <a:pt x="66" y="192"/>
                      </a:cubicBezTo>
                      <a:cubicBezTo>
                        <a:pt x="70" y="197"/>
                        <a:pt x="74" y="202"/>
                        <a:pt x="78" y="207"/>
                      </a:cubicBezTo>
                      <a:cubicBezTo>
                        <a:pt x="82" y="212"/>
                        <a:pt x="86" y="217"/>
                        <a:pt x="91" y="221"/>
                      </a:cubicBezTo>
                      <a:cubicBezTo>
                        <a:pt x="89" y="223"/>
                        <a:pt x="86" y="225"/>
                        <a:pt x="84" y="227"/>
                      </a:cubicBezTo>
                      <a:close/>
                      <a:moveTo>
                        <a:pt x="93" y="218"/>
                      </a:moveTo>
                      <a:cubicBezTo>
                        <a:pt x="89" y="214"/>
                        <a:pt x="85" y="210"/>
                        <a:pt x="81" y="206"/>
                      </a:cubicBezTo>
                      <a:cubicBezTo>
                        <a:pt x="77" y="201"/>
                        <a:pt x="72" y="196"/>
                        <a:pt x="68" y="191"/>
                      </a:cubicBezTo>
                      <a:cubicBezTo>
                        <a:pt x="71" y="188"/>
                        <a:pt x="74" y="184"/>
                        <a:pt x="76" y="180"/>
                      </a:cubicBezTo>
                      <a:cubicBezTo>
                        <a:pt x="81" y="186"/>
                        <a:pt x="86" y="192"/>
                        <a:pt x="91" y="197"/>
                      </a:cubicBezTo>
                      <a:cubicBezTo>
                        <a:pt x="94" y="201"/>
                        <a:pt x="96" y="204"/>
                        <a:pt x="99" y="207"/>
                      </a:cubicBezTo>
                      <a:cubicBezTo>
                        <a:pt x="100" y="207"/>
                        <a:pt x="100" y="208"/>
                        <a:pt x="100" y="208"/>
                      </a:cubicBezTo>
                      <a:cubicBezTo>
                        <a:pt x="98" y="212"/>
                        <a:pt x="96" y="215"/>
                        <a:pt x="93" y="218"/>
                      </a:cubicBezTo>
                      <a:close/>
                      <a:moveTo>
                        <a:pt x="102" y="206"/>
                      </a:moveTo>
                      <a:cubicBezTo>
                        <a:pt x="100" y="203"/>
                        <a:pt x="98" y="200"/>
                        <a:pt x="97" y="200"/>
                      </a:cubicBezTo>
                      <a:cubicBezTo>
                        <a:pt x="95" y="197"/>
                        <a:pt x="92" y="195"/>
                        <a:pt x="90" y="192"/>
                      </a:cubicBezTo>
                      <a:cubicBezTo>
                        <a:pt x="85" y="187"/>
                        <a:pt x="81" y="183"/>
                        <a:pt x="77" y="178"/>
                      </a:cubicBezTo>
                      <a:cubicBezTo>
                        <a:pt x="79" y="175"/>
                        <a:pt x="80" y="172"/>
                        <a:pt x="81" y="168"/>
                      </a:cubicBezTo>
                      <a:cubicBezTo>
                        <a:pt x="85" y="173"/>
                        <a:pt x="89" y="178"/>
                        <a:pt x="94" y="183"/>
                      </a:cubicBezTo>
                      <a:cubicBezTo>
                        <a:pt x="98" y="188"/>
                        <a:pt x="101" y="194"/>
                        <a:pt x="106" y="198"/>
                      </a:cubicBezTo>
                      <a:cubicBezTo>
                        <a:pt x="105" y="201"/>
                        <a:pt x="104" y="203"/>
                        <a:pt x="102" y="206"/>
                      </a:cubicBezTo>
                      <a:close/>
                      <a:moveTo>
                        <a:pt x="108" y="194"/>
                      </a:moveTo>
                      <a:cubicBezTo>
                        <a:pt x="104" y="190"/>
                        <a:pt x="100" y="186"/>
                        <a:pt x="96" y="182"/>
                      </a:cubicBezTo>
                      <a:cubicBezTo>
                        <a:pt x="92" y="177"/>
                        <a:pt x="87" y="171"/>
                        <a:pt x="82" y="166"/>
                      </a:cubicBezTo>
                      <a:cubicBezTo>
                        <a:pt x="83" y="162"/>
                        <a:pt x="84" y="158"/>
                        <a:pt x="85" y="153"/>
                      </a:cubicBezTo>
                      <a:cubicBezTo>
                        <a:pt x="93" y="164"/>
                        <a:pt x="102" y="175"/>
                        <a:pt x="111" y="185"/>
                      </a:cubicBezTo>
                      <a:cubicBezTo>
                        <a:pt x="110" y="188"/>
                        <a:pt x="109" y="191"/>
                        <a:pt x="108" y="194"/>
                      </a:cubicBezTo>
                      <a:close/>
                      <a:moveTo>
                        <a:pt x="113" y="181"/>
                      </a:moveTo>
                      <a:cubicBezTo>
                        <a:pt x="104" y="171"/>
                        <a:pt x="95" y="161"/>
                        <a:pt x="86" y="151"/>
                      </a:cubicBezTo>
                      <a:cubicBezTo>
                        <a:pt x="86" y="147"/>
                        <a:pt x="87" y="142"/>
                        <a:pt x="87" y="138"/>
                      </a:cubicBezTo>
                      <a:cubicBezTo>
                        <a:pt x="91" y="144"/>
                        <a:pt x="96" y="149"/>
                        <a:pt x="100" y="154"/>
                      </a:cubicBezTo>
                      <a:cubicBezTo>
                        <a:pt x="105" y="159"/>
                        <a:pt x="110" y="165"/>
                        <a:pt x="115" y="171"/>
                      </a:cubicBezTo>
                      <a:cubicBezTo>
                        <a:pt x="114" y="174"/>
                        <a:pt x="114" y="178"/>
                        <a:pt x="113" y="181"/>
                      </a:cubicBezTo>
                      <a:close/>
                      <a:moveTo>
                        <a:pt x="116" y="167"/>
                      </a:moveTo>
                      <a:cubicBezTo>
                        <a:pt x="112" y="162"/>
                        <a:pt x="108" y="157"/>
                        <a:pt x="104" y="152"/>
                      </a:cubicBezTo>
                      <a:cubicBezTo>
                        <a:pt x="98" y="147"/>
                        <a:pt x="93" y="141"/>
                        <a:pt x="88" y="136"/>
                      </a:cubicBezTo>
                      <a:cubicBezTo>
                        <a:pt x="88" y="130"/>
                        <a:pt x="88" y="126"/>
                        <a:pt x="88" y="122"/>
                      </a:cubicBezTo>
                      <a:cubicBezTo>
                        <a:pt x="88" y="121"/>
                        <a:pt x="88" y="121"/>
                        <a:pt x="88" y="121"/>
                      </a:cubicBezTo>
                      <a:cubicBezTo>
                        <a:pt x="97" y="134"/>
                        <a:pt x="107" y="147"/>
                        <a:pt x="118" y="158"/>
                      </a:cubicBezTo>
                      <a:cubicBezTo>
                        <a:pt x="117" y="161"/>
                        <a:pt x="117" y="164"/>
                        <a:pt x="116" y="167"/>
                      </a:cubicBezTo>
                      <a:close/>
                      <a:moveTo>
                        <a:pt x="119" y="153"/>
                      </a:moveTo>
                      <a:cubicBezTo>
                        <a:pt x="114" y="148"/>
                        <a:pt x="110" y="143"/>
                        <a:pt x="105" y="138"/>
                      </a:cubicBezTo>
                      <a:cubicBezTo>
                        <a:pt x="100" y="131"/>
                        <a:pt x="94" y="124"/>
                        <a:pt x="88" y="117"/>
                      </a:cubicBezTo>
                      <a:cubicBezTo>
                        <a:pt x="88" y="113"/>
                        <a:pt x="88" y="107"/>
                        <a:pt x="88" y="102"/>
                      </a:cubicBezTo>
                      <a:cubicBezTo>
                        <a:pt x="92" y="109"/>
                        <a:pt x="98" y="115"/>
                        <a:pt x="103" y="121"/>
                      </a:cubicBezTo>
                      <a:cubicBezTo>
                        <a:pt x="106" y="125"/>
                        <a:pt x="109" y="129"/>
                        <a:pt x="112" y="133"/>
                      </a:cubicBezTo>
                      <a:cubicBezTo>
                        <a:pt x="115" y="135"/>
                        <a:pt x="117" y="139"/>
                        <a:pt x="120" y="141"/>
                      </a:cubicBezTo>
                      <a:cubicBezTo>
                        <a:pt x="119" y="145"/>
                        <a:pt x="119" y="149"/>
                        <a:pt x="119" y="153"/>
                      </a:cubicBezTo>
                      <a:close/>
                      <a:moveTo>
                        <a:pt x="120" y="137"/>
                      </a:moveTo>
                      <a:cubicBezTo>
                        <a:pt x="120" y="136"/>
                        <a:pt x="119" y="135"/>
                        <a:pt x="118" y="134"/>
                      </a:cubicBezTo>
                      <a:cubicBezTo>
                        <a:pt x="117" y="132"/>
                        <a:pt x="115" y="130"/>
                        <a:pt x="114" y="129"/>
                      </a:cubicBezTo>
                      <a:cubicBezTo>
                        <a:pt x="111" y="125"/>
                        <a:pt x="107" y="121"/>
                        <a:pt x="104" y="117"/>
                      </a:cubicBezTo>
                      <a:cubicBezTo>
                        <a:pt x="98" y="111"/>
                        <a:pt x="93" y="104"/>
                        <a:pt x="87" y="98"/>
                      </a:cubicBezTo>
                      <a:cubicBezTo>
                        <a:pt x="86" y="86"/>
                        <a:pt x="82" y="73"/>
                        <a:pt x="76" y="63"/>
                      </a:cubicBezTo>
                      <a:cubicBezTo>
                        <a:pt x="91" y="83"/>
                        <a:pt x="106" y="103"/>
                        <a:pt x="121" y="123"/>
                      </a:cubicBezTo>
                      <a:cubicBezTo>
                        <a:pt x="121" y="128"/>
                        <a:pt x="120" y="132"/>
                        <a:pt x="120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Freeform 16">
                  <a:extLst>
                    <a:ext uri="{FF2B5EF4-FFF2-40B4-BE49-F238E27FC236}">
                      <a16:creationId xmlns:a16="http://schemas.microsoft.com/office/drawing/2014/main" id="{9EA89E8F-592D-45BC-8335-579F853DD0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5979" y="3438993"/>
                  <a:ext cx="243569" cy="564777"/>
                </a:xfrm>
                <a:custGeom>
                  <a:avLst/>
                  <a:gdLst>
                    <a:gd name="T0" fmla="*/ 90 w 109"/>
                    <a:gd name="T1" fmla="*/ 204 h 273"/>
                    <a:gd name="T2" fmla="*/ 65 w 109"/>
                    <a:gd name="T3" fmla="*/ 182 h 273"/>
                    <a:gd name="T4" fmla="*/ 99 w 109"/>
                    <a:gd name="T5" fmla="*/ 132 h 273"/>
                    <a:gd name="T6" fmla="*/ 82 w 109"/>
                    <a:gd name="T7" fmla="*/ 123 h 273"/>
                    <a:gd name="T8" fmla="*/ 64 w 109"/>
                    <a:gd name="T9" fmla="*/ 104 h 273"/>
                    <a:gd name="T10" fmla="*/ 103 w 109"/>
                    <a:gd name="T11" fmla="*/ 50 h 273"/>
                    <a:gd name="T12" fmla="*/ 89 w 109"/>
                    <a:gd name="T13" fmla="*/ 3 h 273"/>
                    <a:gd name="T14" fmla="*/ 8 w 109"/>
                    <a:gd name="T15" fmla="*/ 5 h 273"/>
                    <a:gd name="T16" fmla="*/ 4 w 109"/>
                    <a:gd name="T17" fmla="*/ 249 h 273"/>
                    <a:gd name="T18" fmla="*/ 18 w 109"/>
                    <a:gd name="T19" fmla="*/ 269 h 273"/>
                    <a:gd name="T20" fmla="*/ 106 w 109"/>
                    <a:gd name="T21" fmla="*/ 266 h 273"/>
                    <a:gd name="T22" fmla="*/ 77 w 109"/>
                    <a:gd name="T23" fmla="*/ 141 h 273"/>
                    <a:gd name="T24" fmla="*/ 84 w 109"/>
                    <a:gd name="T25" fmla="*/ 23 h 273"/>
                    <a:gd name="T26" fmla="*/ 73 w 109"/>
                    <a:gd name="T27" fmla="*/ 22 h 273"/>
                    <a:gd name="T28" fmla="*/ 60 w 109"/>
                    <a:gd name="T29" fmla="*/ 13 h 273"/>
                    <a:gd name="T30" fmla="*/ 58 w 109"/>
                    <a:gd name="T31" fmla="*/ 24 h 273"/>
                    <a:gd name="T32" fmla="*/ 57 w 109"/>
                    <a:gd name="T33" fmla="*/ 27 h 273"/>
                    <a:gd name="T34" fmla="*/ 30 w 109"/>
                    <a:gd name="T35" fmla="*/ 13 h 273"/>
                    <a:gd name="T36" fmla="*/ 52 w 109"/>
                    <a:gd name="T37" fmla="*/ 39 h 273"/>
                    <a:gd name="T38" fmla="*/ 46 w 109"/>
                    <a:gd name="T39" fmla="*/ 45 h 273"/>
                    <a:gd name="T40" fmla="*/ 30 w 109"/>
                    <a:gd name="T41" fmla="*/ 32 h 273"/>
                    <a:gd name="T42" fmla="*/ 12 w 109"/>
                    <a:gd name="T43" fmla="*/ 12 h 273"/>
                    <a:gd name="T44" fmla="*/ 14 w 109"/>
                    <a:gd name="T45" fmla="*/ 34 h 273"/>
                    <a:gd name="T46" fmla="*/ 13 w 109"/>
                    <a:gd name="T47" fmla="*/ 54 h 273"/>
                    <a:gd name="T48" fmla="*/ 12 w 109"/>
                    <a:gd name="T49" fmla="*/ 61 h 273"/>
                    <a:gd name="T50" fmla="*/ 50 w 109"/>
                    <a:gd name="T51" fmla="*/ 125 h 273"/>
                    <a:gd name="T52" fmla="*/ 78 w 109"/>
                    <a:gd name="T53" fmla="*/ 160 h 273"/>
                    <a:gd name="T54" fmla="*/ 74 w 109"/>
                    <a:gd name="T55" fmla="*/ 160 h 273"/>
                    <a:gd name="T56" fmla="*/ 12 w 109"/>
                    <a:gd name="T57" fmla="*/ 90 h 273"/>
                    <a:gd name="T58" fmla="*/ 49 w 109"/>
                    <a:gd name="T59" fmla="*/ 162 h 273"/>
                    <a:gd name="T60" fmla="*/ 11 w 109"/>
                    <a:gd name="T61" fmla="*/ 148 h 273"/>
                    <a:gd name="T62" fmla="*/ 27 w 109"/>
                    <a:gd name="T63" fmla="*/ 162 h 273"/>
                    <a:gd name="T64" fmla="*/ 45 w 109"/>
                    <a:gd name="T65" fmla="*/ 166 h 273"/>
                    <a:gd name="T66" fmla="*/ 12 w 109"/>
                    <a:gd name="T67" fmla="*/ 249 h 273"/>
                    <a:gd name="T68" fmla="*/ 12 w 109"/>
                    <a:gd name="T69" fmla="*/ 249 h 273"/>
                    <a:gd name="T70" fmla="*/ 12 w 109"/>
                    <a:gd name="T71" fmla="*/ 220 h 273"/>
                    <a:gd name="T72" fmla="*/ 46 w 109"/>
                    <a:gd name="T73" fmla="*/ 250 h 273"/>
                    <a:gd name="T74" fmla="*/ 12 w 109"/>
                    <a:gd name="T75" fmla="*/ 205 h 273"/>
                    <a:gd name="T76" fmla="*/ 63 w 109"/>
                    <a:gd name="T77" fmla="*/ 250 h 273"/>
                    <a:gd name="T78" fmla="*/ 12 w 109"/>
                    <a:gd name="T79" fmla="*/ 203 h 273"/>
                    <a:gd name="T80" fmla="*/ 67 w 109"/>
                    <a:gd name="T81" fmla="*/ 245 h 273"/>
                    <a:gd name="T82" fmla="*/ 85 w 109"/>
                    <a:gd name="T83" fmla="*/ 250 h 273"/>
                    <a:gd name="T84" fmla="*/ 12 w 109"/>
                    <a:gd name="T85" fmla="*/ 187 h 273"/>
                    <a:gd name="T86" fmla="*/ 44 w 109"/>
                    <a:gd name="T87" fmla="*/ 211 h 273"/>
                    <a:gd name="T88" fmla="*/ 86 w 109"/>
                    <a:gd name="T89" fmla="*/ 234 h 273"/>
                    <a:gd name="T90" fmla="*/ 71 w 109"/>
                    <a:gd name="T91" fmla="*/ 211 h 273"/>
                    <a:gd name="T92" fmla="*/ 86 w 109"/>
                    <a:gd name="T93" fmla="*/ 222 h 273"/>
                    <a:gd name="T94" fmla="*/ 86 w 109"/>
                    <a:gd name="T95" fmla="*/ 22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9" h="273">
                      <a:moveTo>
                        <a:pt x="107" y="212"/>
                      </a:moveTo>
                      <a:cubicBezTo>
                        <a:pt x="107" y="211"/>
                        <a:pt x="106" y="211"/>
                        <a:pt x="106" y="210"/>
                      </a:cubicBezTo>
                      <a:cubicBezTo>
                        <a:pt x="103" y="209"/>
                        <a:pt x="101" y="208"/>
                        <a:pt x="98" y="207"/>
                      </a:cubicBezTo>
                      <a:cubicBezTo>
                        <a:pt x="95" y="206"/>
                        <a:pt x="92" y="205"/>
                        <a:pt x="90" y="204"/>
                      </a:cubicBezTo>
                      <a:cubicBezTo>
                        <a:pt x="88" y="204"/>
                        <a:pt x="88" y="204"/>
                        <a:pt x="87" y="205"/>
                      </a:cubicBezTo>
                      <a:cubicBezTo>
                        <a:pt x="79" y="204"/>
                        <a:pt x="72" y="203"/>
                        <a:pt x="64" y="202"/>
                      </a:cubicBezTo>
                      <a:cubicBezTo>
                        <a:pt x="64" y="202"/>
                        <a:pt x="64" y="202"/>
                        <a:pt x="64" y="202"/>
                      </a:cubicBezTo>
                      <a:cubicBezTo>
                        <a:pt x="64" y="195"/>
                        <a:pt x="64" y="188"/>
                        <a:pt x="65" y="182"/>
                      </a:cubicBezTo>
                      <a:cubicBezTo>
                        <a:pt x="74" y="182"/>
                        <a:pt x="84" y="182"/>
                        <a:pt x="93" y="179"/>
                      </a:cubicBezTo>
                      <a:cubicBezTo>
                        <a:pt x="94" y="179"/>
                        <a:pt x="95" y="177"/>
                        <a:pt x="94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7" y="161"/>
                        <a:pt x="97" y="147"/>
                        <a:pt x="99" y="132"/>
                      </a:cubicBezTo>
                      <a:cubicBezTo>
                        <a:pt x="99" y="132"/>
                        <a:pt x="98" y="131"/>
                        <a:pt x="98" y="131"/>
                      </a:cubicBezTo>
                      <a:cubicBezTo>
                        <a:pt x="98" y="130"/>
                        <a:pt x="98" y="130"/>
                        <a:pt x="97" y="129"/>
                      </a:cubicBezTo>
                      <a:cubicBezTo>
                        <a:pt x="94" y="126"/>
                        <a:pt x="89" y="125"/>
                        <a:pt x="85" y="124"/>
                      </a:cubicBezTo>
                      <a:cubicBezTo>
                        <a:pt x="84" y="123"/>
                        <a:pt x="83" y="123"/>
                        <a:pt x="82" y="123"/>
                      </a:cubicBezTo>
                      <a:cubicBezTo>
                        <a:pt x="77" y="122"/>
                        <a:pt x="73" y="121"/>
                        <a:pt x="68" y="121"/>
                      </a:cubicBezTo>
                      <a:cubicBezTo>
                        <a:pt x="67" y="121"/>
                        <a:pt x="66" y="121"/>
                        <a:pt x="64" y="121"/>
                      </a:cubicBezTo>
                      <a:cubicBezTo>
                        <a:pt x="64" y="117"/>
                        <a:pt x="64" y="114"/>
                        <a:pt x="64" y="110"/>
                      </a:cubicBezTo>
                      <a:cubicBezTo>
                        <a:pt x="64" y="108"/>
                        <a:pt x="64" y="106"/>
                        <a:pt x="64" y="104"/>
                      </a:cubicBezTo>
                      <a:cubicBezTo>
                        <a:pt x="65" y="98"/>
                        <a:pt x="64" y="92"/>
                        <a:pt x="64" y="85"/>
                      </a:cubicBezTo>
                      <a:cubicBezTo>
                        <a:pt x="65" y="76"/>
                        <a:pt x="65" y="67"/>
                        <a:pt x="65" y="57"/>
                      </a:cubicBezTo>
                      <a:cubicBezTo>
                        <a:pt x="77" y="57"/>
                        <a:pt x="89" y="56"/>
                        <a:pt x="101" y="55"/>
                      </a:cubicBezTo>
                      <a:cubicBezTo>
                        <a:pt x="104" y="55"/>
                        <a:pt x="105" y="52"/>
                        <a:pt x="103" y="50"/>
                      </a:cubicBezTo>
                      <a:cubicBezTo>
                        <a:pt x="105" y="38"/>
                        <a:pt x="104" y="27"/>
                        <a:pt x="104" y="15"/>
                      </a:cubicBezTo>
                      <a:cubicBezTo>
                        <a:pt x="104" y="13"/>
                        <a:pt x="102" y="12"/>
                        <a:pt x="100" y="13"/>
                      </a:cubicBezTo>
                      <a:cubicBezTo>
                        <a:pt x="99" y="11"/>
                        <a:pt x="98" y="10"/>
                        <a:pt x="96" y="9"/>
                      </a:cubicBezTo>
                      <a:cubicBezTo>
                        <a:pt x="94" y="7"/>
                        <a:pt x="91" y="5"/>
                        <a:pt x="89" y="3"/>
                      </a:cubicBezTo>
                      <a:cubicBezTo>
                        <a:pt x="88" y="3"/>
                        <a:pt x="87" y="3"/>
                        <a:pt x="87" y="3"/>
                      </a:cubicBezTo>
                      <a:cubicBezTo>
                        <a:pt x="81" y="0"/>
                        <a:pt x="70" y="3"/>
                        <a:pt x="64" y="4"/>
                      </a:cubicBezTo>
                      <a:cubicBezTo>
                        <a:pt x="46" y="4"/>
                        <a:pt x="28" y="3"/>
                        <a:pt x="10" y="4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0" y="20"/>
                        <a:pt x="3" y="42"/>
                        <a:pt x="3" y="58"/>
                      </a:cubicBezTo>
                      <a:cubicBezTo>
                        <a:pt x="3" y="79"/>
                        <a:pt x="3" y="100"/>
                        <a:pt x="3" y="122"/>
                      </a:cubicBezTo>
                      <a:cubicBezTo>
                        <a:pt x="3" y="164"/>
                        <a:pt x="2" y="207"/>
                        <a:pt x="4" y="249"/>
                      </a:cubicBezTo>
                      <a:cubicBezTo>
                        <a:pt x="4" y="250"/>
                        <a:pt x="4" y="250"/>
                        <a:pt x="4" y="251"/>
                      </a:cubicBezTo>
                      <a:cubicBezTo>
                        <a:pt x="3" y="252"/>
                        <a:pt x="3" y="253"/>
                        <a:pt x="4" y="254"/>
                      </a:cubicBezTo>
                      <a:cubicBezTo>
                        <a:pt x="7" y="260"/>
                        <a:pt x="12" y="265"/>
                        <a:pt x="17" y="269"/>
                      </a:cubicBezTo>
                      <a:cubicBezTo>
                        <a:pt x="18" y="269"/>
                        <a:pt x="18" y="269"/>
                        <a:pt x="18" y="269"/>
                      </a:cubicBezTo>
                      <a:cubicBezTo>
                        <a:pt x="19" y="270"/>
                        <a:pt x="19" y="270"/>
                        <a:pt x="20" y="270"/>
                      </a:cubicBezTo>
                      <a:cubicBezTo>
                        <a:pt x="45" y="273"/>
                        <a:pt x="74" y="273"/>
                        <a:pt x="99" y="270"/>
                      </a:cubicBezTo>
                      <a:cubicBezTo>
                        <a:pt x="100" y="270"/>
                        <a:pt x="101" y="269"/>
                        <a:pt x="102" y="268"/>
                      </a:cubicBezTo>
                      <a:cubicBezTo>
                        <a:pt x="103" y="269"/>
                        <a:pt x="105" y="268"/>
                        <a:pt x="106" y="266"/>
                      </a:cubicBezTo>
                      <a:cubicBezTo>
                        <a:pt x="108" y="249"/>
                        <a:pt x="109" y="232"/>
                        <a:pt x="109" y="215"/>
                      </a:cubicBezTo>
                      <a:cubicBezTo>
                        <a:pt x="109" y="213"/>
                        <a:pt x="108" y="212"/>
                        <a:pt x="107" y="212"/>
                      </a:cubicBezTo>
                      <a:close/>
                      <a:moveTo>
                        <a:pt x="78" y="128"/>
                      </a:moveTo>
                      <a:cubicBezTo>
                        <a:pt x="78" y="133"/>
                        <a:pt x="77" y="137"/>
                        <a:pt x="77" y="141"/>
                      </a:cubicBezTo>
                      <a:cubicBezTo>
                        <a:pt x="74" y="137"/>
                        <a:pt x="71" y="133"/>
                        <a:pt x="67" y="130"/>
                      </a:cubicBezTo>
                      <a:cubicBezTo>
                        <a:pt x="71" y="130"/>
                        <a:pt x="75" y="129"/>
                        <a:pt x="78" y="128"/>
                      </a:cubicBezTo>
                      <a:close/>
                      <a:moveTo>
                        <a:pt x="84" y="12"/>
                      </a:moveTo>
                      <a:cubicBezTo>
                        <a:pt x="82" y="16"/>
                        <a:pt x="84" y="19"/>
                        <a:pt x="84" y="23"/>
                      </a:cubicBezTo>
                      <a:cubicBezTo>
                        <a:pt x="84" y="27"/>
                        <a:pt x="85" y="31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2" y="30"/>
                        <a:pt x="77" y="26"/>
                        <a:pt x="73" y="22"/>
                      </a:cubicBezTo>
                      <a:cubicBezTo>
                        <a:pt x="70" y="19"/>
                        <a:pt x="67" y="16"/>
                        <a:pt x="63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9" y="13"/>
                        <a:pt x="79" y="10"/>
                        <a:pt x="84" y="12"/>
                      </a:cubicBezTo>
                      <a:close/>
                      <a:moveTo>
                        <a:pt x="60" y="13"/>
                      </a:moveTo>
                      <a:cubicBezTo>
                        <a:pt x="63" y="17"/>
                        <a:pt x="67" y="21"/>
                        <a:pt x="71" y="25"/>
                      </a:cubicBezTo>
                      <a:cubicBezTo>
                        <a:pt x="74" y="28"/>
                        <a:pt x="77" y="32"/>
                        <a:pt x="80" y="35"/>
                      </a:cubicBezTo>
                      <a:cubicBezTo>
                        <a:pt x="77" y="35"/>
                        <a:pt x="74" y="35"/>
                        <a:pt x="71" y="36"/>
                      </a:cubicBezTo>
                      <a:cubicBezTo>
                        <a:pt x="67" y="32"/>
                        <a:pt x="62" y="28"/>
                        <a:pt x="58" y="24"/>
                      </a:cubicBezTo>
                      <a:cubicBezTo>
                        <a:pt x="55" y="21"/>
                        <a:pt x="51" y="17"/>
                        <a:pt x="48" y="13"/>
                      </a:cubicBezTo>
                      <a:cubicBezTo>
                        <a:pt x="52" y="13"/>
                        <a:pt x="56" y="13"/>
                        <a:pt x="60" y="13"/>
                      </a:cubicBezTo>
                      <a:close/>
                      <a:moveTo>
                        <a:pt x="45" y="13"/>
                      </a:moveTo>
                      <a:cubicBezTo>
                        <a:pt x="49" y="18"/>
                        <a:pt x="53" y="23"/>
                        <a:pt x="57" y="27"/>
                      </a:cubicBezTo>
                      <a:cubicBezTo>
                        <a:pt x="60" y="30"/>
                        <a:pt x="63" y="33"/>
                        <a:pt x="66" y="36"/>
                      </a:cubicBezTo>
                      <a:cubicBezTo>
                        <a:pt x="63" y="36"/>
                        <a:pt x="59" y="37"/>
                        <a:pt x="56" y="38"/>
                      </a:cubicBezTo>
                      <a:cubicBezTo>
                        <a:pt x="52" y="33"/>
                        <a:pt x="47" y="30"/>
                        <a:pt x="43" y="26"/>
                      </a:cubicBezTo>
                      <a:cubicBezTo>
                        <a:pt x="39" y="21"/>
                        <a:pt x="34" y="17"/>
                        <a:pt x="30" y="13"/>
                      </a:cubicBezTo>
                      <a:cubicBezTo>
                        <a:pt x="35" y="13"/>
                        <a:pt x="40" y="13"/>
                        <a:pt x="45" y="13"/>
                      </a:cubicBezTo>
                      <a:close/>
                      <a:moveTo>
                        <a:pt x="26" y="13"/>
                      </a:moveTo>
                      <a:cubicBezTo>
                        <a:pt x="31" y="18"/>
                        <a:pt x="36" y="23"/>
                        <a:pt x="41" y="28"/>
                      </a:cubicBezTo>
                      <a:cubicBezTo>
                        <a:pt x="45" y="32"/>
                        <a:pt x="48" y="36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40"/>
                        <a:pt x="51" y="40"/>
                        <a:pt x="51" y="41"/>
                      </a:cubicBezTo>
                      <a:cubicBezTo>
                        <a:pt x="49" y="40"/>
                        <a:pt x="46" y="41"/>
                        <a:pt x="46" y="44"/>
                      </a:cubicBezTo>
                      <a:cubicBezTo>
                        <a:pt x="46" y="44"/>
                        <a:pt x="46" y="45"/>
                        <a:pt x="46" y="45"/>
                      </a:cubicBezTo>
                      <a:cubicBezTo>
                        <a:pt x="42" y="40"/>
                        <a:pt x="37" y="36"/>
                        <a:pt x="33" y="31"/>
                      </a:cubicBezTo>
                      <a:cubicBezTo>
                        <a:pt x="27" y="24"/>
                        <a:pt x="21" y="18"/>
                        <a:pt x="15" y="11"/>
                      </a:cubicBezTo>
                      <a:cubicBezTo>
                        <a:pt x="19" y="12"/>
                        <a:pt x="22" y="12"/>
                        <a:pt x="26" y="13"/>
                      </a:cubicBezTo>
                      <a:close/>
                      <a:moveTo>
                        <a:pt x="30" y="32"/>
                      </a:moveTo>
                      <a:cubicBezTo>
                        <a:pt x="35" y="38"/>
                        <a:pt x="40" y="45"/>
                        <a:pt x="46" y="50"/>
                      </a:cubicBezTo>
                      <a:cubicBezTo>
                        <a:pt x="45" y="56"/>
                        <a:pt x="45" y="62"/>
                        <a:pt x="45" y="67"/>
                      </a:cubicBezTo>
                      <a:cubicBezTo>
                        <a:pt x="35" y="55"/>
                        <a:pt x="25" y="43"/>
                        <a:pt x="14" y="31"/>
                      </a:cubicBezTo>
                      <a:cubicBezTo>
                        <a:pt x="14" y="24"/>
                        <a:pt x="14" y="18"/>
                        <a:pt x="12" y="12"/>
                      </a:cubicBezTo>
                      <a:cubicBezTo>
                        <a:pt x="18" y="19"/>
                        <a:pt x="24" y="25"/>
                        <a:pt x="30" y="32"/>
                      </a:cubicBezTo>
                      <a:close/>
                      <a:moveTo>
                        <a:pt x="45" y="87"/>
                      </a:moveTo>
                      <a:cubicBezTo>
                        <a:pt x="34" y="75"/>
                        <a:pt x="24" y="61"/>
                        <a:pt x="13" y="50"/>
                      </a:cubicBezTo>
                      <a:cubicBezTo>
                        <a:pt x="13" y="45"/>
                        <a:pt x="14" y="40"/>
                        <a:pt x="14" y="34"/>
                      </a:cubicBezTo>
                      <a:cubicBezTo>
                        <a:pt x="24" y="47"/>
                        <a:pt x="34" y="60"/>
                        <a:pt x="45" y="73"/>
                      </a:cubicBezTo>
                      <a:cubicBezTo>
                        <a:pt x="45" y="78"/>
                        <a:pt x="45" y="82"/>
                        <a:pt x="45" y="87"/>
                      </a:cubicBezTo>
                      <a:close/>
                      <a:moveTo>
                        <a:pt x="12" y="61"/>
                      </a:moveTo>
                      <a:cubicBezTo>
                        <a:pt x="12" y="59"/>
                        <a:pt x="13" y="56"/>
                        <a:pt x="13" y="54"/>
                      </a:cubicBezTo>
                      <a:cubicBezTo>
                        <a:pt x="22" y="68"/>
                        <a:pt x="34" y="81"/>
                        <a:pt x="45" y="93"/>
                      </a:cubicBezTo>
                      <a:cubicBezTo>
                        <a:pt x="45" y="97"/>
                        <a:pt x="45" y="102"/>
                        <a:pt x="46" y="106"/>
                      </a:cubicBezTo>
                      <a:cubicBezTo>
                        <a:pt x="34" y="94"/>
                        <a:pt x="23" y="82"/>
                        <a:pt x="12" y="69"/>
                      </a:cubicBezTo>
                      <a:cubicBezTo>
                        <a:pt x="12" y="66"/>
                        <a:pt x="12" y="64"/>
                        <a:pt x="12" y="61"/>
                      </a:cubicBezTo>
                      <a:close/>
                      <a:moveTo>
                        <a:pt x="12" y="73"/>
                      </a:moveTo>
                      <a:cubicBezTo>
                        <a:pt x="23" y="87"/>
                        <a:pt x="35" y="101"/>
                        <a:pt x="47" y="115"/>
                      </a:cubicBezTo>
                      <a:cubicBezTo>
                        <a:pt x="47" y="117"/>
                        <a:pt x="48" y="120"/>
                        <a:pt x="48" y="123"/>
                      </a:cubicBezTo>
                      <a:cubicBezTo>
                        <a:pt x="48" y="124"/>
                        <a:pt x="49" y="125"/>
                        <a:pt x="50" y="125"/>
                      </a:cubicBezTo>
                      <a:cubicBezTo>
                        <a:pt x="50" y="126"/>
                        <a:pt x="50" y="127"/>
                        <a:pt x="51" y="127"/>
                      </a:cubicBezTo>
                      <a:cubicBezTo>
                        <a:pt x="54" y="129"/>
                        <a:pt x="57" y="129"/>
                        <a:pt x="60" y="129"/>
                      </a:cubicBezTo>
                      <a:cubicBezTo>
                        <a:pt x="66" y="135"/>
                        <a:pt x="71" y="141"/>
                        <a:pt x="77" y="147"/>
                      </a:cubicBezTo>
                      <a:cubicBezTo>
                        <a:pt x="77" y="151"/>
                        <a:pt x="78" y="156"/>
                        <a:pt x="78" y="160"/>
                      </a:cubicBezTo>
                      <a:cubicBezTo>
                        <a:pt x="58" y="134"/>
                        <a:pt x="34" y="111"/>
                        <a:pt x="12" y="87"/>
                      </a:cubicBezTo>
                      <a:cubicBezTo>
                        <a:pt x="12" y="82"/>
                        <a:pt x="12" y="77"/>
                        <a:pt x="12" y="73"/>
                      </a:cubicBezTo>
                      <a:close/>
                      <a:moveTo>
                        <a:pt x="12" y="90"/>
                      </a:moveTo>
                      <a:cubicBezTo>
                        <a:pt x="31" y="114"/>
                        <a:pt x="51" y="140"/>
                        <a:pt x="74" y="160"/>
                      </a:cubicBezTo>
                      <a:cubicBezTo>
                        <a:pt x="70" y="160"/>
                        <a:pt x="67" y="161"/>
                        <a:pt x="64" y="161"/>
                      </a:cubicBezTo>
                      <a:cubicBezTo>
                        <a:pt x="63" y="161"/>
                        <a:pt x="63" y="161"/>
                        <a:pt x="62" y="161"/>
                      </a:cubicBezTo>
                      <a:cubicBezTo>
                        <a:pt x="46" y="143"/>
                        <a:pt x="29" y="125"/>
                        <a:pt x="12" y="108"/>
                      </a:cubicBezTo>
                      <a:cubicBezTo>
                        <a:pt x="12" y="102"/>
                        <a:pt x="12" y="96"/>
                        <a:pt x="12" y="90"/>
                      </a:cubicBezTo>
                      <a:close/>
                      <a:moveTo>
                        <a:pt x="11" y="122"/>
                      </a:moveTo>
                      <a:cubicBezTo>
                        <a:pt x="11" y="118"/>
                        <a:pt x="12" y="114"/>
                        <a:pt x="12" y="111"/>
                      </a:cubicBezTo>
                      <a:cubicBezTo>
                        <a:pt x="27" y="128"/>
                        <a:pt x="42" y="145"/>
                        <a:pt x="57" y="162"/>
                      </a:cubicBezTo>
                      <a:cubicBezTo>
                        <a:pt x="55" y="162"/>
                        <a:pt x="52" y="162"/>
                        <a:pt x="49" y="162"/>
                      </a:cubicBezTo>
                      <a:cubicBezTo>
                        <a:pt x="48" y="162"/>
                        <a:pt x="47" y="162"/>
                        <a:pt x="47" y="163"/>
                      </a:cubicBezTo>
                      <a:cubicBezTo>
                        <a:pt x="35" y="152"/>
                        <a:pt x="23" y="140"/>
                        <a:pt x="11" y="128"/>
                      </a:cubicBezTo>
                      <a:cubicBezTo>
                        <a:pt x="11" y="126"/>
                        <a:pt x="11" y="124"/>
                        <a:pt x="11" y="122"/>
                      </a:cubicBezTo>
                      <a:close/>
                      <a:moveTo>
                        <a:pt x="11" y="148"/>
                      </a:moveTo>
                      <a:cubicBezTo>
                        <a:pt x="16" y="154"/>
                        <a:pt x="21" y="159"/>
                        <a:pt x="26" y="164"/>
                      </a:cubicBezTo>
                      <a:cubicBezTo>
                        <a:pt x="30" y="169"/>
                        <a:pt x="35" y="175"/>
                        <a:pt x="41" y="179"/>
                      </a:cubicBezTo>
                      <a:cubicBezTo>
                        <a:pt x="42" y="179"/>
                        <a:pt x="43" y="178"/>
                        <a:pt x="42" y="177"/>
                      </a:cubicBezTo>
                      <a:cubicBezTo>
                        <a:pt x="38" y="171"/>
                        <a:pt x="32" y="167"/>
                        <a:pt x="27" y="162"/>
                      </a:cubicBezTo>
                      <a:cubicBezTo>
                        <a:pt x="22" y="157"/>
                        <a:pt x="17" y="151"/>
                        <a:pt x="12" y="146"/>
                      </a:cubicBezTo>
                      <a:cubicBezTo>
                        <a:pt x="12" y="146"/>
                        <a:pt x="11" y="146"/>
                        <a:pt x="11" y="146"/>
                      </a:cubicBezTo>
                      <a:cubicBezTo>
                        <a:pt x="11" y="141"/>
                        <a:pt x="11" y="136"/>
                        <a:pt x="11" y="131"/>
                      </a:cubicBezTo>
                      <a:cubicBezTo>
                        <a:pt x="21" y="144"/>
                        <a:pt x="33" y="156"/>
                        <a:pt x="45" y="166"/>
                      </a:cubicBezTo>
                      <a:cubicBezTo>
                        <a:pt x="43" y="175"/>
                        <a:pt x="42" y="185"/>
                        <a:pt x="41" y="194"/>
                      </a:cubicBezTo>
                      <a:cubicBezTo>
                        <a:pt x="31" y="185"/>
                        <a:pt x="21" y="176"/>
                        <a:pt x="11" y="167"/>
                      </a:cubicBezTo>
                      <a:cubicBezTo>
                        <a:pt x="11" y="160"/>
                        <a:pt x="11" y="154"/>
                        <a:pt x="11" y="148"/>
                      </a:cubicBezTo>
                      <a:close/>
                      <a:moveTo>
                        <a:pt x="12" y="249"/>
                      </a:moveTo>
                      <a:cubicBezTo>
                        <a:pt x="12" y="245"/>
                        <a:pt x="12" y="240"/>
                        <a:pt x="12" y="236"/>
                      </a:cubicBezTo>
                      <a:cubicBezTo>
                        <a:pt x="15" y="239"/>
                        <a:pt x="18" y="242"/>
                        <a:pt x="22" y="245"/>
                      </a:cubicBezTo>
                      <a:cubicBezTo>
                        <a:pt x="23" y="246"/>
                        <a:pt x="25" y="248"/>
                        <a:pt x="27" y="249"/>
                      </a:cubicBezTo>
                      <a:cubicBezTo>
                        <a:pt x="22" y="249"/>
                        <a:pt x="14" y="250"/>
                        <a:pt x="12" y="249"/>
                      </a:cubicBezTo>
                      <a:close/>
                      <a:moveTo>
                        <a:pt x="31" y="249"/>
                      </a:moveTo>
                      <a:cubicBezTo>
                        <a:pt x="29" y="247"/>
                        <a:pt x="26" y="244"/>
                        <a:pt x="23" y="242"/>
                      </a:cubicBezTo>
                      <a:cubicBezTo>
                        <a:pt x="19" y="239"/>
                        <a:pt x="16" y="236"/>
                        <a:pt x="12" y="233"/>
                      </a:cubicBezTo>
                      <a:cubicBezTo>
                        <a:pt x="12" y="229"/>
                        <a:pt x="12" y="224"/>
                        <a:pt x="12" y="220"/>
                      </a:cubicBezTo>
                      <a:cubicBezTo>
                        <a:pt x="19" y="228"/>
                        <a:pt x="27" y="235"/>
                        <a:pt x="34" y="243"/>
                      </a:cubicBezTo>
                      <a:cubicBezTo>
                        <a:pt x="37" y="245"/>
                        <a:pt x="39" y="247"/>
                        <a:pt x="42" y="250"/>
                      </a:cubicBezTo>
                      <a:cubicBezTo>
                        <a:pt x="38" y="250"/>
                        <a:pt x="35" y="249"/>
                        <a:pt x="31" y="249"/>
                      </a:cubicBezTo>
                      <a:close/>
                      <a:moveTo>
                        <a:pt x="46" y="250"/>
                      </a:moveTo>
                      <a:cubicBezTo>
                        <a:pt x="44" y="247"/>
                        <a:pt x="42" y="245"/>
                        <a:pt x="41" y="245"/>
                      </a:cubicBezTo>
                      <a:cubicBezTo>
                        <a:pt x="38" y="242"/>
                        <a:pt x="34" y="238"/>
                        <a:pt x="31" y="235"/>
                      </a:cubicBezTo>
                      <a:cubicBezTo>
                        <a:pt x="25" y="229"/>
                        <a:pt x="18" y="223"/>
                        <a:pt x="12" y="218"/>
                      </a:cubicBezTo>
                      <a:cubicBezTo>
                        <a:pt x="12" y="213"/>
                        <a:pt x="12" y="209"/>
                        <a:pt x="12" y="205"/>
                      </a:cubicBezTo>
                      <a:cubicBezTo>
                        <a:pt x="20" y="214"/>
                        <a:pt x="29" y="222"/>
                        <a:pt x="37" y="230"/>
                      </a:cubicBezTo>
                      <a:cubicBezTo>
                        <a:pt x="44" y="237"/>
                        <a:pt x="51" y="244"/>
                        <a:pt x="58" y="250"/>
                      </a:cubicBezTo>
                      <a:cubicBezTo>
                        <a:pt x="54" y="250"/>
                        <a:pt x="50" y="250"/>
                        <a:pt x="46" y="250"/>
                      </a:cubicBezTo>
                      <a:close/>
                      <a:moveTo>
                        <a:pt x="63" y="250"/>
                      </a:moveTo>
                      <a:cubicBezTo>
                        <a:pt x="56" y="241"/>
                        <a:pt x="47" y="234"/>
                        <a:pt x="38" y="226"/>
                      </a:cubicBezTo>
                      <a:cubicBezTo>
                        <a:pt x="34" y="222"/>
                        <a:pt x="30" y="218"/>
                        <a:pt x="26" y="215"/>
                      </a:cubicBezTo>
                      <a:cubicBezTo>
                        <a:pt x="23" y="212"/>
                        <a:pt x="20" y="210"/>
                        <a:pt x="18" y="207"/>
                      </a:cubicBezTo>
                      <a:cubicBezTo>
                        <a:pt x="18" y="207"/>
                        <a:pt x="14" y="204"/>
                        <a:pt x="12" y="203"/>
                      </a:cubicBezTo>
                      <a:cubicBezTo>
                        <a:pt x="12" y="198"/>
                        <a:pt x="12" y="194"/>
                        <a:pt x="12" y="189"/>
                      </a:cubicBezTo>
                      <a:cubicBezTo>
                        <a:pt x="22" y="200"/>
                        <a:pt x="32" y="210"/>
                        <a:pt x="43" y="221"/>
                      </a:cubicBezTo>
                      <a:cubicBezTo>
                        <a:pt x="48" y="226"/>
                        <a:pt x="53" y="231"/>
                        <a:pt x="58" y="235"/>
                      </a:cubicBezTo>
                      <a:cubicBezTo>
                        <a:pt x="61" y="238"/>
                        <a:pt x="64" y="242"/>
                        <a:pt x="67" y="245"/>
                      </a:cubicBezTo>
                      <a:cubicBezTo>
                        <a:pt x="68" y="245"/>
                        <a:pt x="71" y="248"/>
                        <a:pt x="74" y="250"/>
                      </a:cubicBezTo>
                      <a:cubicBezTo>
                        <a:pt x="71" y="250"/>
                        <a:pt x="67" y="250"/>
                        <a:pt x="63" y="250"/>
                      </a:cubicBezTo>
                      <a:close/>
                      <a:moveTo>
                        <a:pt x="85" y="250"/>
                      </a:moveTo>
                      <a:cubicBezTo>
                        <a:pt x="85" y="250"/>
                        <a:pt x="85" y="250"/>
                        <a:pt x="85" y="250"/>
                      </a:cubicBezTo>
                      <a:cubicBezTo>
                        <a:pt x="83" y="250"/>
                        <a:pt x="81" y="250"/>
                        <a:pt x="79" y="250"/>
                      </a:cubicBezTo>
                      <a:cubicBezTo>
                        <a:pt x="77" y="247"/>
                        <a:pt x="74" y="245"/>
                        <a:pt x="72" y="244"/>
                      </a:cubicBezTo>
                      <a:cubicBezTo>
                        <a:pt x="65" y="237"/>
                        <a:pt x="58" y="230"/>
                        <a:pt x="51" y="224"/>
                      </a:cubicBezTo>
                      <a:cubicBezTo>
                        <a:pt x="38" y="211"/>
                        <a:pt x="25" y="199"/>
                        <a:pt x="12" y="187"/>
                      </a:cubicBezTo>
                      <a:cubicBezTo>
                        <a:pt x="12" y="181"/>
                        <a:pt x="12" y="175"/>
                        <a:pt x="11" y="169"/>
                      </a:cubicBezTo>
                      <a:cubicBezTo>
                        <a:pt x="21" y="180"/>
                        <a:pt x="31" y="191"/>
                        <a:pt x="40" y="201"/>
                      </a:cubicBezTo>
                      <a:cubicBezTo>
                        <a:pt x="40" y="203"/>
                        <a:pt x="41" y="205"/>
                        <a:pt x="42" y="206"/>
                      </a:cubicBezTo>
                      <a:cubicBezTo>
                        <a:pt x="40" y="208"/>
                        <a:pt x="41" y="211"/>
                        <a:pt x="44" y="211"/>
                      </a:cubicBezTo>
                      <a:cubicBezTo>
                        <a:pt x="46" y="211"/>
                        <a:pt x="48" y="211"/>
                        <a:pt x="50" y="211"/>
                      </a:cubicBezTo>
                      <a:cubicBezTo>
                        <a:pt x="61" y="223"/>
                        <a:pt x="73" y="235"/>
                        <a:pt x="85" y="245"/>
                      </a:cubicBezTo>
                      <a:cubicBezTo>
                        <a:pt x="85" y="247"/>
                        <a:pt x="85" y="248"/>
                        <a:pt x="85" y="250"/>
                      </a:cubicBezTo>
                      <a:close/>
                      <a:moveTo>
                        <a:pt x="86" y="234"/>
                      </a:moveTo>
                      <a:cubicBezTo>
                        <a:pt x="86" y="236"/>
                        <a:pt x="86" y="238"/>
                        <a:pt x="86" y="240"/>
                      </a:cubicBezTo>
                      <a:cubicBezTo>
                        <a:pt x="77" y="230"/>
                        <a:pt x="67" y="220"/>
                        <a:pt x="58" y="210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62" y="211"/>
                        <a:pt x="67" y="211"/>
                        <a:pt x="71" y="211"/>
                      </a:cubicBezTo>
                      <a:cubicBezTo>
                        <a:pt x="74" y="214"/>
                        <a:pt x="76" y="217"/>
                        <a:pt x="79" y="219"/>
                      </a:cubicBezTo>
                      <a:cubicBezTo>
                        <a:pt x="81" y="222"/>
                        <a:pt x="83" y="225"/>
                        <a:pt x="86" y="227"/>
                      </a:cubicBezTo>
                      <a:cubicBezTo>
                        <a:pt x="86" y="230"/>
                        <a:pt x="86" y="232"/>
                        <a:pt x="86" y="234"/>
                      </a:cubicBezTo>
                      <a:close/>
                      <a:moveTo>
                        <a:pt x="86" y="222"/>
                      </a:moveTo>
                      <a:cubicBezTo>
                        <a:pt x="85" y="221"/>
                        <a:pt x="83" y="219"/>
                        <a:pt x="82" y="218"/>
                      </a:cubicBezTo>
                      <a:cubicBezTo>
                        <a:pt x="79" y="216"/>
                        <a:pt x="77" y="214"/>
                        <a:pt x="75" y="212"/>
                      </a:cubicBezTo>
                      <a:cubicBezTo>
                        <a:pt x="79" y="212"/>
                        <a:pt x="83" y="212"/>
                        <a:pt x="86" y="212"/>
                      </a:cubicBezTo>
                      <a:cubicBezTo>
                        <a:pt x="86" y="215"/>
                        <a:pt x="86" y="219"/>
                        <a:pt x="86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Freeform 17">
                  <a:extLst>
                    <a:ext uri="{FF2B5EF4-FFF2-40B4-BE49-F238E27FC236}">
                      <a16:creationId xmlns:a16="http://schemas.microsoft.com/office/drawing/2014/main" id="{D0DE947C-E97D-4AA9-B0D2-FA95D24EAD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89364" y="3438993"/>
                  <a:ext cx="383622" cy="557165"/>
                </a:xfrm>
                <a:custGeom>
                  <a:avLst/>
                  <a:gdLst>
                    <a:gd name="T0" fmla="*/ 104 w 171"/>
                    <a:gd name="T1" fmla="*/ 16 h 269"/>
                    <a:gd name="T2" fmla="*/ 89 w 171"/>
                    <a:gd name="T3" fmla="*/ 3 h 269"/>
                    <a:gd name="T4" fmla="*/ 41 w 171"/>
                    <a:gd name="T5" fmla="*/ 3 h 269"/>
                    <a:gd name="T6" fmla="*/ 2 w 171"/>
                    <a:gd name="T7" fmla="*/ 251 h 269"/>
                    <a:gd name="T8" fmla="*/ 17 w 171"/>
                    <a:gd name="T9" fmla="*/ 266 h 269"/>
                    <a:gd name="T10" fmla="*/ 59 w 171"/>
                    <a:gd name="T11" fmla="*/ 258 h 269"/>
                    <a:gd name="T12" fmla="*/ 107 w 171"/>
                    <a:gd name="T13" fmla="*/ 231 h 269"/>
                    <a:gd name="T14" fmla="*/ 118 w 171"/>
                    <a:gd name="T15" fmla="*/ 257 h 269"/>
                    <a:gd name="T16" fmla="*/ 168 w 171"/>
                    <a:gd name="T17" fmla="*/ 264 h 269"/>
                    <a:gd name="T18" fmla="*/ 98 w 171"/>
                    <a:gd name="T19" fmla="*/ 151 h 269"/>
                    <a:gd name="T20" fmla="*/ 94 w 171"/>
                    <a:gd name="T21" fmla="*/ 131 h 269"/>
                    <a:gd name="T22" fmla="*/ 97 w 171"/>
                    <a:gd name="T23" fmla="*/ 146 h 269"/>
                    <a:gd name="T24" fmla="*/ 93 w 171"/>
                    <a:gd name="T25" fmla="*/ 127 h 269"/>
                    <a:gd name="T26" fmla="*/ 96 w 171"/>
                    <a:gd name="T27" fmla="*/ 179 h 269"/>
                    <a:gd name="T28" fmla="*/ 96 w 171"/>
                    <a:gd name="T29" fmla="*/ 179 h 269"/>
                    <a:gd name="T30" fmla="*/ 87 w 171"/>
                    <a:gd name="T31" fmla="*/ 104 h 269"/>
                    <a:gd name="T32" fmla="*/ 85 w 171"/>
                    <a:gd name="T33" fmla="*/ 9 h 269"/>
                    <a:gd name="T34" fmla="*/ 85 w 171"/>
                    <a:gd name="T35" fmla="*/ 9 h 269"/>
                    <a:gd name="T36" fmla="*/ 46 w 171"/>
                    <a:gd name="T37" fmla="*/ 8 h 269"/>
                    <a:gd name="T38" fmla="*/ 109 w 171"/>
                    <a:gd name="T39" fmla="*/ 101 h 269"/>
                    <a:gd name="T40" fmla="*/ 67 w 171"/>
                    <a:gd name="T41" fmla="*/ 53 h 269"/>
                    <a:gd name="T42" fmla="*/ 42 w 171"/>
                    <a:gd name="T43" fmla="*/ 31 h 269"/>
                    <a:gd name="T44" fmla="*/ 42 w 171"/>
                    <a:gd name="T45" fmla="*/ 31 h 269"/>
                    <a:gd name="T46" fmla="*/ 51 w 171"/>
                    <a:gd name="T47" fmla="*/ 81 h 269"/>
                    <a:gd name="T48" fmla="*/ 48 w 171"/>
                    <a:gd name="T49" fmla="*/ 81 h 269"/>
                    <a:gd name="T50" fmla="*/ 36 w 171"/>
                    <a:gd name="T51" fmla="*/ 84 h 269"/>
                    <a:gd name="T52" fmla="*/ 55 w 171"/>
                    <a:gd name="T53" fmla="*/ 124 h 269"/>
                    <a:gd name="T54" fmla="*/ 46 w 171"/>
                    <a:gd name="T55" fmla="*/ 118 h 269"/>
                    <a:gd name="T56" fmla="*/ 31 w 171"/>
                    <a:gd name="T57" fmla="*/ 119 h 269"/>
                    <a:gd name="T58" fmla="*/ 40 w 171"/>
                    <a:gd name="T59" fmla="*/ 134 h 269"/>
                    <a:gd name="T60" fmla="*/ 29 w 171"/>
                    <a:gd name="T61" fmla="*/ 134 h 269"/>
                    <a:gd name="T62" fmla="*/ 46 w 171"/>
                    <a:gd name="T63" fmla="*/ 170 h 269"/>
                    <a:gd name="T64" fmla="*/ 11 w 171"/>
                    <a:gd name="T65" fmla="*/ 238 h 269"/>
                    <a:gd name="T66" fmla="*/ 27 w 171"/>
                    <a:gd name="T67" fmla="*/ 248 h 269"/>
                    <a:gd name="T68" fmla="*/ 13 w 171"/>
                    <a:gd name="T69" fmla="*/ 227 h 269"/>
                    <a:gd name="T70" fmla="*/ 43 w 171"/>
                    <a:gd name="T71" fmla="*/ 249 h 269"/>
                    <a:gd name="T72" fmla="*/ 16 w 171"/>
                    <a:gd name="T73" fmla="*/ 213 h 269"/>
                    <a:gd name="T74" fmla="*/ 44 w 171"/>
                    <a:gd name="T75" fmla="*/ 239 h 269"/>
                    <a:gd name="T76" fmla="*/ 45 w 171"/>
                    <a:gd name="T77" fmla="*/ 229 h 269"/>
                    <a:gd name="T78" fmla="*/ 19 w 171"/>
                    <a:gd name="T79" fmla="*/ 197 h 269"/>
                    <a:gd name="T80" fmla="*/ 54 w 171"/>
                    <a:gd name="T81" fmla="*/ 216 h 269"/>
                    <a:gd name="T82" fmla="*/ 24 w 171"/>
                    <a:gd name="T83" fmla="*/ 169 h 269"/>
                    <a:gd name="T84" fmla="*/ 68 w 171"/>
                    <a:gd name="T85" fmla="*/ 214 h 269"/>
                    <a:gd name="T86" fmla="*/ 46 w 171"/>
                    <a:gd name="T87" fmla="*/ 186 h 269"/>
                    <a:gd name="T88" fmla="*/ 73 w 171"/>
                    <a:gd name="T89" fmla="*/ 214 h 269"/>
                    <a:gd name="T90" fmla="*/ 96 w 171"/>
                    <a:gd name="T91" fmla="*/ 213 h 269"/>
                    <a:gd name="T92" fmla="*/ 130 w 171"/>
                    <a:gd name="T93" fmla="*/ 246 h 269"/>
                    <a:gd name="T94" fmla="*/ 113 w 171"/>
                    <a:gd name="T95" fmla="*/ 223 h 269"/>
                    <a:gd name="T96" fmla="*/ 102 w 171"/>
                    <a:gd name="T97" fmla="*/ 212 h 269"/>
                    <a:gd name="T98" fmla="*/ 138 w 171"/>
                    <a:gd name="T99" fmla="*/ 235 h 269"/>
                    <a:gd name="T100" fmla="*/ 100 w 171"/>
                    <a:gd name="T101" fmla="*/ 187 h 269"/>
                    <a:gd name="T102" fmla="*/ 103 w 171"/>
                    <a:gd name="T103" fmla="*/ 17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1" h="269">
                      <a:moveTo>
                        <a:pt x="168" y="258"/>
                      </a:moveTo>
                      <a:cubicBezTo>
                        <a:pt x="162" y="218"/>
                        <a:pt x="149" y="178"/>
                        <a:pt x="138" y="139"/>
                      </a:cubicBezTo>
                      <a:cubicBezTo>
                        <a:pt x="127" y="98"/>
                        <a:pt x="116" y="58"/>
                        <a:pt x="105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4" y="14"/>
                        <a:pt x="103" y="14"/>
                      </a:cubicBezTo>
                      <a:cubicBezTo>
                        <a:pt x="101" y="12"/>
                        <a:pt x="99" y="11"/>
                        <a:pt x="97" y="10"/>
                      </a:cubicBezTo>
                      <a:cubicBezTo>
                        <a:pt x="94" y="8"/>
                        <a:pt x="92" y="6"/>
                        <a:pt x="91" y="4"/>
                      </a:cubicBezTo>
                      <a:cubicBezTo>
                        <a:pt x="91" y="3"/>
                        <a:pt x="90" y="3"/>
                        <a:pt x="89" y="3"/>
                      </a:cubicBezTo>
                      <a:cubicBezTo>
                        <a:pt x="89" y="3"/>
                        <a:pt x="89" y="3"/>
                        <a:pt x="88" y="3"/>
                      </a:cubicBezTo>
                      <a:cubicBezTo>
                        <a:pt x="88" y="2"/>
                        <a:pt x="87" y="1"/>
                        <a:pt x="85" y="1"/>
                      </a:cubicBezTo>
                      <a:cubicBezTo>
                        <a:pt x="72" y="0"/>
                        <a:pt x="56" y="0"/>
                        <a:pt x="43" y="2"/>
                      </a:cubicBezTo>
                      <a:cubicBezTo>
                        <a:pt x="42" y="2"/>
                        <a:pt x="41" y="2"/>
                        <a:pt x="41" y="3"/>
                      </a:cubicBezTo>
                      <a:cubicBezTo>
                        <a:pt x="40" y="3"/>
                        <a:pt x="38" y="4"/>
                        <a:pt x="38" y="6"/>
                      </a:cubicBezTo>
                      <a:cubicBezTo>
                        <a:pt x="33" y="49"/>
                        <a:pt x="27" y="91"/>
                        <a:pt x="21" y="134"/>
                      </a:cubicBezTo>
                      <a:cubicBezTo>
                        <a:pt x="15" y="173"/>
                        <a:pt x="6" y="21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1" y="252"/>
                        <a:pt x="0" y="254"/>
                        <a:pt x="1" y="255"/>
                      </a:cubicBezTo>
                      <a:cubicBezTo>
                        <a:pt x="4" y="257"/>
                        <a:pt x="6" y="259"/>
                        <a:pt x="9" y="261"/>
                      </a:cubicBezTo>
                      <a:cubicBezTo>
                        <a:pt x="11" y="263"/>
                        <a:pt x="14" y="266"/>
                        <a:pt x="17" y="266"/>
                      </a:cubicBezTo>
                      <a:cubicBezTo>
                        <a:pt x="18" y="266"/>
                        <a:pt x="18" y="265"/>
                        <a:pt x="19" y="265"/>
                      </a:cubicBezTo>
                      <a:cubicBezTo>
                        <a:pt x="24" y="265"/>
                        <a:pt x="29" y="266"/>
                        <a:pt x="33" y="266"/>
                      </a:cubicBezTo>
                      <a:cubicBezTo>
                        <a:pt x="38" y="266"/>
                        <a:pt x="44" y="266"/>
                        <a:pt x="48" y="265"/>
                      </a:cubicBezTo>
                      <a:cubicBezTo>
                        <a:pt x="53" y="266"/>
                        <a:pt x="57" y="263"/>
                        <a:pt x="59" y="258"/>
                      </a:cubicBezTo>
                      <a:cubicBezTo>
                        <a:pt x="61" y="254"/>
                        <a:pt x="62" y="249"/>
                        <a:pt x="63" y="245"/>
                      </a:cubicBezTo>
                      <a:cubicBezTo>
                        <a:pt x="65" y="241"/>
                        <a:pt x="66" y="237"/>
                        <a:pt x="67" y="232"/>
                      </a:cubicBezTo>
                      <a:cubicBezTo>
                        <a:pt x="72" y="232"/>
                        <a:pt x="76" y="232"/>
                        <a:pt x="81" y="232"/>
                      </a:cubicBezTo>
                      <a:cubicBezTo>
                        <a:pt x="90" y="232"/>
                        <a:pt x="99" y="232"/>
                        <a:pt x="107" y="231"/>
                      </a:cubicBezTo>
                      <a:cubicBezTo>
                        <a:pt x="109" y="237"/>
                        <a:pt x="112" y="244"/>
                        <a:pt x="114" y="250"/>
                      </a:cubicBezTo>
                      <a:cubicBezTo>
                        <a:pt x="114" y="251"/>
                        <a:pt x="114" y="251"/>
                        <a:pt x="114" y="251"/>
                      </a:cubicBezTo>
                      <a:cubicBezTo>
                        <a:pt x="114" y="251"/>
                        <a:pt x="114" y="252"/>
                        <a:pt x="114" y="252"/>
                      </a:cubicBezTo>
                      <a:cubicBezTo>
                        <a:pt x="114" y="254"/>
                        <a:pt x="116" y="256"/>
                        <a:pt x="118" y="257"/>
                      </a:cubicBezTo>
                      <a:cubicBezTo>
                        <a:pt x="120" y="262"/>
                        <a:pt x="123" y="265"/>
                        <a:pt x="127" y="267"/>
                      </a:cubicBezTo>
                      <a:cubicBezTo>
                        <a:pt x="132" y="269"/>
                        <a:pt x="136" y="269"/>
                        <a:pt x="141" y="268"/>
                      </a:cubicBezTo>
                      <a:cubicBezTo>
                        <a:pt x="145" y="268"/>
                        <a:pt x="150" y="268"/>
                        <a:pt x="154" y="267"/>
                      </a:cubicBezTo>
                      <a:cubicBezTo>
                        <a:pt x="159" y="266"/>
                        <a:pt x="163" y="266"/>
                        <a:pt x="168" y="264"/>
                      </a:cubicBezTo>
                      <a:cubicBezTo>
                        <a:pt x="171" y="264"/>
                        <a:pt x="171" y="259"/>
                        <a:pt x="168" y="258"/>
                      </a:cubicBezTo>
                      <a:close/>
                      <a:moveTo>
                        <a:pt x="138" y="209"/>
                      </a:moveTo>
                      <a:cubicBezTo>
                        <a:pt x="127" y="195"/>
                        <a:pt x="114" y="182"/>
                        <a:pt x="102" y="169"/>
                      </a:cubicBezTo>
                      <a:cubicBezTo>
                        <a:pt x="101" y="163"/>
                        <a:pt x="100" y="157"/>
                        <a:pt x="98" y="151"/>
                      </a:cubicBezTo>
                      <a:cubicBezTo>
                        <a:pt x="109" y="163"/>
                        <a:pt x="120" y="176"/>
                        <a:pt x="132" y="188"/>
                      </a:cubicBezTo>
                      <a:cubicBezTo>
                        <a:pt x="134" y="195"/>
                        <a:pt x="136" y="202"/>
                        <a:pt x="138" y="209"/>
                      </a:cubicBezTo>
                      <a:close/>
                      <a:moveTo>
                        <a:pt x="97" y="146"/>
                      </a:moveTo>
                      <a:cubicBezTo>
                        <a:pt x="96" y="141"/>
                        <a:pt x="95" y="136"/>
                        <a:pt x="94" y="131"/>
                      </a:cubicBezTo>
                      <a:cubicBezTo>
                        <a:pt x="97" y="135"/>
                        <a:pt x="100" y="137"/>
                        <a:pt x="102" y="139"/>
                      </a:cubicBezTo>
                      <a:cubicBezTo>
                        <a:pt x="110" y="148"/>
                        <a:pt x="118" y="158"/>
                        <a:pt x="127" y="167"/>
                      </a:cubicBezTo>
                      <a:cubicBezTo>
                        <a:pt x="128" y="171"/>
                        <a:pt x="129" y="176"/>
                        <a:pt x="130" y="180"/>
                      </a:cubicBezTo>
                      <a:cubicBezTo>
                        <a:pt x="120" y="168"/>
                        <a:pt x="108" y="157"/>
                        <a:pt x="97" y="146"/>
                      </a:cubicBezTo>
                      <a:close/>
                      <a:moveTo>
                        <a:pt x="125" y="160"/>
                      </a:moveTo>
                      <a:cubicBezTo>
                        <a:pt x="120" y="154"/>
                        <a:pt x="115" y="149"/>
                        <a:pt x="110" y="144"/>
                      </a:cubicBezTo>
                      <a:cubicBezTo>
                        <a:pt x="107" y="140"/>
                        <a:pt x="103" y="136"/>
                        <a:pt x="100" y="133"/>
                      </a:cubicBezTo>
                      <a:cubicBezTo>
                        <a:pt x="99" y="132"/>
                        <a:pt x="96" y="129"/>
                        <a:pt x="93" y="127"/>
                      </a:cubicBezTo>
                      <a:cubicBezTo>
                        <a:pt x="91" y="120"/>
                        <a:pt x="90" y="114"/>
                        <a:pt x="88" y="107"/>
                      </a:cubicBezTo>
                      <a:cubicBezTo>
                        <a:pt x="99" y="119"/>
                        <a:pt x="109" y="131"/>
                        <a:pt x="120" y="143"/>
                      </a:cubicBezTo>
                      <a:cubicBezTo>
                        <a:pt x="122" y="148"/>
                        <a:pt x="123" y="154"/>
                        <a:pt x="125" y="160"/>
                      </a:cubicBezTo>
                      <a:close/>
                      <a:moveTo>
                        <a:pt x="96" y="179"/>
                      </a:moveTo>
                      <a:cubicBezTo>
                        <a:pt x="89" y="179"/>
                        <a:pt x="81" y="180"/>
                        <a:pt x="74" y="181"/>
                      </a:cubicBezTo>
                      <a:cubicBezTo>
                        <a:pt x="71" y="181"/>
                        <a:pt x="69" y="182"/>
                        <a:pt x="66" y="182"/>
                      </a:cubicBezTo>
                      <a:cubicBezTo>
                        <a:pt x="72" y="154"/>
                        <a:pt x="75" y="125"/>
                        <a:pt x="77" y="97"/>
                      </a:cubicBezTo>
                      <a:cubicBezTo>
                        <a:pt x="83" y="124"/>
                        <a:pt x="90" y="152"/>
                        <a:pt x="96" y="179"/>
                      </a:cubicBezTo>
                      <a:close/>
                      <a:moveTo>
                        <a:pt x="116" y="125"/>
                      </a:moveTo>
                      <a:cubicBezTo>
                        <a:pt x="117" y="128"/>
                        <a:pt x="118" y="132"/>
                        <a:pt x="119" y="136"/>
                      </a:cubicBezTo>
                      <a:cubicBezTo>
                        <a:pt x="108" y="125"/>
                        <a:pt x="98" y="114"/>
                        <a:pt x="88" y="104"/>
                      </a:cubicBezTo>
                      <a:cubicBezTo>
                        <a:pt x="88" y="104"/>
                        <a:pt x="87" y="104"/>
                        <a:pt x="87" y="104"/>
                      </a:cubicBezTo>
                      <a:cubicBezTo>
                        <a:pt x="84" y="94"/>
                        <a:pt x="82" y="83"/>
                        <a:pt x="78" y="74"/>
                      </a:cubicBezTo>
                      <a:cubicBezTo>
                        <a:pt x="89" y="86"/>
                        <a:pt x="100" y="98"/>
                        <a:pt x="112" y="110"/>
                      </a:cubicBezTo>
                      <a:cubicBezTo>
                        <a:pt x="113" y="115"/>
                        <a:pt x="114" y="120"/>
                        <a:pt x="116" y="125"/>
                      </a:cubicBezTo>
                      <a:close/>
                      <a:moveTo>
                        <a:pt x="85" y="9"/>
                      </a:moveTo>
                      <a:cubicBezTo>
                        <a:pt x="85" y="9"/>
                        <a:pt x="86" y="9"/>
                        <a:pt x="86" y="9"/>
                      </a:cubicBezTo>
                      <a:cubicBezTo>
                        <a:pt x="87" y="15"/>
                        <a:pt x="88" y="21"/>
                        <a:pt x="89" y="28"/>
                      </a:cubicBezTo>
                      <a:cubicBezTo>
                        <a:pt x="83" y="21"/>
                        <a:pt x="76" y="15"/>
                        <a:pt x="69" y="9"/>
                      </a:cubicBezTo>
                      <a:cubicBezTo>
                        <a:pt x="75" y="9"/>
                        <a:pt x="80" y="9"/>
                        <a:pt x="85" y="9"/>
                      </a:cubicBezTo>
                      <a:close/>
                      <a:moveTo>
                        <a:pt x="65" y="9"/>
                      </a:moveTo>
                      <a:cubicBezTo>
                        <a:pt x="74" y="18"/>
                        <a:pt x="82" y="27"/>
                        <a:pt x="91" y="35"/>
                      </a:cubicBezTo>
                      <a:cubicBezTo>
                        <a:pt x="92" y="42"/>
                        <a:pt x="94" y="50"/>
                        <a:pt x="96" y="58"/>
                      </a:cubicBezTo>
                      <a:cubicBezTo>
                        <a:pt x="80" y="41"/>
                        <a:pt x="63" y="25"/>
                        <a:pt x="46" y="8"/>
                      </a:cubicBezTo>
                      <a:cubicBezTo>
                        <a:pt x="53" y="9"/>
                        <a:pt x="59" y="9"/>
                        <a:pt x="65" y="9"/>
                      </a:cubicBezTo>
                      <a:close/>
                      <a:moveTo>
                        <a:pt x="45" y="9"/>
                      </a:moveTo>
                      <a:cubicBezTo>
                        <a:pt x="62" y="28"/>
                        <a:pt x="80" y="47"/>
                        <a:pt x="98" y="65"/>
                      </a:cubicBezTo>
                      <a:cubicBezTo>
                        <a:pt x="102" y="77"/>
                        <a:pt x="106" y="89"/>
                        <a:pt x="109" y="101"/>
                      </a:cubicBezTo>
                      <a:cubicBezTo>
                        <a:pt x="98" y="88"/>
                        <a:pt x="86" y="75"/>
                        <a:pt x="74" y="62"/>
                      </a:cubicBezTo>
                      <a:cubicBezTo>
                        <a:pt x="74" y="60"/>
                        <a:pt x="73" y="58"/>
                        <a:pt x="72" y="55"/>
                      </a:cubicBezTo>
                      <a:cubicBezTo>
                        <a:pt x="72" y="55"/>
                        <a:pt x="71" y="54"/>
                        <a:pt x="71" y="54"/>
                      </a:cubicBezTo>
                      <a:cubicBezTo>
                        <a:pt x="70" y="53"/>
                        <a:pt x="68" y="53"/>
                        <a:pt x="67" y="53"/>
                      </a:cubicBezTo>
                      <a:cubicBezTo>
                        <a:pt x="59" y="45"/>
                        <a:pt x="51" y="37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4" y="22"/>
                        <a:pt x="44" y="16"/>
                        <a:pt x="45" y="9"/>
                      </a:cubicBezTo>
                      <a:close/>
                      <a:moveTo>
                        <a:pt x="42" y="31"/>
                      </a:moveTo>
                      <a:cubicBezTo>
                        <a:pt x="50" y="40"/>
                        <a:pt x="57" y="49"/>
                        <a:pt x="65" y="58"/>
                      </a:cubicBezTo>
                      <a:cubicBezTo>
                        <a:pt x="64" y="63"/>
                        <a:pt x="63" y="69"/>
                        <a:pt x="62" y="74"/>
                      </a:cubicBezTo>
                      <a:cubicBezTo>
                        <a:pt x="56" y="65"/>
                        <a:pt x="48" y="57"/>
                        <a:pt x="40" y="48"/>
                      </a:cubicBezTo>
                      <a:cubicBezTo>
                        <a:pt x="41" y="43"/>
                        <a:pt x="42" y="37"/>
                        <a:pt x="42" y="31"/>
                      </a:cubicBezTo>
                      <a:close/>
                      <a:moveTo>
                        <a:pt x="40" y="52"/>
                      </a:moveTo>
                      <a:cubicBezTo>
                        <a:pt x="47" y="61"/>
                        <a:pt x="54" y="71"/>
                        <a:pt x="62" y="79"/>
                      </a:cubicBezTo>
                      <a:cubicBezTo>
                        <a:pt x="61" y="83"/>
                        <a:pt x="61" y="87"/>
                        <a:pt x="60" y="90"/>
                      </a:cubicBezTo>
                      <a:cubicBezTo>
                        <a:pt x="57" y="87"/>
                        <a:pt x="54" y="84"/>
                        <a:pt x="51" y="81"/>
                      </a:cubicBezTo>
                      <a:cubicBezTo>
                        <a:pt x="47" y="76"/>
                        <a:pt x="42" y="71"/>
                        <a:pt x="38" y="65"/>
                      </a:cubicBezTo>
                      <a:cubicBezTo>
                        <a:pt x="39" y="61"/>
                        <a:pt x="39" y="56"/>
                        <a:pt x="40" y="52"/>
                      </a:cubicBezTo>
                      <a:close/>
                      <a:moveTo>
                        <a:pt x="38" y="68"/>
                      </a:moveTo>
                      <a:cubicBezTo>
                        <a:pt x="41" y="72"/>
                        <a:pt x="44" y="77"/>
                        <a:pt x="48" y="81"/>
                      </a:cubicBezTo>
                      <a:cubicBezTo>
                        <a:pt x="51" y="85"/>
                        <a:pt x="55" y="91"/>
                        <a:pt x="59" y="95"/>
                      </a:cubicBezTo>
                      <a:cubicBezTo>
                        <a:pt x="59" y="99"/>
                        <a:pt x="58" y="104"/>
                        <a:pt x="58" y="109"/>
                      </a:cubicBezTo>
                      <a:cubicBezTo>
                        <a:pt x="54" y="106"/>
                        <a:pt x="51" y="103"/>
                        <a:pt x="49" y="100"/>
                      </a:cubicBezTo>
                      <a:cubicBezTo>
                        <a:pt x="44" y="95"/>
                        <a:pt x="40" y="90"/>
                        <a:pt x="36" y="84"/>
                      </a:cubicBezTo>
                      <a:cubicBezTo>
                        <a:pt x="37" y="79"/>
                        <a:pt x="37" y="73"/>
                        <a:pt x="38" y="68"/>
                      </a:cubicBezTo>
                      <a:close/>
                      <a:moveTo>
                        <a:pt x="36" y="87"/>
                      </a:moveTo>
                      <a:cubicBezTo>
                        <a:pt x="41" y="96"/>
                        <a:pt x="48" y="106"/>
                        <a:pt x="57" y="113"/>
                      </a:cubicBezTo>
                      <a:cubicBezTo>
                        <a:pt x="56" y="117"/>
                        <a:pt x="56" y="121"/>
                        <a:pt x="55" y="124"/>
                      </a:cubicBezTo>
                      <a:cubicBezTo>
                        <a:pt x="53" y="122"/>
                        <a:pt x="50" y="119"/>
                        <a:pt x="48" y="117"/>
                      </a:cubicBezTo>
                      <a:cubicBezTo>
                        <a:pt x="44" y="112"/>
                        <a:pt x="40" y="108"/>
                        <a:pt x="36" y="104"/>
                      </a:cubicBezTo>
                      <a:cubicBezTo>
                        <a:pt x="35" y="104"/>
                        <a:pt x="35" y="105"/>
                        <a:pt x="35" y="105"/>
                      </a:cubicBezTo>
                      <a:cubicBezTo>
                        <a:pt x="38" y="110"/>
                        <a:pt x="42" y="114"/>
                        <a:pt x="46" y="118"/>
                      </a:cubicBezTo>
                      <a:cubicBezTo>
                        <a:pt x="49" y="121"/>
                        <a:pt x="52" y="124"/>
                        <a:pt x="55" y="128"/>
                      </a:cubicBezTo>
                      <a:cubicBezTo>
                        <a:pt x="54" y="133"/>
                        <a:pt x="53" y="138"/>
                        <a:pt x="52" y="144"/>
                      </a:cubicBezTo>
                      <a:cubicBezTo>
                        <a:pt x="49" y="140"/>
                        <a:pt x="46" y="137"/>
                        <a:pt x="43" y="134"/>
                      </a:cubicBezTo>
                      <a:cubicBezTo>
                        <a:pt x="39" y="129"/>
                        <a:pt x="35" y="124"/>
                        <a:pt x="31" y="119"/>
                      </a:cubicBezTo>
                      <a:cubicBezTo>
                        <a:pt x="33" y="108"/>
                        <a:pt x="34" y="98"/>
                        <a:pt x="36" y="87"/>
                      </a:cubicBezTo>
                      <a:close/>
                      <a:moveTo>
                        <a:pt x="30" y="127"/>
                      </a:moveTo>
                      <a:cubicBezTo>
                        <a:pt x="30" y="125"/>
                        <a:pt x="31" y="123"/>
                        <a:pt x="31" y="121"/>
                      </a:cubicBezTo>
                      <a:cubicBezTo>
                        <a:pt x="34" y="126"/>
                        <a:pt x="37" y="130"/>
                        <a:pt x="40" y="134"/>
                      </a:cubicBezTo>
                      <a:cubicBezTo>
                        <a:pt x="44" y="139"/>
                        <a:pt x="47" y="144"/>
                        <a:pt x="51" y="147"/>
                      </a:cubicBezTo>
                      <a:cubicBezTo>
                        <a:pt x="51" y="151"/>
                        <a:pt x="50" y="155"/>
                        <a:pt x="50" y="158"/>
                      </a:cubicBezTo>
                      <a:cubicBezTo>
                        <a:pt x="46" y="155"/>
                        <a:pt x="43" y="152"/>
                        <a:pt x="39" y="148"/>
                      </a:cubicBezTo>
                      <a:cubicBezTo>
                        <a:pt x="36" y="143"/>
                        <a:pt x="32" y="139"/>
                        <a:pt x="29" y="134"/>
                      </a:cubicBezTo>
                      <a:cubicBezTo>
                        <a:pt x="29" y="131"/>
                        <a:pt x="30" y="129"/>
                        <a:pt x="30" y="127"/>
                      </a:cubicBezTo>
                      <a:close/>
                      <a:moveTo>
                        <a:pt x="28" y="137"/>
                      </a:moveTo>
                      <a:cubicBezTo>
                        <a:pt x="33" y="146"/>
                        <a:pt x="41" y="155"/>
                        <a:pt x="49" y="161"/>
                      </a:cubicBezTo>
                      <a:cubicBezTo>
                        <a:pt x="48" y="164"/>
                        <a:pt x="47" y="167"/>
                        <a:pt x="46" y="170"/>
                      </a:cubicBezTo>
                      <a:cubicBezTo>
                        <a:pt x="40" y="163"/>
                        <a:pt x="33" y="156"/>
                        <a:pt x="27" y="149"/>
                      </a:cubicBezTo>
                      <a:cubicBezTo>
                        <a:pt x="27" y="145"/>
                        <a:pt x="28" y="141"/>
                        <a:pt x="28" y="137"/>
                      </a:cubicBezTo>
                      <a:close/>
                      <a:moveTo>
                        <a:pt x="8" y="248"/>
                      </a:moveTo>
                      <a:cubicBezTo>
                        <a:pt x="9" y="245"/>
                        <a:pt x="10" y="241"/>
                        <a:pt x="11" y="238"/>
                      </a:cubicBezTo>
                      <a:cubicBezTo>
                        <a:pt x="14" y="241"/>
                        <a:pt x="17" y="244"/>
                        <a:pt x="20" y="247"/>
                      </a:cubicBezTo>
                      <a:cubicBezTo>
                        <a:pt x="20" y="247"/>
                        <a:pt x="20" y="247"/>
                        <a:pt x="20" y="248"/>
                      </a:cubicBezTo>
                      <a:cubicBezTo>
                        <a:pt x="16" y="248"/>
                        <a:pt x="12" y="248"/>
                        <a:pt x="8" y="248"/>
                      </a:cubicBezTo>
                      <a:close/>
                      <a:moveTo>
                        <a:pt x="27" y="248"/>
                      </a:moveTo>
                      <a:cubicBezTo>
                        <a:pt x="26" y="248"/>
                        <a:pt x="25" y="248"/>
                        <a:pt x="24" y="248"/>
                      </a:cubicBezTo>
                      <a:cubicBezTo>
                        <a:pt x="23" y="247"/>
                        <a:pt x="22" y="246"/>
                        <a:pt x="22" y="245"/>
                      </a:cubicBezTo>
                      <a:cubicBezTo>
                        <a:pt x="18" y="242"/>
                        <a:pt x="15" y="239"/>
                        <a:pt x="12" y="235"/>
                      </a:cubicBezTo>
                      <a:cubicBezTo>
                        <a:pt x="12" y="233"/>
                        <a:pt x="13" y="230"/>
                        <a:pt x="13" y="227"/>
                      </a:cubicBezTo>
                      <a:cubicBezTo>
                        <a:pt x="18" y="232"/>
                        <a:pt x="22" y="236"/>
                        <a:pt x="27" y="241"/>
                      </a:cubicBezTo>
                      <a:cubicBezTo>
                        <a:pt x="29" y="243"/>
                        <a:pt x="31" y="245"/>
                        <a:pt x="33" y="248"/>
                      </a:cubicBezTo>
                      <a:cubicBezTo>
                        <a:pt x="31" y="248"/>
                        <a:pt x="29" y="248"/>
                        <a:pt x="27" y="248"/>
                      </a:cubicBezTo>
                      <a:close/>
                      <a:moveTo>
                        <a:pt x="43" y="249"/>
                      </a:moveTo>
                      <a:cubicBezTo>
                        <a:pt x="41" y="248"/>
                        <a:pt x="39" y="248"/>
                        <a:pt x="38" y="248"/>
                      </a:cubicBezTo>
                      <a:cubicBezTo>
                        <a:pt x="35" y="245"/>
                        <a:pt x="32" y="242"/>
                        <a:pt x="29" y="239"/>
                      </a:cubicBezTo>
                      <a:cubicBezTo>
                        <a:pt x="24" y="234"/>
                        <a:pt x="19" y="229"/>
                        <a:pt x="14" y="224"/>
                      </a:cubicBezTo>
                      <a:cubicBezTo>
                        <a:pt x="15" y="221"/>
                        <a:pt x="16" y="217"/>
                        <a:pt x="16" y="213"/>
                      </a:cubicBezTo>
                      <a:cubicBezTo>
                        <a:pt x="21" y="218"/>
                        <a:pt x="25" y="223"/>
                        <a:pt x="30" y="228"/>
                      </a:cubicBezTo>
                      <a:cubicBezTo>
                        <a:pt x="34" y="233"/>
                        <a:pt x="38" y="238"/>
                        <a:pt x="43" y="243"/>
                      </a:cubicBezTo>
                      <a:cubicBezTo>
                        <a:pt x="43" y="245"/>
                        <a:pt x="43" y="247"/>
                        <a:pt x="43" y="249"/>
                      </a:cubicBezTo>
                      <a:close/>
                      <a:moveTo>
                        <a:pt x="44" y="239"/>
                      </a:moveTo>
                      <a:cubicBezTo>
                        <a:pt x="40" y="235"/>
                        <a:pt x="36" y="231"/>
                        <a:pt x="32" y="227"/>
                      </a:cubicBezTo>
                      <a:cubicBezTo>
                        <a:pt x="27" y="222"/>
                        <a:pt x="22" y="216"/>
                        <a:pt x="17" y="211"/>
                      </a:cubicBezTo>
                      <a:cubicBezTo>
                        <a:pt x="17" y="207"/>
                        <a:pt x="18" y="203"/>
                        <a:pt x="19" y="199"/>
                      </a:cubicBezTo>
                      <a:cubicBezTo>
                        <a:pt x="27" y="210"/>
                        <a:pt x="36" y="220"/>
                        <a:pt x="45" y="229"/>
                      </a:cubicBezTo>
                      <a:cubicBezTo>
                        <a:pt x="45" y="232"/>
                        <a:pt x="44" y="235"/>
                        <a:pt x="44" y="239"/>
                      </a:cubicBezTo>
                      <a:close/>
                      <a:moveTo>
                        <a:pt x="48" y="219"/>
                      </a:moveTo>
                      <a:cubicBezTo>
                        <a:pt x="47" y="221"/>
                        <a:pt x="47" y="223"/>
                        <a:pt x="46" y="226"/>
                      </a:cubicBezTo>
                      <a:cubicBezTo>
                        <a:pt x="37" y="216"/>
                        <a:pt x="28" y="207"/>
                        <a:pt x="19" y="197"/>
                      </a:cubicBezTo>
                      <a:cubicBezTo>
                        <a:pt x="20" y="193"/>
                        <a:pt x="21" y="189"/>
                        <a:pt x="21" y="185"/>
                      </a:cubicBezTo>
                      <a:cubicBezTo>
                        <a:pt x="29" y="196"/>
                        <a:pt x="38" y="208"/>
                        <a:pt x="48" y="218"/>
                      </a:cubicBezTo>
                      <a:cubicBezTo>
                        <a:pt x="48" y="218"/>
                        <a:pt x="48" y="218"/>
                        <a:pt x="48" y="219"/>
                      </a:cubicBezTo>
                      <a:close/>
                      <a:moveTo>
                        <a:pt x="54" y="216"/>
                      </a:moveTo>
                      <a:cubicBezTo>
                        <a:pt x="53" y="216"/>
                        <a:pt x="52" y="216"/>
                        <a:pt x="52" y="216"/>
                      </a:cubicBezTo>
                      <a:cubicBezTo>
                        <a:pt x="48" y="211"/>
                        <a:pt x="43" y="207"/>
                        <a:pt x="39" y="203"/>
                      </a:cubicBezTo>
                      <a:cubicBezTo>
                        <a:pt x="33" y="196"/>
                        <a:pt x="27" y="189"/>
                        <a:pt x="22" y="183"/>
                      </a:cubicBezTo>
                      <a:cubicBezTo>
                        <a:pt x="22" y="178"/>
                        <a:pt x="23" y="174"/>
                        <a:pt x="24" y="169"/>
                      </a:cubicBezTo>
                      <a:cubicBezTo>
                        <a:pt x="36" y="185"/>
                        <a:pt x="49" y="201"/>
                        <a:pt x="63" y="214"/>
                      </a:cubicBezTo>
                      <a:cubicBezTo>
                        <a:pt x="60" y="214"/>
                        <a:pt x="57" y="215"/>
                        <a:pt x="54" y="216"/>
                      </a:cubicBezTo>
                      <a:close/>
                      <a:moveTo>
                        <a:pt x="73" y="214"/>
                      </a:moveTo>
                      <a:cubicBezTo>
                        <a:pt x="71" y="214"/>
                        <a:pt x="69" y="214"/>
                        <a:pt x="68" y="214"/>
                      </a:cubicBezTo>
                      <a:cubicBezTo>
                        <a:pt x="55" y="197"/>
                        <a:pt x="39" y="182"/>
                        <a:pt x="24" y="166"/>
                      </a:cubicBezTo>
                      <a:cubicBezTo>
                        <a:pt x="25" y="161"/>
                        <a:pt x="26" y="157"/>
                        <a:pt x="26" y="152"/>
                      </a:cubicBezTo>
                      <a:cubicBezTo>
                        <a:pt x="33" y="160"/>
                        <a:pt x="39" y="168"/>
                        <a:pt x="46" y="175"/>
                      </a:cubicBezTo>
                      <a:cubicBezTo>
                        <a:pt x="46" y="179"/>
                        <a:pt x="45" y="183"/>
                        <a:pt x="46" y="186"/>
                      </a:cubicBezTo>
                      <a:cubicBezTo>
                        <a:pt x="48" y="190"/>
                        <a:pt x="53" y="191"/>
                        <a:pt x="57" y="189"/>
                      </a:cubicBezTo>
                      <a:cubicBezTo>
                        <a:pt x="57" y="189"/>
                        <a:pt x="58" y="189"/>
                        <a:pt x="58" y="189"/>
                      </a:cubicBezTo>
                      <a:cubicBezTo>
                        <a:pt x="65" y="198"/>
                        <a:pt x="73" y="206"/>
                        <a:pt x="80" y="213"/>
                      </a:cubicBezTo>
                      <a:cubicBezTo>
                        <a:pt x="78" y="214"/>
                        <a:pt x="75" y="214"/>
                        <a:pt x="73" y="214"/>
                      </a:cubicBezTo>
                      <a:close/>
                      <a:moveTo>
                        <a:pt x="86" y="213"/>
                      </a:moveTo>
                      <a:cubicBezTo>
                        <a:pt x="79" y="205"/>
                        <a:pt x="72" y="197"/>
                        <a:pt x="65" y="190"/>
                      </a:cubicBezTo>
                      <a:cubicBezTo>
                        <a:pt x="68" y="190"/>
                        <a:pt x="72" y="190"/>
                        <a:pt x="76" y="190"/>
                      </a:cubicBezTo>
                      <a:cubicBezTo>
                        <a:pt x="82" y="197"/>
                        <a:pt x="89" y="205"/>
                        <a:pt x="96" y="213"/>
                      </a:cubicBezTo>
                      <a:cubicBezTo>
                        <a:pt x="92" y="213"/>
                        <a:pt x="89" y="213"/>
                        <a:pt x="86" y="213"/>
                      </a:cubicBezTo>
                      <a:close/>
                      <a:moveTo>
                        <a:pt x="122" y="247"/>
                      </a:moveTo>
                      <a:cubicBezTo>
                        <a:pt x="121" y="244"/>
                        <a:pt x="120" y="240"/>
                        <a:pt x="119" y="236"/>
                      </a:cubicBezTo>
                      <a:cubicBezTo>
                        <a:pt x="122" y="240"/>
                        <a:pt x="126" y="243"/>
                        <a:pt x="130" y="246"/>
                      </a:cubicBezTo>
                      <a:cubicBezTo>
                        <a:pt x="127" y="246"/>
                        <a:pt x="124" y="247"/>
                        <a:pt x="122" y="247"/>
                      </a:cubicBezTo>
                      <a:close/>
                      <a:moveTo>
                        <a:pt x="136" y="246"/>
                      </a:moveTo>
                      <a:cubicBezTo>
                        <a:pt x="135" y="246"/>
                        <a:pt x="135" y="246"/>
                        <a:pt x="134" y="246"/>
                      </a:cubicBezTo>
                      <a:cubicBezTo>
                        <a:pt x="127" y="238"/>
                        <a:pt x="120" y="230"/>
                        <a:pt x="113" y="223"/>
                      </a:cubicBezTo>
                      <a:cubicBezTo>
                        <a:pt x="111" y="220"/>
                        <a:pt x="110" y="218"/>
                        <a:pt x="109" y="216"/>
                      </a:cubicBezTo>
                      <a:cubicBezTo>
                        <a:pt x="108" y="216"/>
                        <a:pt x="108" y="216"/>
                        <a:pt x="108" y="216"/>
                      </a:cubicBezTo>
                      <a:cubicBezTo>
                        <a:pt x="107" y="214"/>
                        <a:pt x="106" y="212"/>
                        <a:pt x="104" y="212"/>
                      </a:cubicBezTo>
                      <a:cubicBezTo>
                        <a:pt x="103" y="212"/>
                        <a:pt x="103" y="212"/>
                        <a:pt x="102" y="212"/>
                      </a:cubicBezTo>
                      <a:cubicBezTo>
                        <a:pt x="94" y="205"/>
                        <a:pt x="87" y="197"/>
                        <a:pt x="79" y="190"/>
                      </a:cubicBezTo>
                      <a:cubicBezTo>
                        <a:pt x="86" y="189"/>
                        <a:pt x="92" y="189"/>
                        <a:pt x="98" y="187"/>
                      </a:cubicBezTo>
                      <a:cubicBezTo>
                        <a:pt x="106" y="197"/>
                        <a:pt x="115" y="207"/>
                        <a:pt x="123" y="217"/>
                      </a:cubicBezTo>
                      <a:cubicBezTo>
                        <a:pt x="128" y="223"/>
                        <a:pt x="133" y="229"/>
                        <a:pt x="138" y="235"/>
                      </a:cubicBezTo>
                      <a:cubicBezTo>
                        <a:pt x="140" y="238"/>
                        <a:pt x="142" y="242"/>
                        <a:pt x="145" y="245"/>
                      </a:cubicBezTo>
                      <a:cubicBezTo>
                        <a:pt x="142" y="245"/>
                        <a:pt x="139" y="245"/>
                        <a:pt x="136" y="246"/>
                      </a:cubicBezTo>
                      <a:close/>
                      <a:moveTo>
                        <a:pt x="124" y="213"/>
                      </a:moveTo>
                      <a:cubicBezTo>
                        <a:pt x="116" y="204"/>
                        <a:pt x="108" y="195"/>
                        <a:pt x="100" y="187"/>
                      </a:cubicBezTo>
                      <a:cubicBezTo>
                        <a:pt x="100" y="187"/>
                        <a:pt x="100" y="187"/>
                        <a:pt x="100" y="186"/>
                      </a:cubicBezTo>
                      <a:cubicBezTo>
                        <a:pt x="103" y="186"/>
                        <a:pt x="103" y="184"/>
                        <a:pt x="103" y="182"/>
                      </a:cubicBezTo>
                      <a:cubicBezTo>
                        <a:pt x="104" y="181"/>
                        <a:pt x="104" y="180"/>
                        <a:pt x="104" y="178"/>
                      </a:cubicBezTo>
                      <a:cubicBezTo>
                        <a:pt x="104" y="176"/>
                        <a:pt x="103" y="175"/>
                        <a:pt x="103" y="173"/>
                      </a:cubicBezTo>
                      <a:cubicBezTo>
                        <a:pt x="115" y="188"/>
                        <a:pt x="127" y="203"/>
                        <a:pt x="140" y="217"/>
                      </a:cubicBezTo>
                      <a:cubicBezTo>
                        <a:pt x="142" y="224"/>
                        <a:pt x="144" y="231"/>
                        <a:pt x="145" y="239"/>
                      </a:cubicBezTo>
                      <a:cubicBezTo>
                        <a:pt x="140" y="229"/>
                        <a:pt x="131" y="220"/>
                        <a:pt x="124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6B06CB8-99E7-4AC9-A810-1FED051FFB01}"/>
                </a:ext>
              </a:extLst>
            </p:cNvPr>
            <p:cNvGrpSpPr/>
            <p:nvPr/>
          </p:nvGrpSpPr>
          <p:grpSpPr>
            <a:xfrm>
              <a:off x="330386" y="331960"/>
              <a:ext cx="901207" cy="777900"/>
              <a:chOff x="1550572" y="1111382"/>
              <a:chExt cx="901207" cy="777900"/>
            </a:xfrm>
            <a:solidFill>
              <a:schemeClr val="bg1"/>
            </a:solidFill>
          </p:grpSpPr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7A04124F-C96F-4292-8AFE-863FF93671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572" y="1150962"/>
                <a:ext cx="727664" cy="738320"/>
              </a:xfrm>
              <a:custGeom>
                <a:avLst/>
                <a:gdLst>
                  <a:gd name="T0" fmla="*/ 230 w 324"/>
                  <a:gd name="T1" fmla="*/ 6 h 357"/>
                  <a:gd name="T2" fmla="*/ 136 w 324"/>
                  <a:gd name="T3" fmla="*/ 78 h 357"/>
                  <a:gd name="T4" fmla="*/ 15 w 324"/>
                  <a:gd name="T5" fmla="*/ 176 h 357"/>
                  <a:gd name="T6" fmla="*/ 47 w 324"/>
                  <a:gd name="T7" fmla="*/ 236 h 357"/>
                  <a:gd name="T8" fmla="*/ 58 w 324"/>
                  <a:gd name="T9" fmla="*/ 236 h 357"/>
                  <a:gd name="T10" fmla="*/ 64 w 324"/>
                  <a:gd name="T11" fmla="*/ 351 h 357"/>
                  <a:gd name="T12" fmla="*/ 143 w 324"/>
                  <a:gd name="T13" fmla="*/ 307 h 357"/>
                  <a:gd name="T14" fmla="*/ 235 w 324"/>
                  <a:gd name="T15" fmla="*/ 210 h 357"/>
                  <a:gd name="T16" fmla="*/ 237 w 324"/>
                  <a:gd name="T17" fmla="*/ 210 h 357"/>
                  <a:gd name="T18" fmla="*/ 299 w 324"/>
                  <a:gd name="T19" fmla="*/ 95 h 357"/>
                  <a:gd name="T20" fmla="*/ 18 w 324"/>
                  <a:gd name="T21" fmla="*/ 207 h 357"/>
                  <a:gd name="T22" fmla="*/ 34 w 324"/>
                  <a:gd name="T23" fmla="*/ 169 h 357"/>
                  <a:gd name="T24" fmla="*/ 56 w 324"/>
                  <a:gd name="T25" fmla="*/ 230 h 357"/>
                  <a:gd name="T26" fmla="*/ 61 w 324"/>
                  <a:gd name="T27" fmla="*/ 230 h 357"/>
                  <a:gd name="T28" fmla="*/ 97 w 324"/>
                  <a:gd name="T29" fmla="*/ 348 h 357"/>
                  <a:gd name="T30" fmla="*/ 82 w 324"/>
                  <a:gd name="T31" fmla="*/ 337 h 357"/>
                  <a:gd name="T32" fmla="*/ 68 w 324"/>
                  <a:gd name="T33" fmla="*/ 334 h 357"/>
                  <a:gd name="T34" fmla="*/ 87 w 324"/>
                  <a:gd name="T35" fmla="*/ 323 h 357"/>
                  <a:gd name="T36" fmla="*/ 92 w 324"/>
                  <a:gd name="T37" fmla="*/ 309 h 357"/>
                  <a:gd name="T38" fmla="*/ 79 w 324"/>
                  <a:gd name="T39" fmla="*/ 293 h 357"/>
                  <a:gd name="T40" fmla="*/ 79 w 324"/>
                  <a:gd name="T41" fmla="*/ 292 h 357"/>
                  <a:gd name="T42" fmla="*/ 93 w 324"/>
                  <a:gd name="T43" fmla="*/ 276 h 357"/>
                  <a:gd name="T44" fmla="*/ 78 w 324"/>
                  <a:gd name="T45" fmla="*/ 262 h 357"/>
                  <a:gd name="T46" fmla="*/ 78 w 324"/>
                  <a:gd name="T47" fmla="*/ 260 h 357"/>
                  <a:gd name="T48" fmla="*/ 92 w 324"/>
                  <a:gd name="T49" fmla="*/ 244 h 357"/>
                  <a:gd name="T50" fmla="*/ 111 w 324"/>
                  <a:gd name="T51" fmla="*/ 230 h 357"/>
                  <a:gd name="T52" fmla="*/ 122 w 324"/>
                  <a:gd name="T53" fmla="*/ 307 h 357"/>
                  <a:gd name="T54" fmla="*/ 130 w 324"/>
                  <a:gd name="T55" fmla="*/ 301 h 357"/>
                  <a:gd name="T56" fmla="*/ 126 w 324"/>
                  <a:gd name="T57" fmla="*/ 228 h 357"/>
                  <a:gd name="T58" fmla="*/ 247 w 324"/>
                  <a:gd name="T59" fmla="*/ 192 h 357"/>
                  <a:gd name="T60" fmla="*/ 212 w 324"/>
                  <a:gd name="T61" fmla="*/ 208 h 357"/>
                  <a:gd name="T62" fmla="*/ 210 w 324"/>
                  <a:gd name="T63" fmla="*/ 208 h 357"/>
                  <a:gd name="T64" fmla="*/ 193 w 324"/>
                  <a:gd name="T65" fmla="*/ 197 h 357"/>
                  <a:gd name="T66" fmla="*/ 165 w 324"/>
                  <a:gd name="T67" fmla="*/ 216 h 357"/>
                  <a:gd name="T68" fmla="*/ 163 w 324"/>
                  <a:gd name="T69" fmla="*/ 216 h 357"/>
                  <a:gd name="T70" fmla="*/ 156 w 324"/>
                  <a:gd name="T71" fmla="*/ 187 h 357"/>
                  <a:gd name="T72" fmla="*/ 126 w 324"/>
                  <a:gd name="T73" fmla="*/ 220 h 357"/>
                  <a:gd name="T74" fmla="*/ 124 w 324"/>
                  <a:gd name="T75" fmla="*/ 221 h 357"/>
                  <a:gd name="T76" fmla="*/ 111 w 324"/>
                  <a:gd name="T77" fmla="*/ 207 h 357"/>
                  <a:gd name="T78" fmla="*/ 101 w 324"/>
                  <a:gd name="T79" fmla="*/ 224 h 357"/>
                  <a:gd name="T80" fmla="*/ 94 w 324"/>
                  <a:gd name="T81" fmla="*/ 212 h 357"/>
                  <a:gd name="T82" fmla="*/ 71 w 324"/>
                  <a:gd name="T83" fmla="*/ 228 h 357"/>
                  <a:gd name="T84" fmla="*/ 69 w 324"/>
                  <a:gd name="T85" fmla="*/ 228 h 357"/>
                  <a:gd name="T86" fmla="*/ 59 w 324"/>
                  <a:gd name="T87" fmla="*/ 220 h 357"/>
                  <a:gd name="T88" fmla="*/ 58 w 324"/>
                  <a:gd name="T89" fmla="*/ 219 h 357"/>
                  <a:gd name="T90" fmla="*/ 56 w 324"/>
                  <a:gd name="T91" fmla="*/ 186 h 357"/>
                  <a:gd name="T92" fmla="*/ 46 w 324"/>
                  <a:gd name="T93" fmla="*/ 187 h 357"/>
                  <a:gd name="T94" fmla="*/ 55 w 324"/>
                  <a:gd name="T95" fmla="*/ 163 h 357"/>
                  <a:gd name="T96" fmla="*/ 126 w 324"/>
                  <a:gd name="T97" fmla="*/ 94 h 357"/>
                  <a:gd name="T98" fmla="*/ 217 w 324"/>
                  <a:gd name="T99" fmla="*/ 19 h 357"/>
                  <a:gd name="T100" fmla="*/ 243 w 324"/>
                  <a:gd name="T101" fmla="*/ 201 h 357"/>
                  <a:gd name="T102" fmla="*/ 218 w 324"/>
                  <a:gd name="T103" fmla="*/ 64 h 357"/>
                  <a:gd name="T104" fmla="*/ 279 w 324"/>
                  <a:gd name="T105" fmla="*/ 18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357">
                    <a:moveTo>
                      <a:pt x="299" y="95"/>
                    </a:moveTo>
                    <a:cubicBezTo>
                      <a:pt x="292" y="71"/>
                      <a:pt x="283" y="46"/>
                      <a:pt x="269" y="25"/>
                    </a:cubicBezTo>
                    <a:cubicBezTo>
                      <a:pt x="261" y="12"/>
                      <a:pt x="246" y="0"/>
                      <a:pt x="230" y="6"/>
                    </a:cubicBezTo>
                    <a:cubicBezTo>
                      <a:pt x="228" y="5"/>
                      <a:pt x="227" y="6"/>
                      <a:pt x="224" y="8"/>
                    </a:cubicBezTo>
                    <a:cubicBezTo>
                      <a:pt x="214" y="12"/>
                      <a:pt x="204" y="24"/>
                      <a:pt x="195" y="31"/>
                    </a:cubicBezTo>
                    <a:cubicBezTo>
                      <a:pt x="175" y="46"/>
                      <a:pt x="156" y="62"/>
                      <a:pt x="136" y="78"/>
                    </a:cubicBezTo>
                    <a:cubicBezTo>
                      <a:pt x="104" y="104"/>
                      <a:pt x="71" y="130"/>
                      <a:pt x="39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1" y="163"/>
                      <a:pt x="23" y="169"/>
                      <a:pt x="15" y="176"/>
                    </a:cubicBezTo>
                    <a:cubicBezTo>
                      <a:pt x="14" y="177"/>
                      <a:pt x="14" y="178"/>
                      <a:pt x="14" y="179"/>
                    </a:cubicBezTo>
                    <a:cubicBezTo>
                      <a:pt x="0" y="198"/>
                      <a:pt x="20" y="246"/>
                      <a:pt x="46" y="237"/>
                    </a:cubicBezTo>
                    <a:cubicBezTo>
                      <a:pt x="46" y="237"/>
                      <a:pt x="47" y="236"/>
                      <a:pt x="47" y="236"/>
                    </a:cubicBezTo>
                    <a:cubicBezTo>
                      <a:pt x="50" y="236"/>
                      <a:pt x="53" y="236"/>
                      <a:pt x="55" y="236"/>
                    </a:cubicBezTo>
                    <a:cubicBezTo>
                      <a:pt x="55" y="236"/>
                      <a:pt x="56" y="236"/>
                      <a:pt x="56" y="236"/>
                    </a:cubicBezTo>
                    <a:cubicBezTo>
                      <a:pt x="56" y="236"/>
                      <a:pt x="57" y="236"/>
                      <a:pt x="58" y="236"/>
                    </a:cubicBezTo>
                    <a:cubicBezTo>
                      <a:pt x="59" y="235"/>
                      <a:pt x="59" y="235"/>
                      <a:pt x="60" y="235"/>
                    </a:cubicBezTo>
                    <a:cubicBezTo>
                      <a:pt x="79" y="266"/>
                      <a:pt x="75" y="299"/>
                      <a:pt x="62" y="332"/>
                    </a:cubicBezTo>
                    <a:cubicBezTo>
                      <a:pt x="60" y="339"/>
                      <a:pt x="56" y="346"/>
                      <a:pt x="64" y="351"/>
                    </a:cubicBezTo>
                    <a:cubicBezTo>
                      <a:pt x="73" y="357"/>
                      <a:pt x="92" y="356"/>
                      <a:pt x="103" y="354"/>
                    </a:cubicBezTo>
                    <a:cubicBezTo>
                      <a:pt x="107" y="353"/>
                      <a:pt x="110" y="352"/>
                      <a:pt x="113" y="350"/>
                    </a:cubicBezTo>
                    <a:cubicBezTo>
                      <a:pt x="133" y="348"/>
                      <a:pt x="141" y="325"/>
                      <a:pt x="143" y="307"/>
                    </a:cubicBezTo>
                    <a:cubicBezTo>
                      <a:pt x="145" y="280"/>
                      <a:pt x="143" y="252"/>
                      <a:pt x="132" y="227"/>
                    </a:cubicBezTo>
                    <a:cubicBezTo>
                      <a:pt x="144" y="226"/>
                      <a:pt x="155" y="224"/>
                      <a:pt x="167" y="222"/>
                    </a:cubicBezTo>
                    <a:cubicBezTo>
                      <a:pt x="190" y="219"/>
                      <a:pt x="213" y="215"/>
                      <a:pt x="235" y="210"/>
                    </a:cubicBezTo>
                    <a:cubicBezTo>
                      <a:pt x="235" y="210"/>
                      <a:pt x="235" y="210"/>
                      <a:pt x="235" y="211"/>
                    </a:cubicBezTo>
                    <a:cubicBezTo>
                      <a:pt x="234" y="211"/>
                      <a:pt x="235" y="212"/>
                      <a:pt x="236" y="211"/>
                    </a:cubicBezTo>
                    <a:cubicBezTo>
                      <a:pt x="236" y="211"/>
                      <a:pt x="237" y="210"/>
                      <a:pt x="237" y="210"/>
                    </a:cubicBezTo>
                    <a:cubicBezTo>
                      <a:pt x="256" y="206"/>
                      <a:pt x="276" y="201"/>
                      <a:pt x="295" y="195"/>
                    </a:cubicBezTo>
                    <a:cubicBezTo>
                      <a:pt x="296" y="195"/>
                      <a:pt x="296" y="194"/>
                      <a:pt x="297" y="193"/>
                    </a:cubicBezTo>
                    <a:cubicBezTo>
                      <a:pt x="324" y="177"/>
                      <a:pt x="306" y="118"/>
                      <a:pt x="299" y="95"/>
                    </a:cubicBezTo>
                    <a:close/>
                    <a:moveTo>
                      <a:pt x="45" y="232"/>
                    </a:moveTo>
                    <a:cubicBezTo>
                      <a:pt x="45" y="232"/>
                      <a:pt x="45" y="232"/>
                      <a:pt x="45" y="232"/>
                    </a:cubicBezTo>
                    <a:cubicBezTo>
                      <a:pt x="30" y="233"/>
                      <a:pt x="22" y="220"/>
                      <a:pt x="18" y="207"/>
                    </a:cubicBezTo>
                    <a:cubicBezTo>
                      <a:pt x="15" y="198"/>
                      <a:pt x="16" y="190"/>
                      <a:pt x="18" y="181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24" y="176"/>
                      <a:pt x="29" y="173"/>
                      <a:pt x="34" y="169"/>
                    </a:cubicBezTo>
                    <a:cubicBezTo>
                      <a:pt x="27" y="191"/>
                      <a:pt x="31" y="218"/>
                      <a:pt x="49" y="232"/>
                    </a:cubicBezTo>
                    <a:cubicBezTo>
                      <a:pt x="48" y="232"/>
                      <a:pt x="47" y="232"/>
                      <a:pt x="45" y="232"/>
                    </a:cubicBezTo>
                    <a:close/>
                    <a:moveTo>
                      <a:pt x="56" y="230"/>
                    </a:moveTo>
                    <a:cubicBezTo>
                      <a:pt x="37" y="211"/>
                      <a:pt x="33" y="191"/>
                      <a:pt x="39" y="164"/>
                    </a:cubicBezTo>
                    <a:cubicBezTo>
                      <a:pt x="41" y="163"/>
                      <a:pt x="42" y="162"/>
                      <a:pt x="44" y="161"/>
                    </a:cubicBezTo>
                    <a:cubicBezTo>
                      <a:pt x="34" y="184"/>
                      <a:pt x="42" y="212"/>
                      <a:pt x="61" y="230"/>
                    </a:cubicBezTo>
                    <a:cubicBezTo>
                      <a:pt x="59" y="230"/>
                      <a:pt x="58" y="230"/>
                      <a:pt x="56" y="230"/>
                    </a:cubicBezTo>
                    <a:close/>
                    <a:moveTo>
                      <a:pt x="122" y="307"/>
                    </a:moveTo>
                    <a:cubicBezTo>
                      <a:pt x="120" y="324"/>
                      <a:pt x="119" y="346"/>
                      <a:pt x="97" y="348"/>
                    </a:cubicBezTo>
                    <a:cubicBezTo>
                      <a:pt x="91" y="348"/>
                      <a:pt x="86" y="348"/>
                      <a:pt x="80" y="348"/>
                    </a:cubicBezTo>
                    <a:cubicBezTo>
                      <a:pt x="70" y="347"/>
                      <a:pt x="66" y="345"/>
                      <a:pt x="68" y="337"/>
                    </a:cubicBezTo>
                    <a:cubicBezTo>
                      <a:pt x="73" y="337"/>
                      <a:pt x="77" y="337"/>
                      <a:pt x="82" y="337"/>
                    </a:cubicBezTo>
                    <a:cubicBezTo>
                      <a:pt x="83" y="336"/>
                      <a:pt x="83" y="335"/>
                      <a:pt x="82" y="335"/>
                    </a:cubicBezTo>
                    <a:cubicBezTo>
                      <a:pt x="78" y="335"/>
                      <a:pt x="73" y="335"/>
                      <a:pt x="68" y="335"/>
                    </a:cubicBezTo>
                    <a:cubicBezTo>
                      <a:pt x="68" y="335"/>
                      <a:pt x="68" y="334"/>
                      <a:pt x="68" y="334"/>
                    </a:cubicBezTo>
                    <a:cubicBezTo>
                      <a:pt x="69" y="330"/>
                      <a:pt x="70" y="326"/>
                      <a:pt x="71" y="323"/>
                    </a:cubicBezTo>
                    <a:cubicBezTo>
                      <a:pt x="76" y="323"/>
                      <a:pt x="81" y="324"/>
                      <a:pt x="87" y="324"/>
                    </a:cubicBezTo>
                    <a:cubicBezTo>
                      <a:pt x="87" y="325"/>
                      <a:pt x="88" y="323"/>
                      <a:pt x="87" y="323"/>
                    </a:cubicBezTo>
                    <a:cubicBezTo>
                      <a:pt x="82" y="322"/>
                      <a:pt x="77" y="322"/>
                      <a:pt x="71" y="322"/>
                    </a:cubicBezTo>
                    <a:cubicBezTo>
                      <a:pt x="73" y="317"/>
                      <a:pt x="74" y="313"/>
                      <a:pt x="75" y="309"/>
                    </a:cubicBezTo>
                    <a:cubicBezTo>
                      <a:pt x="81" y="309"/>
                      <a:pt x="86" y="309"/>
                      <a:pt x="92" y="309"/>
                    </a:cubicBezTo>
                    <a:cubicBezTo>
                      <a:pt x="93" y="309"/>
                      <a:pt x="93" y="307"/>
                      <a:pt x="92" y="307"/>
                    </a:cubicBezTo>
                    <a:cubicBezTo>
                      <a:pt x="86" y="307"/>
                      <a:pt x="81" y="307"/>
                      <a:pt x="76" y="307"/>
                    </a:cubicBezTo>
                    <a:cubicBezTo>
                      <a:pt x="77" y="302"/>
                      <a:pt x="78" y="298"/>
                      <a:pt x="79" y="293"/>
                    </a:cubicBezTo>
                    <a:cubicBezTo>
                      <a:pt x="87" y="293"/>
                      <a:pt x="95" y="293"/>
                      <a:pt x="103" y="294"/>
                    </a:cubicBezTo>
                    <a:cubicBezTo>
                      <a:pt x="104" y="294"/>
                      <a:pt x="104" y="292"/>
                      <a:pt x="103" y="292"/>
                    </a:cubicBezTo>
                    <a:cubicBezTo>
                      <a:pt x="95" y="291"/>
                      <a:pt x="87" y="291"/>
                      <a:pt x="79" y="292"/>
                    </a:cubicBezTo>
                    <a:cubicBezTo>
                      <a:pt x="80" y="287"/>
                      <a:pt x="80" y="282"/>
                      <a:pt x="80" y="277"/>
                    </a:cubicBezTo>
                    <a:cubicBezTo>
                      <a:pt x="84" y="277"/>
                      <a:pt x="89" y="277"/>
                      <a:pt x="93" y="277"/>
                    </a:cubicBezTo>
                    <a:cubicBezTo>
                      <a:pt x="94" y="277"/>
                      <a:pt x="94" y="276"/>
                      <a:pt x="93" y="276"/>
                    </a:cubicBezTo>
                    <a:cubicBezTo>
                      <a:pt x="89" y="276"/>
                      <a:pt x="84" y="276"/>
                      <a:pt x="80" y="276"/>
                    </a:cubicBezTo>
                    <a:cubicBezTo>
                      <a:pt x="80" y="276"/>
                      <a:pt x="80" y="276"/>
                      <a:pt x="80" y="275"/>
                    </a:cubicBezTo>
                    <a:cubicBezTo>
                      <a:pt x="80" y="271"/>
                      <a:pt x="79" y="266"/>
                      <a:pt x="78" y="262"/>
                    </a:cubicBezTo>
                    <a:cubicBezTo>
                      <a:pt x="84" y="262"/>
                      <a:pt x="90" y="262"/>
                      <a:pt x="96" y="262"/>
                    </a:cubicBezTo>
                    <a:cubicBezTo>
                      <a:pt x="97" y="262"/>
                      <a:pt x="97" y="261"/>
                      <a:pt x="96" y="261"/>
                    </a:cubicBezTo>
                    <a:cubicBezTo>
                      <a:pt x="90" y="260"/>
                      <a:pt x="84" y="260"/>
                      <a:pt x="78" y="260"/>
                    </a:cubicBezTo>
                    <a:cubicBezTo>
                      <a:pt x="77" y="255"/>
                      <a:pt x="75" y="250"/>
                      <a:pt x="72" y="245"/>
                    </a:cubicBezTo>
                    <a:cubicBezTo>
                      <a:pt x="79" y="245"/>
                      <a:pt x="85" y="246"/>
                      <a:pt x="92" y="245"/>
                    </a:cubicBezTo>
                    <a:cubicBezTo>
                      <a:pt x="93" y="245"/>
                      <a:pt x="93" y="244"/>
                      <a:pt x="92" y="244"/>
                    </a:cubicBezTo>
                    <a:cubicBezTo>
                      <a:pt x="85" y="244"/>
                      <a:pt x="78" y="244"/>
                      <a:pt x="72" y="244"/>
                    </a:cubicBezTo>
                    <a:cubicBezTo>
                      <a:pt x="70" y="241"/>
                      <a:pt x="68" y="238"/>
                      <a:pt x="66" y="235"/>
                    </a:cubicBezTo>
                    <a:cubicBezTo>
                      <a:pt x="81" y="234"/>
                      <a:pt x="96" y="232"/>
                      <a:pt x="111" y="230"/>
                    </a:cubicBezTo>
                    <a:cubicBezTo>
                      <a:pt x="111" y="231"/>
                      <a:pt x="111" y="231"/>
                      <a:pt x="112" y="232"/>
                    </a:cubicBezTo>
                    <a:cubicBezTo>
                      <a:pt x="120" y="242"/>
                      <a:pt x="121" y="261"/>
                      <a:pt x="122" y="274"/>
                    </a:cubicBezTo>
                    <a:cubicBezTo>
                      <a:pt x="123" y="285"/>
                      <a:pt x="123" y="296"/>
                      <a:pt x="122" y="307"/>
                    </a:cubicBezTo>
                    <a:close/>
                    <a:moveTo>
                      <a:pt x="137" y="290"/>
                    </a:moveTo>
                    <a:cubicBezTo>
                      <a:pt x="137" y="307"/>
                      <a:pt x="135" y="326"/>
                      <a:pt x="123" y="338"/>
                    </a:cubicBezTo>
                    <a:cubicBezTo>
                      <a:pt x="128" y="327"/>
                      <a:pt x="129" y="313"/>
                      <a:pt x="130" y="301"/>
                    </a:cubicBezTo>
                    <a:cubicBezTo>
                      <a:pt x="131" y="286"/>
                      <a:pt x="130" y="271"/>
                      <a:pt x="127" y="256"/>
                    </a:cubicBezTo>
                    <a:cubicBezTo>
                      <a:pt x="125" y="246"/>
                      <a:pt x="124" y="236"/>
                      <a:pt x="116" y="230"/>
                    </a:cubicBezTo>
                    <a:cubicBezTo>
                      <a:pt x="120" y="229"/>
                      <a:pt x="123" y="229"/>
                      <a:pt x="126" y="228"/>
                    </a:cubicBezTo>
                    <a:cubicBezTo>
                      <a:pt x="135" y="248"/>
                      <a:pt x="138" y="269"/>
                      <a:pt x="137" y="290"/>
                    </a:cubicBezTo>
                    <a:close/>
                    <a:moveTo>
                      <a:pt x="243" y="201"/>
                    </a:moveTo>
                    <a:cubicBezTo>
                      <a:pt x="245" y="199"/>
                      <a:pt x="246" y="196"/>
                      <a:pt x="247" y="192"/>
                    </a:cubicBezTo>
                    <a:cubicBezTo>
                      <a:pt x="247" y="191"/>
                      <a:pt x="246" y="191"/>
                      <a:pt x="245" y="192"/>
                    </a:cubicBezTo>
                    <a:cubicBezTo>
                      <a:pt x="244" y="195"/>
                      <a:pt x="242" y="199"/>
                      <a:pt x="241" y="202"/>
                    </a:cubicBezTo>
                    <a:cubicBezTo>
                      <a:pt x="231" y="204"/>
                      <a:pt x="222" y="206"/>
                      <a:pt x="212" y="208"/>
                    </a:cubicBezTo>
                    <a:cubicBezTo>
                      <a:pt x="218" y="198"/>
                      <a:pt x="224" y="188"/>
                      <a:pt x="228" y="177"/>
                    </a:cubicBezTo>
                    <a:cubicBezTo>
                      <a:pt x="228" y="177"/>
                      <a:pt x="227" y="176"/>
                      <a:pt x="226" y="177"/>
                    </a:cubicBezTo>
                    <a:cubicBezTo>
                      <a:pt x="222" y="188"/>
                      <a:pt x="216" y="198"/>
                      <a:pt x="210" y="208"/>
                    </a:cubicBezTo>
                    <a:cubicBezTo>
                      <a:pt x="203" y="210"/>
                      <a:pt x="196" y="211"/>
                      <a:pt x="188" y="212"/>
                    </a:cubicBezTo>
                    <a:cubicBezTo>
                      <a:pt x="191" y="208"/>
                      <a:pt x="193" y="203"/>
                      <a:pt x="195" y="198"/>
                    </a:cubicBezTo>
                    <a:cubicBezTo>
                      <a:pt x="195" y="197"/>
                      <a:pt x="193" y="196"/>
                      <a:pt x="193" y="197"/>
                    </a:cubicBezTo>
                    <a:cubicBezTo>
                      <a:pt x="191" y="203"/>
                      <a:pt x="189" y="208"/>
                      <a:pt x="186" y="213"/>
                    </a:cubicBezTo>
                    <a:cubicBezTo>
                      <a:pt x="180" y="214"/>
                      <a:pt x="174" y="215"/>
                      <a:pt x="168" y="216"/>
                    </a:cubicBezTo>
                    <a:cubicBezTo>
                      <a:pt x="167" y="216"/>
                      <a:pt x="166" y="216"/>
                      <a:pt x="165" y="216"/>
                    </a:cubicBezTo>
                    <a:cubicBezTo>
                      <a:pt x="168" y="210"/>
                      <a:pt x="171" y="204"/>
                      <a:pt x="173" y="199"/>
                    </a:cubicBezTo>
                    <a:cubicBezTo>
                      <a:pt x="174" y="198"/>
                      <a:pt x="172" y="197"/>
                      <a:pt x="172" y="198"/>
                    </a:cubicBezTo>
                    <a:cubicBezTo>
                      <a:pt x="169" y="204"/>
                      <a:pt x="166" y="210"/>
                      <a:pt x="163" y="216"/>
                    </a:cubicBezTo>
                    <a:cubicBezTo>
                      <a:pt x="156" y="217"/>
                      <a:pt x="149" y="218"/>
                      <a:pt x="142" y="219"/>
                    </a:cubicBezTo>
                    <a:cubicBezTo>
                      <a:pt x="148" y="209"/>
                      <a:pt x="153" y="198"/>
                      <a:pt x="157" y="187"/>
                    </a:cubicBezTo>
                    <a:cubicBezTo>
                      <a:pt x="158" y="186"/>
                      <a:pt x="156" y="186"/>
                      <a:pt x="156" y="187"/>
                    </a:cubicBezTo>
                    <a:cubicBezTo>
                      <a:pt x="150" y="197"/>
                      <a:pt x="145" y="208"/>
                      <a:pt x="141" y="219"/>
                    </a:cubicBezTo>
                    <a:cubicBezTo>
                      <a:pt x="137" y="220"/>
                      <a:pt x="133" y="220"/>
                      <a:pt x="129" y="221"/>
                    </a:cubicBezTo>
                    <a:cubicBezTo>
                      <a:pt x="128" y="220"/>
                      <a:pt x="127" y="220"/>
                      <a:pt x="126" y="220"/>
                    </a:cubicBezTo>
                    <a:cubicBezTo>
                      <a:pt x="129" y="215"/>
                      <a:pt x="131" y="210"/>
                      <a:pt x="133" y="204"/>
                    </a:cubicBezTo>
                    <a:cubicBezTo>
                      <a:pt x="133" y="203"/>
                      <a:pt x="132" y="203"/>
                      <a:pt x="131" y="204"/>
                    </a:cubicBezTo>
                    <a:cubicBezTo>
                      <a:pt x="129" y="210"/>
                      <a:pt x="127" y="216"/>
                      <a:pt x="124" y="221"/>
                    </a:cubicBezTo>
                    <a:cubicBezTo>
                      <a:pt x="117" y="222"/>
                      <a:pt x="110" y="223"/>
                      <a:pt x="103" y="224"/>
                    </a:cubicBezTo>
                    <a:cubicBezTo>
                      <a:pt x="103" y="223"/>
                      <a:pt x="104" y="222"/>
                      <a:pt x="104" y="222"/>
                    </a:cubicBezTo>
                    <a:cubicBezTo>
                      <a:pt x="106" y="217"/>
                      <a:pt x="109" y="212"/>
                      <a:pt x="111" y="207"/>
                    </a:cubicBezTo>
                    <a:cubicBezTo>
                      <a:pt x="111" y="206"/>
                      <a:pt x="110" y="206"/>
                      <a:pt x="110" y="206"/>
                    </a:cubicBezTo>
                    <a:cubicBezTo>
                      <a:pt x="108" y="209"/>
                      <a:pt x="107" y="212"/>
                      <a:pt x="105" y="215"/>
                    </a:cubicBezTo>
                    <a:cubicBezTo>
                      <a:pt x="105" y="216"/>
                      <a:pt x="101" y="225"/>
                      <a:pt x="101" y="224"/>
                    </a:cubicBezTo>
                    <a:cubicBezTo>
                      <a:pt x="100" y="224"/>
                      <a:pt x="100" y="224"/>
                      <a:pt x="100" y="224"/>
                    </a:cubicBezTo>
                    <a:cubicBezTo>
                      <a:pt x="96" y="225"/>
                      <a:pt x="91" y="225"/>
                      <a:pt x="87" y="226"/>
                    </a:cubicBezTo>
                    <a:cubicBezTo>
                      <a:pt x="90" y="222"/>
                      <a:pt x="92" y="217"/>
                      <a:pt x="94" y="212"/>
                    </a:cubicBezTo>
                    <a:cubicBezTo>
                      <a:pt x="94" y="211"/>
                      <a:pt x="93" y="211"/>
                      <a:pt x="93" y="211"/>
                    </a:cubicBezTo>
                    <a:cubicBezTo>
                      <a:pt x="91" y="217"/>
                      <a:pt x="88" y="221"/>
                      <a:pt x="86" y="226"/>
                    </a:cubicBezTo>
                    <a:cubicBezTo>
                      <a:pt x="81" y="227"/>
                      <a:pt x="76" y="227"/>
                      <a:pt x="71" y="228"/>
                    </a:cubicBezTo>
                    <a:cubicBezTo>
                      <a:pt x="74" y="222"/>
                      <a:pt x="77" y="216"/>
                      <a:pt x="81" y="210"/>
                    </a:cubicBezTo>
                    <a:cubicBezTo>
                      <a:pt x="81" y="209"/>
                      <a:pt x="80" y="208"/>
                      <a:pt x="79" y="209"/>
                    </a:cubicBezTo>
                    <a:cubicBezTo>
                      <a:pt x="76" y="215"/>
                      <a:pt x="72" y="222"/>
                      <a:pt x="69" y="228"/>
                    </a:cubicBezTo>
                    <a:cubicBezTo>
                      <a:pt x="68" y="229"/>
                      <a:pt x="68" y="229"/>
                      <a:pt x="67" y="229"/>
                    </a:cubicBezTo>
                    <a:cubicBezTo>
                      <a:pt x="64" y="226"/>
                      <a:pt x="61" y="223"/>
                      <a:pt x="59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3" y="211"/>
                      <a:pt x="66" y="203"/>
                      <a:pt x="70" y="194"/>
                    </a:cubicBezTo>
                    <a:cubicBezTo>
                      <a:pt x="70" y="193"/>
                      <a:pt x="69" y="193"/>
                      <a:pt x="68" y="194"/>
                    </a:cubicBezTo>
                    <a:cubicBezTo>
                      <a:pt x="65" y="202"/>
                      <a:pt x="61" y="210"/>
                      <a:pt x="58" y="219"/>
                    </a:cubicBezTo>
                    <a:cubicBezTo>
                      <a:pt x="55" y="214"/>
                      <a:pt x="52" y="209"/>
                      <a:pt x="50" y="203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197"/>
                      <a:pt x="53" y="192"/>
                      <a:pt x="56" y="186"/>
                    </a:cubicBezTo>
                    <a:cubicBezTo>
                      <a:pt x="57" y="185"/>
                      <a:pt x="55" y="184"/>
                      <a:pt x="55" y="185"/>
                    </a:cubicBezTo>
                    <a:cubicBezTo>
                      <a:pt x="52" y="190"/>
                      <a:pt x="50" y="196"/>
                      <a:pt x="49" y="201"/>
                    </a:cubicBezTo>
                    <a:cubicBezTo>
                      <a:pt x="47" y="197"/>
                      <a:pt x="46" y="192"/>
                      <a:pt x="46" y="187"/>
                    </a:cubicBezTo>
                    <a:cubicBezTo>
                      <a:pt x="46" y="187"/>
                      <a:pt x="46" y="187"/>
                      <a:pt x="46" y="186"/>
                    </a:cubicBezTo>
                    <a:cubicBezTo>
                      <a:pt x="49" y="179"/>
                      <a:pt x="52" y="171"/>
                      <a:pt x="56" y="164"/>
                    </a:cubicBezTo>
                    <a:cubicBezTo>
                      <a:pt x="56" y="163"/>
                      <a:pt x="55" y="162"/>
                      <a:pt x="55" y="163"/>
                    </a:cubicBezTo>
                    <a:cubicBezTo>
                      <a:pt x="51" y="170"/>
                      <a:pt x="48" y="177"/>
                      <a:pt x="45" y="185"/>
                    </a:cubicBezTo>
                    <a:cubicBezTo>
                      <a:pt x="45" y="176"/>
                      <a:pt x="46" y="167"/>
                      <a:pt x="48" y="157"/>
                    </a:cubicBezTo>
                    <a:cubicBezTo>
                      <a:pt x="74" y="136"/>
                      <a:pt x="100" y="115"/>
                      <a:pt x="126" y="94"/>
                    </a:cubicBezTo>
                    <a:cubicBezTo>
                      <a:pt x="143" y="80"/>
                      <a:pt x="161" y="66"/>
                      <a:pt x="178" y="52"/>
                    </a:cubicBezTo>
                    <a:cubicBezTo>
                      <a:pt x="187" y="45"/>
                      <a:pt x="195" y="38"/>
                      <a:pt x="204" y="31"/>
                    </a:cubicBezTo>
                    <a:cubicBezTo>
                      <a:pt x="208" y="27"/>
                      <a:pt x="213" y="23"/>
                      <a:pt x="217" y="19"/>
                    </a:cubicBezTo>
                    <a:cubicBezTo>
                      <a:pt x="207" y="43"/>
                      <a:pt x="214" y="95"/>
                      <a:pt x="216" y="107"/>
                    </a:cubicBezTo>
                    <a:cubicBezTo>
                      <a:pt x="222" y="135"/>
                      <a:pt x="238" y="186"/>
                      <a:pt x="270" y="195"/>
                    </a:cubicBezTo>
                    <a:cubicBezTo>
                      <a:pt x="261" y="197"/>
                      <a:pt x="252" y="199"/>
                      <a:pt x="243" y="201"/>
                    </a:cubicBezTo>
                    <a:close/>
                    <a:moveTo>
                      <a:pt x="279" y="189"/>
                    </a:moveTo>
                    <a:cubicBezTo>
                      <a:pt x="247" y="187"/>
                      <a:pt x="231" y="138"/>
                      <a:pt x="225" y="113"/>
                    </a:cubicBezTo>
                    <a:cubicBezTo>
                      <a:pt x="221" y="97"/>
                      <a:pt x="218" y="81"/>
                      <a:pt x="218" y="64"/>
                    </a:cubicBezTo>
                    <a:cubicBezTo>
                      <a:pt x="219" y="47"/>
                      <a:pt x="218" y="22"/>
                      <a:pt x="234" y="12"/>
                    </a:cubicBezTo>
                    <a:cubicBezTo>
                      <a:pt x="266" y="7"/>
                      <a:pt x="284" y="69"/>
                      <a:pt x="291" y="92"/>
                    </a:cubicBezTo>
                    <a:cubicBezTo>
                      <a:pt x="298" y="115"/>
                      <a:pt x="322" y="193"/>
                      <a:pt x="279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7410972B-9D48-4508-A731-D98E50B7D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77" y="1185976"/>
                <a:ext cx="188766" cy="354699"/>
              </a:xfrm>
              <a:custGeom>
                <a:avLst/>
                <a:gdLst>
                  <a:gd name="T0" fmla="*/ 81 w 84"/>
                  <a:gd name="T1" fmla="*/ 153 h 171"/>
                  <a:gd name="T2" fmla="*/ 50 w 84"/>
                  <a:gd name="T3" fmla="*/ 157 h 171"/>
                  <a:gd name="T4" fmla="*/ 44 w 84"/>
                  <a:gd name="T5" fmla="*/ 151 h 171"/>
                  <a:gd name="T6" fmla="*/ 34 w 84"/>
                  <a:gd name="T7" fmla="*/ 136 h 171"/>
                  <a:gd name="T8" fmla="*/ 22 w 84"/>
                  <a:gd name="T9" fmla="*/ 102 h 171"/>
                  <a:gd name="T10" fmla="*/ 29 w 84"/>
                  <a:gd name="T11" fmla="*/ 3 h 171"/>
                  <a:gd name="T12" fmla="*/ 29 w 84"/>
                  <a:gd name="T13" fmla="*/ 2 h 171"/>
                  <a:gd name="T14" fmla="*/ 11 w 84"/>
                  <a:gd name="T15" fmla="*/ 45 h 171"/>
                  <a:gd name="T16" fmla="*/ 23 w 84"/>
                  <a:gd name="T17" fmla="*/ 121 h 171"/>
                  <a:gd name="T18" fmla="*/ 55 w 84"/>
                  <a:gd name="T19" fmla="*/ 166 h 171"/>
                  <a:gd name="T20" fmla="*/ 84 w 84"/>
                  <a:gd name="T21" fmla="*/ 153 h 171"/>
                  <a:gd name="T22" fmla="*/ 81 w 84"/>
                  <a:gd name="T23" fmla="*/ 15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71">
                    <a:moveTo>
                      <a:pt x="81" y="153"/>
                    </a:moveTo>
                    <a:cubicBezTo>
                      <a:pt x="70" y="165"/>
                      <a:pt x="59" y="166"/>
                      <a:pt x="50" y="157"/>
                    </a:cubicBezTo>
                    <a:cubicBezTo>
                      <a:pt x="48" y="155"/>
                      <a:pt x="46" y="153"/>
                      <a:pt x="44" y="151"/>
                    </a:cubicBezTo>
                    <a:cubicBezTo>
                      <a:pt x="40" y="146"/>
                      <a:pt x="37" y="141"/>
                      <a:pt x="34" y="136"/>
                    </a:cubicBezTo>
                    <a:cubicBezTo>
                      <a:pt x="28" y="125"/>
                      <a:pt x="25" y="114"/>
                      <a:pt x="22" y="102"/>
                    </a:cubicBezTo>
                    <a:cubicBezTo>
                      <a:pt x="18" y="82"/>
                      <a:pt x="0" y="13"/>
                      <a:pt x="29" y="3"/>
                    </a:cubicBezTo>
                    <a:cubicBezTo>
                      <a:pt x="30" y="3"/>
                      <a:pt x="29" y="2"/>
                      <a:pt x="29" y="2"/>
                    </a:cubicBezTo>
                    <a:cubicBezTo>
                      <a:pt x="8" y="0"/>
                      <a:pt x="10" y="32"/>
                      <a:pt x="11" y="45"/>
                    </a:cubicBezTo>
                    <a:cubicBezTo>
                      <a:pt x="11" y="70"/>
                      <a:pt x="15" y="97"/>
                      <a:pt x="23" y="121"/>
                    </a:cubicBezTo>
                    <a:cubicBezTo>
                      <a:pt x="29" y="138"/>
                      <a:pt x="38" y="157"/>
                      <a:pt x="55" y="166"/>
                    </a:cubicBezTo>
                    <a:cubicBezTo>
                      <a:pt x="67" y="171"/>
                      <a:pt x="84" y="169"/>
                      <a:pt x="84" y="153"/>
                    </a:cubicBezTo>
                    <a:cubicBezTo>
                      <a:pt x="84" y="152"/>
                      <a:pt x="82" y="151"/>
                      <a:pt x="81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75E165BF-5B5F-4819-8922-63EBB010E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1327550"/>
                <a:ext cx="68503" cy="92861"/>
              </a:xfrm>
              <a:custGeom>
                <a:avLst/>
                <a:gdLst>
                  <a:gd name="T0" fmla="*/ 3 w 30"/>
                  <a:gd name="T1" fmla="*/ 0 h 45"/>
                  <a:gd name="T2" fmla="*/ 2 w 30"/>
                  <a:gd name="T3" fmla="*/ 3 h 45"/>
                  <a:gd name="T4" fmla="*/ 17 w 30"/>
                  <a:gd name="T5" fmla="*/ 40 h 45"/>
                  <a:gd name="T6" fmla="*/ 23 w 30"/>
                  <a:gd name="T7" fmla="*/ 42 h 45"/>
                  <a:gd name="T8" fmla="*/ 3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" y="0"/>
                    </a:moveTo>
                    <a:cubicBezTo>
                      <a:pt x="1" y="0"/>
                      <a:pt x="0" y="2"/>
                      <a:pt x="2" y="3"/>
                    </a:cubicBezTo>
                    <a:cubicBezTo>
                      <a:pt x="16" y="10"/>
                      <a:pt x="23" y="25"/>
                      <a:pt x="17" y="40"/>
                    </a:cubicBezTo>
                    <a:cubicBezTo>
                      <a:pt x="16" y="44"/>
                      <a:pt x="22" y="45"/>
                      <a:pt x="23" y="42"/>
                    </a:cubicBezTo>
                    <a:cubicBezTo>
                      <a:pt x="30" y="24"/>
                      <a:pt x="2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45E3B1B2-5CC0-4A4A-9F86-B5935FD8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222" y="1266657"/>
                <a:ext cx="123307" cy="51759"/>
              </a:xfrm>
              <a:custGeom>
                <a:avLst/>
                <a:gdLst>
                  <a:gd name="T0" fmla="*/ 50 w 55"/>
                  <a:gd name="T1" fmla="*/ 1 h 25"/>
                  <a:gd name="T2" fmla="*/ 1 w 55"/>
                  <a:gd name="T3" fmla="*/ 23 h 25"/>
                  <a:gd name="T4" fmla="*/ 2 w 55"/>
                  <a:gd name="T5" fmla="*/ 25 h 25"/>
                  <a:gd name="T6" fmla="*/ 52 w 55"/>
                  <a:gd name="T7" fmla="*/ 6 h 25"/>
                  <a:gd name="T8" fmla="*/ 50 w 5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0" y="1"/>
                    </a:moveTo>
                    <a:cubicBezTo>
                      <a:pt x="33" y="6"/>
                      <a:pt x="16" y="15"/>
                      <a:pt x="1" y="23"/>
                    </a:cubicBezTo>
                    <a:cubicBezTo>
                      <a:pt x="0" y="23"/>
                      <a:pt x="1" y="25"/>
                      <a:pt x="2" y="25"/>
                    </a:cubicBezTo>
                    <a:cubicBezTo>
                      <a:pt x="19" y="20"/>
                      <a:pt x="37" y="14"/>
                      <a:pt x="52" y="6"/>
                    </a:cubicBezTo>
                    <a:cubicBezTo>
                      <a:pt x="55" y="5"/>
                      <a:pt x="53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D2E2580F-203F-40D6-A15D-5ABDF26D4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731" y="1143351"/>
                <a:ext cx="182677" cy="111129"/>
              </a:xfrm>
              <a:custGeom>
                <a:avLst/>
                <a:gdLst>
                  <a:gd name="T0" fmla="*/ 73 w 81"/>
                  <a:gd name="T1" fmla="*/ 2 h 54"/>
                  <a:gd name="T2" fmla="*/ 1 w 81"/>
                  <a:gd name="T3" fmla="*/ 50 h 54"/>
                  <a:gd name="T4" fmla="*/ 3 w 81"/>
                  <a:gd name="T5" fmla="*/ 53 h 54"/>
                  <a:gd name="T6" fmla="*/ 77 w 81"/>
                  <a:gd name="T7" fmla="*/ 8 h 54"/>
                  <a:gd name="T8" fmla="*/ 73 w 81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4">
                    <a:moveTo>
                      <a:pt x="73" y="2"/>
                    </a:moveTo>
                    <a:cubicBezTo>
                      <a:pt x="48" y="16"/>
                      <a:pt x="25" y="34"/>
                      <a:pt x="1" y="50"/>
                    </a:cubicBezTo>
                    <a:cubicBezTo>
                      <a:pt x="0" y="51"/>
                      <a:pt x="1" y="54"/>
                      <a:pt x="3" y="53"/>
                    </a:cubicBezTo>
                    <a:cubicBezTo>
                      <a:pt x="29" y="40"/>
                      <a:pt x="55" y="26"/>
                      <a:pt x="77" y="8"/>
                    </a:cubicBezTo>
                    <a:cubicBezTo>
                      <a:pt x="81" y="5"/>
                      <a:pt x="76" y="0"/>
                      <a:pt x="7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3">
                <a:extLst>
                  <a:ext uri="{FF2B5EF4-FFF2-40B4-BE49-F238E27FC236}">
                    <a16:creationId xmlns:a16="http://schemas.microsoft.com/office/drawing/2014/main" id="{C0E5FEAE-19C1-422C-99CB-E3102485C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719" y="1111382"/>
                <a:ext cx="76115" cy="68504"/>
              </a:xfrm>
              <a:custGeom>
                <a:avLst/>
                <a:gdLst>
                  <a:gd name="T0" fmla="*/ 30 w 34"/>
                  <a:gd name="T1" fmla="*/ 1 h 33"/>
                  <a:gd name="T2" fmla="*/ 15 w 34"/>
                  <a:gd name="T3" fmla="*/ 14 h 33"/>
                  <a:gd name="T4" fmla="*/ 1 w 34"/>
                  <a:gd name="T5" fmla="*/ 29 h 33"/>
                  <a:gd name="T6" fmla="*/ 4 w 34"/>
                  <a:gd name="T7" fmla="*/ 32 h 33"/>
                  <a:gd name="T8" fmla="*/ 19 w 34"/>
                  <a:gd name="T9" fmla="*/ 19 h 33"/>
                  <a:gd name="T10" fmla="*/ 33 w 34"/>
                  <a:gd name="T11" fmla="*/ 5 h 33"/>
                  <a:gd name="T12" fmla="*/ 30 w 34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30" y="1"/>
                    </a:moveTo>
                    <a:cubicBezTo>
                      <a:pt x="24" y="4"/>
                      <a:pt x="20" y="10"/>
                      <a:pt x="15" y="14"/>
                    </a:cubicBezTo>
                    <a:cubicBezTo>
                      <a:pt x="10" y="19"/>
                      <a:pt x="6" y="24"/>
                      <a:pt x="1" y="29"/>
                    </a:cubicBezTo>
                    <a:cubicBezTo>
                      <a:pt x="0" y="31"/>
                      <a:pt x="2" y="33"/>
                      <a:pt x="4" y="32"/>
                    </a:cubicBezTo>
                    <a:cubicBezTo>
                      <a:pt x="9" y="28"/>
                      <a:pt x="14" y="24"/>
                      <a:pt x="19" y="19"/>
                    </a:cubicBezTo>
                    <a:cubicBezTo>
                      <a:pt x="24" y="15"/>
                      <a:pt x="30" y="11"/>
                      <a:pt x="33" y="5"/>
                    </a:cubicBezTo>
                    <a:cubicBezTo>
                      <a:pt x="34" y="3"/>
                      <a:pt x="32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4">
                <a:extLst>
                  <a:ext uri="{FF2B5EF4-FFF2-40B4-BE49-F238E27FC236}">
                    <a16:creationId xmlns:a16="http://schemas.microsoft.com/office/drawing/2014/main" id="{C9D41571-0235-4AA3-9D5B-41D46E8FE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24" y="1341251"/>
                <a:ext cx="94383" cy="39580"/>
              </a:xfrm>
              <a:custGeom>
                <a:avLst/>
                <a:gdLst>
                  <a:gd name="T0" fmla="*/ 39 w 42"/>
                  <a:gd name="T1" fmla="*/ 0 h 19"/>
                  <a:gd name="T2" fmla="*/ 20 w 42"/>
                  <a:gd name="T3" fmla="*/ 7 h 19"/>
                  <a:gd name="T4" fmla="*/ 2 w 42"/>
                  <a:gd name="T5" fmla="*/ 15 h 19"/>
                  <a:gd name="T6" fmla="*/ 3 w 42"/>
                  <a:gd name="T7" fmla="*/ 18 h 19"/>
                  <a:gd name="T8" fmla="*/ 24 w 42"/>
                  <a:gd name="T9" fmla="*/ 12 h 19"/>
                  <a:gd name="T10" fmla="*/ 41 w 42"/>
                  <a:gd name="T11" fmla="*/ 5 h 19"/>
                  <a:gd name="T12" fmla="*/ 39 w 4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39" y="0"/>
                    </a:moveTo>
                    <a:cubicBezTo>
                      <a:pt x="32" y="0"/>
                      <a:pt x="26" y="4"/>
                      <a:pt x="20" y="7"/>
                    </a:cubicBezTo>
                    <a:cubicBezTo>
                      <a:pt x="14" y="9"/>
                      <a:pt x="8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7"/>
                      <a:pt x="18" y="15"/>
                      <a:pt x="24" y="12"/>
                    </a:cubicBezTo>
                    <a:cubicBezTo>
                      <a:pt x="30" y="10"/>
                      <a:pt x="36" y="9"/>
                      <a:pt x="41" y="5"/>
                    </a:cubicBezTo>
                    <a:cubicBezTo>
                      <a:pt x="42" y="3"/>
                      <a:pt x="41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5">
                <a:extLst>
                  <a:ext uri="{FF2B5EF4-FFF2-40B4-BE49-F238E27FC236}">
                    <a16:creationId xmlns:a16="http://schemas.microsoft.com/office/drawing/2014/main" id="{88D06AA1-7A82-43BE-812F-95DB7BD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02" y="1429545"/>
                <a:ext cx="182677" cy="42625"/>
              </a:xfrm>
              <a:custGeom>
                <a:avLst/>
                <a:gdLst>
                  <a:gd name="T0" fmla="*/ 79 w 82"/>
                  <a:gd name="T1" fmla="*/ 14 h 20"/>
                  <a:gd name="T2" fmla="*/ 2 w 82"/>
                  <a:gd name="T3" fmla="*/ 1 h 20"/>
                  <a:gd name="T4" fmla="*/ 2 w 82"/>
                  <a:gd name="T5" fmla="*/ 5 h 20"/>
                  <a:gd name="T6" fmla="*/ 43 w 82"/>
                  <a:gd name="T7" fmla="*/ 13 h 20"/>
                  <a:gd name="T8" fmla="*/ 79 w 82"/>
                  <a:gd name="T9" fmla="*/ 20 h 20"/>
                  <a:gd name="T10" fmla="*/ 79 w 82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0">
                    <a:moveTo>
                      <a:pt x="79" y="14"/>
                    </a:moveTo>
                    <a:cubicBezTo>
                      <a:pt x="57" y="6"/>
                      <a:pt x="27" y="0"/>
                      <a:pt x="2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15" y="9"/>
                      <a:pt x="29" y="11"/>
                      <a:pt x="43" y="13"/>
                    </a:cubicBezTo>
                    <a:cubicBezTo>
                      <a:pt x="55" y="16"/>
                      <a:pt x="67" y="19"/>
                      <a:pt x="79" y="20"/>
                    </a:cubicBezTo>
                    <a:cubicBezTo>
                      <a:pt x="82" y="20"/>
                      <a:pt x="82" y="15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6">
                <a:extLst>
                  <a:ext uri="{FF2B5EF4-FFF2-40B4-BE49-F238E27FC236}">
                    <a16:creationId xmlns:a16="http://schemas.microsoft.com/office/drawing/2014/main" id="{EA4F26C4-D3EA-4445-9E4E-9701D331E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25" y="1507182"/>
                <a:ext cx="103517" cy="41103"/>
              </a:xfrm>
              <a:custGeom>
                <a:avLst/>
                <a:gdLst>
                  <a:gd name="T0" fmla="*/ 43 w 46"/>
                  <a:gd name="T1" fmla="*/ 13 h 20"/>
                  <a:gd name="T2" fmla="*/ 21 w 46"/>
                  <a:gd name="T3" fmla="*/ 5 h 20"/>
                  <a:gd name="T4" fmla="*/ 1 w 46"/>
                  <a:gd name="T5" fmla="*/ 2 h 20"/>
                  <a:gd name="T6" fmla="*/ 1 w 46"/>
                  <a:gd name="T7" fmla="*/ 4 h 20"/>
                  <a:gd name="T8" fmla="*/ 18 w 46"/>
                  <a:gd name="T9" fmla="*/ 11 h 20"/>
                  <a:gd name="T10" fmla="*/ 40 w 46"/>
                  <a:gd name="T11" fmla="*/ 19 h 20"/>
                  <a:gd name="T12" fmla="*/ 43 w 46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43" y="13"/>
                    </a:moveTo>
                    <a:cubicBezTo>
                      <a:pt x="37" y="8"/>
                      <a:pt x="28" y="7"/>
                      <a:pt x="21" y="5"/>
                    </a:cubicBezTo>
                    <a:cubicBezTo>
                      <a:pt x="15" y="3"/>
                      <a:pt x="8" y="0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8"/>
                      <a:pt x="12" y="9"/>
                      <a:pt x="18" y="11"/>
                    </a:cubicBezTo>
                    <a:cubicBezTo>
                      <a:pt x="25" y="14"/>
                      <a:pt x="33" y="18"/>
                      <a:pt x="40" y="19"/>
                    </a:cubicBezTo>
                    <a:cubicBezTo>
                      <a:pt x="44" y="20"/>
                      <a:pt x="46" y="15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A9BCDBAE-F398-42A7-A4B6-FC4D6B51A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5716" y="3216737"/>
              <a:ext cx="459737" cy="611968"/>
            </a:xfrm>
            <a:custGeom>
              <a:avLst/>
              <a:gdLst>
                <a:gd name="T0" fmla="*/ 186 w 205"/>
                <a:gd name="T1" fmla="*/ 153 h 296"/>
                <a:gd name="T2" fmla="*/ 203 w 205"/>
                <a:gd name="T3" fmla="*/ 35 h 296"/>
                <a:gd name="T4" fmla="*/ 104 w 205"/>
                <a:gd name="T5" fmla="*/ 51 h 296"/>
                <a:gd name="T6" fmla="*/ 90 w 205"/>
                <a:gd name="T7" fmla="*/ 108 h 296"/>
                <a:gd name="T8" fmla="*/ 4 w 205"/>
                <a:gd name="T9" fmla="*/ 202 h 296"/>
                <a:gd name="T10" fmla="*/ 44 w 205"/>
                <a:gd name="T11" fmla="*/ 274 h 296"/>
                <a:gd name="T12" fmla="*/ 135 w 205"/>
                <a:gd name="T13" fmla="*/ 262 h 296"/>
                <a:gd name="T14" fmla="*/ 188 w 205"/>
                <a:gd name="T15" fmla="*/ 143 h 296"/>
                <a:gd name="T16" fmla="*/ 186 w 205"/>
                <a:gd name="T17" fmla="*/ 138 h 296"/>
                <a:gd name="T18" fmla="*/ 173 w 205"/>
                <a:gd name="T19" fmla="*/ 147 h 296"/>
                <a:gd name="T20" fmla="*/ 177 w 205"/>
                <a:gd name="T21" fmla="*/ 149 h 296"/>
                <a:gd name="T22" fmla="*/ 83 w 205"/>
                <a:gd name="T23" fmla="*/ 83 h 296"/>
                <a:gd name="T24" fmla="*/ 85 w 205"/>
                <a:gd name="T25" fmla="*/ 85 h 296"/>
                <a:gd name="T26" fmla="*/ 85 w 205"/>
                <a:gd name="T27" fmla="*/ 99 h 296"/>
                <a:gd name="T28" fmla="*/ 90 w 205"/>
                <a:gd name="T29" fmla="*/ 102 h 296"/>
                <a:gd name="T30" fmla="*/ 89 w 205"/>
                <a:gd name="T31" fmla="*/ 92 h 296"/>
                <a:gd name="T32" fmla="*/ 89 w 205"/>
                <a:gd name="T33" fmla="*/ 101 h 296"/>
                <a:gd name="T34" fmla="*/ 98 w 205"/>
                <a:gd name="T35" fmla="*/ 93 h 296"/>
                <a:gd name="T36" fmla="*/ 90 w 205"/>
                <a:gd name="T37" fmla="*/ 102 h 296"/>
                <a:gd name="T38" fmla="*/ 111 w 205"/>
                <a:gd name="T39" fmla="*/ 94 h 296"/>
                <a:gd name="T40" fmla="*/ 119 w 205"/>
                <a:gd name="T41" fmla="*/ 48 h 296"/>
                <a:gd name="T42" fmla="*/ 197 w 205"/>
                <a:gd name="T43" fmla="*/ 39 h 296"/>
                <a:gd name="T44" fmla="*/ 175 w 205"/>
                <a:gd name="T45" fmla="*/ 125 h 296"/>
                <a:gd name="T46" fmla="*/ 142 w 205"/>
                <a:gd name="T47" fmla="*/ 221 h 296"/>
                <a:gd name="T48" fmla="*/ 19 w 205"/>
                <a:gd name="T49" fmla="*/ 223 h 296"/>
                <a:gd name="T50" fmla="*/ 171 w 205"/>
                <a:gd name="T51" fmla="*/ 147 h 296"/>
                <a:gd name="T52" fmla="*/ 178 w 205"/>
                <a:gd name="T53" fmla="*/ 136 h 296"/>
                <a:gd name="T54" fmla="*/ 16 w 205"/>
                <a:gd name="T55" fmla="*/ 230 h 296"/>
                <a:gd name="T56" fmla="*/ 6 w 205"/>
                <a:gd name="T57" fmla="*/ 218 h 296"/>
                <a:gd name="T58" fmla="*/ 17 w 205"/>
                <a:gd name="T59" fmla="*/ 232 h 296"/>
                <a:gd name="T60" fmla="*/ 12 w 205"/>
                <a:gd name="T61" fmla="*/ 242 h 296"/>
                <a:gd name="T62" fmla="*/ 31 w 205"/>
                <a:gd name="T63" fmla="*/ 242 h 296"/>
                <a:gd name="T64" fmla="*/ 26 w 205"/>
                <a:gd name="T65" fmla="*/ 257 h 296"/>
                <a:gd name="T66" fmla="*/ 33 w 205"/>
                <a:gd name="T67" fmla="*/ 261 h 296"/>
                <a:gd name="T68" fmla="*/ 41 w 205"/>
                <a:gd name="T69" fmla="*/ 248 h 296"/>
                <a:gd name="T70" fmla="*/ 34 w 205"/>
                <a:gd name="T71" fmla="*/ 262 h 296"/>
                <a:gd name="T72" fmla="*/ 48 w 205"/>
                <a:gd name="T73" fmla="*/ 251 h 296"/>
                <a:gd name="T74" fmla="*/ 42 w 205"/>
                <a:gd name="T75" fmla="*/ 266 h 296"/>
                <a:gd name="T76" fmla="*/ 61 w 205"/>
                <a:gd name="T77" fmla="*/ 258 h 296"/>
                <a:gd name="T78" fmla="*/ 50 w 205"/>
                <a:gd name="T79" fmla="*/ 271 h 296"/>
                <a:gd name="T80" fmla="*/ 76 w 205"/>
                <a:gd name="T81" fmla="*/ 267 h 296"/>
                <a:gd name="T82" fmla="*/ 75 w 205"/>
                <a:gd name="T83" fmla="*/ 284 h 296"/>
                <a:gd name="T84" fmla="*/ 86 w 205"/>
                <a:gd name="T85" fmla="*/ 273 h 296"/>
                <a:gd name="T86" fmla="*/ 81 w 205"/>
                <a:gd name="T87" fmla="*/ 287 h 296"/>
                <a:gd name="T88" fmla="*/ 89 w 205"/>
                <a:gd name="T89" fmla="*/ 289 h 296"/>
                <a:gd name="T90" fmla="*/ 91 w 205"/>
                <a:gd name="T91" fmla="*/ 290 h 296"/>
                <a:gd name="T92" fmla="*/ 97 w 205"/>
                <a:gd name="T93" fmla="*/ 290 h 296"/>
                <a:gd name="T94" fmla="*/ 101 w 205"/>
                <a:gd name="T95" fmla="*/ 289 h 296"/>
                <a:gd name="T96" fmla="*/ 103 w 205"/>
                <a:gd name="T97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96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B0A3C25-E080-49CF-9EA5-A022248EAC65}"/>
                </a:ext>
              </a:extLst>
            </p:cNvPr>
            <p:cNvGrpSpPr/>
            <p:nvPr/>
          </p:nvGrpSpPr>
          <p:grpSpPr>
            <a:xfrm>
              <a:off x="1326028" y="5161671"/>
              <a:ext cx="1000158" cy="1123464"/>
              <a:chOff x="2861280" y="3484663"/>
              <a:chExt cx="1000158" cy="1123464"/>
            </a:xfrm>
            <a:solidFill>
              <a:schemeClr val="bg1"/>
            </a:solidFill>
          </p:grpSpPr>
          <p:sp>
            <p:nvSpPr>
              <p:cNvPr id="185" name="Freeform 28">
                <a:extLst>
                  <a:ext uri="{FF2B5EF4-FFF2-40B4-BE49-F238E27FC236}">
                    <a16:creationId xmlns:a16="http://schemas.microsoft.com/office/drawing/2014/main" id="{F1D245CB-E953-4074-9BBA-FDAAF1B7E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1569" y="3671906"/>
                <a:ext cx="645459" cy="936221"/>
              </a:xfrm>
              <a:custGeom>
                <a:avLst/>
                <a:gdLst>
                  <a:gd name="T0" fmla="*/ 13 w 288"/>
                  <a:gd name="T1" fmla="*/ 160 h 453"/>
                  <a:gd name="T2" fmla="*/ 79 w 288"/>
                  <a:gd name="T3" fmla="*/ 269 h 453"/>
                  <a:gd name="T4" fmla="*/ 89 w 288"/>
                  <a:gd name="T5" fmla="*/ 289 h 453"/>
                  <a:gd name="T6" fmla="*/ 86 w 288"/>
                  <a:gd name="T7" fmla="*/ 366 h 453"/>
                  <a:gd name="T8" fmla="*/ 191 w 288"/>
                  <a:gd name="T9" fmla="*/ 411 h 453"/>
                  <a:gd name="T10" fmla="*/ 195 w 288"/>
                  <a:gd name="T11" fmla="*/ 365 h 453"/>
                  <a:gd name="T12" fmla="*/ 186 w 288"/>
                  <a:gd name="T13" fmla="*/ 337 h 453"/>
                  <a:gd name="T14" fmla="*/ 89 w 288"/>
                  <a:gd name="T15" fmla="*/ 369 h 453"/>
                  <a:gd name="T16" fmla="*/ 188 w 288"/>
                  <a:gd name="T17" fmla="*/ 370 h 453"/>
                  <a:gd name="T18" fmla="*/ 103 w 288"/>
                  <a:gd name="T19" fmla="*/ 419 h 453"/>
                  <a:gd name="T20" fmla="*/ 142 w 288"/>
                  <a:gd name="T21" fmla="*/ 436 h 453"/>
                  <a:gd name="T22" fmla="*/ 88 w 288"/>
                  <a:gd name="T23" fmla="*/ 391 h 453"/>
                  <a:gd name="T24" fmla="*/ 186 w 288"/>
                  <a:gd name="T25" fmla="*/ 345 h 453"/>
                  <a:gd name="T26" fmla="*/ 146 w 288"/>
                  <a:gd name="T27" fmla="*/ 378 h 453"/>
                  <a:gd name="T28" fmla="*/ 89 w 288"/>
                  <a:gd name="T29" fmla="*/ 357 h 453"/>
                  <a:gd name="T30" fmla="*/ 95 w 288"/>
                  <a:gd name="T31" fmla="*/ 348 h 453"/>
                  <a:gd name="T32" fmla="*/ 109 w 288"/>
                  <a:gd name="T33" fmla="*/ 357 h 453"/>
                  <a:gd name="T34" fmla="*/ 159 w 288"/>
                  <a:gd name="T35" fmla="*/ 361 h 453"/>
                  <a:gd name="T36" fmla="*/ 122 w 288"/>
                  <a:gd name="T37" fmla="*/ 278 h 453"/>
                  <a:gd name="T38" fmla="*/ 113 w 288"/>
                  <a:gd name="T39" fmla="*/ 184 h 453"/>
                  <a:gd name="T40" fmla="*/ 158 w 288"/>
                  <a:gd name="T41" fmla="*/ 229 h 453"/>
                  <a:gd name="T42" fmla="*/ 120 w 288"/>
                  <a:gd name="T43" fmla="*/ 353 h 453"/>
                  <a:gd name="T44" fmla="*/ 250 w 288"/>
                  <a:gd name="T45" fmla="*/ 183 h 453"/>
                  <a:gd name="T46" fmla="*/ 161 w 288"/>
                  <a:gd name="T47" fmla="*/ 355 h 453"/>
                  <a:gd name="T48" fmla="*/ 209 w 288"/>
                  <a:gd name="T49" fmla="*/ 139 h 453"/>
                  <a:gd name="T50" fmla="*/ 171 w 288"/>
                  <a:gd name="T51" fmla="*/ 163 h 453"/>
                  <a:gd name="T52" fmla="*/ 108 w 288"/>
                  <a:gd name="T53" fmla="*/ 177 h 453"/>
                  <a:gd name="T54" fmla="*/ 64 w 288"/>
                  <a:gd name="T55" fmla="*/ 170 h 453"/>
                  <a:gd name="T56" fmla="*/ 96 w 288"/>
                  <a:gd name="T57" fmla="*/ 189 h 453"/>
                  <a:gd name="T58" fmla="*/ 118 w 288"/>
                  <a:gd name="T59" fmla="*/ 306 h 453"/>
                  <a:gd name="T60" fmla="*/ 114 w 288"/>
                  <a:gd name="T61" fmla="*/ 351 h 453"/>
                  <a:gd name="T62" fmla="*/ 101 w 288"/>
                  <a:gd name="T63" fmla="*/ 326 h 453"/>
                  <a:gd name="T64" fmla="*/ 101 w 288"/>
                  <a:gd name="T65" fmla="*/ 325 h 453"/>
                  <a:gd name="T66" fmla="*/ 107 w 288"/>
                  <a:gd name="T67" fmla="*/ 315 h 453"/>
                  <a:gd name="T68" fmla="*/ 105 w 288"/>
                  <a:gd name="T69" fmla="*/ 301 h 453"/>
                  <a:gd name="T70" fmla="*/ 94 w 288"/>
                  <a:gd name="T71" fmla="*/ 286 h 453"/>
                  <a:gd name="T72" fmla="*/ 94 w 288"/>
                  <a:gd name="T73" fmla="*/ 285 h 453"/>
                  <a:gd name="T74" fmla="*/ 97 w 288"/>
                  <a:gd name="T75" fmla="*/ 270 h 453"/>
                  <a:gd name="T76" fmla="*/ 79 w 288"/>
                  <a:gd name="T77" fmla="*/ 255 h 453"/>
                  <a:gd name="T78" fmla="*/ 78 w 288"/>
                  <a:gd name="T79" fmla="*/ 254 h 453"/>
                  <a:gd name="T80" fmla="*/ 81 w 288"/>
                  <a:gd name="T81" fmla="*/ 240 h 453"/>
                  <a:gd name="T82" fmla="*/ 76 w 288"/>
                  <a:gd name="T83" fmla="*/ 227 h 453"/>
                  <a:gd name="T84" fmla="*/ 47 w 288"/>
                  <a:gd name="T85" fmla="*/ 215 h 453"/>
                  <a:gd name="T86" fmla="*/ 46 w 288"/>
                  <a:gd name="T87" fmla="*/ 214 h 453"/>
                  <a:gd name="T88" fmla="*/ 50 w 288"/>
                  <a:gd name="T89" fmla="*/ 199 h 453"/>
                  <a:gd name="T90" fmla="*/ 29 w 288"/>
                  <a:gd name="T91" fmla="*/ 184 h 453"/>
                  <a:gd name="T92" fmla="*/ 28 w 288"/>
                  <a:gd name="T93" fmla="*/ 183 h 453"/>
                  <a:gd name="T94" fmla="*/ 41 w 288"/>
                  <a:gd name="T95" fmla="*/ 166 h 453"/>
                  <a:gd name="T96" fmla="*/ 35 w 288"/>
                  <a:gd name="T97" fmla="*/ 151 h 453"/>
                  <a:gd name="T98" fmla="*/ 15 w 288"/>
                  <a:gd name="T99" fmla="*/ 132 h 453"/>
                  <a:gd name="T100" fmla="*/ 15 w 288"/>
                  <a:gd name="T101" fmla="*/ 131 h 453"/>
                  <a:gd name="T102" fmla="*/ 32 w 288"/>
                  <a:gd name="T103" fmla="*/ 112 h 453"/>
                  <a:gd name="T104" fmla="*/ 39 w 288"/>
                  <a:gd name="T105" fmla="*/ 95 h 453"/>
                  <a:gd name="T106" fmla="*/ 22 w 288"/>
                  <a:gd name="T107" fmla="*/ 78 h 453"/>
                  <a:gd name="T108" fmla="*/ 23 w 288"/>
                  <a:gd name="T109" fmla="*/ 77 h 453"/>
                  <a:gd name="T110" fmla="*/ 54 w 288"/>
                  <a:gd name="T111" fmla="*/ 57 h 453"/>
                  <a:gd name="T112" fmla="*/ 46 w 288"/>
                  <a:gd name="T113" fmla="*/ 44 h 453"/>
                  <a:gd name="T114" fmla="*/ 48 w 288"/>
                  <a:gd name="T115" fmla="*/ 42 h 453"/>
                  <a:gd name="T116" fmla="*/ 95 w 288"/>
                  <a:gd name="T117" fmla="*/ 29 h 453"/>
                  <a:gd name="T118" fmla="*/ 261 w 288"/>
                  <a:gd name="T119" fmla="*/ 93 h 453"/>
                  <a:gd name="T120" fmla="*/ 191 w 288"/>
                  <a:gd name="T121" fmla="*/ 136 h 453"/>
                  <a:gd name="T122" fmla="*/ 180 w 288"/>
                  <a:gd name="T123" fmla="*/ 160 h 453"/>
                  <a:gd name="T124" fmla="*/ 70 w 288"/>
                  <a:gd name="T125" fmla="*/ 17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453">
                    <a:moveTo>
                      <a:pt x="211" y="30"/>
                    </a:moveTo>
                    <a:cubicBezTo>
                      <a:pt x="166" y="6"/>
                      <a:pt x="98" y="0"/>
                      <a:pt x="54" y="29"/>
                    </a:cubicBezTo>
                    <a:cubicBezTo>
                      <a:pt x="11" y="57"/>
                      <a:pt x="0" y="113"/>
                      <a:pt x="13" y="160"/>
                    </a:cubicBezTo>
                    <a:cubicBezTo>
                      <a:pt x="22" y="189"/>
                      <a:pt x="39" y="216"/>
                      <a:pt x="58" y="239"/>
                    </a:cubicBezTo>
                    <a:cubicBezTo>
                      <a:pt x="67" y="249"/>
                      <a:pt x="75" y="258"/>
                      <a:pt x="81" y="269"/>
                    </a:cubicBezTo>
                    <a:cubicBezTo>
                      <a:pt x="80" y="269"/>
                      <a:pt x="80" y="269"/>
                      <a:pt x="79" y="269"/>
                    </a:cubicBezTo>
                    <a:cubicBezTo>
                      <a:pt x="79" y="269"/>
                      <a:pt x="79" y="270"/>
                      <a:pt x="79" y="270"/>
                    </a:cubicBezTo>
                    <a:cubicBezTo>
                      <a:pt x="80" y="270"/>
                      <a:pt x="80" y="270"/>
                      <a:pt x="81" y="270"/>
                    </a:cubicBezTo>
                    <a:cubicBezTo>
                      <a:pt x="84" y="276"/>
                      <a:pt x="87" y="282"/>
                      <a:pt x="89" y="289"/>
                    </a:cubicBezTo>
                    <a:cubicBezTo>
                      <a:pt x="94" y="306"/>
                      <a:pt x="95" y="324"/>
                      <a:pt x="95" y="342"/>
                    </a:cubicBezTo>
                    <a:cubicBezTo>
                      <a:pt x="89" y="343"/>
                      <a:pt x="84" y="350"/>
                      <a:pt x="83" y="356"/>
                    </a:cubicBezTo>
                    <a:cubicBezTo>
                      <a:pt x="83" y="359"/>
                      <a:pt x="84" y="363"/>
                      <a:pt x="86" y="366"/>
                    </a:cubicBezTo>
                    <a:cubicBezTo>
                      <a:pt x="80" y="372"/>
                      <a:pt x="80" y="380"/>
                      <a:pt x="85" y="387"/>
                    </a:cubicBezTo>
                    <a:cubicBezTo>
                      <a:pt x="79" y="400"/>
                      <a:pt x="85" y="409"/>
                      <a:pt x="95" y="415"/>
                    </a:cubicBezTo>
                    <a:cubicBezTo>
                      <a:pt x="108" y="453"/>
                      <a:pt x="181" y="451"/>
                      <a:pt x="191" y="411"/>
                    </a:cubicBezTo>
                    <a:cubicBezTo>
                      <a:pt x="199" y="404"/>
                      <a:pt x="202" y="394"/>
                      <a:pt x="197" y="380"/>
                    </a:cubicBezTo>
                    <a:cubicBezTo>
                      <a:pt x="196" y="380"/>
                      <a:pt x="196" y="380"/>
                      <a:pt x="196" y="379"/>
                    </a:cubicBezTo>
                    <a:cubicBezTo>
                      <a:pt x="197" y="375"/>
                      <a:pt x="197" y="371"/>
                      <a:pt x="195" y="365"/>
                    </a:cubicBezTo>
                    <a:cubicBezTo>
                      <a:pt x="195" y="364"/>
                      <a:pt x="194" y="364"/>
                      <a:pt x="193" y="363"/>
                    </a:cubicBezTo>
                    <a:cubicBezTo>
                      <a:pt x="198" y="355"/>
                      <a:pt x="197" y="346"/>
                      <a:pt x="187" y="337"/>
                    </a:cubicBezTo>
                    <a:cubicBezTo>
                      <a:pt x="187" y="337"/>
                      <a:pt x="186" y="337"/>
                      <a:pt x="186" y="337"/>
                    </a:cubicBezTo>
                    <a:cubicBezTo>
                      <a:pt x="176" y="267"/>
                      <a:pt x="246" y="222"/>
                      <a:pt x="268" y="162"/>
                    </a:cubicBezTo>
                    <a:cubicBezTo>
                      <a:pt x="288" y="109"/>
                      <a:pt x="259" y="55"/>
                      <a:pt x="211" y="30"/>
                    </a:cubicBezTo>
                    <a:close/>
                    <a:moveTo>
                      <a:pt x="89" y="369"/>
                    </a:moveTo>
                    <a:cubicBezTo>
                      <a:pt x="90" y="370"/>
                      <a:pt x="91" y="371"/>
                      <a:pt x="92" y="371"/>
                    </a:cubicBezTo>
                    <a:cubicBezTo>
                      <a:pt x="107" y="388"/>
                      <a:pt x="148" y="386"/>
                      <a:pt x="166" y="382"/>
                    </a:cubicBezTo>
                    <a:cubicBezTo>
                      <a:pt x="174" y="381"/>
                      <a:pt x="182" y="376"/>
                      <a:pt x="188" y="370"/>
                    </a:cubicBezTo>
                    <a:cubicBezTo>
                      <a:pt x="196" y="415"/>
                      <a:pt x="79" y="404"/>
                      <a:pt x="89" y="369"/>
                    </a:cubicBezTo>
                    <a:close/>
                    <a:moveTo>
                      <a:pt x="142" y="436"/>
                    </a:moveTo>
                    <a:cubicBezTo>
                      <a:pt x="127" y="435"/>
                      <a:pt x="113" y="430"/>
                      <a:pt x="103" y="419"/>
                    </a:cubicBezTo>
                    <a:cubicBezTo>
                      <a:pt x="117" y="425"/>
                      <a:pt x="133" y="427"/>
                      <a:pt x="142" y="428"/>
                    </a:cubicBezTo>
                    <a:cubicBezTo>
                      <a:pt x="153" y="428"/>
                      <a:pt x="167" y="426"/>
                      <a:pt x="178" y="420"/>
                    </a:cubicBezTo>
                    <a:cubicBezTo>
                      <a:pt x="169" y="430"/>
                      <a:pt x="157" y="436"/>
                      <a:pt x="142" y="436"/>
                    </a:cubicBezTo>
                    <a:close/>
                    <a:moveTo>
                      <a:pt x="192" y="389"/>
                    </a:moveTo>
                    <a:cubicBezTo>
                      <a:pt x="195" y="412"/>
                      <a:pt x="165" y="421"/>
                      <a:pt x="145" y="421"/>
                    </a:cubicBezTo>
                    <a:cubicBezTo>
                      <a:pt x="125" y="421"/>
                      <a:pt x="87" y="418"/>
                      <a:pt x="88" y="391"/>
                    </a:cubicBezTo>
                    <a:cubicBezTo>
                      <a:pt x="98" y="401"/>
                      <a:pt x="116" y="404"/>
                      <a:pt x="128" y="405"/>
                    </a:cubicBezTo>
                    <a:cubicBezTo>
                      <a:pt x="145" y="407"/>
                      <a:pt x="180" y="405"/>
                      <a:pt x="192" y="389"/>
                    </a:cubicBezTo>
                    <a:close/>
                    <a:moveTo>
                      <a:pt x="186" y="345"/>
                    </a:moveTo>
                    <a:cubicBezTo>
                      <a:pt x="186" y="345"/>
                      <a:pt x="186" y="345"/>
                      <a:pt x="186" y="345"/>
                    </a:cubicBezTo>
                    <a:cubicBezTo>
                      <a:pt x="194" y="356"/>
                      <a:pt x="184" y="369"/>
                      <a:pt x="173" y="374"/>
                    </a:cubicBezTo>
                    <a:cubicBezTo>
                      <a:pt x="164" y="377"/>
                      <a:pt x="155" y="378"/>
                      <a:pt x="146" y="378"/>
                    </a:cubicBezTo>
                    <a:cubicBezTo>
                      <a:pt x="131" y="378"/>
                      <a:pt x="110" y="378"/>
                      <a:pt x="97" y="369"/>
                    </a:cubicBezTo>
                    <a:cubicBezTo>
                      <a:pt x="97" y="369"/>
                      <a:pt x="97" y="369"/>
                      <a:pt x="97" y="369"/>
                    </a:cubicBezTo>
                    <a:cubicBezTo>
                      <a:pt x="94" y="365"/>
                      <a:pt x="89" y="363"/>
                      <a:pt x="89" y="357"/>
                    </a:cubicBezTo>
                    <a:cubicBezTo>
                      <a:pt x="90" y="352"/>
                      <a:pt x="92" y="349"/>
                      <a:pt x="95" y="346"/>
                    </a:cubicBezTo>
                    <a:cubicBezTo>
                      <a:pt x="95" y="347"/>
                      <a:pt x="95" y="347"/>
                      <a:pt x="95" y="348"/>
                    </a:cubicBezTo>
                    <a:cubicBezTo>
                      <a:pt x="95" y="348"/>
                      <a:pt x="95" y="348"/>
                      <a:pt x="95" y="348"/>
                    </a:cubicBezTo>
                    <a:cubicBezTo>
                      <a:pt x="95" y="349"/>
                      <a:pt x="94" y="350"/>
                      <a:pt x="95" y="350"/>
                    </a:cubicBezTo>
                    <a:cubicBezTo>
                      <a:pt x="96" y="353"/>
                      <a:pt x="99" y="354"/>
                      <a:pt x="101" y="355"/>
                    </a:cubicBezTo>
                    <a:cubicBezTo>
                      <a:pt x="103" y="356"/>
                      <a:pt x="106" y="358"/>
                      <a:pt x="109" y="357"/>
                    </a:cubicBezTo>
                    <a:cubicBezTo>
                      <a:pt x="121" y="363"/>
                      <a:pt x="138" y="362"/>
                      <a:pt x="148" y="362"/>
                    </a:cubicBezTo>
                    <a:cubicBezTo>
                      <a:pt x="150" y="362"/>
                      <a:pt x="153" y="362"/>
                      <a:pt x="157" y="362"/>
                    </a:cubicBezTo>
                    <a:cubicBezTo>
                      <a:pt x="157" y="362"/>
                      <a:pt x="158" y="362"/>
                      <a:pt x="159" y="361"/>
                    </a:cubicBezTo>
                    <a:cubicBezTo>
                      <a:pt x="171" y="360"/>
                      <a:pt x="184" y="357"/>
                      <a:pt x="186" y="345"/>
                    </a:cubicBezTo>
                    <a:close/>
                    <a:moveTo>
                      <a:pt x="123" y="338"/>
                    </a:moveTo>
                    <a:cubicBezTo>
                      <a:pt x="127" y="319"/>
                      <a:pt x="124" y="295"/>
                      <a:pt x="122" y="278"/>
                    </a:cubicBezTo>
                    <a:cubicBezTo>
                      <a:pt x="119" y="252"/>
                      <a:pt x="114" y="228"/>
                      <a:pt x="107" y="204"/>
                    </a:cubicBezTo>
                    <a:cubicBezTo>
                      <a:pt x="105" y="199"/>
                      <a:pt x="104" y="192"/>
                      <a:pt x="102" y="186"/>
                    </a:cubicBezTo>
                    <a:cubicBezTo>
                      <a:pt x="106" y="185"/>
                      <a:pt x="109" y="184"/>
                      <a:pt x="113" y="184"/>
                    </a:cubicBezTo>
                    <a:cubicBezTo>
                      <a:pt x="129" y="181"/>
                      <a:pt x="146" y="178"/>
                      <a:pt x="162" y="173"/>
                    </a:cubicBezTo>
                    <a:cubicBezTo>
                      <a:pt x="164" y="173"/>
                      <a:pt x="166" y="172"/>
                      <a:pt x="169" y="171"/>
                    </a:cubicBezTo>
                    <a:cubicBezTo>
                      <a:pt x="164" y="190"/>
                      <a:pt x="161" y="210"/>
                      <a:pt x="158" y="229"/>
                    </a:cubicBezTo>
                    <a:cubicBezTo>
                      <a:pt x="152" y="271"/>
                      <a:pt x="151" y="313"/>
                      <a:pt x="153" y="356"/>
                    </a:cubicBezTo>
                    <a:cubicBezTo>
                      <a:pt x="147" y="356"/>
                      <a:pt x="142" y="355"/>
                      <a:pt x="137" y="355"/>
                    </a:cubicBezTo>
                    <a:cubicBezTo>
                      <a:pt x="131" y="355"/>
                      <a:pt x="125" y="354"/>
                      <a:pt x="120" y="353"/>
                    </a:cubicBezTo>
                    <a:cubicBezTo>
                      <a:pt x="121" y="350"/>
                      <a:pt x="122" y="347"/>
                      <a:pt x="123" y="344"/>
                    </a:cubicBezTo>
                    <a:cubicBezTo>
                      <a:pt x="123" y="342"/>
                      <a:pt x="124" y="340"/>
                      <a:pt x="123" y="338"/>
                    </a:cubicBezTo>
                    <a:close/>
                    <a:moveTo>
                      <a:pt x="250" y="183"/>
                    </a:moveTo>
                    <a:cubicBezTo>
                      <a:pt x="221" y="233"/>
                      <a:pt x="164" y="280"/>
                      <a:pt x="180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77" y="351"/>
                      <a:pt x="169" y="354"/>
                      <a:pt x="161" y="355"/>
                    </a:cubicBezTo>
                    <a:cubicBezTo>
                      <a:pt x="158" y="317"/>
                      <a:pt x="159" y="279"/>
                      <a:pt x="164" y="241"/>
                    </a:cubicBezTo>
                    <a:cubicBezTo>
                      <a:pt x="166" y="217"/>
                      <a:pt x="170" y="192"/>
                      <a:pt x="177" y="169"/>
                    </a:cubicBezTo>
                    <a:cubicBezTo>
                      <a:pt x="193" y="164"/>
                      <a:pt x="211" y="155"/>
                      <a:pt x="209" y="139"/>
                    </a:cubicBezTo>
                    <a:cubicBezTo>
                      <a:pt x="207" y="126"/>
                      <a:pt x="192" y="121"/>
                      <a:pt x="185" y="132"/>
                    </a:cubicBezTo>
                    <a:cubicBezTo>
                      <a:pt x="184" y="132"/>
                      <a:pt x="184" y="133"/>
                      <a:pt x="184" y="133"/>
                    </a:cubicBezTo>
                    <a:cubicBezTo>
                      <a:pt x="177" y="141"/>
                      <a:pt x="174" y="153"/>
                      <a:pt x="171" y="163"/>
                    </a:cubicBezTo>
                    <a:cubicBezTo>
                      <a:pt x="170" y="163"/>
                      <a:pt x="169" y="163"/>
                      <a:pt x="168" y="164"/>
                    </a:cubicBezTo>
                    <a:cubicBezTo>
                      <a:pt x="159" y="167"/>
                      <a:pt x="149" y="169"/>
                      <a:pt x="138" y="172"/>
                    </a:cubicBezTo>
                    <a:cubicBezTo>
                      <a:pt x="128" y="174"/>
                      <a:pt x="118" y="176"/>
                      <a:pt x="108" y="177"/>
                    </a:cubicBezTo>
                    <a:cubicBezTo>
                      <a:pt x="105" y="178"/>
                      <a:pt x="102" y="178"/>
                      <a:pt x="100" y="179"/>
                    </a:cubicBezTo>
                    <a:cubicBezTo>
                      <a:pt x="96" y="170"/>
                      <a:pt x="92" y="162"/>
                      <a:pt x="84" y="159"/>
                    </a:cubicBezTo>
                    <a:cubicBezTo>
                      <a:pt x="74" y="155"/>
                      <a:pt x="64" y="160"/>
                      <a:pt x="64" y="170"/>
                    </a:cubicBezTo>
                    <a:cubicBezTo>
                      <a:pt x="62" y="178"/>
                      <a:pt x="70" y="187"/>
                      <a:pt x="79" y="188"/>
                    </a:cubicBezTo>
                    <a:cubicBezTo>
                      <a:pt x="84" y="189"/>
                      <a:pt x="90" y="188"/>
                      <a:pt x="96" y="187"/>
                    </a:cubicBezTo>
                    <a:cubicBezTo>
                      <a:pt x="96" y="188"/>
                      <a:pt x="96" y="188"/>
                      <a:pt x="96" y="189"/>
                    </a:cubicBezTo>
                    <a:cubicBezTo>
                      <a:pt x="99" y="196"/>
                      <a:pt x="101" y="203"/>
                      <a:pt x="103" y="211"/>
                    </a:cubicBezTo>
                    <a:cubicBezTo>
                      <a:pt x="107" y="226"/>
                      <a:pt x="111" y="241"/>
                      <a:pt x="113" y="256"/>
                    </a:cubicBezTo>
                    <a:cubicBezTo>
                      <a:pt x="116" y="272"/>
                      <a:pt x="118" y="289"/>
                      <a:pt x="118" y="306"/>
                    </a:cubicBezTo>
                    <a:cubicBezTo>
                      <a:pt x="119" y="317"/>
                      <a:pt x="117" y="329"/>
                      <a:pt x="116" y="341"/>
                    </a:cubicBezTo>
                    <a:cubicBezTo>
                      <a:pt x="116" y="341"/>
                      <a:pt x="116" y="342"/>
                      <a:pt x="116" y="342"/>
                    </a:cubicBezTo>
                    <a:cubicBezTo>
                      <a:pt x="116" y="345"/>
                      <a:pt x="115" y="348"/>
                      <a:pt x="114" y="351"/>
                    </a:cubicBezTo>
                    <a:cubicBezTo>
                      <a:pt x="114" y="351"/>
                      <a:pt x="114" y="351"/>
                      <a:pt x="114" y="351"/>
                    </a:cubicBezTo>
                    <a:cubicBezTo>
                      <a:pt x="110" y="350"/>
                      <a:pt x="105" y="349"/>
                      <a:pt x="100" y="347"/>
                    </a:cubicBezTo>
                    <a:cubicBezTo>
                      <a:pt x="101" y="340"/>
                      <a:pt x="101" y="333"/>
                      <a:pt x="101" y="326"/>
                    </a:cubicBezTo>
                    <a:cubicBezTo>
                      <a:pt x="103" y="326"/>
                      <a:pt x="106" y="326"/>
                      <a:pt x="108" y="326"/>
                    </a:cubicBezTo>
                    <a:cubicBezTo>
                      <a:pt x="109" y="326"/>
                      <a:pt x="109" y="325"/>
                      <a:pt x="108" y="325"/>
                    </a:cubicBezTo>
                    <a:cubicBezTo>
                      <a:pt x="106" y="325"/>
                      <a:pt x="103" y="325"/>
                      <a:pt x="101" y="325"/>
                    </a:cubicBezTo>
                    <a:cubicBezTo>
                      <a:pt x="101" y="322"/>
                      <a:pt x="100" y="319"/>
                      <a:pt x="100" y="315"/>
                    </a:cubicBezTo>
                    <a:cubicBezTo>
                      <a:pt x="102" y="315"/>
                      <a:pt x="105" y="315"/>
                      <a:pt x="107" y="316"/>
                    </a:cubicBezTo>
                    <a:cubicBezTo>
                      <a:pt x="108" y="316"/>
                      <a:pt x="108" y="315"/>
                      <a:pt x="107" y="315"/>
                    </a:cubicBezTo>
                    <a:cubicBezTo>
                      <a:pt x="105" y="314"/>
                      <a:pt x="102" y="314"/>
                      <a:pt x="100" y="315"/>
                    </a:cubicBezTo>
                    <a:cubicBezTo>
                      <a:pt x="100" y="310"/>
                      <a:pt x="99" y="305"/>
                      <a:pt x="98" y="301"/>
                    </a:cubicBezTo>
                    <a:cubicBezTo>
                      <a:pt x="100" y="301"/>
                      <a:pt x="103" y="301"/>
                      <a:pt x="105" y="301"/>
                    </a:cubicBezTo>
                    <a:cubicBezTo>
                      <a:pt x="105" y="301"/>
                      <a:pt x="105" y="300"/>
                      <a:pt x="105" y="300"/>
                    </a:cubicBezTo>
                    <a:cubicBezTo>
                      <a:pt x="102" y="300"/>
                      <a:pt x="100" y="300"/>
                      <a:pt x="98" y="300"/>
                    </a:cubicBezTo>
                    <a:cubicBezTo>
                      <a:pt x="97" y="295"/>
                      <a:pt x="96" y="290"/>
                      <a:pt x="94" y="286"/>
                    </a:cubicBezTo>
                    <a:cubicBezTo>
                      <a:pt x="97" y="285"/>
                      <a:pt x="100" y="285"/>
                      <a:pt x="103" y="286"/>
                    </a:cubicBezTo>
                    <a:cubicBezTo>
                      <a:pt x="104" y="286"/>
                      <a:pt x="104" y="285"/>
                      <a:pt x="103" y="285"/>
                    </a:cubicBezTo>
                    <a:cubicBezTo>
                      <a:pt x="100" y="284"/>
                      <a:pt x="97" y="284"/>
                      <a:pt x="94" y="285"/>
                    </a:cubicBezTo>
                    <a:cubicBezTo>
                      <a:pt x="92" y="281"/>
                      <a:pt x="91" y="277"/>
                      <a:pt x="89" y="273"/>
                    </a:cubicBezTo>
                    <a:cubicBezTo>
                      <a:pt x="89" y="272"/>
                      <a:pt x="88" y="271"/>
                      <a:pt x="88" y="270"/>
                    </a:cubicBezTo>
                    <a:cubicBezTo>
                      <a:pt x="91" y="270"/>
                      <a:pt x="94" y="270"/>
                      <a:pt x="97" y="270"/>
                    </a:cubicBezTo>
                    <a:cubicBezTo>
                      <a:pt x="98" y="270"/>
                      <a:pt x="98" y="269"/>
                      <a:pt x="97" y="269"/>
                    </a:cubicBezTo>
                    <a:cubicBezTo>
                      <a:pt x="94" y="268"/>
                      <a:pt x="91" y="268"/>
                      <a:pt x="87" y="268"/>
                    </a:cubicBezTo>
                    <a:cubicBezTo>
                      <a:pt x="85" y="264"/>
                      <a:pt x="82" y="259"/>
                      <a:pt x="79" y="255"/>
                    </a:cubicBezTo>
                    <a:cubicBezTo>
                      <a:pt x="82" y="255"/>
                      <a:pt x="85" y="255"/>
                      <a:pt x="89" y="255"/>
                    </a:cubicBezTo>
                    <a:cubicBezTo>
                      <a:pt x="89" y="255"/>
                      <a:pt x="89" y="254"/>
                      <a:pt x="89" y="254"/>
                    </a:cubicBezTo>
                    <a:cubicBezTo>
                      <a:pt x="85" y="254"/>
                      <a:pt x="82" y="254"/>
                      <a:pt x="78" y="254"/>
                    </a:cubicBezTo>
                    <a:cubicBezTo>
                      <a:pt x="75" y="250"/>
                      <a:pt x="72" y="245"/>
                      <a:pt x="68" y="241"/>
                    </a:cubicBezTo>
                    <a:cubicBezTo>
                      <a:pt x="72" y="241"/>
                      <a:pt x="77" y="241"/>
                      <a:pt x="81" y="241"/>
                    </a:cubicBezTo>
                    <a:cubicBezTo>
                      <a:pt x="82" y="241"/>
                      <a:pt x="82" y="240"/>
                      <a:pt x="81" y="240"/>
                    </a:cubicBezTo>
                    <a:cubicBezTo>
                      <a:pt x="76" y="240"/>
                      <a:pt x="72" y="240"/>
                      <a:pt x="67" y="240"/>
                    </a:cubicBezTo>
                    <a:cubicBezTo>
                      <a:pt x="63" y="235"/>
                      <a:pt x="59" y="231"/>
                      <a:pt x="55" y="226"/>
                    </a:cubicBezTo>
                    <a:cubicBezTo>
                      <a:pt x="62" y="226"/>
                      <a:pt x="69" y="227"/>
                      <a:pt x="76" y="227"/>
                    </a:cubicBezTo>
                    <a:cubicBezTo>
                      <a:pt x="77" y="227"/>
                      <a:pt x="77" y="227"/>
                      <a:pt x="76" y="226"/>
                    </a:cubicBezTo>
                    <a:cubicBezTo>
                      <a:pt x="69" y="226"/>
                      <a:pt x="62" y="225"/>
                      <a:pt x="55" y="225"/>
                    </a:cubicBezTo>
                    <a:cubicBezTo>
                      <a:pt x="52" y="222"/>
                      <a:pt x="49" y="218"/>
                      <a:pt x="47" y="215"/>
                    </a:cubicBezTo>
                    <a:cubicBezTo>
                      <a:pt x="52" y="215"/>
                      <a:pt x="58" y="215"/>
                      <a:pt x="63" y="215"/>
                    </a:cubicBezTo>
                    <a:cubicBezTo>
                      <a:pt x="64" y="215"/>
                      <a:pt x="64" y="214"/>
                      <a:pt x="63" y="214"/>
                    </a:cubicBezTo>
                    <a:cubicBezTo>
                      <a:pt x="58" y="214"/>
                      <a:pt x="52" y="214"/>
                      <a:pt x="46" y="214"/>
                    </a:cubicBezTo>
                    <a:cubicBezTo>
                      <a:pt x="45" y="213"/>
                      <a:pt x="45" y="212"/>
                      <a:pt x="44" y="212"/>
                    </a:cubicBezTo>
                    <a:cubicBezTo>
                      <a:pt x="41" y="207"/>
                      <a:pt x="38" y="203"/>
                      <a:pt x="36" y="198"/>
                    </a:cubicBezTo>
                    <a:cubicBezTo>
                      <a:pt x="40" y="198"/>
                      <a:pt x="45" y="198"/>
                      <a:pt x="50" y="199"/>
                    </a:cubicBezTo>
                    <a:cubicBezTo>
                      <a:pt x="51" y="199"/>
                      <a:pt x="51" y="198"/>
                      <a:pt x="50" y="198"/>
                    </a:cubicBezTo>
                    <a:cubicBezTo>
                      <a:pt x="45" y="197"/>
                      <a:pt x="40" y="197"/>
                      <a:pt x="35" y="197"/>
                    </a:cubicBezTo>
                    <a:cubicBezTo>
                      <a:pt x="33" y="193"/>
                      <a:pt x="31" y="189"/>
                      <a:pt x="29" y="184"/>
                    </a:cubicBezTo>
                    <a:cubicBezTo>
                      <a:pt x="35" y="184"/>
                      <a:pt x="41" y="184"/>
                      <a:pt x="47" y="184"/>
                    </a:cubicBezTo>
                    <a:cubicBezTo>
                      <a:pt x="47" y="184"/>
                      <a:pt x="47" y="183"/>
                      <a:pt x="47" y="183"/>
                    </a:cubicBezTo>
                    <a:cubicBezTo>
                      <a:pt x="41" y="183"/>
                      <a:pt x="34" y="183"/>
                      <a:pt x="28" y="183"/>
                    </a:cubicBezTo>
                    <a:cubicBezTo>
                      <a:pt x="26" y="178"/>
                      <a:pt x="24" y="173"/>
                      <a:pt x="22" y="167"/>
                    </a:cubicBezTo>
                    <a:cubicBezTo>
                      <a:pt x="28" y="167"/>
                      <a:pt x="34" y="168"/>
                      <a:pt x="41" y="167"/>
                    </a:cubicBezTo>
                    <a:cubicBezTo>
                      <a:pt x="41" y="167"/>
                      <a:pt x="41" y="166"/>
                      <a:pt x="41" y="166"/>
                    </a:cubicBezTo>
                    <a:cubicBezTo>
                      <a:pt x="34" y="166"/>
                      <a:pt x="28" y="166"/>
                      <a:pt x="22" y="166"/>
                    </a:cubicBezTo>
                    <a:cubicBezTo>
                      <a:pt x="20" y="161"/>
                      <a:pt x="19" y="156"/>
                      <a:pt x="18" y="151"/>
                    </a:cubicBezTo>
                    <a:cubicBezTo>
                      <a:pt x="23" y="151"/>
                      <a:pt x="29" y="151"/>
                      <a:pt x="35" y="151"/>
                    </a:cubicBezTo>
                    <a:cubicBezTo>
                      <a:pt x="35" y="151"/>
                      <a:pt x="35" y="150"/>
                      <a:pt x="35" y="150"/>
                    </a:cubicBezTo>
                    <a:cubicBezTo>
                      <a:pt x="29" y="150"/>
                      <a:pt x="23" y="150"/>
                      <a:pt x="18" y="150"/>
                    </a:cubicBezTo>
                    <a:cubicBezTo>
                      <a:pt x="16" y="144"/>
                      <a:pt x="15" y="138"/>
                      <a:pt x="15" y="132"/>
                    </a:cubicBezTo>
                    <a:cubicBezTo>
                      <a:pt x="23" y="132"/>
                      <a:pt x="30" y="132"/>
                      <a:pt x="38" y="132"/>
                    </a:cubicBezTo>
                    <a:cubicBezTo>
                      <a:pt x="39" y="132"/>
                      <a:pt x="39" y="131"/>
                      <a:pt x="38" y="131"/>
                    </a:cubicBezTo>
                    <a:cubicBezTo>
                      <a:pt x="30" y="130"/>
                      <a:pt x="23" y="130"/>
                      <a:pt x="15" y="131"/>
                    </a:cubicBezTo>
                    <a:cubicBezTo>
                      <a:pt x="14" y="126"/>
                      <a:pt x="14" y="120"/>
                      <a:pt x="14" y="114"/>
                    </a:cubicBezTo>
                    <a:cubicBezTo>
                      <a:pt x="20" y="114"/>
                      <a:pt x="26" y="114"/>
                      <a:pt x="32" y="113"/>
                    </a:cubicBezTo>
                    <a:cubicBezTo>
                      <a:pt x="33" y="113"/>
                      <a:pt x="33" y="112"/>
                      <a:pt x="32" y="112"/>
                    </a:cubicBezTo>
                    <a:cubicBezTo>
                      <a:pt x="26" y="113"/>
                      <a:pt x="20" y="113"/>
                      <a:pt x="15" y="114"/>
                    </a:cubicBezTo>
                    <a:cubicBezTo>
                      <a:pt x="15" y="107"/>
                      <a:pt x="16" y="101"/>
                      <a:pt x="17" y="95"/>
                    </a:cubicBezTo>
                    <a:cubicBezTo>
                      <a:pt x="24" y="95"/>
                      <a:pt x="32" y="95"/>
                      <a:pt x="39" y="95"/>
                    </a:cubicBezTo>
                    <a:cubicBezTo>
                      <a:pt x="40" y="95"/>
                      <a:pt x="40" y="94"/>
                      <a:pt x="39" y="94"/>
                    </a:cubicBezTo>
                    <a:cubicBezTo>
                      <a:pt x="32" y="93"/>
                      <a:pt x="25" y="94"/>
                      <a:pt x="17" y="94"/>
                    </a:cubicBezTo>
                    <a:cubicBezTo>
                      <a:pt x="19" y="88"/>
                      <a:pt x="20" y="83"/>
                      <a:pt x="22" y="78"/>
                    </a:cubicBezTo>
                    <a:cubicBezTo>
                      <a:pt x="31" y="78"/>
                      <a:pt x="40" y="78"/>
                      <a:pt x="48" y="78"/>
                    </a:cubicBezTo>
                    <a:cubicBezTo>
                      <a:pt x="49" y="78"/>
                      <a:pt x="49" y="77"/>
                      <a:pt x="48" y="77"/>
                    </a:cubicBezTo>
                    <a:cubicBezTo>
                      <a:pt x="40" y="77"/>
                      <a:pt x="31" y="77"/>
                      <a:pt x="23" y="77"/>
                    </a:cubicBezTo>
                    <a:cubicBezTo>
                      <a:pt x="26" y="70"/>
                      <a:pt x="29" y="64"/>
                      <a:pt x="33" y="59"/>
                    </a:cubicBezTo>
                    <a:cubicBezTo>
                      <a:pt x="40" y="59"/>
                      <a:pt x="47" y="59"/>
                      <a:pt x="54" y="59"/>
                    </a:cubicBezTo>
                    <a:cubicBezTo>
                      <a:pt x="55" y="59"/>
                      <a:pt x="55" y="57"/>
                      <a:pt x="54" y="57"/>
                    </a:cubicBezTo>
                    <a:cubicBezTo>
                      <a:pt x="47" y="57"/>
                      <a:pt x="41" y="57"/>
                      <a:pt x="34" y="57"/>
                    </a:cubicBezTo>
                    <a:cubicBezTo>
                      <a:pt x="35" y="56"/>
                      <a:pt x="36" y="55"/>
                      <a:pt x="37" y="54"/>
                    </a:cubicBezTo>
                    <a:cubicBezTo>
                      <a:pt x="40" y="50"/>
                      <a:pt x="43" y="47"/>
                      <a:pt x="46" y="44"/>
                    </a:cubicBezTo>
                    <a:cubicBezTo>
                      <a:pt x="54" y="43"/>
                      <a:pt x="63" y="42"/>
                      <a:pt x="71" y="42"/>
                    </a:cubicBezTo>
                    <a:cubicBezTo>
                      <a:pt x="72" y="42"/>
                      <a:pt x="72" y="41"/>
                      <a:pt x="71" y="41"/>
                    </a:cubicBezTo>
                    <a:cubicBezTo>
                      <a:pt x="63" y="41"/>
                      <a:pt x="55" y="41"/>
                      <a:pt x="48" y="42"/>
                    </a:cubicBezTo>
                    <a:cubicBezTo>
                      <a:pt x="53" y="37"/>
                      <a:pt x="59" y="33"/>
                      <a:pt x="66" y="30"/>
                    </a:cubicBezTo>
                    <a:cubicBezTo>
                      <a:pt x="75" y="30"/>
                      <a:pt x="85" y="30"/>
                      <a:pt x="95" y="31"/>
                    </a:cubicBezTo>
                    <a:cubicBezTo>
                      <a:pt x="96" y="31"/>
                      <a:pt x="96" y="29"/>
                      <a:pt x="95" y="29"/>
                    </a:cubicBezTo>
                    <a:cubicBezTo>
                      <a:pt x="86" y="28"/>
                      <a:pt x="77" y="28"/>
                      <a:pt x="69" y="28"/>
                    </a:cubicBezTo>
                    <a:cubicBezTo>
                      <a:pt x="109" y="9"/>
                      <a:pt x="162" y="15"/>
                      <a:pt x="201" y="33"/>
                    </a:cubicBezTo>
                    <a:cubicBezTo>
                      <a:pt x="227" y="45"/>
                      <a:pt x="249" y="66"/>
                      <a:pt x="261" y="93"/>
                    </a:cubicBezTo>
                    <a:cubicBezTo>
                      <a:pt x="273" y="123"/>
                      <a:pt x="266" y="155"/>
                      <a:pt x="250" y="183"/>
                    </a:cubicBezTo>
                    <a:close/>
                    <a:moveTo>
                      <a:pt x="180" y="160"/>
                    </a:moveTo>
                    <a:cubicBezTo>
                      <a:pt x="183" y="152"/>
                      <a:pt x="187" y="144"/>
                      <a:pt x="191" y="136"/>
                    </a:cubicBezTo>
                    <a:cubicBezTo>
                      <a:pt x="203" y="139"/>
                      <a:pt x="205" y="143"/>
                      <a:pt x="197" y="149"/>
                    </a:cubicBezTo>
                    <a:cubicBezTo>
                      <a:pt x="195" y="152"/>
                      <a:pt x="192" y="155"/>
                      <a:pt x="188" y="156"/>
                    </a:cubicBezTo>
                    <a:cubicBezTo>
                      <a:pt x="186" y="158"/>
                      <a:pt x="183" y="159"/>
                      <a:pt x="180" y="160"/>
                    </a:cubicBezTo>
                    <a:close/>
                    <a:moveTo>
                      <a:pt x="93" y="180"/>
                    </a:moveTo>
                    <a:cubicBezTo>
                      <a:pt x="93" y="180"/>
                      <a:pt x="92" y="180"/>
                      <a:pt x="91" y="180"/>
                    </a:cubicBezTo>
                    <a:cubicBezTo>
                      <a:pt x="85" y="181"/>
                      <a:pt x="72" y="178"/>
                      <a:pt x="70" y="172"/>
                    </a:cubicBezTo>
                    <a:cubicBezTo>
                      <a:pt x="83" y="166"/>
                      <a:pt x="91" y="168"/>
                      <a:pt x="93" y="179"/>
                    </a:cubicBezTo>
                    <a:cubicBezTo>
                      <a:pt x="93" y="179"/>
                      <a:pt x="93" y="179"/>
                      <a:pt x="93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29">
                <a:extLst>
                  <a:ext uri="{FF2B5EF4-FFF2-40B4-BE49-F238E27FC236}">
                    <a16:creationId xmlns:a16="http://schemas.microsoft.com/office/drawing/2014/main" id="{EBBF84A0-9020-443D-8556-7FCECA0E2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1280" y="3862195"/>
                <a:ext cx="152231" cy="94383"/>
              </a:xfrm>
              <a:custGeom>
                <a:avLst/>
                <a:gdLst>
                  <a:gd name="T0" fmla="*/ 67 w 68"/>
                  <a:gd name="T1" fmla="*/ 33 h 46"/>
                  <a:gd name="T2" fmla="*/ 66 w 68"/>
                  <a:gd name="T3" fmla="*/ 20 h 46"/>
                  <a:gd name="T4" fmla="*/ 66 w 68"/>
                  <a:gd name="T5" fmla="*/ 20 h 46"/>
                  <a:gd name="T6" fmla="*/ 65 w 68"/>
                  <a:gd name="T7" fmla="*/ 18 h 46"/>
                  <a:gd name="T8" fmla="*/ 64 w 68"/>
                  <a:gd name="T9" fmla="*/ 18 h 46"/>
                  <a:gd name="T10" fmla="*/ 4 w 68"/>
                  <a:gd name="T11" fmla="*/ 0 h 46"/>
                  <a:gd name="T12" fmla="*/ 1 w 68"/>
                  <a:gd name="T13" fmla="*/ 5 h 46"/>
                  <a:gd name="T14" fmla="*/ 7 w 68"/>
                  <a:gd name="T15" fmla="*/ 44 h 46"/>
                  <a:gd name="T16" fmla="*/ 12 w 68"/>
                  <a:gd name="T17" fmla="*/ 45 h 46"/>
                  <a:gd name="T18" fmla="*/ 34 w 68"/>
                  <a:gd name="T19" fmla="*/ 42 h 46"/>
                  <a:gd name="T20" fmla="*/ 64 w 68"/>
                  <a:gd name="T21" fmla="*/ 37 h 46"/>
                  <a:gd name="T22" fmla="*/ 67 w 68"/>
                  <a:gd name="T23" fmla="*/ 33 h 46"/>
                  <a:gd name="T24" fmla="*/ 12 w 68"/>
                  <a:gd name="T25" fmla="*/ 41 h 46"/>
                  <a:gd name="T26" fmla="*/ 8 w 68"/>
                  <a:gd name="T27" fmla="*/ 8 h 46"/>
                  <a:gd name="T28" fmla="*/ 60 w 68"/>
                  <a:gd name="T29" fmla="*/ 20 h 46"/>
                  <a:gd name="T30" fmla="*/ 60 w 68"/>
                  <a:gd name="T31" fmla="*/ 20 h 46"/>
                  <a:gd name="T32" fmla="*/ 60 w 68"/>
                  <a:gd name="T33" fmla="*/ 31 h 46"/>
                  <a:gd name="T34" fmla="*/ 12 w 68"/>
                  <a:gd name="T35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6">
                    <a:moveTo>
                      <a:pt x="67" y="33"/>
                    </a:moveTo>
                    <a:cubicBezTo>
                      <a:pt x="66" y="29"/>
                      <a:pt x="66" y="25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47" y="6"/>
                      <a:pt x="24" y="3"/>
                      <a:pt x="4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1" y="18"/>
                      <a:pt x="2" y="32"/>
                      <a:pt x="7" y="44"/>
                    </a:cubicBezTo>
                    <a:cubicBezTo>
                      <a:pt x="8" y="46"/>
                      <a:pt x="10" y="46"/>
                      <a:pt x="12" y="45"/>
                    </a:cubicBezTo>
                    <a:cubicBezTo>
                      <a:pt x="19" y="46"/>
                      <a:pt x="27" y="43"/>
                      <a:pt x="34" y="42"/>
                    </a:cubicBezTo>
                    <a:cubicBezTo>
                      <a:pt x="44" y="40"/>
                      <a:pt x="54" y="38"/>
                      <a:pt x="64" y="37"/>
                    </a:cubicBezTo>
                    <a:cubicBezTo>
                      <a:pt x="66" y="37"/>
                      <a:pt x="68" y="35"/>
                      <a:pt x="67" y="33"/>
                    </a:cubicBezTo>
                    <a:close/>
                    <a:moveTo>
                      <a:pt x="12" y="41"/>
                    </a:moveTo>
                    <a:cubicBezTo>
                      <a:pt x="11" y="30"/>
                      <a:pt x="9" y="19"/>
                      <a:pt x="8" y="8"/>
                    </a:cubicBezTo>
                    <a:cubicBezTo>
                      <a:pt x="25" y="13"/>
                      <a:pt x="43" y="16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4"/>
                      <a:pt x="60" y="28"/>
                      <a:pt x="60" y="31"/>
                    </a:cubicBezTo>
                    <a:cubicBezTo>
                      <a:pt x="45" y="33"/>
                      <a:pt x="26" y="34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30">
                <a:extLst>
                  <a:ext uri="{FF2B5EF4-FFF2-40B4-BE49-F238E27FC236}">
                    <a16:creationId xmlns:a16="http://schemas.microsoft.com/office/drawing/2014/main" id="{BA2BEFF0-B967-4167-B7A9-91664D775A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5243" y="3577523"/>
                <a:ext cx="159842" cy="149186"/>
              </a:xfrm>
              <a:custGeom>
                <a:avLst/>
                <a:gdLst>
                  <a:gd name="T0" fmla="*/ 71 w 71"/>
                  <a:gd name="T1" fmla="*/ 57 h 72"/>
                  <a:gd name="T2" fmla="*/ 40 w 71"/>
                  <a:gd name="T3" fmla="*/ 3 h 72"/>
                  <a:gd name="T4" fmla="*/ 36 w 71"/>
                  <a:gd name="T5" fmla="*/ 1 h 72"/>
                  <a:gd name="T6" fmla="*/ 33 w 71"/>
                  <a:gd name="T7" fmla="*/ 1 h 72"/>
                  <a:gd name="T8" fmla="*/ 2 w 71"/>
                  <a:gd name="T9" fmla="*/ 29 h 72"/>
                  <a:gd name="T10" fmla="*/ 4 w 71"/>
                  <a:gd name="T11" fmla="*/ 33 h 72"/>
                  <a:gd name="T12" fmla="*/ 44 w 71"/>
                  <a:gd name="T13" fmla="*/ 64 h 72"/>
                  <a:gd name="T14" fmla="*/ 69 w 71"/>
                  <a:gd name="T15" fmla="*/ 62 h 72"/>
                  <a:gd name="T16" fmla="*/ 71 w 71"/>
                  <a:gd name="T17" fmla="*/ 57 h 72"/>
                  <a:gd name="T18" fmla="*/ 45 w 71"/>
                  <a:gd name="T19" fmla="*/ 56 h 72"/>
                  <a:gd name="T20" fmla="*/ 33 w 71"/>
                  <a:gd name="T21" fmla="*/ 46 h 72"/>
                  <a:gd name="T22" fmla="*/ 8 w 71"/>
                  <a:gd name="T23" fmla="*/ 31 h 72"/>
                  <a:gd name="T24" fmla="*/ 36 w 71"/>
                  <a:gd name="T25" fmla="*/ 9 h 72"/>
                  <a:gd name="T26" fmla="*/ 62 w 71"/>
                  <a:gd name="T27" fmla="*/ 58 h 72"/>
                  <a:gd name="T28" fmla="*/ 45 w 71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71" y="57"/>
                    </a:moveTo>
                    <a:cubicBezTo>
                      <a:pt x="60" y="39"/>
                      <a:pt x="51" y="21"/>
                      <a:pt x="40" y="3"/>
                    </a:cubicBezTo>
                    <a:cubicBezTo>
                      <a:pt x="39" y="1"/>
                      <a:pt x="37" y="0"/>
                      <a:pt x="36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20" y="7"/>
                      <a:pt x="10" y="18"/>
                      <a:pt x="2" y="29"/>
                    </a:cubicBezTo>
                    <a:cubicBezTo>
                      <a:pt x="0" y="30"/>
                      <a:pt x="2" y="33"/>
                      <a:pt x="4" y="33"/>
                    </a:cubicBezTo>
                    <a:cubicBezTo>
                      <a:pt x="16" y="44"/>
                      <a:pt x="31" y="53"/>
                      <a:pt x="44" y="64"/>
                    </a:cubicBezTo>
                    <a:cubicBezTo>
                      <a:pt x="54" y="72"/>
                      <a:pt x="58" y="68"/>
                      <a:pt x="69" y="62"/>
                    </a:cubicBezTo>
                    <a:cubicBezTo>
                      <a:pt x="71" y="62"/>
                      <a:pt x="71" y="59"/>
                      <a:pt x="71" y="57"/>
                    </a:cubicBezTo>
                    <a:close/>
                    <a:moveTo>
                      <a:pt x="45" y="56"/>
                    </a:moveTo>
                    <a:cubicBezTo>
                      <a:pt x="41" y="53"/>
                      <a:pt x="37" y="49"/>
                      <a:pt x="33" y="46"/>
                    </a:cubicBezTo>
                    <a:cubicBezTo>
                      <a:pt x="25" y="41"/>
                      <a:pt x="17" y="35"/>
                      <a:pt x="8" y="31"/>
                    </a:cubicBezTo>
                    <a:cubicBezTo>
                      <a:pt x="16" y="22"/>
                      <a:pt x="26" y="16"/>
                      <a:pt x="36" y="9"/>
                    </a:cubicBezTo>
                    <a:cubicBezTo>
                      <a:pt x="44" y="25"/>
                      <a:pt x="53" y="41"/>
                      <a:pt x="62" y="58"/>
                    </a:cubicBezTo>
                    <a:cubicBezTo>
                      <a:pt x="56" y="60"/>
                      <a:pt x="52" y="60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31">
                <a:extLst>
                  <a:ext uri="{FF2B5EF4-FFF2-40B4-BE49-F238E27FC236}">
                    <a16:creationId xmlns:a16="http://schemas.microsoft.com/office/drawing/2014/main" id="{2681E7E0-F36C-45C7-8D12-FCFD4158F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201" y="3484663"/>
                <a:ext cx="103517" cy="161365"/>
              </a:xfrm>
              <a:custGeom>
                <a:avLst/>
                <a:gdLst>
                  <a:gd name="T0" fmla="*/ 44 w 46"/>
                  <a:gd name="T1" fmla="*/ 4 h 78"/>
                  <a:gd name="T2" fmla="*/ 41 w 46"/>
                  <a:gd name="T3" fmla="*/ 1 h 78"/>
                  <a:gd name="T4" fmla="*/ 4 w 46"/>
                  <a:gd name="T5" fmla="*/ 4 h 78"/>
                  <a:gd name="T6" fmla="*/ 2 w 46"/>
                  <a:gd name="T7" fmla="*/ 11 h 78"/>
                  <a:gd name="T8" fmla="*/ 1 w 46"/>
                  <a:gd name="T9" fmla="*/ 13 h 78"/>
                  <a:gd name="T10" fmla="*/ 14 w 46"/>
                  <a:gd name="T11" fmla="*/ 73 h 78"/>
                  <a:gd name="T12" fmla="*/ 18 w 46"/>
                  <a:gd name="T13" fmla="*/ 76 h 78"/>
                  <a:gd name="T14" fmla="*/ 41 w 46"/>
                  <a:gd name="T15" fmla="*/ 61 h 78"/>
                  <a:gd name="T16" fmla="*/ 43 w 46"/>
                  <a:gd name="T17" fmla="*/ 30 h 78"/>
                  <a:gd name="T18" fmla="*/ 44 w 46"/>
                  <a:gd name="T19" fmla="*/ 4 h 78"/>
                  <a:gd name="T20" fmla="*/ 36 w 46"/>
                  <a:gd name="T21" fmla="*/ 25 h 78"/>
                  <a:gd name="T22" fmla="*/ 34 w 46"/>
                  <a:gd name="T23" fmla="*/ 51 h 78"/>
                  <a:gd name="T24" fmla="*/ 21 w 46"/>
                  <a:gd name="T25" fmla="*/ 68 h 78"/>
                  <a:gd name="T26" fmla="*/ 4 w 46"/>
                  <a:gd name="T27" fmla="*/ 12 h 78"/>
                  <a:gd name="T28" fmla="*/ 28 w 46"/>
                  <a:gd name="T29" fmla="*/ 10 h 78"/>
                  <a:gd name="T30" fmla="*/ 36 w 46"/>
                  <a:gd name="T31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78">
                    <a:moveTo>
                      <a:pt x="44" y="4"/>
                    </a:moveTo>
                    <a:cubicBezTo>
                      <a:pt x="44" y="3"/>
                      <a:pt x="42" y="2"/>
                      <a:pt x="41" y="1"/>
                    </a:cubicBezTo>
                    <a:cubicBezTo>
                      <a:pt x="30" y="0"/>
                      <a:pt x="16" y="4"/>
                      <a:pt x="4" y="4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6" y="33"/>
                      <a:pt x="12" y="52"/>
                      <a:pt x="14" y="73"/>
                    </a:cubicBezTo>
                    <a:cubicBezTo>
                      <a:pt x="15" y="75"/>
                      <a:pt x="17" y="76"/>
                      <a:pt x="18" y="76"/>
                    </a:cubicBezTo>
                    <a:cubicBezTo>
                      <a:pt x="34" y="76"/>
                      <a:pt x="39" y="78"/>
                      <a:pt x="41" y="61"/>
                    </a:cubicBezTo>
                    <a:cubicBezTo>
                      <a:pt x="42" y="51"/>
                      <a:pt x="43" y="41"/>
                      <a:pt x="43" y="30"/>
                    </a:cubicBezTo>
                    <a:cubicBezTo>
                      <a:pt x="44" y="22"/>
                      <a:pt x="46" y="12"/>
                      <a:pt x="44" y="4"/>
                    </a:cubicBezTo>
                    <a:close/>
                    <a:moveTo>
                      <a:pt x="36" y="25"/>
                    </a:moveTo>
                    <a:cubicBezTo>
                      <a:pt x="35" y="34"/>
                      <a:pt x="35" y="42"/>
                      <a:pt x="34" y="51"/>
                    </a:cubicBezTo>
                    <a:cubicBezTo>
                      <a:pt x="32" y="63"/>
                      <a:pt x="32" y="67"/>
                      <a:pt x="21" y="68"/>
                    </a:cubicBezTo>
                    <a:cubicBezTo>
                      <a:pt x="18" y="49"/>
                      <a:pt x="13" y="30"/>
                      <a:pt x="4" y="12"/>
                    </a:cubicBezTo>
                    <a:cubicBezTo>
                      <a:pt x="13" y="12"/>
                      <a:pt x="20" y="12"/>
                      <a:pt x="28" y="10"/>
                    </a:cubicBezTo>
                    <a:cubicBezTo>
                      <a:pt x="39" y="9"/>
                      <a:pt x="36" y="16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32">
                <a:extLst>
                  <a:ext uri="{FF2B5EF4-FFF2-40B4-BE49-F238E27FC236}">
                    <a16:creationId xmlns:a16="http://schemas.microsoft.com/office/drawing/2014/main" id="{31B93289-7FE6-4302-A734-7C52C223F4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0204" y="3501407"/>
                <a:ext cx="158320" cy="161365"/>
              </a:xfrm>
              <a:custGeom>
                <a:avLst/>
                <a:gdLst>
                  <a:gd name="T0" fmla="*/ 68 w 70"/>
                  <a:gd name="T1" fmla="*/ 21 h 78"/>
                  <a:gd name="T2" fmla="*/ 52 w 70"/>
                  <a:gd name="T3" fmla="*/ 10 h 78"/>
                  <a:gd name="T4" fmla="*/ 33 w 70"/>
                  <a:gd name="T5" fmla="*/ 1 h 78"/>
                  <a:gd name="T6" fmla="*/ 29 w 70"/>
                  <a:gd name="T7" fmla="*/ 3 h 78"/>
                  <a:gd name="T8" fmla="*/ 29 w 70"/>
                  <a:gd name="T9" fmla="*/ 4 h 78"/>
                  <a:gd name="T10" fmla="*/ 5 w 70"/>
                  <a:gd name="T11" fmla="*/ 60 h 78"/>
                  <a:gd name="T12" fmla="*/ 18 w 70"/>
                  <a:gd name="T13" fmla="*/ 78 h 78"/>
                  <a:gd name="T14" fmla="*/ 20 w 70"/>
                  <a:gd name="T15" fmla="*/ 78 h 78"/>
                  <a:gd name="T16" fmla="*/ 21 w 70"/>
                  <a:gd name="T17" fmla="*/ 78 h 78"/>
                  <a:gd name="T18" fmla="*/ 46 w 70"/>
                  <a:gd name="T19" fmla="*/ 55 h 78"/>
                  <a:gd name="T20" fmla="*/ 66 w 70"/>
                  <a:gd name="T21" fmla="*/ 29 h 78"/>
                  <a:gd name="T22" fmla="*/ 67 w 70"/>
                  <a:gd name="T23" fmla="*/ 27 h 78"/>
                  <a:gd name="T24" fmla="*/ 68 w 70"/>
                  <a:gd name="T25" fmla="*/ 21 h 78"/>
                  <a:gd name="T26" fmla="*/ 40 w 70"/>
                  <a:gd name="T27" fmla="*/ 50 h 78"/>
                  <a:gd name="T28" fmla="*/ 21 w 70"/>
                  <a:gd name="T29" fmla="*/ 71 h 78"/>
                  <a:gd name="T30" fmla="*/ 21 w 70"/>
                  <a:gd name="T31" fmla="*/ 71 h 78"/>
                  <a:gd name="T32" fmla="*/ 13 w 70"/>
                  <a:gd name="T33" fmla="*/ 67 h 78"/>
                  <a:gd name="T34" fmla="*/ 12 w 70"/>
                  <a:gd name="T35" fmla="*/ 62 h 78"/>
                  <a:gd name="T36" fmla="*/ 19 w 70"/>
                  <a:gd name="T37" fmla="*/ 44 h 78"/>
                  <a:gd name="T38" fmla="*/ 32 w 70"/>
                  <a:gd name="T39" fmla="*/ 6 h 78"/>
                  <a:gd name="T40" fmla="*/ 47 w 70"/>
                  <a:gd name="T41" fmla="*/ 16 h 78"/>
                  <a:gd name="T42" fmla="*/ 60 w 70"/>
                  <a:gd name="T43" fmla="*/ 25 h 78"/>
                  <a:gd name="T44" fmla="*/ 40 w 70"/>
                  <a:gd name="T4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78">
                    <a:moveTo>
                      <a:pt x="68" y="21"/>
                    </a:moveTo>
                    <a:cubicBezTo>
                      <a:pt x="63" y="16"/>
                      <a:pt x="57" y="13"/>
                      <a:pt x="52" y="10"/>
                    </a:cubicBezTo>
                    <a:cubicBezTo>
                      <a:pt x="45" y="7"/>
                      <a:pt x="39" y="3"/>
                      <a:pt x="33" y="1"/>
                    </a:cubicBezTo>
                    <a:cubicBezTo>
                      <a:pt x="31" y="0"/>
                      <a:pt x="29" y="1"/>
                      <a:pt x="29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19" y="22"/>
                      <a:pt x="12" y="41"/>
                      <a:pt x="5" y="60"/>
                    </a:cubicBezTo>
                    <a:cubicBezTo>
                      <a:pt x="0" y="72"/>
                      <a:pt x="6" y="74"/>
                      <a:pt x="18" y="78"/>
                    </a:cubicBezTo>
                    <a:cubicBezTo>
                      <a:pt x="19" y="78"/>
                      <a:pt x="19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30" y="71"/>
                      <a:pt x="38" y="64"/>
                      <a:pt x="46" y="55"/>
                    </a:cubicBezTo>
                    <a:cubicBezTo>
                      <a:pt x="53" y="48"/>
                      <a:pt x="62" y="38"/>
                      <a:pt x="66" y="29"/>
                    </a:cubicBezTo>
                    <a:cubicBezTo>
                      <a:pt x="67" y="28"/>
                      <a:pt x="67" y="27"/>
                      <a:pt x="67" y="27"/>
                    </a:cubicBezTo>
                    <a:cubicBezTo>
                      <a:pt x="69" y="26"/>
                      <a:pt x="70" y="22"/>
                      <a:pt x="68" y="21"/>
                    </a:cubicBezTo>
                    <a:close/>
                    <a:moveTo>
                      <a:pt x="40" y="50"/>
                    </a:moveTo>
                    <a:cubicBezTo>
                      <a:pt x="34" y="57"/>
                      <a:pt x="27" y="64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69"/>
                      <a:pt x="16" y="68"/>
                      <a:pt x="13" y="67"/>
                    </a:cubicBezTo>
                    <a:cubicBezTo>
                      <a:pt x="9" y="66"/>
                      <a:pt x="8" y="65"/>
                      <a:pt x="12" y="62"/>
                    </a:cubicBezTo>
                    <a:cubicBezTo>
                      <a:pt x="13" y="57"/>
                      <a:pt x="17" y="50"/>
                      <a:pt x="19" y="44"/>
                    </a:cubicBezTo>
                    <a:cubicBezTo>
                      <a:pt x="24" y="32"/>
                      <a:pt x="29" y="19"/>
                      <a:pt x="32" y="6"/>
                    </a:cubicBezTo>
                    <a:cubicBezTo>
                      <a:pt x="37" y="9"/>
                      <a:pt x="42" y="13"/>
                      <a:pt x="47" y="16"/>
                    </a:cubicBezTo>
                    <a:cubicBezTo>
                      <a:pt x="51" y="19"/>
                      <a:pt x="55" y="22"/>
                      <a:pt x="60" y="25"/>
                    </a:cubicBezTo>
                    <a:cubicBezTo>
                      <a:pt x="53" y="32"/>
                      <a:pt x="47" y="42"/>
                      <a:pt x="4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3">
                <a:extLst>
                  <a:ext uri="{FF2B5EF4-FFF2-40B4-BE49-F238E27FC236}">
                    <a16:creationId xmlns:a16="http://schemas.microsoft.com/office/drawing/2014/main" id="{F7C7F061-9350-4409-B08A-BBEB8A0CF1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6136" y="3646027"/>
                <a:ext cx="178110" cy="138531"/>
              </a:xfrm>
              <a:custGeom>
                <a:avLst/>
                <a:gdLst>
                  <a:gd name="T0" fmla="*/ 77 w 79"/>
                  <a:gd name="T1" fmla="*/ 35 h 67"/>
                  <a:gd name="T2" fmla="*/ 77 w 79"/>
                  <a:gd name="T3" fmla="*/ 34 h 67"/>
                  <a:gd name="T4" fmla="*/ 65 w 79"/>
                  <a:gd name="T5" fmla="*/ 17 h 67"/>
                  <a:gd name="T6" fmla="*/ 49 w 79"/>
                  <a:gd name="T7" fmla="*/ 1 h 67"/>
                  <a:gd name="T8" fmla="*/ 46 w 79"/>
                  <a:gd name="T9" fmla="*/ 1 h 67"/>
                  <a:gd name="T10" fmla="*/ 44 w 79"/>
                  <a:gd name="T11" fmla="*/ 2 h 67"/>
                  <a:gd name="T12" fmla="*/ 18 w 79"/>
                  <a:gd name="T13" fmla="*/ 26 h 67"/>
                  <a:gd name="T14" fmla="*/ 2 w 79"/>
                  <a:gd name="T15" fmla="*/ 45 h 67"/>
                  <a:gd name="T16" fmla="*/ 1 w 79"/>
                  <a:gd name="T17" fmla="*/ 48 h 67"/>
                  <a:gd name="T18" fmla="*/ 6 w 79"/>
                  <a:gd name="T19" fmla="*/ 58 h 67"/>
                  <a:gd name="T20" fmla="*/ 11 w 79"/>
                  <a:gd name="T21" fmla="*/ 66 h 67"/>
                  <a:gd name="T22" fmla="*/ 14 w 79"/>
                  <a:gd name="T23" fmla="*/ 65 h 67"/>
                  <a:gd name="T24" fmla="*/ 15 w 79"/>
                  <a:gd name="T25" fmla="*/ 65 h 67"/>
                  <a:gd name="T26" fmla="*/ 75 w 79"/>
                  <a:gd name="T27" fmla="*/ 43 h 67"/>
                  <a:gd name="T28" fmla="*/ 77 w 79"/>
                  <a:gd name="T29" fmla="*/ 35 h 67"/>
                  <a:gd name="T30" fmla="*/ 14 w 79"/>
                  <a:gd name="T31" fmla="*/ 59 h 67"/>
                  <a:gd name="T32" fmla="*/ 11 w 79"/>
                  <a:gd name="T33" fmla="*/ 55 h 67"/>
                  <a:gd name="T34" fmla="*/ 6 w 79"/>
                  <a:gd name="T35" fmla="*/ 47 h 67"/>
                  <a:gd name="T36" fmla="*/ 6 w 79"/>
                  <a:gd name="T37" fmla="*/ 47 h 67"/>
                  <a:gd name="T38" fmla="*/ 17 w 79"/>
                  <a:gd name="T39" fmla="*/ 36 h 67"/>
                  <a:gd name="T40" fmla="*/ 27 w 79"/>
                  <a:gd name="T41" fmla="*/ 27 h 67"/>
                  <a:gd name="T42" fmla="*/ 47 w 79"/>
                  <a:gd name="T43" fmla="*/ 8 h 67"/>
                  <a:gd name="T44" fmla="*/ 59 w 79"/>
                  <a:gd name="T45" fmla="*/ 23 h 67"/>
                  <a:gd name="T46" fmla="*/ 69 w 79"/>
                  <a:gd name="T47" fmla="*/ 36 h 67"/>
                  <a:gd name="T48" fmla="*/ 14 w 79"/>
                  <a:gd name="T4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67">
                    <a:moveTo>
                      <a:pt x="77" y="35"/>
                    </a:moveTo>
                    <a:cubicBezTo>
                      <a:pt x="77" y="35"/>
                      <a:pt x="77" y="34"/>
                      <a:pt x="77" y="34"/>
                    </a:cubicBezTo>
                    <a:cubicBezTo>
                      <a:pt x="75" y="28"/>
                      <a:pt x="69" y="22"/>
                      <a:pt x="65" y="17"/>
                    </a:cubicBezTo>
                    <a:cubicBezTo>
                      <a:pt x="60" y="12"/>
                      <a:pt x="54" y="6"/>
                      <a:pt x="49" y="1"/>
                    </a:cubicBezTo>
                    <a:cubicBezTo>
                      <a:pt x="48" y="0"/>
                      <a:pt x="47" y="1"/>
                      <a:pt x="46" y="1"/>
                    </a:cubicBezTo>
                    <a:cubicBezTo>
                      <a:pt x="45" y="1"/>
                      <a:pt x="44" y="1"/>
                      <a:pt x="44" y="2"/>
                    </a:cubicBezTo>
                    <a:cubicBezTo>
                      <a:pt x="34" y="9"/>
                      <a:pt x="26" y="18"/>
                      <a:pt x="18" y="26"/>
                    </a:cubicBezTo>
                    <a:cubicBezTo>
                      <a:pt x="12" y="31"/>
                      <a:pt x="4" y="37"/>
                      <a:pt x="2" y="45"/>
                    </a:cubicBezTo>
                    <a:cubicBezTo>
                      <a:pt x="1" y="45"/>
                      <a:pt x="0" y="47"/>
                      <a:pt x="1" y="48"/>
                    </a:cubicBezTo>
                    <a:cubicBezTo>
                      <a:pt x="3" y="51"/>
                      <a:pt x="4" y="54"/>
                      <a:pt x="6" y="58"/>
                    </a:cubicBezTo>
                    <a:cubicBezTo>
                      <a:pt x="7" y="61"/>
                      <a:pt x="8" y="64"/>
                      <a:pt x="11" y="66"/>
                    </a:cubicBezTo>
                    <a:cubicBezTo>
                      <a:pt x="12" y="67"/>
                      <a:pt x="14" y="66"/>
                      <a:pt x="14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35" y="59"/>
                      <a:pt x="55" y="51"/>
                      <a:pt x="75" y="43"/>
                    </a:cubicBezTo>
                    <a:cubicBezTo>
                      <a:pt x="78" y="42"/>
                      <a:pt x="79" y="37"/>
                      <a:pt x="77" y="35"/>
                    </a:cubicBezTo>
                    <a:close/>
                    <a:moveTo>
                      <a:pt x="14" y="59"/>
                    </a:moveTo>
                    <a:cubicBezTo>
                      <a:pt x="13" y="58"/>
                      <a:pt x="12" y="56"/>
                      <a:pt x="11" y="55"/>
                    </a:cubicBezTo>
                    <a:cubicBezTo>
                      <a:pt x="10" y="52"/>
                      <a:pt x="8" y="50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2"/>
                      <a:pt x="13" y="39"/>
                      <a:pt x="17" y="36"/>
                    </a:cubicBezTo>
                    <a:cubicBezTo>
                      <a:pt x="20" y="33"/>
                      <a:pt x="24" y="30"/>
                      <a:pt x="27" y="27"/>
                    </a:cubicBezTo>
                    <a:cubicBezTo>
                      <a:pt x="34" y="20"/>
                      <a:pt x="41" y="14"/>
                      <a:pt x="47" y="8"/>
                    </a:cubicBezTo>
                    <a:cubicBezTo>
                      <a:pt x="51" y="13"/>
                      <a:pt x="55" y="18"/>
                      <a:pt x="59" y="23"/>
                    </a:cubicBezTo>
                    <a:cubicBezTo>
                      <a:pt x="62" y="27"/>
                      <a:pt x="65" y="33"/>
                      <a:pt x="69" y="36"/>
                    </a:cubicBezTo>
                    <a:cubicBezTo>
                      <a:pt x="51" y="43"/>
                      <a:pt x="32" y="50"/>
                      <a:pt x="1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4">
                <a:extLst>
                  <a:ext uri="{FF2B5EF4-FFF2-40B4-BE49-F238E27FC236}">
                    <a16:creationId xmlns:a16="http://schemas.microsoft.com/office/drawing/2014/main" id="{48D5A16E-FC05-4855-924C-C3508AFCB3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0939" y="3926132"/>
                <a:ext cx="170499" cy="140052"/>
              </a:xfrm>
              <a:custGeom>
                <a:avLst/>
                <a:gdLst>
                  <a:gd name="T0" fmla="*/ 73 w 76"/>
                  <a:gd name="T1" fmla="*/ 14 h 68"/>
                  <a:gd name="T2" fmla="*/ 11 w 76"/>
                  <a:gd name="T3" fmla="*/ 0 h 68"/>
                  <a:gd name="T4" fmla="*/ 9 w 76"/>
                  <a:gd name="T5" fmla="*/ 1 h 68"/>
                  <a:gd name="T6" fmla="*/ 7 w 76"/>
                  <a:gd name="T7" fmla="*/ 3 h 68"/>
                  <a:gd name="T8" fmla="*/ 4 w 76"/>
                  <a:gd name="T9" fmla="*/ 12 h 68"/>
                  <a:gd name="T10" fmla="*/ 1 w 76"/>
                  <a:gd name="T11" fmla="*/ 21 h 68"/>
                  <a:gd name="T12" fmla="*/ 3 w 76"/>
                  <a:gd name="T13" fmla="*/ 26 h 68"/>
                  <a:gd name="T14" fmla="*/ 23 w 76"/>
                  <a:gd name="T15" fmla="*/ 48 h 68"/>
                  <a:gd name="T16" fmla="*/ 47 w 76"/>
                  <a:gd name="T17" fmla="*/ 68 h 68"/>
                  <a:gd name="T18" fmla="*/ 51 w 76"/>
                  <a:gd name="T19" fmla="*/ 68 h 68"/>
                  <a:gd name="T20" fmla="*/ 54 w 76"/>
                  <a:gd name="T21" fmla="*/ 66 h 68"/>
                  <a:gd name="T22" fmla="*/ 75 w 76"/>
                  <a:gd name="T23" fmla="*/ 20 h 68"/>
                  <a:gd name="T24" fmla="*/ 73 w 76"/>
                  <a:gd name="T25" fmla="*/ 14 h 68"/>
                  <a:gd name="T26" fmla="*/ 49 w 76"/>
                  <a:gd name="T27" fmla="*/ 59 h 68"/>
                  <a:gd name="T28" fmla="*/ 29 w 76"/>
                  <a:gd name="T29" fmla="*/ 42 h 68"/>
                  <a:gd name="T30" fmla="*/ 8 w 76"/>
                  <a:gd name="T31" fmla="*/ 24 h 68"/>
                  <a:gd name="T32" fmla="*/ 12 w 76"/>
                  <a:gd name="T33" fmla="*/ 5 h 68"/>
                  <a:gd name="T34" fmla="*/ 66 w 76"/>
                  <a:gd name="T35" fmla="*/ 21 h 68"/>
                  <a:gd name="T36" fmla="*/ 49 w 76"/>
                  <a:gd name="T3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8">
                    <a:moveTo>
                      <a:pt x="73" y="14"/>
                    </a:moveTo>
                    <a:cubicBezTo>
                      <a:pt x="52" y="8"/>
                      <a:pt x="32" y="3"/>
                      <a:pt x="11" y="0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6"/>
                      <a:pt x="6" y="9"/>
                      <a:pt x="4" y="12"/>
                    </a:cubicBezTo>
                    <a:cubicBezTo>
                      <a:pt x="3" y="15"/>
                      <a:pt x="2" y="18"/>
                      <a:pt x="1" y="21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9" y="34"/>
                      <a:pt x="16" y="41"/>
                      <a:pt x="23" y="48"/>
                    </a:cubicBezTo>
                    <a:cubicBezTo>
                      <a:pt x="30" y="55"/>
                      <a:pt x="38" y="64"/>
                      <a:pt x="47" y="68"/>
                    </a:cubicBezTo>
                    <a:cubicBezTo>
                      <a:pt x="48" y="68"/>
                      <a:pt x="50" y="68"/>
                      <a:pt x="51" y="68"/>
                    </a:cubicBezTo>
                    <a:cubicBezTo>
                      <a:pt x="52" y="68"/>
                      <a:pt x="53" y="68"/>
                      <a:pt x="54" y="66"/>
                    </a:cubicBezTo>
                    <a:cubicBezTo>
                      <a:pt x="61" y="51"/>
                      <a:pt x="68" y="35"/>
                      <a:pt x="75" y="20"/>
                    </a:cubicBezTo>
                    <a:cubicBezTo>
                      <a:pt x="76" y="18"/>
                      <a:pt x="75" y="15"/>
                      <a:pt x="73" y="14"/>
                    </a:cubicBezTo>
                    <a:close/>
                    <a:moveTo>
                      <a:pt x="49" y="59"/>
                    </a:moveTo>
                    <a:cubicBezTo>
                      <a:pt x="43" y="53"/>
                      <a:pt x="35" y="48"/>
                      <a:pt x="29" y="42"/>
                    </a:cubicBezTo>
                    <a:cubicBezTo>
                      <a:pt x="22" y="36"/>
                      <a:pt x="15" y="30"/>
                      <a:pt x="8" y="24"/>
                    </a:cubicBezTo>
                    <a:cubicBezTo>
                      <a:pt x="11" y="19"/>
                      <a:pt x="13" y="11"/>
                      <a:pt x="12" y="5"/>
                    </a:cubicBezTo>
                    <a:cubicBezTo>
                      <a:pt x="30" y="11"/>
                      <a:pt x="48" y="15"/>
                      <a:pt x="66" y="21"/>
                    </a:cubicBezTo>
                    <a:cubicBezTo>
                      <a:pt x="60" y="33"/>
                      <a:pt x="54" y="4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35">
                <a:extLst>
                  <a:ext uri="{FF2B5EF4-FFF2-40B4-BE49-F238E27FC236}">
                    <a16:creationId xmlns:a16="http://schemas.microsoft.com/office/drawing/2014/main" id="{E5D87C1C-8FDE-4826-8B64-5F8B632F8D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3931" y="4156000"/>
                <a:ext cx="161365" cy="138531"/>
              </a:xfrm>
              <a:custGeom>
                <a:avLst/>
                <a:gdLst>
                  <a:gd name="T0" fmla="*/ 71 w 72"/>
                  <a:gd name="T1" fmla="*/ 31 h 67"/>
                  <a:gd name="T2" fmla="*/ 46 w 72"/>
                  <a:gd name="T3" fmla="*/ 16 h 67"/>
                  <a:gd name="T4" fmla="*/ 15 w 72"/>
                  <a:gd name="T5" fmla="*/ 1 h 67"/>
                  <a:gd name="T6" fmla="*/ 14 w 72"/>
                  <a:gd name="T7" fmla="*/ 1 h 67"/>
                  <a:gd name="T8" fmla="*/ 11 w 72"/>
                  <a:gd name="T9" fmla="*/ 2 h 67"/>
                  <a:gd name="T10" fmla="*/ 5 w 72"/>
                  <a:gd name="T11" fmla="*/ 9 h 67"/>
                  <a:gd name="T12" fmla="*/ 0 w 72"/>
                  <a:gd name="T13" fmla="*/ 17 h 67"/>
                  <a:gd name="T14" fmla="*/ 1 w 72"/>
                  <a:gd name="T15" fmla="*/ 20 h 67"/>
                  <a:gd name="T16" fmla="*/ 16 w 72"/>
                  <a:gd name="T17" fmla="*/ 42 h 67"/>
                  <a:gd name="T18" fmla="*/ 34 w 72"/>
                  <a:gd name="T19" fmla="*/ 66 h 67"/>
                  <a:gd name="T20" fmla="*/ 36 w 72"/>
                  <a:gd name="T21" fmla="*/ 66 h 67"/>
                  <a:gd name="T22" fmla="*/ 37 w 72"/>
                  <a:gd name="T23" fmla="*/ 67 h 67"/>
                  <a:gd name="T24" fmla="*/ 55 w 72"/>
                  <a:gd name="T25" fmla="*/ 54 h 67"/>
                  <a:gd name="T26" fmla="*/ 68 w 72"/>
                  <a:gd name="T27" fmla="*/ 38 h 67"/>
                  <a:gd name="T28" fmla="*/ 71 w 72"/>
                  <a:gd name="T29" fmla="*/ 31 h 67"/>
                  <a:gd name="T30" fmla="*/ 52 w 72"/>
                  <a:gd name="T31" fmla="*/ 46 h 67"/>
                  <a:gd name="T32" fmla="*/ 39 w 72"/>
                  <a:gd name="T33" fmla="*/ 61 h 67"/>
                  <a:gd name="T34" fmla="*/ 23 w 72"/>
                  <a:gd name="T35" fmla="*/ 38 h 67"/>
                  <a:gd name="T36" fmla="*/ 5 w 72"/>
                  <a:gd name="T37" fmla="*/ 20 h 67"/>
                  <a:gd name="T38" fmla="*/ 11 w 72"/>
                  <a:gd name="T39" fmla="*/ 13 h 67"/>
                  <a:gd name="T40" fmla="*/ 16 w 72"/>
                  <a:gd name="T41" fmla="*/ 6 h 67"/>
                  <a:gd name="T42" fmla="*/ 16 w 72"/>
                  <a:gd name="T43" fmla="*/ 5 h 67"/>
                  <a:gd name="T44" fmla="*/ 37 w 72"/>
                  <a:gd name="T45" fmla="*/ 20 h 67"/>
                  <a:gd name="T46" fmla="*/ 51 w 72"/>
                  <a:gd name="T47" fmla="*/ 28 h 67"/>
                  <a:gd name="T48" fmla="*/ 60 w 72"/>
                  <a:gd name="T49" fmla="*/ 33 h 67"/>
                  <a:gd name="T50" fmla="*/ 52 w 72"/>
                  <a:gd name="T51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67">
                    <a:moveTo>
                      <a:pt x="71" y="31"/>
                    </a:moveTo>
                    <a:cubicBezTo>
                      <a:pt x="66" y="24"/>
                      <a:pt x="53" y="20"/>
                      <a:pt x="46" y="16"/>
                    </a:cubicBezTo>
                    <a:cubicBezTo>
                      <a:pt x="36" y="10"/>
                      <a:pt x="26" y="4"/>
                      <a:pt x="15" y="1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9" y="4"/>
                      <a:pt x="7" y="7"/>
                      <a:pt x="5" y="9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3" y="28"/>
                      <a:pt x="11" y="36"/>
                      <a:pt x="16" y="42"/>
                    </a:cubicBezTo>
                    <a:cubicBezTo>
                      <a:pt x="21" y="50"/>
                      <a:pt x="27" y="59"/>
                      <a:pt x="34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7"/>
                      <a:pt x="37" y="67"/>
                      <a:pt x="37" y="67"/>
                    </a:cubicBezTo>
                    <a:cubicBezTo>
                      <a:pt x="45" y="66"/>
                      <a:pt x="51" y="59"/>
                      <a:pt x="55" y="54"/>
                    </a:cubicBezTo>
                    <a:cubicBezTo>
                      <a:pt x="60" y="49"/>
                      <a:pt x="65" y="44"/>
                      <a:pt x="68" y="38"/>
                    </a:cubicBezTo>
                    <a:cubicBezTo>
                      <a:pt x="71" y="37"/>
                      <a:pt x="72" y="34"/>
                      <a:pt x="71" y="31"/>
                    </a:cubicBezTo>
                    <a:close/>
                    <a:moveTo>
                      <a:pt x="52" y="46"/>
                    </a:moveTo>
                    <a:cubicBezTo>
                      <a:pt x="48" y="51"/>
                      <a:pt x="44" y="57"/>
                      <a:pt x="39" y="61"/>
                    </a:cubicBezTo>
                    <a:cubicBezTo>
                      <a:pt x="35" y="53"/>
                      <a:pt x="28" y="45"/>
                      <a:pt x="23" y="38"/>
                    </a:cubicBezTo>
                    <a:cubicBezTo>
                      <a:pt x="18" y="32"/>
                      <a:pt x="12" y="23"/>
                      <a:pt x="5" y="20"/>
                    </a:cubicBezTo>
                    <a:cubicBezTo>
                      <a:pt x="7" y="18"/>
                      <a:pt x="9" y="15"/>
                      <a:pt x="11" y="13"/>
                    </a:cubicBezTo>
                    <a:cubicBezTo>
                      <a:pt x="13" y="11"/>
                      <a:pt x="15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23" y="11"/>
                      <a:pt x="30" y="15"/>
                      <a:pt x="37" y="20"/>
                    </a:cubicBezTo>
                    <a:cubicBezTo>
                      <a:pt x="42" y="22"/>
                      <a:pt x="46" y="25"/>
                      <a:pt x="51" y="28"/>
                    </a:cubicBezTo>
                    <a:cubicBezTo>
                      <a:pt x="53" y="30"/>
                      <a:pt x="57" y="31"/>
                      <a:pt x="60" y="33"/>
                    </a:cubicBezTo>
                    <a:cubicBezTo>
                      <a:pt x="57" y="37"/>
                      <a:pt x="55" y="42"/>
                      <a:pt x="5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6">
                <a:extLst>
                  <a:ext uri="{FF2B5EF4-FFF2-40B4-BE49-F238E27FC236}">
                    <a16:creationId xmlns:a16="http://schemas.microsoft.com/office/drawing/2014/main" id="{9BC4D19E-7AB3-4BEA-8A1C-F18E5D032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8261" y="4070751"/>
                <a:ext cx="161365" cy="137008"/>
              </a:xfrm>
              <a:custGeom>
                <a:avLst/>
                <a:gdLst>
                  <a:gd name="T0" fmla="*/ 72 w 72"/>
                  <a:gd name="T1" fmla="*/ 17 h 66"/>
                  <a:gd name="T2" fmla="*/ 65 w 72"/>
                  <a:gd name="T3" fmla="*/ 9 h 66"/>
                  <a:gd name="T4" fmla="*/ 59 w 72"/>
                  <a:gd name="T5" fmla="*/ 0 h 66"/>
                  <a:gd name="T6" fmla="*/ 58 w 72"/>
                  <a:gd name="T7" fmla="*/ 0 h 66"/>
                  <a:gd name="T8" fmla="*/ 57 w 72"/>
                  <a:gd name="T9" fmla="*/ 0 h 66"/>
                  <a:gd name="T10" fmla="*/ 31 w 72"/>
                  <a:gd name="T11" fmla="*/ 8 h 66"/>
                  <a:gd name="T12" fmla="*/ 4 w 72"/>
                  <a:gd name="T13" fmla="*/ 19 h 66"/>
                  <a:gd name="T14" fmla="*/ 4 w 72"/>
                  <a:gd name="T15" fmla="*/ 23 h 66"/>
                  <a:gd name="T16" fmla="*/ 2 w 72"/>
                  <a:gd name="T17" fmla="*/ 25 h 66"/>
                  <a:gd name="T18" fmla="*/ 8 w 72"/>
                  <a:gd name="T19" fmla="*/ 45 h 66"/>
                  <a:gd name="T20" fmla="*/ 24 w 72"/>
                  <a:gd name="T21" fmla="*/ 65 h 66"/>
                  <a:gd name="T22" fmla="*/ 29 w 72"/>
                  <a:gd name="T23" fmla="*/ 63 h 66"/>
                  <a:gd name="T24" fmla="*/ 32 w 72"/>
                  <a:gd name="T25" fmla="*/ 62 h 66"/>
                  <a:gd name="T26" fmla="*/ 55 w 72"/>
                  <a:gd name="T27" fmla="*/ 41 h 66"/>
                  <a:gd name="T28" fmla="*/ 72 w 72"/>
                  <a:gd name="T29" fmla="*/ 20 h 66"/>
                  <a:gd name="T30" fmla="*/ 72 w 72"/>
                  <a:gd name="T31" fmla="*/ 19 h 66"/>
                  <a:gd name="T32" fmla="*/ 72 w 72"/>
                  <a:gd name="T33" fmla="*/ 17 h 66"/>
                  <a:gd name="T34" fmla="*/ 46 w 72"/>
                  <a:gd name="T35" fmla="*/ 38 h 66"/>
                  <a:gd name="T36" fmla="*/ 26 w 72"/>
                  <a:gd name="T37" fmla="*/ 57 h 66"/>
                  <a:gd name="T38" fmla="*/ 7 w 72"/>
                  <a:gd name="T39" fmla="*/ 26 h 66"/>
                  <a:gd name="T40" fmla="*/ 7 w 72"/>
                  <a:gd name="T41" fmla="*/ 25 h 66"/>
                  <a:gd name="T42" fmla="*/ 6 w 72"/>
                  <a:gd name="T43" fmla="*/ 24 h 66"/>
                  <a:gd name="T44" fmla="*/ 7 w 72"/>
                  <a:gd name="T45" fmla="*/ 24 h 66"/>
                  <a:gd name="T46" fmla="*/ 34 w 72"/>
                  <a:gd name="T47" fmla="*/ 14 h 66"/>
                  <a:gd name="T48" fmla="*/ 57 w 72"/>
                  <a:gd name="T49" fmla="*/ 4 h 66"/>
                  <a:gd name="T50" fmla="*/ 67 w 72"/>
                  <a:gd name="T51" fmla="*/ 20 h 66"/>
                  <a:gd name="T52" fmla="*/ 46 w 72"/>
                  <a:gd name="T5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66">
                    <a:moveTo>
                      <a:pt x="72" y="17"/>
                    </a:moveTo>
                    <a:cubicBezTo>
                      <a:pt x="70" y="14"/>
                      <a:pt x="67" y="12"/>
                      <a:pt x="65" y="9"/>
                    </a:cubicBezTo>
                    <a:cubicBezTo>
                      <a:pt x="63" y="6"/>
                      <a:pt x="61" y="3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48" y="1"/>
                      <a:pt x="39" y="4"/>
                      <a:pt x="31" y="8"/>
                    </a:cubicBezTo>
                    <a:cubicBezTo>
                      <a:pt x="22" y="11"/>
                      <a:pt x="13" y="14"/>
                      <a:pt x="4" y="19"/>
                    </a:cubicBezTo>
                    <a:cubicBezTo>
                      <a:pt x="3" y="20"/>
                      <a:pt x="3" y="22"/>
                      <a:pt x="4" y="23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0" y="30"/>
                      <a:pt x="5" y="40"/>
                      <a:pt x="8" y="45"/>
                    </a:cubicBezTo>
                    <a:cubicBezTo>
                      <a:pt x="12" y="52"/>
                      <a:pt x="17" y="60"/>
                      <a:pt x="24" y="65"/>
                    </a:cubicBezTo>
                    <a:cubicBezTo>
                      <a:pt x="26" y="66"/>
                      <a:pt x="28" y="65"/>
                      <a:pt x="29" y="63"/>
                    </a:cubicBezTo>
                    <a:cubicBezTo>
                      <a:pt x="30" y="63"/>
                      <a:pt x="31" y="63"/>
                      <a:pt x="32" y="62"/>
                    </a:cubicBezTo>
                    <a:cubicBezTo>
                      <a:pt x="39" y="55"/>
                      <a:pt x="47" y="48"/>
                      <a:pt x="55" y="41"/>
                    </a:cubicBezTo>
                    <a:cubicBezTo>
                      <a:pt x="62" y="35"/>
                      <a:pt x="69" y="28"/>
                      <a:pt x="72" y="20"/>
                    </a:cubicBezTo>
                    <a:cubicBezTo>
                      <a:pt x="72" y="20"/>
                      <a:pt x="72" y="19"/>
                      <a:pt x="72" y="19"/>
                    </a:cubicBezTo>
                    <a:cubicBezTo>
                      <a:pt x="72" y="18"/>
                      <a:pt x="72" y="17"/>
                      <a:pt x="72" y="17"/>
                    </a:cubicBezTo>
                    <a:close/>
                    <a:moveTo>
                      <a:pt x="46" y="38"/>
                    </a:moveTo>
                    <a:cubicBezTo>
                      <a:pt x="39" y="43"/>
                      <a:pt x="32" y="49"/>
                      <a:pt x="26" y="57"/>
                    </a:cubicBezTo>
                    <a:cubicBezTo>
                      <a:pt x="19" y="47"/>
                      <a:pt x="9" y="38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6" y="22"/>
                      <a:pt x="25" y="18"/>
                      <a:pt x="34" y="14"/>
                    </a:cubicBezTo>
                    <a:cubicBezTo>
                      <a:pt x="42" y="11"/>
                      <a:pt x="50" y="8"/>
                      <a:pt x="57" y="4"/>
                    </a:cubicBezTo>
                    <a:cubicBezTo>
                      <a:pt x="58" y="10"/>
                      <a:pt x="62" y="16"/>
                      <a:pt x="67" y="20"/>
                    </a:cubicBezTo>
                    <a:cubicBezTo>
                      <a:pt x="60" y="26"/>
                      <a:pt x="53" y="32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7">
                <a:extLst>
                  <a:ext uri="{FF2B5EF4-FFF2-40B4-BE49-F238E27FC236}">
                    <a16:creationId xmlns:a16="http://schemas.microsoft.com/office/drawing/2014/main" id="{9BBD2998-6774-4671-9AA2-5582E4B19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269" y="4210804"/>
                <a:ext cx="149186" cy="138531"/>
              </a:xfrm>
              <a:custGeom>
                <a:avLst/>
                <a:gdLst>
                  <a:gd name="T0" fmla="*/ 66 w 67"/>
                  <a:gd name="T1" fmla="*/ 12 h 67"/>
                  <a:gd name="T2" fmla="*/ 60 w 67"/>
                  <a:gd name="T3" fmla="*/ 6 h 67"/>
                  <a:gd name="T4" fmla="*/ 52 w 67"/>
                  <a:gd name="T5" fmla="*/ 0 h 67"/>
                  <a:gd name="T6" fmla="*/ 49 w 67"/>
                  <a:gd name="T7" fmla="*/ 1 h 67"/>
                  <a:gd name="T8" fmla="*/ 47 w 67"/>
                  <a:gd name="T9" fmla="*/ 1 h 67"/>
                  <a:gd name="T10" fmla="*/ 1 w 67"/>
                  <a:gd name="T11" fmla="*/ 34 h 67"/>
                  <a:gd name="T12" fmla="*/ 2 w 67"/>
                  <a:gd name="T13" fmla="*/ 40 h 67"/>
                  <a:gd name="T14" fmla="*/ 15 w 67"/>
                  <a:gd name="T15" fmla="*/ 56 h 67"/>
                  <a:gd name="T16" fmla="*/ 38 w 67"/>
                  <a:gd name="T17" fmla="*/ 67 h 67"/>
                  <a:gd name="T18" fmla="*/ 41 w 67"/>
                  <a:gd name="T19" fmla="*/ 62 h 67"/>
                  <a:gd name="T20" fmla="*/ 45 w 67"/>
                  <a:gd name="T21" fmla="*/ 61 h 67"/>
                  <a:gd name="T22" fmla="*/ 66 w 67"/>
                  <a:gd name="T23" fmla="*/ 14 h 67"/>
                  <a:gd name="T24" fmla="*/ 66 w 67"/>
                  <a:gd name="T25" fmla="*/ 13 h 67"/>
                  <a:gd name="T26" fmla="*/ 66 w 67"/>
                  <a:gd name="T27" fmla="*/ 12 h 67"/>
                  <a:gd name="T28" fmla="*/ 38 w 67"/>
                  <a:gd name="T29" fmla="*/ 58 h 67"/>
                  <a:gd name="T30" fmla="*/ 38 w 67"/>
                  <a:gd name="T31" fmla="*/ 60 h 67"/>
                  <a:gd name="T32" fmla="*/ 21 w 67"/>
                  <a:gd name="T33" fmla="*/ 52 h 67"/>
                  <a:gd name="T34" fmla="*/ 7 w 67"/>
                  <a:gd name="T35" fmla="*/ 40 h 67"/>
                  <a:gd name="T36" fmla="*/ 50 w 67"/>
                  <a:gd name="T37" fmla="*/ 4 h 67"/>
                  <a:gd name="T38" fmla="*/ 50 w 67"/>
                  <a:gd name="T39" fmla="*/ 4 h 67"/>
                  <a:gd name="T40" fmla="*/ 56 w 67"/>
                  <a:gd name="T41" fmla="*/ 11 h 67"/>
                  <a:gd name="T42" fmla="*/ 61 w 67"/>
                  <a:gd name="T43" fmla="*/ 15 h 67"/>
                  <a:gd name="T44" fmla="*/ 38 w 67"/>
                  <a:gd name="T45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67">
                    <a:moveTo>
                      <a:pt x="66" y="12"/>
                    </a:moveTo>
                    <a:cubicBezTo>
                      <a:pt x="65" y="9"/>
                      <a:pt x="62" y="8"/>
                      <a:pt x="60" y="6"/>
                    </a:cubicBezTo>
                    <a:cubicBezTo>
                      <a:pt x="57" y="5"/>
                      <a:pt x="55" y="2"/>
                      <a:pt x="52" y="0"/>
                    </a:cubicBezTo>
                    <a:cubicBezTo>
                      <a:pt x="51" y="0"/>
                      <a:pt x="49" y="0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32" y="12"/>
                      <a:pt x="15" y="22"/>
                      <a:pt x="1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3" y="46"/>
                      <a:pt x="10" y="52"/>
                      <a:pt x="15" y="56"/>
                    </a:cubicBezTo>
                    <a:cubicBezTo>
                      <a:pt x="21" y="61"/>
                      <a:pt x="30" y="67"/>
                      <a:pt x="38" y="67"/>
                    </a:cubicBezTo>
                    <a:cubicBezTo>
                      <a:pt x="41" y="67"/>
                      <a:pt x="42" y="64"/>
                      <a:pt x="41" y="62"/>
                    </a:cubicBezTo>
                    <a:cubicBezTo>
                      <a:pt x="42" y="62"/>
                      <a:pt x="44" y="62"/>
                      <a:pt x="45" y="61"/>
                    </a:cubicBezTo>
                    <a:cubicBezTo>
                      <a:pt x="54" y="47"/>
                      <a:pt x="61" y="30"/>
                      <a:pt x="66" y="14"/>
                    </a:cubicBezTo>
                    <a:cubicBezTo>
                      <a:pt x="66" y="14"/>
                      <a:pt x="66" y="14"/>
                      <a:pt x="66" y="13"/>
                    </a:cubicBezTo>
                    <a:cubicBezTo>
                      <a:pt x="67" y="13"/>
                      <a:pt x="67" y="12"/>
                      <a:pt x="66" y="12"/>
                    </a:cubicBezTo>
                    <a:close/>
                    <a:moveTo>
                      <a:pt x="38" y="58"/>
                    </a:moveTo>
                    <a:cubicBezTo>
                      <a:pt x="38" y="59"/>
                      <a:pt x="38" y="59"/>
                      <a:pt x="38" y="60"/>
                    </a:cubicBezTo>
                    <a:cubicBezTo>
                      <a:pt x="33" y="57"/>
                      <a:pt x="26" y="56"/>
                      <a:pt x="21" y="52"/>
                    </a:cubicBezTo>
                    <a:cubicBezTo>
                      <a:pt x="16" y="49"/>
                      <a:pt x="10" y="45"/>
                      <a:pt x="7" y="40"/>
                    </a:cubicBezTo>
                    <a:cubicBezTo>
                      <a:pt x="23" y="31"/>
                      <a:pt x="37" y="17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7" y="12"/>
                      <a:pt x="59" y="14"/>
                      <a:pt x="61" y="15"/>
                    </a:cubicBezTo>
                    <a:cubicBezTo>
                      <a:pt x="52" y="28"/>
                      <a:pt x="44" y="43"/>
                      <a:pt x="3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6E9A268-4CEB-4AF8-AC2D-5BF0A0178B94}"/>
                </a:ext>
              </a:extLst>
            </p:cNvPr>
            <p:cNvGrpSpPr/>
            <p:nvPr/>
          </p:nvGrpSpPr>
          <p:grpSpPr>
            <a:xfrm>
              <a:off x="7020230" y="4771775"/>
              <a:ext cx="1260472" cy="1156955"/>
              <a:chOff x="4876817" y="4136211"/>
              <a:chExt cx="1260472" cy="1156955"/>
            </a:xfrm>
            <a:solidFill>
              <a:schemeClr val="bg1"/>
            </a:solidFill>
          </p:grpSpPr>
          <p:sp>
            <p:nvSpPr>
              <p:cNvPr id="172" name="Freeform 38">
                <a:extLst>
                  <a:ext uri="{FF2B5EF4-FFF2-40B4-BE49-F238E27FC236}">
                    <a16:creationId xmlns:a16="http://schemas.microsoft.com/office/drawing/2014/main" id="{EEBCBDF7-FAA5-478A-99D9-76A76DBFB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289" y="4542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39">
                <a:extLst>
                  <a:ext uri="{FF2B5EF4-FFF2-40B4-BE49-F238E27FC236}">
                    <a16:creationId xmlns:a16="http://schemas.microsoft.com/office/drawing/2014/main" id="{B8AA78E2-1AB8-436F-92A2-856BE1BCB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6817" y="4136211"/>
                <a:ext cx="634802" cy="1156955"/>
              </a:xfrm>
              <a:custGeom>
                <a:avLst/>
                <a:gdLst>
                  <a:gd name="T0" fmla="*/ 229 w 283"/>
                  <a:gd name="T1" fmla="*/ 388 h 559"/>
                  <a:gd name="T2" fmla="*/ 244 w 283"/>
                  <a:gd name="T3" fmla="*/ 281 h 559"/>
                  <a:gd name="T4" fmla="*/ 259 w 283"/>
                  <a:gd name="T5" fmla="*/ 188 h 559"/>
                  <a:gd name="T6" fmla="*/ 258 w 283"/>
                  <a:gd name="T7" fmla="*/ 96 h 559"/>
                  <a:gd name="T8" fmla="*/ 245 w 283"/>
                  <a:gd name="T9" fmla="*/ 28 h 559"/>
                  <a:gd name="T10" fmla="*/ 134 w 283"/>
                  <a:gd name="T11" fmla="*/ 70 h 559"/>
                  <a:gd name="T12" fmla="*/ 94 w 283"/>
                  <a:gd name="T13" fmla="*/ 75 h 559"/>
                  <a:gd name="T14" fmla="*/ 55 w 283"/>
                  <a:gd name="T15" fmla="*/ 193 h 559"/>
                  <a:gd name="T16" fmla="*/ 1 w 283"/>
                  <a:gd name="T17" fmla="*/ 273 h 559"/>
                  <a:gd name="T18" fmla="*/ 23 w 283"/>
                  <a:gd name="T19" fmla="*/ 352 h 559"/>
                  <a:gd name="T20" fmla="*/ 38 w 283"/>
                  <a:gd name="T21" fmla="*/ 439 h 559"/>
                  <a:gd name="T22" fmla="*/ 151 w 283"/>
                  <a:gd name="T23" fmla="*/ 519 h 559"/>
                  <a:gd name="T24" fmla="*/ 232 w 283"/>
                  <a:gd name="T25" fmla="*/ 507 h 559"/>
                  <a:gd name="T26" fmla="*/ 240 w 283"/>
                  <a:gd name="T27" fmla="*/ 450 h 559"/>
                  <a:gd name="T28" fmla="*/ 231 w 283"/>
                  <a:gd name="T29" fmla="*/ 446 h 559"/>
                  <a:gd name="T30" fmla="*/ 226 w 283"/>
                  <a:gd name="T31" fmla="*/ 446 h 559"/>
                  <a:gd name="T32" fmla="*/ 247 w 283"/>
                  <a:gd name="T33" fmla="*/ 473 h 559"/>
                  <a:gd name="T34" fmla="*/ 227 w 283"/>
                  <a:gd name="T35" fmla="*/ 501 h 559"/>
                  <a:gd name="T36" fmla="*/ 220 w 283"/>
                  <a:gd name="T37" fmla="*/ 503 h 559"/>
                  <a:gd name="T38" fmla="*/ 189 w 283"/>
                  <a:gd name="T39" fmla="*/ 549 h 559"/>
                  <a:gd name="T40" fmla="*/ 159 w 283"/>
                  <a:gd name="T41" fmla="*/ 512 h 559"/>
                  <a:gd name="T42" fmla="*/ 159 w 283"/>
                  <a:gd name="T43" fmla="*/ 507 h 559"/>
                  <a:gd name="T44" fmla="*/ 155 w 283"/>
                  <a:gd name="T45" fmla="*/ 507 h 559"/>
                  <a:gd name="T46" fmla="*/ 121 w 283"/>
                  <a:gd name="T47" fmla="*/ 506 h 559"/>
                  <a:gd name="T48" fmla="*/ 110 w 283"/>
                  <a:gd name="T49" fmla="*/ 470 h 559"/>
                  <a:gd name="T50" fmla="*/ 59 w 283"/>
                  <a:gd name="T51" fmla="*/ 368 h 559"/>
                  <a:gd name="T52" fmla="*/ 32 w 283"/>
                  <a:gd name="T53" fmla="*/ 340 h 559"/>
                  <a:gd name="T54" fmla="*/ 52 w 283"/>
                  <a:gd name="T55" fmla="*/ 316 h 559"/>
                  <a:gd name="T56" fmla="*/ 37 w 283"/>
                  <a:gd name="T57" fmla="*/ 226 h 559"/>
                  <a:gd name="T58" fmla="*/ 60 w 283"/>
                  <a:gd name="T59" fmla="*/ 236 h 559"/>
                  <a:gd name="T60" fmla="*/ 67 w 283"/>
                  <a:gd name="T61" fmla="*/ 202 h 559"/>
                  <a:gd name="T62" fmla="*/ 59 w 283"/>
                  <a:gd name="T63" fmla="*/ 155 h 559"/>
                  <a:gd name="T64" fmla="*/ 97 w 283"/>
                  <a:gd name="T65" fmla="*/ 136 h 559"/>
                  <a:gd name="T66" fmla="*/ 101 w 283"/>
                  <a:gd name="T67" fmla="*/ 131 h 559"/>
                  <a:gd name="T68" fmla="*/ 86 w 283"/>
                  <a:gd name="T69" fmla="*/ 109 h 559"/>
                  <a:gd name="T70" fmla="*/ 120 w 283"/>
                  <a:gd name="T71" fmla="*/ 73 h 559"/>
                  <a:gd name="T72" fmla="*/ 138 w 283"/>
                  <a:gd name="T73" fmla="*/ 90 h 559"/>
                  <a:gd name="T74" fmla="*/ 187 w 283"/>
                  <a:gd name="T75" fmla="*/ 11 h 559"/>
                  <a:gd name="T76" fmla="*/ 227 w 283"/>
                  <a:gd name="T77" fmla="*/ 68 h 559"/>
                  <a:gd name="T78" fmla="*/ 225 w 283"/>
                  <a:gd name="T79" fmla="*/ 74 h 559"/>
                  <a:gd name="T80" fmla="*/ 250 w 283"/>
                  <a:gd name="T81" fmla="*/ 93 h 559"/>
                  <a:gd name="T82" fmla="*/ 232 w 283"/>
                  <a:gd name="T83" fmla="*/ 136 h 559"/>
                  <a:gd name="T84" fmla="*/ 218 w 283"/>
                  <a:gd name="T85" fmla="*/ 214 h 559"/>
                  <a:gd name="T86" fmla="*/ 215 w 283"/>
                  <a:gd name="T87" fmla="*/ 215 h 559"/>
                  <a:gd name="T88" fmla="*/ 249 w 283"/>
                  <a:gd name="T89" fmla="*/ 239 h 559"/>
                  <a:gd name="T90" fmla="*/ 231 w 283"/>
                  <a:gd name="T91" fmla="*/ 287 h 559"/>
                  <a:gd name="T92" fmla="*/ 234 w 283"/>
                  <a:gd name="T93" fmla="*/ 358 h 559"/>
                  <a:gd name="T94" fmla="*/ 229 w 283"/>
                  <a:gd name="T95" fmla="*/ 361 h 559"/>
                  <a:gd name="T96" fmla="*/ 213 w 283"/>
                  <a:gd name="T97" fmla="*/ 386 h 559"/>
                  <a:gd name="T98" fmla="*/ 248 w 283"/>
                  <a:gd name="T99" fmla="*/ 40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3" h="559">
                    <a:moveTo>
                      <a:pt x="263" y="418"/>
                    </a:moveTo>
                    <a:cubicBezTo>
                      <a:pt x="260" y="401"/>
                      <a:pt x="245" y="391"/>
                      <a:pt x="229" y="388"/>
                    </a:cubicBezTo>
                    <a:cubicBezTo>
                      <a:pt x="236" y="382"/>
                      <a:pt x="239" y="373"/>
                      <a:pt x="236" y="363"/>
                    </a:cubicBezTo>
                    <a:cubicBezTo>
                      <a:pt x="276" y="366"/>
                      <a:pt x="283" y="290"/>
                      <a:pt x="244" y="281"/>
                    </a:cubicBezTo>
                    <a:cubicBezTo>
                      <a:pt x="267" y="264"/>
                      <a:pt x="259" y="226"/>
                      <a:pt x="234" y="217"/>
                    </a:cubicBezTo>
                    <a:cubicBezTo>
                      <a:pt x="245" y="211"/>
                      <a:pt x="256" y="198"/>
                      <a:pt x="259" y="188"/>
                    </a:cubicBezTo>
                    <a:cubicBezTo>
                      <a:pt x="266" y="167"/>
                      <a:pt x="257" y="145"/>
                      <a:pt x="240" y="133"/>
                    </a:cubicBezTo>
                    <a:cubicBezTo>
                      <a:pt x="253" y="126"/>
                      <a:pt x="261" y="111"/>
                      <a:pt x="258" y="96"/>
                    </a:cubicBezTo>
                    <a:cubicBezTo>
                      <a:pt x="256" y="84"/>
                      <a:pt x="247" y="73"/>
                      <a:pt x="235" y="69"/>
                    </a:cubicBezTo>
                    <a:cubicBezTo>
                      <a:pt x="246" y="59"/>
                      <a:pt x="250" y="43"/>
                      <a:pt x="245" y="28"/>
                    </a:cubicBezTo>
                    <a:cubicBezTo>
                      <a:pt x="238" y="9"/>
                      <a:pt x="220" y="0"/>
                      <a:pt x="201" y="1"/>
                    </a:cubicBezTo>
                    <a:cubicBezTo>
                      <a:pt x="166" y="1"/>
                      <a:pt x="133" y="35"/>
                      <a:pt x="134" y="70"/>
                    </a:cubicBezTo>
                    <a:cubicBezTo>
                      <a:pt x="132" y="68"/>
                      <a:pt x="129" y="67"/>
                      <a:pt x="127" y="66"/>
                    </a:cubicBezTo>
                    <a:cubicBezTo>
                      <a:pt x="116" y="61"/>
                      <a:pt x="103" y="68"/>
                      <a:pt x="94" y="75"/>
                    </a:cubicBezTo>
                    <a:cubicBezTo>
                      <a:pt x="78" y="88"/>
                      <a:pt x="72" y="115"/>
                      <a:pt x="86" y="129"/>
                    </a:cubicBezTo>
                    <a:cubicBezTo>
                      <a:pt x="57" y="131"/>
                      <a:pt x="37" y="171"/>
                      <a:pt x="55" y="193"/>
                    </a:cubicBezTo>
                    <a:cubicBezTo>
                      <a:pt x="42" y="195"/>
                      <a:pt x="35" y="208"/>
                      <a:pt x="36" y="221"/>
                    </a:cubicBezTo>
                    <a:cubicBezTo>
                      <a:pt x="14" y="224"/>
                      <a:pt x="1" y="253"/>
                      <a:pt x="1" y="273"/>
                    </a:cubicBezTo>
                    <a:cubicBezTo>
                      <a:pt x="0" y="300"/>
                      <a:pt x="17" y="314"/>
                      <a:pt x="39" y="321"/>
                    </a:cubicBezTo>
                    <a:cubicBezTo>
                      <a:pt x="28" y="327"/>
                      <a:pt x="21" y="338"/>
                      <a:pt x="23" y="352"/>
                    </a:cubicBezTo>
                    <a:cubicBezTo>
                      <a:pt x="26" y="363"/>
                      <a:pt x="35" y="371"/>
                      <a:pt x="46" y="372"/>
                    </a:cubicBezTo>
                    <a:cubicBezTo>
                      <a:pt x="29" y="388"/>
                      <a:pt x="30" y="418"/>
                      <a:pt x="38" y="439"/>
                    </a:cubicBezTo>
                    <a:cubicBezTo>
                      <a:pt x="48" y="467"/>
                      <a:pt x="75" y="486"/>
                      <a:pt x="104" y="480"/>
                    </a:cubicBezTo>
                    <a:cubicBezTo>
                      <a:pt x="99" y="505"/>
                      <a:pt x="130" y="532"/>
                      <a:pt x="151" y="519"/>
                    </a:cubicBezTo>
                    <a:cubicBezTo>
                      <a:pt x="150" y="541"/>
                      <a:pt x="174" y="559"/>
                      <a:pt x="196" y="556"/>
                    </a:cubicBezTo>
                    <a:cubicBezTo>
                      <a:pt x="218" y="554"/>
                      <a:pt x="247" y="527"/>
                      <a:pt x="232" y="507"/>
                    </a:cubicBezTo>
                    <a:cubicBezTo>
                      <a:pt x="245" y="508"/>
                      <a:pt x="254" y="498"/>
                      <a:pt x="256" y="483"/>
                    </a:cubicBezTo>
                    <a:cubicBezTo>
                      <a:pt x="257" y="470"/>
                      <a:pt x="251" y="457"/>
                      <a:pt x="240" y="450"/>
                    </a:cubicBezTo>
                    <a:cubicBezTo>
                      <a:pt x="255" y="449"/>
                      <a:pt x="266" y="435"/>
                      <a:pt x="263" y="418"/>
                    </a:cubicBezTo>
                    <a:close/>
                    <a:moveTo>
                      <a:pt x="231" y="446"/>
                    </a:moveTo>
                    <a:cubicBezTo>
                      <a:pt x="230" y="446"/>
                      <a:pt x="230" y="446"/>
                      <a:pt x="229" y="446"/>
                    </a:cubicBezTo>
                    <a:cubicBezTo>
                      <a:pt x="228" y="446"/>
                      <a:pt x="227" y="446"/>
                      <a:pt x="226" y="446"/>
                    </a:cubicBezTo>
                    <a:cubicBezTo>
                      <a:pt x="224" y="446"/>
                      <a:pt x="222" y="450"/>
                      <a:pt x="225" y="451"/>
                    </a:cubicBezTo>
                    <a:cubicBezTo>
                      <a:pt x="235" y="456"/>
                      <a:pt x="244" y="461"/>
                      <a:pt x="247" y="473"/>
                    </a:cubicBezTo>
                    <a:cubicBezTo>
                      <a:pt x="249" y="480"/>
                      <a:pt x="248" y="488"/>
                      <a:pt x="245" y="494"/>
                    </a:cubicBezTo>
                    <a:cubicBezTo>
                      <a:pt x="240" y="501"/>
                      <a:pt x="234" y="502"/>
                      <a:pt x="227" y="501"/>
                    </a:cubicBezTo>
                    <a:cubicBezTo>
                      <a:pt x="226" y="501"/>
                      <a:pt x="225" y="500"/>
                      <a:pt x="224" y="500"/>
                    </a:cubicBezTo>
                    <a:cubicBezTo>
                      <a:pt x="222" y="498"/>
                      <a:pt x="219" y="501"/>
                      <a:pt x="220" y="503"/>
                    </a:cubicBezTo>
                    <a:cubicBezTo>
                      <a:pt x="228" y="515"/>
                      <a:pt x="230" y="527"/>
                      <a:pt x="219" y="537"/>
                    </a:cubicBezTo>
                    <a:cubicBezTo>
                      <a:pt x="211" y="545"/>
                      <a:pt x="200" y="549"/>
                      <a:pt x="189" y="549"/>
                    </a:cubicBezTo>
                    <a:cubicBezTo>
                      <a:pt x="169" y="548"/>
                      <a:pt x="157" y="531"/>
                      <a:pt x="158" y="513"/>
                    </a:cubicBezTo>
                    <a:cubicBezTo>
                      <a:pt x="159" y="512"/>
                      <a:pt x="159" y="512"/>
                      <a:pt x="159" y="512"/>
                    </a:cubicBezTo>
                    <a:cubicBezTo>
                      <a:pt x="160" y="511"/>
                      <a:pt x="160" y="509"/>
                      <a:pt x="159" y="508"/>
                    </a:cubicBezTo>
                    <a:cubicBezTo>
                      <a:pt x="159" y="508"/>
                      <a:pt x="159" y="507"/>
                      <a:pt x="159" y="507"/>
                    </a:cubicBezTo>
                    <a:cubicBezTo>
                      <a:pt x="160" y="505"/>
                      <a:pt x="157" y="503"/>
                      <a:pt x="155" y="505"/>
                    </a:cubicBezTo>
                    <a:cubicBezTo>
                      <a:pt x="155" y="506"/>
                      <a:pt x="155" y="506"/>
                      <a:pt x="155" y="507"/>
                    </a:cubicBezTo>
                    <a:cubicBezTo>
                      <a:pt x="154" y="507"/>
                      <a:pt x="154" y="507"/>
                      <a:pt x="154" y="508"/>
                    </a:cubicBezTo>
                    <a:cubicBezTo>
                      <a:pt x="145" y="518"/>
                      <a:pt x="129" y="515"/>
                      <a:pt x="121" y="506"/>
                    </a:cubicBezTo>
                    <a:cubicBezTo>
                      <a:pt x="112" y="498"/>
                      <a:pt x="108" y="486"/>
                      <a:pt x="114" y="476"/>
                    </a:cubicBezTo>
                    <a:cubicBezTo>
                      <a:pt x="116" y="473"/>
                      <a:pt x="113" y="469"/>
                      <a:pt x="110" y="470"/>
                    </a:cubicBezTo>
                    <a:cubicBezTo>
                      <a:pt x="53" y="491"/>
                      <a:pt x="17" y="404"/>
                      <a:pt x="57" y="369"/>
                    </a:cubicBezTo>
                    <a:cubicBezTo>
                      <a:pt x="58" y="369"/>
                      <a:pt x="58" y="368"/>
                      <a:pt x="59" y="368"/>
                    </a:cubicBezTo>
                    <a:cubicBezTo>
                      <a:pt x="63" y="365"/>
                      <a:pt x="60" y="360"/>
                      <a:pt x="55" y="362"/>
                    </a:cubicBezTo>
                    <a:cubicBezTo>
                      <a:pt x="41" y="368"/>
                      <a:pt x="27" y="356"/>
                      <a:pt x="32" y="340"/>
                    </a:cubicBezTo>
                    <a:cubicBezTo>
                      <a:pt x="34" y="331"/>
                      <a:pt x="43" y="326"/>
                      <a:pt x="52" y="323"/>
                    </a:cubicBezTo>
                    <a:cubicBezTo>
                      <a:pt x="55" y="322"/>
                      <a:pt x="56" y="317"/>
                      <a:pt x="52" y="316"/>
                    </a:cubicBezTo>
                    <a:cubicBezTo>
                      <a:pt x="28" y="312"/>
                      <a:pt x="8" y="300"/>
                      <a:pt x="8" y="273"/>
                    </a:cubicBezTo>
                    <a:cubicBezTo>
                      <a:pt x="9" y="252"/>
                      <a:pt x="21" y="236"/>
                      <a:pt x="37" y="226"/>
                    </a:cubicBezTo>
                    <a:cubicBezTo>
                      <a:pt x="40" y="234"/>
                      <a:pt x="47" y="241"/>
                      <a:pt x="59" y="242"/>
                    </a:cubicBezTo>
                    <a:cubicBezTo>
                      <a:pt x="62" y="242"/>
                      <a:pt x="63" y="237"/>
                      <a:pt x="60" y="236"/>
                    </a:cubicBezTo>
                    <a:cubicBezTo>
                      <a:pt x="52" y="233"/>
                      <a:pt x="47" y="231"/>
                      <a:pt x="44" y="223"/>
                    </a:cubicBezTo>
                    <a:cubicBezTo>
                      <a:pt x="39" y="210"/>
                      <a:pt x="51" y="194"/>
                      <a:pt x="67" y="202"/>
                    </a:cubicBezTo>
                    <a:cubicBezTo>
                      <a:pt x="71" y="204"/>
                      <a:pt x="74" y="197"/>
                      <a:pt x="70" y="196"/>
                    </a:cubicBezTo>
                    <a:cubicBezTo>
                      <a:pt x="54" y="188"/>
                      <a:pt x="52" y="169"/>
                      <a:pt x="59" y="155"/>
                    </a:cubicBezTo>
                    <a:cubicBezTo>
                      <a:pt x="66" y="141"/>
                      <a:pt x="79" y="136"/>
                      <a:pt x="93" y="135"/>
                    </a:cubicBezTo>
                    <a:cubicBezTo>
                      <a:pt x="94" y="135"/>
                      <a:pt x="95" y="136"/>
                      <a:pt x="97" y="136"/>
                    </a:cubicBezTo>
                    <a:cubicBezTo>
                      <a:pt x="98" y="137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1" y="131"/>
                    </a:cubicBezTo>
                    <a:cubicBezTo>
                      <a:pt x="100" y="131"/>
                      <a:pt x="100" y="131"/>
                      <a:pt x="99" y="131"/>
                    </a:cubicBezTo>
                    <a:cubicBezTo>
                      <a:pt x="92" y="125"/>
                      <a:pt x="86" y="120"/>
                      <a:pt x="86" y="109"/>
                    </a:cubicBezTo>
                    <a:cubicBezTo>
                      <a:pt x="86" y="100"/>
                      <a:pt x="90" y="89"/>
                      <a:pt x="97" y="83"/>
                    </a:cubicBezTo>
                    <a:cubicBezTo>
                      <a:pt x="103" y="77"/>
                      <a:pt x="112" y="73"/>
                      <a:pt x="120" y="73"/>
                    </a:cubicBezTo>
                    <a:cubicBezTo>
                      <a:pt x="127" y="73"/>
                      <a:pt x="131" y="77"/>
                      <a:pt x="135" y="81"/>
                    </a:cubicBezTo>
                    <a:cubicBezTo>
                      <a:pt x="136" y="84"/>
                      <a:pt x="137" y="87"/>
                      <a:pt x="138" y="90"/>
                    </a:cubicBezTo>
                    <a:cubicBezTo>
                      <a:pt x="139" y="94"/>
                      <a:pt x="145" y="92"/>
                      <a:pt x="144" y="88"/>
                    </a:cubicBezTo>
                    <a:cubicBezTo>
                      <a:pt x="138" y="54"/>
                      <a:pt x="152" y="21"/>
                      <a:pt x="187" y="11"/>
                    </a:cubicBezTo>
                    <a:cubicBezTo>
                      <a:pt x="203" y="6"/>
                      <a:pt x="221" y="8"/>
                      <a:pt x="232" y="21"/>
                    </a:cubicBezTo>
                    <a:cubicBezTo>
                      <a:pt x="244" y="36"/>
                      <a:pt x="240" y="55"/>
                      <a:pt x="227" y="68"/>
                    </a:cubicBezTo>
                    <a:cubicBezTo>
                      <a:pt x="227" y="68"/>
                      <a:pt x="227" y="68"/>
                      <a:pt x="226" y="68"/>
                    </a:cubicBezTo>
                    <a:cubicBezTo>
                      <a:pt x="223" y="68"/>
                      <a:pt x="223" y="72"/>
                      <a:pt x="225" y="74"/>
                    </a:cubicBezTo>
                    <a:cubicBezTo>
                      <a:pt x="225" y="74"/>
                      <a:pt x="226" y="75"/>
                      <a:pt x="227" y="75"/>
                    </a:cubicBezTo>
                    <a:cubicBezTo>
                      <a:pt x="237" y="78"/>
                      <a:pt x="245" y="83"/>
                      <a:pt x="250" y="93"/>
                    </a:cubicBezTo>
                    <a:cubicBezTo>
                      <a:pt x="255" y="108"/>
                      <a:pt x="247" y="124"/>
                      <a:pt x="233" y="130"/>
                    </a:cubicBezTo>
                    <a:cubicBezTo>
                      <a:pt x="230" y="131"/>
                      <a:pt x="229" y="134"/>
                      <a:pt x="232" y="136"/>
                    </a:cubicBezTo>
                    <a:cubicBezTo>
                      <a:pt x="248" y="145"/>
                      <a:pt x="258" y="163"/>
                      <a:pt x="253" y="182"/>
                    </a:cubicBezTo>
                    <a:cubicBezTo>
                      <a:pt x="250" y="196"/>
                      <a:pt x="234" y="217"/>
                      <a:pt x="218" y="214"/>
                    </a:cubicBezTo>
                    <a:cubicBezTo>
                      <a:pt x="217" y="213"/>
                      <a:pt x="216" y="214"/>
                      <a:pt x="216" y="215"/>
                    </a:cubicBezTo>
                    <a:cubicBezTo>
                      <a:pt x="216" y="215"/>
                      <a:pt x="215" y="215"/>
                      <a:pt x="215" y="215"/>
                    </a:cubicBezTo>
                    <a:cubicBezTo>
                      <a:pt x="212" y="215"/>
                      <a:pt x="212" y="220"/>
                      <a:pt x="215" y="220"/>
                    </a:cubicBezTo>
                    <a:cubicBezTo>
                      <a:pt x="229" y="222"/>
                      <a:pt x="242" y="226"/>
                      <a:pt x="249" y="239"/>
                    </a:cubicBezTo>
                    <a:cubicBezTo>
                      <a:pt x="259" y="256"/>
                      <a:pt x="249" y="277"/>
                      <a:pt x="230" y="281"/>
                    </a:cubicBezTo>
                    <a:cubicBezTo>
                      <a:pt x="226" y="281"/>
                      <a:pt x="227" y="287"/>
                      <a:pt x="231" y="287"/>
                    </a:cubicBezTo>
                    <a:cubicBezTo>
                      <a:pt x="272" y="287"/>
                      <a:pt x="272" y="353"/>
                      <a:pt x="234" y="358"/>
                    </a:cubicBezTo>
                    <a:cubicBezTo>
                      <a:pt x="234" y="358"/>
                      <a:pt x="234" y="358"/>
                      <a:pt x="234" y="358"/>
                    </a:cubicBezTo>
                    <a:cubicBezTo>
                      <a:pt x="233" y="355"/>
                      <a:pt x="228" y="357"/>
                      <a:pt x="228" y="360"/>
                    </a:cubicBezTo>
                    <a:cubicBezTo>
                      <a:pt x="228" y="361"/>
                      <a:pt x="229" y="361"/>
                      <a:pt x="229" y="361"/>
                    </a:cubicBezTo>
                    <a:cubicBezTo>
                      <a:pt x="232" y="377"/>
                      <a:pt x="228" y="386"/>
                      <a:pt x="216" y="386"/>
                    </a:cubicBezTo>
                    <a:cubicBezTo>
                      <a:pt x="215" y="386"/>
                      <a:pt x="214" y="386"/>
                      <a:pt x="213" y="386"/>
                    </a:cubicBezTo>
                    <a:cubicBezTo>
                      <a:pt x="209" y="386"/>
                      <a:pt x="209" y="393"/>
                      <a:pt x="213" y="393"/>
                    </a:cubicBezTo>
                    <a:cubicBezTo>
                      <a:pt x="226" y="393"/>
                      <a:pt x="239" y="396"/>
                      <a:pt x="248" y="405"/>
                    </a:cubicBezTo>
                    <a:cubicBezTo>
                      <a:pt x="261" y="420"/>
                      <a:pt x="256" y="450"/>
                      <a:pt x="231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40">
                <a:extLst>
                  <a:ext uri="{FF2B5EF4-FFF2-40B4-BE49-F238E27FC236}">
                    <a16:creationId xmlns:a16="http://schemas.microsoft.com/office/drawing/2014/main" id="{27183B23-5DB2-43F0-8F8A-0772E3DC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227" y="4236683"/>
                <a:ext cx="281627" cy="283150"/>
              </a:xfrm>
              <a:custGeom>
                <a:avLst/>
                <a:gdLst>
                  <a:gd name="T0" fmla="*/ 125 w 126"/>
                  <a:gd name="T1" fmla="*/ 9 h 137"/>
                  <a:gd name="T2" fmla="*/ 95 w 126"/>
                  <a:gd name="T3" fmla="*/ 28 h 137"/>
                  <a:gd name="T4" fmla="*/ 97 w 126"/>
                  <a:gd name="T5" fmla="*/ 82 h 137"/>
                  <a:gd name="T6" fmla="*/ 63 w 126"/>
                  <a:gd name="T7" fmla="*/ 80 h 137"/>
                  <a:gd name="T8" fmla="*/ 57 w 126"/>
                  <a:gd name="T9" fmla="*/ 50 h 137"/>
                  <a:gd name="T10" fmla="*/ 51 w 126"/>
                  <a:gd name="T11" fmla="*/ 49 h 137"/>
                  <a:gd name="T12" fmla="*/ 35 w 126"/>
                  <a:gd name="T13" fmla="*/ 55 h 137"/>
                  <a:gd name="T14" fmla="*/ 32 w 126"/>
                  <a:gd name="T15" fmla="*/ 61 h 137"/>
                  <a:gd name="T16" fmla="*/ 50 w 126"/>
                  <a:gd name="T17" fmla="*/ 62 h 137"/>
                  <a:gd name="T18" fmla="*/ 58 w 126"/>
                  <a:gd name="T19" fmla="*/ 82 h 137"/>
                  <a:gd name="T20" fmla="*/ 54 w 126"/>
                  <a:gd name="T21" fmla="*/ 84 h 137"/>
                  <a:gd name="T22" fmla="*/ 39 w 126"/>
                  <a:gd name="T23" fmla="*/ 117 h 137"/>
                  <a:gd name="T24" fmla="*/ 22 w 126"/>
                  <a:gd name="T25" fmla="*/ 107 h 137"/>
                  <a:gd name="T26" fmla="*/ 0 w 126"/>
                  <a:gd name="T27" fmla="*/ 124 h 137"/>
                  <a:gd name="T28" fmla="*/ 7 w 126"/>
                  <a:gd name="T29" fmla="*/ 125 h 137"/>
                  <a:gd name="T30" fmla="*/ 39 w 126"/>
                  <a:gd name="T31" fmla="*/ 133 h 137"/>
                  <a:gd name="T32" fmla="*/ 47 w 126"/>
                  <a:gd name="T33" fmla="*/ 132 h 137"/>
                  <a:gd name="T34" fmla="*/ 54 w 126"/>
                  <a:gd name="T35" fmla="*/ 96 h 137"/>
                  <a:gd name="T36" fmla="*/ 103 w 126"/>
                  <a:gd name="T37" fmla="*/ 93 h 137"/>
                  <a:gd name="T38" fmla="*/ 108 w 126"/>
                  <a:gd name="T39" fmla="*/ 87 h 137"/>
                  <a:gd name="T40" fmla="*/ 125 w 126"/>
                  <a:gd name="T41" fmla="*/ 11 h 137"/>
                  <a:gd name="T42" fmla="*/ 125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25" y="9"/>
                    </a:moveTo>
                    <a:cubicBezTo>
                      <a:pt x="111" y="0"/>
                      <a:pt x="99" y="16"/>
                      <a:pt x="95" y="28"/>
                    </a:cubicBezTo>
                    <a:cubicBezTo>
                      <a:pt x="89" y="46"/>
                      <a:pt x="91" y="65"/>
                      <a:pt x="97" y="82"/>
                    </a:cubicBezTo>
                    <a:cubicBezTo>
                      <a:pt x="86" y="78"/>
                      <a:pt x="74" y="76"/>
                      <a:pt x="63" y="80"/>
                    </a:cubicBezTo>
                    <a:cubicBezTo>
                      <a:pt x="55" y="71"/>
                      <a:pt x="55" y="62"/>
                      <a:pt x="57" y="50"/>
                    </a:cubicBezTo>
                    <a:cubicBezTo>
                      <a:pt x="58" y="46"/>
                      <a:pt x="51" y="44"/>
                      <a:pt x="51" y="49"/>
                    </a:cubicBezTo>
                    <a:cubicBezTo>
                      <a:pt x="49" y="58"/>
                      <a:pt x="42" y="58"/>
                      <a:pt x="35" y="55"/>
                    </a:cubicBezTo>
                    <a:cubicBezTo>
                      <a:pt x="32" y="54"/>
                      <a:pt x="29" y="59"/>
                      <a:pt x="32" y="61"/>
                    </a:cubicBezTo>
                    <a:cubicBezTo>
                      <a:pt x="37" y="66"/>
                      <a:pt x="44" y="65"/>
                      <a:pt x="50" y="62"/>
                    </a:cubicBezTo>
                    <a:cubicBezTo>
                      <a:pt x="50" y="70"/>
                      <a:pt x="52" y="78"/>
                      <a:pt x="58" y="82"/>
                    </a:cubicBezTo>
                    <a:cubicBezTo>
                      <a:pt x="57" y="82"/>
                      <a:pt x="56" y="83"/>
                      <a:pt x="54" y="84"/>
                    </a:cubicBezTo>
                    <a:cubicBezTo>
                      <a:pt x="43" y="92"/>
                      <a:pt x="40" y="104"/>
                      <a:pt x="39" y="117"/>
                    </a:cubicBezTo>
                    <a:cubicBezTo>
                      <a:pt x="35" y="112"/>
                      <a:pt x="29" y="108"/>
                      <a:pt x="22" y="107"/>
                    </a:cubicBezTo>
                    <a:cubicBezTo>
                      <a:pt x="11" y="106"/>
                      <a:pt x="1" y="113"/>
                      <a:pt x="0" y="124"/>
                    </a:cubicBezTo>
                    <a:cubicBezTo>
                      <a:pt x="0" y="128"/>
                      <a:pt x="6" y="129"/>
                      <a:pt x="7" y="125"/>
                    </a:cubicBezTo>
                    <a:cubicBezTo>
                      <a:pt x="14" y="104"/>
                      <a:pt x="34" y="121"/>
                      <a:pt x="39" y="133"/>
                    </a:cubicBezTo>
                    <a:cubicBezTo>
                      <a:pt x="41" y="137"/>
                      <a:pt x="47" y="137"/>
                      <a:pt x="47" y="132"/>
                    </a:cubicBezTo>
                    <a:cubicBezTo>
                      <a:pt x="46" y="120"/>
                      <a:pt x="46" y="106"/>
                      <a:pt x="54" y="96"/>
                    </a:cubicBezTo>
                    <a:cubicBezTo>
                      <a:pt x="66" y="80"/>
                      <a:pt x="87" y="85"/>
                      <a:pt x="103" y="93"/>
                    </a:cubicBezTo>
                    <a:cubicBezTo>
                      <a:pt x="106" y="94"/>
                      <a:pt x="110" y="91"/>
                      <a:pt x="108" y="87"/>
                    </a:cubicBezTo>
                    <a:cubicBezTo>
                      <a:pt x="97" y="65"/>
                      <a:pt x="91" y="17"/>
                      <a:pt x="125" y="11"/>
                    </a:cubicBezTo>
                    <a:cubicBezTo>
                      <a:pt x="126" y="11"/>
                      <a:pt x="126" y="9"/>
                      <a:pt x="12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41">
                <a:extLst>
                  <a:ext uri="{FF2B5EF4-FFF2-40B4-BE49-F238E27FC236}">
                    <a16:creationId xmlns:a16="http://schemas.microsoft.com/office/drawing/2014/main" id="{E6745DC3-4C64-4FA2-BE6F-1ADCCC4FB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902" y="4347811"/>
                <a:ext cx="376010" cy="625670"/>
              </a:xfrm>
              <a:custGeom>
                <a:avLst/>
                <a:gdLst>
                  <a:gd name="T0" fmla="*/ 164 w 168"/>
                  <a:gd name="T1" fmla="*/ 7 h 302"/>
                  <a:gd name="T2" fmla="*/ 160 w 168"/>
                  <a:gd name="T3" fmla="*/ 3 h 302"/>
                  <a:gd name="T4" fmla="*/ 145 w 168"/>
                  <a:gd name="T5" fmla="*/ 48 h 302"/>
                  <a:gd name="T6" fmla="*/ 149 w 168"/>
                  <a:gd name="T7" fmla="*/ 59 h 302"/>
                  <a:gd name="T8" fmla="*/ 152 w 168"/>
                  <a:gd name="T9" fmla="*/ 66 h 302"/>
                  <a:gd name="T10" fmla="*/ 86 w 168"/>
                  <a:gd name="T11" fmla="*/ 87 h 302"/>
                  <a:gd name="T12" fmla="*/ 82 w 168"/>
                  <a:gd name="T13" fmla="*/ 93 h 302"/>
                  <a:gd name="T14" fmla="*/ 83 w 168"/>
                  <a:gd name="T15" fmla="*/ 128 h 302"/>
                  <a:gd name="T16" fmla="*/ 45 w 168"/>
                  <a:gd name="T17" fmla="*/ 129 h 302"/>
                  <a:gd name="T18" fmla="*/ 41 w 168"/>
                  <a:gd name="T19" fmla="*/ 135 h 302"/>
                  <a:gd name="T20" fmla="*/ 50 w 168"/>
                  <a:gd name="T21" fmla="*/ 179 h 302"/>
                  <a:gd name="T22" fmla="*/ 6 w 168"/>
                  <a:gd name="T23" fmla="*/ 191 h 302"/>
                  <a:gd name="T24" fmla="*/ 3 w 168"/>
                  <a:gd name="T25" fmla="*/ 198 h 302"/>
                  <a:gd name="T26" fmla="*/ 55 w 168"/>
                  <a:gd name="T27" fmla="*/ 141 h 302"/>
                  <a:gd name="T28" fmla="*/ 91 w 168"/>
                  <a:gd name="T29" fmla="*/ 130 h 302"/>
                  <a:gd name="T30" fmla="*/ 95 w 168"/>
                  <a:gd name="T31" fmla="*/ 100 h 302"/>
                  <a:gd name="T32" fmla="*/ 125 w 168"/>
                  <a:gd name="T33" fmla="*/ 96 h 302"/>
                  <a:gd name="T34" fmla="*/ 147 w 168"/>
                  <a:gd name="T35" fmla="*/ 155 h 302"/>
                  <a:gd name="T36" fmla="*/ 130 w 168"/>
                  <a:gd name="T37" fmla="*/ 187 h 302"/>
                  <a:gd name="T38" fmla="*/ 152 w 168"/>
                  <a:gd name="T39" fmla="*/ 216 h 302"/>
                  <a:gd name="T40" fmla="*/ 122 w 168"/>
                  <a:gd name="T41" fmla="*/ 261 h 302"/>
                  <a:gd name="T42" fmla="*/ 148 w 168"/>
                  <a:gd name="T43" fmla="*/ 288 h 302"/>
                  <a:gd name="T44" fmla="*/ 147 w 168"/>
                  <a:gd name="T45" fmla="*/ 288 h 302"/>
                  <a:gd name="T46" fmla="*/ 133 w 168"/>
                  <a:gd name="T47" fmla="*/ 245 h 302"/>
                  <a:gd name="T48" fmla="*/ 162 w 168"/>
                  <a:gd name="T49" fmla="*/ 221 h 302"/>
                  <a:gd name="T50" fmla="*/ 163 w 168"/>
                  <a:gd name="T51" fmla="*/ 214 h 302"/>
                  <a:gd name="T52" fmla="*/ 138 w 168"/>
                  <a:gd name="T53" fmla="*/ 191 h 302"/>
                  <a:gd name="T54" fmla="*/ 158 w 168"/>
                  <a:gd name="T55" fmla="*/ 154 h 302"/>
                  <a:gd name="T56" fmla="*/ 156 w 168"/>
                  <a:gd name="T57" fmla="*/ 150 h 302"/>
                  <a:gd name="T58" fmla="*/ 125 w 168"/>
                  <a:gd name="T59" fmla="*/ 108 h 302"/>
                  <a:gd name="T60" fmla="*/ 139 w 168"/>
                  <a:gd name="T61" fmla="*/ 86 h 302"/>
                  <a:gd name="T62" fmla="*/ 140 w 168"/>
                  <a:gd name="T63" fmla="*/ 85 h 302"/>
                  <a:gd name="T64" fmla="*/ 159 w 168"/>
                  <a:gd name="T65" fmla="*/ 74 h 302"/>
                  <a:gd name="T66" fmla="*/ 161 w 168"/>
                  <a:gd name="T67" fmla="*/ 70 h 302"/>
                  <a:gd name="T68" fmla="*/ 164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164" y="7"/>
                    </a:moveTo>
                    <a:cubicBezTo>
                      <a:pt x="168" y="5"/>
                      <a:pt x="163" y="0"/>
                      <a:pt x="160" y="3"/>
                    </a:cubicBezTo>
                    <a:cubicBezTo>
                      <a:pt x="146" y="14"/>
                      <a:pt x="142" y="31"/>
                      <a:pt x="145" y="48"/>
                    </a:cubicBezTo>
                    <a:cubicBezTo>
                      <a:pt x="146" y="52"/>
                      <a:pt x="147" y="55"/>
                      <a:pt x="149" y="59"/>
                    </a:cubicBezTo>
                    <a:cubicBezTo>
                      <a:pt x="150" y="62"/>
                      <a:pt x="151" y="64"/>
                      <a:pt x="152" y="66"/>
                    </a:cubicBezTo>
                    <a:cubicBezTo>
                      <a:pt x="135" y="82"/>
                      <a:pt x="112" y="105"/>
                      <a:pt x="86" y="87"/>
                    </a:cubicBezTo>
                    <a:cubicBezTo>
                      <a:pt x="83" y="84"/>
                      <a:pt x="79" y="90"/>
                      <a:pt x="82" y="93"/>
                    </a:cubicBezTo>
                    <a:cubicBezTo>
                      <a:pt x="92" y="102"/>
                      <a:pt x="93" y="118"/>
                      <a:pt x="83" y="128"/>
                    </a:cubicBezTo>
                    <a:cubicBezTo>
                      <a:pt x="72" y="138"/>
                      <a:pt x="56" y="136"/>
                      <a:pt x="45" y="129"/>
                    </a:cubicBezTo>
                    <a:cubicBezTo>
                      <a:pt x="42" y="127"/>
                      <a:pt x="38" y="132"/>
                      <a:pt x="41" y="135"/>
                    </a:cubicBezTo>
                    <a:cubicBezTo>
                      <a:pt x="54" y="145"/>
                      <a:pt x="59" y="164"/>
                      <a:pt x="50" y="179"/>
                    </a:cubicBezTo>
                    <a:cubicBezTo>
                      <a:pt x="41" y="194"/>
                      <a:pt x="22" y="197"/>
                      <a:pt x="6" y="191"/>
                    </a:cubicBezTo>
                    <a:cubicBezTo>
                      <a:pt x="2" y="190"/>
                      <a:pt x="0" y="196"/>
                      <a:pt x="3" y="198"/>
                    </a:cubicBezTo>
                    <a:cubicBezTo>
                      <a:pt x="42" y="216"/>
                      <a:pt x="73" y="173"/>
                      <a:pt x="55" y="141"/>
                    </a:cubicBezTo>
                    <a:cubicBezTo>
                      <a:pt x="68" y="144"/>
                      <a:pt x="82" y="141"/>
                      <a:pt x="91" y="130"/>
                    </a:cubicBezTo>
                    <a:cubicBezTo>
                      <a:pt x="98" y="122"/>
                      <a:pt x="99" y="110"/>
                      <a:pt x="95" y="100"/>
                    </a:cubicBezTo>
                    <a:cubicBezTo>
                      <a:pt x="105" y="103"/>
                      <a:pt x="116" y="101"/>
                      <a:pt x="125" y="96"/>
                    </a:cubicBezTo>
                    <a:cubicBezTo>
                      <a:pt x="113" y="119"/>
                      <a:pt x="121" y="151"/>
                      <a:pt x="147" y="155"/>
                    </a:cubicBezTo>
                    <a:cubicBezTo>
                      <a:pt x="137" y="162"/>
                      <a:pt x="129" y="173"/>
                      <a:pt x="130" y="187"/>
                    </a:cubicBezTo>
                    <a:cubicBezTo>
                      <a:pt x="132" y="200"/>
                      <a:pt x="142" y="209"/>
                      <a:pt x="152" y="216"/>
                    </a:cubicBezTo>
                    <a:cubicBezTo>
                      <a:pt x="134" y="223"/>
                      <a:pt x="121" y="240"/>
                      <a:pt x="122" y="261"/>
                    </a:cubicBezTo>
                    <a:cubicBezTo>
                      <a:pt x="122" y="270"/>
                      <a:pt x="134" y="302"/>
                      <a:pt x="148" y="288"/>
                    </a:cubicBezTo>
                    <a:cubicBezTo>
                      <a:pt x="148" y="288"/>
                      <a:pt x="148" y="287"/>
                      <a:pt x="147" y="288"/>
                    </a:cubicBezTo>
                    <a:cubicBezTo>
                      <a:pt x="127" y="292"/>
                      <a:pt x="130" y="253"/>
                      <a:pt x="133" y="245"/>
                    </a:cubicBezTo>
                    <a:cubicBezTo>
                      <a:pt x="139" y="232"/>
                      <a:pt x="149" y="224"/>
                      <a:pt x="162" y="221"/>
                    </a:cubicBezTo>
                    <a:cubicBezTo>
                      <a:pt x="165" y="220"/>
                      <a:pt x="166" y="216"/>
                      <a:pt x="163" y="214"/>
                    </a:cubicBezTo>
                    <a:cubicBezTo>
                      <a:pt x="153" y="209"/>
                      <a:pt x="142" y="202"/>
                      <a:pt x="138" y="191"/>
                    </a:cubicBezTo>
                    <a:cubicBezTo>
                      <a:pt x="132" y="175"/>
                      <a:pt x="143" y="161"/>
                      <a:pt x="158" y="154"/>
                    </a:cubicBezTo>
                    <a:cubicBezTo>
                      <a:pt x="160" y="153"/>
                      <a:pt x="159" y="149"/>
                      <a:pt x="156" y="150"/>
                    </a:cubicBezTo>
                    <a:cubicBezTo>
                      <a:pt x="133" y="151"/>
                      <a:pt x="120" y="129"/>
                      <a:pt x="125" y="108"/>
                    </a:cubicBezTo>
                    <a:cubicBezTo>
                      <a:pt x="128" y="99"/>
                      <a:pt x="132" y="92"/>
                      <a:pt x="139" y="86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6" y="80"/>
                      <a:pt x="152" y="76"/>
                      <a:pt x="159" y="74"/>
                    </a:cubicBezTo>
                    <a:cubicBezTo>
                      <a:pt x="161" y="73"/>
                      <a:pt x="162" y="71"/>
                      <a:pt x="161" y="70"/>
                    </a:cubicBezTo>
                    <a:cubicBezTo>
                      <a:pt x="149" y="49"/>
                      <a:pt x="144" y="24"/>
                      <a:pt x="16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42">
                <a:extLst>
                  <a:ext uri="{FF2B5EF4-FFF2-40B4-BE49-F238E27FC236}">
                    <a16:creationId xmlns:a16="http://schemas.microsoft.com/office/drawing/2014/main" id="{99858B8E-E406-46AB-960A-DA53108AC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303" y="4850174"/>
                <a:ext cx="353176" cy="333386"/>
              </a:xfrm>
              <a:custGeom>
                <a:avLst/>
                <a:gdLst>
                  <a:gd name="T0" fmla="*/ 154 w 158"/>
                  <a:gd name="T1" fmla="*/ 107 h 161"/>
                  <a:gd name="T2" fmla="*/ 132 w 158"/>
                  <a:gd name="T3" fmla="*/ 57 h 161"/>
                  <a:gd name="T4" fmla="*/ 127 w 158"/>
                  <a:gd name="T5" fmla="*/ 54 h 161"/>
                  <a:gd name="T6" fmla="*/ 144 w 158"/>
                  <a:gd name="T7" fmla="*/ 111 h 161"/>
                  <a:gd name="T8" fmla="*/ 132 w 158"/>
                  <a:gd name="T9" fmla="*/ 140 h 161"/>
                  <a:gd name="T10" fmla="*/ 107 w 158"/>
                  <a:gd name="T11" fmla="*/ 123 h 161"/>
                  <a:gd name="T12" fmla="*/ 82 w 158"/>
                  <a:gd name="T13" fmla="*/ 127 h 161"/>
                  <a:gd name="T14" fmla="*/ 24 w 158"/>
                  <a:gd name="T15" fmla="*/ 79 h 161"/>
                  <a:gd name="T16" fmla="*/ 34 w 158"/>
                  <a:gd name="T17" fmla="*/ 25 h 161"/>
                  <a:gd name="T18" fmla="*/ 2 w 158"/>
                  <a:gd name="T19" fmla="*/ 5 h 161"/>
                  <a:gd name="T20" fmla="*/ 3 w 158"/>
                  <a:gd name="T21" fmla="*/ 8 h 161"/>
                  <a:gd name="T22" fmla="*/ 12 w 158"/>
                  <a:gd name="T23" fmla="*/ 84 h 161"/>
                  <a:gd name="T24" fmla="*/ 17 w 158"/>
                  <a:gd name="T25" fmla="*/ 89 h 161"/>
                  <a:gd name="T26" fmla="*/ 73 w 158"/>
                  <a:gd name="T27" fmla="*/ 137 h 161"/>
                  <a:gd name="T28" fmla="*/ 80 w 158"/>
                  <a:gd name="T29" fmla="*/ 140 h 161"/>
                  <a:gd name="T30" fmla="*/ 136 w 158"/>
                  <a:gd name="T31" fmla="*/ 158 h 161"/>
                  <a:gd name="T32" fmla="*/ 142 w 158"/>
                  <a:gd name="T33" fmla="*/ 155 h 161"/>
                  <a:gd name="T34" fmla="*/ 154 w 158"/>
                  <a:gd name="T35" fmla="*/ 114 h 161"/>
                  <a:gd name="T36" fmla="*/ 154 w 158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161">
                    <a:moveTo>
                      <a:pt x="154" y="107"/>
                    </a:moveTo>
                    <a:cubicBezTo>
                      <a:pt x="131" y="101"/>
                      <a:pt x="121" y="78"/>
                      <a:pt x="132" y="57"/>
                    </a:cubicBezTo>
                    <a:cubicBezTo>
                      <a:pt x="134" y="53"/>
                      <a:pt x="129" y="50"/>
                      <a:pt x="127" y="54"/>
                    </a:cubicBezTo>
                    <a:cubicBezTo>
                      <a:pt x="114" y="75"/>
                      <a:pt x="123" y="101"/>
                      <a:pt x="144" y="111"/>
                    </a:cubicBezTo>
                    <a:cubicBezTo>
                      <a:pt x="134" y="118"/>
                      <a:pt x="131" y="129"/>
                      <a:pt x="132" y="140"/>
                    </a:cubicBezTo>
                    <a:cubicBezTo>
                      <a:pt x="125" y="132"/>
                      <a:pt x="117" y="126"/>
                      <a:pt x="107" y="123"/>
                    </a:cubicBezTo>
                    <a:cubicBezTo>
                      <a:pt x="98" y="121"/>
                      <a:pt x="89" y="123"/>
                      <a:pt x="82" y="127"/>
                    </a:cubicBezTo>
                    <a:cubicBezTo>
                      <a:pt x="84" y="95"/>
                      <a:pt x="55" y="71"/>
                      <a:pt x="24" y="79"/>
                    </a:cubicBezTo>
                    <a:cubicBezTo>
                      <a:pt x="33" y="63"/>
                      <a:pt x="39" y="43"/>
                      <a:pt x="34" y="25"/>
                    </a:cubicBezTo>
                    <a:cubicBezTo>
                      <a:pt x="30" y="11"/>
                      <a:pt x="16" y="0"/>
                      <a:pt x="2" y="5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44" y="10"/>
                      <a:pt x="25" y="64"/>
                      <a:pt x="12" y="84"/>
                    </a:cubicBezTo>
                    <a:cubicBezTo>
                      <a:pt x="10" y="87"/>
                      <a:pt x="14" y="91"/>
                      <a:pt x="17" y="89"/>
                    </a:cubicBezTo>
                    <a:cubicBezTo>
                      <a:pt x="50" y="73"/>
                      <a:pt x="83" y="102"/>
                      <a:pt x="73" y="137"/>
                    </a:cubicBezTo>
                    <a:cubicBezTo>
                      <a:pt x="72" y="141"/>
                      <a:pt x="78" y="143"/>
                      <a:pt x="80" y="140"/>
                    </a:cubicBezTo>
                    <a:cubicBezTo>
                      <a:pt x="97" y="113"/>
                      <a:pt x="125" y="142"/>
                      <a:pt x="136" y="158"/>
                    </a:cubicBezTo>
                    <a:cubicBezTo>
                      <a:pt x="138" y="161"/>
                      <a:pt x="143" y="159"/>
                      <a:pt x="142" y="155"/>
                    </a:cubicBezTo>
                    <a:cubicBezTo>
                      <a:pt x="136" y="140"/>
                      <a:pt x="135" y="120"/>
                      <a:pt x="154" y="114"/>
                    </a:cubicBezTo>
                    <a:cubicBezTo>
                      <a:pt x="158" y="113"/>
                      <a:pt x="158" y="108"/>
                      <a:pt x="15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43">
                <a:extLst>
                  <a:ext uri="{FF2B5EF4-FFF2-40B4-BE49-F238E27FC236}">
                    <a16:creationId xmlns:a16="http://schemas.microsoft.com/office/drawing/2014/main" id="{C3152E16-F414-4315-92CA-56C6E413C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941" y="4681198"/>
                <a:ext cx="178110" cy="398845"/>
              </a:xfrm>
              <a:custGeom>
                <a:avLst/>
                <a:gdLst>
                  <a:gd name="T0" fmla="*/ 77 w 79"/>
                  <a:gd name="T1" fmla="*/ 186 h 193"/>
                  <a:gd name="T2" fmla="*/ 62 w 79"/>
                  <a:gd name="T3" fmla="*/ 164 h 193"/>
                  <a:gd name="T4" fmla="*/ 58 w 79"/>
                  <a:gd name="T5" fmla="*/ 162 h 193"/>
                  <a:gd name="T6" fmla="*/ 36 w 79"/>
                  <a:gd name="T7" fmla="*/ 136 h 193"/>
                  <a:gd name="T8" fmla="*/ 33 w 79"/>
                  <a:gd name="T9" fmla="*/ 131 h 193"/>
                  <a:gd name="T10" fmla="*/ 17 w 79"/>
                  <a:gd name="T11" fmla="*/ 110 h 193"/>
                  <a:gd name="T12" fmla="*/ 18 w 79"/>
                  <a:gd name="T13" fmla="*/ 95 h 193"/>
                  <a:gd name="T14" fmla="*/ 33 w 79"/>
                  <a:gd name="T15" fmla="*/ 68 h 193"/>
                  <a:gd name="T16" fmla="*/ 33 w 79"/>
                  <a:gd name="T17" fmla="*/ 62 h 193"/>
                  <a:gd name="T18" fmla="*/ 21 w 79"/>
                  <a:gd name="T19" fmla="*/ 31 h 193"/>
                  <a:gd name="T20" fmla="*/ 46 w 79"/>
                  <a:gd name="T21" fmla="*/ 4 h 193"/>
                  <a:gd name="T22" fmla="*/ 44 w 79"/>
                  <a:gd name="T23" fmla="*/ 1 h 193"/>
                  <a:gd name="T24" fmla="*/ 13 w 79"/>
                  <a:gd name="T25" fmla="*/ 38 h 193"/>
                  <a:gd name="T26" fmla="*/ 26 w 79"/>
                  <a:gd name="T27" fmla="*/ 66 h 193"/>
                  <a:gd name="T28" fmla="*/ 28 w 79"/>
                  <a:gd name="T29" fmla="*/ 137 h 193"/>
                  <a:gd name="T30" fmla="*/ 57 w 79"/>
                  <a:gd name="T31" fmla="*/ 169 h 193"/>
                  <a:gd name="T32" fmla="*/ 73 w 79"/>
                  <a:gd name="T33" fmla="*/ 191 h 193"/>
                  <a:gd name="T34" fmla="*/ 77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77" y="186"/>
                    </a:moveTo>
                    <a:cubicBezTo>
                      <a:pt x="69" y="180"/>
                      <a:pt x="64" y="173"/>
                      <a:pt x="62" y="164"/>
                    </a:cubicBezTo>
                    <a:cubicBezTo>
                      <a:pt x="61" y="162"/>
                      <a:pt x="59" y="161"/>
                      <a:pt x="58" y="162"/>
                    </a:cubicBezTo>
                    <a:cubicBezTo>
                      <a:pt x="39" y="171"/>
                      <a:pt x="25" y="151"/>
                      <a:pt x="36" y="136"/>
                    </a:cubicBezTo>
                    <a:cubicBezTo>
                      <a:pt x="37" y="134"/>
                      <a:pt x="35" y="131"/>
                      <a:pt x="33" y="131"/>
                    </a:cubicBezTo>
                    <a:cubicBezTo>
                      <a:pt x="22" y="131"/>
                      <a:pt x="17" y="119"/>
                      <a:pt x="17" y="110"/>
                    </a:cubicBezTo>
                    <a:cubicBezTo>
                      <a:pt x="17" y="105"/>
                      <a:pt x="17" y="100"/>
                      <a:pt x="18" y="95"/>
                    </a:cubicBezTo>
                    <a:cubicBezTo>
                      <a:pt x="21" y="84"/>
                      <a:pt x="24" y="74"/>
                      <a:pt x="33" y="68"/>
                    </a:cubicBezTo>
                    <a:cubicBezTo>
                      <a:pt x="35" y="66"/>
                      <a:pt x="35" y="63"/>
                      <a:pt x="33" y="62"/>
                    </a:cubicBezTo>
                    <a:cubicBezTo>
                      <a:pt x="18" y="59"/>
                      <a:pt x="17" y="42"/>
                      <a:pt x="21" y="31"/>
                    </a:cubicBezTo>
                    <a:cubicBezTo>
                      <a:pt x="25" y="19"/>
                      <a:pt x="35" y="11"/>
                      <a:pt x="46" y="4"/>
                    </a:cubicBezTo>
                    <a:cubicBezTo>
                      <a:pt x="48" y="3"/>
                      <a:pt x="46" y="0"/>
                      <a:pt x="44" y="1"/>
                    </a:cubicBezTo>
                    <a:cubicBezTo>
                      <a:pt x="27" y="5"/>
                      <a:pt x="15" y="20"/>
                      <a:pt x="13" y="38"/>
                    </a:cubicBezTo>
                    <a:cubicBezTo>
                      <a:pt x="12" y="49"/>
                      <a:pt x="16" y="61"/>
                      <a:pt x="26" y="66"/>
                    </a:cubicBezTo>
                    <a:cubicBezTo>
                      <a:pt x="9" y="84"/>
                      <a:pt x="0" y="130"/>
                      <a:pt x="28" y="137"/>
                    </a:cubicBezTo>
                    <a:cubicBezTo>
                      <a:pt x="19" y="156"/>
                      <a:pt x="37" y="176"/>
                      <a:pt x="57" y="169"/>
                    </a:cubicBezTo>
                    <a:cubicBezTo>
                      <a:pt x="60" y="178"/>
                      <a:pt x="65" y="185"/>
                      <a:pt x="73" y="191"/>
                    </a:cubicBezTo>
                    <a:cubicBezTo>
                      <a:pt x="76" y="193"/>
                      <a:pt x="79" y="188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44">
                <a:extLst>
                  <a:ext uri="{FF2B5EF4-FFF2-40B4-BE49-F238E27FC236}">
                    <a16:creationId xmlns:a16="http://schemas.microsoft.com/office/drawing/2014/main" id="{5CC1F480-3FD5-4A77-A783-C526B7794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235" y="4656841"/>
                <a:ext cx="91339" cy="313596"/>
              </a:xfrm>
              <a:custGeom>
                <a:avLst/>
                <a:gdLst>
                  <a:gd name="T0" fmla="*/ 9 w 41"/>
                  <a:gd name="T1" fmla="*/ 108 h 152"/>
                  <a:gd name="T2" fmla="*/ 13 w 41"/>
                  <a:gd name="T3" fmla="*/ 52 h 152"/>
                  <a:gd name="T4" fmla="*/ 28 w 41"/>
                  <a:gd name="T5" fmla="*/ 3 h 152"/>
                  <a:gd name="T6" fmla="*/ 23 w 41"/>
                  <a:gd name="T7" fmla="*/ 6 h 152"/>
                  <a:gd name="T8" fmla="*/ 8 w 41"/>
                  <a:gd name="T9" fmla="*/ 48 h 152"/>
                  <a:gd name="T10" fmla="*/ 7 w 41"/>
                  <a:gd name="T11" fmla="*/ 53 h 152"/>
                  <a:gd name="T12" fmla="*/ 2 w 41"/>
                  <a:gd name="T13" fmla="*/ 106 h 152"/>
                  <a:gd name="T14" fmla="*/ 2 w 41"/>
                  <a:gd name="T15" fmla="*/ 111 h 152"/>
                  <a:gd name="T16" fmla="*/ 22 w 41"/>
                  <a:gd name="T17" fmla="*/ 149 h 152"/>
                  <a:gd name="T18" fmla="*/ 24 w 41"/>
                  <a:gd name="T19" fmla="*/ 151 h 152"/>
                  <a:gd name="T20" fmla="*/ 9 w 41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52">
                    <a:moveTo>
                      <a:pt x="9" y="108"/>
                    </a:moveTo>
                    <a:cubicBezTo>
                      <a:pt x="25" y="93"/>
                      <a:pt x="27" y="70"/>
                      <a:pt x="13" y="52"/>
                    </a:cubicBezTo>
                    <a:cubicBezTo>
                      <a:pt x="29" y="41"/>
                      <a:pt x="36" y="21"/>
                      <a:pt x="28" y="3"/>
                    </a:cubicBezTo>
                    <a:cubicBezTo>
                      <a:pt x="27" y="0"/>
                      <a:pt x="21" y="2"/>
                      <a:pt x="23" y="6"/>
                    </a:cubicBezTo>
                    <a:cubicBezTo>
                      <a:pt x="28" y="22"/>
                      <a:pt x="24" y="39"/>
                      <a:pt x="8" y="48"/>
                    </a:cubicBezTo>
                    <a:cubicBezTo>
                      <a:pt x="6" y="49"/>
                      <a:pt x="6" y="51"/>
                      <a:pt x="7" y="53"/>
                    </a:cubicBezTo>
                    <a:cubicBezTo>
                      <a:pt x="22" y="69"/>
                      <a:pt x="20" y="93"/>
                      <a:pt x="2" y="106"/>
                    </a:cubicBezTo>
                    <a:cubicBezTo>
                      <a:pt x="1" y="107"/>
                      <a:pt x="0" y="110"/>
                      <a:pt x="2" y="111"/>
                    </a:cubicBezTo>
                    <a:cubicBezTo>
                      <a:pt x="17" y="118"/>
                      <a:pt x="35" y="131"/>
                      <a:pt x="22" y="149"/>
                    </a:cubicBezTo>
                    <a:cubicBezTo>
                      <a:pt x="21" y="150"/>
                      <a:pt x="23" y="152"/>
                      <a:pt x="24" y="151"/>
                    </a:cubicBezTo>
                    <a:cubicBezTo>
                      <a:pt x="41" y="135"/>
                      <a:pt x="24" y="116"/>
                      <a:pt x="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45">
                <a:extLst>
                  <a:ext uri="{FF2B5EF4-FFF2-40B4-BE49-F238E27FC236}">
                    <a16:creationId xmlns:a16="http://schemas.microsoft.com/office/drawing/2014/main" id="{3EA9D6A8-805C-48A6-B62E-6BD5093AF2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6161" y="4136211"/>
                <a:ext cx="633281" cy="1156955"/>
              </a:xfrm>
              <a:custGeom>
                <a:avLst/>
                <a:gdLst>
                  <a:gd name="T0" fmla="*/ 27 w 282"/>
                  <a:gd name="T1" fmla="*/ 483 h 559"/>
                  <a:gd name="T2" fmla="*/ 87 w 282"/>
                  <a:gd name="T3" fmla="*/ 556 h 559"/>
                  <a:gd name="T4" fmla="*/ 179 w 282"/>
                  <a:gd name="T5" fmla="*/ 480 h 559"/>
                  <a:gd name="T6" fmla="*/ 237 w 282"/>
                  <a:gd name="T7" fmla="*/ 372 h 559"/>
                  <a:gd name="T8" fmla="*/ 244 w 282"/>
                  <a:gd name="T9" fmla="*/ 321 h 559"/>
                  <a:gd name="T10" fmla="*/ 247 w 282"/>
                  <a:gd name="T11" fmla="*/ 221 h 559"/>
                  <a:gd name="T12" fmla="*/ 197 w 282"/>
                  <a:gd name="T13" fmla="*/ 129 h 559"/>
                  <a:gd name="T14" fmla="*/ 156 w 282"/>
                  <a:gd name="T15" fmla="*/ 66 h 559"/>
                  <a:gd name="T16" fmla="*/ 82 w 282"/>
                  <a:gd name="T17" fmla="*/ 1 h 559"/>
                  <a:gd name="T18" fmla="*/ 48 w 282"/>
                  <a:gd name="T19" fmla="*/ 69 h 559"/>
                  <a:gd name="T20" fmla="*/ 43 w 282"/>
                  <a:gd name="T21" fmla="*/ 133 h 559"/>
                  <a:gd name="T22" fmla="*/ 49 w 282"/>
                  <a:gd name="T23" fmla="*/ 217 h 559"/>
                  <a:gd name="T24" fmla="*/ 46 w 282"/>
                  <a:gd name="T25" fmla="*/ 363 h 559"/>
                  <a:gd name="T26" fmla="*/ 20 w 282"/>
                  <a:gd name="T27" fmla="*/ 418 h 559"/>
                  <a:gd name="T28" fmla="*/ 35 w 282"/>
                  <a:gd name="T29" fmla="*/ 405 h 559"/>
                  <a:gd name="T30" fmla="*/ 70 w 282"/>
                  <a:gd name="T31" fmla="*/ 386 h 559"/>
                  <a:gd name="T32" fmla="*/ 54 w 282"/>
                  <a:gd name="T33" fmla="*/ 361 h 559"/>
                  <a:gd name="T34" fmla="*/ 48 w 282"/>
                  <a:gd name="T35" fmla="*/ 358 h 559"/>
                  <a:gd name="T36" fmla="*/ 52 w 282"/>
                  <a:gd name="T37" fmla="*/ 287 h 559"/>
                  <a:gd name="T38" fmla="*/ 33 w 282"/>
                  <a:gd name="T39" fmla="*/ 239 h 559"/>
                  <a:gd name="T40" fmla="*/ 68 w 282"/>
                  <a:gd name="T41" fmla="*/ 215 h 559"/>
                  <a:gd name="T42" fmla="*/ 65 w 282"/>
                  <a:gd name="T43" fmla="*/ 214 h 559"/>
                  <a:gd name="T44" fmla="*/ 51 w 282"/>
                  <a:gd name="T45" fmla="*/ 136 h 559"/>
                  <a:gd name="T46" fmla="*/ 33 w 282"/>
                  <a:gd name="T47" fmla="*/ 93 h 559"/>
                  <a:gd name="T48" fmla="*/ 58 w 282"/>
                  <a:gd name="T49" fmla="*/ 74 h 559"/>
                  <a:gd name="T50" fmla="*/ 56 w 282"/>
                  <a:gd name="T51" fmla="*/ 68 h 559"/>
                  <a:gd name="T52" fmla="*/ 95 w 282"/>
                  <a:gd name="T53" fmla="*/ 11 h 559"/>
                  <a:gd name="T54" fmla="*/ 145 w 282"/>
                  <a:gd name="T55" fmla="*/ 90 h 559"/>
                  <a:gd name="T56" fmla="*/ 163 w 282"/>
                  <a:gd name="T57" fmla="*/ 73 h 559"/>
                  <a:gd name="T58" fmla="*/ 197 w 282"/>
                  <a:gd name="T59" fmla="*/ 109 h 559"/>
                  <a:gd name="T60" fmla="*/ 182 w 282"/>
                  <a:gd name="T61" fmla="*/ 131 h 559"/>
                  <a:gd name="T62" fmla="*/ 186 w 282"/>
                  <a:gd name="T63" fmla="*/ 136 h 559"/>
                  <a:gd name="T64" fmla="*/ 224 w 282"/>
                  <a:gd name="T65" fmla="*/ 155 h 559"/>
                  <a:gd name="T66" fmla="*/ 216 w 282"/>
                  <a:gd name="T67" fmla="*/ 202 h 559"/>
                  <a:gd name="T68" fmla="*/ 223 w 282"/>
                  <a:gd name="T69" fmla="*/ 236 h 559"/>
                  <a:gd name="T70" fmla="*/ 246 w 282"/>
                  <a:gd name="T71" fmla="*/ 226 h 559"/>
                  <a:gd name="T72" fmla="*/ 231 w 282"/>
                  <a:gd name="T73" fmla="*/ 316 h 559"/>
                  <a:gd name="T74" fmla="*/ 251 w 282"/>
                  <a:gd name="T75" fmla="*/ 340 h 559"/>
                  <a:gd name="T76" fmla="*/ 224 w 282"/>
                  <a:gd name="T77" fmla="*/ 368 h 559"/>
                  <a:gd name="T78" fmla="*/ 173 w 282"/>
                  <a:gd name="T79" fmla="*/ 470 h 559"/>
                  <a:gd name="T80" fmla="*/ 162 w 282"/>
                  <a:gd name="T81" fmla="*/ 506 h 559"/>
                  <a:gd name="T82" fmla="*/ 128 w 282"/>
                  <a:gd name="T83" fmla="*/ 507 h 559"/>
                  <a:gd name="T84" fmla="*/ 124 w 282"/>
                  <a:gd name="T85" fmla="*/ 507 h 559"/>
                  <a:gd name="T86" fmla="*/ 124 w 282"/>
                  <a:gd name="T87" fmla="*/ 512 h 559"/>
                  <a:gd name="T88" fmla="*/ 93 w 282"/>
                  <a:gd name="T89" fmla="*/ 549 h 559"/>
                  <a:gd name="T90" fmla="*/ 62 w 282"/>
                  <a:gd name="T91" fmla="*/ 503 h 559"/>
                  <a:gd name="T92" fmla="*/ 56 w 282"/>
                  <a:gd name="T93" fmla="*/ 501 h 559"/>
                  <a:gd name="T94" fmla="*/ 36 w 282"/>
                  <a:gd name="T95" fmla="*/ 473 h 559"/>
                  <a:gd name="T96" fmla="*/ 57 w 282"/>
                  <a:gd name="T97" fmla="*/ 446 h 559"/>
                  <a:gd name="T98" fmla="*/ 52 w 282"/>
                  <a:gd name="T99" fmla="*/ 4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2" h="559">
                    <a:moveTo>
                      <a:pt x="43" y="450"/>
                    </a:moveTo>
                    <a:cubicBezTo>
                      <a:pt x="32" y="457"/>
                      <a:pt x="26" y="470"/>
                      <a:pt x="27" y="483"/>
                    </a:cubicBezTo>
                    <a:cubicBezTo>
                      <a:pt x="28" y="498"/>
                      <a:pt x="38" y="508"/>
                      <a:pt x="51" y="507"/>
                    </a:cubicBezTo>
                    <a:cubicBezTo>
                      <a:pt x="36" y="527"/>
                      <a:pt x="65" y="554"/>
                      <a:pt x="87" y="556"/>
                    </a:cubicBezTo>
                    <a:cubicBezTo>
                      <a:pt x="109" y="559"/>
                      <a:pt x="132" y="541"/>
                      <a:pt x="132" y="519"/>
                    </a:cubicBezTo>
                    <a:cubicBezTo>
                      <a:pt x="153" y="532"/>
                      <a:pt x="184" y="505"/>
                      <a:pt x="179" y="480"/>
                    </a:cubicBezTo>
                    <a:cubicBezTo>
                      <a:pt x="208" y="486"/>
                      <a:pt x="234" y="467"/>
                      <a:pt x="245" y="439"/>
                    </a:cubicBezTo>
                    <a:cubicBezTo>
                      <a:pt x="253" y="418"/>
                      <a:pt x="253" y="388"/>
                      <a:pt x="237" y="372"/>
                    </a:cubicBezTo>
                    <a:cubicBezTo>
                      <a:pt x="247" y="371"/>
                      <a:pt x="257" y="363"/>
                      <a:pt x="259" y="352"/>
                    </a:cubicBezTo>
                    <a:cubicBezTo>
                      <a:pt x="262" y="338"/>
                      <a:pt x="255" y="327"/>
                      <a:pt x="244" y="321"/>
                    </a:cubicBezTo>
                    <a:cubicBezTo>
                      <a:pt x="266" y="314"/>
                      <a:pt x="282" y="300"/>
                      <a:pt x="282" y="273"/>
                    </a:cubicBezTo>
                    <a:cubicBezTo>
                      <a:pt x="281" y="253"/>
                      <a:pt x="268" y="224"/>
                      <a:pt x="247" y="221"/>
                    </a:cubicBezTo>
                    <a:cubicBezTo>
                      <a:pt x="248" y="208"/>
                      <a:pt x="241" y="195"/>
                      <a:pt x="228" y="193"/>
                    </a:cubicBezTo>
                    <a:cubicBezTo>
                      <a:pt x="246" y="171"/>
                      <a:pt x="226" y="131"/>
                      <a:pt x="197" y="129"/>
                    </a:cubicBezTo>
                    <a:cubicBezTo>
                      <a:pt x="211" y="115"/>
                      <a:pt x="205" y="88"/>
                      <a:pt x="189" y="75"/>
                    </a:cubicBezTo>
                    <a:cubicBezTo>
                      <a:pt x="180" y="68"/>
                      <a:pt x="167" y="61"/>
                      <a:pt x="156" y="66"/>
                    </a:cubicBezTo>
                    <a:cubicBezTo>
                      <a:pt x="153" y="67"/>
                      <a:pt x="151" y="68"/>
                      <a:pt x="149" y="70"/>
                    </a:cubicBezTo>
                    <a:cubicBezTo>
                      <a:pt x="150" y="35"/>
                      <a:pt x="117" y="1"/>
                      <a:pt x="82" y="1"/>
                    </a:cubicBezTo>
                    <a:cubicBezTo>
                      <a:pt x="63" y="0"/>
                      <a:pt x="45" y="9"/>
                      <a:pt x="38" y="28"/>
                    </a:cubicBezTo>
                    <a:cubicBezTo>
                      <a:pt x="33" y="43"/>
                      <a:pt x="37" y="59"/>
                      <a:pt x="48" y="69"/>
                    </a:cubicBezTo>
                    <a:cubicBezTo>
                      <a:pt x="36" y="73"/>
                      <a:pt x="27" y="84"/>
                      <a:pt x="25" y="96"/>
                    </a:cubicBezTo>
                    <a:cubicBezTo>
                      <a:pt x="22" y="111"/>
                      <a:pt x="30" y="126"/>
                      <a:pt x="43" y="133"/>
                    </a:cubicBezTo>
                    <a:cubicBezTo>
                      <a:pt x="25" y="145"/>
                      <a:pt x="16" y="167"/>
                      <a:pt x="24" y="188"/>
                    </a:cubicBezTo>
                    <a:cubicBezTo>
                      <a:pt x="27" y="198"/>
                      <a:pt x="37" y="211"/>
                      <a:pt x="49" y="217"/>
                    </a:cubicBezTo>
                    <a:cubicBezTo>
                      <a:pt x="23" y="226"/>
                      <a:pt x="15" y="264"/>
                      <a:pt x="39" y="281"/>
                    </a:cubicBezTo>
                    <a:cubicBezTo>
                      <a:pt x="0" y="290"/>
                      <a:pt x="7" y="366"/>
                      <a:pt x="46" y="363"/>
                    </a:cubicBezTo>
                    <a:cubicBezTo>
                      <a:pt x="43" y="373"/>
                      <a:pt x="46" y="382"/>
                      <a:pt x="54" y="388"/>
                    </a:cubicBezTo>
                    <a:cubicBezTo>
                      <a:pt x="38" y="391"/>
                      <a:pt x="23" y="401"/>
                      <a:pt x="20" y="418"/>
                    </a:cubicBezTo>
                    <a:cubicBezTo>
                      <a:pt x="17" y="435"/>
                      <a:pt x="28" y="449"/>
                      <a:pt x="43" y="450"/>
                    </a:cubicBezTo>
                    <a:close/>
                    <a:moveTo>
                      <a:pt x="35" y="405"/>
                    </a:moveTo>
                    <a:cubicBezTo>
                      <a:pt x="44" y="396"/>
                      <a:pt x="57" y="393"/>
                      <a:pt x="70" y="393"/>
                    </a:cubicBezTo>
                    <a:cubicBezTo>
                      <a:pt x="74" y="393"/>
                      <a:pt x="74" y="386"/>
                      <a:pt x="70" y="386"/>
                    </a:cubicBezTo>
                    <a:cubicBezTo>
                      <a:pt x="69" y="386"/>
                      <a:pt x="68" y="386"/>
                      <a:pt x="67" y="386"/>
                    </a:cubicBezTo>
                    <a:cubicBezTo>
                      <a:pt x="55" y="386"/>
                      <a:pt x="50" y="377"/>
                      <a:pt x="54" y="361"/>
                    </a:cubicBez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7"/>
                      <a:pt x="50" y="355"/>
                      <a:pt x="48" y="358"/>
                    </a:cubicBezTo>
                    <a:cubicBezTo>
                      <a:pt x="48" y="358"/>
                      <a:pt x="48" y="358"/>
                      <a:pt x="48" y="358"/>
                    </a:cubicBezTo>
                    <a:cubicBezTo>
                      <a:pt x="11" y="353"/>
                      <a:pt x="11" y="287"/>
                      <a:pt x="52" y="287"/>
                    </a:cubicBezTo>
                    <a:cubicBezTo>
                      <a:pt x="55" y="287"/>
                      <a:pt x="56" y="281"/>
                      <a:pt x="53" y="281"/>
                    </a:cubicBezTo>
                    <a:cubicBezTo>
                      <a:pt x="34" y="277"/>
                      <a:pt x="24" y="256"/>
                      <a:pt x="33" y="239"/>
                    </a:cubicBezTo>
                    <a:cubicBezTo>
                      <a:pt x="41" y="226"/>
                      <a:pt x="54" y="222"/>
                      <a:pt x="68" y="220"/>
                    </a:cubicBezTo>
                    <a:cubicBezTo>
                      <a:pt x="71" y="220"/>
                      <a:pt x="71" y="215"/>
                      <a:pt x="68" y="215"/>
                    </a:cubicBezTo>
                    <a:cubicBezTo>
                      <a:pt x="68" y="215"/>
                      <a:pt x="67" y="215"/>
                      <a:pt x="67" y="215"/>
                    </a:cubicBezTo>
                    <a:cubicBezTo>
                      <a:pt x="67" y="214"/>
                      <a:pt x="66" y="213"/>
                      <a:pt x="65" y="214"/>
                    </a:cubicBezTo>
                    <a:cubicBezTo>
                      <a:pt x="49" y="217"/>
                      <a:pt x="33" y="196"/>
                      <a:pt x="29" y="182"/>
                    </a:cubicBezTo>
                    <a:cubicBezTo>
                      <a:pt x="25" y="163"/>
                      <a:pt x="35" y="145"/>
                      <a:pt x="51" y="136"/>
                    </a:cubicBezTo>
                    <a:cubicBezTo>
                      <a:pt x="54" y="134"/>
                      <a:pt x="53" y="131"/>
                      <a:pt x="50" y="130"/>
                    </a:cubicBezTo>
                    <a:cubicBezTo>
                      <a:pt x="35" y="124"/>
                      <a:pt x="27" y="108"/>
                      <a:pt x="33" y="93"/>
                    </a:cubicBezTo>
                    <a:cubicBezTo>
                      <a:pt x="37" y="83"/>
                      <a:pt x="46" y="78"/>
                      <a:pt x="56" y="75"/>
                    </a:cubicBezTo>
                    <a:cubicBezTo>
                      <a:pt x="57" y="75"/>
                      <a:pt x="57" y="74"/>
                      <a:pt x="58" y="74"/>
                    </a:cubicBezTo>
                    <a:cubicBezTo>
                      <a:pt x="60" y="72"/>
                      <a:pt x="60" y="68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43" y="55"/>
                      <a:pt x="38" y="36"/>
                      <a:pt x="51" y="21"/>
                    </a:cubicBezTo>
                    <a:cubicBezTo>
                      <a:pt x="62" y="8"/>
                      <a:pt x="80" y="6"/>
                      <a:pt x="95" y="11"/>
                    </a:cubicBezTo>
                    <a:cubicBezTo>
                      <a:pt x="131" y="21"/>
                      <a:pt x="144" y="54"/>
                      <a:pt x="139" y="88"/>
                    </a:cubicBezTo>
                    <a:cubicBezTo>
                      <a:pt x="138" y="92"/>
                      <a:pt x="143" y="94"/>
                      <a:pt x="145" y="90"/>
                    </a:cubicBezTo>
                    <a:cubicBezTo>
                      <a:pt x="146" y="87"/>
                      <a:pt x="147" y="84"/>
                      <a:pt x="148" y="81"/>
                    </a:cubicBezTo>
                    <a:cubicBezTo>
                      <a:pt x="151" y="77"/>
                      <a:pt x="156" y="73"/>
                      <a:pt x="163" y="73"/>
                    </a:cubicBezTo>
                    <a:cubicBezTo>
                      <a:pt x="171" y="73"/>
                      <a:pt x="180" y="77"/>
                      <a:pt x="186" y="83"/>
                    </a:cubicBezTo>
                    <a:cubicBezTo>
                      <a:pt x="193" y="89"/>
                      <a:pt x="197" y="100"/>
                      <a:pt x="197" y="109"/>
                    </a:cubicBezTo>
                    <a:cubicBezTo>
                      <a:pt x="197" y="120"/>
                      <a:pt x="191" y="125"/>
                      <a:pt x="183" y="131"/>
                    </a:cubicBezTo>
                    <a:cubicBezTo>
                      <a:pt x="183" y="131"/>
                      <a:pt x="183" y="131"/>
                      <a:pt x="182" y="131"/>
                    </a:cubicBezTo>
                    <a:cubicBezTo>
                      <a:pt x="181" y="132"/>
                      <a:pt x="181" y="134"/>
                      <a:pt x="182" y="134"/>
                    </a:cubicBezTo>
                    <a:cubicBezTo>
                      <a:pt x="183" y="135"/>
                      <a:pt x="184" y="137"/>
                      <a:pt x="186" y="136"/>
                    </a:cubicBezTo>
                    <a:cubicBezTo>
                      <a:pt x="187" y="136"/>
                      <a:pt x="188" y="135"/>
                      <a:pt x="190" y="135"/>
                    </a:cubicBezTo>
                    <a:cubicBezTo>
                      <a:pt x="204" y="136"/>
                      <a:pt x="216" y="141"/>
                      <a:pt x="224" y="155"/>
                    </a:cubicBezTo>
                    <a:cubicBezTo>
                      <a:pt x="231" y="169"/>
                      <a:pt x="229" y="188"/>
                      <a:pt x="213" y="196"/>
                    </a:cubicBezTo>
                    <a:cubicBezTo>
                      <a:pt x="208" y="197"/>
                      <a:pt x="212" y="204"/>
                      <a:pt x="216" y="202"/>
                    </a:cubicBezTo>
                    <a:cubicBezTo>
                      <a:pt x="232" y="194"/>
                      <a:pt x="243" y="210"/>
                      <a:pt x="238" y="223"/>
                    </a:cubicBezTo>
                    <a:cubicBezTo>
                      <a:pt x="235" y="231"/>
                      <a:pt x="231" y="233"/>
                      <a:pt x="223" y="236"/>
                    </a:cubicBezTo>
                    <a:cubicBezTo>
                      <a:pt x="220" y="237"/>
                      <a:pt x="220" y="242"/>
                      <a:pt x="224" y="242"/>
                    </a:cubicBezTo>
                    <a:cubicBezTo>
                      <a:pt x="236" y="241"/>
                      <a:pt x="243" y="234"/>
                      <a:pt x="246" y="226"/>
                    </a:cubicBezTo>
                    <a:cubicBezTo>
                      <a:pt x="262" y="236"/>
                      <a:pt x="274" y="252"/>
                      <a:pt x="274" y="273"/>
                    </a:cubicBezTo>
                    <a:cubicBezTo>
                      <a:pt x="275" y="300"/>
                      <a:pt x="255" y="312"/>
                      <a:pt x="231" y="316"/>
                    </a:cubicBezTo>
                    <a:cubicBezTo>
                      <a:pt x="227" y="317"/>
                      <a:pt x="228" y="322"/>
                      <a:pt x="231" y="323"/>
                    </a:cubicBezTo>
                    <a:cubicBezTo>
                      <a:pt x="240" y="326"/>
                      <a:pt x="248" y="331"/>
                      <a:pt x="251" y="340"/>
                    </a:cubicBezTo>
                    <a:cubicBezTo>
                      <a:pt x="256" y="356"/>
                      <a:pt x="242" y="368"/>
                      <a:pt x="227" y="362"/>
                    </a:cubicBezTo>
                    <a:cubicBezTo>
                      <a:pt x="223" y="360"/>
                      <a:pt x="220" y="365"/>
                      <a:pt x="224" y="368"/>
                    </a:cubicBezTo>
                    <a:cubicBezTo>
                      <a:pt x="224" y="368"/>
                      <a:pt x="225" y="369"/>
                      <a:pt x="226" y="369"/>
                    </a:cubicBezTo>
                    <a:cubicBezTo>
                      <a:pt x="266" y="404"/>
                      <a:pt x="229" y="491"/>
                      <a:pt x="173" y="470"/>
                    </a:cubicBezTo>
                    <a:cubicBezTo>
                      <a:pt x="170" y="469"/>
                      <a:pt x="167" y="473"/>
                      <a:pt x="169" y="476"/>
                    </a:cubicBezTo>
                    <a:cubicBezTo>
                      <a:pt x="175" y="486"/>
                      <a:pt x="170" y="498"/>
                      <a:pt x="162" y="506"/>
                    </a:cubicBezTo>
                    <a:cubicBezTo>
                      <a:pt x="153" y="515"/>
                      <a:pt x="138" y="518"/>
                      <a:pt x="129" y="508"/>
                    </a:cubicBezTo>
                    <a:cubicBezTo>
                      <a:pt x="129" y="507"/>
                      <a:pt x="129" y="507"/>
                      <a:pt x="128" y="507"/>
                    </a:cubicBezTo>
                    <a:cubicBezTo>
                      <a:pt x="128" y="506"/>
                      <a:pt x="128" y="506"/>
                      <a:pt x="127" y="505"/>
                    </a:cubicBezTo>
                    <a:cubicBezTo>
                      <a:pt x="126" y="503"/>
                      <a:pt x="123" y="505"/>
                      <a:pt x="124" y="507"/>
                    </a:cubicBezTo>
                    <a:cubicBezTo>
                      <a:pt x="124" y="507"/>
                      <a:pt x="124" y="508"/>
                      <a:pt x="124" y="508"/>
                    </a:cubicBezTo>
                    <a:cubicBezTo>
                      <a:pt x="123" y="509"/>
                      <a:pt x="123" y="511"/>
                      <a:pt x="124" y="512"/>
                    </a:cubicBezTo>
                    <a:cubicBezTo>
                      <a:pt x="124" y="512"/>
                      <a:pt x="124" y="512"/>
                      <a:pt x="124" y="513"/>
                    </a:cubicBezTo>
                    <a:cubicBezTo>
                      <a:pt x="125" y="531"/>
                      <a:pt x="114" y="548"/>
                      <a:pt x="93" y="549"/>
                    </a:cubicBezTo>
                    <a:cubicBezTo>
                      <a:pt x="83" y="549"/>
                      <a:pt x="71" y="545"/>
                      <a:pt x="64" y="537"/>
                    </a:cubicBezTo>
                    <a:cubicBezTo>
                      <a:pt x="53" y="527"/>
                      <a:pt x="55" y="515"/>
                      <a:pt x="62" y="503"/>
                    </a:cubicBezTo>
                    <a:cubicBezTo>
                      <a:pt x="64" y="501"/>
                      <a:pt x="61" y="498"/>
                      <a:pt x="59" y="500"/>
                    </a:cubicBezTo>
                    <a:cubicBezTo>
                      <a:pt x="58" y="500"/>
                      <a:pt x="57" y="501"/>
                      <a:pt x="56" y="501"/>
                    </a:cubicBezTo>
                    <a:cubicBezTo>
                      <a:pt x="49" y="502"/>
                      <a:pt x="42" y="501"/>
                      <a:pt x="38" y="494"/>
                    </a:cubicBezTo>
                    <a:cubicBezTo>
                      <a:pt x="34" y="488"/>
                      <a:pt x="34" y="480"/>
                      <a:pt x="36" y="473"/>
                    </a:cubicBezTo>
                    <a:cubicBezTo>
                      <a:pt x="39" y="461"/>
                      <a:pt x="48" y="456"/>
                      <a:pt x="58" y="451"/>
                    </a:cubicBezTo>
                    <a:cubicBezTo>
                      <a:pt x="60" y="450"/>
                      <a:pt x="59" y="446"/>
                      <a:pt x="57" y="446"/>
                    </a:cubicBezTo>
                    <a:cubicBezTo>
                      <a:pt x="56" y="446"/>
                      <a:pt x="54" y="446"/>
                      <a:pt x="53" y="446"/>
                    </a:cubicBezTo>
                    <a:cubicBezTo>
                      <a:pt x="53" y="446"/>
                      <a:pt x="53" y="446"/>
                      <a:pt x="52" y="446"/>
                    </a:cubicBezTo>
                    <a:cubicBezTo>
                      <a:pt x="27" y="450"/>
                      <a:pt x="22" y="420"/>
                      <a:pt x="35" y="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id="{E2DD6E92-1F1D-401F-A9EE-C535D3291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927" y="4236683"/>
                <a:ext cx="283150" cy="283150"/>
              </a:xfrm>
              <a:custGeom>
                <a:avLst/>
                <a:gdLst>
                  <a:gd name="T0" fmla="*/ 1 w 126"/>
                  <a:gd name="T1" fmla="*/ 9 h 137"/>
                  <a:gd name="T2" fmla="*/ 30 w 126"/>
                  <a:gd name="T3" fmla="*/ 28 h 137"/>
                  <a:gd name="T4" fmla="*/ 28 w 126"/>
                  <a:gd name="T5" fmla="*/ 82 h 137"/>
                  <a:gd name="T6" fmla="*/ 63 w 126"/>
                  <a:gd name="T7" fmla="*/ 80 h 137"/>
                  <a:gd name="T8" fmla="*/ 69 w 126"/>
                  <a:gd name="T9" fmla="*/ 50 h 137"/>
                  <a:gd name="T10" fmla="*/ 75 w 126"/>
                  <a:gd name="T11" fmla="*/ 49 h 137"/>
                  <a:gd name="T12" fmla="*/ 91 w 126"/>
                  <a:gd name="T13" fmla="*/ 55 h 137"/>
                  <a:gd name="T14" fmla="*/ 94 w 126"/>
                  <a:gd name="T15" fmla="*/ 61 h 137"/>
                  <a:gd name="T16" fmla="*/ 76 w 126"/>
                  <a:gd name="T17" fmla="*/ 62 h 137"/>
                  <a:gd name="T18" fmla="*/ 68 w 126"/>
                  <a:gd name="T19" fmla="*/ 82 h 137"/>
                  <a:gd name="T20" fmla="*/ 71 w 126"/>
                  <a:gd name="T21" fmla="*/ 84 h 137"/>
                  <a:gd name="T22" fmla="*/ 87 w 126"/>
                  <a:gd name="T23" fmla="*/ 117 h 137"/>
                  <a:gd name="T24" fmla="*/ 104 w 126"/>
                  <a:gd name="T25" fmla="*/ 107 h 137"/>
                  <a:gd name="T26" fmla="*/ 125 w 126"/>
                  <a:gd name="T27" fmla="*/ 124 h 137"/>
                  <a:gd name="T28" fmla="*/ 118 w 126"/>
                  <a:gd name="T29" fmla="*/ 125 h 137"/>
                  <a:gd name="T30" fmla="*/ 87 w 126"/>
                  <a:gd name="T31" fmla="*/ 133 h 137"/>
                  <a:gd name="T32" fmla="*/ 79 w 126"/>
                  <a:gd name="T33" fmla="*/ 132 h 137"/>
                  <a:gd name="T34" fmla="*/ 72 w 126"/>
                  <a:gd name="T35" fmla="*/ 96 h 137"/>
                  <a:gd name="T36" fmla="*/ 23 w 126"/>
                  <a:gd name="T37" fmla="*/ 93 h 137"/>
                  <a:gd name="T38" fmla="*/ 18 w 126"/>
                  <a:gd name="T39" fmla="*/ 87 h 137"/>
                  <a:gd name="T40" fmla="*/ 1 w 126"/>
                  <a:gd name="T41" fmla="*/ 11 h 137"/>
                  <a:gd name="T42" fmla="*/ 1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" y="9"/>
                    </a:moveTo>
                    <a:cubicBezTo>
                      <a:pt x="14" y="0"/>
                      <a:pt x="27" y="16"/>
                      <a:pt x="30" y="28"/>
                    </a:cubicBezTo>
                    <a:cubicBezTo>
                      <a:pt x="36" y="46"/>
                      <a:pt x="35" y="65"/>
                      <a:pt x="28" y="82"/>
                    </a:cubicBezTo>
                    <a:cubicBezTo>
                      <a:pt x="40" y="78"/>
                      <a:pt x="52" y="76"/>
                      <a:pt x="63" y="80"/>
                    </a:cubicBezTo>
                    <a:cubicBezTo>
                      <a:pt x="70" y="71"/>
                      <a:pt x="71" y="62"/>
                      <a:pt x="69" y="50"/>
                    </a:cubicBezTo>
                    <a:cubicBezTo>
                      <a:pt x="68" y="46"/>
                      <a:pt x="74" y="44"/>
                      <a:pt x="75" y="49"/>
                    </a:cubicBezTo>
                    <a:cubicBezTo>
                      <a:pt x="77" y="58"/>
                      <a:pt x="84" y="58"/>
                      <a:pt x="91" y="55"/>
                    </a:cubicBezTo>
                    <a:cubicBezTo>
                      <a:pt x="94" y="54"/>
                      <a:pt x="96" y="59"/>
                      <a:pt x="94" y="61"/>
                    </a:cubicBezTo>
                    <a:cubicBezTo>
                      <a:pt x="89" y="66"/>
                      <a:pt x="82" y="65"/>
                      <a:pt x="76" y="62"/>
                    </a:cubicBezTo>
                    <a:cubicBezTo>
                      <a:pt x="76" y="70"/>
                      <a:pt x="74" y="78"/>
                      <a:pt x="68" y="82"/>
                    </a:cubicBezTo>
                    <a:cubicBezTo>
                      <a:pt x="69" y="82"/>
                      <a:pt x="70" y="83"/>
                      <a:pt x="71" y="84"/>
                    </a:cubicBezTo>
                    <a:cubicBezTo>
                      <a:pt x="82" y="92"/>
                      <a:pt x="86" y="104"/>
                      <a:pt x="87" y="117"/>
                    </a:cubicBezTo>
                    <a:cubicBezTo>
                      <a:pt x="91" y="112"/>
                      <a:pt x="97" y="108"/>
                      <a:pt x="104" y="107"/>
                    </a:cubicBezTo>
                    <a:cubicBezTo>
                      <a:pt x="115" y="106"/>
                      <a:pt x="124" y="113"/>
                      <a:pt x="125" y="124"/>
                    </a:cubicBezTo>
                    <a:cubicBezTo>
                      <a:pt x="126" y="128"/>
                      <a:pt x="120" y="129"/>
                      <a:pt x="118" y="125"/>
                    </a:cubicBezTo>
                    <a:cubicBezTo>
                      <a:pt x="112" y="104"/>
                      <a:pt x="91" y="121"/>
                      <a:pt x="87" y="133"/>
                    </a:cubicBezTo>
                    <a:cubicBezTo>
                      <a:pt x="85" y="137"/>
                      <a:pt x="79" y="137"/>
                      <a:pt x="79" y="132"/>
                    </a:cubicBezTo>
                    <a:cubicBezTo>
                      <a:pt x="79" y="120"/>
                      <a:pt x="80" y="106"/>
                      <a:pt x="72" y="96"/>
                    </a:cubicBezTo>
                    <a:cubicBezTo>
                      <a:pt x="59" y="80"/>
                      <a:pt x="39" y="85"/>
                      <a:pt x="23" y="93"/>
                    </a:cubicBezTo>
                    <a:cubicBezTo>
                      <a:pt x="20" y="94"/>
                      <a:pt x="16" y="91"/>
                      <a:pt x="18" y="87"/>
                    </a:cubicBezTo>
                    <a:cubicBezTo>
                      <a:pt x="29" y="65"/>
                      <a:pt x="35" y="17"/>
                      <a:pt x="1" y="11"/>
                    </a:cubicBezTo>
                    <a:cubicBezTo>
                      <a:pt x="0" y="11"/>
                      <a:pt x="0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47">
                <a:extLst>
                  <a:ext uri="{FF2B5EF4-FFF2-40B4-BE49-F238E27FC236}">
                    <a16:creationId xmlns:a16="http://schemas.microsoft.com/office/drawing/2014/main" id="{6505828F-A8F9-45FF-9F9C-A86AC5CB1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870" y="4347811"/>
                <a:ext cx="377533" cy="625670"/>
              </a:xfrm>
              <a:custGeom>
                <a:avLst/>
                <a:gdLst>
                  <a:gd name="T0" fmla="*/ 3 w 168"/>
                  <a:gd name="T1" fmla="*/ 7 h 302"/>
                  <a:gd name="T2" fmla="*/ 8 w 168"/>
                  <a:gd name="T3" fmla="*/ 3 h 302"/>
                  <a:gd name="T4" fmla="*/ 22 w 168"/>
                  <a:gd name="T5" fmla="*/ 48 h 302"/>
                  <a:gd name="T6" fmla="*/ 19 w 168"/>
                  <a:gd name="T7" fmla="*/ 59 h 302"/>
                  <a:gd name="T8" fmla="*/ 16 w 168"/>
                  <a:gd name="T9" fmla="*/ 66 h 302"/>
                  <a:gd name="T10" fmla="*/ 81 w 168"/>
                  <a:gd name="T11" fmla="*/ 87 h 302"/>
                  <a:gd name="T12" fmla="*/ 86 w 168"/>
                  <a:gd name="T13" fmla="*/ 93 h 302"/>
                  <a:gd name="T14" fmla="*/ 85 w 168"/>
                  <a:gd name="T15" fmla="*/ 128 h 302"/>
                  <a:gd name="T16" fmla="*/ 123 w 168"/>
                  <a:gd name="T17" fmla="*/ 129 h 302"/>
                  <a:gd name="T18" fmla="*/ 127 w 168"/>
                  <a:gd name="T19" fmla="*/ 135 h 302"/>
                  <a:gd name="T20" fmla="*/ 118 w 168"/>
                  <a:gd name="T21" fmla="*/ 179 h 302"/>
                  <a:gd name="T22" fmla="*/ 162 w 168"/>
                  <a:gd name="T23" fmla="*/ 191 h 302"/>
                  <a:gd name="T24" fmla="*/ 164 w 168"/>
                  <a:gd name="T25" fmla="*/ 198 h 302"/>
                  <a:gd name="T26" fmla="*/ 112 w 168"/>
                  <a:gd name="T27" fmla="*/ 141 h 302"/>
                  <a:gd name="T28" fmla="*/ 77 w 168"/>
                  <a:gd name="T29" fmla="*/ 130 h 302"/>
                  <a:gd name="T30" fmla="*/ 72 w 168"/>
                  <a:gd name="T31" fmla="*/ 100 h 302"/>
                  <a:gd name="T32" fmla="*/ 43 w 168"/>
                  <a:gd name="T33" fmla="*/ 96 h 302"/>
                  <a:gd name="T34" fmla="*/ 21 w 168"/>
                  <a:gd name="T35" fmla="*/ 155 h 302"/>
                  <a:gd name="T36" fmla="*/ 37 w 168"/>
                  <a:gd name="T37" fmla="*/ 187 h 302"/>
                  <a:gd name="T38" fmla="*/ 15 w 168"/>
                  <a:gd name="T39" fmla="*/ 216 h 302"/>
                  <a:gd name="T40" fmla="*/ 46 w 168"/>
                  <a:gd name="T41" fmla="*/ 261 h 302"/>
                  <a:gd name="T42" fmla="*/ 20 w 168"/>
                  <a:gd name="T43" fmla="*/ 288 h 302"/>
                  <a:gd name="T44" fmla="*/ 21 w 168"/>
                  <a:gd name="T45" fmla="*/ 288 h 302"/>
                  <a:gd name="T46" fmla="*/ 34 w 168"/>
                  <a:gd name="T47" fmla="*/ 245 h 302"/>
                  <a:gd name="T48" fmla="*/ 6 w 168"/>
                  <a:gd name="T49" fmla="*/ 221 h 302"/>
                  <a:gd name="T50" fmla="*/ 5 w 168"/>
                  <a:gd name="T51" fmla="*/ 214 h 302"/>
                  <a:gd name="T52" fmla="*/ 30 w 168"/>
                  <a:gd name="T53" fmla="*/ 191 h 302"/>
                  <a:gd name="T54" fmla="*/ 10 w 168"/>
                  <a:gd name="T55" fmla="*/ 154 h 302"/>
                  <a:gd name="T56" fmla="*/ 11 w 168"/>
                  <a:gd name="T57" fmla="*/ 150 h 302"/>
                  <a:gd name="T58" fmla="*/ 42 w 168"/>
                  <a:gd name="T59" fmla="*/ 108 h 302"/>
                  <a:gd name="T60" fmla="*/ 29 w 168"/>
                  <a:gd name="T61" fmla="*/ 86 h 302"/>
                  <a:gd name="T62" fmla="*/ 27 w 168"/>
                  <a:gd name="T63" fmla="*/ 85 h 302"/>
                  <a:gd name="T64" fmla="*/ 9 w 168"/>
                  <a:gd name="T65" fmla="*/ 74 h 302"/>
                  <a:gd name="T66" fmla="*/ 7 w 168"/>
                  <a:gd name="T67" fmla="*/ 70 h 302"/>
                  <a:gd name="T68" fmla="*/ 3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3" y="7"/>
                    </a:moveTo>
                    <a:cubicBezTo>
                      <a:pt x="0" y="5"/>
                      <a:pt x="5" y="0"/>
                      <a:pt x="8" y="3"/>
                    </a:cubicBezTo>
                    <a:cubicBezTo>
                      <a:pt x="21" y="14"/>
                      <a:pt x="26" y="31"/>
                      <a:pt x="22" y="48"/>
                    </a:cubicBezTo>
                    <a:cubicBezTo>
                      <a:pt x="22" y="52"/>
                      <a:pt x="20" y="55"/>
                      <a:pt x="19" y="59"/>
                    </a:cubicBezTo>
                    <a:cubicBezTo>
                      <a:pt x="18" y="62"/>
                      <a:pt x="16" y="64"/>
                      <a:pt x="16" y="66"/>
                    </a:cubicBezTo>
                    <a:cubicBezTo>
                      <a:pt x="33" y="82"/>
                      <a:pt x="56" y="105"/>
                      <a:pt x="81" y="87"/>
                    </a:cubicBezTo>
                    <a:cubicBezTo>
                      <a:pt x="85" y="84"/>
                      <a:pt x="89" y="90"/>
                      <a:pt x="86" y="93"/>
                    </a:cubicBezTo>
                    <a:cubicBezTo>
                      <a:pt x="76" y="102"/>
                      <a:pt x="75" y="118"/>
                      <a:pt x="85" y="128"/>
                    </a:cubicBezTo>
                    <a:cubicBezTo>
                      <a:pt x="95" y="138"/>
                      <a:pt x="111" y="136"/>
                      <a:pt x="123" y="129"/>
                    </a:cubicBezTo>
                    <a:cubicBezTo>
                      <a:pt x="126" y="127"/>
                      <a:pt x="130" y="132"/>
                      <a:pt x="127" y="135"/>
                    </a:cubicBezTo>
                    <a:cubicBezTo>
                      <a:pt x="114" y="145"/>
                      <a:pt x="109" y="164"/>
                      <a:pt x="118" y="179"/>
                    </a:cubicBezTo>
                    <a:cubicBezTo>
                      <a:pt x="127" y="194"/>
                      <a:pt x="146" y="197"/>
                      <a:pt x="162" y="191"/>
                    </a:cubicBezTo>
                    <a:cubicBezTo>
                      <a:pt x="165" y="190"/>
                      <a:pt x="168" y="196"/>
                      <a:pt x="164" y="198"/>
                    </a:cubicBezTo>
                    <a:cubicBezTo>
                      <a:pt x="126" y="216"/>
                      <a:pt x="95" y="173"/>
                      <a:pt x="112" y="141"/>
                    </a:cubicBezTo>
                    <a:cubicBezTo>
                      <a:pt x="100" y="144"/>
                      <a:pt x="86" y="141"/>
                      <a:pt x="77" y="130"/>
                    </a:cubicBezTo>
                    <a:cubicBezTo>
                      <a:pt x="70" y="122"/>
                      <a:pt x="69" y="110"/>
                      <a:pt x="72" y="100"/>
                    </a:cubicBezTo>
                    <a:cubicBezTo>
                      <a:pt x="62" y="103"/>
                      <a:pt x="52" y="101"/>
                      <a:pt x="43" y="96"/>
                    </a:cubicBezTo>
                    <a:cubicBezTo>
                      <a:pt x="55" y="119"/>
                      <a:pt x="47" y="151"/>
                      <a:pt x="21" y="155"/>
                    </a:cubicBezTo>
                    <a:cubicBezTo>
                      <a:pt x="31" y="162"/>
                      <a:pt x="39" y="173"/>
                      <a:pt x="37" y="187"/>
                    </a:cubicBezTo>
                    <a:cubicBezTo>
                      <a:pt x="36" y="200"/>
                      <a:pt x="26" y="209"/>
                      <a:pt x="15" y="216"/>
                    </a:cubicBezTo>
                    <a:cubicBezTo>
                      <a:pt x="34" y="223"/>
                      <a:pt x="46" y="240"/>
                      <a:pt x="46" y="261"/>
                    </a:cubicBezTo>
                    <a:cubicBezTo>
                      <a:pt x="45" y="270"/>
                      <a:pt x="34" y="302"/>
                      <a:pt x="20" y="288"/>
                    </a:cubicBezTo>
                    <a:cubicBezTo>
                      <a:pt x="20" y="288"/>
                      <a:pt x="20" y="287"/>
                      <a:pt x="21" y="288"/>
                    </a:cubicBezTo>
                    <a:cubicBezTo>
                      <a:pt x="41" y="292"/>
                      <a:pt x="38" y="253"/>
                      <a:pt x="34" y="245"/>
                    </a:cubicBezTo>
                    <a:cubicBezTo>
                      <a:pt x="29" y="232"/>
                      <a:pt x="19" y="224"/>
                      <a:pt x="6" y="221"/>
                    </a:cubicBezTo>
                    <a:cubicBezTo>
                      <a:pt x="2" y="220"/>
                      <a:pt x="2" y="216"/>
                      <a:pt x="5" y="214"/>
                    </a:cubicBezTo>
                    <a:cubicBezTo>
                      <a:pt x="15" y="209"/>
                      <a:pt x="26" y="202"/>
                      <a:pt x="30" y="191"/>
                    </a:cubicBezTo>
                    <a:cubicBezTo>
                      <a:pt x="36" y="175"/>
                      <a:pt x="24" y="161"/>
                      <a:pt x="10" y="154"/>
                    </a:cubicBezTo>
                    <a:cubicBezTo>
                      <a:pt x="8" y="153"/>
                      <a:pt x="9" y="149"/>
                      <a:pt x="11" y="150"/>
                    </a:cubicBezTo>
                    <a:cubicBezTo>
                      <a:pt x="35" y="151"/>
                      <a:pt x="48" y="129"/>
                      <a:pt x="42" y="108"/>
                    </a:cubicBezTo>
                    <a:cubicBezTo>
                      <a:pt x="40" y="99"/>
                      <a:pt x="35" y="92"/>
                      <a:pt x="29" y="86"/>
                    </a:cubicBezTo>
                    <a:cubicBezTo>
                      <a:pt x="29" y="86"/>
                      <a:pt x="28" y="85"/>
                      <a:pt x="27" y="85"/>
                    </a:cubicBezTo>
                    <a:cubicBezTo>
                      <a:pt x="22" y="80"/>
                      <a:pt x="15" y="76"/>
                      <a:pt x="9" y="74"/>
                    </a:cubicBezTo>
                    <a:cubicBezTo>
                      <a:pt x="7" y="73"/>
                      <a:pt x="6" y="71"/>
                      <a:pt x="7" y="70"/>
                    </a:cubicBezTo>
                    <a:cubicBezTo>
                      <a:pt x="18" y="49"/>
                      <a:pt x="24" y="24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48">
                <a:extLst>
                  <a:ext uri="{FF2B5EF4-FFF2-40B4-BE49-F238E27FC236}">
                    <a16:creationId xmlns:a16="http://schemas.microsoft.com/office/drawing/2014/main" id="{717A33E9-B127-4589-91F8-805EF64E0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303" y="4850174"/>
                <a:ext cx="353176" cy="333386"/>
              </a:xfrm>
              <a:custGeom>
                <a:avLst/>
                <a:gdLst>
                  <a:gd name="T0" fmla="*/ 3 w 157"/>
                  <a:gd name="T1" fmla="*/ 107 h 161"/>
                  <a:gd name="T2" fmla="*/ 25 w 157"/>
                  <a:gd name="T3" fmla="*/ 57 h 161"/>
                  <a:gd name="T4" fmla="*/ 31 w 157"/>
                  <a:gd name="T5" fmla="*/ 54 h 161"/>
                  <a:gd name="T6" fmla="*/ 14 w 157"/>
                  <a:gd name="T7" fmla="*/ 111 h 161"/>
                  <a:gd name="T8" fmla="*/ 26 w 157"/>
                  <a:gd name="T9" fmla="*/ 140 h 161"/>
                  <a:gd name="T10" fmla="*/ 51 w 157"/>
                  <a:gd name="T11" fmla="*/ 123 h 161"/>
                  <a:gd name="T12" fmla="*/ 75 w 157"/>
                  <a:gd name="T13" fmla="*/ 127 h 161"/>
                  <a:gd name="T14" fmla="*/ 134 w 157"/>
                  <a:gd name="T15" fmla="*/ 79 h 161"/>
                  <a:gd name="T16" fmla="*/ 124 w 157"/>
                  <a:gd name="T17" fmla="*/ 25 h 161"/>
                  <a:gd name="T18" fmla="*/ 155 w 157"/>
                  <a:gd name="T19" fmla="*/ 5 h 161"/>
                  <a:gd name="T20" fmla="*/ 155 w 157"/>
                  <a:gd name="T21" fmla="*/ 8 h 161"/>
                  <a:gd name="T22" fmla="*/ 146 w 157"/>
                  <a:gd name="T23" fmla="*/ 84 h 161"/>
                  <a:gd name="T24" fmla="*/ 141 w 157"/>
                  <a:gd name="T25" fmla="*/ 89 h 161"/>
                  <a:gd name="T26" fmla="*/ 85 w 157"/>
                  <a:gd name="T27" fmla="*/ 137 h 161"/>
                  <a:gd name="T28" fmla="*/ 78 w 157"/>
                  <a:gd name="T29" fmla="*/ 140 h 161"/>
                  <a:gd name="T30" fmla="*/ 22 w 157"/>
                  <a:gd name="T31" fmla="*/ 158 h 161"/>
                  <a:gd name="T32" fmla="*/ 16 w 157"/>
                  <a:gd name="T33" fmla="*/ 155 h 161"/>
                  <a:gd name="T34" fmla="*/ 3 w 157"/>
                  <a:gd name="T35" fmla="*/ 114 h 161"/>
                  <a:gd name="T36" fmla="*/ 3 w 157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161">
                    <a:moveTo>
                      <a:pt x="3" y="107"/>
                    </a:moveTo>
                    <a:cubicBezTo>
                      <a:pt x="26" y="101"/>
                      <a:pt x="36" y="78"/>
                      <a:pt x="25" y="57"/>
                    </a:cubicBezTo>
                    <a:cubicBezTo>
                      <a:pt x="23" y="53"/>
                      <a:pt x="29" y="50"/>
                      <a:pt x="31" y="54"/>
                    </a:cubicBezTo>
                    <a:cubicBezTo>
                      <a:pt x="44" y="75"/>
                      <a:pt x="35" y="101"/>
                      <a:pt x="14" y="111"/>
                    </a:cubicBezTo>
                    <a:cubicBezTo>
                      <a:pt x="24" y="118"/>
                      <a:pt x="27" y="129"/>
                      <a:pt x="26" y="140"/>
                    </a:cubicBezTo>
                    <a:cubicBezTo>
                      <a:pt x="33" y="132"/>
                      <a:pt x="41" y="126"/>
                      <a:pt x="51" y="123"/>
                    </a:cubicBezTo>
                    <a:cubicBezTo>
                      <a:pt x="60" y="121"/>
                      <a:pt x="69" y="123"/>
                      <a:pt x="75" y="127"/>
                    </a:cubicBezTo>
                    <a:cubicBezTo>
                      <a:pt x="74" y="95"/>
                      <a:pt x="103" y="71"/>
                      <a:pt x="134" y="79"/>
                    </a:cubicBezTo>
                    <a:cubicBezTo>
                      <a:pt x="125" y="63"/>
                      <a:pt x="118" y="43"/>
                      <a:pt x="124" y="25"/>
                    </a:cubicBezTo>
                    <a:cubicBezTo>
                      <a:pt x="128" y="11"/>
                      <a:pt x="141" y="0"/>
                      <a:pt x="155" y="5"/>
                    </a:cubicBezTo>
                    <a:cubicBezTo>
                      <a:pt x="157" y="5"/>
                      <a:pt x="157" y="8"/>
                      <a:pt x="155" y="8"/>
                    </a:cubicBezTo>
                    <a:cubicBezTo>
                      <a:pt x="114" y="10"/>
                      <a:pt x="133" y="64"/>
                      <a:pt x="146" y="84"/>
                    </a:cubicBezTo>
                    <a:cubicBezTo>
                      <a:pt x="148" y="87"/>
                      <a:pt x="144" y="91"/>
                      <a:pt x="141" y="89"/>
                    </a:cubicBezTo>
                    <a:cubicBezTo>
                      <a:pt x="108" y="73"/>
                      <a:pt x="74" y="102"/>
                      <a:pt x="85" y="137"/>
                    </a:cubicBezTo>
                    <a:cubicBezTo>
                      <a:pt x="86" y="141"/>
                      <a:pt x="80" y="143"/>
                      <a:pt x="78" y="140"/>
                    </a:cubicBezTo>
                    <a:cubicBezTo>
                      <a:pt x="61" y="113"/>
                      <a:pt x="33" y="142"/>
                      <a:pt x="22" y="158"/>
                    </a:cubicBezTo>
                    <a:cubicBezTo>
                      <a:pt x="20" y="161"/>
                      <a:pt x="15" y="159"/>
                      <a:pt x="16" y="155"/>
                    </a:cubicBezTo>
                    <a:cubicBezTo>
                      <a:pt x="22" y="140"/>
                      <a:pt x="22" y="120"/>
                      <a:pt x="3" y="114"/>
                    </a:cubicBezTo>
                    <a:cubicBezTo>
                      <a:pt x="0" y="113"/>
                      <a:pt x="0" y="108"/>
                      <a:pt x="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49">
                <a:extLst>
                  <a:ext uri="{FF2B5EF4-FFF2-40B4-BE49-F238E27FC236}">
                    <a16:creationId xmlns:a16="http://schemas.microsoft.com/office/drawing/2014/main" id="{1B56AD69-27B5-404F-A945-4088592FD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81198"/>
                <a:ext cx="176588" cy="398845"/>
              </a:xfrm>
              <a:custGeom>
                <a:avLst/>
                <a:gdLst>
                  <a:gd name="T0" fmla="*/ 3 w 79"/>
                  <a:gd name="T1" fmla="*/ 186 h 193"/>
                  <a:gd name="T2" fmla="*/ 18 w 79"/>
                  <a:gd name="T3" fmla="*/ 164 h 193"/>
                  <a:gd name="T4" fmla="*/ 22 w 79"/>
                  <a:gd name="T5" fmla="*/ 162 h 193"/>
                  <a:gd name="T6" fmla="*/ 44 w 79"/>
                  <a:gd name="T7" fmla="*/ 136 h 193"/>
                  <a:gd name="T8" fmla="*/ 47 w 79"/>
                  <a:gd name="T9" fmla="*/ 131 h 193"/>
                  <a:gd name="T10" fmla="*/ 63 w 79"/>
                  <a:gd name="T11" fmla="*/ 110 h 193"/>
                  <a:gd name="T12" fmla="*/ 61 w 79"/>
                  <a:gd name="T13" fmla="*/ 95 h 193"/>
                  <a:gd name="T14" fmla="*/ 46 w 79"/>
                  <a:gd name="T15" fmla="*/ 68 h 193"/>
                  <a:gd name="T16" fmla="*/ 47 w 79"/>
                  <a:gd name="T17" fmla="*/ 62 h 193"/>
                  <a:gd name="T18" fmla="*/ 58 w 79"/>
                  <a:gd name="T19" fmla="*/ 31 h 193"/>
                  <a:gd name="T20" fmla="*/ 34 w 79"/>
                  <a:gd name="T21" fmla="*/ 4 h 193"/>
                  <a:gd name="T22" fmla="*/ 36 w 79"/>
                  <a:gd name="T23" fmla="*/ 1 h 193"/>
                  <a:gd name="T24" fmla="*/ 67 w 79"/>
                  <a:gd name="T25" fmla="*/ 38 h 193"/>
                  <a:gd name="T26" fmla="*/ 54 w 79"/>
                  <a:gd name="T27" fmla="*/ 66 h 193"/>
                  <a:gd name="T28" fmla="*/ 51 w 79"/>
                  <a:gd name="T29" fmla="*/ 137 h 193"/>
                  <a:gd name="T30" fmla="*/ 23 w 79"/>
                  <a:gd name="T31" fmla="*/ 169 h 193"/>
                  <a:gd name="T32" fmla="*/ 7 w 79"/>
                  <a:gd name="T33" fmla="*/ 191 h 193"/>
                  <a:gd name="T34" fmla="*/ 3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3" y="186"/>
                    </a:moveTo>
                    <a:cubicBezTo>
                      <a:pt x="11" y="180"/>
                      <a:pt x="15" y="173"/>
                      <a:pt x="18" y="164"/>
                    </a:cubicBezTo>
                    <a:cubicBezTo>
                      <a:pt x="18" y="162"/>
                      <a:pt x="21" y="161"/>
                      <a:pt x="22" y="162"/>
                    </a:cubicBezTo>
                    <a:cubicBezTo>
                      <a:pt x="41" y="171"/>
                      <a:pt x="55" y="151"/>
                      <a:pt x="44" y="136"/>
                    </a:cubicBezTo>
                    <a:cubicBezTo>
                      <a:pt x="43" y="134"/>
                      <a:pt x="45" y="131"/>
                      <a:pt x="47" y="131"/>
                    </a:cubicBezTo>
                    <a:cubicBezTo>
                      <a:pt x="57" y="131"/>
                      <a:pt x="63" y="119"/>
                      <a:pt x="63" y="110"/>
                    </a:cubicBezTo>
                    <a:cubicBezTo>
                      <a:pt x="63" y="105"/>
                      <a:pt x="62" y="100"/>
                      <a:pt x="61" y="95"/>
                    </a:cubicBezTo>
                    <a:cubicBezTo>
                      <a:pt x="59" y="84"/>
                      <a:pt x="56" y="74"/>
                      <a:pt x="46" y="68"/>
                    </a:cubicBezTo>
                    <a:cubicBezTo>
                      <a:pt x="44" y="66"/>
                      <a:pt x="44" y="63"/>
                      <a:pt x="47" y="62"/>
                    </a:cubicBezTo>
                    <a:cubicBezTo>
                      <a:pt x="61" y="59"/>
                      <a:pt x="62" y="42"/>
                      <a:pt x="58" y="31"/>
                    </a:cubicBezTo>
                    <a:cubicBezTo>
                      <a:pt x="54" y="19"/>
                      <a:pt x="45" y="11"/>
                      <a:pt x="34" y="4"/>
                    </a:cubicBezTo>
                    <a:cubicBezTo>
                      <a:pt x="32" y="3"/>
                      <a:pt x="33" y="0"/>
                      <a:pt x="36" y="1"/>
                    </a:cubicBezTo>
                    <a:cubicBezTo>
                      <a:pt x="52" y="5"/>
                      <a:pt x="65" y="20"/>
                      <a:pt x="67" y="38"/>
                    </a:cubicBezTo>
                    <a:cubicBezTo>
                      <a:pt x="68" y="49"/>
                      <a:pt x="64" y="61"/>
                      <a:pt x="54" y="66"/>
                    </a:cubicBezTo>
                    <a:cubicBezTo>
                      <a:pt x="70" y="84"/>
                      <a:pt x="79" y="130"/>
                      <a:pt x="51" y="137"/>
                    </a:cubicBezTo>
                    <a:cubicBezTo>
                      <a:pt x="61" y="156"/>
                      <a:pt x="43" y="176"/>
                      <a:pt x="23" y="169"/>
                    </a:cubicBezTo>
                    <a:cubicBezTo>
                      <a:pt x="20" y="178"/>
                      <a:pt x="15" y="185"/>
                      <a:pt x="7" y="191"/>
                    </a:cubicBezTo>
                    <a:cubicBezTo>
                      <a:pt x="4" y="193"/>
                      <a:pt x="0" y="188"/>
                      <a:pt x="3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50">
                <a:extLst>
                  <a:ext uri="{FF2B5EF4-FFF2-40B4-BE49-F238E27FC236}">
                    <a16:creationId xmlns:a16="http://schemas.microsoft.com/office/drawing/2014/main" id="{1A7DD2BA-4FFA-4FD8-9726-29EB97A72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56841"/>
                <a:ext cx="89816" cy="313596"/>
              </a:xfrm>
              <a:custGeom>
                <a:avLst/>
                <a:gdLst>
                  <a:gd name="T0" fmla="*/ 32 w 40"/>
                  <a:gd name="T1" fmla="*/ 108 h 152"/>
                  <a:gd name="T2" fmla="*/ 27 w 40"/>
                  <a:gd name="T3" fmla="*/ 52 h 152"/>
                  <a:gd name="T4" fmla="*/ 12 w 40"/>
                  <a:gd name="T5" fmla="*/ 3 h 152"/>
                  <a:gd name="T6" fmla="*/ 18 w 40"/>
                  <a:gd name="T7" fmla="*/ 6 h 152"/>
                  <a:gd name="T8" fmla="*/ 33 w 40"/>
                  <a:gd name="T9" fmla="*/ 48 h 152"/>
                  <a:gd name="T10" fmla="*/ 33 w 40"/>
                  <a:gd name="T11" fmla="*/ 53 h 152"/>
                  <a:gd name="T12" fmla="*/ 38 w 40"/>
                  <a:gd name="T13" fmla="*/ 106 h 152"/>
                  <a:gd name="T14" fmla="*/ 38 w 40"/>
                  <a:gd name="T15" fmla="*/ 111 h 152"/>
                  <a:gd name="T16" fmla="*/ 19 w 40"/>
                  <a:gd name="T17" fmla="*/ 149 h 152"/>
                  <a:gd name="T18" fmla="*/ 16 w 40"/>
                  <a:gd name="T19" fmla="*/ 151 h 152"/>
                  <a:gd name="T20" fmla="*/ 32 w 40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52">
                    <a:moveTo>
                      <a:pt x="32" y="108"/>
                    </a:moveTo>
                    <a:cubicBezTo>
                      <a:pt x="16" y="93"/>
                      <a:pt x="14" y="70"/>
                      <a:pt x="27" y="52"/>
                    </a:cubicBezTo>
                    <a:cubicBezTo>
                      <a:pt x="12" y="41"/>
                      <a:pt x="5" y="21"/>
                      <a:pt x="12" y="3"/>
                    </a:cubicBezTo>
                    <a:cubicBezTo>
                      <a:pt x="14" y="0"/>
                      <a:pt x="19" y="2"/>
                      <a:pt x="18" y="6"/>
                    </a:cubicBezTo>
                    <a:cubicBezTo>
                      <a:pt x="13" y="22"/>
                      <a:pt x="17" y="39"/>
                      <a:pt x="33" y="48"/>
                    </a:cubicBezTo>
                    <a:cubicBezTo>
                      <a:pt x="35" y="49"/>
                      <a:pt x="35" y="51"/>
                      <a:pt x="33" y="53"/>
                    </a:cubicBezTo>
                    <a:cubicBezTo>
                      <a:pt x="19" y="69"/>
                      <a:pt x="21" y="93"/>
                      <a:pt x="38" y="106"/>
                    </a:cubicBezTo>
                    <a:cubicBezTo>
                      <a:pt x="40" y="107"/>
                      <a:pt x="40" y="110"/>
                      <a:pt x="38" y="111"/>
                    </a:cubicBezTo>
                    <a:cubicBezTo>
                      <a:pt x="24" y="118"/>
                      <a:pt x="6" y="131"/>
                      <a:pt x="19" y="149"/>
                    </a:cubicBezTo>
                    <a:cubicBezTo>
                      <a:pt x="20" y="150"/>
                      <a:pt x="18" y="152"/>
                      <a:pt x="16" y="151"/>
                    </a:cubicBezTo>
                    <a:cubicBezTo>
                      <a:pt x="0" y="135"/>
                      <a:pt x="17" y="116"/>
                      <a:pt x="3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241B9987-9188-4BC2-B734-9CCA9F7B5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818" y="3661250"/>
              <a:ext cx="893595" cy="957533"/>
            </a:xfrm>
            <a:custGeom>
              <a:avLst/>
              <a:gdLst>
                <a:gd name="T0" fmla="*/ 322 w 398"/>
                <a:gd name="T1" fmla="*/ 29 h 463"/>
                <a:gd name="T2" fmla="*/ 289 w 398"/>
                <a:gd name="T3" fmla="*/ 56 h 463"/>
                <a:gd name="T4" fmla="*/ 51 w 398"/>
                <a:gd name="T5" fmla="*/ 357 h 463"/>
                <a:gd name="T6" fmla="*/ 6 w 398"/>
                <a:gd name="T7" fmla="*/ 462 h 463"/>
                <a:gd name="T8" fmla="*/ 224 w 398"/>
                <a:gd name="T9" fmla="*/ 258 h 463"/>
                <a:gd name="T10" fmla="*/ 366 w 398"/>
                <a:gd name="T11" fmla="*/ 97 h 463"/>
                <a:gd name="T12" fmla="*/ 398 w 398"/>
                <a:gd name="T13" fmla="*/ 37 h 463"/>
                <a:gd name="T14" fmla="*/ 291 w 398"/>
                <a:gd name="T15" fmla="*/ 73 h 463"/>
                <a:gd name="T16" fmla="*/ 61 w 398"/>
                <a:gd name="T17" fmla="*/ 364 h 463"/>
                <a:gd name="T18" fmla="*/ 301 w 398"/>
                <a:gd name="T19" fmla="*/ 88 h 463"/>
                <a:gd name="T20" fmla="*/ 292 w 398"/>
                <a:gd name="T21" fmla="*/ 99 h 463"/>
                <a:gd name="T22" fmla="*/ 274 w 398"/>
                <a:gd name="T23" fmla="*/ 121 h 463"/>
                <a:gd name="T24" fmla="*/ 265 w 398"/>
                <a:gd name="T25" fmla="*/ 132 h 463"/>
                <a:gd name="T26" fmla="*/ 261 w 398"/>
                <a:gd name="T27" fmla="*/ 163 h 463"/>
                <a:gd name="T28" fmla="*/ 253 w 398"/>
                <a:gd name="T29" fmla="*/ 173 h 463"/>
                <a:gd name="T30" fmla="*/ 236 w 398"/>
                <a:gd name="T31" fmla="*/ 167 h 463"/>
                <a:gd name="T32" fmla="*/ 236 w 398"/>
                <a:gd name="T33" fmla="*/ 167 h 463"/>
                <a:gd name="T34" fmla="*/ 233 w 398"/>
                <a:gd name="T35" fmla="*/ 197 h 463"/>
                <a:gd name="T36" fmla="*/ 224 w 398"/>
                <a:gd name="T37" fmla="*/ 181 h 463"/>
                <a:gd name="T38" fmla="*/ 208 w 398"/>
                <a:gd name="T39" fmla="*/ 200 h 463"/>
                <a:gd name="T40" fmla="*/ 206 w 398"/>
                <a:gd name="T41" fmla="*/ 230 h 463"/>
                <a:gd name="T42" fmla="*/ 190 w 398"/>
                <a:gd name="T43" fmla="*/ 222 h 463"/>
                <a:gd name="T44" fmla="*/ 183 w 398"/>
                <a:gd name="T45" fmla="*/ 230 h 463"/>
                <a:gd name="T46" fmla="*/ 168 w 398"/>
                <a:gd name="T47" fmla="*/ 249 h 463"/>
                <a:gd name="T48" fmla="*/ 178 w 398"/>
                <a:gd name="T49" fmla="*/ 237 h 463"/>
                <a:gd name="T50" fmla="*/ 157 w 398"/>
                <a:gd name="T51" fmla="*/ 262 h 463"/>
                <a:gd name="T52" fmla="*/ 140 w 398"/>
                <a:gd name="T53" fmla="*/ 309 h 463"/>
                <a:gd name="T54" fmla="*/ 138 w 398"/>
                <a:gd name="T55" fmla="*/ 312 h 463"/>
                <a:gd name="T56" fmla="*/ 127 w 398"/>
                <a:gd name="T57" fmla="*/ 326 h 463"/>
                <a:gd name="T58" fmla="*/ 120 w 398"/>
                <a:gd name="T59" fmla="*/ 335 h 463"/>
                <a:gd name="T60" fmla="*/ 111 w 398"/>
                <a:gd name="T61" fmla="*/ 321 h 463"/>
                <a:gd name="T62" fmla="*/ 103 w 398"/>
                <a:gd name="T63" fmla="*/ 356 h 463"/>
                <a:gd name="T64" fmla="*/ 89 w 398"/>
                <a:gd name="T65" fmla="*/ 348 h 463"/>
                <a:gd name="T66" fmla="*/ 81 w 398"/>
                <a:gd name="T67" fmla="*/ 382 h 463"/>
                <a:gd name="T68" fmla="*/ 82 w 398"/>
                <a:gd name="T69" fmla="*/ 357 h 463"/>
                <a:gd name="T70" fmla="*/ 87 w 398"/>
                <a:gd name="T71" fmla="*/ 376 h 463"/>
                <a:gd name="T72" fmla="*/ 75 w 398"/>
                <a:gd name="T73" fmla="*/ 365 h 463"/>
                <a:gd name="T74" fmla="*/ 52 w 398"/>
                <a:gd name="T75" fmla="*/ 366 h 463"/>
                <a:gd name="T76" fmla="*/ 73 w 398"/>
                <a:gd name="T77" fmla="*/ 388 h 463"/>
                <a:gd name="T78" fmla="*/ 39 w 398"/>
                <a:gd name="T79" fmla="*/ 431 h 463"/>
                <a:gd name="T80" fmla="*/ 304 w 398"/>
                <a:gd name="T81" fmla="*/ 119 h 463"/>
                <a:gd name="T82" fmla="*/ 305 w 398"/>
                <a:gd name="T83" fmla="*/ 82 h 463"/>
                <a:gd name="T84" fmla="*/ 304 w 398"/>
                <a:gd name="T85" fmla="*/ 85 h 463"/>
                <a:gd name="T86" fmla="*/ 319 w 398"/>
                <a:gd name="T87" fmla="*/ 93 h 463"/>
                <a:gd name="T88" fmla="*/ 339 w 398"/>
                <a:gd name="T89" fmla="*/ 111 h 463"/>
                <a:gd name="T90" fmla="*/ 281 w 398"/>
                <a:gd name="T91" fmla="*/ 75 h 463"/>
                <a:gd name="T92" fmla="*/ 354 w 398"/>
                <a:gd name="T93" fmla="*/ 101 h 463"/>
                <a:gd name="T94" fmla="*/ 336 w 398"/>
                <a:gd name="T95" fmla="*/ 63 h 463"/>
                <a:gd name="T96" fmla="*/ 351 w 398"/>
                <a:gd name="T97" fmla="*/ 48 h 463"/>
                <a:gd name="T98" fmla="*/ 325 w 398"/>
                <a:gd name="T99" fmla="*/ 30 h 463"/>
                <a:gd name="T100" fmla="*/ 373 w 398"/>
                <a:gd name="T101" fmla="*/ 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463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78585D16-C153-48E7-AF41-CD2A1D7CC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892" y="816101"/>
              <a:ext cx="806824" cy="514231"/>
            </a:xfrm>
            <a:custGeom>
              <a:avLst/>
              <a:gdLst>
                <a:gd name="T0" fmla="*/ 339 w 360"/>
                <a:gd name="T1" fmla="*/ 94 h 278"/>
                <a:gd name="T2" fmla="*/ 310 w 360"/>
                <a:gd name="T3" fmla="*/ 54 h 278"/>
                <a:gd name="T4" fmla="*/ 77 w 360"/>
                <a:gd name="T5" fmla="*/ 23 h 278"/>
                <a:gd name="T6" fmla="*/ 65 w 360"/>
                <a:gd name="T7" fmla="*/ 224 h 278"/>
                <a:gd name="T8" fmla="*/ 200 w 360"/>
                <a:gd name="T9" fmla="*/ 267 h 278"/>
                <a:gd name="T10" fmla="*/ 355 w 360"/>
                <a:gd name="T11" fmla="*/ 147 h 278"/>
                <a:gd name="T12" fmla="*/ 351 w 360"/>
                <a:gd name="T13" fmla="*/ 142 h 278"/>
                <a:gd name="T14" fmla="*/ 348 w 360"/>
                <a:gd name="T15" fmla="*/ 128 h 278"/>
                <a:gd name="T16" fmla="*/ 324 w 360"/>
                <a:gd name="T17" fmla="*/ 100 h 278"/>
                <a:gd name="T18" fmla="*/ 316 w 360"/>
                <a:gd name="T19" fmla="*/ 82 h 278"/>
                <a:gd name="T20" fmla="*/ 314 w 360"/>
                <a:gd name="T21" fmla="*/ 78 h 278"/>
                <a:gd name="T22" fmla="*/ 319 w 360"/>
                <a:gd name="T23" fmla="*/ 70 h 278"/>
                <a:gd name="T24" fmla="*/ 319 w 360"/>
                <a:gd name="T25" fmla="*/ 70 h 278"/>
                <a:gd name="T26" fmla="*/ 268 w 360"/>
                <a:gd name="T27" fmla="*/ 31 h 278"/>
                <a:gd name="T28" fmla="*/ 61 w 360"/>
                <a:gd name="T29" fmla="*/ 209 h 278"/>
                <a:gd name="T30" fmla="*/ 65 w 360"/>
                <a:gd name="T31" fmla="*/ 212 h 278"/>
                <a:gd name="T32" fmla="*/ 96 w 360"/>
                <a:gd name="T33" fmla="*/ 235 h 278"/>
                <a:gd name="T34" fmla="*/ 96 w 360"/>
                <a:gd name="T35" fmla="*/ 235 h 278"/>
                <a:gd name="T36" fmla="*/ 118 w 360"/>
                <a:gd name="T37" fmla="*/ 237 h 278"/>
                <a:gd name="T38" fmla="*/ 119 w 360"/>
                <a:gd name="T39" fmla="*/ 236 h 278"/>
                <a:gd name="T40" fmla="*/ 128 w 360"/>
                <a:gd name="T41" fmla="*/ 245 h 278"/>
                <a:gd name="T42" fmla="*/ 149 w 360"/>
                <a:gd name="T43" fmla="*/ 241 h 278"/>
                <a:gd name="T44" fmla="*/ 150 w 360"/>
                <a:gd name="T45" fmla="*/ 240 h 278"/>
                <a:gd name="T46" fmla="*/ 174 w 360"/>
                <a:gd name="T47" fmla="*/ 250 h 278"/>
                <a:gd name="T48" fmla="*/ 157 w 360"/>
                <a:gd name="T49" fmla="*/ 232 h 278"/>
                <a:gd name="T50" fmla="*/ 189 w 360"/>
                <a:gd name="T51" fmla="*/ 253 h 278"/>
                <a:gd name="T52" fmla="*/ 165 w 360"/>
                <a:gd name="T53" fmla="*/ 226 h 278"/>
                <a:gd name="T54" fmla="*/ 63 w 360"/>
                <a:gd name="T55" fmla="*/ 38 h 278"/>
                <a:gd name="T56" fmla="*/ 325 w 360"/>
                <a:gd name="T57" fmla="*/ 146 h 278"/>
                <a:gd name="T58" fmla="*/ 210 w 360"/>
                <a:gd name="T59" fmla="*/ 224 h 278"/>
                <a:gd name="T60" fmla="*/ 216 w 360"/>
                <a:gd name="T61" fmla="*/ 269 h 278"/>
                <a:gd name="T62" fmla="*/ 234 w 360"/>
                <a:gd name="T63" fmla="*/ 273 h 278"/>
                <a:gd name="T64" fmla="*/ 240 w 360"/>
                <a:gd name="T65" fmla="*/ 274 h 278"/>
                <a:gd name="T66" fmla="*/ 241 w 360"/>
                <a:gd name="T67" fmla="*/ 266 h 278"/>
                <a:gd name="T68" fmla="*/ 222 w 360"/>
                <a:gd name="T69" fmla="*/ 251 h 278"/>
                <a:gd name="T70" fmla="*/ 234 w 360"/>
                <a:gd name="T71" fmla="*/ 252 h 278"/>
                <a:gd name="T72" fmla="*/ 233 w 360"/>
                <a:gd name="T73" fmla="*/ 249 h 278"/>
                <a:gd name="T74" fmla="*/ 238 w 360"/>
                <a:gd name="T75" fmla="*/ 246 h 278"/>
                <a:gd name="T76" fmla="*/ 231 w 360"/>
                <a:gd name="T77" fmla="*/ 230 h 278"/>
                <a:gd name="T78" fmla="*/ 234 w 360"/>
                <a:gd name="T79" fmla="*/ 230 h 278"/>
                <a:gd name="T80" fmla="*/ 273 w 360"/>
                <a:gd name="T81" fmla="*/ 241 h 278"/>
                <a:gd name="T82" fmla="*/ 287 w 360"/>
                <a:gd name="T83" fmla="*/ 237 h 278"/>
                <a:gd name="T84" fmla="*/ 271 w 360"/>
                <a:gd name="T85" fmla="*/ 224 h 278"/>
                <a:gd name="T86" fmla="*/ 289 w 360"/>
                <a:gd name="T87" fmla="*/ 236 h 278"/>
                <a:gd name="T88" fmla="*/ 291 w 360"/>
                <a:gd name="T89" fmla="*/ 215 h 278"/>
                <a:gd name="T90" fmla="*/ 318 w 360"/>
                <a:gd name="T91" fmla="*/ 222 h 278"/>
                <a:gd name="T92" fmla="*/ 308 w 360"/>
                <a:gd name="T93" fmla="*/ 202 h 278"/>
                <a:gd name="T94" fmla="*/ 309 w 360"/>
                <a:gd name="T95" fmla="*/ 201 h 278"/>
                <a:gd name="T96" fmla="*/ 335 w 360"/>
                <a:gd name="T97" fmla="*/ 203 h 278"/>
                <a:gd name="T98" fmla="*/ 335 w 360"/>
                <a:gd name="T99" fmla="*/ 203 h 278"/>
                <a:gd name="T100" fmla="*/ 337 w 360"/>
                <a:gd name="T101" fmla="*/ 170 h 278"/>
                <a:gd name="T102" fmla="*/ 339 w 360"/>
                <a:gd name="T103" fmla="*/ 170 h 278"/>
                <a:gd name="T104" fmla="*/ 339 w 360"/>
                <a:gd name="T105" fmla="*/ 155 h 278"/>
                <a:gd name="T106" fmla="*/ 340 w 360"/>
                <a:gd name="T107" fmla="*/ 153 h 278"/>
                <a:gd name="T108" fmla="*/ 351 w 360"/>
                <a:gd name="T10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278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0629AB95-C56F-4C2F-9601-24410432B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6877" y="3140619"/>
              <a:ext cx="738320" cy="576956"/>
            </a:xfrm>
            <a:custGeom>
              <a:avLst/>
              <a:gdLst>
                <a:gd name="T0" fmla="*/ 283 w 329"/>
                <a:gd name="T1" fmla="*/ 3 h 279"/>
                <a:gd name="T2" fmla="*/ 239 w 329"/>
                <a:gd name="T3" fmla="*/ 3 h 279"/>
                <a:gd name="T4" fmla="*/ 162 w 329"/>
                <a:gd name="T5" fmla="*/ 83 h 279"/>
                <a:gd name="T6" fmla="*/ 32 w 329"/>
                <a:gd name="T7" fmla="*/ 248 h 279"/>
                <a:gd name="T8" fmla="*/ 133 w 329"/>
                <a:gd name="T9" fmla="*/ 260 h 279"/>
                <a:gd name="T10" fmla="*/ 250 w 329"/>
                <a:gd name="T11" fmla="*/ 163 h 279"/>
                <a:gd name="T12" fmla="*/ 307 w 329"/>
                <a:gd name="T13" fmla="*/ 132 h 279"/>
                <a:gd name="T14" fmla="*/ 319 w 329"/>
                <a:gd name="T15" fmla="*/ 96 h 279"/>
                <a:gd name="T16" fmla="*/ 326 w 329"/>
                <a:gd name="T17" fmla="*/ 61 h 279"/>
                <a:gd name="T18" fmla="*/ 298 w 329"/>
                <a:gd name="T19" fmla="*/ 29 h 279"/>
                <a:gd name="T20" fmla="*/ 97 w 329"/>
                <a:gd name="T21" fmla="*/ 271 h 279"/>
                <a:gd name="T22" fmla="*/ 119 w 329"/>
                <a:gd name="T23" fmla="*/ 264 h 279"/>
                <a:gd name="T24" fmla="*/ 123 w 329"/>
                <a:gd name="T25" fmla="*/ 261 h 279"/>
                <a:gd name="T26" fmla="*/ 106 w 329"/>
                <a:gd name="T27" fmla="*/ 252 h 279"/>
                <a:gd name="T28" fmla="*/ 133 w 329"/>
                <a:gd name="T29" fmla="*/ 250 h 279"/>
                <a:gd name="T30" fmla="*/ 114 w 329"/>
                <a:gd name="T31" fmla="*/ 241 h 279"/>
                <a:gd name="T32" fmla="*/ 142 w 329"/>
                <a:gd name="T33" fmla="*/ 239 h 279"/>
                <a:gd name="T34" fmla="*/ 149 w 329"/>
                <a:gd name="T35" fmla="*/ 231 h 279"/>
                <a:gd name="T36" fmla="*/ 151 w 329"/>
                <a:gd name="T37" fmla="*/ 228 h 279"/>
                <a:gd name="T38" fmla="*/ 159 w 329"/>
                <a:gd name="T39" fmla="*/ 218 h 279"/>
                <a:gd name="T40" fmla="*/ 134 w 329"/>
                <a:gd name="T41" fmla="*/ 216 h 279"/>
                <a:gd name="T42" fmla="*/ 161 w 329"/>
                <a:gd name="T43" fmla="*/ 215 h 279"/>
                <a:gd name="T44" fmla="*/ 152 w 329"/>
                <a:gd name="T45" fmla="*/ 194 h 279"/>
                <a:gd name="T46" fmla="*/ 182 w 329"/>
                <a:gd name="T47" fmla="*/ 189 h 279"/>
                <a:gd name="T48" fmla="*/ 187 w 329"/>
                <a:gd name="T49" fmla="*/ 182 h 279"/>
                <a:gd name="T50" fmla="*/ 163 w 329"/>
                <a:gd name="T51" fmla="*/ 182 h 279"/>
                <a:gd name="T52" fmla="*/ 190 w 329"/>
                <a:gd name="T53" fmla="*/ 179 h 279"/>
                <a:gd name="T54" fmla="*/ 172 w 329"/>
                <a:gd name="T55" fmla="*/ 172 h 279"/>
                <a:gd name="T56" fmla="*/ 198 w 329"/>
                <a:gd name="T57" fmla="*/ 168 h 279"/>
                <a:gd name="T58" fmla="*/ 186 w 329"/>
                <a:gd name="T59" fmla="*/ 157 h 279"/>
                <a:gd name="T60" fmla="*/ 208 w 329"/>
                <a:gd name="T61" fmla="*/ 155 h 279"/>
                <a:gd name="T62" fmla="*/ 215 w 329"/>
                <a:gd name="T63" fmla="*/ 144 h 279"/>
                <a:gd name="T64" fmla="*/ 220 w 329"/>
                <a:gd name="T65" fmla="*/ 142 h 279"/>
                <a:gd name="T66" fmla="*/ 216 w 329"/>
                <a:gd name="T67" fmla="*/ 125 h 279"/>
                <a:gd name="T68" fmla="*/ 131 w 329"/>
                <a:gd name="T69" fmla="*/ 206 h 279"/>
                <a:gd name="T70" fmla="*/ 40 w 329"/>
                <a:gd name="T71" fmla="*/ 244 h 279"/>
                <a:gd name="T72" fmla="*/ 165 w 329"/>
                <a:gd name="T73" fmla="*/ 85 h 279"/>
                <a:gd name="T74" fmla="*/ 166 w 329"/>
                <a:gd name="T75" fmla="*/ 83 h 279"/>
                <a:gd name="T76" fmla="*/ 191 w 329"/>
                <a:gd name="T77" fmla="*/ 18 h 279"/>
                <a:gd name="T78" fmla="*/ 289 w 329"/>
                <a:gd name="T79" fmla="*/ 63 h 279"/>
                <a:gd name="T80" fmla="*/ 261 w 329"/>
                <a:gd name="T81" fmla="*/ 160 h 279"/>
                <a:gd name="T82" fmla="*/ 261 w 329"/>
                <a:gd name="T83" fmla="*/ 160 h 279"/>
                <a:gd name="T84" fmla="*/ 268 w 329"/>
                <a:gd name="T85" fmla="*/ 151 h 279"/>
                <a:gd name="T86" fmla="*/ 295 w 329"/>
                <a:gd name="T87" fmla="*/ 142 h 279"/>
                <a:gd name="T88" fmla="*/ 273 w 329"/>
                <a:gd name="T89" fmla="*/ 141 h 279"/>
                <a:gd name="T90" fmla="*/ 300 w 329"/>
                <a:gd name="T91" fmla="*/ 130 h 279"/>
                <a:gd name="T92" fmla="*/ 277 w 329"/>
                <a:gd name="T93" fmla="*/ 130 h 279"/>
                <a:gd name="T94" fmla="*/ 301 w 329"/>
                <a:gd name="T95" fmla="*/ 127 h 279"/>
                <a:gd name="T96" fmla="*/ 285 w 329"/>
                <a:gd name="T97" fmla="*/ 107 h 279"/>
                <a:gd name="T98" fmla="*/ 312 w 329"/>
                <a:gd name="T99" fmla="*/ 97 h 279"/>
                <a:gd name="T100" fmla="*/ 290 w 329"/>
                <a:gd name="T101" fmla="*/ 91 h 279"/>
                <a:gd name="T102" fmla="*/ 314 w 329"/>
                <a:gd name="T103" fmla="*/ 88 h 279"/>
                <a:gd name="T104" fmla="*/ 316 w 329"/>
                <a:gd name="T105" fmla="*/ 77 h 279"/>
                <a:gd name="T106" fmla="*/ 293 w 329"/>
                <a:gd name="T107" fmla="*/ 76 h 279"/>
                <a:gd name="T108" fmla="*/ 317 w 329"/>
                <a:gd name="T109" fmla="*/ 74 h 279"/>
                <a:gd name="T110" fmla="*/ 296 w 329"/>
                <a:gd name="T111" fmla="*/ 59 h 279"/>
                <a:gd name="T112" fmla="*/ 320 w 329"/>
                <a:gd name="T113" fmla="*/ 60 h 279"/>
                <a:gd name="T114" fmla="*/ 299 w 329"/>
                <a:gd name="T115" fmla="*/ 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" h="27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5C0CB7F-6D44-4DBE-A5D4-36A1FA9EE26F}"/>
                </a:ext>
              </a:extLst>
            </p:cNvPr>
            <p:cNvGrpSpPr/>
            <p:nvPr/>
          </p:nvGrpSpPr>
          <p:grpSpPr>
            <a:xfrm>
              <a:off x="8158164" y="3626237"/>
              <a:ext cx="526719" cy="752021"/>
              <a:chOff x="3782277" y="2874216"/>
              <a:chExt cx="526719" cy="752021"/>
            </a:xfrm>
            <a:solidFill>
              <a:schemeClr val="bg1"/>
            </a:solidFill>
          </p:grpSpPr>
          <p:sp>
            <p:nvSpPr>
              <p:cNvPr id="170" name="Freeform 54">
                <a:extLst>
                  <a:ext uri="{FF2B5EF4-FFF2-40B4-BE49-F238E27FC236}">
                    <a16:creationId xmlns:a16="http://schemas.microsoft.com/office/drawing/2014/main" id="{26919A4A-3908-4631-B054-9F230DA292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277" y="2874216"/>
                <a:ext cx="526719" cy="752021"/>
              </a:xfrm>
              <a:custGeom>
                <a:avLst/>
                <a:gdLst>
                  <a:gd name="T0" fmla="*/ 68 w 235"/>
                  <a:gd name="T1" fmla="*/ 13 h 363"/>
                  <a:gd name="T2" fmla="*/ 109 w 235"/>
                  <a:gd name="T3" fmla="*/ 358 h 363"/>
                  <a:gd name="T4" fmla="*/ 159 w 235"/>
                  <a:gd name="T5" fmla="*/ 335 h 363"/>
                  <a:gd name="T6" fmla="*/ 218 w 235"/>
                  <a:gd name="T7" fmla="*/ 201 h 363"/>
                  <a:gd name="T8" fmla="*/ 224 w 235"/>
                  <a:gd name="T9" fmla="*/ 179 h 363"/>
                  <a:gd name="T10" fmla="*/ 216 w 235"/>
                  <a:gd name="T11" fmla="*/ 125 h 363"/>
                  <a:gd name="T12" fmla="*/ 200 w 235"/>
                  <a:gd name="T13" fmla="*/ 132 h 363"/>
                  <a:gd name="T14" fmla="*/ 200 w 235"/>
                  <a:gd name="T15" fmla="*/ 122 h 363"/>
                  <a:gd name="T16" fmla="*/ 200 w 235"/>
                  <a:gd name="T17" fmla="*/ 109 h 363"/>
                  <a:gd name="T18" fmla="*/ 220 w 235"/>
                  <a:gd name="T19" fmla="*/ 82 h 363"/>
                  <a:gd name="T20" fmla="*/ 216 w 235"/>
                  <a:gd name="T21" fmla="*/ 72 h 363"/>
                  <a:gd name="T22" fmla="*/ 193 w 235"/>
                  <a:gd name="T23" fmla="*/ 68 h 363"/>
                  <a:gd name="T24" fmla="*/ 201 w 235"/>
                  <a:gd name="T25" fmla="*/ 60 h 363"/>
                  <a:gd name="T26" fmla="*/ 200 w 235"/>
                  <a:gd name="T27" fmla="*/ 43 h 363"/>
                  <a:gd name="T28" fmla="*/ 200 w 235"/>
                  <a:gd name="T29" fmla="*/ 43 h 363"/>
                  <a:gd name="T30" fmla="*/ 174 w 235"/>
                  <a:gd name="T31" fmla="*/ 34 h 363"/>
                  <a:gd name="T32" fmla="*/ 182 w 235"/>
                  <a:gd name="T33" fmla="*/ 27 h 363"/>
                  <a:gd name="T34" fmla="*/ 170 w 235"/>
                  <a:gd name="T35" fmla="*/ 20 h 363"/>
                  <a:gd name="T36" fmla="*/ 154 w 235"/>
                  <a:gd name="T37" fmla="*/ 14 h 363"/>
                  <a:gd name="T38" fmla="*/ 123 w 235"/>
                  <a:gd name="T39" fmla="*/ 9 h 363"/>
                  <a:gd name="T40" fmla="*/ 113 w 235"/>
                  <a:gd name="T41" fmla="*/ 334 h 363"/>
                  <a:gd name="T42" fmla="*/ 92 w 235"/>
                  <a:gd name="T43" fmla="*/ 322 h 363"/>
                  <a:gd name="T44" fmla="*/ 78 w 235"/>
                  <a:gd name="T45" fmla="*/ 296 h 363"/>
                  <a:gd name="T46" fmla="*/ 109 w 235"/>
                  <a:gd name="T47" fmla="*/ 282 h 363"/>
                  <a:gd name="T48" fmla="*/ 91 w 235"/>
                  <a:gd name="T49" fmla="*/ 270 h 363"/>
                  <a:gd name="T50" fmla="*/ 59 w 235"/>
                  <a:gd name="T51" fmla="*/ 259 h 363"/>
                  <a:gd name="T52" fmla="*/ 46 w 235"/>
                  <a:gd name="T53" fmla="*/ 233 h 363"/>
                  <a:gd name="T54" fmla="*/ 59 w 235"/>
                  <a:gd name="T55" fmla="*/ 219 h 363"/>
                  <a:gd name="T56" fmla="*/ 78 w 235"/>
                  <a:gd name="T57" fmla="*/ 206 h 363"/>
                  <a:gd name="T58" fmla="*/ 52 w 235"/>
                  <a:gd name="T59" fmla="*/ 193 h 363"/>
                  <a:gd name="T60" fmla="*/ 58 w 235"/>
                  <a:gd name="T61" fmla="*/ 179 h 363"/>
                  <a:gd name="T62" fmla="*/ 37 w 235"/>
                  <a:gd name="T63" fmla="*/ 164 h 363"/>
                  <a:gd name="T64" fmla="*/ 16 w 235"/>
                  <a:gd name="T65" fmla="*/ 151 h 363"/>
                  <a:gd name="T66" fmla="*/ 12 w 235"/>
                  <a:gd name="T67" fmla="*/ 123 h 363"/>
                  <a:gd name="T68" fmla="*/ 26 w 235"/>
                  <a:gd name="T69" fmla="*/ 105 h 363"/>
                  <a:gd name="T70" fmla="*/ 26 w 235"/>
                  <a:gd name="T71" fmla="*/ 86 h 363"/>
                  <a:gd name="T72" fmla="*/ 18 w 235"/>
                  <a:gd name="T73" fmla="*/ 72 h 363"/>
                  <a:gd name="T74" fmla="*/ 36 w 235"/>
                  <a:gd name="T75" fmla="*/ 42 h 363"/>
                  <a:gd name="T76" fmla="*/ 75 w 235"/>
                  <a:gd name="T77" fmla="*/ 32 h 363"/>
                  <a:gd name="T78" fmla="*/ 86 w 235"/>
                  <a:gd name="T79" fmla="*/ 23 h 363"/>
                  <a:gd name="T80" fmla="*/ 90 w 235"/>
                  <a:gd name="T81" fmla="*/ 16 h 363"/>
                  <a:gd name="T82" fmla="*/ 154 w 235"/>
                  <a:gd name="T83" fmla="*/ 333 h 363"/>
                  <a:gd name="T84" fmla="*/ 165 w 235"/>
                  <a:gd name="T85" fmla="*/ 314 h 363"/>
                  <a:gd name="T86" fmla="*/ 172 w 235"/>
                  <a:gd name="T87" fmla="*/ 300 h 363"/>
                  <a:gd name="T88" fmla="*/ 183 w 235"/>
                  <a:gd name="T89" fmla="*/ 278 h 363"/>
                  <a:gd name="T90" fmla="*/ 189 w 235"/>
                  <a:gd name="T91" fmla="*/ 264 h 363"/>
                  <a:gd name="T92" fmla="*/ 194 w 235"/>
                  <a:gd name="T93" fmla="*/ 251 h 363"/>
                  <a:gd name="T94" fmla="*/ 201 w 235"/>
                  <a:gd name="T95" fmla="*/ 235 h 363"/>
                  <a:gd name="T96" fmla="*/ 207 w 235"/>
                  <a:gd name="T97" fmla="*/ 218 h 363"/>
                  <a:gd name="T98" fmla="*/ 211 w 235"/>
                  <a:gd name="T99" fmla="*/ 203 h 363"/>
                  <a:gd name="T100" fmla="*/ 215 w 235"/>
                  <a:gd name="T101" fmla="*/ 191 h 363"/>
                  <a:gd name="T102" fmla="*/ 217 w 235"/>
                  <a:gd name="T103" fmla="*/ 181 h 363"/>
                  <a:gd name="T104" fmla="*/ 217 w 235"/>
                  <a:gd name="T105" fmla="*/ 181 h 363"/>
                  <a:gd name="T106" fmla="*/ 222 w 235"/>
                  <a:gd name="T107" fmla="*/ 156 h 363"/>
                  <a:gd name="T108" fmla="*/ 213 w 235"/>
                  <a:gd name="T109" fmla="*/ 150 h 363"/>
                  <a:gd name="T110" fmla="*/ 198 w 235"/>
                  <a:gd name="T111" fmla="*/ 14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" h="363">
                    <a:moveTo>
                      <a:pt x="224" y="179"/>
                    </a:moveTo>
                    <a:cubicBezTo>
                      <a:pt x="231" y="148"/>
                      <a:pt x="235" y="115"/>
                      <a:pt x="227" y="84"/>
                    </a:cubicBezTo>
                    <a:cubicBezTo>
                      <a:pt x="219" y="49"/>
                      <a:pt x="196" y="23"/>
                      <a:pt x="162" y="10"/>
                    </a:cubicBezTo>
                    <a:cubicBezTo>
                      <a:pt x="143" y="3"/>
                      <a:pt x="122" y="0"/>
                      <a:pt x="102" y="2"/>
                    </a:cubicBezTo>
                    <a:cubicBezTo>
                      <a:pt x="93" y="3"/>
                      <a:pt x="75" y="5"/>
                      <a:pt x="68" y="13"/>
                    </a:cubicBezTo>
                    <a:cubicBezTo>
                      <a:pt x="60" y="15"/>
                      <a:pt x="52" y="19"/>
                      <a:pt x="45" y="24"/>
                    </a:cubicBezTo>
                    <a:cubicBezTo>
                      <a:pt x="0" y="58"/>
                      <a:pt x="0" y="120"/>
                      <a:pt x="14" y="169"/>
                    </a:cubicBezTo>
                    <a:cubicBezTo>
                      <a:pt x="24" y="201"/>
                      <a:pt x="38" y="233"/>
                      <a:pt x="53" y="263"/>
                    </a:cubicBezTo>
                    <a:cubicBezTo>
                      <a:pt x="68" y="295"/>
                      <a:pt x="85" y="329"/>
                      <a:pt x="107" y="358"/>
                    </a:cubicBezTo>
                    <a:cubicBezTo>
                      <a:pt x="107" y="358"/>
                      <a:pt x="108" y="359"/>
                      <a:pt x="109" y="358"/>
                    </a:cubicBezTo>
                    <a:cubicBezTo>
                      <a:pt x="108" y="359"/>
                      <a:pt x="108" y="360"/>
                      <a:pt x="109" y="361"/>
                    </a:cubicBez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10" y="363"/>
                      <a:pt x="112" y="363"/>
                      <a:pt x="113" y="363"/>
                    </a:cubicBezTo>
                    <a:cubicBezTo>
                      <a:pt x="128" y="358"/>
                      <a:pt x="143" y="347"/>
                      <a:pt x="157" y="339"/>
                    </a:cubicBezTo>
                    <a:cubicBezTo>
                      <a:pt x="159" y="338"/>
                      <a:pt x="159" y="337"/>
                      <a:pt x="159" y="335"/>
                    </a:cubicBezTo>
                    <a:cubicBezTo>
                      <a:pt x="184" y="300"/>
                      <a:pt x="201" y="259"/>
                      <a:pt x="213" y="217"/>
                    </a:cubicBezTo>
                    <a:cubicBezTo>
                      <a:pt x="213" y="217"/>
                      <a:pt x="214" y="217"/>
                      <a:pt x="214" y="217"/>
                    </a:cubicBezTo>
                    <a:cubicBezTo>
                      <a:pt x="215" y="217"/>
                      <a:pt x="214" y="216"/>
                      <a:pt x="214" y="215"/>
                    </a:cubicBezTo>
                    <a:cubicBezTo>
                      <a:pt x="214" y="214"/>
                      <a:pt x="215" y="212"/>
                      <a:pt x="215" y="211"/>
                    </a:cubicBezTo>
                    <a:cubicBezTo>
                      <a:pt x="216" y="208"/>
                      <a:pt x="217" y="205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20" y="194"/>
                      <a:pt x="222" y="188"/>
                      <a:pt x="223" y="181"/>
                    </a:cubicBezTo>
                    <a:cubicBezTo>
                      <a:pt x="223" y="181"/>
                      <a:pt x="224" y="181"/>
                      <a:pt x="224" y="181"/>
                    </a:cubicBezTo>
                    <a:cubicBezTo>
                      <a:pt x="225" y="180"/>
                      <a:pt x="224" y="179"/>
                      <a:pt x="224" y="179"/>
                    </a:cubicBezTo>
                    <a:close/>
                    <a:moveTo>
                      <a:pt x="225" y="121"/>
                    </a:moveTo>
                    <a:cubicBezTo>
                      <a:pt x="225" y="123"/>
                      <a:pt x="225" y="126"/>
                      <a:pt x="224" y="128"/>
                    </a:cubicBezTo>
                    <a:cubicBezTo>
                      <a:pt x="216" y="133"/>
                      <a:pt x="206" y="138"/>
                      <a:pt x="199" y="145"/>
                    </a:cubicBezTo>
                    <a:cubicBezTo>
                      <a:pt x="199" y="141"/>
                      <a:pt x="199" y="138"/>
                      <a:pt x="199" y="134"/>
                    </a:cubicBezTo>
                    <a:cubicBezTo>
                      <a:pt x="205" y="131"/>
                      <a:pt x="211" y="128"/>
                      <a:pt x="216" y="125"/>
                    </a:cubicBezTo>
                    <a:cubicBezTo>
                      <a:pt x="219" y="123"/>
                      <a:pt x="222" y="122"/>
                      <a:pt x="225" y="120"/>
                    </a:cubicBezTo>
                    <a:cubicBezTo>
                      <a:pt x="225" y="121"/>
                      <a:pt x="225" y="121"/>
                      <a:pt x="225" y="121"/>
                    </a:cubicBezTo>
                    <a:close/>
                    <a:moveTo>
                      <a:pt x="225" y="117"/>
                    </a:moveTo>
                    <a:cubicBezTo>
                      <a:pt x="221" y="120"/>
                      <a:pt x="216" y="122"/>
                      <a:pt x="212" y="125"/>
                    </a:cubicBezTo>
                    <a:cubicBezTo>
                      <a:pt x="208" y="127"/>
                      <a:pt x="203" y="130"/>
                      <a:pt x="200" y="132"/>
                    </a:cubicBezTo>
                    <a:cubicBezTo>
                      <a:pt x="200" y="130"/>
                      <a:pt x="200" y="127"/>
                      <a:pt x="200" y="124"/>
                    </a:cubicBezTo>
                    <a:cubicBezTo>
                      <a:pt x="208" y="119"/>
                      <a:pt x="217" y="114"/>
                      <a:pt x="224" y="108"/>
                    </a:cubicBezTo>
                    <a:cubicBezTo>
                      <a:pt x="224" y="111"/>
                      <a:pt x="225" y="114"/>
                      <a:pt x="225" y="117"/>
                    </a:cubicBezTo>
                    <a:close/>
                    <a:moveTo>
                      <a:pt x="224" y="106"/>
                    </a:moveTo>
                    <a:cubicBezTo>
                      <a:pt x="216" y="110"/>
                      <a:pt x="208" y="117"/>
                      <a:pt x="200" y="122"/>
                    </a:cubicBezTo>
                    <a:cubicBezTo>
                      <a:pt x="200" y="118"/>
                      <a:pt x="200" y="114"/>
                      <a:pt x="200" y="111"/>
                    </a:cubicBezTo>
                    <a:cubicBezTo>
                      <a:pt x="207" y="106"/>
                      <a:pt x="215" y="102"/>
                      <a:pt x="223" y="97"/>
                    </a:cubicBezTo>
                    <a:cubicBezTo>
                      <a:pt x="223" y="100"/>
                      <a:pt x="224" y="103"/>
                      <a:pt x="224" y="106"/>
                    </a:cubicBezTo>
                    <a:close/>
                    <a:moveTo>
                      <a:pt x="222" y="95"/>
                    </a:moveTo>
                    <a:cubicBezTo>
                      <a:pt x="215" y="99"/>
                      <a:pt x="207" y="104"/>
                      <a:pt x="200" y="109"/>
                    </a:cubicBezTo>
                    <a:cubicBezTo>
                      <a:pt x="199" y="104"/>
                      <a:pt x="199" y="100"/>
                      <a:pt x="198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6" y="92"/>
                      <a:pt x="214" y="89"/>
                      <a:pt x="220" y="84"/>
                    </a:cubicBezTo>
                    <a:cubicBezTo>
                      <a:pt x="221" y="88"/>
                      <a:pt x="222" y="91"/>
                      <a:pt x="222" y="95"/>
                    </a:cubicBezTo>
                    <a:close/>
                    <a:moveTo>
                      <a:pt x="220" y="82"/>
                    </a:moveTo>
                    <a:cubicBezTo>
                      <a:pt x="213" y="86"/>
                      <a:pt x="206" y="90"/>
                      <a:pt x="198" y="94"/>
                    </a:cubicBezTo>
                    <a:cubicBezTo>
                      <a:pt x="198" y="94"/>
                      <a:pt x="198" y="94"/>
                      <a:pt x="198" y="94"/>
                    </a:cubicBezTo>
                    <a:cubicBezTo>
                      <a:pt x="198" y="90"/>
                      <a:pt x="197" y="86"/>
                      <a:pt x="196" y="82"/>
                    </a:cubicBezTo>
                    <a:cubicBezTo>
                      <a:pt x="198" y="82"/>
                      <a:pt x="200" y="80"/>
                      <a:pt x="201" y="80"/>
                    </a:cubicBezTo>
                    <a:cubicBezTo>
                      <a:pt x="206" y="77"/>
                      <a:pt x="211" y="75"/>
                      <a:pt x="216" y="72"/>
                    </a:cubicBezTo>
                    <a:cubicBezTo>
                      <a:pt x="218" y="75"/>
                      <a:pt x="219" y="79"/>
                      <a:pt x="220" y="82"/>
                    </a:cubicBezTo>
                    <a:close/>
                    <a:moveTo>
                      <a:pt x="216" y="70"/>
                    </a:moveTo>
                    <a:cubicBezTo>
                      <a:pt x="213" y="71"/>
                      <a:pt x="210" y="73"/>
                      <a:pt x="207" y="74"/>
                    </a:cubicBezTo>
                    <a:cubicBezTo>
                      <a:pt x="205" y="76"/>
                      <a:pt x="200" y="80"/>
                      <a:pt x="196" y="81"/>
                    </a:cubicBezTo>
                    <a:cubicBezTo>
                      <a:pt x="195" y="77"/>
                      <a:pt x="194" y="72"/>
                      <a:pt x="193" y="68"/>
                    </a:cubicBezTo>
                    <a:cubicBezTo>
                      <a:pt x="196" y="66"/>
                      <a:pt x="199" y="64"/>
                      <a:pt x="202" y="62"/>
                    </a:cubicBezTo>
                    <a:cubicBezTo>
                      <a:pt x="205" y="60"/>
                      <a:pt x="207" y="59"/>
                      <a:pt x="210" y="57"/>
                    </a:cubicBezTo>
                    <a:cubicBezTo>
                      <a:pt x="212" y="61"/>
                      <a:pt x="214" y="66"/>
                      <a:pt x="216" y="70"/>
                    </a:cubicBezTo>
                    <a:close/>
                    <a:moveTo>
                      <a:pt x="209" y="55"/>
                    </a:moveTo>
                    <a:cubicBezTo>
                      <a:pt x="206" y="57"/>
                      <a:pt x="204" y="59"/>
                      <a:pt x="201" y="60"/>
                    </a:cubicBezTo>
                    <a:cubicBezTo>
                      <a:pt x="198" y="62"/>
                      <a:pt x="195" y="64"/>
                      <a:pt x="192" y="66"/>
                    </a:cubicBezTo>
                    <a:cubicBezTo>
                      <a:pt x="190" y="62"/>
                      <a:pt x="189" y="58"/>
                      <a:pt x="187" y="54"/>
                    </a:cubicBezTo>
                    <a:cubicBezTo>
                      <a:pt x="192" y="51"/>
                      <a:pt x="197" y="48"/>
                      <a:pt x="202" y="45"/>
                    </a:cubicBezTo>
                    <a:cubicBezTo>
                      <a:pt x="204" y="49"/>
                      <a:pt x="207" y="52"/>
                      <a:pt x="209" y="55"/>
                    </a:cubicBezTo>
                    <a:close/>
                    <a:moveTo>
                      <a:pt x="200" y="43"/>
                    </a:moveTo>
                    <a:cubicBezTo>
                      <a:pt x="195" y="46"/>
                      <a:pt x="191" y="49"/>
                      <a:pt x="186" y="52"/>
                    </a:cubicBezTo>
                    <a:cubicBezTo>
                      <a:pt x="185" y="49"/>
                      <a:pt x="183" y="46"/>
                      <a:pt x="181" y="44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5" y="41"/>
                      <a:pt x="190" y="39"/>
                      <a:pt x="194" y="37"/>
                    </a:cubicBezTo>
                    <a:cubicBezTo>
                      <a:pt x="196" y="39"/>
                      <a:pt x="198" y="41"/>
                      <a:pt x="200" y="43"/>
                    </a:cubicBezTo>
                    <a:close/>
                    <a:moveTo>
                      <a:pt x="192" y="35"/>
                    </a:moveTo>
                    <a:cubicBezTo>
                      <a:pt x="188" y="37"/>
                      <a:pt x="184" y="40"/>
                      <a:pt x="181" y="42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9" y="41"/>
                      <a:pt x="178" y="39"/>
                      <a:pt x="176" y="37"/>
                    </a:cubicBezTo>
                    <a:cubicBezTo>
                      <a:pt x="176" y="36"/>
                      <a:pt x="174" y="35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7" y="32"/>
                      <a:pt x="181" y="31"/>
                      <a:pt x="184" y="28"/>
                    </a:cubicBezTo>
                    <a:cubicBezTo>
                      <a:pt x="187" y="30"/>
                      <a:pt x="190" y="33"/>
                      <a:pt x="192" y="35"/>
                    </a:cubicBezTo>
                    <a:close/>
                    <a:moveTo>
                      <a:pt x="181" y="26"/>
                    </a:moveTo>
                    <a:cubicBezTo>
                      <a:pt x="181" y="27"/>
                      <a:pt x="182" y="27"/>
                      <a:pt x="182" y="27"/>
                    </a:cubicBezTo>
                    <a:cubicBezTo>
                      <a:pt x="179" y="29"/>
                      <a:pt x="176" y="31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0" y="30"/>
                      <a:pt x="167" y="27"/>
                      <a:pt x="163" y="25"/>
                    </a:cubicBezTo>
                    <a:cubicBezTo>
                      <a:pt x="164" y="24"/>
                      <a:pt x="166" y="23"/>
                      <a:pt x="167" y="22"/>
                    </a:cubicBezTo>
                    <a:cubicBezTo>
                      <a:pt x="168" y="21"/>
                      <a:pt x="169" y="21"/>
                      <a:pt x="170" y="20"/>
                    </a:cubicBezTo>
                    <a:cubicBezTo>
                      <a:pt x="174" y="22"/>
                      <a:pt x="177" y="24"/>
                      <a:pt x="181" y="26"/>
                    </a:cubicBezTo>
                    <a:close/>
                    <a:moveTo>
                      <a:pt x="168" y="19"/>
                    </a:moveTo>
                    <a:cubicBezTo>
                      <a:pt x="166" y="21"/>
                      <a:pt x="164" y="22"/>
                      <a:pt x="162" y="24"/>
                    </a:cubicBezTo>
                    <a:cubicBezTo>
                      <a:pt x="159" y="21"/>
                      <a:pt x="155" y="19"/>
                      <a:pt x="151" y="17"/>
                    </a:cubicBezTo>
                    <a:cubicBezTo>
                      <a:pt x="152" y="16"/>
                      <a:pt x="153" y="15"/>
                      <a:pt x="154" y="14"/>
                    </a:cubicBezTo>
                    <a:cubicBezTo>
                      <a:pt x="159" y="16"/>
                      <a:pt x="163" y="17"/>
                      <a:pt x="168" y="19"/>
                    </a:cubicBezTo>
                    <a:close/>
                    <a:moveTo>
                      <a:pt x="127" y="9"/>
                    </a:moveTo>
                    <a:cubicBezTo>
                      <a:pt x="135" y="10"/>
                      <a:pt x="144" y="11"/>
                      <a:pt x="153" y="14"/>
                    </a:cubicBezTo>
                    <a:cubicBezTo>
                      <a:pt x="152" y="15"/>
                      <a:pt x="151" y="16"/>
                      <a:pt x="150" y="17"/>
                    </a:cubicBezTo>
                    <a:cubicBezTo>
                      <a:pt x="142" y="13"/>
                      <a:pt x="133" y="10"/>
                      <a:pt x="123" y="9"/>
                    </a:cubicBezTo>
                    <a:cubicBezTo>
                      <a:pt x="125" y="9"/>
                      <a:pt x="126" y="9"/>
                      <a:pt x="127" y="9"/>
                    </a:cubicBezTo>
                    <a:close/>
                    <a:moveTo>
                      <a:pt x="109" y="353"/>
                    </a:moveTo>
                    <a:cubicBezTo>
                      <a:pt x="106" y="347"/>
                      <a:pt x="103" y="342"/>
                      <a:pt x="100" y="336"/>
                    </a:cubicBezTo>
                    <a:cubicBezTo>
                      <a:pt x="105" y="336"/>
                      <a:pt x="109" y="335"/>
                      <a:pt x="114" y="335"/>
                    </a:cubicBezTo>
                    <a:cubicBezTo>
                      <a:pt x="114" y="335"/>
                      <a:pt x="114" y="334"/>
                      <a:pt x="113" y="334"/>
                    </a:cubicBezTo>
                    <a:cubicBezTo>
                      <a:pt x="109" y="334"/>
                      <a:pt x="104" y="335"/>
                      <a:pt x="100" y="335"/>
                    </a:cubicBezTo>
                    <a:cubicBezTo>
                      <a:pt x="98" y="331"/>
                      <a:pt x="95" y="327"/>
                      <a:pt x="93" y="323"/>
                    </a:cubicBezTo>
                    <a:cubicBezTo>
                      <a:pt x="100" y="323"/>
                      <a:pt x="107" y="323"/>
                      <a:pt x="113" y="323"/>
                    </a:cubicBezTo>
                    <a:cubicBezTo>
                      <a:pt x="114" y="323"/>
                      <a:pt x="114" y="322"/>
                      <a:pt x="113" y="322"/>
                    </a:cubicBezTo>
                    <a:cubicBezTo>
                      <a:pt x="106" y="321"/>
                      <a:pt x="99" y="322"/>
                      <a:pt x="92" y="322"/>
                    </a:cubicBezTo>
                    <a:cubicBezTo>
                      <a:pt x="90" y="318"/>
                      <a:pt x="88" y="314"/>
                      <a:pt x="86" y="310"/>
                    </a:cubicBezTo>
                    <a:cubicBezTo>
                      <a:pt x="95" y="309"/>
                      <a:pt x="104" y="309"/>
                      <a:pt x="113" y="308"/>
                    </a:cubicBezTo>
                    <a:cubicBezTo>
                      <a:pt x="113" y="308"/>
                      <a:pt x="113" y="307"/>
                      <a:pt x="113" y="307"/>
                    </a:cubicBezTo>
                    <a:cubicBezTo>
                      <a:pt x="104" y="307"/>
                      <a:pt x="94" y="308"/>
                      <a:pt x="85" y="309"/>
                    </a:cubicBezTo>
                    <a:cubicBezTo>
                      <a:pt x="83" y="305"/>
                      <a:pt x="81" y="300"/>
                      <a:pt x="78" y="296"/>
                    </a:cubicBezTo>
                    <a:cubicBezTo>
                      <a:pt x="86" y="296"/>
                      <a:pt x="94" y="296"/>
                      <a:pt x="102" y="295"/>
                    </a:cubicBezTo>
                    <a:cubicBezTo>
                      <a:pt x="103" y="295"/>
                      <a:pt x="103" y="294"/>
                      <a:pt x="102" y="294"/>
                    </a:cubicBezTo>
                    <a:cubicBezTo>
                      <a:pt x="94" y="295"/>
                      <a:pt x="86" y="295"/>
                      <a:pt x="78" y="295"/>
                    </a:cubicBezTo>
                    <a:cubicBezTo>
                      <a:pt x="76" y="291"/>
                      <a:pt x="74" y="288"/>
                      <a:pt x="72" y="284"/>
                    </a:cubicBezTo>
                    <a:cubicBezTo>
                      <a:pt x="84" y="284"/>
                      <a:pt x="97" y="283"/>
                      <a:pt x="109" y="282"/>
                    </a:cubicBezTo>
                    <a:cubicBezTo>
                      <a:pt x="110" y="282"/>
                      <a:pt x="110" y="281"/>
                      <a:pt x="109" y="281"/>
                    </a:cubicBezTo>
                    <a:cubicBezTo>
                      <a:pt x="97" y="282"/>
                      <a:pt x="84" y="283"/>
                      <a:pt x="72" y="283"/>
                    </a:cubicBezTo>
                    <a:cubicBezTo>
                      <a:pt x="70" y="280"/>
                      <a:pt x="68" y="277"/>
                      <a:pt x="66" y="274"/>
                    </a:cubicBezTo>
                    <a:cubicBezTo>
                      <a:pt x="75" y="273"/>
                      <a:pt x="83" y="272"/>
                      <a:pt x="91" y="272"/>
                    </a:cubicBezTo>
                    <a:cubicBezTo>
                      <a:pt x="92" y="271"/>
                      <a:pt x="92" y="270"/>
                      <a:pt x="91" y="270"/>
                    </a:cubicBezTo>
                    <a:cubicBezTo>
                      <a:pt x="83" y="271"/>
                      <a:pt x="74" y="272"/>
                      <a:pt x="66" y="273"/>
                    </a:cubicBezTo>
                    <a:cubicBezTo>
                      <a:pt x="64" y="268"/>
                      <a:pt x="62" y="264"/>
                      <a:pt x="60" y="260"/>
                    </a:cubicBezTo>
                    <a:cubicBezTo>
                      <a:pt x="73" y="260"/>
                      <a:pt x="86" y="260"/>
                      <a:pt x="100" y="259"/>
                    </a:cubicBezTo>
                    <a:cubicBezTo>
                      <a:pt x="101" y="259"/>
                      <a:pt x="101" y="257"/>
                      <a:pt x="100" y="257"/>
                    </a:cubicBezTo>
                    <a:cubicBezTo>
                      <a:pt x="86" y="258"/>
                      <a:pt x="73" y="259"/>
                      <a:pt x="59" y="259"/>
                    </a:cubicBezTo>
                    <a:cubicBezTo>
                      <a:pt x="57" y="255"/>
                      <a:pt x="55" y="251"/>
                      <a:pt x="53" y="247"/>
                    </a:cubicBezTo>
                    <a:cubicBezTo>
                      <a:pt x="60" y="247"/>
                      <a:pt x="67" y="247"/>
                      <a:pt x="74" y="247"/>
                    </a:cubicBezTo>
                    <a:cubicBezTo>
                      <a:pt x="74" y="247"/>
                      <a:pt x="74" y="246"/>
                      <a:pt x="74" y="246"/>
                    </a:cubicBezTo>
                    <a:cubicBezTo>
                      <a:pt x="67" y="246"/>
                      <a:pt x="59" y="246"/>
                      <a:pt x="52" y="246"/>
                    </a:cubicBezTo>
                    <a:cubicBezTo>
                      <a:pt x="50" y="241"/>
                      <a:pt x="48" y="237"/>
                      <a:pt x="46" y="233"/>
                    </a:cubicBezTo>
                    <a:cubicBezTo>
                      <a:pt x="61" y="233"/>
                      <a:pt x="76" y="233"/>
                      <a:pt x="91" y="232"/>
                    </a:cubicBezTo>
                    <a:cubicBezTo>
                      <a:pt x="91" y="232"/>
                      <a:pt x="91" y="230"/>
                      <a:pt x="91" y="230"/>
                    </a:cubicBezTo>
                    <a:cubicBezTo>
                      <a:pt x="76" y="231"/>
                      <a:pt x="60" y="231"/>
                      <a:pt x="45" y="231"/>
                    </a:cubicBezTo>
                    <a:cubicBezTo>
                      <a:pt x="44" y="227"/>
                      <a:pt x="42" y="224"/>
                      <a:pt x="40" y="220"/>
                    </a:cubicBezTo>
                    <a:cubicBezTo>
                      <a:pt x="47" y="220"/>
                      <a:pt x="53" y="220"/>
                      <a:pt x="59" y="219"/>
                    </a:cubicBezTo>
                    <a:cubicBezTo>
                      <a:pt x="60" y="219"/>
                      <a:pt x="60" y="218"/>
                      <a:pt x="59" y="218"/>
                    </a:cubicBezTo>
                    <a:cubicBezTo>
                      <a:pt x="53" y="219"/>
                      <a:pt x="46" y="219"/>
                      <a:pt x="40" y="219"/>
                    </a:cubicBezTo>
                    <a:cubicBezTo>
                      <a:pt x="39" y="217"/>
                      <a:pt x="38" y="214"/>
                      <a:pt x="37" y="212"/>
                    </a:cubicBezTo>
                    <a:cubicBezTo>
                      <a:pt x="36" y="210"/>
                      <a:pt x="35" y="208"/>
                      <a:pt x="35" y="206"/>
                    </a:cubicBezTo>
                    <a:cubicBezTo>
                      <a:pt x="49" y="207"/>
                      <a:pt x="64" y="207"/>
                      <a:pt x="78" y="206"/>
                    </a:cubicBezTo>
                    <a:cubicBezTo>
                      <a:pt x="79" y="206"/>
                      <a:pt x="79" y="205"/>
                      <a:pt x="78" y="205"/>
                    </a:cubicBezTo>
                    <a:cubicBezTo>
                      <a:pt x="63" y="205"/>
                      <a:pt x="49" y="204"/>
                      <a:pt x="34" y="205"/>
                    </a:cubicBezTo>
                    <a:cubicBezTo>
                      <a:pt x="33" y="201"/>
                      <a:pt x="31" y="197"/>
                      <a:pt x="30" y="193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7" y="193"/>
                      <a:pt x="44" y="193"/>
                      <a:pt x="52" y="193"/>
                    </a:cubicBezTo>
                    <a:cubicBezTo>
                      <a:pt x="52" y="193"/>
                      <a:pt x="52" y="192"/>
                      <a:pt x="52" y="192"/>
                    </a:cubicBezTo>
                    <a:cubicBezTo>
                      <a:pt x="44" y="191"/>
                      <a:pt x="37" y="192"/>
                      <a:pt x="30" y="192"/>
                    </a:cubicBezTo>
                    <a:cubicBezTo>
                      <a:pt x="30" y="192"/>
                      <a:pt x="29" y="193"/>
                      <a:pt x="29" y="193"/>
                    </a:cubicBezTo>
                    <a:cubicBezTo>
                      <a:pt x="28" y="188"/>
                      <a:pt x="26" y="184"/>
                      <a:pt x="24" y="179"/>
                    </a:cubicBezTo>
                    <a:cubicBezTo>
                      <a:pt x="36" y="180"/>
                      <a:pt x="47" y="179"/>
                      <a:pt x="58" y="179"/>
                    </a:cubicBezTo>
                    <a:cubicBezTo>
                      <a:pt x="59" y="179"/>
                      <a:pt x="59" y="178"/>
                      <a:pt x="58" y="178"/>
                    </a:cubicBezTo>
                    <a:cubicBezTo>
                      <a:pt x="47" y="178"/>
                      <a:pt x="36" y="178"/>
                      <a:pt x="24" y="178"/>
                    </a:cubicBezTo>
                    <a:cubicBezTo>
                      <a:pt x="23" y="174"/>
                      <a:pt x="22" y="171"/>
                      <a:pt x="20" y="167"/>
                    </a:cubicBezTo>
                    <a:cubicBezTo>
                      <a:pt x="26" y="167"/>
                      <a:pt x="32" y="166"/>
                      <a:pt x="38" y="165"/>
                    </a:cubicBezTo>
                    <a:cubicBezTo>
                      <a:pt x="38" y="165"/>
                      <a:pt x="38" y="164"/>
                      <a:pt x="37" y="164"/>
                    </a:cubicBezTo>
                    <a:cubicBezTo>
                      <a:pt x="32" y="165"/>
                      <a:pt x="26" y="166"/>
                      <a:pt x="20" y="166"/>
                    </a:cubicBezTo>
                    <a:cubicBezTo>
                      <a:pt x="19" y="161"/>
                      <a:pt x="18" y="157"/>
                      <a:pt x="17" y="152"/>
                    </a:cubicBezTo>
                    <a:cubicBezTo>
                      <a:pt x="23" y="152"/>
                      <a:pt x="30" y="152"/>
                      <a:pt x="37" y="153"/>
                    </a:cubicBezTo>
                    <a:cubicBezTo>
                      <a:pt x="37" y="153"/>
                      <a:pt x="37" y="152"/>
                      <a:pt x="37" y="152"/>
                    </a:cubicBezTo>
                    <a:cubicBezTo>
                      <a:pt x="30" y="151"/>
                      <a:pt x="23" y="151"/>
                      <a:pt x="16" y="151"/>
                    </a:cubicBezTo>
                    <a:cubicBezTo>
                      <a:pt x="15" y="147"/>
                      <a:pt x="15" y="144"/>
                      <a:pt x="14" y="140"/>
                    </a:cubicBezTo>
                    <a:cubicBezTo>
                      <a:pt x="20" y="140"/>
                      <a:pt x="26" y="140"/>
                      <a:pt x="31" y="140"/>
                    </a:cubicBezTo>
                    <a:cubicBezTo>
                      <a:pt x="32" y="140"/>
                      <a:pt x="32" y="139"/>
                      <a:pt x="31" y="138"/>
                    </a:cubicBezTo>
                    <a:cubicBezTo>
                      <a:pt x="26" y="138"/>
                      <a:pt x="20" y="138"/>
                      <a:pt x="14" y="138"/>
                    </a:cubicBezTo>
                    <a:cubicBezTo>
                      <a:pt x="13" y="133"/>
                      <a:pt x="12" y="128"/>
                      <a:pt x="12" y="123"/>
                    </a:cubicBezTo>
                    <a:cubicBezTo>
                      <a:pt x="16" y="123"/>
                      <a:pt x="20" y="123"/>
                      <a:pt x="25" y="123"/>
                    </a:cubicBezTo>
                    <a:cubicBezTo>
                      <a:pt x="26" y="123"/>
                      <a:pt x="26" y="122"/>
                      <a:pt x="25" y="121"/>
                    </a:cubicBezTo>
                    <a:cubicBezTo>
                      <a:pt x="20" y="121"/>
                      <a:pt x="16" y="121"/>
                      <a:pt x="12" y="121"/>
                    </a:cubicBezTo>
                    <a:cubicBezTo>
                      <a:pt x="11" y="116"/>
                      <a:pt x="11" y="110"/>
                      <a:pt x="12" y="105"/>
                    </a:cubicBezTo>
                    <a:cubicBezTo>
                      <a:pt x="17" y="105"/>
                      <a:pt x="21" y="105"/>
                      <a:pt x="26" y="105"/>
                    </a:cubicBezTo>
                    <a:cubicBezTo>
                      <a:pt x="27" y="105"/>
                      <a:pt x="27" y="104"/>
                      <a:pt x="26" y="104"/>
                    </a:cubicBezTo>
                    <a:cubicBezTo>
                      <a:pt x="21" y="104"/>
                      <a:pt x="17" y="104"/>
                      <a:pt x="12" y="104"/>
                    </a:cubicBezTo>
                    <a:cubicBezTo>
                      <a:pt x="12" y="98"/>
                      <a:pt x="13" y="93"/>
                      <a:pt x="14" y="87"/>
                    </a:cubicBezTo>
                    <a:cubicBezTo>
                      <a:pt x="18" y="87"/>
                      <a:pt x="22" y="87"/>
                      <a:pt x="26" y="87"/>
                    </a:cubicBezTo>
                    <a:cubicBezTo>
                      <a:pt x="27" y="87"/>
                      <a:pt x="27" y="86"/>
                      <a:pt x="26" y="86"/>
                    </a:cubicBezTo>
                    <a:cubicBezTo>
                      <a:pt x="22" y="86"/>
                      <a:pt x="18" y="86"/>
                      <a:pt x="14" y="86"/>
                    </a:cubicBezTo>
                    <a:cubicBezTo>
                      <a:pt x="15" y="82"/>
                      <a:pt x="16" y="77"/>
                      <a:pt x="18" y="73"/>
                    </a:cubicBezTo>
                    <a:cubicBezTo>
                      <a:pt x="23" y="73"/>
                      <a:pt x="28" y="73"/>
                      <a:pt x="32" y="73"/>
                    </a:cubicBezTo>
                    <a:cubicBezTo>
                      <a:pt x="33" y="73"/>
                      <a:pt x="33" y="72"/>
                      <a:pt x="32" y="72"/>
                    </a:cubicBezTo>
                    <a:cubicBezTo>
                      <a:pt x="28" y="72"/>
                      <a:pt x="23" y="72"/>
                      <a:pt x="18" y="72"/>
                    </a:cubicBezTo>
                    <a:cubicBezTo>
                      <a:pt x="20" y="67"/>
                      <a:pt x="22" y="62"/>
                      <a:pt x="25" y="58"/>
                    </a:cubicBezTo>
                    <a:cubicBezTo>
                      <a:pt x="30" y="58"/>
                      <a:pt x="36" y="59"/>
                      <a:pt x="42" y="59"/>
                    </a:cubicBezTo>
                    <a:cubicBezTo>
                      <a:pt x="42" y="59"/>
                      <a:pt x="42" y="57"/>
                      <a:pt x="42" y="57"/>
                    </a:cubicBezTo>
                    <a:cubicBezTo>
                      <a:pt x="36" y="57"/>
                      <a:pt x="31" y="57"/>
                      <a:pt x="25" y="57"/>
                    </a:cubicBezTo>
                    <a:cubicBezTo>
                      <a:pt x="28" y="51"/>
                      <a:pt x="32" y="47"/>
                      <a:pt x="36" y="42"/>
                    </a:cubicBezTo>
                    <a:cubicBezTo>
                      <a:pt x="44" y="43"/>
                      <a:pt x="51" y="44"/>
                      <a:pt x="59" y="45"/>
                    </a:cubicBezTo>
                    <a:cubicBezTo>
                      <a:pt x="60" y="45"/>
                      <a:pt x="60" y="44"/>
                      <a:pt x="60" y="44"/>
                    </a:cubicBezTo>
                    <a:cubicBezTo>
                      <a:pt x="52" y="42"/>
                      <a:pt x="44" y="41"/>
                      <a:pt x="37" y="41"/>
                    </a:cubicBezTo>
                    <a:cubicBezTo>
                      <a:pt x="40" y="38"/>
                      <a:pt x="43" y="35"/>
                      <a:pt x="46" y="32"/>
                    </a:cubicBezTo>
                    <a:cubicBezTo>
                      <a:pt x="56" y="31"/>
                      <a:pt x="66" y="32"/>
                      <a:pt x="75" y="32"/>
                    </a:cubicBezTo>
                    <a:cubicBezTo>
                      <a:pt x="76" y="33"/>
                      <a:pt x="76" y="31"/>
                      <a:pt x="75" y="31"/>
                    </a:cubicBezTo>
                    <a:cubicBezTo>
                      <a:pt x="66" y="30"/>
                      <a:pt x="57" y="30"/>
                      <a:pt x="48" y="31"/>
                    </a:cubicBezTo>
                    <a:cubicBezTo>
                      <a:pt x="54" y="27"/>
                      <a:pt x="60" y="23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73" y="22"/>
                      <a:pt x="80" y="23"/>
                      <a:pt x="86" y="23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2" y="21"/>
                      <a:pt x="77" y="21"/>
                      <a:pt x="72" y="21"/>
                    </a:cubicBezTo>
                    <a:cubicBezTo>
                      <a:pt x="72" y="20"/>
                      <a:pt x="73" y="20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8" y="17"/>
                      <a:pt x="84" y="16"/>
                      <a:pt x="90" y="16"/>
                    </a:cubicBezTo>
                    <a:cubicBezTo>
                      <a:pt x="115" y="14"/>
                      <a:pt x="148" y="19"/>
                      <a:pt x="166" y="38"/>
                    </a:cubicBezTo>
                    <a:cubicBezTo>
                      <a:pt x="204" y="78"/>
                      <a:pt x="195" y="145"/>
                      <a:pt x="182" y="193"/>
                    </a:cubicBezTo>
                    <a:cubicBezTo>
                      <a:pt x="167" y="250"/>
                      <a:pt x="142" y="304"/>
                      <a:pt x="109" y="353"/>
                    </a:cubicBezTo>
                    <a:close/>
                    <a:moveTo>
                      <a:pt x="155" y="333"/>
                    </a:moveTo>
                    <a:cubicBezTo>
                      <a:pt x="155" y="333"/>
                      <a:pt x="154" y="333"/>
                      <a:pt x="154" y="333"/>
                    </a:cubicBezTo>
                    <a:cubicBezTo>
                      <a:pt x="142" y="339"/>
                      <a:pt x="129" y="345"/>
                      <a:pt x="117" y="352"/>
                    </a:cubicBezTo>
                    <a:cubicBezTo>
                      <a:pt x="120" y="349"/>
                      <a:pt x="122" y="346"/>
                      <a:pt x="124" y="343"/>
                    </a:cubicBezTo>
                    <a:cubicBezTo>
                      <a:pt x="137" y="336"/>
                      <a:pt x="150" y="328"/>
                      <a:pt x="162" y="319"/>
                    </a:cubicBezTo>
                    <a:cubicBezTo>
                      <a:pt x="160" y="324"/>
                      <a:pt x="157" y="328"/>
                      <a:pt x="155" y="333"/>
                    </a:cubicBezTo>
                    <a:close/>
                    <a:moveTo>
                      <a:pt x="165" y="314"/>
                    </a:moveTo>
                    <a:cubicBezTo>
                      <a:pt x="152" y="322"/>
                      <a:pt x="139" y="330"/>
                      <a:pt x="126" y="339"/>
                    </a:cubicBezTo>
                    <a:cubicBezTo>
                      <a:pt x="129" y="335"/>
                      <a:pt x="132" y="330"/>
                      <a:pt x="134" y="325"/>
                    </a:cubicBezTo>
                    <a:cubicBezTo>
                      <a:pt x="146" y="319"/>
                      <a:pt x="158" y="312"/>
                      <a:pt x="170" y="304"/>
                    </a:cubicBezTo>
                    <a:cubicBezTo>
                      <a:pt x="168" y="307"/>
                      <a:pt x="166" y="311"/>
                      <a:pt x="165" y="314"/>
                    </a:cubicBezTo>
                    <a:close/>
                    <a:moveTo>
                      <a:pt x="172" y="300"/>
                    </a:moveTo>
                    <a:cubicBezTo>
                      <a:pt x="160" y="306"/>
                      <a:pt x="148" y="314"/>
                      <a:pt x="136" y="322"/>
                    </a:cubicBezTo>
                    <a:cubicBezTo>
                      <a:pt x="140" y="317"/>
                      <a:pt x="143" y="311"/>
                      <a:pt x="146" y="305"/>
                    </a:cubicBezTo>
                    <a:cubicBezTo>
                      <a:pt x="158" y="298"/>
                      <a:pt x="169" y="290"/>
                      <a:pt x="180" y="282"/>
                    </a:cubicBezTo>
                    <a:cubicBezTo>
                      <a:pt x="178" y="288"/>
                      <a:pt x="175" y="294"/>
                      <a:pt x="172" y="300"/>
                    </a:cubicBezTo>
                    <a:close/>
                    <a:moveTo>
                      <a:pt x="183" y="278"/>
                    </a:moveTo>
                    <a:cubicBezTo>
                      <a:pt x="171" y="285"/>
                      <a:pt x="159" y="293"/>
                      <a:pt x="148" y="302"/>
                    </a:cubicBezTo>
                    <a:cubicBezTo>
                      <a:pt x="150" y="296"/>
                      <a:pt x="153" y="291"/>
                      <a:pt x="156" y="286"/>
                    </a:cubicBezTo>
                    <a:cubicBezTo>
                      <a:pt x="166" y="281"/>
                      <a:pt x="177" y="275"/>
                      <a:pt x="187" y="268"/>
                    </a:cubicBezTo>
                    <a:cubicBezTo>
                      <a:pt x="185" y="272"/>
                      <a:pt x="184" y="275"/>
                      <a:pt x="183" y="278"/>
                    </a:cubicBezTo>
                    <a:close/>
                    <a:moveTo>
                      <a:pt x="189" y="264"/>
                    </a:moveTo>
                    <a:cubicBezTo>
                      <a:pt x="178" y="270"/>
                      <a:pt x="167" y="277"/>
                      <a:pt x="157" y="284"/>
                    </a:cubicBezTo>
                    <a:cubicBezTo>
                      <a:pt x="159" y="280"/>
                      <a:pt x="161" y="276"/>
                      <a:pt x="162" y="271"/>
                    </a:cubicBezTo>
                    <a:cubicBezTo>
                      <a:pt x="173" y="266"/>
                      <a:pt x="183" y="261"/>
                      <a:pt x="193" y="255"/>
                    </a:cubicBezTo>
                    <a:cubicBezTo>
                      <a:pt x="191" y="258"/>
                      <a:pt x="190" y="261"/>
                      <a:pt x="189" y="264"/>
                    </a:cubicBezTo>
                    <a:close/>
                    <a:moveTo>
                      <a:pt x="194" y="251"/>
                    </a:moveTo>
                    <a:cubicBezTo>
                      <a:pt x="184" y="257"/>
                      <a:pt x="174" y="263"/>
                      <a:pt x="163" y="269"/>
                    </a:cubicBezTo>
                    <a:cubicBezTo>
                      <a:pt x="165" y="265"/>
                      <a:pt x="167" y="261"/>
                      <a:pt x="169" y="257"/>
                    </a:cubicBezTo>
                    <a:cubicBezTo>
                      <a:pt x="179" y="251"/>
                      <a:pt x="189" y="245"/>
                      <a:pt x="199" y="238"/>
                    </a:cubicBezTo>
                    <a:cubicBezTo>
                      <a:pt x="198" y="243"/>
                      <a:pt x="196" y="247"/>
                      <a:pt x="194" y="251"/>
                    </a:cubicBezTo>
                    <a:close/>
                    <a:moveTo>
                      <a:pt x="201" y="235"/>
                    </a:moveTo>
                    <a:cubicBezTo>
                      <a:pt x="190" y="241"/>
                      <a:pt x="180" y="248"/>
                      <a:pt x="170" y="255"/>
                    </a:cubicBezTo>
                    <a:cubicBezTo>
                      <a:pt x="171" y="250"/>
                      <a:pt x="173" y="246"/>
                      <a:pt x="175" y="242"/>
                    </a:cubicBezTo>
                    <a:cubicBezTo>
                      <a:pt x="185" y="235"/>
                      <a:pt x="195" y="229"/>
                      <a:pt x="205" y="223"/>
                    </a:cubicBezTo>
                    <a:cubicBezTo>
                      <a:pt x="204" y="227"/>
                      <a:pt x="202" y="231"/>
                      <a:pt x="201" y="235"/>
                    </a:cubicBezTo>
                    <a:close/>
                    <a:moveTo>
                      <a:pt x="207" y="218"/>
                    </a:moveTo>
                    <a:cubicBezTo>
                      <a:pt x="196" y="224"/>
                      <a:pt x="185" y="232"/>
                      <a:pt x="176" y="239"/>
                    </a:cubicBezTo>
                    <a:cubicBezTo>
                      <a:pt x="178" y="234"/>
                      <a:pt x="179" y="229"/>
                      <a:pt x="181" y="224"/>
                    </a:cubicBezTo>
                    <a:cubicBezTo>
                      <a:pt x="191" y="219"/>
                      <a:pt x="201" y="214"/>
                      <a:pt x="210" y="208"/>
                    </a:cubicBezTo>
                    <a:cubicBezTo>
                      <a:pt x="209" y="211"/>
                      <a:pt x="208" y="215"/>
                      <a:pt x="207" y="218"/>
                    </a:cubicBezTo>
                    <a:close/>
                    <a:moveTo>
                      <a:pt x="211" y="203"/>
                    </a:moveTo>
                    <a:cubicBezTo>
                      <a:pt x="201" y="209"/>
                      <a:pt x="192" y="216"/>
                      <a:pt x="182" y="222"/>
                    </a:cubicBezTo>
                    <a:cubicBezTo>
                      <a:pt x="183" y="218"/>
                      <a:pt x="184" y="215"/>
                      <a:pt x="185" y="211"/>
                    </a:cubicBezTo>
                    <a:cubicBezTo>
                      <a:pt x="195" y="206"/>
                      <a:pt x="204" y="200"/>
                      <a:pt x="214" y="195"/>
                    </a:cubicBezTo>
                    <a:cubicBezTo>
                      <a:pt x="213" y="197"/>
                      <a:pt x="212" y="200"/>
                      <a:pt x="211" y="203"/>
                    </a:cubicBezTo>
                    <a:close/>
                    <a:moveTo>
                      <a:pt x="215" y="191"/>
                    </a:moveTo>
                    <a:cubicBezTo>
                      <a:pt x="205" y="197"/>
                      <a:pt x="195" y="203"/>
                      <a:pt x="186" y="209"/>
                    </a:cubicBezTo>
                    <a:cubicBezTo>
                      <a:pt x="186" y="206"/>
                      <a:pt x="187" y="204"/>
                      <a:pt x="188" y="201"/>
                    </a:cubicBezTo>
                    <a:cubicBezTo>
                      <a:pt x="197" y="196"/>
                      <a:pt x="207" y="191"/>
                      <a:pt x="216" y="185"/>
                    </a:cubicBezTo>
                    <a:cubicBezTo>
                      <a:pt x="216" y="187"/>
                      <a:pt x="215" y="189"/>
                      <a:pt x="215" y="191"/>
                    </a:cubicBezTo>
                    <a:close/>
                    <a:moveTo>
                      <a:pt x="217" y="181"/>
                    </a:moveTo>
                    <a:cubicBezTo>
                      <a:pt x="207" y="186"/>
                      <a:pt x="198" y="192"/>
                      <a:pt x="189" y="199"/>
                    </a:cubicBezTo>
                    <a:cubicBezTo>
                      <a:pt x="189" y="197"/>
                      <a:pt x="190" y="195"/>
                      <a:pt x="190" y="193"/>
                    </a:cubicBezTo>
                    <a:cubicBezTo>
                      <a:pt x="190" y="191"/>
                      <a:pt x="191" y="190"/>
                      <a:pt x="191" y="189"/>
                    </a:cubicBezTo>
                    <a:cubicBezTo>
                      <a:pt x="201" y="183"/>
                      <a:pt x="211" y="176"/>
                      <a:pt x="220" y="169"/>
                    </a:cubicBezTo>
                    <a:cubicBezTo>
                      <a:pt x="219" y="173"/>
                      <a:pt x="218" y="177"/>
                      <a:pt x="217" y="181"/>
                    </a:cubicBezTo>
                    <a:close/>
                    <a:moveTo>
                      <a:pt x="221" y="165"/>
                    </a:moveTo>
                    <a:cubicBezTo>
                      <a:pt x="211" y="172"/>
                      <a:pt x="201" y="179"/>
                      <a:pt x="192" y="187"/>
                    </a:cubicBezTo>
                    <a:cubicBezTo>
                      <a:pt x="193" y="182"/>
                      <a:pt x="194" y="177"/>
                      <a:pt x="195" y="172"/>
                    </a:cubicBezTo>
                    <a:cubicBezTo>
                      <a:pt x="199" y="170"/>
                      <a:pt x="204" y="167"/>
                      <a:pt x="209" y="164"/>
                    </a:cubicBezTo>
                    <a:cubicBezTo>
                      <a:pt x="213" y="161"/>
                      <a:pt x="218" y="159"/>
                      <a:pt x="222" y="156"/>
                    </a:cubicBezTo>
                    <a:cubicBezTo>
                      <a:pt x="221" y="159"/>
                      <a:pt x="221" y="162"/>
                      <a:pt x="221" y="165"/>
                    </a:cubicBezTo>
                    <a:close/>
                    <a:moveTo>
                      <a:pt x="222" y="153"/>
                    </a:moveTo>
                    <a:cubicBezTo>
                      <a:pt x="213" y="158"/>
                      <a:pt x="203" y="164"/>
                      <a:pt x="195" y="170"/>
                    </a:cubicBezTo>
                    <a:cubicBezTo>
                      <a:pt x="196" y="167"/>
                      <a:pt x="196" y="163"/>
                      <a:pt x="197" y="160"/>
                    </a:cubicBezTo>
                    <a:cubicBezTo>
                      <a:pt x="202" y="157"/>
                      <a:pt x="208" y="153"/>
                      <a:pt x="213" y="150"/>
                    </a:cubicBezTo>
                    <a:cubicBezTo>
                      <a:pt x="216" y="148"/>
                      <a:pt x="220" y="146"/>
                      <a:pt x="223" y="144"/>
                    </a:cubicBezTo>
                    <a:cubicBezTo>
                      <a:pt x="223" y="147"/>
                      <a:pt x="223" y="150"/>
                      <a:pt x="222" y="153"/>
                    </a:cubicBezTo>
                    <a:close/>
                    <a:moveTo>
                      <a:pt x="210" y="149"/>
                    </a:moveTo>
                    <a:cubicBezTo>
                      <a:pt x="205" y="152"/>
                      <a:pt x="201" y="155"/>
                      <a:pt x="197" y="158"/>
                    </a:cubicBezTo>
                    <a:cubicBezTo>
                      <a:pt x="197" y="155"/>
                      <a:pt x="198" y="151"/>
                      <a:pt x="198" y="147"/>
                    </a:cubicBezTo>
                    <a:cubicBezTo>
                      <a:pt x="203" y="145"/>
                      <a:pt x="208" y="141"/>
                      <a:pt x="213" y="138"/>
                    </a:cubicBezTo>
                    <a:cubicBezTo>
                      <a:pt x="217" y="136"/>
                      <a:pt x="220" y="133"/>
                      <a:pt x="224" y="131"/>
                    </a:cubicBezTo>
                    <a:cubicBezTo>
                      <a:pt x="224" y="134"/>
                      <a:pt x="224" y="137"/>
                      <a:pt x="224" y="140"/>
                    </a:cubicBezTo>
                    <a:cubicBezTo>
                      <a:pt x="219" y="143"/>
                      <a:pt x="214" y="146"/>
                      <a:pt x="210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5">
                <a:extLst>
                  <a:ext uri="{FF2B5EF4-FFF2-40B4-BE49-F238E27FC236}">
                    <a16:creationId xmlns:a16="http://schemas.microsoft.com/office/drawing/2014/main" id="{32F01479-38A5-4E09-920B-607C04B4EB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0571" y="2957944"/>
                <a:ext cx="275538" cy="258793"/>
              </a:xfrm>
              <a:custGeom>
                <a:avLst/>
                <a:gdLst>
                  <a:gd name="T0" fmla="*/ 104 w 123"/>
                  <a:gd name="T1" fmla="*/ 18 h 125"/>
                  <a:gd name="T2" fmla="*/ 101 w 123"/>
                  <a:gd name="T3" fmla="*/ 15 h 125"/>
                  <a:gd name="T4" fmla="*/ 54 w 123"/>
                  <a:gd name="T5" fmla="*/ 2 h 125"/>
                  <a:gd name="T6" fmla="*/ 3 w 123"/>
                  <a:gd name="T7" fmla="*/ 68 h 125"/>
                  <a:gd name="T8" fmla="*/ 118 w 123"/>
                  <a:gd name="T9" fmla="*/ 48 h 125"/>
                  <a:gd name="T10" fmla="*/ 82 w 123"/>
                  <a:gd name="T11" fmla="*/ 15 h 125"/>
                  <a:gd name="T12" fmla="*/ 68 w 123"/>
                  <a:gd name="T13" fmla="*/ 9 h 125"/>
                  <a:gd name="T14" fmla="*/ 65 w 123"/>
                  <a:gd name="T15" fmla="*/ 10 h 125"/>
                  <a:gd name="T16" fmla="*/ 77 w 123"/>
                  <a:gd name="T17" fmla="*/ 16 h 125"/>
                  <a:gd name="T18" fmla="*/ 64 w 123"/>
                  <a:gd name="T19" fmla="*/ 14 h 125"/>
                  <a:gd name="T20" fmla="*/ 65 w 123"/>
                  <a:gd name="T21" fmla="*/ 10 h 125"/>
                  <a:gd name="T22" fmla="*/ 55 w 123"/>
                  <a:gd name="T23" fmla="*/ 12 h 125"/>
                  <a:gd name="T24" fmla="*/ 65 w 123"/>
                  <a:gd name="T25" fmla="*/ 19 h 125"/>
                  <a:gd name="T26" fmla="*/ 46 w 123"/>
                  <a:gd name="T27" fmla="*/ 12 h 125"/>
                  <a:gd name="T28" fmla="*/ 42 w 123"/>
                  <a:gd name="T29" fmla="*/ 13 h 125"/>
                  <a:gd name="T30" fmla="*/ 54 w 123"/>
                  <a:gd name="T31" fmla="*/ 28 h 125"/>
                  <a:gd name="T32" fmla="*/ 42 w 123"/>
                  <a:gd name="T33" fmla="*/ 13 h 125"/>
                  <a:gd name="T34" fmla="*/ 52 w 123"/>
                  <a:gd name="T35" fmla="*/ 29 h 125"/>
                  <a:gd name="T36" fmla="*/ 23 w 123"/>
                  <a:gd name="T37" fmla="*/ 25 h 125"/>
                  <a:gd name="T38" fmla="*/ 21 w 123"/>
                  <a:gd name="T39" fmla="*/ 26 h 125"/>
                  <a:gd name="T40" fmla="*/ 43 w 123"/>
                  <a:gd name="T41" fmla="*/ 46 h 125"/>
                  <a:gd name="T42" fmla="*/ 21 w 123"/>
                  <a:gd name="T43" fmla="*/ 26 h 125"/>
                  <a:gd name="T44" fmla="*/ 43 w 123"/>
                  <a:gd name="T45" fmla="*/ 48 h 125"/>
                  <a:gd name="T46" fmla="*/ 13 w 123"/>
                  <a:gd name="T47" fmla="*/ 45 h 125"/>
                  <a:gd name="T48" fmla="*/ 41 w 123"/>
                  <a:gd name="T49" fmla="*/ 58 h 125"/>
                  <a:gd name="T50" fmla="*/ 10 w 123"/>
                  <a:gd name="T51" fmla="*/ 57 h 125"/>
                  <a:gd name="T52" fmla="*/ 10 w 123"/>
                  <a:gd name="T53" fmla="*/ 59 h 125"/>
                  <a:gd name="T54" fmla="*/ 43 w 123"/>
                  <a:gd name="T55" fmla="*/ 80 h 125"/>
                  <a:gd name="T56" fmla="*/ 10 w 123"/>
                  <a:gd name="T57" fmla="*/ 59 h 125"/>
                  <a:gd name="T58" fmla="*/ 11 w 123"/>
                  <a:gd name="T59" fmla="*/ 70 h 125"/>
                  <a:gd name="T60" fmla="*/ 35 w 123"/>
                  <a:gd name="T61" fmla="*/ 80 h 125"/>
                  <a:gd name="T62" fmla="*/ 43 w 123"/>
                  <a:gd name="T63" fmla="*/ 83 h 125"/>
                  <a:gd name="T64" fmla="*/ 14 w 123"/>
                  <a:gd name="T65" fmla="*/ 82 h 125"/>
                  <a:gd name="T66" fmla="*/ 48 w 123"/>
                  <a:gd name="T67" fmla="*/ 96 h 125"/>
                  <a:gd name="T68" fmla="*/ 23 w 123"/>
                  <a:gd name="T69" fmla="*/ 96 h 125"/>
                  <a:gd name="T70" fmla="*/ 48 w 123"/>
                  <a:gd name="T71" fmla="*/ 96 h 125"/>
                  <a:gd name="T72" fmla="*/ 53 w 123"/>
                  <a:gd name="T73" fmla="*/ 105 h 125"/>
                  <a:gd name="T74" fmla="*/ 26 w 123"/>
                  <a:gd name="T75" fmla="*/ 99 h 125"/>
                  <a:gd name="T76" fmla="*/ 66 w 123"/>
                  <a:gd name="T77" fmla="*/ 112 h 125"/>
                  <a:gd name="T78" fmla="*/ 48 w 123"/>
                  <a:gd name="T79" fmla="*/ 59 h 125"/>
                  <a:gd name="T80" fmla="*/ 64 w 123"/>
                  <a:gd name="T81" fmla="*/ 27 h 125"/>
                  <a:gd name="T82" fmla="*/ 71 w 123"/>
                  <a:gd name="T8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5">
                    <a:moveTo>
                      <a:pt x="118" y="48"/>
                    </a:moveTo>
                    <a:cubicBezTo>
                      <a:pt x="116" y="37"/>
                      <a:pt x="111" y="26"/>
                      <a:pt x="104" y="18"/>
                    </a:cubicBezTo>
                    <a:cubicBezTo>
                      <a:pt x="103" y="17"/>
                      <a:pt x="103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2" y="6"/>
                      <a:pt x="80" y="1"/>
                      <a:pt x="66" y="2"/>
                    </a:cubicBezTo>
                    <a:cubicBezTo>
                      <a:pt x="63" y="0"/>
                      <a:pt x="58" y="1"/>
                      <a:pt x="54" y="2"/>
                    </a:cubicBezTo>
                    <a:cubicBezTo>
                      <a:pt x="50" y="2"/>
                      <a:pt x="46" y="3"/>
                      <a:pt x="43" y="5"/>
                    </a:cubicBezTo>
                    <a:cubicBezTo>
                      <a:pt x="16" y="7"/>
                      <a:pt x="0" y="44"/>
                      <a:pt x="3" y="68"/>
                    </a:cubicBezTo>
                    <a:cubicBezTo>
                      <a:pt x="7" y="103"/>
                      <a:pt x="37" y="125"/>
                      <a:pt x="72" y="119"/>
                    </a:cubicBezTo>
                    <a:cubicBezTo>
                      <a:pt x="106" y="114"/>
                      <a:pt x="123" y="80"/>
                      <a:pt x="118" y="48"/>
                    </a:cubicBezTo>
                    <a:close/>
                    <a:moveTo>
                      <a:pt x="89" y="14"/>
                    </a:moveTo>
                    <a:cubicBezTo>
                      <a:pt x="87" y="14"/>
                      <a:pt x="84" y="15"/>
                      <a:pt x="82" y="15"/>
                    </a:cubicBezTo>
                    <a:cubicBezTo>
                      <a:pt x="79" y="13"/>
                      <a:pt x="76" y="12"/>
                      <a:pt x="73" y="11"/>
                    </a:cubicBezTo>
                    <a:cubicBezTo>
                      <a:pt x="72" y="10"/>
                      <a:pt x="70" y="10"/>
                      <a:pt x="68" y="9"/>
                    </a:cubicBezTo>
                    <a:cubicBezTo>
                      <a:pt x="76" y="8"/>
                      <a:pt x="83" y="10"/>
                      <a:pt x="89" y="14"/>
                    </a:cubicBezTo>
                    <a:close/>
                    <a:moveTo>
                      <a:pt x="65" y="10"/>
                    </a:moveTo>
                    <a:cubicBezTo>
                      <a:pt x="67" y="11"/>
                      <a:pt x="70" y="12"/>
                      <a:pt x="73" y="14"/>
                    </a:cubicBezTo>
                    <a:cubicBezTo>
                      <a:pt x="74" y="14"/>
                      <a:pt x="76" y="15"/>
                      <a:pt x="77" y="16"/>
                    </a:cubicBezTo>
                    <a:cubicBezTo>
                      <a:pt x="75" y="16"/>
                      <a:pt x="72" y="17"/>
                      <a:pt x="70" y="17"/>
                    </a:cubicBezTo>
                    <a:cubicBezTo>
                      <a:pt x="68" y="16"/>
                      <a:pt x="66" y="15"/>
                      <a:pt x="64" y="14"/>
                    </a:cubicBezTo>
                    <a:cubicBezTo>
                      <a:pt x="62" y="13"/>
                      <a:pt x="60" y="12"/>
                      <a:pt x="59" y="11"/>
                    </a:cubicBezTo>
                    <a:cubicBezTo>
                      <a:pt x="61" y="10"/>
                      <a:pt x="63" y="10"/>
                      <a:pt x="65" y="10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3" y="13"/>
                      <a:pt x="55" y="12"/>
                    </a:cubicBezTo>
                    <a:cubicBezTo>
                      <a:pt x="57" y="14"/>
                      <a:pt x="60" y="16"/>
                      <a:pt x="62" y="17"/>
                    </a:cubicBezTo>
                    <a:cubicBezTo>
                      <a:pt x="63" y="18"/>
                      <a:pt x="64" y="19"/>
                      <a:pt x="65" y="19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56" y="18"/>
                      <a:pt x="51" y="15"/>
                      <a:pt x="46" y="12"/>
                    </a:cubicBezTo>
                    <a:cubicBezTo>
                      <a:pt x="48" y="12"/>
                      <a:pt x="50" y="11"/>
                      <a:pt x="52" y="11"/>
                    </a:cubicBezTo>
                    <a:close/>
                    <a:moveTo>
                      <a:pt x="42" y="13"/>
                    </a:moveTo>
                    <a:cubicBezTo>
                      <a:pt x="48" y="17"/>
                      <a:pt x="53" y="21"/>
                      <a:pt x="58" y="23"/>
                    </a:cubicBezTo>
                    <a:cubicBezTo>
                      <a:pt x="57" y="25"/>
                      <a:pt x="55" y="26"/>
                      <a:pt x="54" y="28"/>
                    </a:cubicBezTo>
                    <a:cubicBezTo>
                      <a:pt x="47" y="24"/>
                      <a:pt x="39" y="21"/>
                      <a:pt x="31" y="18"/>
                    </a:cubicBezTo>
                    <a:cubicBezTo>
                      <a:pt x="35" y="16"/>
                      <a:pt x="39" y="14"/>
                      <a:pt x="42" y="13"/>
                    </a:cubicBezTo>
                    <a:close/>
                    <a:moveTo>
                      <a:pt x="30" y="19"/>
                    </a:moveTo>
                    <a:cubicBezTo>
                      <a:pt x="37" y="22"/>
                      <a:pt x="44" y="26"/>
                      <a:pt x="52" y="29"/>
                    </a:cubicBezTo>
                    <a:cubicBezTo>
                      <a:pt x="50" y="32"/>
                      <a:pt x="49" y="34"/>
                      <a:pt x="47" y="37"/>
                    </a:cubicBezTo>
                    <a:cubicBezTo>
                      <a:pt x="39" y="32"/>
                      <a:pt x="31" y="29"/>
                      <a:pt x="23" y="25"/>
                    </a:cubicBezTo>
                    <a:cubicBezTo>
                      <a:pt x="25" y="22"/>
                      <a:pt x="27" y="20"/>
                      <a:pt x="30" y="19"/>
                    </a:cubicBezTo>
                    <a:close/>
                    <a:moveTo>
                      <a:pt x="21" y="26"/>
                    </a:moveTo>
                    <a:cubicBezTo>
                      <a:pt x="30" y="30"/>
                      <a:pt x="38" y="35"/>
                      <a:pt x="46" y="38"/>
                    </a:cubicBezTo>
                    <a:cubicBezTo>
                      <a:pt x="45" y="41"/>
                      <a:pt x="44" y="43"/>
                      <a:pt x="43" y="46"/>
                    </a:cubicBezTo>
                    <a:cubicBezTo>
                      <a:pt x="34" y="42"/>
                      <a:pt x="25" y="39"/>
                      <a:pt x="16" y="35"/>
                    </a:cubicBezTo>
                    <a:cubicBezTo>
                      <a:pt x="17" y="32"/>
                      <a:pt x="19" y="29"/>
                      <a:pt x="21" y="26"/>
                    </a:cubicBezTo>
                    <a:close/>
                    <a:moveTo>
                      <a:pt x="15" y="36"/>
                    </a:moveTo>
                    <a:cubicBezTo>
                      <a:pt x="24" y="40"/>
                      <a:pt x="33" y="45"/>
                      <a:pt x="43" y="48"/>
                    </a:cubicBezTo>
                    <a:cubicBezTo>
                      <a:pt x="42" y="50"/>
                      <a:pt x="42" y="53"/>
                      <a:pt x="42" y="55"/>
                    </a:cubicBezTo>
                    <a:cubicBezTo>
                      <a:pt x="32" y="52"/>
                      <a:pt x="22" y="48"/>
                      <a:pt x="13" y="45"/>
                    </a:cubicBezTo>
                    <a:cubicBezTo>
                      <a:pt x="12" y="44"/>
                      <a:pt x="12" y="45"/>
                      <a:pt x="12" y="46"/>
                    </a:cubicBezTo>
                    <a:cubicBezTo>
                      <a:pt x="21" y="50"/>
                      <a:pt x="31" y="54"/>
                      <a:pt x="41" y="58"/>
                    </a:cubicBezTo>
                    <a:cubicBezTo>
                      <a:pt x="41" y="61"/>
                      <a:pt x="41" y="64"/>
                      <a:pt x="41" y="68"/>
                    </a:cubicBezTo>
                    <a:cubicBezTo>
                      <a:pt x="31" y="63"/>
                      <a:pt x="20" y="60"/>
                      <a:pt x="10" y="57"/>
                    </a:cubicBezTo>
                    <a:cubicBezTo>
                      <a:pt x="10" y="50"/>
                      <a:pt x="12" y="42"/>
                      <a:pt x="15" y="36"/>
                    </a:cubicBezTo>
                    <a:close/>
                    <a:moveTo>
                      <a:pt x="10" y="59"/>
                    </a:moveTo>
                    <a:cubicBezTo>
                      <a:pt x="20" y="63"/>
                      <a:pt x="31" y="68"/>
                      <a:pt x="41" y="70"/>
                    </a:cubicBezTo>
                    <a:cubicBezTo>
                      <a:pt x="42" y="74"/>
                      <a:pt x="42" y="77"/>
                      <a:pt x="43" y="80"/>
                    </a:cubicBezTo>
                    <a:cubicBezTo>
                      <a:pt x="32" y="76"/>
                      <a:pt x="21" y="72"/>
                      <a:pt x="11" y="69"/>
                    </a:cubicBezTo>
                    <a:cubicBezTo>
                      <a:pt x="10" y="65"/>
                      <a:pt x="10" y="62"/>
                      <a:pt x="10" y="59"/>
                    </a:cubicBezTo>
                    <a:close/>
                    <a:moveTo>
                      <a:pt x="11" y="72"/>
                    </a:moveTo>
                    <a:cubicBezTo>
                      <a:pt x="11" y="72"/>
                      <a:pt x="11" y="71"/>
                      <a:pt x="11" y="70"/>
                    </a:cubicBezTo>
                    <a:cubicBezTo>
                      <a:pt x="15" y="73"/>
                      <a:pt x="21" y="74"/>
                      <a:pt x="25" y="76"/>
                    </a:cubicBezTo>
                    <a:cubicBezTo>
                      <a:pt x="28" y="77"/>
                      <a:pt x="32" y="78"/>
                      <a:pt x="35" y="80"/>
                    </a:cubicBezTo>
                    <a:cubicBezTo>
                      <a:pt x="37" y="80"/>
                      <a:pt x="39" y="81"/>
                      <a:pt x="41" y="82"/>
                    </a:cubicBezTo>
                    <a:cubicBezTo>
                      <a:pt x="42" y="82"/>
                      <a:pt x="42" y="82"/>
                      <a:pt x="43" y="83"/>
                    </a:cubicBezTo>
                    <a:cubicBezTo>
                      <a:pt x="44" y="86"/>
                      <a:pt x="45" y="90"/>
                      <a:pt x="47" y="93"/>
                    </a:cubicBezTo>
                    <a:cubicBezTo>
                      <a:pt x="36" y="89"/>
                      <a:pt x="25" y="86"/>
                      <a:pt x="14" y="82"/>
                    </a:cubicBezTo>
                    <a:cubicBezTo>
                      <a:pt x="13" y="79"/>
                      <a:pt x="12" y="76"/>
                      <a:pt x="11" y="72"/>
                    </a:cubicBezTo>
                    <a:close/>
                    <a:moveTo>
                      <a:pt x="48" y="96"/>
                    </a:moveTo>
                    <a:cubicBezTo>
                      <a:pt x="49" y="98"/>
                      <a:pt x="50" y="100"/>
                      <a:pt x="51" y="102"/>
                    </a:cubicBezTo>
                    <a:cubicBezTo>
                      <a:pt x="42" y="100"/>
                      <a:pt x="32" y="98"/>
                      <a:pt x="23" y="96"/>
                    </a:cubicBezTo>
                    <a:cubicBezTo>
                      <a:pt x="20" y="93"/>
                      <a:pt x="17" y="89"/>
                      <a:pt x="15" y="84"/>
                    </a:cubicBezTo>
                    <a:cubicBezTo>
                      <a:pt x="25" y="89"/>
                      <a:pt x="37" y="94"/>
                      <a:pt x="48" y="96"/>
                    </a:cubicBezTo>
                    <a:close/>
                    <a:moveTo>
                      <a:pt x="26" y="99"/>
                    </a:moveTo>
                    <a:cubicBezTo>
                      <a:pt x="35" y="101"/>
                      <a:pt x="44" y="104"/>
                      <a:pt x="53" y="105"/>
                    </a:cubicBezTo>
                    <a:cubicBezTo>
                      <a:pt x="55" y="108"/>
                      <a:pt x="58" y="110"/>
                      <a:pt x="61" y="112"/>
                    </a:cubicBezTo>
                    <a:cubicBezTo>
                      <a:pt x="47" y="112"/>
                      <a:pt x="35" y="108"/>
                      <a:pt x="26" y="99"/>
                    </a:cubicBezTo>
                    <a:close/>
                    <a:moveTo>
                      <a:pt x="71" y="111"/>
                    </a:moveTo>
                    <a:cubicBezTo>
                      <a:pt x="69" y="112"/>
                      <a:pt x="68" y="112"/>
                      <a:pt x="66" y="112"/>
                    </a:cubicBezTo>
                    <a:cubicBezTo>
                      <a:pt x="57" y="95"/>
                      <a:pt x="47" y="8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9" y="58"/>
                      <a:pt x="48" y="58"/>
                    </a:cubicBezTo>
                    <a:cubicBezTo>
                      <a:pt x="49" y="46"/>
                      <a:pt x="54" y="34"/>
                      <a:pt x="64" y="27"/>
                    </a:cubicBezTo>
                    <a:cubicBezTo>
                      <a:pt x="74" y="20"/>
                      <a:pt x="85" y="21"/>
                      <a:pt x="97" y="22"/>
                    </a:cubicBezTo>
                    <a:cubicBezTo>
                      <a:pt x="118" y="48"/>
                      <a:pt x="114" y="104"/>
                      <a:pt x="7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456D842-6E18-4B23-A836-D29DDAF0EB5C}"/>
                </a:ext>
              </a:extLst>
            </p:cNvPr>
            <p:cNvGrpSpPr/>
            <p:nvPr/>
          </p:nvGrpSpPr>
          <p:grpSpPr>
            <a:xfrm>
              <a:off x="4948819" y="4897935"/>
              <a:ext cx="541942" cy="500840"/>
              <a:chOff x="3086582" y="5293166"/>
              <a:chExt cx="541942" cy="500840"/>
            </a:xfrm>
            <a:solidFill>
              <a:schemeClr val="bg1"/>
            </a:solidFill>
          </p:grpSpPr>
          <p:sp>
            <p:nvSpPr>
              <p:cNvPr id="167" name="Freeform 56">
                <a:extLst>
                  <a:ext uri="{FF2B5EF4-FFF2-40B4-BE49-F238E27FC236}">
                    <a16:creationId xmlns:a16="http://schemas.microsoft.com/office/drawing/2014/main" id="{3676258F-B874-4426-BA79-59E8143A9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5465186"/>
                <a:ext cx="191811" cy="159843"/>
              </a:xfrm>
              <a:custGeom>
                <a:avLst/>
                <a:gdLst>
                  <a:gd name="T0" fmla="*/ 77 w 85"/>
                  <a:gd name="T1" fmla="*/ 33 h 77"/>
                  <a:gd name="T2" fmla="*/ 42 w 85"/>
                  <a:gd name="T3" fmla="*/ 4 h 77"/>
                  <a:gd name="T4" fmla="*/ 41 w 85"/>
                  <a:gd name="T5" fmla="*/ 3 h 77"/>
                  <a:gd name="T6" fmla="*/ 5 w 85"/>
                  <a:gd name="T7" fmla="*/ 40 h 77"/>
                  <a:gd name="T8" fmla="*/ 46 w 85"/>
                  <a:gd name="T9" fmla="*/ 75 h 77"/>
                  <a:gd name="T10" fmla="*/ 77 w 85"/>
                  <a:gd name="T11" fmla="*/ 33 h 77"/>
                  <a:gd name="T12" fmla="*/ 46 w 85"/>
                  <a:gd name="T13" fmla="*/ 68 h 77"/>
                  <a:gd name="T14" fmla="*/ 36 w 85"/>
                  <a:gd name="T15" fmla="*/ 10 h 77"/>
                  <a:gd name="T16" fmla="*/ 37 w 85"/>
                  <a:gd name="T17" fmla="*/ 10 h 77"/>
                  <a:gd name="T18" fmla="*/ 46 w 85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77">
                    <a:moveTo>
                      <a:pt x="77" y="33"/>
                    </a:moveTo>
                    <a:cubicBezTo>
                      <a:pt x="75" y="17"/>
                      <a:pt x="59" y="1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20" y="0"/>
                      <a:pt x="4" y="20"/>
                      <a:pt x="5" y="40"/>
                    </a:cubicBezTo>
                    <a:cubicBezTo>
                      <a:pt x="6" y="61"/>
                      <a:pt x="25" y="77"/>
                      <a:pt x="46" y="75"/>
                    </a:cubicBezTo>
                    <a:cubicBezTo>
                      <a:pt x="66" y="73"/>
                      <a:pt x="81" y="53"/>
                      <a:pt x="77" y="33"/>
                    </a:cubicBezTo>
                    <a:close/>
                    <a:moveTo>
                      <a:pt x="46" y="68"/>
                    </a:moveTo>
                    <a:cubicBezTo>
                      <a:pt x="8" y="71"/>
                      <a:pt x="0" y="15"/>
                      <a:pt x="36" y="10"/>
                    </a:cubicBezTo>
                    <a:cubicBezTo>
                      <a:pt x="36" y="10"/>
                      <a:pt x="37" y="10"/>
                      <a:pt x="37" y="10"/>
                    </a:cubicBezTo>
                    <a:cubicBezTo>
                      <a:pt x="76" y="4"/>
                      <a:pt x="85" y="64"/>
                      <a:pt x="4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7">
                <a:extLst>
                  <a:ext uri="{FF2B5EF4-FFF2-40B4-BE49-F238E27FC236}">
                    <a16:creationId xmlns:a16="http://schemas.microsoft.com/office/drawing/2014/main" id="{39904F0C-D438-485F-81A5-F8C0FE3C4E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6425" y="5440830"/>
                <a:ext cx="264882" cy="217691"/>
              </a:xfrm>
              <a:custGeom>
                <a:avLst/>
                <a:gdLst>
                  <a:gd name="T0" fmla="*/ 50 w 118"/>
                  <a:gd name="T1" fmla="*/ 4 h 105"/>
                  <a:gd name="T2" fmla="*/ 48 w 118"/>
                  <a:gd name="T3" fmla="*/ 3 h 105"/>
                  <a:gd name="T4" fmla="*/ 1 w 118"/>
                  <a:gd name="T5" fmla="*/ 53 h 105"/>
                  <a:gd name="T6" fmla="*/ 61 w 118"/>
                  <a:gd name="T7" fmla="*/ 100 h 105"/>
                  <a:gd name="T8" fmla="*/ 50 w 118"/>
                  <a:gd name="T9" fmla="*/ 4 h 105"/>
                  <a:gd name="T10" fmla="*/ 60 w 118"/>
                  <a:gd name="T11" fmla="*/ 94 h 105"/>
                  <a:gd name="T12" fmla="*/ 6 w 118"/>
                  <a:gd name="T13" fmla="*/ 53 h 105"/>
                  <a:gd name="T14" fmla="*/ 48 w 118"/>
                  <a:gd name="T15" fmla="*/ 8 h 105"/>
                  <a:gd name="T16" fmla="*/ 49 w 118"/>
                  <a:gd name="T17" fmla="*/ 8 h 105"/>
                  <a:gd name="T18" fmla="*/ 94 w 118"/>
                  <a:gd name="T19" fmla="*/ 42 h 105"/>
                  <a:gd name="T20" fmla="*/ 60 w 118"/>
                  <a:gd name="T21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5">
                    <a:moveTo>
                      <a:pt x="50" y="4"/>
                    </a:moveTo>
                    <a:cubicBezTo>
                      <a:pt x="50" y="3"/>
                      <a:pt x="49" y="3"/>
                      <a:pt x="48" y="3"/>
                    </a:cubicBezTo>
                    <a:cubicBezTo>
                      <a:pt x="22" y="3"/>
                      <a:pt x="0" y="26"/>
                      <a:pt x="1" y="53"/>
                    </a:cubicBezTo>
                    <a:cubicBezTo>
                      <a:pt x="1" y="83"/>
                      <a:pt x="31" y="105"/>
                      <a:pt x="61" y="100"/>
                    </a:cubicBezTo>
                    <a:cubicBezTo>
                      <a:pt x="118" y="90"/>
                      <a:pt x="106" y="0"/>
                      <a:pt x="50" y="4"/>
                    </a:cubicBezTo>
                    <a:close/>
                    <a:moveTo>
                      <a:pt x="60" y="94"/>
                    </a:moveTo>
                    <a:cubicBezTo>
                      <a:pt x="35" y="97"/>
                      <a:pt x="6" y="81"/>
                      <a:pt x="6" y="53"/>
                    </a:cubicBezTo>
                    <a:cubicBezTo>
                      <a:pt x="6" y="27"/>
                      <a:pt x="24" y="11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9" y="11"/>
                      <a:pt x="88" y="20"/>
                      <a:pt x="94" y="42"/>
                    </a:cubicBezTo>
                    <a:cubicBezTo>
                      <a:pt x="101" y="66"/>
                      <a:pt x="85" y="90"/>
                      <a:pt x="6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8">
                <a:extLst>
                  <a:ext uri="{FF2B5EF4-FFF2-40B4-BE49-F238E27FC236}">
                    <a16:creationId xmlns:a16="http://schemas.microsoft.com/office/drawing/2014/main" id="{6D84F6B9-B506-4835-9B12-E81B4CA151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582" y="5293166"/>
                <a:ext cx="541942" cy="500840"/>
              </a:xfrm>
              <a:custGeom>
                <a:avLst/>
                <a:gdLst>
                  <a:gd name="T0" fmla="*/ 211 w 241"/>
                  <a:gd name="T1" fmla="*/ 123 h 242"/>
                  <a:gd name="T2" fmla="*/ 235 w 241"/>
                  <a:gd name="T3" fmla="*/ 103 h 242"/>
                  <a:gd name="T4" fmla="*/ 197 w 241"/>
                  <a:gd name="T5" fmla="*/ 74 h 242"/>
                  <a:gd name="T6" fmla="*/ 201 w 241"/>
                  <a:gd name="T7" fmla="*/ 24 h 242"/>
                  <a:gd name="T8" fmla="*/ 144 w 241"/>
                  <a:gd name="T9" fmla="*/ 32 h 242"/>
                  <a:gd name="T10" fmla="*/ 119 w 241"/>
                  <a:gd name="T11" fmla="*/ 0 h 242"/>
                  <a:gd name="T12" fmla="*/ 78 w 241"/>
                  <a:gd name="T13" fmla="*/ 42 h 242"/>
                  <a:gd name="T14" fmla="*/ 29 w 241"/>
                  <a:gd name="T15" fmla="*/ 42 h 242"/>
                  <a:gd name="T16" fmla="*/ 38 w 241"/>
                  <a:gd name="T17" fmla="*/ 96 h 242"/>
                  <a:gd name="T18" fmla="*/ 7 w 241"/>
                  <a:gd name="T19" fmla="*/ 138 h 242"/>
                  <a:gd name="T20" fmla="*/ 20 w 241"/>
                  <a:gd name="T21" fmla="*/ 184 h 242"/>
                  <a:gd name="T22" fmla="*/ 44 w 241"/>
                  <a:gd name="T23" fmla="*/ 215 h 242"/>
                  <a:gd name="T24" fmla="*/ 63 w 241"/>
                  <a:gd name="T25" fmla="*/ 199 h 242"/>
                  <a:gd name="T26" fmla="*/ 85 w 241"/>
                  <a:gd name="T27" fmla="*/ 214 h 242"/>
                  <a:gd name="T28" fmla="*/ 125 w 241"/>
                  <a:gd name="T29" fmla="*/ 238 h 242"/>
                  <a:gd name="T30" fmla="*/ 158 w 241"/>
                  <a:gd name="T31" fmla="*/ 227 h 242"/>
                  <a:gd name="T32" fmla="*/ 187 w 241"/>
                  <a:gd name="T33" fmla="*/ 197 h 242"/>
                  <a:gd name="T34" fmla="*/ 235 w 241"/>
                  <a:gd name="T35" fmla="*/ 160 h 242"/>
                  <a:gd name="T36" fmla="*/ 220 w 241"/>
                  <a:gd name="T37" fmla="*/ 170 h 242"/>
                  <a:gd name="T38" fmla="*/ 185 w 241"/>
                  <a:gd name="T39" fmla="*/ 173 h 242"/>
                  <a:gd name="T40" fmla="*/ 163 w 241"/>
                  <a:gd name="T41" fmla="*/ 220 h 242"/>
                  <a:gd name="T42" fmla="*/ 120 w 241"/>
                  <a:gd name="T43" fmla="*/ 201 h 242"/>
                  <a:gd name="T44" fmla="*/ 92 w 241"/>
                  <a:gd name="T45" fmla="*/ 232 h 242"/>
                  <a:gd name="T46" fmla="*/ 92 w 241"/>
                  <a:gd name="T47" fmla="*/ 224 h 242"/>
                  <a:gd name="T48" fmla="*/ 103 w 241"/>
                  <a:gd name="T49" fmla="*/ 210 h 242"/>
                  <a:gd name="T50" fmla="*/ 70 w 241"/>
                  <a:gd name="T51" fmla="*/ 194 h 242"/>
                  <a:gd name="T52" fmla="*/ 63 w 241"/>
                  <a:gd name="T53" fmla="*/ 191 h 242"/>
                  <a:gd name="T54" fmla="*/ 30 w 241"/>
                  <a:gd name="T55" fmla="*/ 195 h 242"/>
                  <a:gd name="T56" fmla="*/ 24 w 241"/>
                  <a:gd name="T57" fmla="*/ 187 h 242"/>
                  <a:gd name="T58" fmla="*/ 33 w 241"/>
                  <a:gd name="T59" fmla="*/ 181 h 242"/>
                  <a:gd name="T60" fmla="*/ 63 w 241"/>
                  <a:gd name="T61" fmla="*/ 166 h 242"/>
                  <a:gd name="T62" fmla="*/ 57 w 241"/>
                  <a:gd name="T63" fmla="*/ 152 h 242"/>
                  <a:gd name="T64" fmla="*/ 39 w 241"/>
                  <a:gd name="T65" fmla="*/ 138 h 242"/>
                  <a:gd name="T66" fmla="*/ 37 w 241"/>
                  <a:gd name="T67" fmla="*/ 136 h 242"/>
                  <a:gd name="T68" fmla="*/ 33 w 241"/>
                  <a:gd name="T69" fmla="*/ 125 h 242"/>
                  <a:gd name="T70" fmla="*/ 10 w 241"/>
                  <a:gd name="T71" fmla="*/ 109 h 242"/>
                  <a:gd name="T72" fmla="*/ 13 w 241"/>
                  <a:gd name="T73" fmla="*/ 101 h 242"/>
                  <a:gd name="T74" fmla="*/ 42 w 241"/>
                  <a:gd name="T75" fmla="*/ 99 h 242"/>
                  <a:gd name="T76" fmla="*/ 55 w 241"/>
                  <a:gd name="T77" fmla="*/ 94 h 242"/>
                  <a:gd name="T78" fmla="*/ 65 w 241"/>
                  <a:gd name="T79" fmla="*/ 86 h 242"/>
                  <a:gd name="T80" fmla="*/ 56 w 241"/>
                  <a:gd name="T81" fmla="*/ 77 h 242"/>
                  <a:gd name="T82" fmla="*/ 60 w 241"/>
                  <a:gd name="T83" fmla="*/ 63 h 242"/>
                  <a:gd name="T84" fmla="*/ 36 w 241"/>
                  <a:gd name="T85" fmla="*/ 45 h 242"/>
                  <a:gd name="T86" fmla="*/ 48 w 241"/>
                  <a:gd name="T87" fmla="*/ 30 h 242"/>
                  <a:gd name="T88" fmla="*/ 78 w 241"/>
                  <a:gd name="T89" fmla="*/ 50 h 242"/>
                  <a:gd name="T90" fmla="*/ 78 w 241"/>
                  <a:gd name="T91" fmla="*/ 49 h 242"/>
                  <a:gd name="T92" fmla="*/ 111 w 241"/>
                  <a:gd name="T93" fmla="*/ 44 h 242"/>
                  <a:gd name="T94" fmla="*/ 102 w 241"/>
                  <a:gd name="T95" fmla="*/ 32 h 242"/>
                  <a:gd name="T96" fmla="*/ 103 w 241"/>
                  <a:gd name="T97" fmla="*/ 19 h 242"/>
                  <a:gd name="T98" fmla="*/ 103 w 241"/>
                  <a:gd name="T99" fmla="*/ 8 h 242"/>
                  <a:gd name="T100" fmla="*/ 129 w 241"/>
                  <a:gd name="T101" fmla="*/ 36 h 242"/>
                  <a:gd name="T102" fmla="*/ 134 w 241"/>
                  <a:gd name="T103" fmla="*/ 39 h 242"/>
                  <a:gd name="T104" fmla="*/ 161 w 241"/>
                  <a:gd name="T105" fmla="*/ 42 h 242"/>
                  <a:gd name="T106" fmla="*/ 180 w 241"/>
                  <a:gd name="T107" fmla="*/ 54 h 242"/>
                  <a:gd name="T108" fmla="*/ 188 w 241"/>
                  <a:gd name="T109" fmla="*/ 71 h 242"/>
                  <a:gd name="T110" fmla="*/ 224 w 241"/>
                  <a:gd name="T111" fmla="*/ 77 h 242"/>
                  <a:gd name="T112" fmla="*/ 215 w 241"/>
                  <a:gd name="T113" fmla="*/ 106 h 242"/>
                  <a:gd name="T114" fmla="*/ 203 w 241"/>
                  <a:gd name="T115" fmla="*/ 122 h 242"/>
                  <a:gd name="T116" fmla="*/ 219 w 241"/>
                  <a:gd name="T117" fmla="*/ 14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242">
                    <a:moveTo>
                      <a:pt x="234" y="141"/>
                    </a:moveTo>
                    <a:cubicBezTo>
                      <a:pt x="230" y="139"/>
                      <a:pt x="225" y="139"/>
                      <a:pt x="221" y="138"/>
                    </a:cubicBezTo>
                    <a:cubicBezTo>
                      <a:pt x="217" y="137"/>
                      <a:pt x="212" y="136"/>
                      <a:pt x="208" y="135"/>
                    </a:cubicBezTo>
                    <a:cubicBezTo>
                      <a:pt x="210" y="132"/>
                      <a:pt x="211" y="127"/>
                      <a:pt x="211" y="123"/>
                    </a:cubicBezTo>
                    <a:cubicBezTo>
                      <a:pt x="211" y="121"/>
                      <a:pt x="210" y="119"/>
                      <a:pt x="210" y="116"/>
                    </a:cubicBezTo>
                    <a:cubicBezTo>
                      <a:pt x="210" y="116"/>
                      <a:pt x="210" y="115"/>
                      <a:pt x="210" y="115"/>
                    </a:cubicBezTo>
                    <a:cubicBezTo>
                      <a:pt x="217" y="116"/>
                      <a:pt x="227" y="112"/>
                      <a:pt x="232" y="108"/>
                    </a:cubicBezTo>
                    <a:cubicBezTo>
                      <a:pt x="234" y="107"/>
                      <a:pt x="235" y="106"/>
                      <a:pt x="235" y="103"/>
                    </a:cubicBezTo>
                    <a:cubicBezTo>
                      <a:pt x="236" y="98"/>
                      <a:pt x="234" y="91"/>
                      <a:pt x="233" y="86"/>
                    </a:cubicBezTo>
                    <a:cubicBezTo>
                      <a:pt x="232" y="80"/>
                      <a:pt x="233" y="70"/>
                      <a:pt x="226" y="69"/>
                    </a:cubicBezTo>
                    <a:cubicBezTo>
                      <a:pt x="221" y="69"/>
                      <a:pt x="215" y="71"/>
                      <a:pt x="211" y="72"/>
                    </a:cubicBezTo>
                    <a:cubicBezTo>
                      <a:pt x="206" y="72"/>
                      <a:pt x="202" y="73"/>
                      <a:pt x="197" y="74"/>
                    </a:cubicBezTo>
                    <a:cubicBezTo>
                      <a:pt x="197" y="70"/>
                      <a:pt x="195" y="66"/>
                      <a:pt x="193" y="64"/>
                    </a:cubicBezTo>
                    <a:cubicBezTo>
                      <a:pt x="191" y="61"/>
                      <a:pt x="189" y="59"/>
                      <a:pt x="186" y="57"/>
                    </a:cubicBezTo>
                    <a:cubicBezTo>
                      <a:pt x="192" y="48"/>
                      <a:pt x="197" y="39"/>
                      <a:pt x="202" y="29"/>
                    </a:cubicBezTo>
                    <a:cubicBezTo>
                      <a:pt x="203" y="27"/>
                      <a:pt x="203" y="25"/>
                      <a:pt x="201" y="24"/>
                    </a:cubicBezTo>
                    <a:cubicBezTo>
                      <a:pt x="191" y="18"/>
                      <a:pt x="182" y="13"/>
                      <a:pt x="172" y="8"/>
                    </a:cubicBezTo>
                    <a:cubicBezTo>
                      <a:pt x="170" y="7"/>
                      <a:pt x="167" y="8"/>
                      <a:pt x="166" y="11"/>
                    </a:cubicBezTo>
                    <a:cubicBezTo>
                      <a:pt x="164" y="20"/>
                      <a:pt x="160" y="28"/>
                      <a:pt x="157" y="37"/>
                    </a:cubicBezTo>
                    <a:cubicBezTo>
                      <a:pt x="154" y="34"/>
                      <a:pt x="148" y="33"/>
                      <a:pt x="144" y="32"/>
                    </a:cubicBezTo>
                    <a:cubicBezTo>
                      <a:pt x="142" y="32"/>
                      <a:pt x="139" y="32"/>
                      <a:pt x="136" y="32"/>
                    </a:cubicBezTo>
                    <a:cubicBezTo>
                      <a:pt x="136" y="27"/>
                      <a:pt x="135" y="20"/>
                      <a:pt x="135" y="15"/>
                    </a:cubicBezTo>
                    <a:cubicBezTo>
                      <a:pt x="135" y="11"/>
                      <a:pt x="136" y="5"/>
                      <a:pt x="132" y="2"/>
                    </a:cubicBezTo>
                    <a:cubicBezTo>
                      <a:pt x="129" y="0"/>
                      <a:pt x="123" y="1"/>
                      <a:pt x="119" y="0"/>
                    </a:cubicBezTo>
                    <a:cubicBezTo>
                      <a:pt x="112" y="0"/>
                      <a:pt x="105" y="0"/>
                      <a:pt x="99" y="0"/>
                    </a:cubicBezTo>
                    <a:cubicBezTo>
                      <a:pt x="97" y="0"/>
                      <a:pt x="95" y="2"/>
                      <a:pt x="95" y="4"/>
                    </a:cubicBezTo>
                    <a:cubicBezTo>
                      <a:pt x="95" y="14"/>
                      <a:pt x="94" y="26"/>
                      <a:pt x="96" y="35"/>
                    </a:cubicBezTo>
                    <a:cubicBezTo>
                      <a:pt x="90" y="35"/>
                      <a:pt x="82" y="39"/>
                      <a:pt x="78" y="42"/>
                    </a:cubicBezTo>
                    <a:cubicBezTo>
                      <a:pt x="77" y="42"/>
                      <a:pt x="75" y="43"/>
                      <a:pt x="74" y="45"/>
                    </a:cubicBezTo>
                    <a:cubicBezTo>
                      <a:pt x="67" y="36"/>
                      <a:pt x="59" y="28"/>
                      <a:pt x="50" y="21"/>
                    </a:cubicBezTo>
                    <a:cubicBezTo>
                      <a:pt x="49" y="21"/>
                      <a:pt x="46" y="21"/>
                      <a:pt x="45" y="22"/>
                    </a:cubicBezTo>
                    <a:cubicBezTo>
                      <a:pt x="40" y="29"/>
                      <a:pt x="34" y="35"/>
                      <a:pt x="29" y="42"/>
                    </a:cubicBezTo>
                    <a:cubicBezTo>
                      <a:pt x="26" y="45"/>
                      <a:pt x="22" y="49"/>
                      <a:pt x="23" y="54"/>
                    </a:cubicBezTo>
                    <a:cubicBezTo>
                      <a:pt x="24" y="59"/>
                      <a:pt x="31" y="62"/>
                      <a:pt x="35" y="64"/>
                    </a:cubicBezTo>
                    <a:cubicBezTo>
                      <a:pt x="40" y="68"/>
                      <a:pt x="44" y="71"/>
                      <a:pt x="50" y="74"/>
                    </a:cubicBezTo>
                    <a:cubicBezTo>
                      <a:pt x="43" y="79"/>
                      <a:pt x="38" y="87"/>
                      <a:pt x="38" y="96"/>
                    </a:cubicBezTo>
                    <a:cubicBezTo>
                      <a:pt x="33" y="95"/>
                      <a:pt x="28" y="95"/>
                      <a:pt x="23" y="94"/>
                    </a:cubicBezTo>
                    <a:cubicBezTo>
                      <a:pt x="19" y="94"/>
                      <a:pt x="13" y="93"/>
                      <a:pt x="9" y="95"/>
                    </a:cubicBezTo>
                    <a:cubicBezTo>
                      <a:pt x="3" y="98"/>
                      <a:pt x="2" y="111"/>
                      <a:pt x="2" y="117"/>
                    </a:cubicBezTo>
                    <a:cubicBezTo>
                      <a:pt x="1" y="123"/>
                      <a:pt x="0" y="135"/>
                      <a:pt x="7" y="138"/>
                    </a:cubicBezTo>
                    <a:cubicBezTo>
                      <a:pt x="10" y="140"/>
                      <a:pt x="15" y="139"/>
                      <a:pt x="18" y="140"/>
                    </a:cubicBezTo>
                    <a:cubicBezTo>
                      <a:pt x="23" y="140"/>
                      <a:pt x="29" y="141"/>
                      <a:pt x="34" y="140"/>
                    </a:cubicBezTo>
                    <a:cubicBezTo>
                      <a:pt x="31" y="149"/>
                      <a:pt x="36" y="159"/>
                      <a:pt x="41" y="167"/>
                    </a:cubicBezTo>
                    <a:cubicBezTo>
                      <a:pt x="34" y="173"/>
                      <a:pt x="27" y="178"/>
                      <a:pt x="20" y="184"/>
                    </a:cubicBezTo>
                    <a:cubicBezTo>
                      <a:pt x="19" y="185"/>
                      <a:pt x="19" y="186"/>
                      <a:pt x="19" y="186"/>
                    </a:cubicBezTo>
                    <a:cubicBezTo>
                      <a:pt x="19" y="187"/>
                      <a:pt x="19" y="187"/>
                      <a:pt x="19" y="188"/>
                    </a:cubicBezTo>
                    <a:cubicBezTo>
                      <a:pt x="20" y="194"/>
                      <a:pt x="24" y="200"/>
                      <a:pt x="28" y="205"/>
                    </a:cubicBezTo>
                    <a:cubicBezTo>
                      <a:pt x="32" y="209"/>
                      <a:pt x="38" y="215"/>
                      <a:pt x="44" y="215"/>
                    </a:cubicBezTo>
                    <a:cubicBezTo>
                      <a:pt x="44" y="215"/>
                      <a:pt x="45" y="214"/>
                      <a:pt x="45" y="214"/>
                    </a:cubicBezTo>
                    <a:cubicBezTo>
                      <a:pt x="46" y="215"/>
                      <a:pt x="47" y="215"/>
                      <a:pt x="48" y="214"/>
                    </a:cubicBezTo>
                    <a:cubicBezTo>
                      <a:pt x="52" y="211"/>
                      <a:pt x="56" y="208"/>
                      <a:pt x="59" y="204"/>
                    </a:cubicBezTo>
                    <a:cubicBezTo>
                      <a:pt x="60" y="203"/>
                      <a:pt x="63" y="199"/>
                      <a:pt x="63" y="199"/>
                    </a:cubicBezTo>
                    <a:cubicBezTo>
                      <a:pt x="63" y="198"/>
                      <a:pt x="63" y="198"/>
                      <a:pt x="64" y="199"/>
                    </a:cubicBezTo>
                    <a:cubicBezTo>
                      <a:pt x="65" y="199"/>
                      <a:pt x="65" y="200"/>
                      <a:pt x="66" y="200"/>
                    </a:cubicBezTo>
                    <a:cubicBezTo>
                      <a:pt x="72" y="205"/>
                      <a:pt x="79" y="207"/>
                      <a:pt x="86" y="207"/>
                    </a:cubicBezTo>
                    <a:cubicBezTo>
                      <a:pt x="85" y="209"/>
                      <a:pt x="85" y="212"/>
                      <a:pt x="85" y="214"/>
                    </a:cubicBezTo>
                    <a:cubicBezTo>
                      <a:pt x="84" y="221"/>
                      <a:pt x="83" y="228"/>
                      <a:pt x="83" y="235"/>
                    </a:cubicBezTo>
                    <a:cubicBezTo>
                      <a:pt x="83" y="238"/>
                      <a:pt x="85" y="240"/>
                      <a:pt x="87" y="240"/>
                    </a:cubicBezTo>
                    <a:cubicBezTo>
                      <a:pt x="99" y="241"/>
                      <a:pt x="110" y="241"/>
                      <a:pt x="121" y="242"/>
                    </a:cubicBezTo>
                    <a:cubicBezTo>
                      <a:pt x="124" y="242"/>
                      <a:pt x="125" y="240"/>
                      <a:pt x="125" y="238"/>
                    </a:cubicBezTo>
                    <a:cubicBezTo>
                      <a:pt x="126" y="228"/>
                      <a:pt x="127" y="216"/>
                      <a:pt x="124" y="206"/>
                    </a:cubicBezTo>
                    <a:cubicBezTo>
                      <a:pt x="127" y="207"/>
                      <a:pt x="131" y="207"/>
                      <a:pt x="134" y="206"/>
                    </a:cubicBezTo>
                    <a:cubicBezTo>
                      <a:pt x="137" y="206"/>
                      <a:pt x="143" y="204"/>
                      <a:pt x="144" y="201"/>
                    </a:cubicBezTo>
                    <a:cubicBezTo>
                      <a:pt x="148" y="210"/>
                      <a:pt x="154" y="218"/>
                      <a:pt x="158" y="227"/>
                    </a:cubicBezTo>
                    <a:cubicBezTo>
                      <a:pt x="159" y="229"/>
                      <a:pt x="162" y="229"/>
                      <a:pt x="163" y="229"/>
                    </a:cubicBezTo>
                    <a:cubicBezTo>
                      <a:pt x="170" y="225"/>
                      <a:pt x="176" y="222"/>
                      <a:pt x="182" y="218"/>
                    </a:cubicBezTo>
                    <a:cubicBezTo>
                      <a:pt x="185" y="216"/>
                      <a:pt x="192" y="214"/>
                      <a:pt x="193" y="210"/>
                    </a:cubicBezTo>
                    <a:cubicBezTo>
                      <a:pt x="194" y="206"/>
                      <a:pt x="189" y="200"/>
                      <a:pt x="187" y="197"/>
                    </a:cubicBezTo>
                    <a:cubicBezTo>
                      <a:pt x="184" y="193"/>
                      <a:pt x="182" y="188"/>
                      <a:pt x="179" y="184"/>
                    </a:cubicBezTo>
                    <a:cubicBezTo>
                      <a:pt x="186" y="182"/>
                      <a:pt x="196" y="176"/>
                      <a:pt x="200" y="170"/>
                    </a:cubicBezTo>
                    <a:cubicBezTo>
                      <a:pt x="206" y="174"/>
                      <a:pt x="217" y="180"/>
                      <a:pt x="225" y="178"/>
                    </a:cubicBezTo>
                    <a:cubicBezTo>
                      <a:pt x="231" y="177"/>
                      <a:pt x="234" y="165"/>
                      <a:pt x="235" y="160"/>
                    </a:cubicBezTo>
                    <a:cubicBezTo>
                      <a:pt x="237" y="154"/>
                      <a:pt x="241" y="145"/>
                      <a:pt x="234" y="141"/>
                    </a:cubicBezTo>
                    <a:close/>
                    <a:moveTo>
                      <a:pt x="229" y="155"/>
                    </a:moveTo>
                    <a:cubicBezTo>
                      <a:pt x="228" y="159"/>
                      <a:pt x="227" y="162"/>
                      <a:pt x="226" y="164"/>
                    </a:cubicBezTo>
                    <a:cubicBezTo>
                      <a:pt x="224" y="169"/>
                      <a:pt x="224" y="171"/>
                      <a:pt x="220" y="170"/>
                    </a:cubicBezTo>
                    <a:cubicBezTo>
                      <a:pt x="213" y="169"/>
                      <a:pt x="207" y="166"/>
                      <a:pt x="201" y="162"/>
                    </a:cubicBezTo>
                    <a:cubicBezTo>
                      <a:pt x="200" y="161"/>
                      <a:pt x="200" y="161"/>
                      <a:pt x="199" y="161"/>
                    </a:cubicBezTo>
                    <a:cubicBezTo>
                      <a:pt x="197" y="159"/>
                      <a:pt x="194" y="160"/>
                      <a:pt x="193" y="163"/>
                    </a:cubicBezTo>
                    <a:cubicBezTo>
                      <a:pt x="191" y="167"/>
                      <a:pt x="188" y="170"/>
                      <a:pt x="185" y="173"/>
                    </a:cubicBezTo>
                    <a:cubicBezTo>
                      <a:pt x="182" y="175"/>
                      <a:pt x="178" y="177"/>
                      <a:pt x="175" y="179"/>
                    </a:cubicBezTo>
                    <a:cubicBezTo>
                      <a:pt x="173" y="178"/>
                      <a:pt x="170" y="181"/>
                      <a:pt x="171" y="183"/>
                    </a:cubicBezTo>
                    <a:cubicBezTo>
                      <a:pt x="174" y="192"/>
                      <a:pt x="181" y="199"/>
                      <a:pt x="185" y="208"/>
                    </a:cubicBezTo>
                    <a:cubicBezTo>
                      <a:pt x="179" y="213"/>
                      <a:pt x="170" y="217"/>
                      <a:pt x="163" y="220"/>
                    </a:cubicBezTo>
                    <a:cubicBezTo>
                      <a:pt x="159" y="211"/>
                      <a:pt x="154" y="202"/>
                      <a:pt x="146" y="197"/>
                    </a:cubicBezTo>
                    <a:cubicBezTo>
                      <a:pt x="145" y="196"/>
                      <a:pt x="144" y="197"/>
                      <a:pt x="144" y="197"/>
                    </a:cubicBezTo>
                    <a:cubicBezTo>
                      <a:pt x="142" y="195"/>
                      <a:pt x="139" y="196"/>
                      <a:pt x="137" y="197"/>
                    </a:cubicBezTo>
                    <a:cubicBezTo>
                      <a:pt x="131" y="199"/>
                      <a:pt x="126" y="200"/>
                      <a:pt x="120" y="201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8" y="202"/>
                      <a:pt x="117" y="203"/>
                      <a:pt x="117" y="205"/>
                    </a:cubicBezTo>
                    <a:cubicBezTo>
                      <a:pt x="116" y="214"/>
                      <a:pt x="117" y="224"/>
                      <a:pt x="117" y="233"/>
                    </a:cubicBezTo>
                    <a:cubicBezTo>
                      <a:pt x="109" y="233"/>
                      <a:pt x="100" y="232"/>
                      <a:pt x="92" y="232"/>
                    </a:cubicBezTo>
                    <a:cubicBezTo>
                      <a:pt x="92" y="229"/>
                      <a:pt x="92" y="227"/>
                      <a:pt x="92" y="225"/>
                    </a:cubicBezTo>
                    <a:cubicBezTo>
                      <a:pt x="96" y="225"/>
                      <a:pt x="99" y="225"/>
                      <a:pt x="103" y="225"/>
                    </a:cubicBezTo>
                    <a:cubicBezTo>
                      <a:pt x="103" y="225"/>
                      <a:pt x="103" y="224"/>
                      <a:pt x="103" y="224"/>
                    </a:cubicBezTo>
                    <a:cubicBezTo>
                      <a:pt x="99" y="224"/>
                      <a:pt x="96" y="224"/>
                      <a:pt x="92" y="224"/>
                    </a:cubicBezTo>
                    <a:cubicBezTo>
                      <a:pt x="92" y="221"/>
                      <a:pt x="93" y="217"/>
                      <a:pt x="93" y="214"/>
                    </a:cubicBezTo>
                    <a:cubicBezTo>
                      <a:pt x="93" y="214"/>
                      <a:pt x="93" y="213"/>
                      <a:pt x="93" y="212"/>
                    </a:cubicBezTo>
                    <a:cubicBezTo>
                      <a:pt x="96" y="212"/>
                      <a:pt x="99" y="211"/>
                      <a:pt x="103" y="211"/>
                    </a:cubicBezTo>
                    <a:cubicBezTo>
                      <a:pt x="103" y="211"/>
                      <a:pt x="103" y="210"/>
                      <a:pt x="103" y="210"/>
                    </a:cubicBezTo>
                    <a:cubicBezTo>
                      <a:pt x="99" y="210"/>
                      <a:pt x="96" y="211"/>
                      <a:pt x="93" y="211"/>
                    </a:cubicBezTo>
                    <a:cubicBezTo>
                      <a:pt x="93" y="209"/>
                      <a:pt x="92" y="206"/>
                      <a:pt x="91" y="205"/>
                    </a:cubicBezTo>
                    <a:cubicBezTo>
                      <a:pt x="92" y="203"/>
                      <a:pt x="91" y="200"/>
                      <a:pt x="88" y="200"/>
                    </a:cubicBezTo>
                    <a:cubicBezTo>
                      <a:pt x="81" y="199"/>
                      <a:pt x="76" y="197"/>
                      <a:pt x="70" y="194"/>
                    </a:cubicBezTo>
                    <a:cubicBezTo>
                      <a:pt x="77" y="194"/>
                      <a:pt x="83" y="194"/>
                      <a:pt x="89" y="195"/>
                    </a:cubicBezTo>
                    <a:cubicBezTo>
                      <a:pt x="90" y="195"/>
                      <a:pt x="90" y="194"/>
                      <a:pt x="89" y="194"/>
                    </a:cubicBezTo>
                    <a:cubicBezTo>
                      <a:pt x="82" y="193"/>
                      <a:pt x="75" y="192"/>
                      <a:pt x="68" y="193"/>
                    </a:cubicBezTo>
                    <a:cubicBezTo>
                      <a:pt x="67" y="192"/>
                      <a:pt x="65" y="190"/>
                      <a:pt x="63" y="191"/>
                    </a:cubicBezTo>
                    <a:cubicBezTo>
                      <a:pt x="59" y="192"/>
                      <a:pt x="56" y="197"/>
                      <a:pt x="54" y="199"/>
                    </a:cubicBezTo>
                    <a:cubicBezTo>
                      <a:pt x="51" y="202"/>
                      <a:pt x="48" y="206"/>
                      <a:pt x="46" y="209"/>
                    </a:cubicBezTo>
                    <a:cubicBezTo>
                      <a:pt x="43" y="206"/>
                      <a:pt x="37" y="204"/>
                      <a:pt x="34" y="200"/>
                    </a:cubicBezTo>
                    <a:cubicBezTo>
                      <a:pt x="32" y="199"/>
                      <a:pt x="31" y="197"/>
                      <a:pt x="30" y="195"/>
                    </a:cubicBezTo>
                    <a:cubicBezTo>
                      <a:pt x="36" y="196"/>
                      <a:pt x="42" y="196"/>
                      <a:pt x="49" y="195"/>
                    </a:cubicBezTo>
                    <a:cubicBezTo>
                      <a:pt x="49" y="195"/>
                      <a:pt x="49" y="195"/>
                      <a:pt x="49" y="194"/>
                    </a:cubicBezTo>
                    <a:cubicBezTo>
                      <a:pt x="42" y="194"/>
                      <a:pt x="35" y="194"/>
                      <a:pt x="29" y="194"/>
                    </a:cubicBezTo>
                    <a:cubicBezTo>
                      <a:pt x="27" y="192"/>
                      <a:pt x="25" y="189"/>
                      <a:pt x="24" y="187"/>
                    </a:cubicBezTo>
                    <a:cubicBezTo>
                      <a:pt x="26" y="185"/>
                      <a:pt x="29" y="184"/>
                      <a:pt x="32" y="182"/>
                    </a:cubicBezTo>
                    <a:cubicBezTo>
                      <a:pt x="40" y="182"/>
                      <a:pt x="48" y="181"/>
                      <a:pt x="56" y="180"/>
                    </a:cubicBezTo>
                    <a:cubicBezTo>
                      <a:pt x="57" y="180"/>
                      <a:pt x="57" y="179"/>
                      <a:pt x="56" y="179"/>
                    </a:cubicBezTo>
                    <a:cubicBezTo>
                      <a:pt x="49" y="180"/>
                      <a:pt x="41" y="181"/>
                      <a:pt x="33" y="181"/>
                    </a:cubicBezTo>
                    <a:cubicBezTo>
                      <a:pt x="39" y="178"/>
                      <a:pt x="44" y="174"/>
                      <a:pt x="48" y="170"/>
                    </a:cubicBezTo>
                    <a:cubicBezTo>
                      <a:pt x="49" y="169"/>
                      <a:pt x="49" y="169"/>
                      <a:pt x="49" y="168"/>
                    </a:cubicBezTo>
                    <a:cubicBezTo>
                      <a:pt x="54" y="168"/>
                      <a:pt x="59" y="168"/>
                      <a:pt x="63" y="167"/>
                    </a:cubicBezTo>
                    <a:cubicBezTo>
                      <a:pt x="64" y="167"/>
                      <a:pt x="64" y="166"/>
                      <a:pt x="63" y="166"/>
                    </a:cubicBezTo>
                    <a:cubicBezTo>
                      <a:pt x="58" y="166"/>
                      <a:pt x="54" y="167"/>
                      <a:pt x="49" y="167"/>
                    </a:cubicBezTo>
                    <a:cubicBezTo>
                      <a:pt x="49" y="166"/>
                      <a:pt x="49" y="165"/>
                      <a:pt x="48" y="165"/>
                    </a:cubicBezTo>
                    <a:cubicBezTo>
                      <a:pt x="45" y="161"/>
                      <a:pt x="43" y="157"/>
                      <a:pt x="42" y="152"/>
                    </a:cubicBezTo>
                    <a:cubicBezTo>
                      <a:pt x="47" y="153"/>
                      <a:pt x="52" y="153"/>
                      <a:pt x="57" y="152"/>
                    </a:cubicBezTo>
                    <a:cubicBezTo>
                      <a:pt x="58" y="152"/>
                      <a:pt x="58" y="151"/>
                      <a:pt x="57" y="151"/>
                    </a:cubicBezTo>
                    <a:cubicBezTo>
                      <a:pt x="52" y="151"/>
                      <a:pt x="47" y="152"/>
                      <a:pt x="42" y="151"/>
                    </a:cubicBezTo>
                    <a:cubicBezTo>
                      <a:pt x="41" y="151"/>
                      <a:pt x="41" y="151"/>
                      <a:pt x="41" y="150"/>
                    </a:cubicBezTo>
                    <a:cubicBezTo>
                      <a:pt x="40" y="146"/>
                      <a:pt x="40" y="142"/>
                      <a:pt x="39" y="138"/>
                    </a:cubicBezTo>
                    <a:cubicBezTo>
                      <a:pt x="42" y="138"/>
                      <a:pt x="45" y="138"/>
                      <a:pt x="48" y="137"/>
                    </a:cubicBezTo>
                    <a:cubicBezTo>
                      <a:pt x="49" y="137"/>
                      <a:pt x="48" y="136"/>
                      <a:pt x="48" y="136"/>
                    </a:cubicBezTo>
                    <a:cubicBezTo>
                      <a:pt x="45" y="137"/>
                      <a:pt x="42" y="137"/>
                      <a:pt x="38" y="137"/>
                    </a:cubicBezTo>
                    <a:cubicBezTo>
                      <a:pt x="38" y="137"/>
                      <a:pt x="37" y="136"/>
                      <a:pt x="37" y="136"/>
                    </a:cubicBezTo>
                    <a:cubicBezTo>
                      <a:pt x="37" y="136"/>
                      <a:pt x="36" y="136"/>
                      <a:pt x="36" y="136"/>
                    </a:cubicBezTo>
                    <a:cubicBezTo>
                      <a:pt x="30" y="133"/>
                      <a:pt x="24" y="132"/>
                      <a:pt x="18" y="132"/>
                    </a:cubicBezTo>
                    <a:cubicBezTo>
                      <a:pt x="12" y="131"/>
                      <a:pt x="10" y="128"/>
                      <a:pt x="9" y="125"/>
                    </a:cubicBezTo>
                    <a:cubicBezTo>
                      <a:pt x="17" y="125"/>
                      <a:pt x="25" y="125"/>
                      <a:pt x="33" y="125"/>
                    </a:cubicBezTo>
                    <a:cubicBezTo>
                      <a:pt x="34" y="125"/>
                      <a:pt x="34" y="123"/>
                      <a:pt x="33" y="123"/>
                    </a:cubicBezTo>
                    <a:cubicBezTo>
                      <a:pt x="25" y="123"/>
                      <a:pt x="17" y="123"/>
                      <a:pt x="9" y="123"/>
                    </a:cubicBezTo>
                    <a:cubicBezTo>
                      <a:pt x="9" y="121"/>
                      <a:pt x="9" y="119"/>
                      <a:pt x="9" y="117"/>
                    </a:cubicBezTo>
                    <a:cubicBezTo>
                      <a:pt x="9" y="114"/>
                      <a:pt x="9" y="111"/>
                      <a:pt x="10" y="109"/>
                    </a:cubicBezTo>
                    <a:cubicBezTo>
                      <a:pt x="18" y="109"/>
                      <a:pt x="26" y="109"/>
                      <a:pt x="33" y="108"/>
                    </a:cubicBezTo>
                    <a:cubicBezTo>
                      <a:pt x="34" y="108"/>
                      <a:pt x="34" y="107"/>
                      <a:pt x="33" y="107"/>
                    </a:cubicBezTo>
                    <a:cubicBezTo>
                      <a:pt x="26" y="107"/>
                      <a:pt x="18" y="107"/>
                      <a:pt x="10" y="107"/>
                    </a:cubicBezTo>
                    <a:cubicBezTo>
                      <a:pt x="11" y="105"/>
                      <a:pt x="12" y="103"/>
                      <a:pt x="13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3" y="100"/>
                      <a:pt x="32" y="103"/>
                      <a:pt x="38" y="103"/>
                    </a:cubicBezTo>
                    <a:cubicBezTo>
                      <a:pt x="40" y="103"/>
                      <a:pt x="42" y="101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7" y="96"/>
                      <a:pt x="51" y="96"/>
                      <a:pt x="55" y="95"/>
                    </a:cubicBezTo>
                    <a:cubicBezTo>
                      <a:pt x="56" y="95"/>
                      <a:pt x="56" y="94"/>
                      <a:pt x="55" y="94"/>
                    </a:cubicBezTo>
                    <a:cubicBezTo>
                      <a:pt x="51" y="94"/>
                      <a:pt x="47" y="94"/>
                      <a:pt x="43" y="95"/>
                    </a:cubicBezTo>
                    <a:cubicBezTo>
                      <a:pt x="44" y="92"/>
                      <a:pt x="45" y="90"/>
                      <a:pt x="47" y="88"/>
                    </a:cubicBezTo>
                    <a:cubicBezTo>
                      <a:pt x="48" y="87"/>
                      <a:pt x="48" y="86"/>
                      <a:pt x="49" y="85"/>
                    </a:cubicBezTo>
                    <a:cubicBezTo>
                      <a:pt x="54" y="85"/>
                      <a:pt x="59" y="85"/>
                      <a:pt x="65" y="86"/>
                    </a:cubicBezTo>
                    <a:cubicBezTo>
                      <a:pt x="65" y="86"/>
                      <a:pt x="65" y="85"/>
                      <a:pt x="65" y="85"/>
                    </a:cubicBezTo>
                    <a:cubicBezTo>
                      <a:pt x="60" y="84"/>
                      <a:pt x="55" y="83"/>
                      <a:pt x="50" y="83"/>
                    </a:cubicBezTo>
                    <a:cubicBezTo>
                      <a:pt x="52" y="82"/>
                      <a:pt x="54" y="81"/>
                      <a:pt x="55" y="79"/>
                    </a:cubicBezTo>
                    <a:cubicBezTo>
                      <a:pt x="56" y="78"/>
                      <a:pt x="56" y="78"/>
                      <a:pt x="56" y="77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1"/>
                      <a:pt x="52" y="68"/>
                      <a:pt x="49" y="66"/>
                    </a:cubicBezTo>
                    <a:cubicBezTo>
                      <a:pt x="46" y="64"/>
                      <a:pt x="42" y="62"/>
                      <a:pt x="39" y="59"/>
                    </a:cubicBezTo>
                    <a:cubicBezTo>
                      <a:pt x="46" y="61"/>
                      <a:pt x="53" y="62"/>
                      <a:pt x="60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52" y="61"/>
                      <a:pt x="45" y="60"/>
                      <a:pt x="38" y="58"/>
                    </a:cubicBezTo>
                    <a:cubicBezTo>
                      <a:pt x="37" y="57"/>
                      <a:pt x="36" y="57"/>
                      <a:pt x="35" y="56"/>
                    </a:cubicBezTo>
                    <a:cubicBezTo>
                      <a:pt x="33" y="53"/>
                      <a:pt x="34" y="49"/>
                      <a:pt x="36" y="45"/>
                    </a:cubicBezTo>
                    <a:cubicBezTo>
                      <a:pt x="42" y="46"/>
                      <a:pt x="48" y="46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48" y="45"/>
                      <a:pt x="42" y="45"/>
                      <a:pt x="36" y="44"/>
                    </a:cubicBezTo>
                    <a:cubicBezTo>
                      <a:pt x="39" y="39"/>
                      <a:pt x="45" y="34"/>
                      <a:pt x="48" y="30"/>
                    </a:cubicBezTo>
                    <a:cubicBezTo>
                      <a:pt x="57" y="36"/>
                      <a:pt x="64" y="44"/>
                      <a:pt x="71" y="52"/>
                    </a:cubicBezTo>
                    <a:cubicBezTo>
                      <a:pt x="72" y="54"/>
                      <a:pt x="75" y="53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8" y="51"/>
                      <a:pt x="78" y="50"/>
                    </a:cubicBezTo>
                    <a:cubicBezTo>
                      <a:pt x="83" y="50"/>
                      <a:pt x="89" y="50"/>
                      <a:pt x="94" y="51"/>
                    </a:cubicBezTo>
                    <a:cubicBezTo>
                      <a:pt x="95" y="51"/>
                      <a:pt x="95" y="50"/>
                      <a:pt x="94" y="50"/>
                    </a:cubicBezTo>
                    <a:cubicBezTo>
                      <a:pt x="89" y="49"/>
                      <a:pt x="84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80" y="48"/>
                      <a:pt x="81" y="48"/>
                    </a:cubicBezTo>
                    <a:cubicBezTo>
                      <a:pt x="83" y="47"/>
                      <a:pt x="85" y="46"/>
                      <a:pt x="87" y="45"/>
                    </a:cubicBezTo>
                    <a:cubicBezTo>
                      <a:pt x="91" y="44"/>
                      <a:pt x="95" y="44"/>
                      <a:pt x="98" y="42"/>
                    </a:cubicBezTo>
                    <a:cubicBezTo>
                      <a:pt x="103" y="43"/>
                      <a:pt x="107" y="43"/>
                      <a:pt x="111" y="44"/>
                    </a:cubicBezTo>
                    <a:cubicBezTo>
                      <a:pt x="112" y="44"/>
                      <a:pt x="112" y="43"/>
                      <a:pt x="111" y="42"/>
                    </a:cubicBezTo>
                    <a:cubicBezTo>
                      <a:pt x="108" y="42"/>
                      <a:pt x="104" y="41"/>
                      <a:pt x="100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1" y="36"/>
                      <a:pt x="102" y="34"/>
                      <a:pt x="102" y="32"/>
                    </a:cubicBezTo>
                    <a:cubicBezTo>
                      <a:pt x="106" y="32"/>
                      <a:pt x="110" y="32"/>
                      <a:pt x="114" y="32"/>
                    </a:cubicBezTo>
                    <a:cubicBezTo>
                      <a:pt x="115" y="32"/>
                      <a:pt x="115" y="31"/>
                      <a:pt x="114" y="31"/>
                    </a:cubicBezTo>
                    <a:cubicBezTo>
                      <a:pt x="110" y="30"/>
                      <a:pt x="106" y="30"/>
                      <a:pt x="102" y="31"/>
                    </a:cubicBezTo>
                    <a:cubicBezTo>
                      <a:pt x="103" y="27"/>
                      <a:pt x="103" y="23"/>
                      <a:pt x="103" y="19"/>
                    </a:cubicBezTo>
                    <a:cubicBezTo>
                      <a:pt x="107" y="19"/>
                      <a:pt x="111" y="19"/>
                      <a:pt x="115" y="17"/>
                    </a:cubicBezTo>
                    <a:cubicBezTo>
                      <a:pt x="115" y="17"/>
                      <a:pt x="115" y="16"/>
                      <a:pt x="114" y="16"/>
                    </a:cubicBezTo>
                    <a:cubicBezTo>
                      <a:pt x="111" y="17"/>
                      <a:pt x="107" y="18"/>
                      <a:pt x="103" y="18"/>
                    </a:cubicBezTo>
                    <a:cubicBezTo>
                      <a:pt x="103" y="15"/>
                      <a:pt x="103" y="11"/>
                      <a:pt x="103" y="8"/>
                    </a:cubicBezTo>
                    <a:cubicBezTo>
                      <a:pt x="106" y="8"/>
                      <a:pt x="110" y="8"/>
                      <a:pt x="114" y="8"/>
                    </a:cubicBezTo>
                    <a:cubicBezTo>
                      <a:pt x="116" y="8"/>
                      <a:pt x="125" y="8"/>
                      <a:pt x="126" y="9"/>
                    </a:cubicBezTo>
                    <a:cubicBezTo>
                      <a:pt x="128" y="11"/>
                      <a:pt x="128" y="19"/>
                      <a:pt x="128" y="22"/>
                    </a:cubicBezTo>
                    <a:cubicBezTo>
                      <a:pt x="128" y="27"/>
                      <a:pt x="128" y="31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cubicBezTo>
                      <a:pt x="131" y="38"/>
                      <a:pt x="132" y="39"/>
                      <a:pt x="133" y="39"/>
                    </a:cubicBezTo>
                    <a:cubicBezTo>
                      <a:pt x="133" y="39"/>
                      <a:pt x="134" y="39"/>
                      <a:pt x="134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8" y="39"/>
                      <a:pt x="139" y="39"/>
                    </a:cubicBezTo>
                    <a:cubicBezTo>
                      <a:pt x="141" y="39"/>
                      <a:pt x="143" y="40"/>
                      <a:pt x="145" y="40"/>
                    </a:cubicBezTo>
                    <a:cubicBezTo>
                      <a:pt x="149" y="41"/>
                      <a:pt x="153" y="44"/>
                      <a:pt x="157" y="45"/>
                    </a:cubicBezTo>
                    <a:cubicBezTo>
                      <a:pt x="158" y="45"/>
                      <a:pt x="160" y="44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6" y="35"/>
                      <a:pt x="170" y="26"/>
                      <a:pt x="173" y="18"/>
                    </a:cubicBezTo>
                    <a:cubicBezTo>
                      <a:pt x="179" y="22"/>
                      <a:pt x="186" y="25"/>
                      <a:pt x="193" y="29"/>
                    </a:cubicBezTo>
                    <a:cubicBezTo>
                      <a:pt x="189" y="38"/>
                      <a:pt x="185" y="46"/>
                      <a:pt x="180" y="54"/>
                    </a:cubicBezTo>
                    <a:cubicBezTo>
                      <a:pt x="179" y="55"/>
                      <a:pt x="179" y="56"/>
                      <a:pt x="179" y="56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1" y="60"/>
                      <a:pt x="183" y="62"/>
                      <a:pt x="184" y="64"/>
                    </a:cubicBezTo>
                    <a:cubicBezTo>
                      <a:pt x="186" y="66"/>
                      <a:pt x="187" y="68"/>
                      <a:pt x="188" y="71"/>
                    </a:cubicBezTo>
                    <a:cubicBezTo>
                      <a:pt x="189" y="73"/>
                      <a:pt x="190" y="77"/>
                      <a:pt x="192" y="78"/>
                    </a:cubicBezTo>
                    <a:cubicBezTo>
                      <a:pt x="193" y="78"/>
                      <a:pt x="193" y="79"/>
                      <a:pt x="194" y="79"/>
                    </a:cubicBezTo>
                    <a:cubicBezTo>
                      <a:pt x="200" y="79"/>
                      <a:pt x="205" y="79"/>
                      <a:pt x="211" y="79"/>
                    </a:cubicBezTo>
                    <a:cubicBezTo>
                      <a:pt x="214" y="79"/>
                      <a:pt x="220" y="77"/>
                      <a:pt x="224" y="77"/>
                    </a:cubicBezTo>
                    <a:cubicBezTo>
                      <a:pt x="225" y="81"/>
                      <a:pt x="225" y="85"/>
                      <a:pt x="226" y="88"/>
                    </a:cubicBezTo>
                    <a:cubicBezTo>
                      <a:pt x="226" y="90"/>
                      <a:pt x="227" y="93"/>
                      <a:pt x="227" y="95"/>
                    </a:cubicBezTo>
                    <a:cubicBezTo>
                      <a:pt x="227" y="97"/>
                      <a:pt x="229" y="101"/>
                      <a:pt x="228" y="102"/>
                    </a:cubicBezTo>
                    <a:cubicBezTo>
                      <a:pt x="227" y="104"/>
                      <a:pt x="218" y="106"/>
                      <a:pt x="215" y="106"/>
                    </a:cubicBezTo>
                    <a:cubicBezTo>
                      <a:pt x="211" y="107"/>
                      <a:pt x="209" y="108"/>
                      <a:pt x="206" y="110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4" y="110"/>
                      <a:pt x="203" y="111"/>
                      <a:pt x="203" y="112"/>
                    </a:cubicBezTo>
                    <a:cubicBezTo>
                      <a:pt x="201" y="116"/>
                      <a:pt x="203" y="119"/>
                      <a:pt x="203" y="122"/>
                    </a:cubicBezTo>
                    <a:cubicBezTo>
                      <a:pt x="203" y="126"/>
                      <a:pt x="201" y="130"/>
                      <a:pt x="201" y="134"/>
                    </a:cubicBezTo>
                    <a:cubicBezTo>
                      <a:pt x="202" y="135"/>
                      <a:pt x="202" y="135"/>
                      <a:pt x="203" y="136"/>
                    </a:cubicBezTo>
                    <a:cubicBezTo>
                      <a:pt x="203" y="137"/>
                      <a:pt x="203" y="138"/>
                      <a:pt x="204" y="138"/>
                    </a:cubicBezTo>
                    <a:cubicBezTo>
                      <a:pt x="208" y="141"/>
                      <a:pt x="214" y="143"/>
                      <a:pt x="219" y="144"/>
                    </a:cubicBezTo>
                    <a:cubicBezTo>
                      <a:pt x="221" y="145"/>
                      <a:pt x="228" y="146"/>
                      <a:pt x="229" y="147"/>
                    </a:cubicBezTo>
                    <a:cubicBezTo>
                      <a:pt x="231" y="149"/>
                      <a:pt x="230" y="153"/>
                      <a:pt x="229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74CC105-885D-494A-ACDC-63E79B2F7CDE}"/>
                </a:ext>
              </a:extLst>
            </p:cNvPr>
            <p:cNvGrpSpPr/>
            <p:nvPr/>
          </p:nvGrpSpPr>
          <p:grpSpPr>
            <a:xfrm>
              <a:off x="5356955" y="4072274"/>
              <a:ext cx="302939" cy="444514"/>
              <a:chOff x="3387999" y="5862510"/>
              <a:chExt cx="302939" cy="444514"/>
            </a:xfrm>
            <a:solidFill>
              <a:schemeClr val="bg1"/>
            </a:solidFill>
          </p:grpSpPr>
          <p:sp>
            <p:nvSpPr>
              <p:cNvPr id="165" name="Freeform 59">
                <a:extLst>
                  <a:ext uri="{FF2B5EF4-FFF2-40B4-BE49-F238E27FC236}">
                    <a16:creationId xmlns:a16="http://schemas.microsoft.com/office/drawing/2014/main" id="{D887A355-62CA-4B13-B3DF-3C71D2D389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7999" y="5862510"/>
                <a:ext cx="302939" cy="328819"/>
              </a:xfrm>
              <a:custGeom>
                <a:avLst/>
                <a:gdLst>
                  <a:gd name="T0" fmla="*/ 73 w 135"/>
                  <a:gd name="T1" fmla="*/ 6 h 159"/>
                  <a:gd name="T2" fmla="*/ 19 w 135"/>
                  <a:gd name="T3" fmla="*/ 95 h 159"/>
                  <a:gd name="T4" fmla="*/ 30 w 135"/>
                  <a:gd name="T5" fmla="*/ 95 h 159"/>
                  <a:gd name="T6" fmla="*/ 44 w 135"/>
                  <a:gd name="T7" fmla="*/ 92 h 159"/>
                  <a:gd name="T8" fmla="*/ 45 w 135"/>
                  <a:gd name="T9" fmla="*/ 141 h 159"/>
                  <a:gd name="T10" fmla="*/ 58 w 135"/>
                  <a:gd name="T11" fmla="*/ 158 h 159"/>
                  <a:gd name="T12" fmla="*/ 89 w 135"/>
                  <a:gd name="T13" fmla="*/ 156 h 159"/>
                  <a:gd name="T14" fmla="*/ 131 w 135"/>
                  <a:gd name="T15" fmla="*/ 50 h 159"/>
                  <a:gd name="T16" fmla="*/ 112 w 135"/>
                  <a:gd name="T17" fmla="*/ 73 h 159"/>
                  <a:gd name="T18" fmla="*/ 123 w 135"/>
                  <a:gd name="T19" fmla="*/ 83 h 159"/>
                  <a:gd name="T20" fmla="*/ 114 w 135"/>
                  <a:gd name="T21" fmla="*/ 57 h 159"/>
                  <a:gd name="T22" fmla="*/ 126 w 135"/>
                  <a:gd name="T23" fmla="*/ 63 h 159"/>
                  <a:gd name="T24" fmla="*/ 122 w 135"/>
                  <a:gd name="T25" fmla="*/ 42 h 159"/>
                  <a:gd name="T26" fmla="*/ 108 w 135"/>
                  <a:gd name="T27" fmla="*/ 25 h 159"/>
                  <a:gd name="T28" fmla="*/ 93 w 135"/>
                  <a:gd name="T29" fmla="*/ 15 h 159"/>
                  <a:gd name="T30" fmla="*/ 45 w 135"/>
                  <a:gd name="T31" fmla="*/ 80 h 159"/>
                  <a:gd name="T32" fmla="*/ 42 w 135"/>
                  <a:gd name="T33" fmla="*/ 90 h 159"/>
                  <a:gd name="T34" fmla="*/ 24 w 135"/>
                  <a:gd name="T35" fmla="*/ 91 h 159"/>
                  <a:gd name="T36" fmla="*/ 42 w 135"/>
                  <a:gd name="T37" fmla="*/ 82 h 159"/>
                  <a:gd name="T38" fmla="*/ 48 w 135"/>
                  <a:gd name="T39" fmla="*/ 74 h 159"/>
                  <a:gd name="T40" fmla="*/ 47 w 135"/>
                  <a:gd name="T41" fmla="*/ 41 h 159"/>
                  <a:gd name="T42" fmla="*/ 56 w 135"/>
                  <a:gd name="T43" fmla="*/ 51 h 159"/>
                  <a:gd name="T44" fmla="*/ 44 w 135"/>
                  <a:gd name="T45" fmla="*/ 43 h 159"/>
                  <a:gd name="T46" fmla="*/ 66 w 135"/>
                  <a:gd name="T47" fmla="*/ 44 h 159"/>
                  <a:gd name="T48" fmla="*/ 57 w 135"/>
                  <a:gd name="T49" fmla="*/ 65 h 159"/>
                  <a:gd name="T50" fmla="*/ 59 w 135"/>
                  <a:gd name="T51" fmla="*/ 55 h 159"/>
                  <a:gd name="T52" fmla="*/ 60 w 135"/>
                  <a:gd name="T53" fmla="*/ 53 h 159"/>
                  <a:gd name="T54" fmla="*/ 51 w 135"/>
                  <a:gd name="T55" fmla="*/ 77 h 159"/>
                  <a:gd name="T56" fmla="*/ 54 w 135"/>
                  <a:gd name="T57" fmla="*/ 55 h 159"/>
                  <a:gd name="T58" fmla="*/ 39 w 135"/>
                  <a:gd name="T59" fmla="*/ 51 h 159"/>
                  <a:gd name="T60" fmla="*/ 40 w 135"/>
                  <a:gd name="T61" fmla="*/ 65 h 159"/>
                  <a:gd name="T62" fmla="*/ 36 w 135"/>
                  <a:gd name="T63" fmla="*/ 73 h 159"/>
                  <a:gd name="T64" fmla="*/ 49 w 135"/>
                  <a:gd name="T65" fmla="*/ 88 h 159"/>
                  <a:gd name="T66" fmla="*/ 69 w 135"/>
                  <a:gd name="T67" fmla="*/ 37 h 159"/>
                  <a:gd name="T68" fmla="*/ 35 w 135"/>
                  <a:gd name="T69" fmla="*/ 64 h 159"/>
                  <a:gd name="T70" fmla="*/ 71 w 135"/>
                  <a:gd name="T71" fmla="*/ 12 h 159"/>
                  <a:gd name="T72" fmla="*/ 71 w 135"/>
                  <a:gd name="T73" fmla="*/ 104 h 159"/>
                  <a:gd name="T74" fmla="*/ 61 w 135"/>
                  <a:gd name="T75" fmla="*/ 137 h 159"/>
                  <a:gd name="T76" fmla="*/ 87 w 135"/>
                  <a:gd name="T77" fmla="*/ 129 h 159"/>
                  <a:gd name="T78" fmla="*/ 88 w 135"/>
                  <a:gd name="T79" fmla="*/ 118 h 159"/>
                  <a:gd name="T80" fmla="*/ 82 w 135"/>
                  <a:gd name="T81" fmla="*/ 136 h 159"/>
                  <a:gd name="T82" fmla="*/ 77 w 135"/>
                  <a:gd name="T83" fmla="*/ 120 h 159"/>
                  <a:gd name="T84" fmla="*/ 61 w 135"/>
                  <a:gd name="T85" fmla="*/ 155 h 159"/>
                  <a:gd name="T86" fmla="*/ 56 w 135"/>
                  <a:gd name="T87" fmla="*/ 144 h 159"/>
                  <a:gd name="T88" fmla="*/ 61 w 135"/>
                  <a:gd name="T89" fmla="*/ 155 h 159"/>
                  <a:gd name="T90" fmla="*/ 59 w 135"/>
                  <a:gd name="T91" fmla="*/ 144 h 159"/>
                  <a:gd name="T92" fmla="*/ 75 w 135"/>
                  <a:gd name="T93" fmla="*/ 153 h 159"/>
                  <a:gd name="T94" fmla="*/ 70 w 135"/>
                  <a:gd name="T95" fmla="*/ 144 h 159"/>
                  <a:gd name="T96" fmla="*/ 79 w 135"/>
                  <a:gd name="T97" fmla="*/ 147 h 159"/>
                  <a:gd name="T98" fmla="*/ 88 w 135"/>
                  <a:gd name="T99" fmla="*/ 153 h 159"/>
                  <a:gd name="T100" fmla="*/ 77 w 135"/>
                  <a:gd name="T101" fmla="*/ 141 h 159"/>
                  <a:gd name="T102" fmla="*/ 88 w 135"/>
                  <a:gd name="T103" fmla="*/ 146 h 159"/>
                  <a:gd name="T104" fmla="*/ 88 w 135"/>
                  <a:gd name="T105" fmla="*/ 153 h 159"/>
                  <a:gd name="T106" fmla="*/ 88 w 135"/>
                  <a:gd name="T107" fmla="*/ 115 h 159"/>
                  <a:gd name="T108" fmla="*/ 77 w 135"/>
                  <a:gd name="T109" fmla="*/ 106 h 159"/>
                  <a:gd name="T110" fmla="*/ 91 w 135"/>
                  <a:gd name="T111" fmla="*/ 116 h 159"/>
                  <a:gd name="T112" fmla="*/ 97 w 135"/>
                  <a:gd name="T113" fmla="*/ 96 h 159"/>
                  <a:gd name="T114" fmla="*/ 110 w 135"/>
                  <a:gd name="T115" fmla="*/ 102 h 159"/>
                  <a:gd name="T116" fmla="*/ 115 w 135"/>
                  <a:gd name="T117" fmla="*/ 95 h 159"/>
                  <a:gd name="T118" fmla="*/ 106 w 135"/>
                  <a:gd name="T119" fmla="*/ 86 h 159"/>
                  <a:gd name="T120" fmla="*/ 122 w 135"/>
                  <a:gd name="T121" fmla="*/ 8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59">
                    <a:moveTo>
                      <a:pt x="131" y="50"/>
                    </a:moveTo>
                    <a:cubicBezTo>
                      <a:pt x="128" y="28"/>
                      <a:pt x="99" y="4"/>
                      <a:pt x="76" y="6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51" y="0"/>
                      <a:pt x="24" y="10"/>
                      <a:pt x="11" y="29"/>
                    </a:cubicBezTo>
                    <a:cubicBezTo>
                      <a:pt x="0" y="46"/>
                      <a:pt x="1" y="82"/>
                      <a:pt x="18" y="94"/>
                    </a:cubicBezTo>
                    <a:cubicBezTo>
                      <a:pt x="18" y="95"/>
                      <a:pt x="18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6"/>
                      <a:pt x="21" y="96"/>
                      <a:pt x="21" y="96"/>
                    </a:cubicBezTo>
                    <a:cubicBezTo>
                      <a:pt x="24" y="96"/>
                      <a:pt x="27" y="95"/>
                      <a:pt x="30" y="95"/>
                    </a:cubicBezTo>
                    <a:cubicBezTo>
                      <a:pt x="34" y="94"/>
                      <a:pt x="38" y="94"/>
                      <a:pt x="41" y="91"/>
                    </a:cubicBezTo>
                    <a:cubicBezTo>
                      <a:pt x="41" y="93"/>
                      <a:pt x="43" y="94"/>
                      <a:pt x="43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9"/>
                      <a:pt x="44" y="107"/>
                      <a:pt x="44" y="114"/>
                    </a:cubicBezTo>
                    <a:cubicBezTo>
                      <a:pt x="44" y="122"/>
                      <a:pt x="43" y="131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5" y="141"/>
                      <a:pt x="44" y="142"/>
                      <a:pt x="45" y="142"/>
                    </a:cubicBezTo>
                    <a:cubicBezTo>
                      <a:pt x="47" y="145"/>
                      <a:pt x="49" y="148"/>
                      <a:pt x="52" y="151"/>
                    </a:cubicBezTo>
                    <a:cubicBezTo>
                      <a:pt x="54" y="153"/>
                      <a:pt x="56" y="156"/>
                      <a:pt x="58" y="158"/>
                    </a:cubicBezTo>
                    <a:cubicBezTo>
                      <a:pt x="59" y="158"/>
                      <a:pt x="59" y="158"/>
                      <a:pt x="60" y="158"/>
                    </a:cubicBezTo>
                    <a:cubicBezTo>
                      <a:pt x="69" y="159"/>
                      <a:pt x="79" y="159"/>
                      <a:pt x="88" y="157"/>
                    </a:cubicBezTo>
                    <a:cubicBezTo>
                      <a:pt x="89" y="157"/>
                      <a:pt x="89" y="156"/>
                      <a:pt x="89" y="156"/>
                    </a:cubicBezTo>
                    <a:cubicBezTo>
                      <a:pt x="90" y="156"/>
                      <a:pt x="91" y="156"/>
                      <a:pt x="91" y="155"/>
                    </a:cubicBezTo>
                    <a:cubicBezTo>
                      <a:pt x="93" y="143"/>
                      <a:pt x="95" y="130"/>
                      <a:pt x="92" y="119"/>
                    </a:cubicBezTo>
                    <a:cubicBezTo>
                      <a:pt x="124" y="110"/>
                      <a:pt x="135" y="81"/>
                      <a:pt x="131" y="50"/>
                    </a:cubicBezTo>
                    <a:close/>
                    <a:moveTo>
                      <a:pt x="123" y="83"/>
                    </a:moveTo>
                    <a:cubicBezTo>
                      <a:pt x="121" y="81"/>
                      <a:pt x="118" y="79"/>
                      <a:pt x="116" y="77"/>
                    </a:cubicBezTo>
                    <a:cubicBezTo>
                      <a:pt x="115" y="76"/>
                      <a:pt x="113" y="75"/>
                      <a:pt x="112" y="73"/>
                    </a:cubicBezTo>
                    <a:cubicBezTo>
                      <a:pt x="113" y="69"/>
                      <a:pt x="114" y="64"/>
                      <a:pt x="114" y="59"/>
                    </a:cubicBezTo>
                    <a:cubicBezTo>
                      <a:pt x="117" y="63"/>
                      <a:pt x="121" y="67"/>
                      <a:pt x="126" y="69"/>
                    </a:cubicBezTo>
                    <a:cubicBezTo>
                      <a:pt x="125" y="74"/>
                      <a:pt x="125" y="79"/>
                      <a:pt x="123" y="83"/>
                    </a:cubicBezTo>
                    <a:close/>
                    <a:moveTo>
                      <a:pt x="126" y="63"/>
                    </a:moveTo>
                    <a:cubicBezTo>
                      <a:pt x="126" y="64"/>
                      <a:pt x="126" y="65"/>
                      <a:pt x="126" y="67"/>
                    </a:cubicBezTo>
                    <a:cubicBezTo>
                      <a:pt x="122" y="64"/>
                      <a:pt x="118" y="61"/>
                      <a:pt x="114" y="57"/>
                    </a:cubicBezTo>
                    <a:cubicBezTo>
                      <a:pt x="114" y="53"/>
                      <a:pt x="113" y="49"/>
                      <a:pt x="112" y="45"/>
                    </a:cubicBezTo>
                    <a:cubicBezTo>
                      <a:pt x="117" y="49"/>
                      <a:pt x="121" y="53"/>
                      <a:pt x="126" y="57"/>
                    </a:cubicBezTo>
                    <a:cubicBezTo>
                      <a:pt x="126" y="59"/>
                      <a:pt x="126" y="61"/>
                      <a:pt x="126" y="63"/>
                    </a:cubicBezTo>
                    <a:close/>
                    <a:moveTo>
                      <a:pt x="112" y="42"/>
                    </a:moveTo>
                    <a:cubicBezTo>
                      <a:pt x="110" y="38"/>
                      <a:pt x="108" y="33"/>
                      <a:pt x="105" y="29"/>
                    </a:cubicBezTo>
                    <a:cubicBezTo>
                      <a:pt x="111" y="33"/>
                      <a:pt x="116" y="38"/>
                      <a:pt x="122" y="42"/>
                    </a:cubicBezTo>
                    <a:cubicBezTo>
                      <a:pt x="124" y="46"/>
                      <a:pt x="125" y="50"/>
                      <a:pt x="125" y="54"/>
                    </a:cubicBezTo>
                    <a:cubicBezTo>
                      <a:pt x="121" y="50"/>
                      <a:pt x="116" y="46"/>
                      <a:pt x="112" y="42"/>
                    </a:cubicBezTo>
                    <a:close/>
                    <a:moveTo>
                      <a:pt x="108" y="25"/>
                    </a:moveTo>
                    <a:cubicBezTo>
                      <a:pt x="113" y="29"/>
                      <a:pt x="116" y="32"/>
                      <a:pt x="119" y="36"/>
                    </a:cubicBezTo>
                    <a:cubicBezTo>
                      <a:pt x="114" y="32"/>
                      <a:pt x="108" y="28"/>
                      <a:pt x="103" y="25"/>
                    </a:cubicBezTo>
                    <a:cubicBezTo>
                      <a:pt x="100" y="21"/>
                      <a:pt x="97" y="18"/>
                      <a:pt x="93" y="15"/>
                    </a:cubicBezTo>
                    <a:cubicBezTo>
                      <a:pt x="99" y="18"/>
                      <a:pt x="104" y="21"/>
                      <a:pt x="108" y="25"/>
                    </a:cubicBezTo>
                    <a:close/>
                    <a:moveTo>
                      <a:pt x="46" y="78"/>
                    </a:moveTo>
                    <a:cubicBezTo>
                      <a:pt x="45" y="79"/>
                      <a:pt x="45" y="79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81"/>
                      <a:pt x="44" y="82"/>
                      <a:pt x="44" y="83"/>
                    </a:cubicBezTo>
                    <a:cubicBezTo>
                      <a:pt x="43" y="85"/>
                      <a:pt x="42" y="87"/>
                      <a:pt x="42" y="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7" y="89"/>
                      <a:pt x="34" y="89"/>
                      <a:pt x="30" y="90"/>
                    </a:cubicBezTo>
                    <a:cubicBezTo>
                      <a:pt x="28" y="91"/>
                      <a:pt x="26" y="91"/>
                      <a:pt x="24" y="91"/>
                    </a:cubicBezTo>
                    <a:cubicBezTo>
                      <a:pt x="26" y="89"/>
                      <a:pt x="27" y="87"/>
                      <a:pt x="29" y="84"/>
                    </a:cubicBezTo>
                    <a:cubicBezTo>
                      <a:pt x="33" y="84"/>
                      <a:pt x="38" y="85"/>
                      <a:pt x="42" y="84"/>
                    </a:cubicBezTo>
                    <a:cubicBezTo>
                      <a:pt x="43" y="84"/>
                      <a:pt x="43" y="82"/>
                      <a:pt x="42" y="82"/>
                    </a:cubicBezTo>
                    <a:cubicBezTo>
                      <a:pt x="38" y="82"/>
                      <a:pt x="34" y="82"/>
                      <a:pt x="30" y="82"/>
                    </a:cubicBezTo>
                    <a:cubicBezTo>
                      <a:pt x="32" y="80"/>
                      <a:pt x="34" y="77"/>
                      <a:pt x="35" y="75"/>
                    </a:cubicBezTo>
                    <a:cubicBezTo>
                      <a:pt x="39" y="75"/>
                      <a:pt x="44" y="74"/>
                      <a:pt x="48" y="74"/>
                    </a:cubicBezTo>
                    <a:cubicBezTo>
                      <a:pt x="47" y="75"/>
                      <a:pt x="47" y="77"/>
                      <a:pt x="46" y="78"/>
                    </a:cubicBezTo>
                    <a:close/>
                    <a:moveTo>
                      <a:pt x="66" y="44"/>
                    </a:moveTo>
                    <a:cubicBezTo>
                      <a:pt x="60" y="42"/>
                      <a:pt x="54" y="41"/>
                      <a:pt x="47" y="41"/>
                    </a:cubicBezTo>
                    <a:cubicBezTo>
                      <a:pt x="54" y="37"/>
                      <a:pt x="62" y="38"/>
                      <a:pt x="67" y="44"/>
                    </a:cubicBezTo>
                    <a:cubicBezTo>
                      <a:pt x="68" y="45"/>
                      <a:pt x="69" y="46"/>
                      <a:pt x="70" y="47"/>
                    </a:cubicBezTo>
                    <a:cubicBezTo>
                      <a:pt x="65" y="46"/>
                      <a:pt x="59" y="48"/>
                      <a:pt x="56" y="51"/>
                    </a:cubicBezTo>
                    <a:cubicBezTo>
                      <a:pt x="56" y="51"/>
                      <a:pt x="56" y="52"/>
                      <a:pt x="55" y="52"/>
                    </a:cubicBezTo>
                    <a:cubicBezTo>
                      <a:pt x="50" y="51"/>
                      <a:pt x="45" y="50"/>
                      <a:pt x="39" y="50"/>
                    </a:cubicBezTo>
                    <a:cubicBezTo>
                      <a:pt x="40" y="47"/>
                      <a:pt x="41" y="45"/>
                      <a:pt x="44" y="43"/>
                    </a:cubicBezTo>
                    <a:cubicBezTo>
                      <a:pt x="44" y="43"/>
                      <a:pt x="45" y="42"/>
                      <a:pt x="45" y="42"/>
                    </a:cubicBezTo>
                    <a:cubicBezTo>
                      <a:pt x="52" y="43"/>
                      <a:pt x="59" y="45"/>
                      <a:pt x="66" y="46"/>
                    </a:cubicBezTo>
                    <a:cubicBezTo>
                      <a:pt x="67" y="46"/>
                      <a:pt x="67" y="44"/>
                      <a:pt x="66" y="44"/>
                    </a:cubicBezTo>
                    <a:close/>
                    <a:moveTo>
                      <a:pt x="56" y="66"/>
                    </a:moveTo>
                    <a:cubicBezTo>
                      <a:pt x="56" y="66"/>
                      <a:pt x="56" y="65"/>
                      <a:pt x="56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5"/>
                      <a:pt x="59" y="64"/>
                      <a:pt x="58" y="64"/>
                    </a:cubicBezTo>
                    <a:cubicBezTo>
                      <a:pt x="57" y="63"/>
                      <a:pt x="56" y="63"/>
                      <a:pt x="56" y="63"/>
                    </a:cubicBezTo>
                    <a:cubicBezTo>
                      <a:pt x="55" y="60"/>
                      <a:pt x="57" y="57"/>
                      <a:pt x="59" y="55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2" y="55"/>
                      <a:pt x="62" y="54"/>
                      <a:pt x="61" y="54"/>
                    </a:cubicBezTo>
                    <a:cubicBezTo>
                      <a:pt x="61" y="54"/>
                      <a:pt x="60" y="53"/>
                      <a:pt x="60" y="53"/>
                    </a:cubicBezTo>
                    <a:cubicBezTo>
                      <a:pt x="64" y="51"/>
                      <a:pt x="67" y="52"/>
                      <a:pt x="71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6" y="64"/>
                      <a:pt x="65" y="77"/>
                      <a:pt x="51" y="77"/>
                    </a:cubicBezTo>
                    <a:cubicBezTo>
                      <a:pt x="52" y="74"/>
                      <a:pt x="54" y="70"/>
                      <a:pt x="56" y="67"/>
                    </a:cubicBezTo>
                    <a:cubicBezTo>
                      <a:pt x="56" y="67"/>
                      <a:pt x="57" y="66"/>
                      <a:pt x="56" y="66"/>
                    </a:cubicBezTo>
                    <a:close/>
                    <a:moveTo>
                      <a:pt x="54" y="55"/>
                    </a:moveTo>
                    <a:cubicBezTo>
                      <a:pt x="53" y="57"/>
                      <a:pt x="53" y="60"/>
                      <a:pt x="53" y="63"/>
                    </a:cubicBezTo>
                    <a:cubicBezTo>
                      <a:pt x="49" y="63"/>
                      <a:pt x="44" y="63"/>
                      <a:pt x="40" y="63"/>
                    </a:cubicBezTo>
                    <a:cubicBezTo>
                      <a:pt x="39" y="59"/>
                      <a:pt x="39" y="55"/>
                      <a:pt x="39" y="51"/>
                    </a:cubicBezTo>
                    <a:cubicBezTo>
                      <a:pt x="44" y="52"/>
                      <a:pt x="49" y="54"/>
                      <a:pt x="54" y="55"/>
                    </a:cubicBezTo>
                    <a:close/>
                    <a:moveTo>
                      <a:pt x="40" y="67"/>
                    </a:moveTo>
                    <a:cubicBezTo>
                      <a:pt x="41" y="66"/>
                      <a:pt x="41" y="65"/>
                      <a:pt x="40" y="65"/>
                    </a:cubicBezTo>
                    <a:cubicBezTo>
                      <a:pt x="45" y="65"/>
                      <a:pt x="49" y="66"/>
                      <a:pt x="54" y="66"/>
                    </a:cubicBezTo>
                    <a:cubicBezTo>
                      <a:pt x="52" y="68"/>
                      <a:pt x="51" y="70"/>
                      <a:pt x="49" y="72"/>
                    </a:cubicBezTo>
                    <a:cubicBezTo>
                      <a:pt x="45" y="72"/>
                      <a:pt x="41" y="72"/>
                      <a:pt x="36" y="73"/>
                    </a:cubicBezTo>
                    <a:cubicBezTo>
                      <a:pt x="37" y="71"/>
                      <a:pt x="39" y="69"/>
                      <a:pt x="40" y="67"/>
                    </a:cubicBezTo>
                    <a:close/>
                    <a:moveTo>
                      <a:pt x="50" y="114"/>
                    </a:moveTo>
                    <a:cubicBezTo>
                      <a:pt x="50" y="105"/>
                      <a:pt x="51" y="96"/>
                      <a:pt x="49" y="88"/>
                    </a:cubicBezTo>
                    <a:cubicBezTo>
                      <a:pt x="49" y="87"/>
                      <a:pt x="49" y="86"/>
                      <a:pt x="49" y="85"/>
                    </a:cubicBezTo>
                    <a:cubicBezTo>
                      <a:pt x="49" y="85"/>
                      <a:pt x="50" y="85"/>
                      <a:pt x="50" y="85"/>
                    </a:cubicBezTo>
                    <a:cubicBezTo>
                      <a:pt x="75" y="86"/>
                      <a:pt x="91" y="53"/>
                      <a:pt x="69" y="37"/>
                    </a:cubicBezTo>
                    <a:cubicBezTo>
                      <a:pt x="61" y="30"/>
                      <a:pt x="49" y="31"/>
                      <a:pt x="41" y="37"/>
                    </a:cubicBezTo>
                    <a:cubicBezTo>
                      <a:pt x="33" y="42"/>
                      <a:pt x="29" y="55"/>
                      <a:pt x="35" y="63"/>
                    </a:cubicBezTo>
                    <a:cubicBezTo>
                      <a:pt x="35" y="63"/>
                      <a:pt x="35" y="63"/>
                      <a:pt x="35" y="64"/>
                    </a:cubicBezTo>
                    <a:cubicBezTo>
                      <a:pt x="30" y="72"/>
                      <a:pt x="24" y="80"/>
                      <a:pt x="20" y="89"/>
                    </a:cubicBezTo>
                    <a:cubicBezTo>
                      <a:pt x="13" y="72"/>
                      <a:pt x="6" y="51"/>
                      <a:pt x="16" y="34"/>
                    </a:cubicBezTo>
                    <a:cubicBezTo>
                      <a:pt x="26" y="16"/>
                      <a:pt x="51" y="7"/>
                      <a:pt x="71" y="12"/>
                    </a:cubicBezTo>
                    <a:cubicBezTo>
                      <a:pt x="116" y="23"/>
                      <a:pt x="118" y="87"/>
                      <a:pt x="74" y="99"/>
                    </a:cubicBezTo>
                    <a:cubicBezTo>
                      <a:pt x="71" y="100"/>
                      <a:pt x="71" y="102"/>
                      <a:pt x="71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10"/>
                      <a:pt x="71" y="117"/>
                      <a:pt x="71" y="123"/>
                    </a:cubicBezTo>
                    <a:cubicBezTo>
                      <a:pt x="71" y="128"/>
                      <a:pt x="70" y="132"/>
                      <a:pt x="71" y="137"/>
                    </a:cubicBezTo>
                    <a:cubicBezTo>
                      <a:pt x="68" y="136"/>
                      <a:pt x="64" y="137"/>
                      <a:pt x="61" y="137"/>
                    </a:cubicBezTo>
                    <a:cubicBezTo>
                      <a:pt x="57" y="138"/>
                      <a:pt x="53" y="138"/>
                      <a:pt x="49" y="138"/>
                    </a:cubicBezTo>
                    <a:cubicBezTo>
                      <a:pt x="51" y="130"/>
                      <a:pt x="50" y="122"/>
                      <a:pt x="50" y="114"/>
                    </a:cubicBezTo>
                    <a:close/>
                    <a:moveTo>
                      <a:pt x="87" y="129"/>
                    </a:moveTo>
                    <a:cubicBezTo>
                      <a:pt x="84" y="125"/>
                      <a:pt x="80" y="121"/>
                      <a:pt x="77" y="117"/>
                    </a:cubicBezTo>
                    <a:cubicBezTo>
                      <a:pt x="77" y="114"/>
                      <a:pt x="77" y="110"/>
                      <a:pt x="76" y="107"/>
                    </a:cubicBezTo>
                    <a:cubicBezTo>
                      <a:pt x="80" y="111"/>
                      <a:pt x="84" y="115"/>
                      <a:pt x="88" y="118"/>
                    </a:cubicBezTo>
                    <a:cubicBezTo>
                      <a:pt x="88" y="122"/>
                      <a:pt x="87" y="125"/>
                      <a:pt x="87" y="129"/>
                    </a:cubicBezTo>
                    <a:close/>
                    <a:moveTo>
                      <a:pt x="88" y="143"/>
                    </a:moveTo>
                    <a:cubicBezTo>
                      <a:pt x="86" y="141"/>
                      <a:pt x="84" y="139"/>
                      <a:pt x="82" y="136"/>
                    </a:cubicBezTo>
                    <a:cubicBezTo>
                      <a:pt x="81" y="135"/>
                      <a:pt x="79" y="133"/>
                      <a:pt x="77" y="131"/>
                    </a:cubicBezTo>
                    <a:cubicBezTo>
                      <a:pt x="77" y="128"/>
                      <a:pt x="77" y="125"/>
                      <a:pt x="77" y="122"/>
                    </a:cubicBezTo>
                    <a:cubicBezTo>
                      <a:pt x="77" y="121"/>
                      <a:pt x="77" y="120"/>
                      <a:pt x="77" y="120"/>
                    </a:cubicBezTo>
                    <a:cubicBezTo>
                      <a:pt x="80" y="124"/>
                      <a:pt x="83" y="128"/>
                      <a:pt x="87" y="131"/>
                    </a:cubicBezTo>
                    <a:cubicBezTo>
                      <a:pt x="87" y="135"/>
                      <a:pt x="88" y="139"/>
                      <a:pt x="88" y="143"/>
                    </a:cubicBezTo>
                    <a:close/>
                    <a:moveTo>
                      <a:pt x="61" y="155"/>
                    </a:moveTo>
                    <a:cubicBezTo>
                      <a:pt x="60" y="152"/>
                      <a:pt x="57" y="150"/>
                      <a:pt x="55" y="148"/>
                    </a:cubicBezTo>
                    <a:cubicBezTo>
                      <a:pt x="54" y="146"/>
                      <a:pt x="52" y="145"/>
                      <a:pt x="50" y="143"/>
                    </a:cubicBezTo>
                    <a:cubicBezTo>
                      <a:pt x="52" y="144"/>
                      <a:pt x="54" y="144"/>
                      <a:pt x="56" y="144"/>
                    </a:cubicBezTo>
                    <a:cubicBezTo>
                      <a:pt x="58" y="146"/>
                      <a:pt x="60" y="148"/>
                      <a:pt x="62" y="150"/>
                    </a:cubicBezTo>
                    <a:cubicBezTo>
                      <a:pt x="63" y="151"/>
                      <a:pt x="64" y="153"/>
                      <a:pt x="65" y="154"/>
                    </a:cubicBezTo>
                    <a:cubicBezTo>
                      <a:pt x="64" y="154"/>
                      <a:pt x="62" y="154"/>
                      <a:pt x="61" y="155"/>
                    </a:cubicBezTo>
                    <a:close/>
                    <a:moveTo>
                      <a:pt x="68" y="154"/>
                    </a:moveTo>
                    <a:cubicBezTo>
                      <a:pt x="66" y="152"/>
                      <a:pt x="65" y="150"/>
                      <a:pt x="63" y="148"/>
                    </a:cubicBezTo>
                    <a:cubicBezTo>
                      <a:pt x="62" y="147"/>
                      <a:pt x="61" y="146"/>
                      <a:pt x="59" y="144"/>
                    </a:cubicBezTo>
                    <a:cubicBezTo>
                      <a:pt x="60" y="144"/>
                      <a:pt x="60" y="144"/>
                      <a:pt x="61" y="144"/>
                    </a:cubicBezTo>
                    <a:cubicBezTo>
                      <a:pt x="63" y="144"/>
                      <a:pt x="65" y="144"/>
                      <a:pt x="67" y="144"/>
                    </a:cubicBezTo>
                    <a:cubicBezTo>
                      <a:pt x="70" y="147"/>
                      <a:pt x="72" y="150"/>
                      <a:pt x="75" y="153"/>
                    </a:cubicBezTo>
                    <a:cubicBezTo>
                      <a:pt x="73" y="153"/>
                      <a:pt x="70" y="154"/>
                      <a:pt x="68" y="154"/>
                    </a:cubicBezTo>
                    <a:close/>
                    <a:moveTo>
                      <a:pt x="78" y="153"/>
                    </a:moveTo>
                    <a:cubicBezTo>
                      <a:pt x="75" y="150"/>
                      <a:pt x="73" y="147"/>
                      <a:pt x="70" y="144"/>
                    </a:cubicBezTo>
                    <a:cubicBezTo>
                      <a:pt x="71" y="143"/>
                      <a:pt x="72" y="143"/>
                      <a:pt x="74" y="142"/>
                    </a:cubicBezTo>
                    <a:cubicBezTo>
                      <a:pt x="74" y="142"/>
                      <a:pt x="75" y="142"/>
                      <a:pt x="75" y="142"/>
                    </a:cubicBezTo>
                    <a:cubicBezTo>
                      <a:pt x="76" y="144"/>
                      <a:pt x="78" y="145"/>
                      <a:pt x="79" y="147"/>
                    </a:cubicBezTo>
                    <a:cubicBezTo>
                      <a:pt x="81" y="149"/>
                      <a:pt x="82" y="151"/>
                      <a:pt x="85" y="153"/>
                    </a:cubicBezTo>
                    <a:cubicBezTo>
                      <a:pt x="82" y="153"/>
                      <a:pt x="80" y="153"/>
                      <a:pt x="78" y="153"/>
                    </a:cubicBezTo>
                    <a:close/>
                    <a:moveTo>
                      <a:pt x="88" y="153"/>
                    </a:moveTo>
                    <a:cubicBezTo>
                      <a:pt x="86" y="150"/>
                      <a:pt x="83" y="148"/>
                      <a:pt x="81" y="146"/>
                    </a:cubicBezTo>
                    <a:cubicBezTo>
                      <a:pt x="79" y="144"/>
                      <a:pt x="78" y="143"/>
                      <a:pt x="76" y="141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38"/>
                      <a:pt x="77" y="136"/>
                      <a:pt x="77" y="134"/>
                    </a:cubicBezTo>
                    <a:cubicBezTo>
                      <a:pt x="78" y="135"/>
                      <a:pt x="79" y="136"/>
                      <a:pt x="80" y="137"/>
                    </a:cubicBezTo>
                    <a:cubicBezTo>
                      <a:pt x="82" y="140"/>
                      <a:pt x="85" y="143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8"/>
                      <a:pt x="88" y="151"/>
                      <a:pt x="89" y="153"/>
                    </a:cubicBezTo>
                    <a:cubicBezTo>
                      <a:pt x="88" y="153"/>
                      <a:pt x="88" y="153"/>
                      <a:pt x="88" y="153"/>
                    </a:cubicBezTo>
                    <a:close/>
                    <a:moveTo>
                      <a:pt x="91" y="116"/>
                    </a:moveTo>
                    <a:cubicBezTo>
                      <a:pt x="91" y="115"/>
                      <a:pt x="91" y="115"/>
                      <a:pt x="91" y="115"/>
                    </a:cubicBezTo>
                    <a:cubicBezTo>
                      <a:pt x="90" y="114"/>
                      <a:pt x="89" y="114"/>
                      <a:pt x="88" y="115"/>
                    </a:cubicBezTo>
                    <a:cubicBezTo>
                      <a:pt x="88" y="115"/>
                      <a:pt x="88" y="116"/>
                      <a:pt x="88" y="116"/>
                    </a:cubicBezTo>
                    <a:cubicBezTo>
                      <a:pt x="87" y="114"/>
                      <a:pt x="85" y="113"/>
                      <a:pt x="83" y="111"/>
                    </a:cubicBezTo>
                    <a:cubicBezTo>
                      <a:pt x="81" y="109"/>
                      <a:pt x="79" y="108"/>
                      <a:pt x="77" y="106"/>
                    </a:cubicBezTo>
                    <a:cubicBezTo>
                      <a:pt x="81" y="105"/>
                      <a:pt x="84" y="104"/>
                      <a:pt x="87" y="102"/>
                    </a:cubicBezTo>
                    <a:cubicBezTo>
                      <a:pt x="90" y="105"/>
                      <a:pt x="94" y="108"/>
                      <a:pt x="97" y="111"/>
                    </a:cubicBezTo>
                    <a:cubicBezTo>
                      <a:pt x="95" y="113"/>
                      <a:pt x="93" y="114"/>
                      <a:pt x="91" y="116"/>
                    </a:cubicBezTo>
                    <a:close/>
                    <a:moveTo>
                      <a:pt x="99" y="110"/>
                    </a:moveTo>
                    <a:cubicBezTo>
                      <a:pt x="96" y="107"/>
                      <a:pt x="93" y="104"/>
                      <a:pt x="89" y="101"/>
                    </a:cubicBezTo>
                    <a:cubicBezTo>
                      <a:pt x="92" y="100"/>
                      <a:pt x="95" y="98"/>
                      <a:pt x="97" y="96"/>
                    </a:cubicBezTo>
                    <a:cubicBezTo>
                      <a:pt x="101" y="99"/>
                      <a:pt x="104" y="102"/>
                      <a:pt x="108" y="104"/>
                    </a:cubicBezTo>
                    <a:cubicBezTo>
                      <a:pt x="105" y="106"/>
                      <a:pt x="102" y="108"/>
                      <a:pt x="99" y="110"/>
                    </a:cubicBezTo>
                    <a:close/>
                    <a:moveTo>
                      <a:pt x="110" y="102"/>
                    </a:moveTo>
                    <a:cubicBezTo>
                      <a:pt x="106" y="100"/>
                      <a:pt x="103" y="97"/>
                      <a:pt x="99" y="94"/>
                    </a:cubicBezTo>
                    <a:cubicBezTo>
                      <a:pt x="101" y="92"/>
                      <a:pt x="103" y="90"/>
                      <a:pt x="105" y="87"/>
                    </a:cubicBezTo>
                    <a:cubicBezTo>
                      <a:pt x="108" y="90"/>
                      <a:pt x="111" y="93"/>
                      <a:pt x="115" y="95"/>
                    </a:cubicBezTo>
                    <a:cubicBezTo>
                      <a:pt x="116" y="95"/>
                      <a:pt x="117" y="95"/>
                      <a:pt x="116" y="94"/>
                    </a:cubicBezTo>
                    <a:cubicBezTo>
                      <a:pt x="114" y="92"/>
                      <a:pt x="112" y="91"/>
                      <a:pt x="110" y="89"/>
                    </a:cubicBezTo>
                    <a:cubicBezTo>
                      <a:pt x="109" y="88"/>
                      <a:pt x="107" y="87"/>
                      <a:pt x="106" y="86"/>
                    </a:cubicBezTo>
                    <a:cubicBezTo>
                      <a:pt x="108" y="83"/>
                      <a:pt x="110" y="79"/>
                      <a:pt x="111" y="75"/>
                    </a:cubicBezTo>
                    <a:cubicBezTo>
                      <a:pt x="112" y="77"/>
                      <a:pt x="114" y="78"/>
                      <a:pt x="115" y="79"/>
                    </a:cubicBezTo>
                    <a:cubicBezTo>
                      <a:pt x="117" y="81"/>
                      <a:pt x="120" y="84"/>
                      <a:pt x="122" y="85"/>
                    </a:cubicBezTo>
                    <a:cubicBezTo>
                      <a:pt x="120" y="90"/>
                      <a:pt x="118" y="94"/>
                      <a:pt x="114" y="98"/>
                    </a:cubicBezTo>
                    <a:cubicBezTo>
                      <a:pt x="113" y="100"/>
                      <a:pt x="111" y="101"/>
                      <a:pt x="11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60">
                <a:extLst>
                  <a:ext uri="{FF2B5EF4-FFF2-40B4-BE49-F238E27FC236}">
                    <a16:creationId xmlns:a16="http://schemas.microsoft.com/office/drawing/2014/main" id="{04F2D87D-CBF2-4A3D-A61C-E8E40660F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3905" y="6191328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2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10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20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6"/>
                      <a:pt x="33" y="1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20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5"/>
                      <a:pt x="36" y="11"/>
                    </a:cubicBezTo>
                    <a:cubicBezTo>
                      <a:pt x="40" y="15"/>
                      <a:pt x="44" y="18"/>
                      <a:pt x="49" y="22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10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7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3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10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6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50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40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9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0450757-1330-46CE-969B-A0A525E4A6D8}"/>
                </a:ext>
              </a:extLst>
            </p:cNvPr>
            <p:cNvGrpSpPr/>
            <p:nvPr/>
          </p:nvGrpSpPr>
          <p:grpSpPr>
            <a:xfrm>
              <a:off x="2599441" y="516921"/>
              <a:ext cx="675905" cy="541942"/>
              <a:chOff x="2619233" y="930228"/>
              <a:chExt cx="675905" cy="541942"/>
            </a:xfrm>
            <a:solidFill>
              <a:schemeClr val="bg1"/>
            </a:solidFill>
          </p:grpSpPr>
          <p:sp>
            <p:nvSpPr>
              <p:cNvPr id="156" name="Freeform 63">
                <a:extLst>
                  <a:ext uri="{FF2B5EF4-FFF2-40B4-BE49-F238E27FC236}">
                    <a16:creationId xmlns:a16="http://schemas.microsoft.com/office/drawing/2014/main" id="{785D32CF-8034-4DAD-A2CF-B12FFB4107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233" y="930228"/>
                <a:ext cx="675905" cy="541942"/>
              </a:xfrm>
              <a:custGeom>
                <a:avLst/>
                <a:gdLst>
                  <a:gd name="T0" fmla="*/ 301 w 302"/>
                  <a:gd name="T1" fmla="*/ 126 h 262"/>
                  <a:gd name="T2" fmla="*/ 236 w 302"/>
                  <a:gd name="T3" fmla="*/ 72 h 262"/>
                  <a:gd name="T4" fmla="*/ 170 w 302"/>
                  <a:gd name="T5" fmla="*/ 20 h 262"/>
                  <a:gd name="T6" fmla="*/ 167 w 302"/>
                  <a:gd name="T7" fmla="*/ 19 h 262"/>
                  <a:gd name="T8" fmla="*/ 166 w 302"/>
                  <a:gd name="T9" fmla="*/ 18 h 262"/>
                  <a:gd name="T10" fmla="*/ 106 w 302"/>
                  <a:gd name="T11" fmla="*/ 1 h 262"/>
                  <a:gd name="T12" fmla="*/ 105 w 302"/>
                  <a:gd name="T13" fmla="*/ 1 h 262"/>
                  <a:gd name="T14" fmla="*/ 105 w 302"/>
                  <a:gd name="T15" fmla="*/ 1 h 262"/>
                  <a:gd name="T16" fmla="*/ 102 w 302"/>
                  <a:gd name="T17" fmla="*/ 2 h 262"/>
                  <a:gd name="T18" fmla="*/ 103 w 302"/>
                  <a:gd name="T19" fmla="*/ 2 h 262"/>
                  <a:gd name="T20" fmla="*/ 102 w 302"/>
                  <a:gd name="T21" fmla="*/ 3 h 262"/>
                  <a:gd name="T22" fmla="*/ 33 w 302"/>
                  <a:gd name="T23" fmla="*/ 75 h 262"/>
                  <a:gd name="T24" fmla="*/ 10 w 302"/>
                  <a:gd name="T25" fmla="*/ 113 h 262"/>
                  <a:gd name="T26" fmla="*/ 11 w 302"/>
                  <a:gd name="T27" fmla="*/ 115 h 262"/>
                  <a:gd name="T28" fmla="*/ 96 w 302"/>
                  <a:gd name="T29" fmla="*/ 187 h 262"/>
                  <a:gd name="T30" fmla="*/ 182 w 302"/>
                  <a:gd name="T31" fmla="*/ 258 h 262"/>
                  <a:gd name="T32" fmla="*/ 185 w 302"/>
                  <a:gd name="T33" fmla="*/ 259 h 262"/>
                  <a:gd name="T34" fmla="*/ 201 w 302"/>
                  <a:gd name="T35" fmla="*/ 254 h 262"/>
                  <a:gd name="T36" fmla="*/ 234 w 302"/>
                  <a:gd name="T37" fmla="*/ 215 h 262"/>
                  <a:gd name="T38" fmla="*/ 299 w 302"/>
                  <a:gd name="T39" fmla="*/ 134 h 262"/>
                  <a:gd name="T40" fmla="*/ 299 w 302"/>
                  <a:gd name="T41" fmla="*/ 130 h 262"/>
                  <a:gd name="T42" fmla="*/ 301 w 302"/>
                  <a:gd name="T43" fmla="*/ 126 h 262"/>
                  <a:gd name="T44" fmla="*/ 154 w 302"/>
                  <a:gd name="T45" fmla="*/ 20 h 262"/>
                  <a:gd name="T46" fmla="*/ 142 w 302"/>
                  <a:gd name="T47" fmla="*/ 31 h 262"/>
                  <a:gd name="T48" fmla="*/ 133 w 302"/>
                  <a:gd name="T49" fmla="*/ 40 h 262"/>
                  <a:gd name="T50" fmla="*/ 128 w 302"/>
                  <a:gd name="T51" fmla="*/ 41 h 262"/>
                  <a:gd name="T52" fmla="*/ 117 w 302"/>
                  <a:gd name="T53" fmla="*/ 21 h 262"/>
                  <a:gd name="T54" fmla="*/ 109 w 302"/>
                  <a:gd name="T55" fmla="*/ 7 h 262"/>
                  <a:gd name="T56" fmla="*/ 154 w 302"/>
                  <a:gd name="T57" fmla="*/ 20 h 262"/>
                  <a:gd name="T58" fmla="*/ 295 w 302"/>
                  <a:gd name="T59" fmla="*/ 130 h 262"/>
                  <a:gd name="T60" fmla="*/ 243 w 302"/>
                  <a:gd name="T61" fmla="*/ 195 h 262"/>
                  <a:gd name="T62" fmla="*/ 217 w 302"/>
                  <a:gd name="T63" fmla="*/ 225 h 262"/>
                  <a:gd name="T64" fmla="*/ 187 w 302"/>
                  <a:gd name="T65" fmla="*/ 255 h 262"/>
                  <a:gd name="T66" fmla="*/ 187 w 302"/>
                  <a:gd name="T67" fmla="*/ 254 h 262"/>
                  <a:gd name="T68" fmla="*/ 98 w 302"/>
                  <a:gd name="T69" fmla="*/ 181 h 262"/>
                  <a:gd name="T70" fmla="*/ 15 w 302"/>
                  <a:gd name="T71" fmla="*/ 113 h 262"/>
                  <a:gd name="T72" fmla="*/ 35 w 302"/>
                  <a:gd name="T73" fmla="*/ 81 h 262"/>
                  <a:gd name="T74" fmla="*/ 58 w 302"/>
                  <a:gd name="T75" fmla="*/ 57 h 262"/>
                  <a:gd name="T76" fmla="*/ 104 w 302"/>
                  <a:gd name="T77" fmla="*/ 5 h 262"/>
                  <a:gd name="T78" fmla="*/ 115 w 302"/>
                  <a:gd name="T79" fmla="*/ 30 h 262"/>
                  <a:gd name="T80" fmla="*/ 127 w 302"/>
                  <a:gd name="T81" fmla="*/ 49 h 262"/>
                  <a:gd name="T82" fmla="*/ 137 w 302"/>
                  <a:gd name="T83" fmla="*/ 44 h 262"/>
                  <a:gd name="T84" fmla="*/ 160 w 302"/>
                  <a:gd name="T85" fmla="*/ 21 h 262"/>
                  <a:gd name="T86" fmla="*/ 165 w 302"/>
                  <a:gd name="T87" fmla="*/ 22 h 262"/>
                  <a:gd name="T88" fmla="*/ 165 w 302"/>
                  <a:gd name="T89" fmla="*/ 22 h 262"/>
                  <a:gd name="T90" fmla="*/ 166 w 302"/>
                  <a:gd name="T91" fmla="*/ 24 h 262"/>
                  <a:gd name="T92" fmla="*/ 234 w 302"/>
                  <a:gd name="T93" fmla="*/ 79 h 262"/>
                  <a:gd name="T94" fmla="*/ 297 w 302"/>
                  <a:gd name="T95" fmla="*/ 129 h 262"/>
                  <a:gd name="T96" fmla="*/ 295 w 302"/>
                  <a:gd name="T97" fmla="*/ 1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2" h="262">
                    <a:moveTo>
                      <a:pt x="301" y="126"/>
                    </a:moveTo>
                    <a:cubicBezTo>
                      <a:pt x="281" y="106"/>
                      <a:pt x="258" y="90"/>
                      <a:pt x="236" y="72"/>
                    </a:cubicBezTo>
                    <a:cubicBezTo>
                      <a:pt x="214" y="55"/>
                      <a:pt x="192" y="37"/>
                      <a:pt x="170" y="20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7" y="18"/>
                      <a:pt x="167" y="18"/>
                      <a:pt x="166" y="18"/>
                    </a:cubicBezTo>
                    <a:cubicBezTo>
                      <a:pt x="147" y="11"/>
                      <a:pt x="126" y="6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0"/>
                      <a:pt x="102" y="0"/>
                      <a:pt x="102" y="2"/>
                    </a:cubicBezTo>
                    <a:cubicBezTo>
                      <a:pt x="102" y="2"/>
                      <a:pt x="103" y="2"/>
                      <a:pt x="103" y="2"/>
                    </a:cubicBezTo>
                    <a:cubicBezTo>
                      <a:pt x="102" y="2"/>
                      <a:pt x="102" y="3"/>
                      <a:pt x="102" y="3"/>
                    </a:cubicBezTo>
                    <a:cubicBezTo>
                      <a:pt x="79" y="26"/>
                      <a:pt x="55" y="50"/>
                      <a:pt x="33" y="75"/>
                    </a:cubicBezTo>
                    <a:cubicBezTo>
                      <a:pt x="28" y="80"/>
                      <a:pt x="0" y="103"/>
                      <a:pt x="10" y="113"/>
                    </a:cubicBezTo>
                    <a:cubicBezTo>
                      <a:pt x="10" y="114"/>
                      <a:pt x="10" y="114"/>
                      <a:pt x="11" y="115"/>
                    </a:cubicBezTo>
                    <a:cubicBezTo>
                      <a:pt x="36" y="142"/>
                      <a:pt x="68" y="164"/>
                      <a:pt x="96" y="187"/>
                    </a:cubicBezTo>
                    <a:cubicBezTo>
                      <a:pt x="125" y="210"/>
                      <a:pt x="153" y="235"/>
                      <a:pt x="182" y="258"/>
                    </a:cubicBezTo>
                    <a:cubicBezTo>
                      <a:pt x="183" y="259"/>
                      <a:pt x="184" y="259"/>
                      <a:pt x="185" y="259"/>
                    </a:cubicBezTo>
                    <a:cubicBezTo>
                      <a:pt x="192" y="262"/>
                      <a:pt x="196" y="259"/>
                      <a:pt x="201" y="254"/>
                    </a:cubicBezTo>
                    <a:cubicBezTo>
                      <a:pt x="213" y="242"/>
                      <a:pt x="223" y="228"/>
                      <a:pt x="234" y="215"/>
                    </a:cubicBezTo>
                    <a:cubicBezTo>
                      <a:pt x="256" y="188"/>
                      <a:pt x="278" y="161"/>
                      <a:pt x="299" y="134"/>
                    </a:cubicBezTo>
                    <a:cubicBezTo>
                      <a:pt x="301" y="132"/>
                      <a:pt x="300" y="131"/>
                      <a:pt x="299" y="130"/>
                    </a:cubicBezTo>
                    <a:cubicBezTo>
                      <a:pt x="301" y="130"/>
                      <a:pt x="302" y="127"/>
                      <a:pt x="301" y="126"/>
                    </a:cubicBezTo>
                    <a:close/>
                    <a:moveTo>
                      <a:pt x="154" y="20"/>
                    </a:moveTo>
                    <a:cubicBezTo>
                      <a:pt x="150" y="23"/>
                      <a:pt x="146" y="27"/>
                      <a:pt x="142" y="31"/>
                    </a:cubicBezTo>
                    <a:cubicBezTo>
                      <a:pt x="139" y="34"/>
                      <a:pt x="136" y="37"/>
                      <a:pt x="133" y="40"/>
                    </a:cubicBezTo>
                    <a:cubicBezTo>
                      <a:pt x="130" y="42"/>
                      <a:pt x="131" y="43"/>
                      <a:pt x="128" y="41"/>
                    </a:cubicBezTo>
                    <a:cubicBezTo>
                      <a:pt x="123" y="37"/>
                      <a:pt x="120" y="26"/>
                      <a:pt x="117" y="21"/>
                    </a:cubicBezTo>
                    <a:cubicBezTo>
                      <a:pt x="115" y="16"/>
                      <a:pt x="112" y="11"/>
                      <a:pt x="109" y="7"/>
                    </a:cubicBezTo>
                    <a:cubicBezTo>
                      <a:pt x="123" y="12"/>
                      <a:pt x="139" y="16"/>
                      <a:pt x="154" y="20"/>
                    </a:cubicBezTo>
                    <a:close/>
                    <a:moveTo>
                      <a:pt x="295" y="130"/>
                    </a:moveTo>
                    <a:cubicBezTo>
                      <a:pt x="278" y="151"/>
                      <a:pt x="260" y="173"/>
                      <a:pt x="243" y="195"/>
                    </a:cubicBezTo>
                    <a:cubicBezTo>
                      <a:pt x="234" y="205"/>
                      <a:pt x="226" y="215"/>
                      <a:pt x="217" y="225"/>
                    </a:cubicBezTo>
                    <a:cubicBezTo>
                      <a:pt x="211" y="232"/>
                      <a:pt x="197" y="254"/>
                      <a:pt x="187" y="255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30"/>
                      <a:pt x="127" y="206"/>
                      <a:pt x="98" y="181"/>
                    </a:cubicBezTo>
                    <a:cubicBezTo>
                      <a:pt x="71" y="158"/>
                      <a:pt x="44" y="132"/>
                      <a:pt x="15" y="113"/>
                    </a:cubicBezTo>
                    <a:cubicBezTo>
                      <a:pt x="11" y="102"/>
                      <a:pt x="28" y="89"/>
                      <a:pt x="35" y="81"/>
                    </a:cubicBezTo>
                    <a:cubicBezTo>
                      <a:pt x="42" y="73"/>
                      <a:pt x="50" y="65"/>
                      <a:pt x="58" y="57"/>
                    </a:cubicBezTo>
                    <a:cubicBezTo>
                      <a:pt x="73" y="40"/>
                      <a:pt x="88" y="22"/>
                      <a:pt x="104" y="5"/>
                    </a:cubicBezTo>
                    <a:cubicBezTo>
                      <a:pt x="107" y="14"/>
                      <a:pt x="111" y="22"/>
                      <a:pt x="115" y="30"/>
                    </a:cubicBezTo>
                    <a:cubicBezTo>
                      <a:pt x="118" y="35"/>
                      <a:pt x="121" y="47"/>
                      <a:pt x="127" y="49"/>
                    </a:cubicBezTo>
                    <a:cubicBezTo>
                      <a:pt x="131" y="51"/>
                      <a:pt x="135" y="46"/>
                      <a:pt x="137" y="44"/>
                    </a:cubicBezTo>
                    <a:cubicBezTo>
                      <a:pt x="145" y="37"/>
                      <a:pt x="153" y="29"/>
                      <a:pt x="160" y="21"/>
                    </a:cubicBezTo>
                    <a:cubicBezTo>
                      <a:pt x="161" y="21"/>
                      <a:pt x="163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4"/>
                      <a:pt x="166" y="24"/>
                    </a:cubicBezTo>
                    <a:cubicBezTo>
                      <a:pt x="188" y="43"/>
                      <a:pt x="211" y="61"/>
                      <a:pt x="234" y="79"/>
                    </a:cubicBezTo>
                    <a:cubicBezTo>
                      <a:pt x="255" y="96"/>
                      <a:pt x="275" y="114"/>
                      <a:pt x="297" y="129"/>
                    </a:cubicBezTo>
                    <a:cubicBezTo>
                      <a:pt x="297" y="129"/>
                      <a:pt x="296" y="129"/>
                      <a:pt x="29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64">
                <a:extLst>
                  <a:ext uri="{FF2B5EF4-FFF2-40B4-BE49-F238E27FC236}">
                    <a16:creationId xmlns:a16="http://schemas.microsoft.com/office/drawing/2014/main" id="{E487D329-090E-46EB-B28F-8028CAFB8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227" y="1018521"/>
                <a:ext cx="144619" cy="138531"/>
              </a:xfrm>
              <a:custGeom>
                <a:avLst/>
                <a:gdLst>
                  <a:gd name="T0" fmla="*/ 60 w 64"/>
                  <a:gd name="T1" fmla="*/ 1 h 67"/>
                  <a:gd name="T2" fmla="*/ 31 w 64"/>
                  <a:gd name="T3" fmla="*/ 33 h 67"/>
                  <a:gd name="T4" fmla="*/ 1 w 64"/>
                  <a:gd name="T5" fmla="*/ 64 h 67"/>
                  <a:gd name="T6" fmla="*/ 3 w 64"/>
                  <a:gd name="T7" fmla="*/ 66 h 67"/>
                  <a:gd name="T8" fmla="*/ 63 w 64"/>
                  <a:gd name="T9" fmla="*/ 3 h 67"/>
                  <a:gd name="T10" fmla="*/ 60 w 64"/>
                  <a:gd name="T11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7">
                    <a:moveTo>
                      <a:pt x="60" y="1"/>
                    </a:moveTo>
                    <a:cubicBezTo>
                      <a:pt x="50" y="11"/>
                      <a:pt x="41" y="22"/>
                      <a:pt x="31" y="33"/>
                    </a:cubicBezTo>
                    <a:cubicBezTo>
                      <a:pt x="21" y="43"/>
                      <a:pt x="11" y="53"/>
                      <a:pt x="1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4" y="48"/>
                      <a:pt x="47" y="26"/>
                      <a:pt x="63" y="3"/>
                    </a:cubicBezTo>
                    <a:cubicBezTo>
                      <a:pt x="64" y="1"/>
                      <a:pt x="62" y="0"/>
                      <a:pt x="6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65">
                <a:extLst>
                  <a:ext uri="{FF2B5EF4-FFF2-40B4-BE49-F238E27FC236}">
                    <a16:creationId xmlns:a16="http://schemas.microsoft.com/office/drawing/2014/main" id="{F9F0970A-79C4-484C-B032-EE6015335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30" y="1047445"/>
                <a:ext cx="143097" cy="138531"/>
              </a:xfrm>
              <a:custGeom>
                <a:avLst/>
                <a:gdLst>
                  <a:gd name="T0" fmla="*/ 59 w 64"/>
                  <a:gd name="T1" fmla="*/ 1 h 67"/>
                  <a:gd name="T2" fmla="*/ 2 w 64"/>
                  <a:gd name="T3" fmla="*/ 64 h 67"/>
                  <a:gd name="T4" fmla="*/ 3 w 64"/>
                  <a:gd name="T5" fmla="*/ 66 h 67"/>
                  <a:gd name="T6" fmla="*/ 63 w 64"/>
                  <a:gd name="T7" fmla="*/ 4 h 67"/>
                  <a:gd name="T8" fmla="*/ 59 w 64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59" y="1"/>
                    </a:moveTo>
                    <a:cubicBezTo>
                      <a:pt x="39" y="20"/>
                      <a:pt x="20" y="42"/>
                      <a:pt x="2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5" y="47"/>
                      <a:pt x="46" y="26"/>
                      <a:pt x="63" y="4"/>
                    </a:cubicBezTo>
                    <a:cubicBezTo>
                      <a:pt x="64" y="2"/>
                      <a:pt x="61" y="0"/>
                      <a:pt x="5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66">
                <a:extLst>
                  <a:ext uri="{FF2B5EF4-FFF2-40B4-BE49-F238E27FC236}">
                    <a16:creationId xmlns:a16="http://schemas.microsoft.com/office/drawing/2014/main" id="{6E28D015-433E-48AB-BB8F-27686ADF4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910" y="1023088"/>
                <a:ext cx="196377" cy="196378"/>
              </a:xfrm>
              <a:custGeom>
                <a:avLst/>
                <a:gdLst>
                  <a:gd name="T0" fmla="*/ 82 w 87"/>
                  <a:gd name="T1" fmla="*/ 2 h 95"/>
                  <a:gd name="T2" fmla="*/ 1 w 87"/>
                  <a:gd name="T3" fmla="*/ 91 h 95"/>
                  <a:gd name="T4" fmla="*/ 4 w 87"/>
                  <a:gd name="T5" fmla="*/ 93 h 95"/>
                  <a:gd name="T6" fmla="*/ 85 w 87"/>
                  <a:gd name="T7" fmla="*/ 5 h 95"/>
                  <a:gd name="T8" fmla="*/ 82 w 87"/>
                  <a:gd name="T9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5">
                    <a:moveTo>
                      <a:pt x="82" y="2"/>
                    </a:moveTo>
                    <a:cubicBezTo>
                      <a:pt x="55" y="31"/>
                      <a:pt x="25" y="59"/>
                      <a:pt x="1" y="91"/>
                    </a:cubicBezTo>
                    <a:cubicBezTo>
                      <a:pt x="0" y="93"/>
                      <a:pt x="3" y="95"/>
                      <a:pt x="4" y="93"/>
                    </a:cubicBezTo>
                    <a:cubicBezTo>
                      <a:pt x="34" y="66"/>
                      <a:pt x="58" y="34"/>
                      <a:pt x="85" y="5"/>
                    </a:cubicBezTo>
                    <a:cubicBezTo>
                      <a:pt x="87" y="3"/>
                      <a:pt x="84" y="0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67">
                <a:extLst>
                  <a:ext uri="{FF2B5EF4-FFF2-40B4-BE49-F238E27FC236}">
                    <a16:creationId xmlns:a16="http://schemas.microsoft.com/office/drawing/2014/main" id="{5B8F9787-9CE9-49DB-B26A-819E422C6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968" y="1048968"/>
                <a:ext cx="202467" cy="205512"/>
              </a:xfrm>
              <a:custGeom>
                <a:avLst/>
                <a:gdLst>
                  <a:gd name="T0" fmla="*/ 83 w 90"/>
                  <a:gd name="T1" fmla="*/ 3 h 99"/>
                  <a:gd name="T2" fmla="*/ 2 w 90"/>
                  <a:gd name="T3" fmla="*/ 95 h 99"/>
                  <a:gd name="T4" fmla="*/ 4 w 90"/>
                  <a:gd name="T5" fmla="*/ 97 h 99"/>
                  <a:gd name="T6" fmla="*/ 87 w 90"/>
                  <a:gd name="T7" fmla="*/ 7 h 99"/>
                  <a:gd name="T8" fmla="*/ 83 w 90"/>
                  <a:gd name="T9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9">
                    <a:moveTo>
                      <a:pt x="83" y="3"/>
                    </a:moveTo>
                    <a:cubicBezTo>
                      <a:pt x="57" y="34"/>
                      <a:pt x="28" y="64"/>
                      <a:pt x="2" y="95"/>
                    </a:cubicBezTo>
                    <a:cubicBezTo>
                      <a:pt x="0" y="97"/>
                      <a:pt x="3" y="99"/>
                      <a:pt x="4" y="97"/>
                    </a:cubicBezTo>
                    <a:cubicBezTo>
                      <a:pt x="35" y="70"/>
                      <a:pt x="61" y="39"/>
                      <a:pt x="87" y="7"/>
                    </a:cubicBezTo>
                    <a:cubicBezTo>
                      <a:pt x="90" y="4"/>
                      <a:pt x="85" y="0"/>
                      <a:pt x="8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68">
                <a:extLst>
                  <a:ext uri="{FF2B5EF4-FFF2-40B4-BE49-F238E27FC236}">
                    <a16:creationId xmlns:a16="http://schemas.microsoft.com/office/drawing/2014/main" id="{DB6204BF-66DF-439D-832A-2B64463B2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160" y="1083980"/>
                <a:ext cx="193333" cy="210079"/>
              </a:xfrm>
              <a:custGeom>
                <a:avLst/>
                <a:gdLst>
                  <a:gd name="T0" fmla="*/ 81 w 86"/>
                  <a:gd name="T1" fmla="*/ 2 h 101"/>
                  <a:gd name="T2" fmla="*/ 1 w 86"/>
                  <a:gd name="T3" fmla="*/ 95 h 101"/>
                  <a:gd name="T4" fmla="*/ 5 w 86"/>
                  <a:gd name="T5" fmla="*/ 98 h 101"/>
                  <a:gd name="T6" fmla="*/ 44 w 86"/>
                  <a:gd name="T7" fmla="*/ 52 h 101"/>
                  <a:gd name="T8" fmla="*/ 84 w 86"/>
                  <a:gd name="T9" fmla="*/ 6 h 101"/>
                  <a:gd name="T10" fmla="*/ 81 w 86"/>
                  <a:gd name="T11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1">
                    <a:moveTo>
                      <a:pt x="81" y="2"/>
                    </a:moveTo>
                    <a:cubicBezTo>
                      <a:pt x="51" y="29"/>
                      <a:pt x="24" y="63"/>
                      <a:pt x="1" y="95"/>
                    </a:cubicBezTo>
                    <a:cubicBezTo>
                      <a:pt x="0" y="98"/>
                      <a:pt x="3" y="101"/>
                      <a:pt x="5" y="98"/>
                    </a:cubicBezTo>
                    <a:cubicBezTo>
                      <a:pt x="18" y="83"/>
                      <a:pt x="31" y="67"/>
                      <a:pt x="44" y="52"/>
                    </a:cubicBezTo>
                    <a:cubicBezTo>
                      <a:pt x="57" y="36"/>
                      <a:pt x="71" y="22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69">
                <a:extLst>
                  <a:ext uri="{FF2B5EF4-FFF2-40B4-BE49-F238E27FC236}">
                    <a16:creationId xmlns:a16="http://schemas.microsoft.com/office/drawing/2014/main" id="{28364E46-61E7-406C-A44C-45028A77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29" y="1109860"/>
                <a:ext cx="184199" cy="214646"/>
              </a:xfrm>
              <a:custGeom>
                <a:avLst/>
                <a:gdLst>
                  <a:gd name="T0" fmla="*/ 77 w 82"/>
                  <a:gd name="T1" fmla="*/ 3 h 104"/>
                  <a:gd name="T2" fmla="*/ 2 w 82"/>
                  <a:gd name="T3" fmla="*/ 99 h 104"/>
                  <a:gd name="T4" fmla="*/ 5 w 82"/>
                  <a:gd name="T5" fmla="*/ 102 h 104"/>
                  <a:gd name="T6" fmla="*/ 80 w 82"/>
                  <a:gd name="T7" fmla="*/ 6 h 104"/>
                  <a:gd name="T8" fmla="*/ 77 w 82"/>
                  <a:gd name="T9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4">
                    <a:moveTo>
                      <a:pt x="77" y="3"/>
                    </a:moveTo>
                    <a:cubicBezTo>
                      <a:pt x="50" y="33"/>
                      <a:pt x="24" y="66"/>
                      <a:pt x="2" y="99"/>
                    </a:cubicBezTo>
                    <a:cubicBezTo>
                      <a:pt x="0" y="101"/>
                      <a:pt x="4" y="104"/>
                      <a:pt x="5" y="102"/>
                    </a:cubicBezTo>
                    <a:cubicBezTo>
                      <a:pt x="32" y="72"/>
                      <a:pt x="57" y="39"/>
                      <a:pt x="80" y="6"/>
                    </a:cubicBezTo>
                    <a:cubicBezTo>
                      <a:pt x="82" y="3"/>
                      <a:pt x="78" y="0"/>
                      <a:pt x="7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70">
                <a:extLst>
                  <a:ext uri="{FF2B5EF4-FFF2-40B4-BE49-F238E27FC236}">
                    <a16:creationId xmlns:a16="http://schemas.microsoft.com/office/drawing/2014/main" id="{7B585C03-D66B-4682-B34D-A56015C4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54" y="1146395"/>
                <a:ext cx="191811" cy="213123"/>
              </a:xfrm>
              <a:custGeom>
                <a:avLst/>
                <a:gdLst>
                  <a:gd name="T0" fmla="*/ 81 w 86"/>
                  <a:gd name="T1" fmla="*/ 2 h 103"/>
                  <a:gd name="T2" fmla="*/ 1 w 86"/>
                  <a:gd name="T3" fmla="*/ 98 h 103"/>
                  <a:gd name="T4" fmla="*/ 5 w 86"/>
                  <a:gd name="T5" fmla="*/ 101 h 103"/>
                  <a:gd name="T6" fmla="*/ 84 w 86"/>
                  <a:gd name="T7" fmla="*/ 6 h 103"/>
                  <a:gd name="T8" fmla="*/ 81 w 8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3">
                    <a:moveTo>
                      <a:pt x="81" y="2"/>
                    </a:moveTo>
                    <a:cubicBezTo>
                      <a:pt x="52" y="32"/>
                      <a:pt x="25" y="64"/>
                      <a:pt x="1" y="98"/>
                    </a:cubicBezTo>
                    <a:cubicBezTo>
                      <a:pt x="0" y="101"/>
                      <a:pt x="3" y="103"/>
                      <a:pt x="5" y="101"/>
                    </a:cubicBezTo>
                    <a:cubicBezTo>
                      <a:pt x="31" y="69"/>
                      <a:pt x="58" y="38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71">
                <a:extLst>
                  <a:ext uri="{FF2B5EF4-FFF2-40B4-BE49-F238E27FC236}">
                    <a16:creationId xmlns:a16="http://schemas.microsoft.com/office/drawing/2014/main" id="{3687213D-F98D-400E-98CA-6F2280A5F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67" y="1178363"/>
                <a:ext cx="199422" cy="216168"/>
              </a:xfrm>
              <a:custGeom>
                <a:avLst/>
                <a:gdLst>
                  <a:gd name="T0" fmla="*/ 81 w 89"/>
                  <a:gd name="T1" fmla="*/ 4 h 105"/>
                  <a:gd name="T2" fmla="*/ 2 w 89"/>
                  <a:gd name="T3" fmla="*/ 100 h 105"/>
                  <a:gd name="T4" fmla="*/ 5 w 89"/>
                  <a:gd name="T5" fmla="*/ 103 h 105"/>
                  <a:gd name="T6" fmla="*/ 86 w 89"/>
                  <a:gd name="T7" fmla="*/ 8 h 105"/>
                  <a:gd name="T8" fmla="*/ 81 w 89"/>
                  <a:gd name="T9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81" y="4"/>
                    </a:moveTo>
                    <a:cubicBezTo>
                      <a:pt x="53" y="35"/>
                      <a:pt x="26" y="67"/>
                      <a:pt x="2" y="100"/>
                    </a:cubicBezTo>
                    <a:cubicBezTo>
                      <a:pt x="0" y="102"/>
                      <a:pt x="3" y="105"/>
                      <a:pt x="5" y="103"/>
                    </a:cubicBezTo>
                    <a:cubicBezTo>
                      <a:pt x="33" y="72"/>
                      <a:pt x="60" y="40"/>
                      <a:pt x="86" y="8"/>
                    </a:cubicBezTo>
                    <a:cubicBezTo>
                      <a:pt x="89" y="5"/>
                      <a:pt x="84" y="0"/>
                      <a:pt x="8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18C1C18-D599-4BA2-8F47-C97CEDDF2A9B}"/>
                </a:ext>
              </a:extLst>
            </p:cNvPr>
            <p:cNvGrpSpPr/>
            <p:nvPr/>
          </p:nvGrpSpPr>
          <p:grpSpPr>
            <a:xfrm>
              <a:off x="4431377" y="609781"/>
              <a:ext cx="899684" cy="713964"/>
              <a:chOff x="3448891" y="870857"/>
              <a:chExt cx="899684" cy="713964"/>
            </a:xfrm>
            <a:solidFill>
              <a:schemeClr val="bg1"/>
            </a:solidFill>
          </p:grpSpPr>
          <p:sp>
            <p:nvSpPr>
              <p:cNvPr id="151" name="Freeform 72">
                <a:extLst>
                  <a:ext uri="{FF2B5EF4-FFF2-40B4-BE49-F238E27FC236}">
                    <a16:creationId xmlns:a16="http://schemas.microsoft.com/office/drawing/2014/main" id="{98E9447B-C3D1-48BD-9523-C74A8F3665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891" y="870857"/>
                <a:ext cx="899684" cy="713964"/>
              </a:xfrm>
              <a:custGeom>
                <a:avLst/>
                <a:gdLst>
                  <a:gd name="T0" fmla="*/ 344 w 401"/>
                  <a:gd name="T1" fmla="*/ 95 h 345"/>
                  <a:gd name="T2" fmla="*/ 267 w 401"/>
                  <a:gd name="T3" fmla="*/ 25 h 345"/>
                  <a:gd name="T4" fmla="*/ 218 w 401"/>
                  <a:gd name="T5" fmla="*/ 10 h 345"/>
                  <a:gd name="T6" fmla="*/ 24 w 401"/>
                  <a:gd name="T7" fmla="*/ 271 h 345"/>
                  <a:gd name="T8" fmla="*/ 151 w 401"/>
                  <a:gd name="T9" fmla="*/ 326 h 345"/>
                  <a:gd name="T10" fmla="*/ 229 w 401"/>
                  <a:gd name="T11" fmla="*/ 345 h 345"/>
                  <a:gd name="T12" fmla="*/ 245 w 401"/>
                  <a:gd name="T13" fmla="*/ 327 h 345"/>
                  <a:gd name="T14" fmla="*/ 228 w 401"/>
                  <a:gd name="T15" fmla="*/ 298 h 345"/>
                  <a:gd name="T16" fmla="*/ 328 w 401"/>
                  <a:gd name="T17" fmla="*/ 251 h 345"/>
                  <a:gd name="T18" fmla="*/ 385 w 401"/>
                  <a:gd name="T19" fmla="*/ 131 h 345"/>
                  <a:gd name="T20" fmla="*/ 394 w 401"/>
                  <a:gd name="T21" fmla="*/ 155 h 345"/>
                  <a:gd name="T22" fmla="*/ 385 w 401"/>
                  <a:gd name="T23" fmla="*/ 131 h 345"/>
                  <a:gd name="T24" fmla="*/ 272 w 401"/>
                  <a:gd name="T25" fmla="*/ 87 h 345"/>
                  <a:gd name="T26" fmla="*/ 272 w 401"/>
                  <a:gd name="T27" fmla="*/ 85 h 345"/>
                  <a:gd name="T28" fmla="*/ 282 w 401"/>
                  <a:gd name="T29" fmla="*/ 47 h 345"/>
                  <a:gd name="T30" fmla="*/ 282 w 401"/>
                  <a:gd name="T31" fmla="*/ 47 h 345"/>
                  <a:gd name="T32" fmla="*/ 272 w 401"/>
                  <a:gd name="T33" fmla="*/ 36 h 345"/>
                  <a:gd name="T34" fmla="*/ 253 w 401"/>
                  <a:gd name="T35" fmla="*/ 29 h 345"/>
                  <a:gd name="T36" fmla="*/ 252 w 401"/>
                  <a:gd name="T37" fmla="*/ 28 h 345"/>
                  <a:gd name="T38" fmla="*/ 32 w 401"/>
                  <a:gd name="T39" fmla="*/ 272 h 345"/>
                  <a:gd name="T40" fmla="*/ 41 w 401"/>
                  <a:gd name="T41" fmla="*/ 279 h 345"/>
                  <a:gd name="T42" fmla="*/ 32 w 401"/>
                  <a:gd name="T43" fmla="*/ 264 h 345"/>
                  <a:gd name="T44" fmla="*/ 55 w 401"/>
                  <a:gd name="T45" fmla="*/ 287 h 345"/>
                  <a:gd name="T46" fmla="*/ 55 w 401"/>
                  <a:gd name="T47" fmla="*/ 287 h 345"/>
                  <a:gd name="T48" fmla="*/ 64 w 401"/>
                  <a:gd name="T49" fmla="*/ 267 h 345"/>
                  <a:gd name="T50" fmla="*/ 122 w 401"/>
                  <a:gd name="T51" fmla="*/ 313 h 345"/>
                  <a:gd name="T52" fmla="*/ 123 w 401"/>
                  <a:gd name="T53" fmla="*/ 313 h 345"/>
                  <a:gd name="T54" fmla="*/ 148 w 401"/>
                  <a:gd name="T55" fmla="*/ 321 h 345"/>
                  <a:gd name="T56" fmla="*/ 148 w 401"/>
                  <a:gd name="T57" fmla="*/ 321 h 345"/>
                  <a:gd name="T58" fmla="*/ 157 w 401"/>
                  <a:gd name="T59" fmla="*/ 286 h 345"/>
                  <a:gd name="T60" fmla="*/ 232 w 401"/>
                  <a:gd name="T61" fmla="*/ 339 h 345"/>
                  <a:gd name="T62" fmla="*/ 239 w 401"/>
                  <a:gd name="T63" fmla="*/ 329 h 345"/>
                  <a:gd name="T64" fmla="*/ 220 w 401"/>
                  <a:gd name="T65" fmla="*/ 325 h 345"/>
                  <a:gd name="T66" fmla="*/ 215 w 401"/>
                  <a:gd name="T67" fmla="*/ 313 h 345"/>
                  <a:gd name="T68" fmla="*/ 215 w 401"/>
                  <a:gd name="T69" fmla="*/ 312 h 345"/>
                  <a:gd name="T70" fmla="*/ 224 w 401"/>
                  <a:gd name="T71" fmla="*/ 303 h 345"/>
                  <a:gd name="T72" fmla="*/ 212 w 401"/>
                  <a:gd name="T73" fmla="*/ 286 h 345"/>
                  <a:gd name="T74" fmla="*/ 207 w 401"/>
                  <a:gd name="T75" fmla="*/ 291 h 345"/>
                  <a:gd name="T76" fmla="*/ 155 w 401"/>
                  <a:gd name="T77" fmla="*/ 281 h 345"/>
                  <a:gd name="T78" fmla="*/ 13 w 401"/>
                  <a:gd name="T79" fmla="*/ 231 h 345"/>
                  <a:gd name="T80" fmla="*/ 122 w 401"/>
                  <a:gd name="T81" fmla="*/ 75 h 345"/>
                  <a:gd name="T82" fmla="*/ 267 w 401"/>
                  <a:gd name="T83" fmla="*/ 106 h 345"/>
                  <a:gd name="T84" fmla="*/ 295 w 401"/>
                  <a:gd name="T85" fmla="*/ 236 h 345"/>
                  <a:gd name="T86" fmla="*/ 275 w 401"/>
                  <a:gd name="T87" fmla="*/ 294 h 345"/>
                  <a:gd name="T88" fmla="*/ 297 w 401"/>
                  <a:gd name="T89" fmla="*/ 289 h 345"/>
                  <a:gd name="T90" fmla="*/ 297 w 401"/>
                  <a:gd name="T91" fmla="*/ 289 h 345"/>
                  <a:gd name="T92" fmla="*/ 316 w 401"/>
                  <a:gd name="T93" fmla="*/ 272 h 345"/>
                  <a:gd name="T94" fmla="*/ 305 w 401"/>
                  <a:gd name="T95" fmla="*/ 241 h 345"/>
                  <a:gd name="T96" fmla="*/ 327 w 401"/>
                  <a:gd name="T97" fmla="*/ 248 h 345"/>
                  <a:gd name="T98" fmla="*/ 304 w 401"/>
                  <a:gd name="T99" fmla="*/ 238 h 345"/>
                  <a:gd name="T100" fmla="*/ 338 w 401"/>
                  <a:gd name="T101" fmla="*/ 245 h 345"/>
                  <a:gd name="T102" fmla="*/ 338 w 401"/>
                  <a:gd name="T103" fmla="*/ 245 h 345"/>
                  <a:gd name="T104" fmla="*/ 368 w 401"/>
                  <a:gd name="T105" fmla="*/ 227 h 345"/>
                  <a:gd name="T106" fmla="*/ 369 w 401"/>
                  <a:gd name="T107" fmla="*/ 225 h 345"/>
                  <a:gd name="T108" fmla="*/ 369 w 401"/>
                  <a:gd name="T109" fmla="*/ 226 h 345"/>
                  <a:gd name="T110" fmla="*/ 390 w 401"/>
                  <a:gd name="T111" fmla="*/ 194 h 345"/>
                  <a:gd name="T112" fmla="*/ 378 w 401"/>
                  <a:gd name="T113" fmla="*/ 167 h 345"/>
                  <a:gd name="T114" fmla="*/ 394 w 401"/>
                  <a:gd name="T115" fmla="*/ 176 h 345"/>
                  <a:gd name="T116" fmla="*/ 395 w 401"/>
                  <a:gd name="T117" fmla="*/ 17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1" h="345">
                    <a:moveTo>
                      <a:pt x="395" y="140"/>
                    </a:moveTo>
                    <a:cubicBezTo>
                      <a:pt x="395" y="140"/>
                      <a:pt x="396" y="139"/>
                      <a:pt x="395" y="139"/>
                    </a:cubicBezTo>
                    <a:cubicBezTo>
                      <a:pt x="395" y="138"/>
                      <a:pt x="394" y="138"/>
                      <a:pt x="394" y="138"/>
                    </a:cubicBezTo>
                    <a:cubicBezTo>
                      <a:pt x="385" y="117"/>
                      <a:pt x="367" y="99"/>
                      <a:pt x="344" y="95"/>
                    </a:cubicBezTo>
                    <a:cubicBezTo>
                      <a:pt x="331" y="89"/>
                      <a:pt x="316" y="87"/>
                      <a:pt x="302" y="88"/>
                    </a:cubicBezTo>
                    <a:cubicBezTo>
                      <a:pt x="302" y="88"/>
                      <a:pt x="302" y="88"/>
                      <a:pt x="302" y="88"/>
                    </a:cubicBezTo>
                    <a:cubicBezTo>
                      <a:pt x="306" y="68"/>
                      <a:pt x="294" y="46"/>
                      <a:pt x="279" y="33"/>
                    </a:cubicBezTo>
                    <a:cubicBezTo>
                      <a:pt x="275" y="30"/>
                      <a:pt x="271" y="27"/>
                      <a:pt x="267" y="25"/>
                    </a:cubicBezTo>
                    <a:cubicBezTo>
                      <a:pt x="267" y="24"/>
                      <a:pt x="267" y="23"/>
                      <a:pt x="266" y="23"/>
                    </a:cubicBezTo>
                    <a:cubicBezTo>
                      <a:pt x="266" y="23"/>
                      <a:pt x="266" y="24"/>
                      <a:pt x="265" y="24"/>
                    </a:cubicBezTo>
                    <a:cubicBezTo>
                      <a:pt x="253" y="17"/>
                      <a:pt x="239" y="13"/>
                      <a:pt x="225" y="12"/>
                    </a:cubicBezTo>
                    <a:cubicBezTo>
                      <a:pt x="223" y="11"/>
                      <a:pt x="220" y="10"/>
                      <a:pt x="218" y="10"/>
                    </a:cubicBezTo>
                    <a:cubicBezTo>
                      <a:pt x="175" y="0"/>
                      <a:pt x="126" y="25"/>
                      <a:pt x="118" y="70"/>
                    </a:cubicBezTo>
                    <a:cubicBezTo>
                      <a:pt x="58" y="30"/>
                      <a:pt x="0" y="125"/>
                      <a:pt x="39" y="175"/>
                    </a:cubicBezTo>
                    <a:cubicBezTo>
                      <a:pt x="16" y="185"/>
                      <a:pt x="1" y="211"/>
                      <a:pt x="9" y="236"/>
                    </a:cubicBezTo>
                    <a:cubicBezTo>
                      <a:pt x="5" y="244"/>
                      <a:pt x="20" y="265"/>
                      <a:pt x="24" y="271"/>
                    </a:cubicBezTo>
                    <a:cubicBezTo>
                      <a:pt x="36" y="285"/>
                      <a:pt x="54" y="296"/>
                      <a:pt x="73" y="294"/>
                    </a:cubicBezTo>
                    <a:cubicBezTo>
                      <a:pt x="74" y="294"/>
                      <a:pt x="74" y="294"/>
                      <a:pt x="75" y="294"/>
                    </a:cubicBezTo>
                    <a:cubicBezTo>
                      <a:pt x="79" y="300"/>
                      <a:pt x="85" y="305"/>
                      <a:pt x="91" y="309"/>
                    </a:cubicBezTo>
                    <a:cubicBezTo>
                      <a:pt x="108" y="320"/>
                      <a:pt x="131" y="329"/>
                      <a:pt x="151" y="326"/>
                    </a:cubicBezTo>
                    <a:cubicBezTo>
                      <a:pt x="151" y="326"/>
                      <a:pt x="152" y="326"/>
                      <a:pt x="152" y="326"/>
                    </a:cubicBezTo>
                    <a:cubicBezTo>
                      <a:pt x="158" y="325"/>
                      <a:pt x="164" y="323"/>
                      <a:pt x="169" y="319"/>
                    </a:cubicBezTo>
                    <a:cubicBezTo>
                      <a:pt x="170" y="319"/>
                      <a:pt x="170" y="318"/>
                      <a:pt x="170" y="317"/>
                    </a:cubicBezTo>
                    <a:cubicBezTo>
                      <a:pt x="184" y="334"/>
                      <a:pt x="207" y="344"/>
                      <a:pt x="229" y="345"/>
                    </a:cubicBezTo>
                    <a:cubicBezTo>
                      <a:pt x="230" y="345"/>
                      <a:pt x="230" y="344"/>
                      <a:pt x="231" y="344"/>
                    </a:cubicBezTo>
                    <a:cubicBezTo>
                      <a:pt x="231" y="345"/>
                      <a:pt x="232" y="345"/>
                      <a:pt x="233" y="344"/>
                    </a:cubicBezTo>
                    <a:cubicBezTo>
                      <a:pt x="237" y="340"/>
                      <a:pt x="241" y="335"/>
                      <a:pt x="245" y="331"/>
                    </a:cubicBezTo>
                    <a:cubicBezTo>
                      <a:pt x="246" y="329"/>
                      <a:pt x="246" y="328"/>
                      <a:pt x="245" y="327"/>
                    </a:cubicBezTo>
                    <a:cubicBezTo>
                      <a:pt x="237" y="319"/>
                      <a:pt x="233" y="311"/>
                      <a:pt x="229" y="302"/>
                    </a:cubicBezTo>
                    <a:cubicBezTo>
                      <a:pt x="229" y="302"/>
                      <a:pt x="229" y="302"/>
                      <a:pt x="229" y="302"/>
                    </a:cubicBezTo>
                    <a:cubicBezTo>
                      <a:pt x="230" y="301"/>
                      <a:pt x="229" y="301"/>
                      <a:pt x="229" y="301"/>
                    </a:cubicBezTo>
                    <a:cubicBezTo>
                      <a:pt x="228" y="300"/>
                      <a:pt x="228" y="299"/>
                      <a:pt x="228" y="298"/>
                    </a:cubicBezTo>
                    <a:cubicBezTo>
                      <a:pt x="231" y="299"/>
                      <a:pt x="234" y="300"/>
                      <a:pt x="237" y="300"/>
                    </a:cubicBezTo>
                    <a:cubicBezTo>
                      <a:pt x="239" y="300"/>
                      <a:pt x="242" y="301"/>
                      <a:pt x="244" y="301"/>
                    </a:cubicBezTo>
                    <a:cubicBezTo>
                      <a:pt x="265" y="305"/>
                      <a:pt x="284" y="302"/>
                      <a:pt x="302" y="292"/>
                    </a:cubicBezTo>
                    <a:cubicBezTo>
                      <a:pt x="316" y="284"/>
                      <a:pt x="333" y="269"/>
                      <a:pt x="328" y="251"/>
                    </a:cubicBezTo>
                    <a:cubicBezTo>
                      <a:pt x="347" y="255"/>
                      <a:pt x="366" y="240"/>
                      <a:pt x="377" y="227"/>
                    </a:cubicBezTo>
                    <a:cubicBezTo>
                      <a:pt x="390" y="212"/>
                      <a:pt x="399" y="194"/>
                      <a:pt x="400" y="175"/>
                    </a:cubicBezTo>
                    <a:cubicBezTo>
                      <a:pt x="401" y="163"/>
                      <a:pt x="399" y="151"/>
                      <a:pt x="395" y="140"/>
                    </a:cubicBezTo>
                    <a:close/>
                    <a:moveTo>
                      <a:pt x="385" y="131"/>
                    </a:moveTo>
                    <a:cubicBezTo>
                      <a:pt x="383" y="130"/>
                      <a:pt x="381" y="129"/>
                      <a:pt x="379" y="127"/>
                    </a:cubicBezTo>
                    <a:cubicBezTo>
                      <a:pt x="378" y="127"/>
                      <a:pt x="378" y="128"/>
                      <a:pt x="378" y="128"/>
                    </a:cubicBezTo>
                    <a:cubicBezTo>
                      <a:pt x="381" y="130"/>
                      <a:pt x="384" y="132"/>
                      <a:pt x="386" y="134"/>
                    </a:cubicBezTo>
                    <a:cubicBezTo>
                      <a:pt x="390" y="141"/>
                      <a:pt x="392" y="148"/>
                      <a:pt x="394" y="155"/>
                    </a:cubicBezTo>
                    <a:cubicBezTo>
                      <a:pt x="389" y="152"/>
                      <a:pt x="384" y="149"/>
                      <a:pt x="380" y="146"/>
                    </a:cubicBezTo>
                    <a:cubicBezTo>
                      <a:pt x="379" y="143"/>
                      <a:pt x="379" y="140"/>
                      <a:pt x="379" y="137"/>
                    </a:cubicBezTo>
                    <a:cubicBezTo>
                      <a:pt x="377" y="127"/>
                      <a:pt x="373" y="118"/>
                      <a:pt x="367" y="112"/>
                    </a:cubicBezTo>
                    <a:cubicBezTo>
                      <a:pt x="374" y="117"/>
                      <a:pt x="380" y="124"/>
                      <a:pt x="385" y="131"/>
                    </a:cubicBezTo>
                    <a:close/>
                    <a:moveTo>
                      <a:pt x="296" y="87"/>
                    </a:moveTo>
                    <a:cubicBezTo>
                      <a:pt x="296" y="88"/>
                      <a:pt x="296" y="88"/>
                      <a:pt x="296" y="89"/>
                    </a:cubicBezTo>
                    <a:cubicBezTo>
                      <a:pt x="287" y="90"/>
                      <a:pt x="278" y="93"/>
                      <a:pt x="270" y="97"/>
                    </a:cubicBezTo>
                    <a:cubicBezTo>
                      <a:pt x="271" y="93"/>
                      <a:pt x="271" y="90"/>
                      <a:pt x="272" y="87"/>
                    </a:cubicBezTo>
                    <a:cubicBezTo>
                      <a:pt x="280" y="84"/>
                      <a:pt x="287" y="82"/>
                      <a:pt x="295" y="80"/>
                    </a:cubicBezTo>
                    <a:cubicBezTo>
                      <a:pt x="295" y="82"/>
                      <a:pt x="295" y="85"/>
                      <a:pt x="296" y="87"/>
                    </a:cubicBezTo>
                    <a:close/>
                    <a:moveTo>
                      <a:pt x="294" y="78"/>
                    </a:moveTo>
                    <a:cubicBezTo>
                      <a:pt x="287" y="78"/>
                      <a:pt x="279" y="81"/>
                      <a:pt x="272" y="85"/>
                    </a:cubicBezTo>
                    <a:cubicBezTo>
                      <a:pt x="273" y="80"/>
                      <a:pt x="273" y="75"/>
                      <a:pt x="273" y="71"/>
                    </a:cubicBezTo>
                    <a:cubicBezTo>
                      <a:pt x="279" y="68"/>
                      <a:pt x="285" y="66"/>
                      <a:pt x="291" y="64"/>
                    </a:cubicBezTo>
                    <a:cubicBezTo>
                      <a:pt x="292" y="68"/>
                      <a:pt x="294" y="73"/>
                      <a:pt x="294" y="78"/>
                    </a:cubicBezTo>
                    <a:close/>
                    <a:moveTo>
                      <a:pt x="282" y="47"/>
                    </a:moveTo>
                    <a:cubicBezTo>
                      <a:pt x="286" y="52"/>
                      <a:pt x="288" y="57"/>
                      <a:pt x="290" y="62"/>
                    </a:cubicBezTo>
                    <a:cubicBezTo>
                      <a:pt x="284" y="63"/>
                      <a:pt x="278" y="66"/>
                      <a:pt x="272" y="69"/>
                    </a:cubicBezTo>
                    <a:cubicBezTo>
                      <a:pt x="272" y="64"/>
                      <a:pt x="270" y="58"/>
                      <a:pt x="268" y="53"/>
                    </a:cubicBezTo>
                    <a:cubicBezTo>
                      <a:pt x="273" y="51"/>
                      <a:pt x="278" y="49"/>
                      <a:pt x="282" y="47"/>
                    </a:cubicBezTo>
                    <a:close/>
                    <a:moveTo>
                      <a:pt x="281" y="45"/>
                    </a:moveTo>
                    <a:cubicBezTo>
                      <a:pt x="276" y="47"/>
                      <a:pt x="272" y="49"/>
                      <a:pt x="268" y="51"/>
                    </a:cubicBezTo>
                    <a:cubicBezTo>
                      <a:pt x="266" y="47"/>
                      <a:pt x="264" y="43"/>
                      <a:pt x="261" y="39"/>
                    </a:cubicBezTo>
                    <a:cubicBezTo>
                      <a:pt x="265" y="38"/>
                      <a:pt x="268" y="37"/>
                      <a:pt x="272" y="36"/>
                    </a:cubicBezTo>
                    <a:cubicBezTo>
                      <a:pt x="275" y="39"/>
                      <a:pt x="278" y="42"/>
                      <a:pt x="281" y="45"/>
                    </a:cubicBezTo>
                    <a:close/>
                    <a:moveTo>
                      <a:pt x="270" y="35"/>
                    </a:moveTo>
                    <a:cubicBezTo>
                      <a:pt x="267" y="35"/>
                      <a:pt x="263" y="36"/>
                      <a:pt x="260" y="38"/>
                    </a:cubicBezTo>
                    <a:cubicBezTo>
                      <a:pt x="258" y="35"/>
                      <a:pt x="255" y="32"/>
                      <a:pt x="253" y="29"/>
                    </a:cubicBezTo>
                    <a:cubicBezTo>
                      <a:pt x="255" y="28"/>
                      <a:pt x="257" y="28"/>
                      <a:pt x="259" y="27"/>
                    </a:cubicBezTo>
                    <a:cubicBezTo>
                      <a:pt x="263" y="29"/>
                      <a:pt x="266" y="32"/>
                      <a:pt x="270" y="35"/>
                    </a:cubicBezTo>
                    <a:close/>
                    <a:moveTo>
                      <a:pt x="257" y="26"/>
                    </a:moveTo>
                    <a:cubicBezTo>
                      <a:pt x="255" y="27"/>
                      <a:pt x="253" y="27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49" y="25"/>
                      <a:pt x="245" y="22"/>
                      <a:pt x="242" y="20"/>
                    </a:cubicBezTo>
                    <a:cubicBezTo>
                      <a:pt x="247" y="22"/>
                      <a:pt x="252" y="24"/>
                      <a:pt x="257" y="26"/>
                    </a:cubicBezTo>
                    <a:close/>
                    <a:moveTo>
                      <a:pt x="32" y="272"/>
                    </a:moveTo>
                    <a:cubicBezTo>
                      <a:pt x="27" y="267"/>
                      <a:pt x="23" y="262"/>
                      <a:pt x="20" y="256"/>
                    </a:cubicBezTo>
                    <a:cubicBezTo>
                      <a:pt x="19" y="254"/>
                      <a:pt x="16" y="251"/>
                      <a:pt x="14" y="247"/>
                    </a:cubicBezTo>
                    <a:cubicBezTo>
                      <a:pt x="18" y="253"/>
                      <a:pt x="23" y="258"/>
                      <a:pt x="29" y="262"/>
                    </a:cubicBezTo>
                    <a:cubicBezTo>
                      <a:pt x="33" y="268"/>
                      <a:pt x="37" y="274"/>
                      <a:pt x="41" y="279"/>
                    </a:cubicBezTo>
                    <a:cubicBezTo>
                      <a:pt x="38" y="277"/>
                      <a:pt x="35" y="275"/>
                      <a:pt x="32" y="272"/>
                    </a:cubicBezTo>
                    <a:close/>
                    <a:moveTo>
                      <a:pt x="42" y="280"/>
                    </a:moveTo>
                    <a:cubicBezTo>
                      <a:pt x="42" y="280"/>
                      <a:pt x="42" y="280"/>
                      <a:pt x="42" y="279"/>
                    </a:cubicBezTo>
                    <a:cubicBezTo>
                      <a:pt x="39" y="274"/>
                      <a:pt x="35" y="269"/>
                      <a:pt x="32" y="264"/>
                    </a:cubicBezTo>
                    <a:cubicBezTo>
                      <a:pt x="35" y="266"/>
                      <a:pt x="39" y="268"/>
                      <a:pt x="42" y="269"/>
                    </a:cubicBezTo>
                    <a:cubicBezTo>
                      <a:pt x="46" y="274"/>
                      <a:pt x="49" y="280"/>
                      <a:pt x="53" y="286"/>
                    </a:cubicBezTo>
                    <a:cubicBezTo>
                      <a:pt x="49" y="284"/>
                      <a:pt x="45" y="283"/>
                      <a:pt x="42" y="280"/>
                    </a:cubicBezTo>
                    <a:close/>
                    <a:moveTo>
                      <a:pt x="55" y="287"/>
                    </a:moveTo>
                    <a:cubicBezTo>
                      <a:pt x="52" y="281"/>
                      <a:pt x="48" y="275"/>
                      <a:pt x="44" y="269"/>
                    </a:cubicBezTo>
                    <a:cubicBezTo>
                      <a:pt x="47" y="270"/>
                      <a:pt x="51" y="270"/>
                      <a:pt x="54" y="270"/>
                    </a:cubicBezTo>
                    <a:cubicBezTo>
                      <a:pt x="59" y="276"/>
                      <a:pt x="63" y="283"/>
                      <a:pt x="68" y="290"/>
                    </a:cubicBezTo>
                    <a:cubicBezTo>
                      <a:pt x="64" y="289"/>
                      <a:pt x="59" y="288"/>
                      <a:pt x="55" y="287"/>
                    </a:cubicBezTo>
                    <a:close/>
                    <a:moveTo>
                      <a:pt x="70" y="290"/>
                    </a:moveTo>
                    <a:cubicBezTo>
                      <a:pt x="70" y="289"/>
                      <a:pt x="70" y="289"/>
                      <a:pt x="70" y="289"/>
                    </a:cubicBezTo>
                    <a:cubicBezTo>
                      <a:pt x="66" y="282"/>
                      <a:pt x="61" y="276"/>
                      <a:pt x="56" y="270"/>
                    </a:cubicBezTo>
                    <a:cubicBezTo>
                      <a:pt x="58" y="269"/>
                      <a:pt x="61" y="268"/>
                      <a:pt x="64" y="267"/>
                    </a:cubicBezTo>
                    <a:cubicBezTo>
                      <a:pt x="65" y="275"/>
                      <a:pt x="68" y="283"/>
                      <a:pt x="72" y="290"/>
                    </a:cubicBezTo>
                    <a:cubicBezTo>
                      <a:pt x="71" y="290"/>
                      <a:pt x="71" y="290"/>
                      <a:pt x="70" y="290"/>
                    </a:cubicBezTo>
                    <a:close/>
                    <a:moveTo>
                      <a:pt x="109" y="314"/>
                    </a:moveTo>
                    <a:cubicBezTo>
                      <a:pt x="113" y="314"/>
                      <a:pt x="118" y="314"/>
                      <a:pt x="122" y="313"/>
                    </a:cubicBezTo>
                    <a:cubicBezTo>
                      <a:pt x="124" y="316"/>
                      <a:pt x="126" y="318"/>
                      <a:pt x="129" y="320"/>
                    </a:cubicBezTo>
                    <a:cubicBezTo>
                      <a:pt x="122" y="319"/>
                      <a:pt x="116" y="317"/>
                      <a:pt x="109" y="314"/>
                    </a:cubicBezTo>
                    <a:close/>
                    <a:moveTo>
                      <a:pt x="133" y="321"/>
                    </a:moveTo>
                    <a:cubicBezTo>
                      <a:pt x="130" y="318"/>
                      <a:pt x="126" y="316"/>
                      <a:pt x="123" y="313"/>
                    </a:cubicBezTo>
                    <a:cubicBezTo>
                      <a:pt x="128" y="312"/>
                      <a:pt x="132" y="311"/>
                      <a:pt x="135" y="309"/>
                    </a:cubicBezTo>
                    <a:cubicBezTo>
                      <a:pt x="138" y="313"/>
                      <a:pt x="142" y="317"/>
                      <a:pt x="146" y="321"/>
                    </a:cubicBezTo>
                    <a:cubicBezTo>
                      <a:pt x="141" y="321"/>
                      <a:pt x="137" y="321"/>
                      <a:pt x="133" y="321"/>
                    </a:cubicBezTo>
                    <a:close/>
                    <a:moveTo>
                      <a:pt x="148" y="321"/>
                    </a:moveTo>
                    <a:cubicBezTo>
                      <a:pt x="144" y="317"/>
                      <a:pt x="140" y="313"/>
                      <a:pt x="136" y="308"/>
                    </a:cubicBezTo>
                    <a:cubicBezTo>
                      <a:pt x="140" y="306"/>
                      <a:pt x="143" y="304"/>
                      <a:pt x="146" y="301"/>
                    </a:cubicBezTo>
                    <a:cubicBezTo>
                      <a:pt x="151" y="307"/>
                      <a:pt x="156" y="313"/>
                      <a:pt x="161" y="318"/>
                    </a:cubicBezTo>
                    <a:cubicBezTo>
                      <a:pt x="157" y="319"/>
                      <a:pt x="152" y="320"/>
                      <a:pt x="148" y="321"/>
                    </a:cubicBezTo>
                    <a:close/>
                    <a:moveTo>
                      <a:pt x="167" y="316"/>
                    </a:moveTo>
                    <a:cubicBezTo>
                      <a:pt x="166" y="316"/>
                      <a:pt x="164" y="317"/>
                      <a:pt x="163" y="317"/>
                    </a:cubicBezTo>
                    <a:cubicBezTo>
                      <a:pt x="158" y="312"/>
                      <a:pt x="153" y="306"/>
                      <a:pt x="147" y="300"/>
                    </a:cubicBezTo>
                    <a:cubicBezTo>
                      <a:pt x="151" y="296"/>
                      <a:pt x="155" y="291"/>
                      <a:pt x="157" y="286"/>
                    </a:cubicBezTo>
                    <a:cubicBezTo>
                      <a:pt x="158" y="297"/>
                      <a:pt x="162" y="307"/>
                      <a:pt x="169" y="316"/>
                    </a:cubicBezTo>
                    <a:cubicBezTo>
                      <a:pt x="168" y="316"/>
                      <a:pt x="168" y="316"/>
                      <a:pt x="167" y="316"/>
                    </a:cubicBezTo>
                    <a:close/>
                    <a:moveTo>
                      <a:pt x="239" y="329"/>
                    </a:moveTo>
                    <a:cubicBezTo>
                      <a:pt x="237" y="332"/>
                      <a:pt x="234" y="336"/>
                      <a:pt x="232" y="339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29" y="337"/>
                      <a:pt x="227" y="335"/>
                      <a:pt x="226" y="333"/>
                    </a:cubicBezTo>
                    <a:cubicBezTo>
                      <a:pt x="229" y="331"/>
                      <a:pt x="232" y="328"/>
                      <a:pt x="235" y="325"/>
                    </a:cubicBezTo>
                    <a:cubicBezTo>
                      <a:pt x="237" y="327"/>
                      <a:pt x="238" y="328"/>
                      <a:pt x="239" y="329"/>
                    </a:cubicBezTo>
                    <a:close/>
                    <a:moveTo>
                      <a:pt x="230" y="318"/>
                    </a:moveTo>
                    <a:cubicBezTo>
                      <a:pt x="231" y="320"/>
                      <a:pt x="233" y="322"/>
                      <a:pt x="234" y="324"/>
                    </a:cubicBezTo>
                    <a:cubicBezTo>
                      <a:pt x="231" y="327"/>
                      <a:pt x="228" y="329"/>
                      <a:pt x="225" y="332"/>
                    </a:cubicBezTo>
                    <a:cubicBezTo>
                      <a:pt x="223" y="330"/>
                      <a:pt x="221" y="327"/>
                      <a:pt x="220" y="325"/>
                    </a:cubicBezTo>
                    <a:cubicBezTo>
                      <a:pt x="223" y="323"/>
                      <a:pt x="227" y="321"/>
                      <a:pt x="230" y="318"/>
                    </a:cubicBezTo>
                    <a:close/>
                    <a:moveTo>
                      <a:pt x="229" y="316"/>
                    </a:moveTo>
                    <a:cubicBezTo>
                      <a:pt x="226" y="319"/>
                      <a:pt x="223" y="321"/>
                      <a:pt x="219" y="324"/>
                    </a:cubicBezTo>
                    <a:cubicBezTo>
                      <a:pt x="218" y="320"/>
                      <a:pt x="216" y="317"/>
                      <a:pt x="215" y="313"/>
                    </a:cubicBezTo>
                    <a:cubicBezTo>
                      <a:pt x="217" y="311"/>
                      <a:pt x="220" y="309"/>
                      <a:pt x="222" y="307"/>
                    </a:cubicBezTo>
                    <a:cubicBezTo>
                      <a:pt x="223" y="306"/>
                      <a:pt x="224" y="306"/>
                      <a:pt x="224" y="305"/>
                    </a:cubicBezTo>
                    <a:cubicBezTo>
                      <a:pt x="225" y="309"/>
                      <a:pt x="227" y="313"/>
                      <a:pt x="229" y="316"/>
                    </a:cubicBezTo>
                    <a:close/>
                    <a:moveTo>
                      <a:pt x="215" y="312"/>
                    </a:moveTo>
                    <a:cubicBezTo>
                      <a:pt x="214" y="308"/>
                      <a:pt x="213" y="305"/>
                      <a:pt x="213" y="302"/>
                    </a:cubicBezTo>
                    <a:cubicBezTo>
                      <a:pt x="216" y="300"/>
                      <a:pt x="219" y="299"/>
                      <a:pt x="222" y="297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3" y="299"/>
                      <a:pt x="223" y="301"/>
                      <a:pt x="224" y="303"/>
                    </a:cubicBezTo>
                    <a:cubicBezTo>
                      <a:pt x="220" y="305"/>
                      <a:pt x="217" y="309"/>
                      <a:pt x="215" y="312"/>
                    </a:cubicBezTo>
                    <a:close/>
                    <a:moveTo>
                      <a:pt x="244" y="295"/>
                    </a:moveTo>
                    <a:cubicBezTo>
                      <a:pt x="237" y="295"/>
                      <a:pt x="218" y="294"/>
                      <a:pt x="214" y="286"/>
                    </a:cubicBezTo>
                    <a:cubicBezTo>
                      <a:pt x="213" y="284"/>
                      <a:pt x="212" y="285"/>
                      <a:pt x="212" y="286"/>
                    </a:cubicBezTo>
                    <a:cubicBezTo>
                      <a:pt x="212" y="291"/>
                      <a:pt x="216" y="294"/>
                      <a:pt x="220" y="296"/>
                    </a:cubicBezTo>
                    <a:cubicBezTo>
                      <a:pt x="217" y="297"/>
                      <a:pt x="215" y="299"/>
                      <a:pt x="213" y="300"/>
                    </a:cubicBezTo>
                    <a:cubicBezTo>
                      <a:pt x="212" y="297"/>
                      <a:pt x="212" y="294"/>
                      <a:pt x="213" y="291"/>
                    </a:cubicBezTo>
                    <a:cubicBezTo>
                      <a:pt x="213" y="287"/>
                      <a:pt x="207" y="287"/>
                      <a:pt x="207" y="291"/>
                    </a:cubicBezTo>
                    <a:cubicBezTo>
                      <a:pt x="204" y="308"/>
                      <a:pt x="210" y="325"/>
                      <a:pt x="221" y="338"/>
                    </a:cubicBezTo>
                    <a:cubicBezTo>
                      <a:pt x="190" y="333"/>
                      <a:pt x="167" y="313"/>
                      <a:pt x="161" y="281"/>
                    </a:cubicBezTo>
                    <a:cubicBezTo>
                      <a:pt x="160" y="280"/>
                      <a:pt x="159" y="280"/>
                      <a:pt x="158" y="280"/>
                    </a:cubicBezTo>
                    <a:cubicBezTo>
                      <a:pt x="157" y="280"/>
                      <a:pt x="155" y="280"/>
                      <a:pt x="155" y="281"/>
                    </a:cubicBezTo>
                    <a:cubicBezTo>
                      <a:pt x="145" y="297"/>
                      <a:pt x="128" y="309"/>
                      <a:pt x="108" y="308"/>
                    </a:cubicBezTo>
                    <a:cubicBezTo>
                      <a:pt x="85" y="306"/>
                      <a:pt x="69" y="285"/>
                      <a:pt x="69" y="263"/>
                    </a:cubicBezTo>
                    <a:cubicBezTo>
                      <a:pt x="69" y="261"/>
                      <a:pt x="67" y="260"/>
                      <a:pt x="65" y="261"/>
                    </a:cubicBezTo>
                    <a:cubicBezTo>
                      <a:pt x="44" y="275"/>
                      <a:pt x="18" y="251"/>
                      <a:pt x="13" y="231"/>
                    </a:cubicBezTo>
                    <a:cubicBezTo>
                      <a:pt x="7" y="208"/>
                      <a:pt x="21" y="186"/>
                      <a:pt x="43" y="178"/>
                    </a:cubicBezTo>
                    <a:cubicBezTo>
                      <a:pt x="45" y="178"/>
                      <a:pt x="45" y="176"/>
                      <a:pt x="44" y="175"/>
                    </a:cubicBezTo>
                    <a:cubicBezTo>
                      <a:pt x="6" y="129"/>
                      <a:pt x="61" y="32"/>
                      <a:pt x="118" y="76"/>
                    </a:cubicBezTo>
                    <a:cubicBezTo>
                      <a:pt x="119" y="77"/>
                      <a:pt x="122" y="77"/>
                      <a:pt x="122" y="75"/>
                    </a:cubicBezTo>
                    <a:cubicBezTo>
                      <a:pt x="129" y="31"/>
                      <a:pt x="171" y="6"/>
                      <a:pt x="214" y="15"/>
                    </a:cubicBezTo>
                    <a:cubicBezTo>
                      <a:pt x="253" y="23"/>
                      <a:pt x="274" y="62"/>
                      <a:pt x="262" y="100"/>
                    </a:cubicBezTo>
                    <a:cubicBezTo>
                      <a:pt x="261" y="100"/>
                      <a:pt x="262" y="101"/>
                      <a:pt x="262" y="102"/>
                    </a:cubicBezTo>
                    <a:cubicBezTo>
                      <a:pt x="261" y="105"/>
                      <a:pt x="264" y="108"/>
                      <a:pt x="267" y="106"/>
                    </a:cubicBezTo>
                    <a:cubicBezTo>
                      <a:pt x="285" y="96"/>
                      <a:pt x="305" y="95"/>
                      <a:pt x="325" y="98"/>
                    </a:cubicBezTo>
                    <a:cubicBezTo>
                      <a:pt x="350" y="100"/>
                      <a:pt x="368" y="115"/>
                      <a:pt x="372" y="141"/>
                    </a:cubicBezTo>
                    <a:cubicBezTo>
                      <a:pt x="377" y="182"/>
                      <a:pt x="344" y="236"/>
                      <a:pt x="298" y="231"/>
                    </a:cubicBezTo>
                    <a:cubicBezTo>
                      <a:pt x="296" y="230"/>
                      <a:pt x="294" y="234"/>
                      <a:pt x="295" y="236"/>
                    </a:cubicBezTo>
                    <a:cubicBezTo>
                      <a:pt x="309" y="257"/>
                      <a:pt x="290" y="280"/>
                      <a:pt x="270" y="289"/>
                    </a:cubicBezTo>
                    <a:cubicBezTo>
                      <a:pt x="262" y="293"/>
                      <a:pt x="253" y="295"/>
                      <a:pt x="244" y="295"/>
                    </a:cubicBezTo>
                    <a:close/>
                    <a:moveTo>
                      <a:pt x="267" y="297"/>
                    </a:moveTo>
                    <a:cubicBezTo>
                      <a:pt x="270" y="296"/>
                      <a:pt x="273" y="295"/>
                      <a:pt x="275" y="294"/>
                    </a:cubicBezTo>
                    <a:cubicBezTo>
                      <a:pt x="280" y="292"/>
                      <a:pt x="284" y="289"/>
                      <a:pt x="288" y="286"/>
                    </a:cubicBezTo>
                    <a:cubicBezTo>
                      <a:pt x="290" y="287"/>
                      <a:pt x="292" y="289"/>
                      <a:pt x="294" y="290"/>
                    </a:cubicBezTo>
                    <a:cubicBezTo>
                      <a:pt x="286" y="294"/>
                      <a:pt x="277" y="296"/>
                      <a:pt x="267" y="297"/>
                    </a:cubicBezTo>
                    <a:close/>
                    <a:moveTo>
                      <a:pt x="297" y="289"/>
                    </a:moveTo>
                    <a:cubicBezTo>
                      <a:pt x="294" y="287"/>
                      <a:pt x="292" y="286"/>
                      <a:pt x="290" y="285"/>
                    </a:cubicBezTo>
                    <a:cubicBezTo>
                      <a:pt x="292" y="282"/>
                      <a:pt x="294" y="280"/>
                      <a:pt x="296" y="278"/>
                    </a:cubicBezTo>
                    <a:cubicBezTo>
                      <a:pt x="300" y="280"/>
                      <a:pt x="303" y="281"/>
                      <a:pt x="306" y="282"/>
                    </a:cubicBezTo>
                    <a:cubicBezTo>
                      <a:pt x="303" y="285"/>
                      <a:pt x="300" y="287"/>
                      <a:pt x="297" y="289"/>
                    </a:cubicBezTo>
                    <a:close/>
                    <a:moveTo>
                      <a:pt x="308" y="281"/>
                    </a:moveTo>
                    <a:cubicBezTo>
                      <a:pt x="305" y="279"/>
                      <a:pt x="301" y="278"/>
                      <a:pt x="297" y="276"/>
                    </a:cubicBezTo>
                    <a:cubicBezTo>
                      <a:pt x="300" y="273"/>
                      <a:pt x="303" y="269"/>
                      <a:pt x="304" y="265"/>
                    </a:cubicBezTo>
                    <a:cubicBezTo>
                      <a:pt x="308" y="267"/>
                      <a:pt x="312" y="270"/>
                      <a:pt x="316" y="272"/>
                    </a:cubicBezTo>
                    <a:cubicBezTo>
                      <a:pt x="314" y="275"/>
                      <a:pt x="311" y="278"/>
                      <a:pt x="308" y="281"/>
                    </a:cubicBezTo>
                    <a:close/>
                    <a:moveTo>
                      <a:pt x="317" y="270"/>
                    </a:moveTo>
                    <a:cubicBezTo>
                      <a:pt x="313" y="268"/>
                      <a:pt x="309" y="265"/>
                      <a:pt x="305" y="263"/>
                    </a:cubicBezTo>
                    <a:cubicBezTo>
                      <a:pt x="307" y="256"/>
                      <a:pt x="308" y="249"/>
                      <a:pt x="305" y="241"/>
                    </a:cubicBezTo>
                    <a:cubicBezTo>
                      <a:pt x="311" y="246"/>
                      <a:pt x="317" y="250"/>
                      <a:pt x="323" y="253"/>
                    </a:cubicBezTo>
                    <a:cubicBezTo>
                      <a:pt x="322" y="260"/>
                      <a:pt x="320" y="266"/>
                      <a:pt x="317" y="270"/>
                    </a:cubicBezTo>
                    <a:close/>
                    <a:moveTo>
                      <a:pt x="327" y="248"/>
                    </a:move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6" y="246"/>
                      <a:pt x="324" y="246"/>
                      <a:pt x="324" y="248"/>
                    </a:cubicBezTo>
                    <a:cubicBezTo>
                      <a:pt x="324" y="249"/>
                      <a:pt x="323" y="250"/>
                      <a:pt x="323" y="251"/>
                    </a:cubicBezTo>
                    <a:cubicBezTo>
                      <a:pt x="317" y="247"/>
                      <a:pt x="311" y="243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10" y="238"/>
                      <a:pt x="316" y="238"/>
                      <a:pt x="321" y="236"/>
                    </a:cubicBezTo>
                    <a:cubicBezTo>
                      <a:pt x="326" y="239"/>
                      <a:pt x="331" y="243"/>
                      <a:pt x="336" y="246"/>
                    </a:cubicBezTo>
                    <a:cubicBezTo>
                      <a:pt x="333" y="246"/>
                      <a:pt x="330" y="247"/>
                      <a:pt x="327" y="248"/>
                    </a:cubicBezTo>
                    <a:close/>
                    <a:moveTo>
                      <a:pt x="338" y="245"/>
                    </a:moveTo>
                    <a:cubicBezTo>
                      <a:pt x="333" y="242"/>
                      <a:pt x="328" y="239"/>
                      <a:pt x="323" y="235"/>
                    </a:cubicBezTo>
                    <a:cubicBezTo>
                      <a:pt x="329" y="233"/>
                      <a:pt x="335" y="230"/>
                      <a:pt x="341" y="226"/>
                    </a:cubicBezTo>
                    <a:cubicBezTo>
                      <a:pt x="346" y="230"/>
                      <a:pt x="352" y="233"/>
                      <a:pt x="357" y="236"/>
                    </a:cubicBezTo>
                    <a:cubicBezTo>
                      <a:pt x="352" y="240"/>
                      <a:pt x="345" y="243"/>
                      <a:pt x="338" y="245"/>
                    </a:cubicBezTo>
                    <a:close/>
                    <a:moveTo>
                      <a:pt x="359" y="234"/>
                    </a:moveTo>
                    <a:cubicBezTo>
                      <a:pt x="353" y="232"/>
                      <a:pt x="348" y="229"/>
                      <a:pt x="342" y="225"/>
                    </a:cubicBezTo>
                    <a:cubicBezTo>
                      <a:pt x="346" y="223"/>
                      <a:pt x="349" y="220"/>
                      <a:pt x="352" y="217"/>
                    </a:cubicBezTo>
                    <a:cubicBezTo>
                      <a:pt x="357" y="221"/>
                      <a:pt x="362" y="224"/>
                      <a:pt x="368" y="227"/>
                    </a:cubicBezTo>
                    <a:cubicBezTo>
                      <a:pt x="368" y="227"/>
                      <a:pt x="368" y="227"/>
                      <a:pt x="368" y="227"/>
                    </a:cubicBezTo>
                    <a:cubicBezTo>
                      <a:pt x="365" y="230"/>
                      <a:pt x="362" y="232"/>
                      <a:pt x="359" y="234"/>
                    </a:cubicBezTo>
                    <a:close/>
                    <a:moveTo>
                      <a:pt x="369" y="226"/>
                    </a:moveTo>
                    <a:cubicBezTo>
                      <a:pt x="369" y="226"/>
                      <a:pt x="369" y="225"/>
                      <a:pt x="369" y="225"/>
                    </a:cubicBezTo>
                    <a:cubicBezTo>
                      <a:pt x="364" y="222"/>
                      <a:pt x="359" y="219"/>
                      <a:pt x="354" y="215"/>
                    </a:cubicBezTo>
                    <a:cubicBezTo>
                      <a:pt x="357" y="212"/>
                      <a:pt x="360" y="208"/>
                      <a:pt x="363" y="204"/>
                    </a:cubicBezTo>
                    <a:cubicBezTo>
                      <a:pt x="368" y="207"/>
                      <a:pt x="374" y="211"/>
                      <a:pt x="379" y="214"/>
                    </a:cubicBezTo>
                    <a:cubicBezTo>
                      <a:pt x="376" y="218"/>
                      <a:pt x="373" y="222"/>
                      <a:pt x="369" y="226"/>
                    </a:cubicBezTo>
                    <a:close/>
                    <a:moveTo>
                      <a:pt x="380" y="213"/>
                    </a:moveTo>
                    <a:cubicBezTo>
                      <a:pt x="375" y="209"/>
                      <a:pt x="369" y="206"/>
                      <a:pt x="364" y="202"/>
                    </a:cubicBezTo>
                    <a:cubicBezTo>
                      <a:pt x="368" y="196"/>
                      <a:pt x="371" y="190"/>
                      <a:pt x="373" y="183"/>
                    </a:cubicBezTo>
                    <a:cubicBezTo>
                      <a:pt x="378" y="187"/>
                      <a:pt x="384" y="191"/>
                      <a:pt x="390" y="194"/>
                    </a:cubicBezTo>
                    <a:cubicBezTo>
                      <a:pt x="387" y="200"/>
                      <a:pt x="384" y="207"/>
                      <a:pt x="380" y="213"/>
                    </a:cubicBezTo>
                    <a:close/>
                    <a:moveTo>
                      <a:pt x="390" y="192"/>
                    </a:moveTo>
                    <a:cubicBezTo>
                      <a:pt x="385" y="189"/>
                      <a:pt x="379" y="185"/>
                      <a:pt x="374" y="181"/>
                    </a:cubicBezTo>
                    <a:cubicBezTo>
                      <a:pt x="376" y="177"/>
                      <a:pt x="377" y="172"/>
                      <a:pt x="378" y="167"/>
                    </a:cubicBezTo>
                    <a:cubicBezTo>
                      <a:pt x="383" y="171"/>
                      <a:pt x="388" y="175"/>
                      <a:pt x="394" y="179"/>
                    </a:cubicBezTo>
                    <a:cubicBezTo>
                      <a:pt x="393" y="183"/>
                      <a:pt x="392" y="188"/>
                      <a:pt x="390" y="192"/>
                    </a:cubicBezTo>
                    <a:close/>
                    <a:moveTo>
                      <a:pt x="395" y="170"/>
                    </a:moveTo>
                    <a:cubicBezTo>
                      <a:pt x="394" y="172"/>
                      <a:pt x="394" y="174"/>
                      <a:pt x="394" y="176"/>
                    </a:cubicBezTo>
                    <a:cubicBezTo>
                      <a:pt x="389" y="173"/>
                      <a:pt x="383" y="169"/>
                      <a:pt x="378" y="165"/>
                    </a:cubicBezTo>
                    <a:cubicBezTo>
                      <a:pt x="379" y="159"/>
                      <a:pt x="380" y="154"/>
                      <a:pt x="380" y="148"/>
                    </a:cubicBezTo>
                    <a:cubicBezTo>
                      <a:pt x="384" y="151"/>
                      <a:pt x="389" y="154"/>
                      <a:pt x="394" y="157"/>
                    </a:cubicBezTo>
                    <a:cubicBezTo>
                      <a:pt x="395" y="161"/>
                      <a:pt x="395" y="166"/>
                      <a:pt x="395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73">
                <a:extLst>
                  <a:ext uri="{FF2B5EF4-FFF2-40B4-BE49-F238E27FC236}">
                    <a16:creationId xmlns:a16="http://schemas.microsoft.com/office/drawing/2014/main" id="{E202AFF1-8CB7-44C8-A06D-6744B7374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639" y="1169230"/>
                <a:ext cx="73071" cy="150709"/>
              </a:xfrm>
              <a:custGeom>
                <a:avLst/>
                <a:gdLst>
                  <a:gd name="T0" fmla="*/ 24 w 33"/>
                  <a:gd name="T1" fmla="*/ 58 h 73"/>
                  <a:gd name="T2" fmla="*/ 23 w 33"/>
                  <a:gd name="T3" fmla="*/ 37 h 73"/>
                  <a:gd name="T4" fmla="*/ 23 w 33"/>
                  <a:gd name="T5" fmla="*/ 15 h 73"/>
                  <a:gd name="T6" fmla="*/ 28 w 33"/>
                  <a:gd name="T7" fmla="*/ 8 h 73"/>
                  <a:gd name="T8" fmla="*/ 21 w 33"/>
                  <a:gd name="T9" fmla="*/ 1 h 73"/>
                  <a:gd name="T10" fmla="*/ 6 w 33"/>
                  <a:gd name="T11" fmla="*/ 1 h 73"/>
                  <a:gd name="T12" fmla="*/ 5 w 33"/>
                  <a:gd name="T13" fmla="*/ 13 h 73"/>
                  <a:gd name="T14" fmla="*/ 10 w 33"/>
                  <a:gd name="T15" fmla="*/ 14 h 73"/>
                  <a:gd name="T16" fmla="*/ 11 w 33"/>
                  <a:gd name="T17" fmla="*/ 59 h 73"/>
                  <a:gd name="T18" fmla="*/ 9 w 33"/>
                  <a:gd name="T19" fmla="*/ 59 h 73"/>
                  <a:gd name="T20" fmla="*/ 8 w 33"/>
                  <a:gd name="T21" fmla="*/ 70 h 73"/>
                  <a:gd name="T22" fmla="*/ 24 w 33"/>
                  <a:gd name="T23" fmla="*/ 72 h 73"/>
                  <a:gd name="T24" fmla="*/ 24 w 33"/>
                  <a:gd name="T25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73">
                    <a:moveTo>
                      <a:pt x="24" y="58"/>
                    </a:moveTo>
                    <a:cubicBezTo>
                      <a:pt x="24" y="52"/>
                      <a:pt x="23" y="44"/>
                      <a:pt x="23" y="37"/>
                    </a:cubicBezTo>
                    <a:cubicBezTo>
                      <a:pt x="23" y="30"/>
                      <a:pt x="23" y="22"/>
                      <a:pt x="23" y="15"/>
                    </a:cubicBezTo>
                    <a:cubicBezTo>
                      <a:pt x="26" y="14"/>
                      <a:pt x="28" y="11"/>
                      <a:pt x="28" y="8"/>
                    </a:cubicBezTo>
                    <a:cubicBezTo>
                      <a:pt x="28" y="4"/>
                      <a:pt x="25" y="2"/>
                      <a:pt x="21" y="1"/>
                    </a:cubicBezTo>
                    <a:cubicBezTo>
                      <a:pt x="17" y="1"/>
                      <a:pt x="11" y="0"/>
                      <a:pt x="6" y="1"/>
                    </a:cubicBezTo>
                    <a:cubicBezTo>
                      <a:pt x="2" y="3"/>
                      <a:pt x="0" y="10"/>
                      <a:pt x="5" y="13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0" y="28"/>
                      <a:pt x="7" y="45"/>
                      <a:pt x="11" y="59"/>
                    </a:cubicBezTo>
                    <a:cubicBezTo>
                      <a:pt x="10" y="59"/>
                      <a:pt x="10" y="59"/>
                      <a:pt x="9" y="59"/>
                    </a:cubicBezTo>
                    <a:cubicBezTo>
                      <a:pt x="4" y="61"/>
                      <a:pt x="3" y="68"/>
                      <a:pt x="8" y="70"/>
                    </a:cubicBezTo>
                    <a:cubicBezTo>
                      <a:pt x="12" y="73"/>
                      <a:pt x="19" y="72"/>
                      <a:pt x="24" y="72"/>
                    </a:cubicBezTo>
                    <a:cubicBezTo>
                      <a:pt x="32" y="72"/>
                      <a:pt x="33" y="58"/>
                      <a:pt x="2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74">
                <a:extLst>
                  <a:ext uri="{FF2B5EF4-FFF2-40B4-BE49-F238E27FC236}">
                    <a16:creationId xmlns:a16="http://schemas.microsoft.com/office/drawing/2014/main" id="{49AC1DD0-E95F-43D3-902C-C3C002366D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621" y="1161619"/>
                <a:ext cx="114173" cy="155276"/>
              </a:xfrm>
              <a:custGeom>
                <a:avLst/>
                <a:gdLst>
                  <a:gd name="T0" fmla="*/ 39 w 51"/>
                  <a:gd name="T1" fmla="*/ 15 h 75"/>
                  <a:gd name="T2" fmla="*/ 5 w 51"/>
                  <a:gd name="T3" fmla="*/ 10 h 75"/>
                  <a:gd name="T4" fmla="*/ 4 w 51"/>
                  <a:gd name="T5" fmla="*/ 34 h 75"/>
                  <a:gd name="T6" fmla="*/ 7 w 51"/>
                  <a:gd name="T7" fmla="*/ 68 h 75"/>
                  <a:gd name="T8" fmla="*/ 16 w 51"/>
                  <a:gd name="T9" fmla="*/ 72 h 75"/>
                  <a:gd name="T10" fmla="*/ 31 w 51"/>
                  <a:gd name="T11" fmla="*/ 73 h 75"/>
                  <a:gd name="T12" fmla="*/ 45 w 51"/>
                  <a:gd name="T13" fmla="*/ 59 h 75"/>
                  <a:gd name="T14" fmla="*/ 39 w 51"/>
                  <a:gd name="T15" fmla="*/ 15 h 75"/>
                  <a:gd name="T16" fmla="*/ 32 w 51"/>
                  <a:gd name="T17" fmla="*/ 55 h 75"/>
                  <a:gd name="T18" fmla="*/ 20 w 51"/>
                  <a:gd name="T19" fmla="*/ 60 h 75"/>
                  <a:gd name="T20" fmla="*/ 20 w 51"/>
                  <a:gd name="T21" fmla="*/ 60 h 75"/>
                  <a:gd name="T22" fmla="*/ 18 w 51"/>
                  <a:gd name="T23" fmla="*/ 36 h 75"/>
                  <a:gd name="T24" fmla="*/ 17 w 51"/>
                  <a:gd name="T25" fmla="*/ 21 h 75"/>
                  <a:gd name="T26" fmla="*/ 17 w 51"/>
                  <a:gd name="T27" fmla="*/ 20 h 75"/>
                  <a:gd name="T28" fmla="*/ 21 w 51"/>
                  <a:gd name="T29" fmla="*/ 20 h 75"/>
                  <a:gd name="T30" fmla="*/ 35 w 51"/>
                  <a:gd name="T31" fmla="*/ 41 h 75"/>
                  <a:gd name="T32" fmla="*/ 32 w 51"/>
                  <a:gd name="T3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39" y="15"/>
                    </a:moveTo>
                    <a:cubicBezTo>
                      <a:pt x="32" y="9"/>
                      <a:pt x="12" y="0"/>
                      <a:pt x="5" y="10"/>
                    </a:cubicBezTo>
                    <a:cubicBezTo>
                      <a:pt x="0" y="15"/>
                      <a:pt x="4" y="27"/>
                      <a:pt x="4" y="34"/>
                    </a:cubicBezTo>
                    <a:cubicBezTo>
                      <a:pt x="5" y="45"/>
                      <a:pt x="5" y="57"/>
                      <a:pt x="7" y="68"/>
                    </a:cubicBezTo>
                    <a:cubicBezTo>
                      <a:pt x="8" y="72"/>
                      <a:pt x="12" y="73"/>
                      <a:pt x="16" y="72"/>
                    </a:cubicBezTo>
                    <a:cubicBezTo>
                      <a:pt x="19" y="75"/>
                      <a:pt x="26" y="74"/>
                      <a:pt x="31" y="73"/>
                    </a:cubicBezTo>
                    <a:cubicBezTo>
                      <a:pt x="38" y="71"/>
                      <a:pt x="42" y="66"/>
                      <a:pt x="45" y="59"/>
                    </a:cubicBezTo>
                    <a:cubicBezTo>
                      <a:pt x="51" y="45"/>
                      <a:pt x="51" y="26"/>
                      <a:pt x="39" y="15"/>
                    </a:cubicBezTo>
                    <a:close/>
                    <a:moveTo>
                      <a:pt x="32" y="55"/>
                    </a:moveTo>
                    <a:cubicBezTo>
                      <a:pt x="29" y="60"/>
                      <a:pt x="25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52"/>
                      <a:pt x="19" y="44"/>
                      <a:pt x="18" y="36"/>
                    </a:cubicBezTo>
                    <a:cubicBezTo>
                      <a:pt x="18" y="33"/>
                      <a:pt x="19" y="24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20" y="20"/>
                      <a:pt x="21" y="20"/>
                    </a:cubicBezTo>
                    <a:cubicBezTo>
                      <a:pt x="30" y="23"/>
                      <a:pt x="36" y="32"/>
                      <a:pt x="35" y="41"/>
                    </a:cubicBezTo>
                    <a:cubicBezTo>
                      <a:pt x="35" y="46"/>
                      <a:pt x="34" y="52"/>
                      <a:pt x="3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75">
                <a:extLst>
                  <a:ext uri="{FF2B5EF4-FFF2-40B4-BE49-F238E27FC236}">
                    <a16:creationId xmlns:a16="http://schemas.microsoft.com/office/drawing/2014/main" id="{F078D1FB-7190-4BD9-81B8-E52421B0A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61" y="1163140"/>
                <a:ext cx="71548" cy="141575"/>
              </a:xfrm>
              <a:custGeom>
                <a:avLst/>
                <a:gdLst>
                  <a:gd name="T0" fmla="*/ 27 w 32"/>
                  <a:gd name="T1" fmla="*/ 51 h 68"/>
                  <a:gd name="T2" fmla="*/ 28 w 32"/>
                  <a:gd name="T3" fmla="*/ 51 h 68"/>
                  <a:gd name="T4" fmla="*/ 25 w 32"/>
                  <a:gd name="T5" fmla="*/ 50 h 68"/>
                  <a:gd name="T6" fmla="*/ 16 w 32"/>
                  <a:gd name="T7" fmla="*/ 51 h 68"/>
                  <a:gd name="T8" fmla="*/ 16 w 32"/>
                  <a:gd name="T9" fmla="*/ 43 h 68"/>
                  <a:gd name="T10" fmla="*/ 21 w 32"/>
                  <a:gd name="T11" fmla="*/ 44 h 68"/>
                  <a:gd name="T12" fmla="*/ 27 w 32"/>
                  <a:gd name="T13" fmla="*/ 37 h 68"/>
                  <a:gd name="T14" fmla="*/ 21 w 32"/>
                  <a:gd name="T15" fmla="*/ 30 h 68"/>
                  <a:gd name="T16" fmla="*/ 17 w 32"/>
                  <a:gd name="T17" fmla="*/ 30 h 68"/>
                  <a:gd name="T18" fmla="*/ 17 w 32"/>
                  <a:gd name="T19" fmla="*/ 22 h 68"/>
                  <a:gd name="T20" fmla="*/ 17 w 32"/>
                  <a:gd name="T21" fmla="*/ 15 h 68"/>
                  <a:gd name="T22" fmla="*/ 19 w 32"/>
                  <a:gd name="T23" fmla="*/ 14 h 68"/>
                  <a:gd name="T24" fmla="*/ 27 w 32"/>
                  <a:gd name="T25" fmla="*/ 9 h 68"/>
                  <a:gd name="T26" fmla="*/ 26 w 32"/>
                  <a:gd name="T27" fmla="*/ 3 h 68"/>
                  <a:gd name="T28" fmla="*/ 6 w 32"/>
                  <a:gd name="T29" fmla="*/ 4 h 68"/>
                  <a:gd name="T30" fmla="*/ 3 w 32"/>
                  <a:gd name="T31" fmla="*/ 30 h 68"/>
                  <a:gd name="T32" fmla="*/ 5 w 32"/>
                  <a:gd name="T33" fmla="*/ 61 h 68"/>
                  <a:gd name="T34" fmla="*/ 27 w 32"/>
                  <a:gd name="T35" fmla="*/ 63 h 68"/>
                  <a:gd name="T36" fmla="*/ 32 w 32"/>
                  <a:gd name="T37" fmla="*/ 56 h 68"/>
                  <a:gd name="T38" fmla="*/ 27 w 32"/>
                  <a:gd name="T39" fmla="*/ 5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68">
                    <a:moveTo>
                      <a:pt x="27" y="51"/>
                    </a:move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3" y="50"/>
                      <a:pt x="17" y="51"/>
                      <a:pt x="16" y="51"/>
                    </a:cubicBezTo>
                    <a:cubicBezTo>
                      <a:pt x="16" y="50"/>
                      <a:pt x="16" y="47"/>
                      <a:pt x="16" y="43"/>
                    </a:cubicBezTo>
                    <a:cubicBezTo>
                      <a:pt x="18" y="43"/>
                      <a:pt x="19" y="44"/>
                      <a:pt x="21" y="44"/>
                    </a:cubicBezTo>
                    <a:cubicBezTo>
                      <a:pt x="24" y="44"/>
                      <a:pt x="27" y="40"/>
                      <a:pt x="27" y="37"/>
                    </a:cubicBezTo>
                    <a:cubicBezTo>
                      <a:pt x="27" y="33"/>
                      <a:pt x="24" y="30"/>
                      <a:pt x="21" y="30"/>
                    </a:cubicBezTo>
                    <a:cubicBezTo>
                      <a:pt x="19" y="30"/>
                      <a:pt x="18" y="30"/>
                      <a:pt x="17" y="30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7" y="20"/>
                      <a:pt x="17" y="17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3" y="13"/>
                      <a:pt x="25" y="11"/>
                      <a:pt x="27" y="9"/>
                    </a:cubicBezTo>
                    <a:cubicBezTo>
                      <a:pt x="28" y="7"/>
                      <a:pt x="28" y="5"/>
                      <a:pt x="26" y="3"/>
                    </a:cubicBezTo>
                    <a:cubicBezTo>
                      <a:pt x="21" y="0"/>
                      <a:pt x="11" y="0"/>
                      <a:pt x="6" y="4"/>
                    </a:cubicBezTo>
                    <a:cubicBezTo>
                      <a:pt x="0" y="9"/>
                      <a:pt x="3" y="23"/>
                      <a:pt x="3" y="30"/>
                    </a:cubicBezTo>
                    <a:cubicBezTo>
                      <a:pt x="3" y="38"/>
                      <a:pt x="0" y="54"/>
                      <a:pt x="5" y="61"/>
                    </a:cubicBezTo>
                    <a:cubicBezTo>
                      <a:pt x="9" y="68"/>
                      <a:pt x="20" y="64"/>
                      <a:pt x="27" y="63"/>
                    </a:cubicBezTo>
                    <a:cubicBezTo>
                      <a:pt x="29" y="63"/>
                      <a:pt x="32" y="59"/>
                      <a:pt x="32" y="56"/>
                    </a:cubicBezTo>
                    <a:cubicBezTo>
                      <a:pt x="31" y="52"/>
                      <a:pt x="29" y="52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76">
                <a:extLst>
                  <a:ext uri="{FF2B5EF4-FFF2-40B4-BE49-F238E27FC236}">
                    <a16:creationId xmlns:a16="http://schemas.microsoft.com/office/drawing/2014/main" id="{6E9C97FD-AA18-4E72-B605-C955C679A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7999" y="1163140"/>
                <a:ext cx="103517" cy="137008"/>
              </a:xfrm>
              <a:custGeom>
                <a:avLst/>
                <a:gdLst>
                  <a:gd name="T0" fmla="*/ 41 w 46"/>
                  <a:gd name="T1" fmla="*/ 55 h 66"/>
                  <a:gd name="T2" fmla="*/ 20 w 46"/>
                  <a:gd name="T3" fmla="*/ 1 h 66"/>
                  <a:gd name="T4" fmla="*/ 3 w 46"/>
                  <a:gd name="T5" fmla="*/ 19 h 66"/>
                  <a:gd name="T6" fmla="*/ 4 w 46"/>
                  <a:gd name="T7" fmla="*/ 60 h 66"/>
                  <a:gd name="T8" fmla="*/ 15 w 46"/>
                  <a:gd name="T9" fmla="*/ 60 h 66"/>
                  <a:gd name="T10" fmla="*/ 15 w 46"/>
                  <a:gd name="T11" fmla="*/ 43 h 66"/>
                  <a:gd name="T12" fmla="*/ 26 w 46"/>
                  <a:gd name="T13" fmla="*/ 43 h 66"/>
                  <a:gd name="T14" fmla="*/ 27 w 46"/>
                  <a:gd name="T15" fmla="*/ 43 h 66"/>
                  <a:gd name="T16" fmla="*/ 28 w 46"/>
                  <a:gd name="T17" fmla="*/ 55 h 66"/>
                  <a:gd name="T18" fmla="*/ 41 w 46"/>
                  <a:gd name="T19" fmla="*/ 55 h 66"/>
                  <a:gd name="T20" fmla="*/ 23 w 46"/>
                  <a:gd name="T21" fmla="*/ 31 h 66"/>
                  <a:gd name="T22" fmla="*/ 17 w 46"/>
                  <a:gd name="T23" fmla="*/ 32 h 66"/>
                  <a:gd name="T24" fmla="*/ 15 w 46"/>
                  <a:gd name="T25" fmla="*/ 33 h 66"/>
                  <a:gd name="T26" fmla="*/ 16 w 46"/>
                  <a:gd name="T27" fmla="*/ 19 h 66"/>
                  <a:gd name="T28" fmla="*/ 24 w 46"/>
                  <a:gd name="T29" fmla="*/ 18 h 66"/>
                  <a:gd name="T30" fmla="*/ 26 w 46"/>
                  <a:gd name="T31" fmla="*/ 24 h 66"/>
                  <a:gd name="T32" fmla="*/ 27 w 46"/>
                  <a:gd name="T33" fmla="*/ 30 h 66"/>
                  <a:gd name="T34" fmla="*/ 23 w 46"/>
                  <a:gd name="T35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66">
                    <a:moveTo>
                      <a:pt x="41" y="55"/>
                    </a:moveTo>
                    <a:cubicBezTo>
                      <a:pt x="39" y="40"/>
                      <a:pt x="46" y="0"/>
                      <a:pt x="20" y="1"/>
                    </a:cubicBezTo>
                    <a:cubicBezTo>
                      <a:pt x="10" y="1"/>
                      <a:pt x="4" y="10"/>
                      <a:pt x="3" y="19"/>
                    </a:cubicBezTo>
                    <a:cubicBezTo>
                      <a:pt x="0" y="31"/>
                      <a:pt x="0" y="48"/>
                      <a:pt x="4" y="60"/>
                    </a:cubicBezTo>
                    <a:cubicBezTo>
                      <a:pt x="6" y="65"/>
                      <a:pt x="14" y="66"/>
                      <a:pt x="15" y="60"/>
                    </a:cubicBezTo>
                    <a:cubicBezTo>
                      <a:pt x="16" y="55"/>
                      <a:pt x="16" y="49"/>
                      <a:pt x="15" y="43"/>
                    </a:cubicBezTo>
                    <a:cubicBezTo>
                      <a:pt x="19" y="43"/>
                      <a:pt x="23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7"/>
                      <a:pt x="27" y="51"/>
                      <a:pt x="28" y="55"/>
                    </a:cubicBezTo>
                    <a:cubicBezTo>
                      <a:pt x="27" y="64"/>
                      <a:pt x="42" y="64"/>
                      <a:pt x="41" y="55"/>
                    </a:cubicBezTo>
                    <a:close/>
                    <a:moveTo>
                      <a:pt x="23" y="31"/>
                    </a:moveTo>
                    <a:cubicBezTo>
                      <a:pt x="21" y="32"/>
                      <a:pt x="19" y="32"/>
                      <a:pt x="17" y="32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28"/>
                      <a:pt x="14" y="22"/>
                      <a:pt x="16" y="19"/>
                    </a:cubicBezTo>
                    <a:cubicBezTo>
                      <a:pt x="19" y="19"/>
                      <a:pt x="22" y="18"/>
                      <a:pt x="24" y="18"/>
                    </a:cubicBezTo>
                    <a:cubicBezTo>
                      <a:pt x="25" y="20"/>
                      <a:pt x="26" y="22"/>
                      <a:pt x="26" y="24"/>
                    </a:cubicBezTo>
                    <a:cubicBezTo>
                      <a:pt x="27" y="26"/>
                      <a:pt x="27" y="28"/>
                      <a:pt x="27" y="30"/>
                    </a:cubicBezTo>
                    <a:cubicBezTo>
                      <a:pt x="26" y="30"/>
                      <a:pt x="24" y="30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849A1FB9-BEC0-464A-BB64-C0ACEC526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475" y="1438679"/>
              <a:ext cx="391233" cy="1030604"/>
            </a:xfrm>
            <a:custGeom>
              <a:avLst/>
              <a:gdLst>
                <a:gd name="T0" fmla="*/ 36 w 175"/>
                <a:gd name="T1" fmla="*/ 27 h 498"/>
                <a:gd name="T2" fmla="*/ 31 w 175"/>
                <a:gd name="T3" fmla="*/ 2 h 498"/>
                <a:gd name="T4" fmla="*/ 11 w 175"/>
                <a:gd name="T5" fmla="*/ 9 h 498"/>
                <a:gd name="T6" fmla="*/ 18 w 175"/>
                <a:gd name="T7" fmla="*/ 107 h 498"/>
                <a:gd name="T8" fmla="*/ 62 w 175"/>
                <a:gd name="T9" fmla="*/ 234 h 498"/>
                <a:gd name="T10" fmla="*/ 101 w 175"/>
                <a:gd name="T11" fmla="*/ 357 h 498"/>
                <a:gd name="T12" fmla="*/ 152 w 175"/>
                <a:gd name="T13" fmla="*/ 481 h 498"/>
                <a:gd name="T14" fmla="*/ 160 w 175"/>
                <a:gd name="T15" fmla="*/ 485 h 498"/>
                <a:gd name="T16" fmla="*/ 169 w 175"/>
                <a:gd name="T17" fmla="*/ 498 h 498"/>
                <a:gd name="T18" fmla="*/ 174 w 175"/>
                <a:gd name="T19" fmla="*/ 477 h 498"/>
                <a:gd name="T20" fmla="*/ 124 w 175"/>
                <a:gd name="T21" fmla="*/ 282 h 498"/>
                <a:gd name="T22" fmla="*/ 109 w 175"/>
                <a:gd name="T23" fmla="*/ 216 h 498"/>
                <a:gd name="T24" fmla="*/ 116 w 175"/>
                <a:gd name="T25" fmla="*/ 203 h 498"/>
                <a:gd name="T26" fmla="*/ 22 w 175"/>
                <a:gd name="T27" fmla="*/ 8 h 498"/>
                <a:gd name="T28" fmla="*/ 33 w 175"/>
                <a:gd name="T29" fmla="*/ 27 h 498"/>
                <a:gd name="T30" fmla="*/ 15 w 175"/>
                <a:gd name="T31" fmla="*/ 10 h 498"/>
                <a:gd name="T32" fmla="*/ 135 w 175"/>
                <a:gd name="T33" fmla="*/ 348 h 498"/>
                <a:gd name="T34" fmla="*/ 157 w 175"/>
                <a:gd name="T35" fmla="*/ 479 h 498"/>
                <a:gd name="T36" fmla="*/ 163 w 175"/>
                <a:gd name="T37" fmla="*/ 471 h 498"/>
                <a:gd name="T38" fmla="*/ 147 w 175"/>
                <a:gd name="T39" fmla="*/ 455 h 498"/>
                <a:gd name="T40" fmla="*/ 147 w 175"/>
                <a:gd name="T41" fmla="*/ 453 h 498"/>
                <a:gd name="T42" fmla="*/ 154 w 175"/>
                <a:gd name="T43" fmla="*/ 444 h 498"/>
                <a:gd name="T44" fmla="*/ 149 w 175"/>
                <a:gd name="T45" fmla="*/ 427 h 498"/>
                <a:gd name="T46" fmla="*/ 129 w 175"/>
                <a:gd name="T47" fmla="*/ 409 h 498"/>
                <a:gd name="T48" fmla="*/ 129 w 175"/>
                <a:gd name="T49" fmla="*/ 407 h 498"/>
                <a:gd name="T50" fmla="*/ 141 w 175"/>
                <a:gd name="T51" fmla="*/ 398 h 498"/>
                <a:gd name="T52" fmla="*/ 134 w 175"/>
                <a:gd name="T53" fmla="*/ 382 h 498"/>
                <a:gd name="T54" fmla="*/ 111 w 175"/>
                <a:gd name="T55" fmla="*/ 360 h 498"/>
                <a:gd name="T56" fmla="*/ 110 w 175"/>
                <a:gd name="T57" fmla="*/ 358 h 498"/>
                <a:gd name="T58" fmla="*/ 123 w 175"/>
                <a:gd name="T59" fmla="*/ 349 h 498"/>
                <a:gd name="T60" fmla="*/ 96 w 175"/>
                <a:gd name="T61" fmla="*/ 320 h 498"/>
                <a:gd name="T62" fmla="*/ 95 w 175"/>
                <a:gd name="T63" fmla="*/ 318 h 498"/>
                <a:gd name="T64" fmla="*/ 107 w 175"/>
                <a:gd name="T65" fmla="*/ 305 h 498"/>
                <a:gd name="T66" fmla="*/ 82 w 175"/>
                <a:gd name="T67" fmla="*/ 280 h 498"/>
                <a:gd name="T68" fmla="*/ 82 w 175"/>
                <a:gd name="T69" fmla="*/ 278 h 498"/>
                <a:gd name="T70" fmla="*/ 95 w 175"/>
                <a:gd name="T71" fmla="*/ 262 h 498"/>
                <a:gd name="T72" fmla="*/ 86 w 175"/>
                <a:gd name="T73" fmla="*/ 243 h 498"/>
                <a:gd name="T74" fmla="*/ 66 w 175"/>
                <a:gd name="T75" fmla="*/ 235 h 498"/>
                <a:gd name="T76" fmla="*/ 103 w 175"/>
                <a:gd name="T77" fmla="*/ 217 h 498"/>
                <a:gd name="T78" fmla="*/ 56 w 175"/>
                <a:gd name="T79" fmla="*/ 220 h 498"/>
                <a:gd name="T80" fmla="*/ 71 w 175"/>
                <a:gd name="T81" fmla="*/ 216 h 498"/>
                <a:gd name="T82" fmla="*/ 63 w 175"/>
                <a:gd name="T83" fmla="*/ 196 h 498"/>
                <a:gd name="T84" fmla="*/ 41 w 175"/>
                <a:gd name="T85" fmla="*/ 174 h 498"/>
                <a:gd name="T86" fmla="*/ 41 w 175"/>
                <a:gd name="T87" fmla="*/ 174 h 498"/>
                <a:gd name="T88" fmla="*/ 54 w 175"/>
                <a:gd name="T89" fmla="*/ 159 h 498"/>
                <a:gd name="T90" fmla="*/ 30 w 175"/>
                <a:gd name="T91" fmla="*/ 138 h 498"/>
                <a:gd name="T92" fmla="*/ 30 w 175"/>
                <a:gd name="T93" fmla="*/ 136 h 498"/>
                <a:gd name="T94" fmla="*/ 43 w 175"/>
                <a:gd name="T95" fmla="*/ 122 h 498"/>
                <a:gd name="T96" fmla="*/ 42 w 175"/>
                <a:gd name="T97" fmla="*/ 104 h 498"/>
                <a:gd name="T98" fmla="*/ 21 w 175"/>
                <a:gd name="T99" fmla="*/ 91 h 498"/>
                <a:gd name="T100" fmla="*/ 35 w 175"/>
                <a:gd name="T101" fmla="*/ 77 h 498"/>
                <a:gd name="T102" fmla="*/ 17 w 175"/>
                <a:gd name="T103" fmla="*/ 56 h 498"/>
                <a:gd name="T104" fmla="*/ 17 w 175"/>
                <a:gd name="T105" fmla="*/ 54 h 498"/>
                <a:gd name="T106" fmla="*/ 36 w 175"/>
                <a:gd name="T107" fmla="*/ 47 h 498"/>
                <a:gd name="T108" fmla="*/ 63 w 175"/>
                <a:gd name="T109" fmla="*/ 82 h 498"/>
                <a:gd name="T110" fmla="*/ 103 w 175"/>
                <a:gd name="T111" fmla="*/ 216 h 498"/>
                <a:gd name="T112" fmla="*/ 56 w 175"/>
                <a:gd name="T113" fmla="*/ 46 h 498"/>
                <a:gd name="T114" fmla="*/ 102 w 175"/>
                <a:gd name="T115" fmla="*/ 185 h 498"/>
                <a:gd name="T116" fmla="*/ 114 w 175"/>
                <a:gd name="T117" fmla="*/ 200 h 498"/>
                <a:gd name="T118" fmla="*/ 106 w 175"/>
                <a:gd name="T119" fmla="*/ 187 h 498"/>
                <a:gd name="T120" fmla="*/ 108 w 175"/>
                <a:gd name="T121" fmla="*/ 182 h 498"/>
                <a:gd name="T122" fmla="*/ 54 w 175"/>
                <a:gd name="T123" fmla="*/ 4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498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A1CA01DE-2493-4F54-9EFA-37E08DDD7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64" y="3994636"/>
              <a:ext cx="549553" cy="584567"/>
            </a:xfrm>
            <a:custGeom>
              <a:avLst/>
              <a:gdLst>
                <a:gd name="T0" fmla="*/ 106 w 245"/>
                <a:gd name="T1" fmla="*/ 281 h 283"/>
                <a:gd name="T2" fmla="*/ 207 w 245"/>
                <a:gd name="T3" fmla="*/ 255 h 283"/>
                <a:gd name="T4" fmla="*/ 75 w 245"/>
                <a:gd name="T5" fmla="*/ 231 h 283"/>
                <a:gd name="T6" fmla="*/ 180 w 245"/>
                <a:gd name="T7" fmla="*/ 64 h 283"/>
                <a:gd name="T8" fmla="*/ 208 w 245"/>
                <a:gd name="T9" fmla="*/ 105 h 283"/>
                <a:gd name="T10" fmla="*/ 195 w 245"/>
                <a:gd name="T11" fmla="*/ 174 h 283"/>
                <a:gd name="T12" fmla="*/ 144 w 245"/>
                <a:gd name="T13" fmla="*/ 88 h 283"/>
                <a:gd name="T14" fmla="*/ 164 w 245"/>
                <a:gd name="T15" fmla="*/ 204 h 283"/>
                <a:gd name="T16" fmla="*/ 231 w 245"/>
                <a:gd name="T17" fmla="*/ 149 h 283"/>
                <a:gd name="T18" fmla="*/ 161 w 245"/>
                <a:gd name="T19" fmla="*/ 198 h 283"/>
                <a:gd name="T20" fmla="*/ 132 w 245"/>
                <a:gd name="T21" fmla="*/ 218 h 283"/>
                <a:gd name="T22" fmla="*/ 111 w 245"/>
                <a:gd name="T23" fmla="*/ 218 h 283"/>
                <a:gd name="T24" fmla="*/ 102 w 245"/>
                <a:gd name="T25" fmla="*/ 204 h 283"/>
                <a:gd name="T26" fmla="*/ 90 w 245"/>
                <a:gd name="T27" fmla="*/ 192 h 283"/>
                <a:gd name="T28" fmla="*/ 84 w 245"/>
                <a:gd name="T29" fmla="*/ 173 h 283"/>
                <a:gd name="T30" fmla="*/ 77 w 245"/>
                <a:gd name="T31" fmla="*/ 160 h 283"/>
                <a:gd name="T32" fmla="*/ 85 w 245"/>
                <a:gd name="T33" fmla="*/ 136 h 283"/>
                <a:gd name="T34" fmla="*/ 149 w 245"/>
                <a:gd name="T35" fmla="*/ 186 h 283"/>
                <a:gd name="T36" fmla="*/ 149 w 245"/>
                <a:gd name="T37" fmla="*/ 178 h 283"/>
                <a:gd name="T38" fmla="*/ 149 w 245"/>
                <a:gd name="T39" fmla="*/ 163 h 283"/>
                <a:gd name="T40" fmla="*/ 158 w 245"/>
                <a:gd name="T41" fmla="*/ 136 h 283"/>
                <a:gd name="T42" fmla="*/ 159 w 245"/>
                <a:gd name="T43" fmla="*/ 110 h 283"/>
                <a:gd name="T44" fmla="*/ 141 w 245"/>
                <a:gd name="T45" fmla="*/ 108 h 283"/>
                <a:gd name="T46" fmla="*/ 120 w 245"/>
                <a:gd name="T47" fmla="*/ 103 h 283"/>
                <a:gd name="T48" fmla="*/ 101 w 245"/>
                <a:gd name="T49" fmla="*/ 110 h 283"/>
                <a:gd name="T50" fmla="*/ 67 w 245"/>
                <a:gd name="T51" fmla="*/ 136 h 283"/>
                <a:gd name="T52" fmla="*/ 67 w 245"/>
                <a:gd name="T53" fmla="*/ 135 h 283"/>
                <a:gd name="T54" fmla="*/ 71 w 245"/>
                <a:gd name="T55" fmla="*/ 115 h 283"/>
                <a:gd name="T56" fmla="*/ 153 w 245"/>
                <a:gd name="T57" fmla="*/ 87 h 283"/>
                <a:gd name="T58" fmla="*/ 211 w 245"/>
                <a:gd name="T59" fmla="*/ 165 h 283"/>
                <a:gd name="T60" fmla="*/ 216 w 245"/>
                <a:gd name="T61" fmla="*/ 151 h 283"/>
                <a:gd name="T62" fmla="*/ 218 w 245"/>
                <a:gd name="T63" fmla="*/ 144 h 283"/>
                <a:gd name="T64" fmla="*/ 218 w 245"/>
                <a:gd name="T65" fmla="*/ 122 h 283"/>
                <a:gd name="T66" fmla="*/ 213 w 245"/>
                <a:gd name="T67" fmla="*/ 100 h 283"/>
                <a:gd name="T68" fmla="*/ 211 w 245"/>
                <a:gd name="T69" fmla="*/ 67 h 283"/>
                <a:gd name="T70" fmla="*/ 192 w 245"/>
                <a:gd name="T71" fmla="*/ 56 h 283"/>
                <a:gd name="T72" fmla="*/ 174 w 245"/>
                <a:gd name="T73" fmla="*/ 45 h 283"/>
                <a:gd name="T74" fmla="*/ 154 w 245"/>
                <a:gd name="T75" fmla="*/ 37 h 283"/>
                <a:gd name="T76" fmla="*/ 137 w 245"/>
                <a:gd name="T77" fmla="*/ 30 h 283"/>
                <a:gd name="T78" fmla="*/ 35 w 245"/>
                <a:gd name="T79" fmla="*/ 118 h 283"/>
                <a:gd name="T80" fmla="*/ 205 w 245"/>
                <a:gd name="T81" fmla="*/ 239 h 283"/>
                <a:gd name="T82" fmla="*/ 161 w 245"/>
                <a:gd name="T83" fmla="*/ 270 h 283"/>
                <a:gd name="T84" fmla="*/ 135 w 245"/>
                <a:gd name="T85" fmla="*/ 274 h 283"/>
                <a:gd name="T86" fmla="*/ 124 w 245"/>
                <a:gd name="T87" fmla="*/ 275 h 283"/>
                <a:gd name="T88" fmla="*/ 107 w 245"/>
                <a:gd name="T89" fmla="*/ 274 h 283"/>
                <a:gd name="T90" fmla="*/ 85 w 245"/>
                <a:gd name="T91" fmla="*/ 268 h 283"/>
                <a:gd name="T92" fmla="*/ 68 w 245"/>
                <a:gd name="T93" fmla="*/ 260 h 283"/>
                <a:gd name="T94" fmla="*/ 64 w 245"/>
                <a:gd name="T95" fmla="*/ 232 h 283"/>
                <a:gd name="T96" fmla="*/ 50 w 245"/>
                <a:gd name="T97" fmla="*/ 245 h 283"/>
                <a:gd name="T98" fmla="*/ 38 w 245"/>
                <a:gd name="T99" fmla="*/ 230 h 283"/>
                <a:gd name="T100" fmla="*/ 30 w 245"/>
                <a:gd name="T101" fmla="*/ 216 h 283"/>
                <a:gd name="T102" fmla="*/ 24 w 245"/>
                <a:gd name="T103" fmla="*/ 199 h 283"/>
                <a:gd name="T104" fmla="*/ 20 w 245"/>
                <a:gd name="T105" fmla="*/ 183 h 283"/>
                <a:gd name="T106" fmla="*/ 17 w 245"/>
                <a:gd name="T107" fmla="*/ 168 h 283"/>
                <a:gd name="T108" fmla="*/ 29 w 245"/>
                <a:gd name="T109" fmla="*/ 141 h 283"/>
                <a:gd name="T110" fmla="*/ 26 w 245"/>
                <a:gd name="T111" fmla="*/ 124 h 283"/>
                <a:gd name="T112" fmla="*/ 29 w 245"/>
                <a:gd name="T113" fmla="*/ 107 h 283"/>
                <a:gd name="T114" fmla="*/ 35 w 245"/>
                <a:gd name="T115" fmla="*/ 84 h 283"/>
                <a:gd name="T116" fmla="*/ 47 w 245"/>
                <a:gd name="T117" fmla="*/ 59 h 283"/>
                <a:gd name="T118" fmla="*/ 219 w 245"/>
                <a:gd name="T119" fmla="*/ 64 h 283"/>
                <a:gd name="T120" fmla="*/ 115 w 245"/>
                <a:gd name="T121" fmla="*/ 194 h 283"/>
                <a:gd name="T122" fmla="*/ 143 w 245"/>
                <a:gd name="T123" fmla="*/ 11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283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295524C-088F-4F6F-9765-412A483347B3}"/>
                </a:ext>
              </a:extLst>
            </p:cNvPr>
            <p:cNvGrpSpPr/>
            <p:nvPr/>
          </p:nvGrpSpPr>
          <p:grpSpPr>
            <a:xfrm>
              <a:off x="8459583" y="849544"/>
              <a:ext cx="389711" cy="657638"/>
              <a:chOff x="2060545" y="1893849"/>
              <a:chExt cx="389711" cy="657638"/>
            </a:xfrm>
            <a:solidFill>
              <a:schemeClr val="bg1"/>
            </a:solidFill>
          </p:grpSpPr>
          <p:sp>
            <p:nvSpPr>
              <p:cNvPr id="147" name="Freeform 79">
                <a:extLst>
                  <a:ext uri="{FF2B5EF4-FFF2-40B4-BE49-F238E27FC236}">
                    <a16:creationId xmlns:a16="http://schemas.microsoft.com/office/drawing/2014/main" id="{3DD17D8D-7DE9-4D1A-88A6-95F2FA1CA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0545" y="1893849"/>
                <a:ext cx="389711" cy="657638"/>
              </a:xfrm>
              <a:custGeom>
                <a:avLst/>
                <a:gdLst>
                  <a:gd name="T0" fmla="*/ 174 w 174"/>
                  <a:gd name="T1" fmla="*/ 302 h 318"/>
                  <a:gd name="T2" fmla="*/ 172 w 174"/>
                  <a:gd name="T3" fmla="*/ 156 h 318"/>
                  <a:gd name="T4" fmla="*/ 168 w 174"/>
                  <a:gd name="T5" fmla="*/ 29 h 318"/>
                  <a:gd name="T6" fmla="*/ 169 w 174"/>
                  <a:gd name="T7" fmla="*/ 19 h 318"/>
                  <a:gd name="T8" fmla="*/ 169 w 174"/>
                  <a:gd name="T9" fmla="*/ 18 h 318"/>
                  <a:gd name="T10" fmla="*/ 149 w 174"/>
                  <a:gd name="T11" fmla="*/ 3 h 318"/>
                  <a:gd name="T12" fmla="*/ 74 w 174"/>
                  <a:gd name="T13" fmla="*/ 1 h 318"/>
                  <a:gd name="T14" fmla="*/ 37 w 174"/>
                  <a:gd name="T15" fmla="*/ 2 h 318"/>
                  <a:gd name="T16" fmla="*/ 14 w 174"/>
                  <a:gd name="T17" fmla="*/ 5 h 318"/>
                  <a:gd name="T18" fmla="*/ 6 w 174"/>
                  <a:gd name="T19" fmla="*/ 16 h 318"/>
                  <a:gd name="T20" fmla="*/ 6 w 174"/>
                  <a:gd name="T21" fmla="*/ 17 h 318"/>
                  <a:gd name="T22" fmla="*/ 4 w 174"/>
                  <a:gd name="T23" fmla="*/ 156 h 318"/>
                  <a:gd name="T24" fmla="*/ 3 w 174"/>
                  <a:gd name="T25" fmla="*/ 223 h 318"/>
                  <a:gd name="T26" fmla="*/ 2 w 174"/>
                  <a:gd name="T27" fmla="*/ 295 h 318"/>
                  <a:gd name="T28" fmla="*/ 9 w 174"/>
                  <a:gd name="T29" fmla="*/ 311 h 318"/>
                  <a:gd name="T30" fmla="*/ 31 w 174"/>
                  <a:gd name="T31" fmla="*/ 316 h 318"/>
                  <a:gd name="T32" fmla="*/ 69 w 174"/>
                  <a:gd name="T33" fmla="*/ 317 h 318"/>
                  <a:gd name="T34" fmla="*/ 147 w 174"/>
                  <a:gd name="T35" fmla="*/ 318 h 318"/>
                  <a:gd name="T36" fmla="*/ 173 w 174"/>
                  <a:gd name="T37" fmla="*/ 304 h 318"/>
                  <a:gd name="T38" fmla="*/ 174 w 174"/>
                  <a:gd name="T39" fmla="*/ 302 h 318"/>
                  <a:gd name="T40" fmla="*/ 123 w 174"/>
                  <a:gd name="T41" fmla="*/ 313 h 318"/>
                  <a:gd name="T42" fmla="*/ 84 w 174"/>
                  <a:gd name="T43" fmla="*/ 312 h 318"/>
                  <a:gd name="T44" fmla="*/ 49 w 174"/>
                  <a:gd name="T45" fmla="*/ 312 h 318"/>
                  <a:gd name="T46" fmla="*/ 6 w 174"/>
                  <a:gd name="T47" fmla="*/ 297 h 318"/>
                  <a:gd name="T48" fmla="*/ 7 w 174"/>
                  <a:gd name="T49" fmla="*/ 296 h 318"/>
                  <a:gd name="T50" fmla="*/ 9 w 174"/>
                  <a:gd name="T51" fmla="*/ 226 h 318"/>
                  <a:gd name="T52" fmla="*/ 10 w 174"/>
                  <a:gd name="T53" fmla="*/ 156 h 318"/>
                  <a:gd name="T54" fmla="*/ 8 w 174"/>
                  <a:gd name="T55" fmla="*/ 22 h 318"/>
                  <a:gd name="T56" fmla="*/ 25 w 174"/>
                  <a:gd name="T57" fmla="*/ 7 h 318"/>
                  <a:gd name="T58" fmla="*/ 43 w 174"/>
                  <a:gd name="T59" fmla="*/ 6 h 318"/>
                  <a:gd name="T60" fmla="*/ 83 w 174"/>
                  <a:gd name="T61" fmla="*/ 6 h 318"/>
                  <a:gd name="T62" fmla="*/ 119 w 174"/>
                  <a:gd name="T63" fmla="*/ 6 h 318"/>
                  <a:gd name="T64" fmla="*/ 165 w 174"/>
                  <a:gd name="T65" fmla="*/ 15 h 318"/>
                  <a:gd name="T66" fmla="*/ 165 w 174"/>
                  <a:gd name="T67" fmla="*/ 16 h 318"/>
                  <a:gd name="T68" fmla="*/ 166 w 174"/>
                  <a:gd name="T69" fmla="*/ 159 h 318"/>
                  <a:gd name="T70" fmla="*/ 167 w 174"/>
                  <a:gd name="T71" fmla="*/ 302 h 318"/>
                  <a:gd name="T72" fmla="*/ 168 w 174"/>
                  <a:gd name="T73" fmla="*/ 304 h 318"/>
                  <a:gd name="T74" fmla="*/ 123 w 174"/>
                  <a:gd name="T75" fmla="*/ 3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4" h="318">
                    <a:moveTo>
                      <a:pt x="174" y="302"/>
                    </a:moveTo>
                    <a:cubicBezTo>
                      <a:pt x="174" y="253"/>
                      <a:pt x="173" y="204"/>
                      <a:pt x="172" y="156"/>
                    </a:cubicBezTo>
                    <a:cubicBezTo>
                      <a:pt x="171" y="114"/>
                      <a:pt x="172" y="71"/>
                      <a:pt x="168" y="29"/>
                    </a:cubicBezTo>
                    <a:cubicBezTo>
                      <a:pt x="169" y="26"/>
                      <a:pt x="169" y="22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0" y="6"/>
                      <a:pt x="159" y="4"/>
                      <a:pt x="149" y="3"/>
                    </a:cubicBezTo>
                    <a:cubicBezTo>
                      <a:pt x="124" y="0"/>
                      <a:pt x="98" y="1"/>
                      <a:pt x="74" y="1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1" y="3"/>
                      <a:pt x="21" y="1"/>
                      <a:pt x="14" y="5"/>
                    </a:cubicBezTo>
                    <a:cubicBezTo>
                      <a:pt x="9" y="7"/>
                      <a:pt x="7" y="11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2" y="63"/>
                      <a:pt x="5" y="110"/>
                      <a:pt x="4" y="156"/>
                    </a:cubicBezTo>
                    <a:cubicBezTo>
                      <a:pt x="4" y="179"/>
                      <a:pt x="4" y="201"/>
                      <a:pt x="3" y="223"/>
                    </a:cubicBezTo>
                    <a:cubicBezTo>
                      <a:pt x="3" y="247"/>
                      <a:pt x="0" y="272"/>
                      <a:pt x="2" y="295"/>
                    </a:cubicBezTo>
                    <a:cubicBezTo>
                      <a:pt x="0" y="301"/>
                      <a:pt x="3" y="307"/>
                      <a:pt x="9" y="311"/>
                    </a:cubicBezTo>
                    <a:cubicBezTo>
                      <a:pt x="15" y="316"/>
                      <a:pt x="23" y="316"/>
                      <a:pt x="31" y="316"/>
                    </a:cubicBezTo>
                    <a:cubicBezTo>
                      <a:pt x="44" y="316"/>
                      <a:pt x="56" y="316"/>
                      <a:pt x="69" y="317"/>
                    </a:cubicBezTo>
                    <a:cubicBezTo>
                      <a:pt x="95" y="317"/>
                      <a:pt x="121" y="318"/>
                      <a:pt x="147" y="318"/>
                    </a:cubicBezTo>
                    <a:cubicBezTo>
                      <a:pt x="158" y="318"/>
                      <a:pt x="172" y="317"/>
                      <a:pt x="173" y="304"/>
                    </a:cubicBezTo>
                    <a:cubicBezTo>
                      <a:pt x="174" y="303"/>
                      <a:pt x="174" y="303"/>
                      <a:pt x="174" y="302"/>
                    </a:cubicBezTo>
                    <a:close/>
                    <a:moveTo>
                      <a:pt x="123" y="313"/>
                    </a:moveTo>
                    <a:cubicBezTo>
                      <a:pt x="110" y="313"/>
                      <a:pt x="97" y="313"/>
                      <a:pt x="84" y="312"/>
                    </a:cubicBezTo>
                    <a:cubicBezTo>
                      <a:pt x="72" y="312"/>
                      <a:pt x="60" y="312"/>
                      <a:pt x="49" y="312"/>
                    </a:cubicBezTo>
                    <a:cubicBezTo>
                      <a:pt x="37" y="311"/>
                      <a:pt x="6" y="314"/>
                      <a:pt x="6" y="297"/>
                    </a:cubicBezTo>
                    <a:cubicBezTo>
                      <a:pt x="6" y="297"/>
                      <a:pt x="6" y="296"/>
                      <a:pt x="7" y="296"/>
                    </a:cubicBezTo>
                    <a:cubicBezTo>
                      <a:pt x="10" y="273"/>
                      <a:pt x="8" y="249"/>
                      <a:pt x="9" y="226"/>
                    </a:cubicBezTo>
                    <a:cubicBezTo>
                      <a:pt x="9" y="203"/>
                      <a:pt x="10" y="180"/>
                      <a:pt x="10" y="156"/>
                    </a:cubicBezTo>
                    <a:cubicBezTo>
                      <a:pt x="10" y="112"/>
                      <a:pt x="12" y="66"/>
                      <a:pt x="8" y="22"/>
                    </a:cubicBezTo>
                    <a:cubicBezTo>
                      <a:pt x="10" y="14"/>
                      <a:pt x="14" y="9"/>
                      <a:pt x="25" y="7"/>
                    </a:cubicBezTo>
                    <a:cubicBezTo>
                      <a:pt x="31" y="6"/>
                      <a:pt x="38" y="6"/>
                      <a:pt x="43" y="6"/>
                    </a:cubicBezTo>
                    <a:cubicBezTo>
                      <a:pt x="57" y="6"/>
                      <a:pt x="69" y="6"/>
                      <a:pt x="83" y="6"/>
                    </a:cubicBezTo>
                    <a:cubicBezTo>
                      <a:pt x="95" y="6"/>
                      <a:pt x="107" y="6"/>
                      <a:pt x="119" y="6"/>
                    </a:cubicBezTo>
                    <a:cubicBezTo>
                      <a:pt x="130" y="7"/>
                      <a:pt x="158" y="3"/>
                      <a:pt x="165" y="15"/>
                    </a:cubicBezTo>
                    <a:cubicBezTo>
                      <a:pt x="165" y="15"/>
                      <a:pt x="165" y="16"/>
                      <a:pt x="165" y="16"/>
                    </a:cubicBezTo>
                    <a:cubicBezTo>
                      <a:pt x="161" y="63"/>
                      <a:pt x="166" y="111"/>
                      <a:pt x="166" y="159"/>
                    </a:cubicBezTo>
                    <a:cubicBezTo>
                      <a:pt x="167" y="206"/>
                      <a:pt x="167" y="254"/>
                      <a:pt x="167" y="302"/>
                    </a:cubicBezTo>
                    <a:cubicBezTo>
                      <a:pt x="167" y="303"/>
                      <a:pt x="168" y="304"/>
                      <a:pt x="168" y="304"/>
                    </a:cubicBezTo>
                    <a:cubicBezTo>
                      <a:pt x="166" y="318"/>
                      <a:pt x="131" y="313"/>
                      <a:pt x="123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80">
                <a:extLst>
                  <a:ext uri="{FF2B5EF4-FFF2-40B4-BE49-F238E27FC236}">
                    <a16:creationId xmlns:a16="http://schemas.microsoft.com/office/drawing/2014/main" id="{BFC5F1C0-6BCC-40B4-ADF0-D6EFE8DED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991" y="2003455"/>
                <a:ext cx="334908" cy="447559"/>
              </a:xfrm>
              <a:custGeom>
                <a:avLst/>
                <a:gdLst>
                  <a:gd name="T0" fmla="*/ 140 w 149"/>
                  <a:gd name="T1" fmla="*/ 6 h 216"/>
                  <a:gd name="T2" fmla="*/ 80 w 149"/>
                  <a:gd name="T3" fmla="*/ 2 h 216"/>
                  <a:gd name="T4" fmla="*/ 8 w 149"/>
                  <a:gd name="T5" fmla="*/ 1 h 216"/>
                  <a:gd name="T6" fmla="*/ 4 w 149"/>
                  <a:gd name="T7" fmla="*/ 104 h 216"/>
                  <a:gd name="T8" fmla="*/ 3 w 149"/>
                  <a:gd name="T9" fmla="*/ 141 h 216"/>
                  <a:gd name="T10" fmla="*/ 5 w 149"/>
                  <a:gd name="T11" fmla="*/ 142 h 216"/>
                  <a:gd name="T12" fmla="*/ 6 w 149"/>
                  <a:gd name="T13" fmla="*/ 207 h 216"/>
                  <a:gd name="T14" fmla="*/ 8 w 149"/>
                  <a:gd name="T15" fmla="*/ 210 h 216"/>
                  <a:gd name="T16" fmla="*/ 142 w 149"/>
                  <a:gd name="T17" fmla="*/ 211 h 216"/>
                  <a:gd name="T18" fmla="*/ 140 w 149"/>
                  <a:gd name="T19" fmla="*/ 8 h 216"/>
                  <a:gd name="T20" fmla="*/ 9 w 149"/>
                  <a:gd name="T21" fmla="*/ 207 h 216"/>
                  <a:gd name="T22" fmla="*/ 10 w 149"/>
                  <a:gd name="T23" fmla="*/ 202 h 216"/>
                  <a:gd name="T24" fmla="*/ 108 w 149"/>
                  <a:gd name="T25" fmla="*/ 201 h 216"/>
                  <a:gd name="T26" fmla="*/ 10 w 149"/>
                  <a:gd name="T27" fmla="*/ 190 h 216"/>
                  <a:gd name="T28" fmla="*/ 78 w 149"/>
                  <a:gd name="T29" fmla="*/ 188 h 216"/>
                  <a:gd name="T30" fmla="*/ 10 w 149"/>
                  <a:gd name="T31" fmla="*/ 174 h 216"/>
                  <a:gd name="T32" fmla="*/ 109 w 149"/>
                  <a:gd name="T33" fmla="*/ 170 h 216"/>
                  <a:gd name="T34" fmla="*/ 10 w 149"/>
                  <a:gd name="T35" fmla="*/ 160 h 216"/>
                  <a:gd name="T36" fmla="*/ 64 w 149"/>
                  <a:gd name="T37" fmla="*/ 157 h 216"/>
                  <a:gd name="T38" fmla="*/ 10 w 149"/>
                  <a:gd name="T39" fmla="*/ 155 h 216"/>
                  <a:gd name="T40" fmla="*/ 101 w 149"/>
                  <a:gd name="T41" fmla="*/ 145 h 216"/>
                  <a:gd name="T42" fmla="*/ 10 w 149"/>
                  <a:gd name="T43" fmla="*/ 141 h 216"/>
                  <a:gd name="T44" fmla="*/ 68 w 149"/>
                  <a:gd name="T45" fmla="*/ 129 h 216"/>
                  <a:gd name="T46" fmla="*/ 10 w 149"/>
                  <a:gd name="T47" fmla="*/ 127 h 216"/>
                  <a:gd name="T48" fmla="*/ 108 w 149"/>
                  <a:gd name="T49" fmla="*/ 114 h 216"/>
                  <a:gd name="T50" fmla="*/ 10 w 149"/>
                  <a:gd name="T51" fmla="*/ 113 h 216"/>
                  <a:gd name="T52" fmla="*/ 59 w 149"/>
                  <a:gd name="T53" fmla="*/ 102 h 216"/>
                  <a:gd name="T54" fmla="*/ 10 w 149"/>
                  <a:gd name="T55" fmla="*/ 100 h 216"/>
                  <a:gd name="T56" fmla="*/ 84 w 149"/>
                  <a:gd name="T57" fmla="*/ 92 h 216"/>
                  <a:gd name="T58" fmla="*/ 10 w 149"/>
                  <a:gd name="T59" fmla="*/ 87 h 216"/>
                  <a:gd name="T60" fmla="*/ 90 w 149"/>
                  <a:gd name="T61" fmla="*/ 80 h 216"/>
                  <a:gd name="T62" fmla="*/ 10 w 149"/>
                  <a:gd name="T63" fmla="*/ 75 h 216"/>
                  <a:gd name="T64" fmla="*/ 57 w 149"/>
                  <a:gd name="T65" fmla="*/ 64 h 216"/>
                  <a:gd name="T66" fmla="*/ 10 w 149"/>
                  <a:gd name="T67" fmla="*/ 62 h 216"/>
                  <a:gd name="T68" fmla="*/ 86 w 149"/>
                  <a:gd name="T69" fmla="*/ 53 h 216"/>
                  <a:gd name="T70" fmla="*/ 11 w 149"/>
                  <a:gd name="T71" fmla="*/ 49 h 216"/>
                  <a:gd name="T72" fmla="*/ 58 w 149"/>
                  <a:gd name="T73" fmla="*/ 41 h 216"/>
                  <a:gd name="T74" fmla="*/ 11 w 149"/>
                  <a:gd name="T75" fmla="*/ 37 h 216"/>
                  <a:gd name="T76" fmla="*/ 95 w 149"/>
                  <a:gd name="T77" fmla="*/ 26 h 216"/>
                  <a:gd name="T78" fmla="*/ 10 w 149"/>
                  <a:gd name="T79" fmla="*/ 21 h 216"/>
                  <a:gd name="T80" fmla="*/ 72 w 149"/>
                  <a:gd name="T81" fmla="*/ 6 h 216"/>
                  <a:gd name="T82" fmla="*/ 139 w 149"/>
                  <a:gd name="T83" fmla="*/ 20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16">
                    <a:moveTo>
                      <a:pt x="140" y="8"/>
                    </a:moveTo>
                    <a:cubicBezTo>
                      <a:pt x="141" y="8"/>
                      <a:pt x="141" y="6"/>
                      <a:pt x="140" y="6"/>
                    </a:cubicBezTo>
                    <a:cubicBezTo>
                      <a:pt x="133" y="2"/>
                      <a:pt x="126" y="3"/>
                      <a:pt x="118" y="3"/>
                    </a:cubicBezTo>
                    <a:cubicBezTo>
                      <a:pt x="106" y="2"/>
                      <a:pt x="93" y="2"/>
                      <a:pt x="80" y="2"/>
                    </a:cubicBezTo>
                    <a:cubicBezTo>
                      <a:pt x="56" y="1"/>
                      <a:pt x="32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6" y="0"/>
                      <a:pt x="6" y="1"/>
                    </a:cubicBezTo>
                    <a:cubicBezTo>
                      <a:pt x="0" y="34"/>
                      <a:pt x="4" y="70"/>
                      <a:pt x="4" y="104"/>
                    </a:cubicBezTo>
                    <a:cubicBezTo>
                      <a:pt x="4" y="116"/>
                      <a:pt x="4" y="129"/>
                      <a:pt x="5" y="141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3" y="142"/>
                      <a:pt x="4" y="142"/>
                      <a:pt x="5" y="142"/>
                    </a:cubicBezTo>
                    <a:cubicBezTo>
                      <a:pt x="5" y="147"/>
                      <a:pt x="5" y="151"/>
                      <a:pt x="5" y="155"/>
                    </a:cubicBezTo>
                    <a:cubicBezTo>
                      <a:pt x="5" y="172"/>
                      <a:pt x="4" y="190"/>
                      <a:pt x="6" y="207"/>
                    </a:cubicBezTo>
                    <a:cubicBezTo>
                      <a:pt x="6" y="208"/>
                      <a:pt x="7" y="208"/>
                      <a:pt x="7" y="208"/>
                    </a:cubicBezTo>
                    <a:cubicBezTo>
                      <a:pt x="7" y="209"/>
                      <a:pt x="7" y="210"/>
                      <a:pt x="8" y="210"/>
                    </a:cubicBezTo>
                    <a:cubicBezTo>
                      <a:pt x="51" y="216"/>
                      <a:pt x="97" y="214"/>
                      <a:pt x="140" y="213"/>
                    </a:cubicBezTo>
                    <a:cubicBezTo>
                      <a:pt x="142" y="213"/>
                      <a:pt x="142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9" y="144"/>
                      <a:pt x="144" y="75"/>
                      <a:pt x="140" y="8"/>
                    </a:cubicBezTo>
                    <a:close/>
                    <a:moveTo>
                      <a:pt x="139" y="209"/>
                    </a:moveTo>
                    <a:cubicBezTo>
                      <a:pt x="96" y="210"/>
                      <a:pt x="52" y="206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10" y="205"/>
                      <a:pt x="10" y="203"/>
                      <a:pt x="10" y="202"/>
                    </a:cubicBezTo>
                    <a:cubicBezTo>
                      <a:pt x="43" y="201"/>
                      <a:pt x="75" y="201"/>
                      <a:pt x="108" y="202"/>
                    </a:cubicBezTo>
                    <a:cubicBezTo>
                      <a:pt x="109" y="202"/>
                      <a:pt x="109" y="201"/>
                      <a:pt x="108" y="201"/>
                    </a:cubicBezTo>
                    <a:cubicBezTo>
                      <a:pt x="76" y="198"/>
                      <a:pt x="43" y="198"/>
                      <a:pt x="10" y="200"/>
                    </a:cubicBezTo>
                    <a:cubicBezTo>
                      <a:pt x="10" y="197"/>
                      <a:pt x="10" y="193"/>
                      <a:pt x="10" y="190"/>
                    </a:cubicBezTo>
                    <a:cubicBezTo>
                      <a:pt x="33" y="191"/>
                      <a:pt x="55" y="192"/>
                      <a:pt x="78" y="190"/>
                    </a:cubicBezTo>
                    <a:cubicBezTo>
                      <a:pt x="78" y="189"/>
                      <a:pt x="78" y="188"/>
                      <a:pt x="78" y="188"/>
                    </a:cubicBezTo>
                    <a:cubicBezTo>
                      <a:pt x="55" y="189"/>
                      <a:pt x="33" y="190"/>
                      <a:pt x="10" y="189"/>
                    </a:cubicBezTo>
                    <a:cubicBezTo>
                      <a:pt x="10" y="184"/>
                      <a:pt x="10" y="179"/>
                      <a:pt x="10" y="174"/>
                    </a:cubicBezTo>
                    <a:cubicBezTo>
                      <a:pt x="43" y="174"/>
                      <a:pt x="76" y="173"/>
                      <a:pt x="109" y="171"/>
                    </a:cubicBezTo>
                    <a:cubicBezTo>
                      <a:pt x="110" y="171"/>
                      <a:pt x="110" y="170"/>
                      <a:pt x="109" y="170"/>
                    </a:cubicBezTo>
                    <a:cubicBezTo>
                      <a:pt x="76" y="170"/>
                      <a:pt x="43" y="171"/>
                      <a:pt x="10" y="173"/>
                    </a:cubicBezTo>
                    <a:cubicBezTo>
                      <a:pt x="10" y="169"/>
                      <a:pt x="10" y="164"/>
                      <a:pt x="10" y="160"/>
                    </a:cubicBezTo>
                    <a:cubicBezTo>
                      <a:pt x="28" y="160"/>
                      <a:pt x="46" y="159"/>
                      <a:pt x="64" y="158"/>
                    </a:cubicBezTo>
                    <a:cubicBezTo>
                      <a:pt x="65" y="158"/>
                      <a:pt x="65" y="157"/>
                      <a:pt x="64" y="157"/>
                    </a:cubicBezTo>
                    <a:cubicBezTo>
                      <a:pt x="46" y="157"/>
                      <a:pt x="28" y="158"/>
                      <a:pt x="10" y="159"/>
                    </a:cubicBezTo>
                    <a:cubicBezTo>
                      <a:pt x="10" y="158"/>
                      <a:pt x="10" y="156"/>
                      <a:pt x="10" y="155"/>
                    </a:cubicBezTo>
                    <a:cubicBezTo>
                      <a:pt x="10" y="151"/>
                      <a:pt x="10" y="147"/>
                      <a:pt x="10" y="142"/>
                    </a:cubicBezTo>
                    <a:cubicBezTo>
                      <a:pt x="40" y="144"/>
                      <a:pt x="70" y="146"/>
                      <a:pt x="101" y="145"/>
                    </a:cubicBezTo>
                    <a:cubicBezTo>
                      <a:pt x="102" y="145"/>
                      <a:pt x="101" y="144"/>
                      <a:pt x="101" y="144"/>
                    </a:cubicBezTo>
                    <a:cubicBezTo>
                      <a:pt x="70" y="142"/>
                      <a:pt x="40" y="141"/>
                      <a:pt x="10" y="141"/>
                    </a:cubicBezTo>
                    <a:cubicBezTo>
                      <a:pt x="10" y="137"/>
                      <a:pt x="10" y="132"/>
                      <a:pt x="10" y="128"/>
                    </a:cubicBezTo>
                    <a:cubicBezTo>
                      <a:pt x="28" y="130"/>
                      <a:pt x="49" y="131"/>
                      <a:pt x="68" y="129"/>
                    </a:cubicBezTo>
                    <a:cubicBezTo>
                      <a:pt x="68" y="129"/>
                      <a:pt x="68" y="128"/>
                      <a:pt x="68" y="128"/>
                    </a:cubicBezTo>
                    <a:cubicBezTo>
                      <a:pt x="49" y="127"/>
                      <a:pt x="29" y="127"/>
                      <a:pt x="10" y="127"/>
                    </a:cubicBezTo>
                    <a:cubicBezTo>
                      <a:pt x="10" y="123"/>
                      <a:pt x="10" y="118"/>
                      <a:pt x="10" y="114"/>
                    </a:cubicBezTo>
                    <a:cubicBezTo>
                      <a:pt x="42" y="115"/>
                      <a:pt x="75" y="116"/>
                      <a:pt x="108" y="114"/>
                    </a:cubicBezTo>
                    <a:cubicBezTo>
                      <a:pt x="109" y="114"/>
                      <a:pt x="109" y="113"/>
                      <a:pt x="108" y="113"/>
                    </a:cubicBezTo>
                    <a:cubicBezTo>
                      <a:pt x="75" y="113"/>
                      <a:pt x="42" y="114"/>
                      <a:pt x="10" y="113"/>
                    </a:cubicBezTo>
                    <a:cubicBezTo>
                      <a:pt x="10" y="109"/>
                      <a:pt x="10" y="105"/>
                      <a:pt x="10" y="101"/>
                    </a:cubicBezTo>
                    <a:cubicBezTo>
                      <a:pt x="26" y="102"/>
                      <a:pt x="43" y="103"/>
                      <a:pt x="59" y="102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43" y="99"/>
                      <a:pt x="26" y="100"/>
                      <a:pt x="10" y="100"/>
                    </a:cubicBezTo>
                    <a:cubicBezTo>
                      <a:pt x="10" y="96"/>
                      <a:pt x="10" y="92"/>
                      <a:pt x="10" y="89"/>
                    </a:cubicBezTo>
                    <a:cubicBezTo>
                      <a:pt x="34" y="90"/>
                      <a:pt x="59" y="92"/>
                      <a:pt x="84" y="92"/>
                    </a:cubicBezTo>
                    <a:cubicBezTo>
                      <a:pt x="85" y="92"/>
                      <a:pt x="85" y="91"/>
                      <a:pt x="84" y="91"/>
                    </a:cubicBezTo>
                    <a:cubicBezTo>
                      <a:pt x="59" y="88"/>
                      <a:pt x="34" y="87"/>
                      <a:pt x="10" y="87"/>
                    </a:cubicBezTo>
                    <a:cubicBezTo>
                      <a:pt x="10" y="84"/>
                      <a:pt x="10" y="80"/>
                      <a:pt x="10" y="76"/>
                    </a:cubicBezTo>
                    <a:cubicBezTo>
                      <a:pt x="37" y="76"/>
                      <a:pt x="63" y="78"/>
                      <a:pt x="90" y="80"/>
                    </a:cubicBezTo>
                    <a:cubicBezTo>
                      <a:pt x="91" y="80"/>
                      <a:pt x="91" y="78"/>
                      <a:pt x="90" y="78"/>
                    </a:cubicBezTo>
                    <a:cubicBezTo>
                      <a:pt x="63" y="75"/>
                      <a:pt x="37" y="75"/>
                      <a:pt x="10" y="75"/>
                    </a:cubicBezTo>
                    <a:cubicBezTo>
                      <a:pt x="10" y="71"/>
                      <a:pt x="10" y="67"/>
                      <a:pt x="10" y="64"/>
                    </a:cubicBezTo>
                    <a:cubicBezTo>
                      <a:pt x="26" y="63"/>
                      <a:pt x="41" y="63"/>
                      <a:pt x="57" y="64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41" y="61"/>
                      <a:pt x="26" y="61"/>
                      <a:pt x="10" y="62"/>
                    </a:cubicBezTo>
                    <a:cubicBezTo>
                      <a:pt x="11" y="58"/>
                      <a:pt x="11" y="54"/>
                      <a:pt x="11" y="50"/>
                    </a:cubicBezTo>
                    <a:cubicBezTo>
                      <a:pt x="36" y="51"/>
                      <a:pt x="61" y="53"/>
                      <a:pt x="86" y="53"/>
                    </a:cubicBezTo>
                    <a:cubicBezTo>
                      <a:pt x="87" y="53"/>
                      <a:pt x="87" y="52"/>
                      <a:pt x="86" y="52"/>
                    </a:cubicBezTo>
                    <a:cubicBezTo>
                      <a:pt x="61" y="49"/>
                      <a:pt x="36" y="48"/>
                      <a:pt x="11" y="49"/>
                    </a:cubicBezTo>
                    <a:cubicBezTo>
                      <a:pt x="11" y="45"/>
                      <a:pt x="11" y="42"/>
                      <a:pt x="11" y="39"/>
                    </a:cubicBezTo>
                    <a:cubicBezTo>
                      <a:pt x="27" y="39"/>
                      <a:pt x="42" y="40"/>
                      <a:pt x="58" y="41"/>
                    </a:cubicBezTo>
                    <a:cubicBezTo>
                      <a:pt x="59" y="41"/>
                      <a:pt x="59" y="40"/>
                      <a:pt x="59" y="40"/>
                    </a:cubicBezTo>
                    <a:cubicBezTo>
                      <a:pt x="43" y="38"/>
                      <a:pt x="27" y="37"/>
                      <a:pt x="11" y="37"/>
                    </a:cubicBezTo>
                    <a:cubicBezTo>
                      <a:pt x="11" y="32"/>
                      <a:pt x="11" y="27"/>
                      <a:pt x="10" y="22"/>
                    </a:cubicBezTo>
                    <a:cubicBezTo>
                      <a:pt x="38" y="23"/>
                      <a:pt x="67" y="25"/>
                      <a:pt x="95" y="26"/>
                    </a:cubicBezTo>
                    <a:cubicBezTo>
                      <a:pt x="95" y="26"/>
                      <a:pt x="96" y="25"/>
                      <a:pt x="95" y="24"/>
                    </a:cubicBezTo>
                    <a:cubicBezTo>
                      <a:pt x="67" y="20"/>
                      <a:pt x="38" y="20"/>
                      <a:pt x="10" y="21"/>
                    </a:cubicBezTo>
                    <a:cubicBezTo>
                      <a:pt x="10" y="15"/>
                      <a:pt x="9" y="10"/>
                      <a:pt x="9" y="4"/>
                    </a:cubicBezTo>
                    <a:cubicBezTo>
                      <a:pt x="29" y="6"/>
                      <a:pt x="51" y="6"/>
                      <a:pt x="72" y="6"/>
                    </a:cubicBezTo>
                    <a:cubicBezTo>
                      <a:pt x="93" y="7"/>
                      <a:pt x="116" y="5"/>
                      <a:pt x="137" y="8"/>
                    </a:cubicBezTo>
                    <a:cubicBezTo>
                      <a:pt x="142" y="75"/>
                      <a:pt x="137" y="142"/>
                      <a:pt x="139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81">
                <a:extLst>
                  <a:ext uri="{FF2B5EF4-FFF2-40B4-BE49-F238E27FC236}">
                    <a16:creationId xmlns:a16="http://schemas.microsoft.com/office/drawing/2014/main" id="{DCDA7723-1EA6-4BF7-9C64-721CECA913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0" y="2460148"/>
                <a:ext cx="77637" cy="66982"/>
              </a:xfrm>
              <a:custGeom>
                <a:avLst/>
                <a:gdLst>
                  <a:gd name="T0" fmla="*/ 18 w 35"/>
                  <a:gd name="T1" fmla="*/ 2 h 32"/>
                  <a:gd name="T2" fmla="*/ 18 w 35"/>
                  <a:gd name="T3" fmla="*/ 2 h 32"/>
                  <a:gd name="T4" fmla="*/ 2 w 35"/>
                  <a:gd name="T5" fmla="*/ 14 h 32"/>
                  <a:gd name="T6" fmla="*/ 15 w 35"/>
                  <a:gd name="T7" fmla="*/ 31 h 32"/>
                  <a:gd name="T8" fmla="*/ 34 w 35"/>
                  <a:gd name="T9" fmla="*/ 17 h 32"/>
                  <a:gd name="T10" fmla="*/ 18 w 35"/>
                  <a:gd name="T11" fmla="*/ 2 h 32"/>
                  <a:gd name="T12" fmla="*/ 27 w 35"/>
                  <a:gd name="T13" fmla="*/ 21 h 32"/>
                  <a:gd name="T14" fmla="*/ 12 w 35"/>
                  <a:gd name="T15" fmla="*/ 26 h 32"/>
                  <a:gd name="T16" fmla="*/ 7 w 35"/>
                  <a:gd name="T17" fmla="*/ 12 h 32"/>
                  <a:gd name="T18" fmla="*/ 17 w 35"/>
                  <a:gd name="T19" fmla="*/ 4 h 32"/>
                  <a:gd name="T20" fmla="*/ 19 w 35"/>
                  <a:gd name="T21" fmla="*/ 5 h 32"/>
                  <a:gd name="T22" fmla="*/ 27 w 35"/>
                  <a:gd name="T2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2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1" y="2"/>
                      <a:pt x="3" y="6"/>
                      <a:pt x="2" y="14"/>
                    </a:cubicBezTo>
                    <a:cubicBezTo>
                      <a:pt x="0" y="22"/>
                      <a:pt x="7" y="31"/>
                      <a:pt x="15" y="31"/>
                    </a:cubicBezTo>
                    <a:cubicBezTo>
                      <a:pt x="24" y="32"/>
                      <a:pt x="32" y="25"/>
                      <a:pt x="34" y="17"/>
                    </a:cubicBezTo>
                    <a:cubicBezTo>
                      <a:pt x="35" y="8"/>
                      <a:pt x="28" y="0"/>
                      <a:pt x="18" y="2"/>
                    </a:cubicBezTo>
                    <a:close/>
                    <a:moveTo>
                      <a:pt x="27" y="21"/>
                    </a:moveTo>
                    <a:cubicBezTo>
                      <a:pt x="24" y="26"/>
                      <a:pt x="18" y="29"/>
                      <a:pt x="12" y="26"/>
                    </a:cubicBezTo>
                    <a:cubicBezTo>
                      <a:pt x="7" y="24"/>
                      <a:pt x="4" y="17"/>
                      <a:pt x="7" y="12"/>
                    </a:cubicBezTo>
                    <a:cubicBezTo>
                      <a:pt x="9" y="8"/>
                      <a:pt x="13" y="6"/>
                      <a:pt x="17" y="4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8" y="4"/>
                      <a:pt x="31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82">
                <a:extLst>
                  <a:ext uri="{FF2B5EF4-FFF2-40B4-BE49-F238E27FC236}">
                    <a16:creationId xmlns:a16="http://schemas.microsoft.com/office/drawing/2014/main" id="{CCB36DDA-BD29-4721-A1D8-40A932283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4508" y="1933429"/>
                <a:ext cx="117217" cy="35014"/>
              </a:xfrm>
              <a:custGeom>
                <a:avLst/>
                <a:gdLst>
                  <a:gd name="T0" fmla="*/ 46 w 52"/>
                  <a:gd name="T1" fmla="*/ 3 h 17"/>
                  <a:gd name="T2" fmla="*/ 25 w 52"/>
                  <a:gd name="T3" fmla="*/ 2 h 17"/>
                  <a:gd name="T4" fmla="*/ 10 w 52"/>
                  <a:gd name="T5" fmla="*/ 2 h 17"/>
                  <a:gd name="T6" fmla="*/ 4 w 52"/>
                  <a:gd name="T7" fmla="*/ 3 h 17"/>
                  <a:gd name="T8" fmla="*/ 0 w 52"/>
                  <a:gd name="T9" fmla="*/ 9 h 17"/>
                  <a:gd name="T10" fmla="*/ 3 w 52"/>
                  <a:gd name="T11" fmla="*/ 15 h 17"/>
                  <a:gd name="T12" fmla="*/ 6 w 52"/>
                  <a:gd name="T13" fmla="*/ 16 h 17"/>
                  <a:gd name="T14" fmla="*/ 44 w 52"/>
                  <a:gd name="T15" fmla="*/ 17 h 17"/>
                  <a:gd name="T16" fmla="*/ 45 w 52"/>
                  <a:gd name="T17" fmla="*/ 17 h 17"/>
                  <a:gd name="T18" fmla="*/ 51 w 52"/>
                  <a:gd name="T19" fmla="*/ 11 h 17"/>
                  <a:gd name="T20" fmla="*/ 46 w 52"/>
                  <a:gd name="T21" fmla="*/ 3 h 17"/>
                  <a:gd name="T22" fmla="*/ 45 w 52"/>
                  <a:gd name="T23" fmla="*/ 14 h 17"/>
                  <a:gd name="T24" fmla="*/ 44 w 52"/>
                  <a:gd name="T25" fmla="*/ 14 h 17"/>
                  <a:gd name="T26" fmla="*/ 9 w 52"/>
                  <a:gd name="T27" fmla="*/ 14 h 17"/>
                  <a:gd name="T28" fmla="*/ 8 w 52"/>
                  <a:gd name="T29" fmla="*/ 13 h 17"/>
                  <a:gd name="T30" fmla="*/ 6 w 52"/>
                  <a:gd name="T31" fmla="*/ 11 h 17"/>
                  <a:gd name="T32" fmla="*/ 5 w 52"/>
                  <a:gd name="T33" fmla="*/ 8 h 17"/>
                  <a:gd name="T34" fmla="*/ 10 w 52"/>
                  <a:gd name="T35" fmla="*/ 5 h 17"/>
                  <a:gd name="T36" fmla="*/ 25 w 52"/>
                  <a:gd name="T37" fmla="*/ 6 h 17"/>
                  <a:gd name="T38" fmla="*/ 45 w 52"/>
                  <a:gd name="T39" fmla="*/ 6 h 17"/>
                  <a:gd name="T40" fmla="*/ 47 w 52"/>
                  <a:gd name="T41" fmla="*/ 10 h 17"/>
                  <a:gd name="T42" fmla="*/ 45 w 52"/>
                  <a:gd name="T4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7">
                    <a:moveTo>
                      <a:pt x="46" y="3"/>
                    </a:moveTo>
                    <a:cubicBezTo>
                      <a:pt x="39" y="3"/>
                      <a:pt x="32" y="2"/>
                      <a:pt x="25" y="2"/>
                    </a:cubicBezTo>
                    <a:cubicBezTo>
                      <a:pt x="20" y="1"/>
                      <a:pt x="15" y="0"/>
                      <a:pt x="10" y="2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1" y="14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9" y="17"/>
                      <a:pt x="32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8" y="17"/>
                      <a:pt x="51" y="15"/>
                      <a:pt x="51" y="11"/>
                    </a:cubicBezTo>
                    <a:cubicBezTo>
                      <a:pt x="52" y="8"/>
                      <a:pt x="50" y="2"/>
                      <a:pt x="46" y="3"/>
                    </a:cubicBezTo>
                    <a:close/>
                    <a:moveTo>
                      <a:pt x="45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32" y="13"/>
                      <a:pt x="20" y="13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6" y="12"/>
                      <a:pt x="6" y="11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6" y="6"/>
                      <a:pt x="8" y="6"/>
                      <a:pt x="10" y="5"/>
                    </a:cubicBezTo>
                    <a:cubicBezTo>
                      <a:pt x="15" y="7"/>
                      <a:pt x="20" y="6"/>
                      <a:pt x="25" y="6"/>
                    </a:cubicBezTo>
                    <a:cubicBezTo>
                      <a:pt x="32" y="6"/>
                      <a:pt x="38" y="6"/>
                      <a:pt x="45" y="6"/>
                    </a:cubicBezTo>
                    <a:cubicBezTo>
                      <a:pt x="46" y="8"/>
                      <a:pt x="48" y="8"/>
                      <a:pt x="47" y="10"/>
                    </a:cubicBezTo>
                    <a:cubicBezTo>
                      <a:pt x="47" y="12"/>
                      <a:pt x="46" y="13"/>
                      <a:pt x="4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BDC014E-1B90-4C68-AED0-58A865D05E6A}"/>
                </a:ext>
              </a:extLst>
            </p:cNvPr>
            <p:cNvGrpSpPr/>
            <p:nvPr/>
          </p:nvGrpSpPr>
          <p:grpSpPr>
            <a:xfrm>
              <a:off x="1584820" y="3810436"/>
              <a:ext cx="1312231" cy="447559"/>
              <a:chOff x="1539915" y="4146867"/>
              <a:chExt cx="1312231" cy="447559"/>
            </a:xfrm>
            <a:solidFill>
              <a:schemeClr val="bg1"/>
            </a:solidFill>
          </p:grpSpPr>
          <p:sp>
            <p:nvSpPr>
              <p:cNvPr id="145" name="Freeform 83">
                <a:extLst>
                  <a:ext uri="{FF2B5EF4-FFF2-40B4-BE49-F238E27FC236}">
                    <a16:creationId xmlns:a16="http://schemas.microsoft.com/office/drawing/2014/main" id="{8A0B5BB5-C69A-4BEB-A38A-BC3B7460CE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915" y="4146867"/>
                <a:ext cx="478005" cy="252703"/>
              </a:xfrm>
              <a:custGeom>
                <a:avLst/>
                <a:gdLst>
                  <a:gd name="T0" fmla="*/ 210 w 213"/>
                  <a:gd name="T1" fmla="*/ 107 h 122"/>
                  <a:gd name="T2" fmla="*/ 211 w 213"/>
                  <a:gd name="T3" fmla="*/ 105 h 122"/>
                  <a:gd name="T4" fmla="*/ 206 w 213"/>
                  <a:gd name="T5" fmla="*/ 7 h 122"/>
                  <a:gd name="T6" fmla="*/ 206 w 213"/>
                  <a:gd name="T7" fmla="*/ 4 h 122"/>
                  <a:gd name="T8" fmla="*/ 206 w 213"/>
                  <a:gd name="T9" fmla="*/ 4 h 122"/>
                  <a:gd name="T10" fmla="*/ 205 w 213"/>
                  <a:gd name="T11" fmla="*/ 2 h 122"/>
                  <a:gd name="T12" fmla="*/ 202 w 213"/>
                  <a:gd name="T13" fmla="*/ 0 h 122"/>
                  <a:gd name="T14" fmla="*/ 101 w 213"/>
                  <a:gd name="T15" fmla="*/ 4 h 122"/>
                  <a:gd name="T16" fmla="*/ 54 w 213"/>
                  <a:gd name="T17" fmla="*/ 4 h 122"/>
                  <a:gd name="T18" fmla="*/ 6 w 213"/>
                  <a:gd name="T19" fmla="*/ 5 h 122"/>
                  <a:gd name="T20" fmla="*/ 4 w 213"/>
                  <a:gd name="T21" fmla="*/ 7 h 122"/>
                  <a:gd name="T22" fmla="*/ 2 w 213"/>
                  <a:gd name="T23" fmla="*/ 24 h 122"/>
                  <a:gd name="T24" fmla="*/ 1 w 213"/>
                  <a:gd name="T25" fmla="*/ 53 h 122"/>
                  <a:gd name="T26" fmla="*/ 1 w 213"/>
                  <a:gd name="T27" fmla="*/ 109 h 122"/>
                  <a:gd name="T28" fmla="*/ 2 w 213"/>
                  <a:gd name="T29" fmla="*/ 112 h 122"/>
                  <a:gd name="T30" fmla="*/ 3 w 213"/>
                  <a:gd name="T31" fmla="*/ 112 h 122"/>
                  <a:gd name="T32" fmla="*/ 4 w 213"/>
                  <a:gd name="T33" fmla="*/ 116 h 122"/>
                  <a:gd name="T34" fmla="*/ 136 w 213"/>
                  <a:gd name="T35" fmla="*/ 120 h 122"/>
                  <a:gd name="T36" fmla="*/ 201 w 213"/>
                  <a:gd name="T37" fmla="*/ 117 h 122"/>
                  <a:gd name="T38" fmla="*/ 210 w 213"/>
                  <a:gd name="T39" fmla="*/ 107 h 122"/>
                  <a:gd name="T40" fmla="*/ 8 w 213"/>
                  <a:gd name="T41" fmla="*/ 9 h 122"/>
                  <a:gd name="T42" fmla="*/ 51 w 213"/>
                  <a:gd name="T43" fmla="*/ 10 h 122"/>
                  <a:gd name="T44" fmla="*/ 101 w 213"/>
                  <a:gd name="T45" fmla="*/ 10 h 122"/>
                  <a:gd name="T46" fmla="*/ 196 w 213"/>
                  <a:gd name="T47" fmla="*/ 7 h 122"/>
                  <a:gd name="T48" fmla="*/ 154 w 213"/>
                  <a:gd name="T49" fmla="*/ 41 h 122"/>
                  <a:gd name="T50" fmla="*/ 106 w 213"/>
                  <a:gd name="T51" fmla="*/ 69 h 122"/>
                  <a:gd name="T52" fmla="*/ 55 w 213"/>
                  <a:gd name="T53" fmla="*/ 40 h 122"/>
                  <a:gd name="T54" fmla="*/ 8 w 213"/>
                  <a:gd name="T55" fmla="*/ 10 h 122"/>
                  <a:gd name="T56" fmla="*/ 8 w 213"/>
                  <a:gd name="T57" fmla="*/ 9 h 122"/>
                  <a:gd name="T58" fmla="*/ 8 w 213"/>
                  <a:gd name="T59" fmla="*/ 14 h 122"/>
                  <a:gd name="T60" fmla="*/ 60 w 213"/>
                  <a:gd name="T61" fmla="*/ 50 h 122"/>
                  <a:gd name="T62" fmla="*/ 61 w 213"/>
                  <a:gd name="T63" fmla="*/ 51 h 122"/>
                  <a:gd name="T64" fmla="*/ 7 w 213"/>
                  <a:gd name="T65" fmla="*/ 106 h 122"/>
                  <a:gd name="T66" fmla="*/ 8 w 213"/>
                  <a:gd name="T67" fmla="*/ 56 h 122"/>
                  <a:gd name="T68" fmla="*/ 8 w 213"/>
                  <a:gd name="T69" fmla="*/ 14 h 122"/>
                  <a:gd name="T70" fmla="*/ 157 w 213"/>
                  <a:gd name="T71" fmla="*/ 112 h 122"/>
                  <a:gd name="T72" fmla="*/ 106 w 213"/>
                  <a:gd name="T73" fmla="*/ 113 h 122"/>
                  <a:gd name="T74" fmla="*/ 10 w 213"/>
                  <a:gd name="T75" fmla="*/ 110 h 122"/>
                  <a:gd name="T76" fmla="*/ 66 w 213"/>
                  <a:gd name="T77" fmla="*/ 54 h 122"/>
                  <a:gd name="T78" fmla="*/ 92 w 213"/>
                  <a:gd name="T79" fmla="*/ 71 h 122"/>
                  <a:gd name="T80" fmla="*/ 108 w 213"/>
                  <a:gd name="T81" fmla="*/ 78 h 122"/>
                  <a:gd name="T82" fmla="*/ 126 w 213"/>
                  <a:gd name="T83" fmla="*/ 69 h 122"/>
                  <a:gd name="T84" fmla="*/ 143 w 213"/>
                  <a:gd name="T85" fmla="*/ 57 h 122"/>
                  <a:gd name="T86" fmla="*/ 143 w 213"/>
                  <a:gd name="T87" fmla="*/ 57 h 122"/>
                  <a:gd name="T88" fmla="*/ 197 w 213"/>
                  <a:gd name="T89" fmla="*/ 109 h 122"/>
                  <a:gd name="T90" fmla="*/ 157 w 213"/>
                  <a:gd name="T91" fmla="*/ 112 h 122"/>
                  <a:gd name="T92" fmla="*/ 203 w 213"/>
                  <a:gd name="T93" fmla="*/ 106 h 122"/>
                  <a:gd name="T94" fmla="*/ 146 w 213"/>
                  <a:gd name="T95" fmla="*/ 54 h 122"/>
                  <a:gd name="T96" fmla="*/ 153 w 213"/>
                  <a:gd name="T97" fmla="*/ 49 h 122"/>
                  <a:gd name="T98" fmla="*/ 201 w 213"/>
                  <a:gd name="T99" fmla="*/ 11 h 122"/>
                  <a:gd name="T100" fmla="*/ 204 w 213"/>
                  <a:gd name="T101" fmla="*/ 105 h 122"/>
                  <a:gd name="T102" fmla="*/ 203 w 213"/>
                  <a:gd name="T103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122">
                    <a:moveTo>
                      <a:pt x="210" y="107"/>
                    </a:moveTo>
                    <a:cubicBezTo>
                      <a:pt x="210" y="106"/>
                      <a:pt x="211" y="106"/>
                      <a:pt x="211" y="105"/>
                    </a:cubicBezTo>
                    <a:cubicBezTo>
                      <a:pt x="209" y="72"/>
                      <a:pt x="210" y="39"/>
                      <a:pt x="206" y="7"/>
                    </a:cubicBezTo>
                    <a:cubicBezTo>
                      <a:pt x="207" y="6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3"/>
                      <a:pt x="205" y="2"/>
                      <a:pt x="205" y="2"/>
                    </a:cubicBezTo>
                    <a:cubicBezTo>
                      <a:pt x="204" y="1"/>
                      <a:pt x="203" y="0"/>
                      <a:pt x="202" y="0"/>
                    </a:cubicBezTo>
                    <a:cubicBezTo>
                      <a:pt x="168" y="2"/>
                      <a:pt x="135" y="3"/>
                      <a:pt x="101" y="4"/>
                    </a:cubicBezTo>
                    <a:cubicBezTo>
                      <a:pt x="86" y="4"/>
                      <a:pt x="70" y="4"/>
                      <a:pt x="54" y="4"/>
                    </a:cubicBezTo>
                    <a:cubicBezTo>
                      <a:pt x="38" y="4"/>
                      <a:pt x="22" y="3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1" y="12"/>
                      <a:pt x="2" y="19"/>
                      <a:pt x="2" y="24"/>
                    </a:cubicBezTo>
                    <a:cubicBezTo>
                      <a:pt x="2" y="34"/>
                      <a:pt x="2" y="43"/>
                      <a:pt x="1" y="53"/>
                    </a:cubicBezTo>
                    <a:cubicBezTo>
                      <a:pt x="1" y="72"/>
                      <a:pt x="0" y="90"/>
                      <a:pt x="1" y="109"/>
                    </a:cubicBezTo>
                    <a:cubicBezTo>
                      <a:pt x="1" y="110"/>
                      <a:pt x="1" y="111"/>
                      <a:pt x="2" y="112"/>
                    </a:cubicBezTo>
                    <a:cubicBezTo>
                      <a:pt x="2" y="112"/>
                      <a:pt x="2" y="112"/>
                      <a:pt x="3" y="112"/>
                    </a:cubicBezTo>
                    <a:cubicBezTo>
                      <a:pt x="2" y="114"/>
                      <a:pt x="3" y="115"/>
                      <a:pt x="4" y="116"/>
                    </a:cubicBezTo>
                    <a:cubicBezTo>
                      <a:pt x="47" y="121"/>
                      <a:pt x="92" y="121"/>
                      <a:pt x="136" y="120"/>
                    </a:cubicBezTo>
                    <a:cubicBezTo>
                      <a:pt x="157" y="120"/>
                      <a:pt x="181" y="122"/>
                      <a:pt x="201" y="117"/>
                    </a:cubicBezTo>
                    <a:cubicBezTo>
                      <a:pt x="207" y="116"/>
                      <a:pt x="213" y="113"/>
                      <a:pt x="210" y="107"/>
                    </a:cubicBezTo>
                    <a:close/>
                    <a:moveTo>
                      <a:pt x="8" y="9"/>
                    </a:moveTo>
                    <a:cubicBezTo>
                      <a:pt x="22" y="11"/>
                      <a:pt x="37" y="10"/>
                      <a:pt x="51" y="10"/>
                    </a:cubicBezTo>
                    <a:cubicBezTo>
                      <a:pt x="68" y="10"/>
                      <a:pt x="85" y="10"/>
                      <a:pt x="101" y="10"/>
                    </a:cubicBezTo>
                    <a:cubicBezTo>
                      <a:pt x="133" y="9"/>
                      <a:pt x="165" y="8"/>
                      <a:pt x="196" y="7"/>
                    </a:cubicBezTo>
                    <a:cubicBezTo>
                      <a:pt x="183" y="19"/>
                      <a:pt x="169" y="30"/>
                      <a:pt x="154" y="41"/>
                    </a:cubicBezTo>
                    <a:cubicBezTo>
                      <a:pt x="141" y="51"/>
                      <a:pt x="123" y="69"/>
                      <a:pt x="106" y="69"/>
                    </a:cubicBezTo>
                    <a:cubicBezTo>
                      <a:pt x="89" y="68"/>
                      <a:pt x="70" y="50"/>
                      <a:pt x="55" y="40"/>
                    </a:cubicBezTo>
                    <a:cubicBezTo>
                      <a:pt x="40" y="30"/>
                      <a:pt x="24" y="19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  <a:moveTo>
                      <a:pt x="8" y="14"/>
                    </a:moveTo>
                    <a:cubicBezTo>
                      <a:pt x="24" y="27"/>
                      <a:pt x="42" y="38"/>
                      <a:pt x="60" y="50"/>
                    </a:cubicBezTo>
                    <a:cubicBezTo>
                      <a:pt x="60" y="50"/>
                      <a:pt x="60" y="50"/>
                      <a:pt x="61" y="51"/>
                    </a:cubicBezTo>
                    <a:cubicBezTo>
                      <a:pt x="43" y="69"/>
                      <a:pt x="24" y="87"/>
                      <a:pt x="7" y="106"/>
                    </a:cubicBezTo>
                    <a:cubicBezTo>
                      <a:pt x="7" y="89"/>
                      <a:pt x="7" y="73"/>
                      <a:pt x="8" y="56"/>
                    </a:cubicBezTo>
                    <a:cubicBezTo>
                      <a:pt x="8" y="43"/>
                      <a:pt x="7" y="28"/>
                      <a:pt x="8" y="14"/>
                    </a:cubicBezTo>
                    <a:close/>
                    <a:moveTo>
                      <a:pt x="157" y="112"/>
                    </a:moveTo>
                    <a:cubicBezTo>
                      <a:pt x="140" y="113"/>
                      <a:pt x="123" y="113"/>
                      <a:pt x="106" y="113"/>
                    </a:cubicBezTo>
                    <a:cubicBezTo>
                      <a:pt x="74" y="113"/>
                      <a:pt x="42" y="111"/>
                      <a:pt x="10" y="110"/>
                    </a:cubicBezTo>
                    <a:cubicBezTo>
                      <a:pt x="30" y="94"/>
                      <a:pt x="48" y="74"/>
                      <a:pt x="66" y="54"/>
                    </a:cubicBezTo>
                    <a:cubicBezTo>
                      <a:pt x="74" y="60"/>
                      <a:pt x="83" y="66"/>
                      <a:pt x="92" y="71"/>
                    </a:cubicBezTo>
                    <a:cubicBezTo>
                      <a:pt x="97" y="75"/>
                      <a:pt x="102" y="78"/>
                      <a:pt x="108" y="78"/>
                    </a:cubicBezTo>
                    <a:cubicBezTo>
                      <a:pt x="115" y="77"/>
                      <a:pt x="121" y="72"/>
                      <a:pt x="126" y="69"/>
                    </a:cubicBezTo>
                    <a:cubicBezTo>
                      <a:pt x="132" y="65"/>
                      <a:pt x="137" y="61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60" y="76"/>
                      <a:pt x="179" y="92"/>
                      <a:pt x="197" y="109"/>
                    </a:cubicBezTo>
                    <a:cubicBezTo>
                      <a:pt x="184" y="111"/>
                      <a:pt x="160" y="112"/>
                      <a:pt x="157" y="112"/>
                    </a:cubicBezTo>
                    <a:close/>
                    <a:moveTo>
                      <a:pt x="203" y="106"/>
                    </a:moveTo>
                    <a:cubicBezTo>
                      <a:pt x="184" y="89"/>
                      <a:pt x="166" y="70"/>
                      <a:pt x="146" y="54"/>
                    </a:cubicBezTo>
                    <a:cubicBezTo>
                      <a:pt x="148" y="53"/>
                      <a:pt x="151" y="51"/>
                      <a:pt x="153" y="49"/>
                    </a:cubicBezTo>
                    <a:cubicBezTo>
                      <a:pt x="169" y="37"/>
                      <a:pt x="185" y="25"/>
                      <a:pt x="201" y="11"/>
                    </a:cubicBezTo>
                    <a:cubicBezTo>
                      <a:pt x="200" y="43"/>
                      <a:pt x="203" y="74"/>
                      <a:pt x="204" y="105"/>
                    </a:cubicBezTo>
                    <a:cubicBezTo>
                      <a:pt x="204" y="105"/>
                      <a:pt x="203" y="106"/>
                      <a:pt x="20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84">
                <a:extLst>
                  <a:ext uri="{FF2B5EF4-FFF2-40B4-BE49-F238E27FC236}">
                    <a16:creationId xmlns:a16="http://schemas.microsoft.com/office/drawing/2014/main" id="{4EFDA407-21D2-4F18-8860-D702720C6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845" y="4181880"/>
                <a:ext cx="805301" cy="412546"/>
              </a:xfrm>
              <a:custGeom>
                <a:avLst/>
                <a:gdLst>
                  <a:gd name="T0" fmla="*/ 280 w 359"/>
                  <a:gd name="T1" fmla="*/ 116 h 199"/>
                  <a:gd name="T2" fmla="*/ 276 w 359"/>
                  <a:gd name="T3" fmla="*/ 115 h 199"/>
                  <a:gd name="T4" fmla="*/ 246 w 359"/>
                  <a:gd name="T5" fmla="*/ 57 h 199"/>
                  <a:gd name="T6" fmla="*/ 146 w 359"/>
                  <a:gd name="T7" fmla="*/ 39 h 199"/>
                  <a:gd name="T8" fmla="*/ 128 w 359"/>
                  <a:gd name="T9" fmla="*/ 45 h 199"/>
                  <a:gd name="T10" fmla="*/ 114 w 359"/>
                  <a:gd name="T11" fmla="*/ 28 h 199"/>
                  <a:gd name="T12" fmla="*/ 1 w 359"/>
                  <a:gd name="T13" fmla="*/ 45 h 199"/>
                  <a:gd name="T14" fmla="*/ 4 w 359"/>
                  <a:gd name="T15" fmla="*/ 47 h 199"/>
                  <a:gd name="T16" fmla="*/ 77 w 359"/>
                  <a:gd name="T17" fmla="*/ 18 h 199"/>
                  <a:gd name="T18" fmla="*/ 110 w 359"/>
                  <a:gd name="T19" fmla="*/ 35 h 199"/>
                  <a:gd name="T20" fmla="*/ 122 w 359"/>
                  <a:gd name="T21" fmla="*/ 48 h 199"/>
                  <a:gd name="T22" fmla="*/ 111 w 359"/>
                  <a:gd name="T23" fmla="*/ 58 h 199"/>
                  <a:gd name="T24" fmla="*/ 106 w 359"/>
                  <a:gd name="T25" fmla="*/ 68 h 199"/>
                  <a:gd name="T26" fmla="*/ 103 w 359"/>
                  <a:gd name="T27" fmla="*/ 76 h 199"/>
                  <a:gd name="T28" fmla="*/ 103 w 359"/>
                  <a:gd name="T29" fmla="*/ 80 h 199"/>
                  <a:gd name="T30" fmla="*/ 103 w 359"/>
                  <a:gd name="T31" fmla="*/ 81 h 199"/>
                  <a:gd name="T32" fmla="*/ 132 w 359"/>
                  <a:gd name="T33" fmla="*/ 81 h 199"/>
                  <a:gd name="T34" fmla="*/ 131 w 359"/>
                  <a:gd name="T35" fmla="*/ 51 h 199"/>
                  <a:gd name="T36" fmla="*/ 155 w 359"/>
                  <a:gd name="T37" fmla="*/ 45 h 199"/>
                  <a:gd name="T38" fmla="*/ 210 w 359"/>
                  <a:gd name="T39" fmla="*/ 49 h 199"/>
                  <a:gd name="T40" fmla="*/ 257 w 359"/>
                  <a:gd name="T41" fmla="*/ 84 h 199"/>
                  <a:gd name="T42" fmla="*/ 266 w 359"/>
                  <a:gd name="T43" fmla="*/ 108 h 199"/>
                  <a:gd name="T44" fmla="*/ 267 w 359"/>
                  <a:gd name="T45" fmla="*/ 114 h 199"/>
                  <a:gd name="T46" fmla="*/ 240 w 359"/>
                  <a:gd name="T47" fmla="*/ 120 h 199"/>
                  <a:gd name="T48" fmla="*/ 238 w 359"/>
                  <a:gd name="T49" fmla="*/ 120 h 199"/>
                  <a:gd name="T50" fmla="*/ 231 w 359"/>
                  <a:gd name="T51" fmla="*/ 124 h 199"/>
                  <a:gd name="T52" fmla="*/ 227 w 359"/>
                  <a:gd name="T53" fmla="*/ 130 h 199"/>
                  <a:gd name="T54" fmla="*/ 236 w 359"/>
                  <a:gd name="T55" fmla="*/ 153 h 199"/>
                  <a:gd name="T56" fmla="*/ 268 w 359"/>
                  <a:gd name="T57" fmla="*/ 142 h 199"/>
                  <a:gd name="T58" fmla="*/ 276 w 359"/>
                  <a:gd name="T59" fmla="*/ 121 h 199"/>
                  <a:gd name="T60" fmla="*/ 276 w 359"/>
                  <a:gd name="T61" fmla="*/ 121 h 199"/>
                  <a:gd name="T62" fmla="*/ 308 w 359"/>
                  <a:gd name="T63" fmla="*/ 133 h 199"/>
                  <a:gd name="T64" fmla="*/ 338 w 359"/>
                  <a:gd name="T65" fmla="*/ 194 h 199"/>
                  <a:gd name="T66" fmla="*/ 342 w 359"/>
                  <a:gd name="T67" fmla="*/ 196 h 199"/>
                  <a:gd name="T68" fmla="*/ 280 w 359"/>
                  <a:gd name="T69" fmla="*/ 116 h 199"/>
                  <a:gd name="T70" fmla="*/ 111 w 359"/>
                  <a:gd name="T71" fmla="*/ 82 h 199"/>
                  <a:gd name="T72" fmla="*/ 125 w 359"/>
                  <a:gd name="T73" fmla="*/ 54 h 199"/>
                  <a:gd name="T74" fmla="*/ 129 w 359"/>
                  <a:gd name="T75" fmla="*/ 68 h 199"/>
                  <a:gd name="T76" fmla="*/ 111 w 359"/>
                  <a:gd name="T77" fmla="*/ 82 h 199"/>
                  <a:gd name="T78" fmla="*/ 263 w 359"/>
                  <a:gd name="T79" fmla="*/ 134 h 199"/>
                  <a:gd name="T80" fmla="*/ 259 w 359"/>
                  <a:gd name="T81" fmla="*/ 140 h 199"/>
                  <a:gd name="T82" fmla="*/ 242 w 359"/>
                  <a:gd name="T83" fmla="*/ 142 h 199"/>
                  <a:gd name="T84" fmla="*/ 251 w 359"/>
                  <a:gd name="T85" fmla="*/ 122 h 199"/>
                  <a:gd name="T86" fmla="*/ 262 w 359"/>
                  <a:gd name="T87" fmla="*/ 120 h 199"/>
                  <a:gd name="T88" fmla="*/ 267 w 359"/>
                  <a:gd name="T89" fmla="*/ 120 h 199"/>
                  <a:gd name="T90" fmla="*/ 263 w 359"/>
                  <a:gd name="T91" fmla="*/ 1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9" h="199">
                    <a:moveTo>
                      <a:pt x="280" y="116"/>
                    </a:moveTo>
                    <a:cubicBezTo>
                      <a:pt x="279" y="115"/>
                      <a:pt x="278" y="115"/>
                      <a:pt x="276" y="115"/>
                    </a:cubicBezTo>
                    <a:cubicBezTo>
                      <a:pt x="276" y="93"/>
                      <a:pt x="261" y="69"/>
                      <a:pt x="246" y="57"/>
                    </a:cubicBezTo>
                    <a:cubicBezTo>
                      <a:pt x="219" y="36"/>
                      <a:pt x="178" y="33"/>
                      <a:pt x="146" y="39"/>
                    </a:cubicBezTo>
                    <a:cubicBezTo>
                      <a:pt x="140" y="40"/>
                      <a:pt x="134" y="42"/>
                      <a:pt x="128" y="45"/>
                    </a:cubicBezTo>
                    <a:cubicBezTo>
                      <a:pt x="124" y="38"/>
                      <a:pt x="119" y="33"/>
                      <a:pt x="114" y="28"/>
                    </a:cubicBezTo>
                    <a:cubicBezTo>
                      <a:pt x="80" y="0"/>
                      <a:pt x="23" y="4"/>
                      <a:pt x="1" y="45"/>
                    </a:cubicBezTo>
                    <a:cubicBezTo>
                      <a:pt x="0" y="47"/>
                      <a:pt x="2" y="49"/>
                      <a:pt x="4" y="47"/>
                    </a:cubicBezTo>
                    <a:cubicBezTo>
                      <a:pt x="23" y="26"/>
                      <a:pt x="48" y="11"/>
                      <a:pt x="77" y="18"/>
                    </a:cubicBezTo>
                    <a:cubicBezTo>
                      <a:pt x="90" y="20"/>
                      <a:pt x="101" y="26"/>
                      <a:pt x="110" y="35"/>
                    </a:cubicBezTo>
                    <a:cubicBezTo>
                      <a:pt x="115" y="39"/>
                      <a:pt x="119" y="43"/>
                      <a:pt x="122" y="48"/>
                    </a:cubicBezTo>
                    <a:cubicBezTo>
                      <a:pt x="118" y="51"/>
                      <a:pt x="114" y="54"/>
                      <a:pt x="111" y="58"/>
                    </a:cubicBezTo>
                    <a:cubicBezTo>
                      <a:pt x="109" y="61"/>
                      <a:pt x="107" y="64"/>
                      <a:pt x="106" y="68"/>
                    </a:cubicBezTo>
                    <a:cubicBezTo>
                      <a:pt x="104" y="70"/>
                      <a:pt x="103" y="73"/>
                      <a:pt x="103" y="76"/>
                    </a:cubicBezTo>
                    <a:cubicBezTo>
                      <a:pt x="103" y="77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1"/>
                    </a:cubicBezTo>
                    <a:cubicBezTo>
                      <a:pt x="108" y="93"/>
                      <a:pt x="125" y="92"/>
                      <a:pt x="132" y="81"/>
                    </a:cubicBezTo>
                    <a:cubicBezTo>
                      <a:pt x="138" y="72"/>
                      <a:pt x="136" y="61"/>
                      <a:pt x="131" y="51"/>
                    </a:cubicBezTo>
                    <a:cubicBezTo>
                      <a:pt x="140" y="47"/>
                      <a:pt x="148" y="46"/>
                      <a:pt x="155" y="45"/>
                    </a:cubicBezTo>
                    <a:cubicBezTo>
                      <a:pt x="173" y="43"/>
                      <a:pt x="193" y="45"/>
                      <a:pt x="210" y="49"/>
                    </a:cubicBezTo>
                    <a:cubicBezTo>
                      <a:pt x="230" y="55"/>
                      <a:pt x="247" y="66"/>
                      <a:pt x="257" y="84"/>
                    </a:cubicBezTo>
                    <a:cubicBezTo>
                      <a:pt x="262" y="91"/>
                      <a:pt x="265" y="99"/>
                      <a:pt x="266" y="108"/>
                    </a:cubicBezTo>
                    <a:cubicBezTo>
                      <a:pt x="266" y="110"/>
                      <a:pt x="267" y="112"/>
                      <a:pt x="267" y="114"/>
                    </a:cubicBezTo>
                    <a:cubicBezTo>
                      <a:pt x="257" y="114"/>
                      <a:pt x="247" y="115"/>
                      <a:pt x="240" y="120"/>
                    </a:cubicBezTo>
                    <a:cubicBezTo>
                      <a:pt x="239" y="120"/>
                      <a:pt x="239" y="120"/>
                      <a:pt x="238" y="120"/>
                    </a:cubicBezTo>
                    <a:cubicBezTo>
                      <a:pt x="236" y="121"/>
                      <a:pt x="233" y="122"/>
                      <a:pt x="231" y="124"/>
                    </a:cubicBezTo>
                    <a:cubicBezTo>
                      <a:pt x="229" y="126"/>
                      <a:pt x="228" y="128"/>
                      <a:pt x="227" y="130"/>
                    </a:cubicBezTo>
                    <a:cubicBezTo>
                      <a:pt x="222" y="139"/>
                      <a:pt x="227" y="149"/>
                      <a:pt x="236" y="153"/>
                    </a:cubicBezTo>
                    <a:cubicBezTo>
                      <a:pt x="247" y="157"/>
                      <a:pt x="261" y="151"/>
                      <a:pt x="268" y="142"/>
                    </a:cubicBezTo>
                    <a:cubicBezTo>
                      <a:pt x="273" y="136"/>
                      <a:pt x="275" y="129"/>
                      <a:pt x="276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88" y="123"/>
                      <a:pt x="299" y="127"/>
                      <a:pt x="308" y="133"/>
                    </a:cubicBezTo>
                    <a:cubicBezTo>
                      <a:pt x="330" y="147"/>
                      <a:pt x="342" y="168"/>
                      <a:pt x="338" y="194"/>
                    </a:cubicBezTo>
                    <a:cubicBezTo>
                      <a:pt x="337" y="197"/>
                      <a:pt x="341" y="199"/>
                      <a:pt x="342" y="196"/>
                    </a:cubicBezTo>
                    <a:cubicBezTo>
                      <a:pt x="359" y="157"/>
                      <a:pt x="315" y="122"/>
                      <a:pt x="280" y="116"/>
                    </a:cubicBezTo>
                    <a:close/>
                    <a:moveTo>
                      <a:pt x="111" y="82"/>
                    </a:moveTo>
                    <a:cubicBezTo>
                      <a:pt x="107" y="69"/>
                      <a:pt x="115" y="60"/>
                      <a:pt x="125" y="54"/>
                    </a:cubicBezTo>
                    <a:cubicBezTo>
                      <a:pt x="128" y="58"/>
                      <a:pt x="129" y="63"/>
                      <a:pt x="129" y="68"/>
                    </a:cubicBezTo>
                    <a:cubicBezTo>
                      <a:pt x="125" y="82"/>
                      <a:pt x="119" y="86"/>
                      <a:pt x="111" y="82"/>
                    </a:cubicBezTo>
                    <a:close/>
                    <a:moveTo>
                      <a:pt x="263" y="134"/>
                    </a:moveTo>
                    <a:cubicBezTo>
                      <a:pt x="259" y="140"/>
                      <a:pt x="259" y="140"/>
                      <a:pt x="259" y="140"/>
                    </a:cubicBezTo>
                    <a:cubicBezTo>
                      <a:pt x="253" y="145"/>
                      <a:pt x="247" y="146"/>
                      <a:pt x="242" y="142"/>
                    </a:cubicBezTo>
                    <a:cubicBezTo>
                      <a:pt x="240" y="130"/>
                      <a:pt x="242" y="123"/>
                      <a:pt x="251" y="122"/>
                    </a:cubicBezTo>
                    <a:cubicBezTo>
                      <a:pt x="254" y="121"/>
                      <a:pt x="258" y="120"/>
                      <a:pt x="262" y="120"/>
                    </a:cubicBezTo>
                    <a:cubicBezTo>
                      <a:pt x="264" y="120"/>
                      <a:pt x="265" y="120"/>
                      <a:pt x="267" y="120"/>
                    </a:cubicBezTo>
                    <a:cubicBezTo>
                      <a:pt x="267" y="125"/>
                      <a:pt x="265" y="130"/>
                      <a:pt x="26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852B694-E855-4056-A345-E90EB508CF8F}"/>
                </a:ext>
              </a:extLst>
            </p:cNvPr>
            <p:cNvGrpSpPr/>
            <p:nvPr/>
          </p:nvGrpSpPr>
          <p:grpSpPr>
            <a:xfrm>
              <a:off x="10301531" y="715581"/>
              <a:ext cx="1328976" cy="952966"/>
              <a:chOff x="4327264" y="1388442"/>
              <a:chExt cx="1328976" cy="952966"/>
            </a:xfrm>
            <a:solidFill>
              <a:schemeClr val="bg1"/>
            </a:solidFill>
          </p:grpSpPr>
          <p:sp>
            <p:nvSpPr>
              <p:cNvPr id="138" name="Freeform 85">
                <a:extLst>
                  <a:ext uri="{FF2B5EF4-FFF2-40B4-BE49-F238E27FC236}">
                    <a16:creationId xmlns:a16="http://schemas.microsoft.com/office/drawing/2014/main" id="{2E718665-A90A-45A9-A45F-E57D5F576A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120" y="1432590"/>
                <a:ext cx="653070" cy="388189"/>
              </a:xfrm>
              <a:custGeom>
                <a:avLst/>
                <a:gdLst>
                  <a:gd name="T0" fmla="*/ 275 w 291"/>
                  <a:gd name="T1" fmla="*/ 10 h 188"/>
                  <a:gd name="T2" fmla="*/ 141 w 291"/>
                  <a:gd name="T3" fmla="*/ 7 h 188"/>
                  <a:gd name="T4" fmla="*/ 7 w 291"/>
                  <a:gd name="T5" fmla="*/ 9 h 188"/>
                  <a:gd name="T6" fmla="*/ 6 w 291"/>
                  <a:gd name="T7" fmla="*/ 172 h 188"/>
                  <a:gd name="T8" fmla="*/ 7 w 291"/>
                  <a:gd name="T9" fmla="*/ 182 h 188"/>
                  <a:gd name="T10" fmla="*/ 7 w 291"/>
                  <a:gd name="T11" fmla="*/ 186 h 188"/>
                  <a:gd name="T12" fmla="*/ 282 w 291"/>
                  <a:gd name="T13" fmla="*/ 180 h 188"/>
                  <a:gd name="T14" fmla="*/ 288 w 291"/>
                  <a:gd name="T15" fmla="*/ 174 h 188"/>
                  <a:gd name="T16" fmla="*/ 282 w 291"/>
                  <a:gd name="T17" fmla="*/ 173 h 188"/>
                  <a:gd name="T18" fmla="*/ 12 w 291"/>
                  <a:gd name="T19" fmla="*/ 181 h 188"/>
                  <a:gd name="T20" fmla="*/ 12 w 291"/>
                  <a:gd name="T21" fmla="*/ 167 h 188"/>
                  <a:gd name="T22" fmla="*/ 181 w 291"/>
                  <a:gd name="T23" fmla="*/ 168 h 188"/>
                  <a:gd name="T24" fmla="*/ 11 w 291"/>
                  <a:gd name="T25" fmla="*/ 156 h 188"/>
                  <a:gd name="T26" fmla="*/ 38 w 291"/>
                  <a:gd name="T27" fmla="*/ 156 h 188"/>
                  <a:gd name="T28" fmla="*/ 118 w 291"/>
                  <a:gd name="T29" fmla="*/ 157 h 188"/>
                  <a:gd name="T30" fmla="*/ 53 w 291"/>
                  <a:gd name="T31" fmla="*/ 154 h 188"/>
                  <a:gd name="T32" fmla="*/ 11 w 291"/>
                  <a:gd name="T33" fmla="*/ 155 h 188"/>
                  <a:gd name="T34" fmla="*/ 84 w 291"/>
                  <a:gd name="T35" fmla="*/ 144 h 188"/>
                  <a:gd name="T36" fmla="*/ 11 w 291"/>
                  <a:gd name="T37" fmla="*/ 142 h 188"/>
                  <a:gd name="T38" fmla="*/ 156 w 291"/>
                  <a:gd name="T39" fmla="*/ 126 h 188"/>
                  <a:gd name="T40" fmla="*/ 10 w 291"/>
                  <a:gd name="T41" fmla="*/ 124 h 188"/>
                  <a:gd name="T42" fmla="*/ 142 w 291"/>
                  <a:gd name="T43" fmla="*/ 107 h 188"/>
                  <a:gd name="T44" fmla="*/ 10 w 291"/>
                  <a:gd name="T45" fmla="*/ 107 h 188"/>
                  <a:gd name="T46" fmla="*/ 56 w 291"/>
                  <a:gd name="T47" fmla="*/ 88 h 188"/>
                  <a:gd name="T48" fmla="*/ 107 w 291"/>
                  <a:gd name="T49" fmla="*/ 87 h 188"/>
                  <a:gd name="T50" fmla="*/ 10 w 291"/>
                  <a:gd name="T51" fmla="*/ 88 h 188"/>
                  <a:gd name="T52" fmla="*/ 116 w 291"/>
                  <a:gd name="T53" fmla="*/ 67 h 188"/>
                  <a:gd name="T54" fmla="*/ 9 w 291"/>
                  <a:gd name="T55" fmla="*/ 67 h 188"/>
                  <a:gd name="T56" fmla="*/ 70 w 291"/>
                  <a:gd name="T57" fmla="*/ 46 h 188"/>
                  <a:gd name="T58" fmla="*/ 9 w 291"/>
                  <a:gd name="T59" fmla="*/ 46 h 188"/>
                  <a:gd name="T60" fmla="*/ 99 w 291"/>
                  <a:gd name="T61" fmla="*/ 29 h 188"/>
                  <a:gd name="T62" fmla="*/ 9 w 291"/>
                  <a:gd name="T63" fmla="*/ 28 h 188"/>
                  <a:gd name="T64" fmla="*/ 141 w 291"/>
                  <a:gd name="T65" fmla="*/ 14 h 188"/>
                  <a:gd name="T66" fmla="*/ 275 w 291"/>
                  <a:gd name="T67" fmla="*/ 16 h 188"/>
                  <a:gd name="T68" fmla="*/ 278 w 291"/>
                  <a:gd name="T69" fmla="*/ 53 h 188"/>
                  <a:gd name="T70" fmla="*/ 283 w 291"/>
                  <a:gd name="T71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1" h="188">
                    <a:moveTo>
                      <a:pt x="286" y="59"/>
                    </a:moveTo>
                    <a:cubicBezTo>
                      <a:pt x="285" y="55"/>
                      <a:pt x="289" y="0"/>
                      <a:pt x="275" y="10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30" y="7"/>
                      <a:pt x="185" y="7"/>
                      <a:pt x="141" y="7"/>
                    </a:cubicBezTo>
                    <a:cubicBezTo>
                      <a:pt x="97" y="6"/>
                      <a:pt x="51" y="4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8"/>
                      <a:pt x="3" y="9"/>
                      <a:pt x="3" y="12"/>
                    </a:cubicBezTo>
                    <a:cubicBezTo>
                      <a:pt x="0" y="65"/>
                      <a:pt x="2" y="119"/>
                      <a:pt x="6" y="172"/>
                    </a:cubicBezTo>
                    <a:cubicBezTo>
                      <a:pt x="6" y="175"/>
                      <a:pt x="6" y="177"/>
                      <a:pt x="6" y="179"/>
                    </a:cubicBezTo>
                    <a:cubicBezTo>
                      <a:pt x="6" y="180"/>
                      <a:pt x="6" y="181"/>
                      <a:pt x="7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4" y="182"/>
                      <a:pt x="4" y="185"/>
                      <a:pt x="7" y="186"/>
                    </a:cubicBezTo>
                    <a:cubicBezTo>
                      <a:pt x="52" y="188"/>
                      <a:pt x="99" y="185"/>
                      <a:pt x="145" y="184"/>
                    </a:cubicBezTo>
                    <a:cubicBezTo>
                      <a:pt x="190" y="183"/>
                      <a:pt x="236" y="182"/>
                      <a:pt x="282" y="180"/>
                    </a:cubicBezTo>
                    <a:cubicBezTo>
                      <a:pt x="284" y="180"/>
                      <a:pt x="285" y="178"/>
                      <a:pt x="285" y="176"/>
                    </a:cubicBezTo>
                    <a:cubicBezTo>
                      <a:pt x="286" y="176"/>
                      <a:pt x="288" y="175"/>
                      <a:pt x="288" y="174"/>
                    </a:cubicBezTo>
                    <a:cubicBezTo>
                      <a:pt x="291" y="136"/>
                      <a:pt x="287" y="97"/>
                      <a:pt x="286" y="59"/>
                    </a:cubicBezTo>
                    <a:close/>
                    <a:moveTo>
                      <a:pt x="282" y="173"/>
                    </a:moveTo>
                    <a:cubicBezTo>
                      <a:pt x="236" y="174"/>
                      <a:pt x="190" y="177"/>
                      <a:pt x="145" y="178"/>
                    </a:cubicBezTo>
                    <a:cubicBezTo>
                      <a:pt x="101" y="179"/>
                      <a:pt x="56" y="178"/>
                      <a:pt x="12" y="181"/>
                    </a:cubicBezTo>
                    <a:cubicBezTo>
                      <a:pt x="12" y="181"/>
                      <a:pt x="13" y="180"/>
                      <a:pt x="13" y="179"/>
                    </a:cubicBezTo>
                    <a:cubicBezTo>
                      <a:pt x="12" y="175"/>
                      <a:pt x="12" y="171"/>
                      <a:pt x="12" y="167"/>
                    </a:cubicBezTo>
                    <a:cubicBezTo>
                      <a:pt x="68" y="169"/>
                      <a:pt x="125" y="171"/>
                      <a:pt x="181" y="169"/>
                    </a:cubicBezTo>
                    <a:cubicBezTo>
                      <a:pt x="182" y="169"/>
                      <a:pt x="182" y="168"/>
                      <a:pt x="181" y="168"/>
                    </a:cubicBezTo>
                    <a:cubicBezTo>
                      <a:pt x="125" y="165"/>
                      <a:pt x="68" y="165"/>
                      <a:pt x="12" y="165"/>
                    </a:cubicBezTo>
                    <a:cubicBezTo>
                      <a:pt x="12" y="162"/>
                      <a:pt x="12" y="159"/>
                      <a:pt x="11" y="156"/>
                    </a:cubicBezTo>
                    <a:cubicBezTo>
                      <a:pt x="14" y="155"/>
                      <a:pt x="21" y="156"/>
                      <a:pt x="23" y="156"/>
                    </a:cubicBezTo>
                    <a:cubicBezTo>
                      <a:pt x="28" y="156"/>
                      <a:pt x="33" y="156"/>
                      <a:pt x="38" y="156"/>
                    </a:cubicBezTo>
                    <a:cubicBezTo>
                      <a:pt x="47" y="156"/>
                      <a:pt x="56" y="156"/>
                      <a:pt x="65" y="156"/>
                    </a:cubicBezTo>
                    <a:cubicBezTo>
                      <a:pt x="83" y="157"/>
                      <a:pt x="100" y="158"/>
                      <a:pt x="118" y="157"/>
                    </a:cubicBezTo>
                    <a:cubicBezTo>
                      <a:pt x="119" y="157"/>
                      <a:pt x="119" y="156"/>
                      <a:pt x="118" y="156"/>
                    </a:cubicBezTo>
                    <a:cubicBezTo>
                      <a:pt x="97" y="154"/>
                      <a:pt x="75" y="154"/>
                      <a:pt x="53" y="154"/>
                    </a:cubicBezTo>
                    <a:cubicBezTo>
                      <a:pt x="43" y="154"/>
                      <a:pt x="33" y="154"/>
                      <a:pt x="23" y="154"/>
                    </a:cubicBezTo>
                    <a:cubicBezTo>
                      <a:pt x="20" y="155"/>
                      <a:pt x="15" y="154"/>
                      <a:pt x="11" y="155"/>
                    </a:cubicBezTo>
                    <a:cubicBezTo>
                      <a:pt x="11" y="151"/>
                      <a:pt x="11" y="147"/>
                      <a:pt x="11" y="143"/>
                    </a:cubicBezTo>
                    <a:cubicBezTo>
                      <a:pt x="35" y="143"/>
                      <a:pt x="59" y="145"/>
                      <a:pt x="84" y="144"/>
                    </a:cubicBezTo>
                    <a:cubicBezTo>
                      <a:pt x="84" y="144"/>
                      <a:pt x="84" y="143"/>
                      <a:pt x="84" y="143"/>
                    </a:cubicBezTo>
                    <a:cubicBezTo>
                      <a:pt x="60" y="140"/>
                      <a:pt x="35" y="142"/>
                      <a:pt x="11" y="142"/>
                    </a:cubicBezTo>
                    <a:cubicBezTo>
                      <a:pt x="11" y="137"/>
                      <a:pt x="11" y="131"/>
                      <a:pt x="10" y="125"/>
                    </a:cubicBezTo>
                    <a:cubicBezTo>
                      <a:pt x="58" y="128"/>
                      <a:pt x="108" y="128"/>
                      <a:pt x="156" y="126"/>
                    </a:cubicBezTo>
                    <a:cubicBezTo>
                      <a:pt x="157" y="126"/>
                      <a:pt x="157" y="125"/>
                      <a:pt x="156" y="125"/>
                    </a:cubicBezTo>
                    <a:cubicBezTo>
                      <a:pt x="108" y="123"/>
                      <a:pt x="59" y="123"/>
                      <a:pt x="10" y="124"/>
                    </a:cubicBezTo>
                    <a:cubicBezTo>
                      <a:pt x="10" y="119"/>
                      <a:pt x="10" y="113"/>
                      <a:pt x="10" y="108"/>
                    </a:cubicBezTo>
                    <a:cubicBezTo>
                      <a:pt x="54" y="107"/>
                      <a:pt x="98" y="108"/>
                      <a:pt x="142" y="107"/>
                    </a:cubicBezTo>
                    <a:cubicBezTo>
                      <a:pt x="143" y="107"/>
                      <a:pt x="143" y="106"/>
                      <a:pt x="142" y="106"/>
                    </a:cubicBezTo>
                    <a:cubicBezTo>
                      <a:pt x="99" y="102"/>
                      <a:pt x="53" y="104"/>
                      <a:pt x="10" y="107"/>
                    </a:cubicBezTo>
                    <a:cubicBezTo>
                      <a:pt x="10" y="101"/>
                      <a:pt x="10" y="95"/>
                      <a:pt x="10" y="90"/>
                    </a:cubicBezTo>
                    <a:cubicBezTo>
                      <a:pt x="25" y="89"/>
                      <a:pt x="41" y="89"/>
                      <a:pt x="56" y="88"/>
                    </a:cubicBezTo>
                    <a:cubicBezTo>
                      <a:pt x="73" y="88"/>
                      <a:pt x="90" y="85"/>
                      <a:pt x="107" y="88"/>
                    </a:cubicBezTo>
                    <a:cubicBezTo>
                      <a:pt x="108" y="88"/>
                      <a:pt x="108" y="87"/>
                      <a:pt x="107" y="87"/>
                    </a:cubicBezTo>
                    <a:cubicBezTo>
                      <a:pt x="93" y="82"/>
                      <a:pt x="77" y="85"/>
                      <a:pt x="62" y="86"/>
                    </a:cubicBezTo>
                    <a:cubicBezTo>
                      <a:pt x="45" y="87"/>
                      <a:pt x="27" y="87"/>
                      <a:pt x="10" y="88"/>
                    </a:cubicBezTo>
                    <a:cubicBezTo>
                      <a:pt x="9" y="82"/>
                      <a:pt x="9" y="75"/>
                      <a:pt x="9" y="68"/>
                    </a:cubicBezTo>
                    <a:cubicBezTo>
                      <a:pt x="45" y="68"/>
                      <a:pt x="81" y="69"/>
                      <a:pt x="116" y="67"/>
                    </a:cubicBezTo>
                    <a:cubicBezTo>
                      <a:pt x="118" y="67"/>
                      <a:pt x="118" y="65"/>
                      <a:pt x="116" y="65"/>
                    </a:cubicBezTo>
                    <a:cubicBezTo>
                      <a:pt x="81" y="64"/>
                      <a:pt x="45" y="66"/>
                      <a:pt x="9" y="67"/>
                    </a:cubicBezTo>
                    <a:cubicBezTo>
                      <a:pt x="9" y="61"/>
                      <a:pt x="9" y="54"/>
                      <a:pt x="9" y="48"/>
                    </a:cubicBezTo>
                    <a:cubicBezTo>
                      <a:pt x="29" y="47"/>
                      <a:pt x="50" y="48"/>
                      <a:pt x="70" y="46"/>
                    </a:cubicBezTo>
                    <a:cubicBezTo>
                      <a:pt x="71" y="46"/>
                      <a:pt x="71" y="45"/>
                      <a:pt x="70" y="45"/>
                    </a:cubicBezTo>
                    <a:cubicBezTo>
                      <a:pt x="50" y="44"/>
                      <a:pt x="29" y="46"/>
                      <a:pt x="9" y="46"/>
                    </a:cubicBezTo>
                    <a:cubicBezTo>
                      <a:pt x="9" y="41"/>
                      <a:pt x="9" y="35"/>
                      <a:pt x="9" y="29"/>
                    </a:cubicBezTo>
                    <a:cubicBezTo>
                      <a:pt x="39" y="30"/>
                      <a:pt x="69" y="31"/>
                      <a:pt x="99" y="29"/>
                    </a:cubicBezTo>
                    <a:cubicBezTo>
                      <a:pt x="100" y="29"/>
                      <a:pt x="100" y="27"/>
                      <a:pt x="99" y="27"/>
                    </a:cubicBezTo>
                    <a:cubicBezTo>
                      <a:pt x="69" y="27"/>
                      <a:pt x="39" y="27"/>
                      <a:pt x="9" y="28"/>
                    </a:cubicBezTo>
                    <a:cubicBezTo>
                      <a:pt x="9" y="23"/>
                      <a:pt x="9" y="18"/>
                      <a:pt x="9" y="14"/>
                    </a:cubicBezTo>
                    <a:cubicBezTo>
                      <a:pt x="53" y="17"/>
                      <a:pt x="97" y="14"/>
                      <a:pt x="141" y="14"/>
                    </a:cubicBezTo>
                    <a:cubicBezTo>
                      <a:pt x="185" y="14"/>
                      <a:pt x="230" y="17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7"/>
                      <a:pt x="277" y="17"/>
                      <a:pt x="278" y="16"/>
                    </a:cubicBezTo>
                    <a:cubicBezTo>
                      <a:pt x="274" y="19"/>
                      <a:pt x="278" y="47"/>
                      <a:pt x="278" y="53"/>
                    </a:cubicBezTo>
                    <a:cubicBezTo>
                      <a:pt x="279" y="67"/>
                      <a:pt x="279" y="81"/>
                      <a:pt x="280" y="95"/>
                    </a:cubicBezTo>
                    <a:cubicBezTo>
                      <a:pt x="281" y="121"/>
                      <a:pt x="280" y="148"/>
                      <a:pt x="283" y="173"/>
                    </a:cubicBezTo>
                    <a:cubicBezTo>
                      <a:pt x="283" y="173"/>
                      <a:pt x="283" y="173"/>
                      <a:pt x="282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86">
                <a:extLst>
                  <a:ext uri="{FF2B5EF4-FFF2-40B4-BE49-F238E27FC236}">
                    <a16:creationId xmlns:a16="http://schemas.microsoft.com/office/drawing/2014/main" id="{CEE587B6-7451-4BFA-88B8-2C5871313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387" y="18116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87">
                <a:extLst>
                  <a:ext uri="{FF2B5EF4-FFF2-40B4-BE49-F238E27FC236}">
                    <a16:creationId xmlns:a16="http://schemas.microsoft.com/office/drawing/2014/main" id="{BCB51B56-3A03-4F04-BF07-0A5C8EE79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9626" y="1405188"/>
                <a:ext cx="41102" cy="35014"/>
              </a:xfrm>
              <a:custGeom>
                <a:avLst/>
                <a:gdLst>
                  <a:gd name="T0" fmla="*/ 8 w 18"/>
                  <a:gd name="T1" fmla="*/ 1 h 17"/>
                  <a:gd name="T2" fmla="*/ 7 w 18"/>
                  <a:gd name="T3" fmla="*/ 1 h 17"/>
                  <a:gd name="T4" fmla="*/ 1 w 18"/>
                  <a:gd name="T5" fmla="*/ 7 h 17"/>
                  <a:gd name="T6" fmla="*/ 8 w 18"/>
                  <a:gd name="T7" fmla="*/ 16 h 17"/>
                  <a:gd name="T8" fmla="*/ 17 w 18"/>
                  <a:gd name="T9" fmla="*/ 9 h 17"/>
                  <a:gd name="T10" fmla="*/ 8 w 18"/>
                  <a:gd name="T11" fmla="*/ 1 h 17"/>
                  <a:gd name="T12" fmla="*/ 8 w 18"/>
                  <a:gd name="T13" fmla="*/ 12 h 17"/>
                  <a:gd name="T14" fmla="*/ 6 w 18"/>
                  <a:gd name="T15" fmla="*/ 8 h 17"/>
                  <a:gd name="T16" fmla="*/ 7 w 18"/>
                  <a:gd name="T17" fmla="*/ 6 h 17"/>
                  <a:gd name="T18" fmla="*/ 9 w 18"/>
                  <a:gd name="T19" fmla="*/ 5 h 17"/>
                  <a:gd name="T20" fmla="*/ 9 w 18"/>
                  <a:gd name="T21" fmla="*/ 5 h 17"/>
                  <a:gd name="T22" fmla="*/ 13 w 18"/>
                  <a:gd name="T23" fmla="*/ 9 h 17"/>
                  <a:gd name="T24" fmla="*/ 8 w 18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5" y="1"/>
                      <a:pt x="2" y="4"/>
                      <a:pt x="1" y="7"/>
                    </a:cubicBezTo>
                    <a:cubicBezTo>
                      <a:pt x="0" y="11"/>
                      <a:pt x="3" y="16"/>
                      <a:pt x="8" y="16"/>
                    </a:cubicBezTo>
                    <a:cubicBezTo>
                      <a:pt x="12" y="17"/>
                      <a:pt x="17" y="14"/>
                      <a:pt x="17" y="9"/>
                    </a:cubicBezTo>
                    <a:cubicBezTo>
                      <a:pt x="18" y="5"/>
                      <a:pt x="13" y="0"/>
                      <a:pt x="8" y="1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6"/>
                      <a:pt x="13" y="9"/>
                    </a:cubicBezTo>
                    <a:cubicBezTo>
                      <a:pt x="13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88">
                <a:extLst>
                  <a:ext uri="{FF2B5EF4-FFF2-40B4-BE49-F238E27FC236}">
                    <a16:creationId xmlns:a16="http://schemas.microsoft.com/office/drawing/2014/main" id="{2ECAA7D7-D0EF-4EE5-B112-46E82F7107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0597" y="1858836"/>
                <a:ext cx="674383" cy="51759"/>
              </a:xfrm>
              <a:custGeom>
                <a:avLst/>
                <a:gdLst>
                  <a:gd name="T0" fmla="*/ 293 w 301"/>
                  <a:gd name="T1" fmla="*/ 2 h 25"/>
                  <a:gd name="T2" fmla="*/ 157 w 301"/>
                  <a:gd name="T3" fmla="*/ 4 h 25"/>
                  <a:gd name="T4" fmla="*/ 6 w 301"/>
                  <a:gd name="T5" fmla="*/ 7 h 25"/>
                  <a:gd name="T6" fmla="*/ 0 w 301"/>
                  <a:gd name="T7" fmla="*/ 19 h 25"/>
                  <a:gd name="T8" fmla="*/ 74 w 301"/>
                  <a:gd name="T9" fmla="*/ 22 h 25"/>
                  <a:gd name="T10" fmla="*/ 300 w 301"/>
                  <a:gd name="T11" fmla="*/ 17 h 25"/>
                  <a:gd name="T12" fmla="*/ 5 w 301"/>
                  <a:gd name="T13" fmla="*/ 20 h 25"/>
                  <a:gd name="T14" fmla="*/ 19 w 301"/>
                  <a:gd name="T15" fmla="*/ 11 h 25"/>
                  <a:gd name="T16" fmla="*/ 19 w 301"/>
                  <a:gd name="T17" fmla="*/ 18 h 25"/>
                  <a:gd name="T18" fmla="*/ 34 w 301"/>
                  <a:gd name="T19" fmla="*/ 11 h 25"/>
                  <a:gd name="T20" fmla="*/ 49 w 301"/>
                  <a:gd name="T21" fmla="*/ 18 h 25"/>
                  <a:gd name="T22" fmla="*/ 37 w 301"/>
                  <a:gd name="T23" fmla="*/ 11 h 25"/>
                  <a:gd name="T24" fmla="*/ 49 w 301"/>
                  <a:gd name="T25" fmla="*/ 18 h 25"/>
                  <a:gd name="T26" fmla="*/ 51 w 301"/>
                  <a:gd name="T27" fmla="*/ 17 h 25"/>
                  <a:gd name="T28" fmla="*/ 68 w 301"/>
                  <a:gd name="T29" fmla="*/ 11 h 25"/>
                  <a:gd name="T30" fmla="*/ 74 w 301"/>
                  <a:gd name="T31" fmla="*/ 17 h 25"/>
                  <a:gd name="T32" fmla="*/ 72 w 301"/>
                  <a:gd name="T33" fmla="*/ 11 h 25"/>
                  <a:gd name="T34" fmla="*/ 99 w 301"/>
                  <a:gd name="T35" fmla="*/ 17 h 25"/>
                  <a:gd name="T36" fmla="*/ 100 w 301"/>
                  <a:gd name="T37" fmla="*/ 10 h 25"/>
                  <a:gd name="T38" fmla="*/ 102 w 301"/>
                  <a:gd name="T39" fmla="*/ 17 h 25"/>
                  <a:gd name="T40" fmla="*/ 114 w 301"/>
                  <a:gd name="T41" fmla="*/ 10 h 25"/>
                  <a:gd name="T42" fmla="*/ 118 w 301"/>
                  <a:gd name="T43" fmla="*/ 12 h 25"/>
                  <a:gd name="T44" fmla="*/ 129 w 301"/>
                  <a:gd name="T45" fmla="*/ 17 h 25"/>
                  <a:gd name="T46" fmla="*/ 131 w 301"/>
                  <a:gd name="T47" fmla="*/ 12 h 25"/>
                  <a:gd name="T48" fmla="*/ 142 w 301"/>
                  <a:gd name="T49" fmla="*/ 16 h 25"/>
                  <a:gd name="T50" fmla="*/ 146 w 301"/>
                  <a:gd name="T51" fmla="*/ 16 h 25"/>
                  <a:gd name="T52" fmla="*/ 155 w 301"/>
                  <a:gd name="T53" fmla="*/ 9 h 25"/>
                  <a:gd name="T54" fmla="*/ 146 w 301"/>
                  <a:gd name="T55" fmla="*/ 16 h 25"/>
                  <a:gd name="T56" fmla="*/ 169 w 301"/>
                  <a:gd name="T57" fmla="*/ 9 h 25"/>
                  <a:gd name="T58" fmla="*/ 176 w 301"/>
                  <a:gd name="T59" fmla="*/ 16 h 25"/>
                  <a:gd name="T60" fmla="*/ 183 w 301"/>
                  <a:gd name="T61" fmla="*/ 9 h 25"/>
                  <a:gd name="T62" fmla="*/ 176 w 301"/>
                  <a:gd name="T63" fmla="*/ 16 h 25"/>
                  <a:gd name="T64" fmla="*/ 187 w 301"/>
                  <a:gd name="T65" fmla="*/ 9 h 25"/>
                  <a:gd name="T66" fmla="*/ 190 w 301"/>
                  <a:gd name="T67" fmla="*/ 16 h 25"/>
                  <a:gd name="T68" fmla="*/ 204 w 301"/>
                  <a:gd name="T69" fmla="*/ 11 h 25"/>
                  <a:gd name="T70" fmla="*/ 221 w 301"/>
                  <a:gd name="T71" fmla="*/ 15 h 25"/>
                  <a:gd name="T72" fmla="*/ 225 w 301"/>
                  <a:gd name="T73" fmla="*/ 14 h 25"/>
                  <a:gd name="T74" fmla="*/ 235 w 301"/>
                  <a:gd name="T75" fmla="*/ 11 h 25"/>
                  <a:gd name="T76" fmla="*/ 241 w 301"/>
                  <a:gd name="T77" fmla="*/ 15 h 25"/>
                  <a:gd name="T78" fmla="*/ 238 w 301"/>
                  <a:gd name="T79" fmla="*/ 8 h 25"/>
                  <a:gd name="T80" fmla="*/ 241 w 301"/>
                  <a:gd name="T81" fmla="*/ 15 h 25"/>
                  <a:gd name="T82" fmla="*/ 255 w 301"/>
                  <a:gd name="T83" fmla="*/ 9 h 25"/>
                  <a:gd name="T84" fmla="*/ 272 w 301"/>
                  <a:gd name="T85" fmla="*/ 15 h 25"/>
                  <a:gd name="T86" fmla="*/ 276 w 301"/>
                  <a:gd name="T87" fmla="*/ 15 h 25"/>
                  <a:gd name="T88" fmla="*/ 275 w 301"/>
                  <a:gd name="T89" fmla="*/ 7 h 25"/>
                  <a:gd name="T90" fmla="*/ 294 w 301"/>
                  <a:gd name="T9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1" h="25">
                    <a:moveTo>
                      <a:pt x="301" y="15"/>
                    </a:moveTo>
                    <a:cubicBezTo>
                      <a:pt x="300" y="12"/>
                      <a:pt x="298" y="10"/>
                      <a:pt x="297" y="8"/>
                    </a:cubicBezTo>
                    <a:cubicBezTo>
                      <a:pt x="296" y="6"/>
                      <a:pt x="294" y="4"/>
                      <a:pt x="293" y="2"/>
                    </a:cubicBezTo>
                    <a:cubicBezTo>
                      <a:pt x="293" y="0"/>
                      <a:pt x="291" y="0"/>
                      <a:pt x="290" y="1"/>
                    </a:cubicBezTo>
                    <a:cubicBezTo>
                      <a:pt x="246" y="2"/>
                      <a:pt x="202" y="3"/>
                      <a:pt x="158" y="5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2"/>
                      <a:pt x="154" y="3"/>
                      <a:pt x="154" y="5"/>
                    </a:cubicBezTo>
                    <a:cubicBezTo>
                      <a:pt x="152" y="5"/>
                      <a:pt x="150" y="5"/>
                      <a:pt x="148" y="5"/>
                    </a:cubicBezTo>
                    <a:cubicBezTo>
                      <a:pt x="101" y="6"/>
                      <a:pt x="53" y="3"/>
                      <a:pt x="6" y="7"/>
                    </a:cubicBezTo>
                    <a:cubicBezTo>
                      <a:pt x="4" y="7"/>
                      <a:pt x="4" y="10"/>
                      <a:pt x="6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5" y="25"/>
                      <a:pt x="50" y="22"/>
                      <a:pt x="74" y="22"/>
                    </a:cubicBezTo>
                    <a:cubicBezTo>
                      <a:pt x="99" y="21"/>
                      <a:pt x="124" y="21"/>
                      <a:pt x="149" y="20"/>
                    </a:cubicBezTo>
                    <a:cubicBezTo>
                      <a:pt x="199" y="20"/>
                      <a:pt x="248" y="20"/>
                      <a:pt x="298" y="20"/>
                    </a:cubicBezTo>
                    <a:cubicBezTo>
                      <a:pt x="300" y="20"/>
                      <a:pt x="301" y="18"/>
                      <a:pt x="300" y="17"/>
                    </a:cubicBezTo>
                    <a:cubicBezTo>
                      <a:pt x="301" y="16"/>
                      <a:pt x="301" y="16"/>
                      <a:pt x="301" y="15"/>
                    </a:cubicBezTo>
                    <a:close/>
                    <a:moveTo>
                      <a:pt x="17" y="18"/>
                    </a:moveTo>
                    <a:cubicBezTo>
                      <a:pt x="13" y="19"/>
                      <a:pt x="9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5"/>
                      <a:pt x="11" y="12"/>
                      <a:pt x="11" y="10"/>
                    </a:cubicBezTo>
                    <a:cubicBezTo>
                      <a:pt x="14" y="11"/>
                      <a:pt x="16" y="11"/>
                      <a:pt x="19" y="11"/>
                    </a:cubicBezTo>
                    <a:cubicBezTo>
                      <a:pt x="17" y="13"/>
                      <a:pt x="17" y="16"/>
                      <a:pt x="17" y="18"/>
                    </a:cubicBezTo>
                    <a:close/>
                    <a:moveTo>
                      <a:pt x="33" y="18"/>
                    </a:moveTo>
                    <a:cubicBezTo>
                      <a:pt x="28" y="18"/>
                      <a:pt x="24" y="18"/>
                      <a:pt x="19" y="18"/>
                    </a:cubicBezTo>
                    <a:cubicBezTo>
                      <a:pt x="20" y="17"/>
                      <a:pt x="20" y="16"/>
                      <a:pt x="21" y="14"/>
                    </a:cubicBezTo>
                    <a:cubicBezTo>
                      <a:pt x="21" y="13"/>
                      <a:pt x="22" y="12"/>
                      <a:pt x="23" y="11"/>
                    </a:cubicBezTo>
                    <a:cubicBezTo>
                      <a:pt x="26" y="11"/>
                      <a:pt x="30" y="11"/>
                      <a:pt x="34" y="11"/>
                    </a:cubicBezTo>
                    <a:cubicBezTo>
                      <a:pt x="33" y="13"/>
                      <a:pt x="33" y="15"/>
                      <a:pt x="33" y="17"/>
                    </a:cubicBezTo>
                    <a:cubicBezTo>
                      <a:pt x="32" y="17"/>
                      <a:pt x="33" y="18"/>
                      <a:pt x="33" y="18"/>
                    </a:cubicBezTo>
                    <a:close/>
                    <a:moveTo>
                      <a:pt x="49" y="18"/>
                    </a:moveTo>
                    <a:cubicBezTo>
                      <a:pt x="44" y="18"/>
                      <a:pt x="39" y="18"/>
                      <a:pt x="35" y="18"/>
                    </a:cubicBezTo>
                    <a:cubicBezTo>
                      <a:pt x="35" y="18"/>
                      <a:pt x="35" y="18"/>
                      <a:pt x="35" y="17"/>
                    </a:cubicBezTo>
                    <a:cubicBezTo>
                      <a:pt x="35" y="15"/>
                      <a:pt x="36" y="13"/>
                      <a:pt x="37" y="11"/>
                    </a:cubicBezTo>
                    <a:cubicBezTo>
                      <a:pt x="41" y="11"/>
                      <a:pt x="46" y="11"/>
                      <a:pt x="50" y="11"/>
                    </a:cubicBezTo>
                    <a:cubicBezTo>
                      <a:pt x="50" y="13"/>
                      <a:pt x="49" y="14"/>
                      <a:pt x="48" y="15"/>
                    </a:cubicBezTo>
                    <a:cubicBezTo>
                      <a:pt x="48" y="16"/>
                      <a:pt x="48" y="17"/>
                      <a:pt x="49" y="18"/>
                    </a:cubicBezTo>
                    <a:close/>
                    <a:moveTo>
                      <a:pt x="66" y="18"/>
                    </a:moveTo>
                    <a:cubicBezTo>
                      <a:pt x="61" y="18"/>
                      <a:pt x="56" y="18"/>
                      <a:pt x="51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3" y="14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9" y="11"/>
                      <a:pt x="64" y="11"/>
                      <a:pt x="68" y="11"/>
                    </a:cubicBezTo>
                    <a:cubicBezTo>
                      <a:pt x="67" y="13"/>
                      <a:pt x="66" y="15"/>
                      <a:pt x="66" y="18"/>
                    </a:cubicBezTo>
                    <a:close/>
                    <a:moveTo>
                      <a:pt x="81" y="17"/>
                    </a:moveTo>
                    <a:cubicBezTo>
                      <a:pt x="79" y="17"/>
                      <a:pt x="76" y="17"/>
                      <a:pt x="74" y="17"/>
                    </a:cubicBezTo>
                    <a:cubicBezTo>
                      <a:pt x="72" y="17"/>
                      <a:pt x="70" y="17"/>
                      <a:pt x="69" y="17"/>
                    </a:cubicBezTo>
                    <a:cubicBezTo>
                      <a:pt x="70" y="16"/>
                      <a:pt x="71" y="14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6" y="11"/>
                      <a:pt x="80" y="11"/>
                      <a:pt x="84" y="11"/>
                    </a:cubicBezTo>
                    <a:cubicBezTo>
                      <a:pt x="82" y="13"/>
                      <a:pt x="82" y="15"/>
                      <a:pt x="81" y="17"/>
                    </a:cubicBezTo>
                    <a:close/>
                    <a:moveTo>
                      <a:pt x="99" y="17"/>
                    </a:moveTo>
                    <a:cubicBezTo>
                      <a:pt x="94" y="17"/>
                      <a:pt x="90" y="17"/>
                      <a:pt x="85" y="17"/>
                    </a:cubicBezTo>
                    <a:cubicBezTo>
                      <a:pt x="86" y="15"/>
                      <a:pt x="87" y="13"/>
                      <a:pt x="87" y="11"/>
                    </a:cubicBezTo>
                    <a:cubicBezTo>
                      <a:pt x="92" y="11"/>
                      <a:pt x="96" y="10"/>
                      <a:pt x="100" y="10"/>
                    </a:cubicBezTo>
                    <a:cubicBezTo>
                      <a:pt x="99" y="12"/>
                      <a:pt x="99" y="15"/>
                      <a:pt x="99" y="17"/>
                    </a:cubicBezTo>
                    <a:close/>
                    <a:moveTo>
                      <a:pt x="113" y="17"/>
                    </a:moveTo>
                    <a:cubicBezTo>
                      <a:pt x="110" y="17"/>
                      <a:pt x="106" y="17"/>
                      <a:pt x="102" y="17"/>
                    </a:cubicBezTo>
                    <a:cubicBezTo>
                      <a:pt x="102" y="16"/>
                      <a:pt x="102" y="15"/>
                      <a:pt x="102" y="15"/>
                    </a:cubicBezTo>
                    <a:cubicBezTo>
                      <a:pt x="103" y="13"/>
                      <a:pt x="103" y="12"/>
                      <a:pt x="103" y="10"/>
                    </a:cubicBezTo>
                    <a:cubicBezTo>
                      <a:pt x="107" y="10"/>
                      <a:pt x="110" y="10"/>
                      <a:pt x="114" y="10"/>
                    </a:cubicBezTo>
                    <a:cubicBezTo>
                      <a:pt x="113" y="12"/>
                      <a:pt x="113" y="15"/>
                      <a:pt x="113" y="17"/>
                    </a:cubicBezTo>
                    <a:close/>
                    <a:moveTo>
                      <a:pt x="117" y="17"/>
                    </a:moveTo>
                    <a:cubicBezTo>
                      <a:pt x="117" y="15"/>
                      <a:pt x="117" y="14"/>
                      <a:pt x="118" y="12"/>
                    </a:cubicBezTo>
                    <a:cubicBezTo>
                      <a:pt x="118" y="11"/>
                      <a:pt x="118" y="10"/>
                      <a:pt x="118" y="10"/>
                    </a:cubicBezTo>
                    <a:cubicBezTo>
                      <a:pt x="122" y="10"/>
                      <a:pt x="125" y="10"/>
                      <a:pt x="128" y="10"/>
                    </a:cubicBezTo>
                    <a:cubicBezTo>
                      <a:pt x="128" y="12"/>
                      <a:pt x="128" y="14"/>
                      <a:pt x="129" y="17"/>
                    </a:cubicBezTo>
                    <a:cubicBezTo>
                      <a:pt x="125" y="17"/>
                      <a:pt x="121" y="17"/>
                      <a:pt x="117" y="17"/>
                    </a:cubicBezTo>
                    <a:close/>
                    <a:moveTo>
                      <a:pt x="131" y="17"/>
                    </a:moveTo>
                    <a:cubicBezTo>
                      <a:pt x="131" y="15"/>
                      <a:pt x="131" y="14"/>
                      <a:pt x="131" y="12"/>
                    </a:cubicBezTo>
                    <a:cubicBezTo>
                      <a:pt x="132" y="11"/>
                      <a:pt x="132" y="10"/>
                      <a:pt x="132" y="9"/>
                    </a:cubicBezTo>
                    <a:cubicBezTo>
                      <a:pt x="135" y="9"/>
                      <a:pt x="138" y="9"/>
                      <a:pt x="141" y="9"/>
                    </a:cubicBezTo>
                    <a:cubicBezTo>
                      <a:pt x="141" y="12"/>
                      <a:pt x="141" y="14"/>
                      <a:pt x="142" y="16"/>
                    </a:cubicBezTo>
                    <a:cubicBezTo>
                      <a:pt x="138" y="17"/>
                      <a:pt x="135" y="17"/>
                      <a:pt x="131" y="17"/>
                    </a:cubicBezTo>
                    <a:close/>
                    <a:moveTo>
                      <a:pt x="146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2"/>
                      <a:pt x="146" y="9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51" y="9"/>
                      <a:pt x="153" y="9"/>
                      <a:pt x="155" y="9"/>
                    </a:cubicBezTo>
                    <a:cubicBezTo>
                      <a:pt x="156" y="10"/>
                      <a:pt x="156" y="10"/>
                      <a:pt x="156" y="11"/>
                    </a:cubicBezTo>
                    <a:cubicBezTo>
                      <a:pt x="157" y="13"/>
                      <a:pt x="157" y="14"/>
                      <a:pt x="157" y="16"/>
                    </a:cubicBezTo>
                    <a:cubicBezTo>
                      <a:pt x="154" y="16"/>
                      <a:pt x="150" y="16"/>
                      <a:pt x="146" y="16"/>
                    </a:cubicBezTo>
                    <a:close/>
                    <a:moveTo>
                      <a:pt x="160" y="16"/>
                    </a:moveTo>
                    <a:cubicBezTo>
                      <a:pt x="160" y="14"/>
                      <a:pt x="160" y="12"/>
                      <a:pt x="160" y="9"/>
                    </a:cubicBezTo>
                    <a:cubicBezTo>
                      <a:pt x="163" y="9"/>
                      <a:pt x="166" y="9"/>
                      <a:pt x="169" y="9"/>
                    </a:cubicBezTo>
                    <a:cubicBezTo>
                      <a:pt x="170" y="11"/>
                      <a:pt x="171" y="14"/>
                      <a:pt x="172" y="16"/>
                    </a:cubicBezTo>
                    <a:cubicBezTo>
                      <a:pt x="168" y="16"/>
                      <a:pt x="164" y="16"/>
                      <a:pt x="160" y="16"/>
                    </a:cubicBezTo>
                    <a:close/>
                    <a:moveTo>
                      <a:pt x="176" y="16"/>
                    </a:moveTo>
                    <a:cubicBezTo>
                      <a:pt x="175" y="14"/>
                      <a:pt x="175" y="13"/>
                      <a:pt x="174" y="11"/>
                    </a:cubicBezTo>
                    <a:cubicBezTo>
                      <a:pt x="174" y="10"/>
                      <a:pt x="174" y="10"/>
                      <a:pt x="174" y="9"/>
                    </a:cubicBezTo>
                    <a:cubicBezTo>
                      <a:pt x="177" y="9"/>
                      <a:pt x="180" y="9"/>
                      <a:pt x="183" y="9"/>
                    </a:cubicBezTo>
                    <a:cubicBezTo>
                      <a:pt x="184" y="10"/>
                      <a:pt x="184" y="11"/>
                      <a:pt x="184" y="12"/>
                    </a:cubicBezTo>
                    <a:cubicBezTo>
                      <a:pt x="185" y="13"/>
                      <a:pt x="186" y="14"/>
                      <a:pt x="187" y="16"/>
                    </a:cubicBezTo>
                    <a:cubicBezTo>
                      <a:pt x="183" y="16"/>
                      <a:pt x="180" y="16"/>
                      <a:pt x="176" y="16"/>
                    </a:cubicBezTo>
                    <a:close/>
                    <a:moveTo>
                      <a:pt x="190" y="16"/>
                    </a:moveTo>
                    <a:cubicBezTo>
                      <a:pt x="189" y="14"/>
                      <a:pt x="188" y="12"/>
                      <a:pt x="187" y="10"/>
                    </a:cubicBezTo>
                    <a:cubicBezTo>
                      <a:pt x="187" y="10"/>
                      <a:pt x="187" y="9"/>
                      <a:pt x="187" y="9"/>
                    </a:cubicBezTo>
                    <a:cubicBezTo>
                      <a:pt x="191" y="9"/>
                      <a:pt x="195" y="9"/>
                      <a:pt x="199" y="9"/>
                    </a:cubicBezTo>
                    <a:cubicBezTo>
                      <a:pt x="199" y="11"/>
                      <a:pt x="200" y="14"/>
                      <a:pt x="202" y="16"/>
                    </a:cubicBezTo>
                    <a:cubicBezTo>
                      <a:pt x="198" y="16"/>
                      <a:pt x="194" y="16"/>
                      <a:pt x="190" y="16"/>
                    </a:cubicBezTo>
                    <a:close/>
                    <a:moveTo>
                      <a:pt x="206" y="16"/>
                    </a:moveTo>
                    <a:cubicBezTo>
                      <a:pt x="206" y="15"/>
                      <a:pt x="206" y="15"/>
                      <a:pt x="206" y="15"/>
                    </a:cubicBezTo>
                    <a:cubicBezTo>
                      <a:pt x="205" y="14"/>
                      <a:pt x="204" y="13"/>
                      <a:pt x="204" y="11"/>
                    </a:cubicBezTo>
                    <a:cubicBezTo>
                      <a:pt x="204" y="10"/>
                      <a:pt x="203" y="10"/>
                      <a:pt x="203" y="9"/>
                    </a:cubicBezTo>
                    <a:cubicBezTo>
                      <a:pt x="208" y="9"/>
                      <a:pt x="213" y="9"/>
                      <a:pt x="218" y="9"/>
                    </a:cubicBezTo>
                    <a:cubicBezTo>
                      <a:pt x="219" y="11"/>
                      <a:pt x="220" y="13"/>
                      <a:pt x="221" y="15"/>
                    </a:cubicBezTo>
                    <a:cubicBezTo>
                      <a:pt x="216" y="15"/>
                      <a:pt x="211" y="15"/>
                      <a:pt x="206" y="16"/>
                    </a:cubicBezTo>
                    <a:close/>
                    <a:moveTo>
                      <a:pt x="225" y="15"/>
                    </a:move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2"/>
                      <a:pt x="224" y="10"/>
                      <a:pt x="223" y="9"/>
                    </a:cubicBezTo>
                    <a:cubicBezTo>
                      <a:pt x="226" y="8"/>
                      <a:pt x="230" y="8"/>
                      <a:pt x="234" y="8"/>
                    </a:cubicBezTo>
                    <a:cubicBezTo>
                      <a:pt x="234" y="9"/>
                      <a:pt x="235" y="10"/>
                      <a:pt x="235" y="11"/>
                    </a:cubicBezTo>
                    <a:cubicBezTo>
                      <a:pt x="236" y="12"/>
                      <a:pt x="236" y="14"/>
                      <a:pt x="237" y="15"/>
                    </a:cubicBezTo>
                    <a:cubicBezTo>
                      <a:pt x="233" y="15"/>
                      <a:pt x="229" y="15"/>
                      <a:pt x="225" y="15"/>
                    </a:cubicBezTo>
                    <a:close/>
                    <a:moveTo>
                      <a:pt x="241" y="15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0" y="13"/>
                      <a:pt x="240" y="11"/>
                      <a:pt x="239" y="9"/>
                    </a:cubicBezTo>
                    <a:cubicBezTo>
                      <a:pt x="239" y="9"/>
                      <a:pt x="238" y="9"/>
                      <a:pt x="238" y="8"/>
                    </a:cubicBezTo>
                    <a:cubicBezTo>
                      <a:pt x="243" y="8"/>
                      <a:pt x="247" y="8"/>
                      <a:pt x="251" y="8"/>
                    </a:cubicBezTo>
                    <a:cubicBezTo>
                      <a:pt x="251" y="10"/>
                      <a:pt x="253" y="13"/>
                      <a:pt x="254" y="15"/>
                    </a:cubicBezTo>
                    <a:cubicBezTo>
                      <a:pt x="250" y="15"/>
                      <a:pt x="245" y="15"/>
                      <a:pt x="241" y="15"/>
                    </a:cubicBezTo>
                    <a:close/>
                    <a:moveTo>
                      <a:pt x="257" y="15"/>
                    </a:moveTo>
                    <a:cubicBezTo>
                      <a:pt x="257" y="14"/>
                      <a:pt x="257" y="14"/>
                      <a:pt x="257" y="13"/>
                    </a:cubicBezTo>
                    <a:cubicBezTo>
                      <a:pt x="256" y="12"/>
                      <a:pt x="256" y="10"/>
                      <a:pt x="255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60" y="8"/>
                      <a:pt x="265" y="8"/>
                      <a:pt x="269" y="7"/>
                    </a:cubicBezTo>
                    <a:cubicBezTo>
                      <a:pt x="270" y="10"/>
                      <a:pt x="271" y="13"/>
                      <a:pt x="272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67" y="15"/>
                      <a:pt x="262" y="15"/>
                      <a:pt x="257" y="15"/>
                    </a:cubicBezTo>
                    <a:close/>
                    <a:moveTo>
                      <a:pt x="276" y="15"/>
                    </a:moveTo>
                    <a:cubicBezTo>
                      <a:pt x="276" y="14"/>
                      <a:pt x="277" y="13"/>
                      <a:pt x="276" y="13"/>
                    </a:cubicBezTo>
                    <a:cubicBezTo>
                      <a:pt x="276" y="11"/>
                      <a:pt x="276" y="9"/>
                      <a:pt x="275" y="8"/>
                    </a:cubicBezTo>
                    <a:cubicBezTo>
                      <a:pt x="275" y="8"/>
                      <a:pt x="275" y="7"/>
                      <a:pt x="275" y="7"/>
                    </a:cubicBezTo>
                    <a:cubicBezTo>
                      <a:pt x="280" y="7"/>
                      <a:pt x="285" y="7"/>
                      <a:pt x="291" y="7"/>
                    </a:cubicBezTo>
                    <a:cubicBezTo>
                      <a:pt x="291" y="8"/>
                      <a:pt x="292" y="10"/>
                      <a:pt x="292" y="11"/>
                    </a:cubicBezTo>
                    <a:cubicBezTo>
                      <a:pt x="293" y="12"/>
                      <a:pt x="294" y="13"/>
                      <a:pt x="294" y="14"/>
                    </a:cubicBezTo>
                    <a:cubicBezTo>
                      <a:pt x="288" y="14"/>
                      <a:pt x="282" y="14"/>
                      <a:pt x="27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89">
                <a:extLst>
                  <a:ext uri="{FF2B5EF4-FFF2-40B4-BE49-F238E27FC236}">
                    <a16:creationId xmlns:a16="http://schemas.microsoft.com/office/drawing/2014/main" id="{0A78450C-0102-4942-933F-57BB24EDC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1437" y="1918206"/>
                <a:ext cx="812913" cy="124829"/>
              </a:xfrm>
              <a:custGeom>
                <a:avLst/>
                <a:gdLst>
                  <a:gd name="T0" fmla="*/ 225 w 362"/>
                  <a:gd name="T1" fmla="*/ 2 h 60"/>
                  <a:gd name="T2" fmla="*/ 31 w 362"/>
                  <a:gd name="T3" fmla="*/ 4 h 60"/>
                  <a:gd name="T4" fmla="*/ 361 w 362"/>
                  <a:gd name="T5" fmla="*/ 47 h 60"/>
                  <a:gd name="T6" fmla="*/ 166 w 362"/>
                  <a:gd name="T7" fmla="*/ 18 h 60"/>
                  <a:gd name="T8" fmla="*/ 177 w 362"/>
                  <a:gd name="T9" fmla="*/ 39 h 60"/>
                  <a:gd name="T10" fmla="*/ 151 w 362"/>
                  <a:gd name="T11" fmla="*/ 18 h 60"/>
                  <a:gd name="T12" fmla="*/ 138 w 362"/>
                  <a:gd name="T13" fmla="*/ 8 h 60"/>
                  <a:gd name="T14" fmla="*/ 122 w 362"/>
                  <a:gd name="T15" fmla="*/ 8 h 60"/>
                  <a:gd name="T16" fmla="*/ 116 w 362"/>
                  <a:gd name="T17" fmla="*/ 27 h 60"/>
                  <a:gd name="T18" fmla="*/ 104 w 362"/>
                  <a:gd name="T19" fmla="*/ 8 h 60"/>
                  <a:gd name="T20" fmla="*/ 100 w 362"/>
                  <a:gd name="T21" fmla="*/ 8 h 60"/>
                  <a:gd name="T22" fmla="*/ 84 w 362"/>
                  <a:gd name="T23" fmla="*/ 18 h 60"/>
                  <a:gd name="T24" fmla="*/ 70 w 362"/>
                  <a:gd name="T25" fmla="*/ 8 h 60"/>
                  <a:gd name="T26" fmla="*/ 64 w 362"/>
                  <a:gd name="T27" fmla="*/ 26 h 60"/>
                  <a:gd name="T28" fmla="*/ 51 w 362"/>
                  <a:gd name="T29" fmla="*/ 7 h 60"/>
                  <a:gd name="T30" fmla="*/ 53 w 362"/>
                  <a:gd name="T31" fmla="*/ 39 h 60"/>
                  <a:gd name="T32" fmla="*/ 41 w 362"/>
                  <a:gd name="T33" fmla="*/ 14 h 60"/>
                  <a:gd name="T34" fmla="*/ 30 w 362"/>
                  <a:gd name="T35" fmla="*/ 17 h 60"/>
                  <a:gd name="T36" fmla="*/ 5 w 362"/>
                  <a:gd name="T37" fmla="*/ 53 h 60"/>
                  <a:gd name="T38" fmla="*/ 51 w 362"/>
                  <a:gd name="T39" fmla="*/ 44 h 60"/>
                  <a:gd name="T40" fmla="*/ 58 w 362"/>
                  <a:gd name="T41" fmla="*/ 39 h 60"/>
                  <a:gd name="T42" fmla="*/ 73 w 362"/>
                  <a:gd name="T43" fmla="*/ 45 h 60"/>
                  <a:gd name="T44" fmla="*/ 105 w 362"/>
                  <a:gd name="T45" fmla="*/ 51 h 60"/>
                  <a:gd name="T46" fmla="*/ 109 w 362"/>
                  <a:gd name="T47" fmla="*/ 51 h 60"/>
                  <a:gd name="T48" fmla="*/ 127 w 362"/>
                  <a:gd name="T49" fmla="*/ 33 h 60"/>
                  <a:gd name="T50" fmla="*/ 143 w 362"/>
                  <a:gd name="T51" fmla="*/ 39 h 60"/>
                  <a:gd name="T52" fmla="*/ 136 w 362"/>
                  <a:gd name="T53" fmla="*/ 18 h 60"/>
                  <a:gd name="T54" fmla="*/ 146 w 362"/>
                  <a:gd name="T55" fmla="*/ 52 h 60"/>
                  <a:gd name="T56" fmla="*/ 163 w 362"/>
                  <a:gd name="T57" fmla="*/ 52 h 60"/>
                  <a:gd name="T58" fmla="*/ 347 w 362"/>
                  <a:gd name="T59" fmla="*/ 36 h 60"/>
                  <a:gd name="T60" fmla="*/ 323 w 362"/>
                  <a:gd name="T61" fmla="*/ 25 h 60"/>
                  <a:gd name="T62" fmla="*/ 309 w 362"/>
                  <a:gd name="T63" fmla="*/ 31 h 60"/>
                  <a:gd name="T64" fmla="*/ 325 w 362"/>
                  <a:gd name="T65" fmla="*/ 30 h 60"/>
                  <a:gd name="T66" fmla="*/ 336 w 362"/>
                  <a:gd name="T67" fmla="*/ 5 h 60"/>
                  <a:gd name="T68" fmla="*/ 317 w 362"/>
                  <a:gd name="T69" fmla="*/ 12 h 60"/>
                  <a:gd name="T70" fmla="*/ 302 w 362"/>
                  <a:gd name="T71" fmla="*/ 17 h 60"/>
                  <a:gd name="T72" fmla="*/ 219 w 362"/>
                  <a:gd name="T73" fmla="*/ 29 h 60"/>
                  <a:gd name="T74" fmla="*/ 251 w 362"/>
                  <a:gd name="T75" fmla="*/ 28 h 60"/>
                  <a:gd name="T76" fmla="*/ 254 w 362"/>
                  <a:gd name="T77" fmla="*/ 33 h 60"/>
                  <a:gd name="T78" fmla="*/ 276 w 362"/>
                  <a:gd name="T79" fmla="*/ 38 h 60"/>
                  <a:gd name="T80" fmla="*/ 277 w 362"/>
                  <a:gd name="T81" fmla="*/ 27 h 60"/>
                  <a:gd name="T82" fmla="*/ 298 w 362"/>
                  <a:gd name="T83" fmla="*/ 6 h 60"/>
                  <a:gd name="T84" fmla="*/ 271 w 362"/>
                  <a:gd name="T85" fmla="*/ 14 h 60"/>
                  <a:gd name="T86" fmla="*/ 263 w 362"/>
                  <a:gd name="T87" fmla="*/ 6 h 60"/>
                  <a:gd name="T88" fmla="*/ 226 w 362"/>
                  <a:gd name="T89" fmla="*/ 14 h 60"/>
                  <a:gd name="T90" fmla="*/ 197 w 362"/>
                  <a:gd name="T91" fmla="*/ 7 h 60"/>
                  <a:gd name="T92" fmla="*/ 195 w 362"/>
                  <a:gd name="T93" fmla="*/ 27 h 60"/>
                  <a:gd name="T94" fmla="*/ 193 w 362"/>
                  <a:gd name="T95" fmla="*/ 7 h 60"/>
                  <a:gd name="T96" fmla="*/ 183 w 362"/>
                  <a:gd name="T97" fmla="*/ 44 h 60"/>
                  <a:gd name="T98" fmla="*/ 201 w 362"/>
                  <a:gd name="T99" fmla="*/ 29 h 60"/>
                  <a:gd name="T100" fmla="*/ 203 w 362"/>
                  <a:gd name="T101" fmla="*/ 52 h 60"/>
                  <a:gd name="T102" fmla="*/ 226 w 362"/>
                  <a:gd name="T103" fmla="*/ 51 h 60"/>
                  <a:gd name="T104" fmla="*/ 260 w 362"/>
                  <a:gd name="T105" fmla="*/ 43 h 60"/>
                  <a:gd name="T106" fmla="*/ 268 w 362"/>
                  <a:gd name="T107" fmla="*/ 51 h 60"/>
                  <a:gd name="T108" fmla="*/ 302 w 362"/>
                  <a:gd name="T109" fmla="*/ 43 h 60"/>
                  <a:gd name="T110" fmla="*/ 336 w 362"/>
                  <a:gd name="T111" fmla="*/ 49 h 60"/>
                  <a:gd name="T112" fmla="*/ 350 w 362"/>
                  <a:gd name="T1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60">
                    <a:moveTo>
                      <a:pt x="361" y="47"/>
                    </a:moveTo>
                    <a:cubicBezTo>
                      <a:pt x="357" y="40"/>
                      <a:pt x="352" y="34"/>
                      <a:pt x="348" y="26"/>
                    </a:cubicBezTo>
                    <a:cubicBezTo>
                      <a:pt x="344" y="19"/>
                      <a:pt x="341" y="12"/>
                      <a:pt x="338" y="5"/>
                    </a:cubicBezTo>
                    <a:cubicBezTo>
                      <a:pt x="339" y="3"/>
                      <a:pt x="338" y="0"/>
                      <a:pt x="336" y="0"/>
                    </a:cubicBezTo>
                    <a:cubicBezTo>
                      <a:pt x="312" y="1"/>
                      <a:pt x="289" y="1"/>
                      <a:pt x="265" y="2"/>
                    </a:cubicBezTo>
                    <a:cubicBezTo>
                      <a:pt x="264" y="0"/>
                      <a:pt x="263" y="1"/>
                      <a:pt x="262" y="2"/>
                    </a:cubicBezTo>
                    <a:cubicBezTo>
                      <a:pt x="250" y="2"/>
                      <a:pt x="237" y="2"/>
                      <a:pt x="225" y="2"/>
                    </a:cubicBezTo>
                    <a:cubicBezTo>
                      <a:pt x="224" y="2"/>
                      <a:pt x="224" y="2"/>
                      <a:pt x="223" y="2"/>
                    </a:cubicBezTo>
                    <a:cubicBezTo>
                      <a:pt x="219" y="2"/>
                      <a:pt x="215" y="2"/>
                      <a:pt x="210" y="2"/>
                    </a:cubicBezTo>
                    <a:cubicBezTo>
                      <a:pt x="209" y="1"/>
                      <a:pt x="208" y="2"/>
                      <a:pt x="207" y="3"/>
                    </a:cubicBezTo>
                    <a:cubicBezTo>
                      <a:pt x="199" y="3"/>
                      <a:pt x="191" y="3"/>
                      <a:pt x="184" y="3"/>
                    </a:cubicBezTo>
                    <a:cubicBezTo>
                      <a:pt x="134" y="3"/>
                      <a:pt x="83" y="1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19" y="20"/>
                      <a:pt x="9" y="37"/>
                      <a:pt x="1" y="54"/>
                    </a:cubicBezTo>
                    <a:cubicBezTo>
                      <a:pt x="0" y="55"/>
                      <a:pt x="2" y="56"/>
                      <a:pt x="3" y="55"/>
                    </a:cubicBezTo>
                    <a:cubicBezTo>
                      <a:pt x="61" y="60"/>
                      <a:pt x="121" y="57"/>
                      <a:pt x="180" y="57"/>
                    </a:cubicBezTo>
                    <a:cubicBezTo>
                      <a:pt x="240" y="57"/>
                      <a:pt x="299" y="56"/>
                      <a:pt x="359" y="54"/>
                    </a:cubicBezTo>
                    <a:cubicBezTo>
                      <a:pt x="361" y="54"/>
                      <a:pt x="362" y="51"/>
                      <a:pt x="361" y="50"/>
                    </a:cubicBezTo>
                    <a:cubicBezTo>
                      <a:pt x="361" y="49"/>
                      <a:pt x="361" y="48"/>
                      <a:pt x="361" y="47"/>
                    </a:cubicBezTo>
                    <a:close/>
                    <a:moveTo>
                      <a:pt x="167" y="7"/>
                    </a:moveTo>
                    <a:cubicBezTo>
                      <a:pt x="171" y="7"/>
                      <a:pt x="174" y="7"/>
                      <a:pt x="178" y="7"/>
                    </a:cubicBezTo>
                    <a:cubicBezTo>
                      <a:pt x="178" y="9"/>
                      <a:pt x="177" y="12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3" y="14"/>
                      <a:pt x="170" y="14"/>
                      <a:pt x="166" y="14"/>
                    </a:cubicBezTo>
                    <a:cubicBezTo>
                      <a:pt x="167" y="12"/>
                      <a:pt x="167" y="9"/>
                      <a:pt x="167" y="7"/>
                    </a:cubicBezTo>
                    <a:close/>
                    <a:moveTo>
                      <a:pt x="166" y="18"/>
                    </a:moveTo>
                    <a:cubicBezTo>
                      <a:pt x="170" y="18"/>
                      <a:pt x="173" y="18"/>
                      <a:pt x="177" y="19"/>
                    </a:cubicBezTo>
                    <a:cubicBezTo>
                      <a:pt x="177" y="22"/>
                      <a:pt x="177" y="25"/>
                      <a:pt x="177" y="29"/>
                    </a:cubicBezTo>
                    <a:cubicBezTo>
                      <a:pt x="173" y="29"/>
                      <a:pt x="169" y="29"/>
                      <a:pt x="165" y="28"/>
                    </a:cubicBezTo>
                    <a:cubicBezTo>
                      <a:pt x="165" y="25"/>
                      <a:pt x="166" y="22"/>
                      <a:pt x="166" y="18"/>
                    </a:cubicBezTo>
                    <a:close/>
                    <a:moveTo>
                      <a:pt x="165" y="33"/>
                    </a:moveTo>
                    <a:cubicBezTo>
                      <a:pt x="169" y="33"/>
                      <a:pt x="173" y="33"/>
                      <a:pt x="177" y="33"/>
                    </a:cubicBezTo>
                    <a:cubicBezTo>
                      <a:pt x="177" y="35"/>
                      <a:pt x="177" y="37"/>
                      <a:pt x="177" y="39"/>
                    </a:cubicBezTo>
                    <a:cubicBezTo>
                      <a:pt x="173" y="39"/>
                      <a:pt x="169" y="39"/>
                      <a:pt x="164" y="39"/>
                    </a:cubicBezTo>
                    <a:cubicBezTo>
                      <a:pt x="165" y="37"/>
                      <a:pt x="165" y="35"/>
                      <a:pt x="165" y="33"/>
                    </a:cubicBezTo>
                    <a:close/>
                    <a:moveTo>
                      <a:pt x="151" y="18"/>
                    </a:moveTo>
                    <a:cubicBezTo>
                      <a:pt x="154" y="18"/>
                      <a:pt x="157" y="18"/>
                      <a:pt x="160" y="18"/>
                    </a:cubicBezTo>
                    <a:cubicBezTo>
                      <a:pt x="160" y="22"/>
                      <a:pt x="159" y="25"/>
                      <a:pt x="159" y="28"/>
                    </a:cubicBezTo>
                    <a:cubicBezTo>
                      <a:pt x="156" y="28"/>
                      <a:pt x="153" y="28"/>
                      <a:pt x="150" y="28"/>
                    </a:cubicBezTo>
                    <a:cubicBezTo>
                      <a:pt x="150" y="25"/>
                      <a:pt x="151" y="22"/>
                      <a:pt x="151" y="18"/>
                    </a:cubicBezTo>
                    <a:close/>
                    <a:moveTo>
                      <a:pt x="149" y="35"/>
                    </a:moveTo>
                    <a:cubicBezTo>
                      <a:pt x="149" y="35"/>
                      <a:pt x="149" y="34"/>
                      <a:pt x="149" y="33"/>
                    </a:cubicBezTo>
                    <a:cubicBezTo>
                      <a:pt x="152" y="33"/>
                      <a:pt x="156" y="33"/>
                      <a:pt x="159" y="33"/>
                    </a:cubicBezTo>
                    <a:cubicBezTo>
                      <a:pt x="159" y="35"/>
                      <a:pt x="159" y="37"/>
                      <a:pt x="159" y="39"/>
                    </a:cubicBezTo>
                    <a:cubicBezTo>
                      <a:pt x="156" y="39"/>
                      <a:pt x="152" y="39"/>
                      <a:pt x="149" y="39"/>
                    </a:cubicBezTo>
                    <a:cubicBezTo>
                      <a:pt x="149" y="38"/>
                      <a:pt x="149" y="37"/>
                      <a:pt x="149" y="35"/>
                    </a:cubicBezTo>
                    <a:close/>
                    <a:moveTo>
                      <a:pt x="138" y="8"/>
                    </a:moveTo>
                    <a:cubicBezTo>
                      <a:pt x="138" y="8"/>
                      <a:pt x="138" y="8"/>
                      <a:pt x="138" y="8"/>
                    </a:cubicBezTo>
                    <a:cubicBezTo>
                      <a:pt x="141" y="8"/>
                      <a:pt x="145" y="8"/>
                      <a:pt x="148" y="7"/>
                    </a:cubicBezTo>
                    <a:cubicBezTo>
                      <a:pt x="147" y="9"/>
                      <a:pt x="147" y="11"/>
                      <a:pt x="147" y="13"/>
                    </a:cubicBezTo>
                    <a:cubicBezTo>
                      <a:pt x="143" y="13"/>
                      <a:pt x="140" y="13"/>
                      <a:pt x="137" y="13"/>
                    </a:cubicBezTo>
                    <a:cubicBezTo>
                      <a:pt x="137" y="11"/>
                      <a:pt x="138" y="9"/>
                      <a:pt x="138" y="8"/>
                    </a:cubicBezTo>
                    <a:close/>
                    <a:moveTo>
                      <a:pt x="122" y="9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6" y="8"/>
                      <a:pt x="130" y="8"/>
                      <a:pt x="134" y="8"/>
                    </a:cubicBezTo>
                    <a:cubicBezTo>
                      <a:pt x="133" y="9"/>
                      <a:pt x="133" y="11"/>
                      <a:pt x="132" y="13"/>
                    </a:cubicBezTo>
                    <a:cubicBezTo>
                      <a:pt x="128" y="12"/>
                      <a:pt x="124" y="12"/>
                      <a:pt x="121" y="12"/>
                    </a:cubicBezTo>
                    <a:cubicBezTo>
                      <a:pt x="121" y="11"/>
                      <a:pt x="121" y="10"/>
                      <a:pt x="122" y="9"/>
                    </a:cubicBezTo>
                    <a:close/>
                    <a:moveTo>
                      <a:pt x="130" y="18"/>
                    </a:moveTo>
                    <a:cubicBezTo>
                      <a:pt x="130" y="21"/>
                      <a:pt x="129" y="24"/>
                      <a:pt x="128" y="27"/>
                    </a:cubicBezTo>
                    <a:cubicBezTo>
                      <a:pt x="124" y="27"/>
                      <a:pt x="120" y="27"/>
                      <a:pt x="116" y="27"/>
                    </a:cubicBezTo>
                    <a:cubicBezTo>
                      <a:pt x="117" y="24"/>
                      <a:pt x="118" y="21"/>
                      <a:pt x="119" y="18"/>
                    </a:cubicBezTo>
                    <a:cubicBezTo>
                      <a:pt x="123" y="18"/>
                      <a:pt x="127" y="18"/>
                      <a:pt x="130" y="18"/>
                    </a:cubicBezTo>
                    <a:close/>
                    <a:moveTo>
                      <a:pt x="104" y="8"/>
                    </a:moveTo>
                    <a:cubicBezTo>
                      <a:pt x="108" y="8"/>
                      <a:pt x="112" y="8"/>
                      <a:pt x="117" y="8"/>
                    </a:cubicBezTo>
                    <a:cubicBezTo>
                      <a:pt x="116" y="9"/>
                      <a:pt x="116" y="11"/>
                      <a:pt x="115" y="12"/>
                    </a:cubicBezTo>
                    <a:cubicBezTo>
                      <a:pt x="111" y="12"/>
                      <a:pt x="107" y="12"/>
                      <a:pt x="103" y="12"/>
                    </a:cubicBezTo>
                    <a:cubicBezTo>
                      <a:pt x="103" y="10"/>
                      <a:pt x="103" y="9"/>
                      <a:pt x="104" y="8"/>
                    </a:cubicBezTo>
                    <a:close/>
                    <a:moveTo>
                      <a:pt x="114" y="18"/>
                    </a:moveTo>
                    <a:cubicBezTo>
                      <a:pt x="113" y="21"/>
                      <a:pt x="112" y="24"/>
                      <a:pt x="111" y="27"/>
                    </a:cubicBezTo>
                    <a:cubicBezTo>
                      <a:pt x="107" y="27"/>
                      <a:pt x="102" y="27"/>
                      <a:pt x="98" y="26"/>
                    </a:cubicBezTo>
                    <a:cubicBezTo>
                      <a:pt x="99" y="24"/>
                      <a:pt x="100" y="21"/>
                      <a:pt x="101" y="18"/>
                    </a:cubicBezTo>
                    <a:cubicBezTo>
                      <a:pt x="105" y="18"/>
                      <a:pt x="109" y="18"/>
                      <a:pt x="114" y="18"/>
                    </a:cubicBezTo>
                    <a:close/>
                    <a:moveTo>
                      <a:pt x="86" y="8"/>
                    </a:moveTo>
                    <a:cubicBezTo>
                      <a:pt x="91" y="8"/>
                      <a:pt x="95" y="8"/>
                      <a:pt x="100" y="8"/>
                    </a:cubicBezTo>
                    <a:cubicBezTo>
                      <a:pt x="99" y="9"/>
                      <a:pt x="98" y="10"/>
                      <a:pt x="98" y="12"/>
                    </a:cubicBezTo>
                    <a:cubicBezTo>
                      <a:pt x="94" y="12"/>
                      <a:pt x="90" y="12"/>
                      <a:pt x="86" y="12"/>
                    </a:cubicBezTo>
                    <a:cubicBezTo>
                      <a:pt x="86" y="10"/>
                      <a:pt x="86" y="9"/>
                      <a:pt x="86" y="8"/>
                    </a:cubicBezTo>
                    <a:close/>
                    <a:moveTo>
                      <a:pt x="96" y="18"/>
                    </a:moveTo>
                    <a:cubicBezTo>
                      <a:pt x="95" y="21"/>
                      <a:pt x="94" y="23"/>
                      <a:pt x="93" y="26"/>
                    </a:cubicBezTo>
                    <a:cubicBezTo>
                      <a:pt x="89" y="26"/>
                      <a:pt x="85" y="26"/>
                      <a:pt x="81" y="26"/>
                    </a:cubicBezTo>
                    <a:cubicBezTo>
                      <a:pt x="82" y="23"/>
                      <a:pt x="83" y="20"/>
                      <a:pt x="84" y="18"/>
                    </a:cubicBezTo>
                    <a:cubicBezTo>
                      <a:pt x="88" y="18"/>
                      <a:pt x="92" y="18"/>
                      <a:pt x="96" y="18"/>
                    </a:cubicBezTo>
                    <a:close/>
                    <a:moveTo>
                      <a:pt x="91" y="33"/>
                    </a:moveTo>
                    <a:cubicBezTo>
                      <a:pt x="91" y="35"/>
                      <a:pt x="90" y="37"/>
                      <a:pt x="90" y="39"/>
                    </a:cubicBezTo>
                    <a:cubicBezTo>
                      <a:pt x="85" y="39"/>
                      <a:pt x="80" y="39"/>
                      <a:pt x="75" y="39"/>
                    </a:cubicBezTo>
                    <a:cubicBezTo>
                      <a:pt x="76" y="36"/>
                      <a:pt x="77" y="34"/>
                      <a:pt x="78" y="33"/>
                    </a:cubicBezTo>
                    <a:cubicBezTo>
                      <a:pt x="83" y="33"/>
                      <a:pt x="87" y="33"/>
                      <a:pt x="91" y="33"/>
                    </a:cubicBezTo>
                    <a:close/>
                    <a:moveTo>
                      <a:pt x="70" y="8"/>
                    </a:moveTo>
                    <a:cubicBezTo>
                      <a:pt x="74" y="8"/>
                      <a:pt x="78" y="8"/>
                      <a:pt x="82" y="8"/>
                    </a:cubicBezTo>
                    <a:cubicBezTo>
                      <a:pt x="81" y="9"/>
                      <a:pt x="81" y="10"/>
                      <a:pt x="80" y="12"/>
                    </a:cubicBezTo>
                    <a:cubicBezTo>
                      <a:pt x="76" y="12"/>
                      <a:pt x="73" y="12"/>
                      <a:pt x="69" y="12"/>
                    </a:cubicBezTo>
                    <a:cubicBezTo>
                      <a:pt x="70" y="10"/>
                      <a:pt x="70" y="9"/>
                      <a:pt x="70" y="8"/>
                    </a:cubicBezTo>
                    <a:close/>
                    <a:moveTo>
                      <a:pt x="78" y="18"/>
                    </a:moveTo>
                    <a:cubicBezTo>
                      <a:pt x="77" y="20"/>
                      <a:pt x="76" y="23"/>
                      <a:pt x="75" y="26"/>
                    </a:cubicBezTo>
                    <a:cubicBezTo>
                      <a:pt x="72" y="26"/>
                      <a:pt x="68" y="26"/>
                      <a:pt x="64" y="26"/>
                    </a:cubicBezTo>
                    <a:cubicBezTo>
                      <a:pt x="65" y="23"/>
                      <a:pt x="67" y="20"/>
                      <a:pt x="68" y="17"/>
                    </a:cubicBezTo>
                    <a:cubicBezTo>
                      <a:pt x="71" y="17"/>
                      <a:pt x="74" y="17"/>
                      <a:pt x="78" y="18"/>
                    </a:cubicBezTo>
                    <a:close/>
                    <a:moveTo>
                      <a:pt x="51" y="7"/>
                    </a:moveTo>
                    <a:cubicBezTo>
                      <a:pt x="56" y="7"/>
                      <a:pt x="61" y="7"/>
                      <a:pt x="66" y="8"/>
                    </a:cubicBezTo>
                    <a:cubicBezTo>
                      <a:pt x="65" y="9"/>
                      <a:pt x="64" y="11"/>
                      <a:pt x="64" y="12"/>
                    </a:cubicBezTo>
                    <a:cubicBezTo>
                      <a:pt x="59" y="12"/>
                      <a:pt x="54" y="13"/>
                      <a:pt x="49" y="13"/>
                    </a:cubicBezTo>
                    <a:cubicBezTo>
                      <a:pt x="50" y="11"/>
                      <a:pt x="50" y="9"/>
                      <a:pt x="51" y="7"/>
                    </a:cubicBezTo>
                    <a:close/>
                    <a:moveTo>
                      <a:pt x="42" y="26"/>
                    </a:moveTo>
                    <a:cubicBezTo>
                      <a:pt x="43" y="23"/>
                      <a:pt x="45" y="20"/>
                      <a:pt x="46" y="17"/>
                    </a:cubicBezTo>
                    <a:cubicBezTo>
                      <a:pt x="51" y="17"/>
                      <a:pt x="56" y="17"/>
                      <a:pt x="61" y="17"/>
                    </a:cubicBezTo>
                    <a:cubicBezTo>
                      <a:pt x="60" y="20"/>
                      <a:pt x="59" y="23"/>
                      <a:pt x="58" y="26"/>
                    </a:cubicBezTo>
                    <a:cubicBezTo>
                      <a:pt x="53" y="26"/>
                      <a:pt x="47" y="26"/>
                      <a:pt x="42" y="26"/>
                    </a:cubicBezTo>
                    <a:close/>
                    <a:moveTo>
                      <a:pt x="56" y="32"/>
                    </a:moveTo>
                    <a:cubicBezTo>
                      <a:pt x="55" y="34"/>
                      <a:pt x="54" y="36"/>
                      <a:pt x="53" y="39"/>
                    </a:cubicBezTo>
                    <a:cubicBezTo>
                      <a:pt x="47" y="39"/>
                      <a:pt x="41" y="39"/>
                      <a:pt x="35" y="39"/>
                    </a:cubicBezTo>
                    <a:cubicBezTo>
                      <a:pt x="36" y="36"/>
                      <a:pt x="38" y="33"/>
                      <a:pt x="39" y="31"/>
                    </a:cubicBezTo>
                    <a:cubicBezTo>
                      <a:pt x="45" y="31"/>
                      <a:pt x="50" y="31"/>
                      <a:pt x="56" y="32"/>
                    </a:cubicBezTo>
                    <a:close/>
                    <a:moveTo>
                      <a:pt x="35" y="8"/>
                    </a:moveTo>
                    <a:cubicBezTo>
                      <a:pt x="35" y="7"/>
                      <a:pt x="36" y="7"/>
                      <a:pt x="36" y="7"/>
                    </a:cubicBezTo>
                    <a:cubicBezTo>
                      <a:pt x="39" y="7"/>
                      <a:pt x="43" y="7"/>
                      <a:pt x="46" y="7"/>
                    </a:cubicBezTo>
                    <a:cubicBezTo>
                      <a:pt x="45" y="9"/>
                      <a:pt x="43" y="11"/>
                      <a:pt x="41" y="14"/>
                    </a:cubicBezTo>
                    <a:cubicBezTo>
                      <a:pt x="38" y="14"/>
                      <a:pt x="35" y="14"/>
                      <a:pt x="31" y="15"/>
                    </a:cubicBezTo>
                    <a:cubicBezTo>
                      <a:pt x="33" y="12"/>
                      <a:pt x="34" y="10"/>
                      <a:pt x="35" y="8"/>
                    </a:cubicBezTo>
                    <a:close/>
                    <a:moveTo>
                      <a:pt x="30" y="17"/>
                    </a:moveTo>
                    <a:cubicBezTo>
                      <a:pt x="33" y="17"/>
                      <a:pt x="36" y="17"/>
                      <a:pt x="39" y="17"/>
                    </a:cubicBezTo>
                    <a:cubicBezTo>
                      <a:pt x="38" y="20"/>
                      <a:pt x="36" y="23"/>
                      <a:pt x="35" y="26"/>
                    </a:cubicBezTo>
                    <a:cubicBezTo>
                      <a:pt x="31" y="26"/>
                      <a:pt x="28" y="26"/>
                      <a:pt x="24" y="26"/>
                    </a:cubicBezTo>
                    <a:cubicBezTo>
                      <a:pt x="26" y="23"/>
                      <a:pt x="28" y="20"/>
                      <a:pt x="30" y="17"/>
                    </a:cubicBezTo>
                    <a:close/>
                    <a:moveTo>
                      <a:pt x="22" y="29"/>
                    </a:moveTo>
                    <a:cubicBezTo>
                      <a:pt x="26" y="29"/>
                      <a:pt x="30" y="30"/>
                      <a:pt x="33" y="30"/>
                    </a:cubicBezTo>
                    <a:cubicBezTo>
                      <a:pt x="32" y="33"/>
                      <a:pt x="31" y="36"/>
                      <a:pt x="30" y="39"/>
                    </a:cubicBezTo>
                    <a:cubicBezTo>
                      <a:pt x="25" y="39"/>
                      <a:pt x="20" y="39"/>
                      <a:pt x="15" y="40"/>
                    </a:cubicBezTo>
                    <a:cubicBezTo>
                      <a:pt x="17" y="36"/>
                      <a:pt x="20" y="33"/>
                      <a:pt x="22" y="29"/>
                    </a:cubicBezTo>
                    <a:close/>
                    <a:moveTo>
                      <a:pt x="26" y="52"/>
                    </a:moveTo>
                    <a:cubicBezTo>
                      <a:pt x="19" y="52"/>
                      <a:pt x="12" y="52"/>
                      <a:pt x="5" y="53"/>
                    </a:cubicBezTo>
                    <a:cubicBezTo>
                      <a:pt x="8" y="49"/>
                      <a:pt x="11" y="46"/>
                      <a:pt x="13" y="42"/>
                    </a:cubicBezTo>
                    <a:cubicBezTo>
                      <a:pt x="18" y="42"/>
                      <a:pt x="24" y="43"/>
                      <a:pt x="29" y="43"/>
                    </a:cubicBezTo>
                    <a:cubicBezTo>
                      <a:pt x="28" y="46"/>
                      <a:pt x="27" y="49"/>
                      <a:pt x="26" y="52"/>
                    </a:cubicBezTo>
                    <a:close/>
                    <a:moveTo>
                      <a:pt x="49" y="51"/>
                    </a:moveTo>
                    <a:cubicBezTo>
                      <a:pt x="43" y="51"/>
                      <a:pt x="36" y="51"/>
                      <a:pt x="30" y="51"/>
                    </a:cubicBezTo>
                    <a:cubicBezTo>
                      <a:pt x="31" y="49"/>
                      <a:pt x="32" y="46"/>
                      <a:pt x="33" y="43"/>
                    </a:cubicBezTo>
                    <a:cubicBezTo>
                      <a:pt x="39" y="44"/>
                      <a:pt x="45" y="44"/>
                      <a:pt x="51" y="44"/>
                    </a:cubicBezTo>
                    <a:cubicBezTo>
                      <a:pt x="51" y="47"/>
                      <a:pt x="50" y="49"/>
                      <a:pt x="49" y="51"/>
                    </a:cubicBezTo>
                    <a:close/>
                    <a:moveTo>
                      <a:pt x="67" y="51"/>
                    </a:moveTo>
                    <a:cubicBezTo>
                      <a:pt x="62" y="51"/>
                      <a:pt x="57" y="51"/>
                      <a:pt x="52" y="51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9" y="45"/>
                      <a:pt x="64" y="45"/>
                      <a:pt x="68" y="45"/>
                    </a:cubicBezTo>
                    <a:cubicBezTo>
                      <a:pt x="67" y="47"/>
                      <a:pt x="67" y="49"/>
                      <a:pt x="67" y="51"/>
                    </a:cubicBezTo>
                    <a:close/>
                    <a:moveTo>
                      <a:pt x="58" y="39"/>
                    </a:moveTo>
                    <a:cubicBezTo>
                      <a:pt x="59" y="36"/>
                      <a:pt x="60" y="34"/>
                      <a:pt x="61" y="32"/>
                    </a:cubicBezTo>
                    <a:cubicBezTo>
                      <a:pt x="65" y="32"/>
                      <a:pt x="69" y="32"/>
                      <a:pt x="73" y="32"/>
                    </a:cubicBezTo>
                    <a:cubicBezTo>
                      <a:pt x="72" y="34"/>
                      <a:pt x="71" y="36"/>
                      <a:pt x="70" y="39"/>
                    </a:cubicBezTo>
                    <a:cubicBezTo>
                      <a:pt x="66" y="39"/>
                      <a:pt x="62" y="39"/>
                      <a:pt x="58" y="39"/>
                    </a:cubicBezTo>
                    <a:close/>
                    <a:moveTo>
                      <a:pt x="86" y="51"/>
                    </a:moveTo>
                    <a:cubicBezTo>
                      <a:pt x="81" y="51"/>
                      <a:pt x="76" y="51"/>
                      <a:pt x="71" y="51"/>
                    </a:cubicBezTo>
                    <a:cubicBezTo>
                      <a:pt x="71" y="49"/>
                      <a:pt x="72" y="47"/>
                      <a:pt x="73" y="45"/>
                    </a:cubicBezTo>
                    <a:cubicBezTo>
                      <a:pt x="78" y="45"/>
                      <a:pt x="83" y="45"/>
                      <a:pt x="88" y="45"/>
                    </a:cubicBezTo>
                    <a:cubicBezTo>
                      <a:pt x="87" y="47"/>
                      <a:pt x="87" y="49"/>
                      <a:pt x="86" y="51"/>
                    </a:cubicBezTo>
                    <a:close/>
                    <a:moveTo>
                      <a:pt x="105" y="51"/>
                    </a:moveTo>
                    <a:cubicBezTo>
                      <a:pt x="100" y="51"/>
                      <a:pt x="94" y="51"/>
                      <a:pt x="89" y="51"/>
                    </a:cubicBezTo>
                    <a:cubicBezTo>
                      <a:pt x="90" y="49"/>
                      <a:pt x="91" y="47"/>
                      <a:pt x="91" y="45"/>
                    </a:cubicBezTo>
                    <a:cubicBezTo>
                      <a:pt x="96" y="45"/>
                      <a:pt x="101" y="45"/>
                      <a:pt x="106" y="45"/>
                    </a:cubicBezTo>
                    <a:cubicBezTo>
                      <a:pt x="106" y="47"/>
                      <a:pt x="105" y="49"/>
                      <a:pt x="105" y="51"/>
                    </a:cubicBezTo>
                    <a:close/>
                    <a:moveTo>
                      <a:pt x="94" y="39"/>
                    </a:moveTo>
                    <a:cubicBezTo>
                      <a:pt x="94" y="37"/>
                      <a:pt x="95" y="35"/>
                      <a:pt x="96" y="33"/>
                    </a:cubicBezTo>
                    <a:cubicBezTo>
                      <a:pt x="100" y="33"/>
                      <a:pt x="105" y="33"/>
                      <a:pt x="109" y="33"/>
                    </a:cubicBezTo>
                    <a:cubicBezTo>
                      <a:pt x="109" y="35"/>
                      <a:pt x="108" y="37"/>
                      <a:pt x="108" y="39"/>
                    </a:cubicBezTo>
                    <a:cubicBezTo>
                      <a:pt x="103" y="39"/>
                      <a:pt x="98" y="39"/>
                      <a:pt x="94" y="39"/>
                    </a:cubicBezTo>
                    <a:close/>
                    <a:moveTo>
                      <a:pt x="125" y="51"/>
                    </a:moveTo>
                    <a:cubicBezTo>
                      <a:pt x="120" y="51"/>
                      <a:pt x="114" y="51"/>
                      <a:pt x="109" y="51"/>
                    </a:cubicBezTo>
                    <a:cubicBezTo>
                      <a:pt x="110" y="49"/>
                      <a:pt x="110" y="47"/>
                      <a:pt x="111" y="45"/>
                    </a:cubicBezTo>
                    <a:cubicBezTo>
                      <a:pt x="116" y="45"/>
                      <a:pt x="121" y="45"/>
                      <a:pt x="125" y="45"/>
                    </a:cubicBezTo>
                    <a:cubicBezTo>
                      <a:pt x="125" y="47"/>
                      <a:pt x="125" y="49"/>
                      <a:pt x="125" y="51"/>
                    </a:cubicBezTo>
                    <a:close/>
                    <a:moveTo>
                      <a:pt x="126" y="39"/>
                    </a:moveTo>
                    <a:cubicBezTo>
                      <a:pt x="122" y="39"/>
                      <a:pt x="117" y="39"/>
                      <a:pt x="113" y="39"/>
                    </a:cubicBezTo>
                    <a:cubicBezTo>
                      <a:pt x="113" y="37"/>
                      <a:pt x="114" y="35"/>
                      <a:pt x="115" y="33"/>
                    </a:cubicBezTo>
                    <a:cubicBezTo>
                      <a:pt x="119" y="33"/>
                      <a:pt x="123" y="33"/>
                      <a:pt x="127" y="33"/>
                    </a:cubicBezTo>
                    <a:cubicBezTo>
                      <a:pt x="127" y="35"/>
                      <a:pt x="126" y="37"/>
                      <a:pt x="126" y="39"/>
                    </a:cubicBezTo>
                    <a:close/>
                    <a:moveTo>
                      <a:pt x="128" y="51"/>
                    </a:moveTo>
                    <a:cubicBezTo>
                      <a:pt x="129" y="49"/>
                      <a:pt x="129" y="47"/>
                      <a:pt x="130" y="45"/>
                    </a:cubicBezTo>
                    <a:cubicBezTo>
                      <a:pt x="134" y="45"/>
                      <a:pt x="139" y="45"/>
                      <a:pt x="143" y="44"/>
                    </a:cubicBezTo>
                    <a:cubicBezTo>
                      <a:pt x="143" y="47"/>
                      <a:pt x="144" y="49"/>
                      <a:pt x="144" y="51"/>
                    </a:cubicBezTo>
                    <a:cubicBezTo>
                      <a:pt x="139" y="51"/>
                      <a:pt x="133" y="51"/>
                      <a:pt x="128" y="51"/>
                    </a:cubicBezTo>
                    <a:close/>
                    <a:moveTo>
                      <a:pt x="143" y="39"/>
                    </a:moveTo>
                    <a:cubicBezTo>
                      <a:pt x="139" y="39"/>
                      <a:pt x="135" y="39"/>
                      <a:pt x="131" y="39"/>
                    </a:cubicBezTo>
                    <a:cubicBezTo>
                      <a:pt x="131" y="37"/>
                      <a:pt x="132" y="35"/>
                      <a:pt x="132" y="33"/>
                    </a:cubicBezTo>
                    <a:cubicBezTo>
                      <a:pt x="136" y="33"/>
                      <a:pt x="140" y="33"/>
                      <a:pt x="144" y="33"/>
                    </a:cubicBezTo>
                    <a:cubicBezTo>
                      <a:pt x="144" y="35"/>
                      <a:pt x="144" y="37"/>
                      <a:pt x="143" y="39"/>
                    </a:cubicBezTo>
                    <a:close/>
                    <a:moveTo>
                      <a:pt x="145" y="28"/>
                    </a:moveTo>
                    <a:cubicBezTo>
                      <a:pt x="141" y="28"/>
                      <a:pt x="137" y="28"/>
                      <a:pt x="133" y="28"/>
                    </a:cubicBezTo>
                    <a:cubicBezTo>
                      <a:pt x="134" y="24"/>
                      <a:pt x="135" y="21"/>
                      <a:pt x="136" y="18"/>
                    </a:cubicBezTo>
                    <a:cubicBezTo>
                      <a:pt x="139" y="18"/>
                      <a:pt x="143" y="18"/>
                      <a:pt x="146" y="18"/>
                    </a:cubicBezTo>
                    <a:cubicBezTo>
                      <a:pt x="145" y="21"/>
                      <a:pt x="145" y="25"/>
                      <a:pt x="145" y="28"/>
                    </a:cubicBezTo>
                    <a:close/>
                    <a:moveTo>
                      <a:pt x="146" y="52"/>
                    </a:moveTo>
                    <a:cubicBezTo>
                      <a:pt x="147" y="49"/>
                      <a:pt x="148" y="47"/>
                      <a:pt x="148" y="44"/>
                    </a:cubicBezTo>
                    <a:cubicBezTo>
                      <a:pt x="152" y="44"/>
                      <a:pt x="156" y="44"/>
                      <a:pt x="159" y="44"/>
                    </a:cubicBezTo>
                    <a:cubicBezTo>
                      <a:pt x="160" y="47"/>
                      <a:pt x="160" y="49"/>
                      <a:pt x="161" y="52"/>
                    </a:cubicBezTo>
                    <a:cubicBezTo>
                      <a:pt x="156" y="52"/>
                      <a:pt x="151" y="52"/>
                      <a:pt x="146" y="52"/>
                    </a:cubicBezTo>
                    <a:close/>
                    <a:moveTo>
                      <a:pt x="161" y="14"/>
                    </a:moveTo>
                    <a:cubicBezTo>
                      <a:pt x="158" y="14"/>
                      <a:pt x="155" y="13"/>
                      <a:pt x="152" y="13"/>
                    </a:cubicBezTo>
                    <a:cubicBezTo>
                      <a:pt x="153" y="12"/>
                      <a:pt x="153" y="10"/>
                      <a:pt x="153" y="8"/>
                    </a:cubicBezTo>
                    <a:cubicBezTo>
                      <a:pt x="153" y="8"/>
                      <a:pt x="153" y="8"/>
                      <a:pt x="153" y="7"/>
                    </a:cubicBezTo>
                    <a:cubicBezTo>
                      <a:pt x="156" y="7"/>
                      <a:pt x="159" y="7"/>
                      <a:pt x="162" y="7"/>
                    </a:cubicBezTo>
                    <a:cubicBezTo>
                      <a:pt x="161" y="9"/>
                      <a:pt x="161" y="11"/>
                      <a:pt x="161" y="14"/>
                    </a:cubicBezTo>
                    <a:close/>
                    <a:moveTo>
                      <a:pt x="163" y="52"/>
                    </a:moveTo>
                    <a:cubicBezTo>
                      <a:pt x="164" y="49"/>
                      <a:pt x="164" y="47"/>
                      <a:pt x="164" y="44"/>
                    </a:cubicBezTo>
                    <a:cubicBezTo>
                      <a:pt x="169" y="44"/>
                      <a:pt x="173" y="44"/>
                      <a:pt x="177" y="44"/>
                    </a:cubicBezTo>
                    <a:cubicBezTo>
                      <a:pt x="178" y="47"/>
                      <a:pt x="178" y="49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75" y="52"/>
                      <a:pt x="169" y="52"/>
                      <a:pt x="163" y="52"/>
                    </a:cubicBezTo>
                    <a:close/>
                    <a:moveTo>
                      <a:pt x="343" y="29"/>
                    </a:moveTo>
                    <a:cubicBezTo>
                      <a:pt x="344" y="31"/>
                      <a:pt x="345" y="34"/>
                      <a:pt x="347" y="36"/>
                    </a:cubicBezTo>
                    <a:cubicBezTo>
                      <a:pt x="342" y="36"/>
                      <a:pt x="337" y="37"/>
                      <a:pt x="333" y="37"/>
                    </a:cubicBezTo>
                    <a:cubicBezTo>
                      <a:pt x="332" y="34"/>
                      <a:pt x="331" y="32"/>
                      <a:pt x="330" y="30"/>
                    </a:cubicBezTo>
                    <a:cubicBezTo>
                      <a:pt x="334" y="30"/>
                      <a:pt x="338" y="29"/>
                      <a:pt x="341" y="29"/>
                    </a:cubicBezTo>
                    <a:cubicBezTo>
                      <a:pt x="342" y="29"/>
                      <a:pt x="342" y="29"/>
                      <a:pt x="343" y="29"/>
                    </a:cubicBezTo>
                    <a:close/>
                    <a:moveTo>
                      <a:pt x="308" y="17"/>
                    </a:moveTo>
                    <a:cubicBezTo>
                      <a:pt x="312" y="17"/>
                      <a:pt x="316" y="17"/>
                      <a:pt x="319" y="17"/>
                    </a:cubicBezTo>
                    <a:cubicBezTo>
                      <a:pt x="320" y="20"/>
                      <a:pt x="322" y="22"/>
                      <a:pt x="323" y="25"/>
                    </a:cubicBezTo>
                    <a:cubicBezTo>
                      <a:pt x="319" y="25"/>
                      <a:pt x="316" y="25"/>
                      <a:pt x="312" y="25"/>
                    </a:cubicBezTo>
                    <a:cubicBezTo>
                      <a:pt x="311" y="23"/>
                      <a:pt x="310" y="20"/>
                      <a:pt x="308" y="17"/>
                    </a:cubicBezTo>
                    <a:close/>
                    <a:moveTo>
                      <a:pt x="312" y="37"/>
                    </a:moveTo>
                    <a:cubicBezTo>
                      <a:pt x="308" y="37"/>
                      <a:pt x="303" y="37"/>
                      <a:pt x="299" y="37"/>
                    </a:cubicBezTo>
                    <a:cubicBezTo>
                      <a:pt x="298" y="35"/>
                      <a:pt x="297" y="34"/>
                      <a:pt x="296" y="32"/>
                    </a:cubicBezTo>
                    <a:cubicBezTo>
                      <a:pt x="296" y="32"/>
                      <a:pt x="296" y="32"/>
                      <a:pt x="296" y="31"/>
                    </a:cubicBezTo>
                    <a:cubicBezTo>
                      <a:pt x="300" y="31"/>
                      <a:pt x="304" y="31"/>
                      <a:pt x="309" y="31"/>
                    </a:cubicBezTo>
                    <a:cubicBezTo>
                      <a:pt x="310" y="33"/>
                      <a:pt x="311" y="35"/>
                      <a:pt x="312" y="37"/>
                    </a:cubicBezTo>
                    <a:close/>
                    <a:moveTo>
                      <a:pt x="325" y="30"/>
                    </a:moveTo>
                    <a:cubicBezTo>
                      <a:pt x="325" y="31"/>
                      <a:pt x="326" y="31"/>
                      <a:pt x="326" y="32"/>
                    </a:cubicBezTo>
                    <a:cubicBezTo>
                      <a:pt x="327" y="34"/>
                      <a:pt x="327" y="35"/>
                      <a:pt x="328" y="37"/>
                    </a:cubicBezTo>
                    <a:cubicBezTo>
                      <a:pt x="324" y="37"/>
                      <a:pt x="321" y="37"/>
                      <a:pt x="317" y="37"/>
                    </a:cubicBezTo>
                    <a:cubicBezTo>
                      <a:pt x="316" y="35"/>
                      <a:pt x="315" y="33"/>
                      <a:pt x="314" y="31"/>
                    </a:cubicBezTo>
                    <a:cubicBezTo>
                      <a:pt x="318" y="30"/>
                      <a:pt x="322" y="30"/>
                      <a:pt x="325" y="30"/>
                    </a:cubicBezTo>
                    <a:close/>
                    <a:moveTo>
                      <a:pt x="338" y="16"/>
                    </a:moveTo>
                    <a:cubicBezTo>
                      <a:pt x="339" y="18"/>
                      <a:pt x="340" y="21"/>
                      <a:pt x="341" y="24"/>
                    </a:cubicBezTo>
                    <a:cubicBezTo>
                      <a:pt x="336" y="24"/>
                      <a:pt x="332" y="24"/>
                      <a:pt x="328" y="25"/>
                    </a:cubicBezTo>
                    <a:cubicBezTo>
                      <a:pt x="326" y="22"/>
                      <a:pt x="325" y="19"/>
                      <a:pt x="324" y="17"/>
                    </a:cubicBezTo>
                    <a:cubicBezTo>
                      <a:pt x="328" y="16"/>
                      <a:pt x="333" y="16"/>
                      <a:pt x="337" y="16"/>
                    </a:cubicBezTo>
                    <a:cubicBezTo>
                      <a:pt x="338" y="16"/>
                      <a:pt x="338" y="16"/>
                      <a:pt x="338" y="16"/>
                    </a:cubicBezTo>
                    <a:close/>
                    <a:moveTo>
                      <a:pt x="336" y="5"/>
                    </a:moveTo>
                    <a:cubicBezTo>
                      <a:pt x="336" y="7"/>
                      <a:pt x="337" y="9"/>
                      <a:pt x="337" y="11"/>
                    </a:cubicBezTo>
                    <a:cubicBezTo>
                      <a:pt x="332" y="12"/>
                      <a:pt x="327" y="12"/>
                      <a:pt x="322" y="12"/>
                    </a:cubicBezTo>
                    <a:cubicBezTo>
                      <a:pt x="321" y="10"/>
                      <a:pt x="320" y="8"/>
                      <a:pt x="319" y="6"/>
                    </a:cubicBezTo>
                    <a:cubicBezTo>
                      <a:pt x="325" y="6"/>
                      <a:pt x="330" y="6"/>
                      <a:pt x="336" y="6"/>
                    </a:cubicBezTo>
                    <a:cubicBezTo>
                      <a:pt x="336" y="6"/>
                      <a:pt x="336" y="5"/>
                      <a:pt x="336" y="5"/>
                    </a:cubicBezTo>
                    <a:close/>
                    <a:moveTo>
                      <a:pt x="315" y="6"/>
                    </a:moveTo>
                    <a:cubicBezTo>
                      <a:pt x="315" y="8"/>
                      <a:pt x="316" y="10"/>
                      <a:pt x="317" y="12"/>
                    </a:cubicBezTo>
                    <a:cubicBezTo>
                      <a:pt x="314" y="12"/>
                      <a:pt x="310" y="13"/>
                      <a:pt x="306" y="13"/>
                    </a:cubicBezTo>
                    <a:cubicBezTo>
                      <a:pt x="305" y="10"/>
                      <a:pt x="304" y="8"/>
                      <a:pt x="302" y="6"/>
                    </a:cubicBezTo>
                    <a:cubicBezTo>
                      <a:pt x="306" y="6"/>
                      <a:pt x="311" y="6"/>
                      <a:pt x="315" y="6"/>
                    </a:cubicBezTo>
                    <a:close/>
                    <a:moveTo>
                      <a:pt x="306" y="26"/>
                    </a:moveTo>
                    <a:cubicBezTo>
                      <a:pt x="302" y="26"/>
                      <a:pt x="298" y="26"/>
                      <a:pt x="294" y="26"/>
                    </a:cubicBezTo>
                    <a:cubicBezTo>
                      <a:pt x="292" y="23"/>
                      <a:pt x="291" y="21"/>
                      <a:pt x="290" y="18"/>
                    </a:cubicBezTo>
                    <a:cubicBezTo>
                      <a:pt x="294" y="18"/>
                      <a:pt x="298" y="18"/>
                      <a:pt x="302" y="17"/>
                    </a:cubicBezTo>
                    <a:cubicBezTo>
                      <a:pt x="303" y="20"/>
                      <a:pt x="305" y="23"/>
                      <a:pt x="306" y="26"/>
                    </a:cubicBezTo>
                    <a:close/>
                    <a:moveTo>
                      <a:pt x="234" y="33"/>
                    </a:moveTo>
                    <a:cubicBezTo>
                      <a:pt x="235" y="35"/>
                      <a:pt x="236" y="37"/>
                      <a:pt x="237" y="38"/>
                    </a:cubicBezTo>
                    <a:cubicBezTo>
                      <a:pt x="232" y="38"/>
                      <a:pt x="227" y="39"/>
                      <a:pt x="222" y="39"/>
                    </a:cubicBezTo>
                    <a:cubicBezTo>
                      <a:pt x="221" y="37"/>
                      <a:pt x="221" y="35"/>
                      <a:pt x="220" y="33"/>
                    </a:cubicBezTo>
                    <a:cubicBezTo>
                      <a:pt x="225" y="33"/>
                      <a:pt x="229" y="33"/>
                      <a:pt x="234" y="33"/>
                    </a:cubicBezTo>
                    <a:close/>
                    <a:moveTo>
                      <a:pt x="219" y="29"/>
                    </a:moveTo>
                    <a:cubicBezTo>
                      <a:pt x="217" y="25"/>
                      <a:pt x="216" y="22"/>
                      <a:pt x="215" y="19"/>
                    </a:cubicBezTo>
                    <a:cubicBezTo>
                      <a:pt x="220" y="19"/>
                      <a:pt x="224" y="19"/>
                      <a:pt x="228" y="19"/>
                    </a:cubicBezTo>
                    <a:cubicBezTo>
                      <a:pt x="229" y="22"/>
                      <a:pt x="231" y="25"/>
                      <a:pt x="232" y="28"/>
                    </a:cubicBezTo>
                    <a:cubicBezTo>
                      <a:pt x="228" y="28"/>
                      <a:pt x="223" y="28"/>
                      <a:pt x="219" y="29"/>
                    </a:cubicBezTo>
                    <a:close/>
                    <a:moveTo>
                      <a:pt x="233" y="19"/>
                    </a:moveTo>
                    <a:cubicBezTo>
                      <a:pt x="238" y="19"/>
                      <a:pt x="242" y="19"/>
                      <a:pt x="247" y="19"/>
                    </a:cubicBezTo>
                    <a:cubicBezTo>
                      <a:pt x="248" y="22"/>
                      <a:pt x="250" y="25"/>
                      <a:pt x="251" y="28"/>
                    </a:cubicBezTo>
                    <a:cubicBezTo>
                      <a:pt x="247" y="28"/>
                      <a:pt x="242" y="28"/>
                      <a:pt x="238" y="28"/>
                    </a:cubicBezTo>
                    <a:cubicBezTo>
                      <a:pt x="236" y="25"/>
                      <a:pt x="235" y="22"/>
                      <a:pt x="233" y="19"/>
                    </a:cubicBezTo>
                    <a:close/>
                    <a:moveTo>
                      <a:pt x="254" y="33"/>
                    </a:moveTo>
                    <a:cubicBezTo>
                      <a:pt x="255" y="34"/>
                      <a:pt x="256" y="36"/>
                      <a:pt x="257" y="38"/>
                    </a:cubicBezTo>
                    <a:cubicBezTo>
                      <a:pt x="252" y="38"/>
                      <a:pt x="247" y="38"/>
                      <a:pt x="242" y="38"/>
                    </a:cubicBezTo>
                    <a:cubicBezTo>
                      <a:pt x="241" y="36"/>
                      <a:pt x="241" y="35"/>
                      <a:pt x="240" y="33"/>
                    </a:cubicBezTo>
                    <a:cubicBezTo>
                      <a:pt x="244" y="33"/>
                      <a:pt x="249" y="33"/>
                      <a:pt x="254" y="33"/>
                    </a:cubicBezTo>
                    <a:close/>
                    <a:moveTo>
                      <a:pt x="253" y="18"/>
                    </a:moveTo>
                    <a:cubicBezTo>
                      <a:pt x="258" y="18"/>
                      <a:pt x="263" y="18"/>
                      <a:pt x="267" y="18"/>
                    </a:cubicBezTo>
                    <a:cubicBezTo>
                      <a:pt x="269" y="21"/>
                      <a:pt x="270" y="24"/>
                      <a:pt x="271" y="27"/>
                    </a:cubicBezTo>
                    <a:cubicBezTo>
                      <a:pt x="267" y="27"/>
                      <a:pt x="262" y="28"/>
                      <a:pt x="258" y="28"/>
                    </a:cubicBezTo>
                    <a:cubicBezTo>
                      <a:pt x="256" y="25"/>
                      <a:pt x="255" y="22"/>
                      <a:pt x="253" y="18"/>
                    </a:cubicBezTo>
                    <a:close/>
                    <a:moveTo>
                      <a:pt x="274" y="32"/>
                    </a:moveTo>
                    <a:cubicBezTo>
                      <a:pt x="274" y="34"/>
                      <a:pt x="275" y="36"/>
                      <a:pt x="276" y="38"/>
                    </a:cubicBezTo>
                    <a:cubicBezTo>
                      <a:pt x="272" y="38"/>
                      <a:pt x="267" y="38"/>
                      <a:pt x="262" y="38"/>
                    </a:cubicBezTo>
                    <a:cubicBezTo>
                      <a:pt x="262" y="36"/>
                      <a:pt x="261" y="34"/>
                      <a:pt x="260" y="32"/>
                    </a:cubicBezTo>
                    <a:cubicBezTo>
                      <a:pt x="264" y="32"/>
                      <a:pt x="269" y="32"/>
                      <a:pt x="274" y="32"/>
                    </a:cubicBezTo>
                    <a:close/>
                    <a:moveTo>
                      <a:pt x="273" y="18"/>
                    </a:moveTo>
                    <a:cubicBezTo>
                      <a:pt x="277" y="18"/>
                      <a:pt x="281" y="18"/>
                      <a:pt x="285" y="18"/>
                    </a:cubicBezTo>
                    <a:cubicBezTo>
                      <a:pt x="286" y="21"/>
                      <a:pt x="287" y="24"/>
                      <a:pt x="288" y="27"/>
                    </a:cubicBezTo>
                    <a:cubicBezTo>
                      <a:pt x="285" y="27"/>
                      <a:pt x="281" y="27"/>
                      <a:pt x="277" y="27"/>
                    </a:cubicBezTo>
                    <a:cubicBezTo>
                      <a:pt x="276" y="24"/>
                      <a:pt x="274" y="21"/>
                      <a:pt x="273" y="18"/>
                    </a:cubicBezTo>
                    <a:close/>
                    <a:moveTo>
                      <a:pt x="291" y="32"/>
                    </a:moveTo>
                    <a:cubicBezTo>
                      <a:pt x="291" y="33"/>
                      <a:pt x="292" y="35"/>
                      <a:pt x="293" y="37"/>
                    </a:cubicBezTo>
                    <a:cubicBezTo>
                      <a:pt x="289" y="37"/>
                      <a:pt x="285" y="37"/>
                      <a:pt x="281" y="37"/>
                    </a:cubicBezTo>
                    <a:cubicBezTo>
                      <a:pt x="281" y="36"/>
                      <a:pt x="280" y="34"/>
                      <a:pt x="279" y="32"/>
                    </a:cubicBezTo>
                    <a:cubicBezTo>
                      <a:pt x="283" y="32"/>
                      <a:pt x="287" y="32"/>
                      <a:pt x="291" y="32"/>
                    </a:cubicBezTo>
                    <a:close/>
                    <a:moveTo>
                      <a:pt x="298" y="6"/>
                    </a:moveTo>
                    <a:cubicBezTo>
                      <a:pt x="299" y="8"/>
                      <a:pt x="300" y="11"/>
                      <a:pt x="300" y="13"/>
                    </a:cubicBezTo>
                    <a:cubicBezTo>
                      <a:pt x="296" y="13"/>
                      <a:pt x="292" y="13"/>
                      <a:pt x="287" y="13"/>
                    </a:cubicBezTo>
                    <a:cubicBezTo>
                      <a:pt x="286" y="11"/>
                      <a:pt x="285" y="9"/>
                      <a:pt x="284" y="6"/>
                    </a:cubicBezTo>
                    <a:cubicBezTo>
                      <a:pt x="289" y="6"/>
                      <a:pt x="293" y="6"/>
                      <a:pt x="298" y="6"/>
                    </a:cubicBezTo>
                    <a:close/>
                    <a:moveTo>
                      <a:pt x="280" y="6"/>
                    </a:moveTo>
                    <a:cubicBezTo>
                      <a:pt x="281" y="9"/>
                      <a:pt x="282" y="11"/>
                      <a:pt x="283" y="13"/>
                    </a:cubicBezTo>
                    <a:cubicBezTo>
                      <a:pt x="279" y="14"/>
                      <a:pt x="275" y="14"/>
                      <a:pt x="271" y="14"/>
                    </a:cubicBezTo>
                    <a:cubicBezTo>
                      <a:pt x="270" y="11"/>
                      <a:pt x="269" y="9"/>
                      <a:pt x="267" y="6"/>
                    </a:cubicBezTo>
                    <a:cubicBezTo>
                      <a:pt x="272" y="6"/>
                      <a:pt x="276" y="6"/>
                      <a:pt x="280" y="6"/>
                    </a:cubicBezTo>
                    <a:close/>
                    <a:moveTo>
                      <a:pt x="263" y="6"/>
                    </a:moveTo>
                    <a:cubicBezTo>
                      <a:pt x="264" y="9"/>
                      <a:pt x="265" y="11"/>
                      <a:pt x="266" y="14"/>
                    </a:cubicBezTo>
                    <a:cubicBezTo>
                      <a:pt x="261" y="14"/>
                      <a:pt x="256" y="14"/>
                      <a:pt x="251" y="14"/>
                    </a:cubicBezTo>
                    <a:cubicBezTo>
                      <a:pt x="249" y="12"/>
                      <a:pt x="248" y="9"/>
                      <a:pt x="246" y="7"/>
                    </a:cubicBezTo>
                    <a:cubicBezTo>
                      <a:pt x="252" y="6"/>
                      <a:pt x="257" y="6"/>
                      <a:pt x="263" y="6"/>
                    </a:cubicBezTo>
                    <a:close/>
                    <a:moveTo>
                      <a:pt x="242" y="7"/>
                    </a:moveTo>
                    <a:cubicBezTo>
                      <a:pt x="243" y="9"/>
                      <a:pt x="244" y="12"/>
                      <a:pt x="245" y="14"/>
                    </a:cubicBezTo>
                    <a:cubicBezTo>
                      <a:pt x="240" y="14"/>
                      <a:pt x="236" y="14"/>
                      <a:pt x="231" y="14"/>
                    </a:cubicBezTo>
                    <a:cubicBezTo>
                      <a:pt x="230" y="12"/>
                      <a:pt x="228" y="9"/>
                      <a:pt x="227" y="7"/>
                    </a:cubicBezTo>
                    <a:cubicBezTo>
                      <a:pt x="232" y="7"/>
                      <a:pt x="237" y="7"/>
                      <a:pt x="242" y="7"/>
                    </a:cubicBezTo>
                    <a:close/>
                    <a:moveTo>
                      <a:pt x="224" y="7"/>
                    </a:moveTo>
                    <a:cubicBezTo>
                      <a:pt x="224" y="9"/>
                      <a:pt x="225" y="12"/>
                      <a:pt x="226" y="14"/>
                    </a:cubicBezTo>
                    <a:cubicBezTo>
                      <a:pt x="222" y="14"/>
                      <a:pt x="218" y="14"/>
                      <a:pt x="214" y="14"/>
                    </a:cubicBezTo>
                    <a:cubicBezTo>
                      <a:pt x="213" y="12"/>
                      <a:pt x="212" y="9"/>
                      <a:pt x="212" y="7"/>
                    </a:cubicBezTo>
                    <a:cubicBezTo>
                      <a:pt x="216" y="7"/>
                      <a:pt x="220" y="7"/>
                      <a:pt x="224" y="7"/>
                    </a:cubicBezTo>
                    <a:close/>
                    <a:moveTo>
                      <a:pt x="207" y="7"/>
                    </a:moveTo>
                    <a:cubicBezTo>
                      <a:pt x="207" y="9"/>
                      <a:pt x="208" y="12"/>
                      <a:pt x="209" y="14"/>
                    </a:cubicBezTo>
                    <a:cubicBezTo>
                      <a:pt x="205" y="14"/>
                      <a:pt x="202" y="14"/>
                      <a:pt x="198" y="14"/>
                    </a:cubicBezTo>
                    <a:cubicBezTo>
                      <a:pt x="198" y="11"/>
                      <a:pt x="197" y="9"/>
                      <a:pt x="197" y="7"/>
                    </a:cubicBezTo>
                    <a:cubicBezTo>
                      <a:pt x="200" y="7"/>
                      <a:pt x="204" y="7"/>
                      <a:pt x="207" y="7"/>
                    </a:cubicBezTo>
                    <a:close/>
                    <a:moveTo>
                      <a:pt x="197" y="39"/>
                    </a:moveTo>
                    <a:cubicBezTo>
                      <a:pt x="192" y="39"/>
                      <a:pt x="188" y="39"/>
                      <a:pt x="183" y="39"/>
                    </a:cubicBezTo>
                    <a:cubicBezTo>
                      <a:pt x="183" y="37"/>
                      <a:pt x="183" y="35"/>
                      <a:pt x="183" y="33"/>
                    </a:cubicBezTo>
                    <a:cubicBezTo>
                      <a:pt x="187" y="33"/>
                      <a:pt x="192" y="33"/>
                      <a:pt x="196" y="33"/>
                    </a:cubicBezTo>
                    <a:cubicBezTo>
                      <a:pt x="196" y="35"/>
                      <a:pt x="197" y="37"/>
                      <a:pt x="197" y="39"/>
                    </a:cubicBezTo>
                    <a:close/>
                    <a:moveTo>
                      <a:pt x="195" y="27"/>
                    </a:moveTo>
                    <a:cubicBezTo>
                      <a:pt x="195" y="28"/>
                      <a:pt x="196" y="28"/>
                      <a:pt x="196" y="29"/>
                    </a:cubicBezTo>
                    <a:cubicBezTo>
                      <a:pt x="191" y="29"/>
                      <a:pt x="187" y="29"/>
                      <a:pt x="183" y="29"/>
                    </a:cubicBezTo>
                    <a:cubicBezTo>
                      <a:pt x="183" y="25"/>
                      <a:pt x="183" y="22"/>
                      <a:pt x="183" y="19"/>
                    </a:cubicBezTo>
                    <a:cubicBezTo>
                      <a:pt x="186" y="19"/>
                      <a:pt x="190" y="19"/>
                      <a:pt x="194" y="19"/>
                    </a:cubicBezTo>
                    <a:cubicBezTo>
                      <a:pt x="195" y="21"/>
                      <a:pt x="195" y="24"/>
                      <a:pt x="195" y="27"/>
                    </a:cubicBezTo>
                    <a:close/>
                    <a:moveTo>
                      <a:pt x="184" y="7"/>
                    </a:moveTo>
                    <a:cubicBezTo>
                      <a:pt x="187" y="7"/>
                      <a:pt x="190" y="7"/>
                      <a:pt x="193" y="7"/>
                    </a:cubicBezTo>
                    <a:cubicBezTo>
                      <a:pt x="193" y="9"/>
                      <a:pt x="193" y="12"/>
                      <a:pt x="194" y="14"/>
                    </a:cubicBezTo>
                    <a:cubicBezTo>
                      <a:pt x="190" y="14"/>
                      <a:pt x="186" y="14"/>
                      <a:pt x="183" y="14"/>
                    </a:cubicBezTo>
                    <a:cubicBezTo>
                      <a:pt x="182" y="12"/>
                      <a:pt x="182" y="9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lose/>
                    <a:moveTo>
                      <a:pt x="181" y="52"/>
                    </a:move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49"/>
                      <a:pt x="183" y="46"/>
                      <a:pt x="183" y="44"/>
                    </a:cubicBezTo>
                    <a:cubicBezTo>
                      <a:pt x="188" y="44"/>
                      <a:pt x="193" y="44"/>
                      <a:pt x="198" y="43"/>
                    </a:cubicBezTo>
                    <a:cubicBezTo>
                      <a:pt x="198" y="46"/>
                      <a:pt x="199" y="49"/>
                      <a:pt x="200" y="52"/>
                    </a:cubicBezTo>
                    <a:cubicBezTo>
                      <a:pt x="193" y="52"/>
                      <a:pt x="187" y="52"/>
                      <a:pt x="181" y="52"/>
                    </a:cubicBezTo>
                    <a:close/>
                    <a:moveTo>
                      <a:pt x="199" y="19"/>
                    </a:moveTo>
                    <a:cubicBezTo>
                      <a:pt x="203" y="19"/>
                      <a:pt x="206" y="19"/>
                      <a:pt x="210" y="19"/>
                    </a:cubicBezTo>
                    <a:cubicBezTo>
                      <a:pt x="211" y="22"/>
                      <a:pt x="212" y="25"/>
                      <a:pt x="213" y="29"/>
                    </a:cubicBezTo>
                    <a:cubicBezTo>
                      <a:pt x="209" y="29"/>
                      <a:pt x="205" y="29"/>
                      <a:pt x="201" y="29"/>
                    </a:cubicBezTo>
                    <a:cubicBezTo>
                      <a:pt x="200" y="25"/>
                      <a:pt x="200" y="22"/>
                      <a:pt x="199" y="19"/>
                    </a:cubicBezTo>
                    <a:close/>
                    <a:moveTo>
                      <a:pt x="201" y="33"/>
                    </a:moveTo>
                    <a:cubicBezTo>
                      <a:pt x="206" y="33"/>
                      <a:pt x="210" y="33"/>
                      <a:pt x="214" y="33"/>
                    </a:cubicBezTo>
                    <a:cubicBezTo>
                      <a:pt x="215" y="35"/>
                      <a:pt x="216" y="37"/>
                      <a:pt x="216" y="39"/>
                    </a:cubicBezTo>
                    <a:cubicBezTo>
                      <a:pt x="212" y="39"/>
                      <a:pt x="207" y="39"/>
                      <a:pt x="202" y="39"/>
                    </a:cubicBezTo>
                    <a:cubicBezTo>
                      <a:pt x="202" y="37"/>
                      <a:pt x="201" y="35"/>
                      <a:pt x="201" y="33"/>
                    </a:cubicBezTo>
                    <a:close/>
                    <a:moveTo>
                      <a:pt x="203" y="52"/>
                    </a:move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1"/>
                      <a:pt x="202" y="51"/>
                      <a:pt x="202" y="51"/>
                    </a:cubicBezTo>
                    <a:cubicBezTo>
                      <a:pt x="203" y="51"/>
                      <a:pt x="203" y="48"/>
                      <a:pt x="202" y="43"/>
                    </a:cubicBezTo>
                    <a:cubicBezTo>
                      <a:pt x="208" y="43"/>
                      <a:pt x="213" y="43"/>
                      <a:pt x="218" y="43"/>
                    </a:cubicBezTo>
                    <a:cubicBezTo>
                      <a:pt x="220" y="46"/>
                      <a:pt x="221" y="49"/>
                      <a:pt x="222" y="51"/>
                    </a:cubicBezTo>
                    <a:cubicBezTo>
                      <a:pt x="216" y="52"/>
                      <a:pt x="209" y="52"/>
                      <a:pt x="203" y="52"/>
                    </a:cubicBezTo>
                    <a:close/>
                    <a:moveTo>
                      <a:pt x="226" y="51"/>
                    </a:moveTo>
                    <a:cubicBezTo>
                      <a:pt x="225" y="49"/>
                      <a:pt x="224" y="46"/>
                      <a:pt x="223" y="43"/>
                    </a:cubicBezTo>
                    <a:cubicBezTo>
                      <a:pt x="229" y="43"/>
                      <a:pt x="234" y="43"/>
                      <a:pt x="239" y="43"/>
                    </a:cubicBezTo>
                    <a:cubicBezTo>
                      <a:pt x="241" y="46"/>
                      <a:pt x="242" y="49"/>
                      <a:pt x="244" y="51"/>
                    </a:cubicBezTo>
                    <a:cubicBezTo>
                      <a:pt x="238" y="51"/>
                      <a:pt x="232" y="51"/>
                      <a:pt x="226" y="51"/>
                    </a:cubicBezTo>
                    <a:close/>
                    <a:moveTo>
                      <a:pt x="248" y="51"/>
                    </a:moveTo>
                    <a:cubicBezTo>
                      <a:pt x="247" y="49"/>
                      <a:pt x="246" y="46"/>
                      <a:pt x="244" y="43"/>
                    </a:cubicBezTo>
                    <a:cubicBezTo>
                      <a:pt x="250" y="43"/>
                      <a:pt x="255" y="43"/>
                      <a:pt x="260" y="43"/>
                    </a:cubicBezTo>
                    <a:cubicBezTo>
                      <a:pt x="261" y="46"/>
                      <a:pt x="263" y="48"/>
                      <a:pt x="265" y="51"/>
                    </a:cubicBezTo>
                    <a:cubicBezTo>
                      <a:pt x="259" y="51"/>
                      <a:pt x="254" y="51"/>
                      <a:pt x="248" y="51"/>
                    </a:cubicBezTo>
                    <a:close/>
                    <a:moveTo>
                      <a:pt x="268" y="51"/>
                    </a:moveTo>
                    <a:cubicBezTo>
                      <a:pt x="267" y="48"/>
                      <a:pt x="265" y="46"/>
                      <a:pt x="264" y="43"/>
                    </a:cubicBezTo>
                    <a:cubicBezTo>
                      <a:pt x="269" y="43"/>
                      <a:pt x="274" y="43"/>
                      <a:pt x="279" y="43"/>
                    </a:cubicBezTo>
                    <a:cubicBezTo>
                      <a:pt x="280" y="45"/>
                      <a:pt x="282" y="48"/>
                      <a:pt x="283" y="51"/>
                    </a:cubicBezTo>
                    <a:cubicBezTo>
                      <a:pt x="278" y="51"/>
                      <a:pt x="273" y="51"/>
                      <a:pt x="268" y="51"/>
                    </a:cubicBezTo>
                    <a:close/>
                    <a:moveTo>
                      <a:pt x="287" y="51"/>
                    </a:moveTo>
                    <a:cubicBezTo>
                      <a:pt x="286" y="48"/>
                      <a:pt x="285" y="45"/>
                      <a:pt x="284" y="43"/>
                    </a:cubicBezTo>
                    <a:cubicBezTo>
                      <a:pt x="288" y="43"/>
                      <a:pt x="291" y="43"/>
                      <a:pt x="295" y="43"/>
                    </a:cubicBezTo>
                    <a:cubicBezTo>
                      <a:pt x="297" y="45"/>
                      <a:pt x="298" y="48"/>
                      <a:pt x="299" y="50"/>
                    </a:cubicBezTo>
                    <a:cubicBezTo>
                      <a:pt x="295" y="51"/>
                      <a:pt x="291" y="51"/>
                      <a:pt x="287" y="51"/>
                    </a:cubicBezTo>
                    <a:close/>
                    <a:moveTo>
                      <a:pt x="305" y="50"/>
                    </a:moveTo>
                    <a:cubicBezTo>
                      <a:pt x="304" y="48"/>
                      <a:pt x="303" y="45"/>
                      <a:pt x="302" y="43"/>
                    </a:cubicBezTo>
                    <a:cubicBezTo>
                      <a:pt x="306" y="43"/>
                      <a:pt x="311" y="42"/>
                      <a:pt x="315" y="42"/>
                    </a:cubicBezTo>
                    <a:cubicBezTo>
                      <a:pt x="317" y="45"/>
                      <a:pt x="319" y="47"/>
                      <a:pt x="320" y="50"/>
                    </a:cubicBezTo>
                    <a:cubicBezTo>
                      <a:pt x="315" y="50"/>
                      <a:pt x="310" y="50"/>
                      <a:pt x="305" y="50"/>
                    </a:cubicBezTo>
                    <a:close/>
                    <a:moveTo>
                      <a:pt x="323" y="49"/>
                    </a:moveTo>
                    <a:cubicBezTo>
                      <a:pt x="322" y="47"/>
                      <a:pt x="321" y="45"/>
                      <a:pt x="320" y="42"/>
                    </a:cubicBezTo>
                    <a:cubicBezTo>
                      <a:pt x="324" y="42"/>
                      <a:pt x="327" y="42"/>
                      <a:pt x="331" y="42"/>
                    </a:cubicBezTo>
                    <a:cubicBezTo>
                      <a:pt x="332" y="45"/>
                      <a:pt x="334" y="48"/>
                      <a:pt x="336" y="49"/>
                    </a:cubicBezTo>
                    <a:cubicBezTo>
                      <a:pt x="332" y="49"/>
                      <a:pt x="328" y="50"/>
                      <a:pt x="324" y="50"/>
                    </a:cubicBezTo>
                    <a:cubicBezTo>
                      <a:pt x="324" y="50"/>
                      <a:pt x="324" y="49"/>
                      <a:pt x="323" y="49"/>
                    </a:cubicBezTo>
                    <a:close/>
                    <a:moveTo>
                      <a:pt x="340" y="49"/>
                    </a:moveTo>
                    <a:cubicBezTo>
                      <a:pt x="340" y="49"/>
                      <a:pt x="340" y="49"/>
                      <a:pt x="340" y="49"/>
                    </a:cubicBezTo>
                    <a:cubicBezTo>
                      <a:pt x="338" y="47"/>
                      <a:pt x="337" y="44"/>
                      <a:pt x="335" y="42"/>
                    </a:cubicBezTo>
                    <a:cubicBezTo>
                      <a:pt x="340" y="42"/>
                      <a:pt x="344" y="42"/>
                      <a:pt x="349" y="42"/>
                    </a:cubicBezTo>
                    <a:cubicBezTo>
                      <a:pt x="349" y="42"/>
                      <a:pt x="350" y="42"/>
                      <a:pt x="350" y="42"/>
                    </a:cubicBezTo>
                    <a:cubicBezTo>
                      <a:pt x="352" y="44"/>
                      <a:pt x="354" y="47"/>
                      <a:pt x="356" y="49"/>
                    </a:cubicBezTo>
                    <a:cubicBezTo>
                      <a:pt x="350" y="49"/>
                      <a:pt x="345" y="49"/>
                      <a:pt x="3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90">
                <a:extLst>
                  <a:ext uri="{FF2B5EF4-FFF2-40B4-BE49-F238E27FC236}">
                    <a16:creationId xmlns:a16="http://schemas.microsoft.com/office/drawing/2014/main" id="{0D6ACE29-935F-4409-9F01-8896F7F155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8077" y="2047603"/>
                <a:ext cx="184199" cy="57848"/>
              </a:xfrm>
              <a:custGeom>
                <a:avLst/>
                <a:gdLst>
                  <a:gd name="T0" fmla="*/ 80 w 82"/>
                  <a:gd name="T1" fmla="*/ 20 h 28"/>
                  <a:gd name="T2" fmla="*/ 76 w 82"/>
                  <a:gd name="T3" fmla="*/ 13 h 28"/>
                  <a:gd name="T4" fmla="*/ 72 w 82"/>
                  <a:gd name="T5" fmla="*/ 4 h 28"/>
                  <a:gd name="T6" fmla="*/ 71 w 82"/>
                  <a:gd name="T7" fmla="*/ 2 h 28"/>
                  <a:gd name="T8" fmla="*/ 67 w 82"/>
                  <a:gd name="T9" fmla="*/ 2 h 28"/>
                  <a:gd name="T10" fmla="*/ 40 w 82"/>
                  <a:gd name="T11" fmla="*/ 2 h 28"/>
                  <a:gd name="T12" fmla="*/ 26 w 82"/>
                  <a:gd name="T13" fmla="*/ 1 h 28"/>
                  <a:gd name="T14" fmla="*/ 9 w 82"/>
                  <a:gd name="T15" fmla="*/ 1 h 28"/>
                  <a:gd name="T16" fmla="*/ 8 w 82"/>
                  <a:gd name="T17" fmla="*/ 1 h 28"/>
                  <a:gd name="T18" fmla="*/ 7 w 82"/>
                  <a:gd name="T19" fmla="*/ 2 h 28"/>
                  <a:gd name="T20" fmla="*/ 7 w 82"/>
                  <a:gd name="T21" fmla="*/ 4 h 28"/>
                  <a:gd name="T22" fmla="*/ 4 w 82"/>
                  <a:gd name="T23" fmla="*/ 12 h 28"/>
                  <a:gd name="T24" fmla="*/ 0 w 82"/>
                  <a:gd name="T25" fmla="*/ 21 h 28"/>
                  <a:gd name="T26" fmla="*/ 1 w 82"/>
                  <a:gd name="T27" fmla="*/ 23 h 28"/>
                  <a:gd name="T28" fmla="*/ 3 w 82"/>
                  <a:gd name="T29" fmla="*/ 25 h 28"/>
                  <a:gd name="T30" fmla="*/ 79 w 82"/>
                  <a:gd name="T31" fmla="*/ 25 h 28"/>
                  <a:gd name="T32" fmla="*/ 80 w 82"/>
                  <a:gd name="T33" fmla="*/ 20 h 28"/>
                  <a:gd name="T34" fmla="*/ 5 w 82"/>
                  <a:gd name="T35" fmla="*/ 21 h 28"/>
                  <a:gd name="T36" fmla="*/ 11 w 82"/>
                  <a:gd name="T37" fmla="*/ 6 h 28"/>
                  <a:gd name="T38" fmla="*/ 33 w 82"/>
                  <a:gd name="T39" fmla="*/ 6 h 28"/>
                  <a:gd name="T40" fmla="*/ 67 w 82"/>
                  <a:gd name="T41" fmla="*/ 6 h 28"/>
                  <a:gd name="T42" fmla="*/ 71 w 82"/>
                  <a:gd name="T43" fmla="*/ 15 h 28"/>
                  <a:gd name="T44" fmla="*/ 75 w 82"/>
                  <a:gd name="T45" fmla="*/ 20 h 28"/>
                  <a:gd name="T46" fmla="*/ 5 w 82"/>
                  <a:gd name="T4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28">
                    <a:moveTo>
                      <a:pt x="80" y="20"/>
                    </a:moveTo>
                    <a:cubicBezTo>
                      <a:pt x="79" y="18"/>
                      <a:pt x="77" y="15"/>
                      <a:pt x="76" y="13"/>
                    </a:cubicBezTo>
                    <a:cubicBezTo>
                      <a:pt x="74" y="10"/>
                      <a:pt x="73" y="7"/>
                      <a:pt x="72" y="4"/>
                    </a:cubicBezTo>
                    <a:cubicBezTo>
                      <a:pt x="72" y="3"/>
                      <a:pt x="72" y="3"/>
                      <a:pt x="71" y="2"/>
                    </a:cubicBezTo>
                    <a:cubicBezTo>
                      <a:pt x="70" y="1"/>
                      <a:pt x="68" y="0"/>
                      <a:pt x="67" y="2"/>
                    </a:cubicBezTo>
                    <a:cubicBezTo>
                      <a:pt x="58" y="2"/>
                      <a:pt x="49" y="2"/>
                      <a:pt x="40" y="2"/>
                    </a:cubicBezTo>
                    <a:cubicBezTo>
                      <a:pt x="35" y="2"/>
                      <a:pt x="31" y="1"/>
                      <a:pt x="26" y="1"/>
                    </a:cubicBezTo>
                    <a:cubicBezTo>
                      <a:pt x="22" y="1"/>
                      <a:pt x="12" y="3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6" y="7"/>
                      <a:pt x="5" y="10"/>
                      <a:pt x="4" y="12"/>
                    </a:cubicBezTo>
                    <a:cubicBezTo>
                      <a:pt x="2" y="15"/>
                      <a:pt x="0" y="18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4"/>
                      <a:pt x="2" y="25"/>
                      <a:pt x="3" y="25"/>
                    </a:cubicBezTo>
                    <a:cubicBezTo>
                      <a:pt x="28" y="28"/>
                      <a:pt x="54" y="27"/>
                      <a:pt x="79" y="25"/>
                    </a:cubicBezTo>
                    <a:cubicBezTo>
                      <a:pt x="82" y="25"/>
                      <a:pt x="82" y="21"/>
                      <a:pt x="80" y="20"/>
                    </a:cubicBezTo>
                    <a:close/>
                    <a:moveTo>
                      <a:pt x="5" y="21"/>
                    </a:moveTo>
                    <a:cubicBezTo>
                      <a:pt x="8" y="17"/>
                      <a:pt x="10" y="11"/>
                      <a:pt x="11" y="6"/>
                    </a:cubicBezTo>
                    <a:cubicBezTo>
                      <a:pt x="17" y="8"/>
                      <a:pt x="27" y="6"/>
                      <a:pt x="33" y="6"/>
                    </a:cubicBezTo>
                    <a:cubicBezTo>
                      <a:pt x="45" y="6"/>
                      <a:pt x="56" y="6"/>
                      <a:pt x="67" y="6"/>
                    </a:cubicBezTo>
                    <a:cubicBezTo>
                      <a:pt x="68" y="10"/>
                      <a:pt x="69" y="13"/>
                      <a:pt x="71" y="15"/>
                    </a:cubicBezTo>
                    <a:cubicBezTo>
                      <a:pt x="72" y="17"/>
                      <a:pt x="73" y="19"/>
                      <a:pt x="75" y="20"/>
                    </a:cubicBezTo>
                    <a:cubicBezTo>
                      <a:pt x="51" y="21"/>
                      <a:pt x="28" y="20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91">
                <a:extLst>
                  <a:ext uri="{FF2B5EF4-FFF2-40B4-BE49-F238E27FC236}">
                    <a16:creationId xmlns:a16="http://schemas.microsoft.com/office/drawing/2014/main" id="{7522F007-D5BC-4861-B97B-222B716AE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7264" y="1388442"/>
                <a:ext cx="1328976" cy="952966"/>
              </a:xfrm>
              <a:custGeom>
                <a:avLst/>
                <a:gdLst>
                  <a:gd name="T0" fmla="*/ 490 w 592"/>
                  <a:gd name="T1" fmla="*/ 364 h 460"/>
                  <a:gd name="T2" fmla="*/ 486 w 592"/>
                  <a:gd name="T3" fmla="*/ 313 h 460"/>
                  <a:gd name="T4" fmla="*/ 437 w 592"/>
                  <a:gd name="T5" fmla="*/ 242 h 460"/>
                  <a:gd name="T6" fmla="*/ 418 w 592"/>
                  <a:gd name="T7" fmla="*/ 238 h 460"/>
                  <a:gd name="T8" fmla="*/ 412 w 592"/>
                  <a:gd name="T9" fmla="*/ 241 h 460"/>
                  <a:gd name="T10" fmla="*/ 412 w 592"/>
                  <a:gd name="T11" fmla="*/ 241 h 460"/>
                  <a:gd name="T12" fmla="*/ 403 w 592"/>
                  <a:gd name="T13" fmla="*/ 215 h 460"/>
                  <a:gd name="T14" fmla="*/ 395 w 592"/>
                  <a:gd name="T15" fmla="*/ 5 h 460"/>
                  <a:gd name="T16" fmla="*/ 391 w 592"/>
                  <a:gd name="T17" fmla="*/ 1 h 460"/>
                  <a:gd name="T18" fmla="*/ 157 w 592"/>
                  <a:gd name="T19" fmla="*/ 2 h 460"/>
                  <a:gd name="T20" fmla="*/ 72 w 592"/>
                  <a:gd name="T21" fmla="*/ 5 h 460"/>
                  <a:gd name="T22" fmla="*/ 74 w 592"/>
                  <a:gd name="T23" fmla="*/ 171 h 460"/>
                  <a:gd name="T24" fmla="*/ 75 w 592"/>
                  <a:gd name="T25" fmla="*/ 220 h 460"/>
                  <a:gd name="T26" fmla="*/ 1 w 592"/>
                  <a:gd name="T27" fmla="*/ 349 h 460"/>
                  <a:gd name="T28" fmla="*/ 3 w 592"/>
                  <a:gd name="T29" fmla="*/ 377 h 460"/>
                  <a:gd name="T30" fmla="*/ 113 w 592"/>
                  <a:gd name="T31" fmla="*/ 381 h 460"/>
                  <a:gd name="T32" fmla="*/ 449 w 592"/>
                  <a:gd name="T33" fmla="*/ 380 h 460"/>
                  <a:gd name="T34" fmla="*/ 454 w 592"/>
                  <a:gd name="T35" fmla="*/ 378 h 460"/>
                  <a:gd name="T36" fmla="*/ 453 w 592"/>
                  <a:gd name="T37" fmla="*/ 353 h 460"/>
                  <a:gd name="T38" fmla="*/ 451 w 592"/>
                  <a:gd name="T39" fmla="*/ 345 h 460"/>
                  <a:gd name="T40" fmla="*/ 450 w 592"/>
                  <a:gd name="T41" fmla="*/ 342 h 460"/>
                  <a:gd name="T42" fmla="*/ 436 w 592"/>
                  <a:gd name="T43" fmla="*/ 252 h 460"/>
                  <a:gd name="T44" fmla="*/ 438 w 592"/>
                  <a:gd name="T45" fmla="*/ 245 h 460"/>
                  <a:gd name="T46" fmla="*/ 487 w 592"/>
                  <a:gd name="T47" fmla="*/ 367 h 460"/>
                  <a:gd name="T48" fmla="*/ 490 w 592"/>
                  <a:gd name="T49" fmla="*/ 364 h 460"/>
                  <a:gd name="T50" fmla="*/ 233 w 592"/>
                  <a:gd name="T51" fmla="*/ 6 h 460"/>
                  <a:gd name="T52" fmla="*/ 397 w 592"/>
                  <a:gd name="T53" fmla="*/ 213 h 460"/>
                  <a:gd name="T54" fmla="*/ 163 w 592"/>
                  <a:gd name="T55" fmla="*/ 220 h 460"/>
                  <a:gd name="T56" fmla="*/ 79 w 592"/>
                  <a:gd name="T57" fmla="*/ 220 h 460"/>
                  <a:gd name="T58" fmla="*/ 78 w 592"/>
                  <a:gd name="T59" fmla="*/ 219 h 460"/>
                  <a:gd name="T60" fmla="*/ 78 w 592"/>
                  <a:gd name="T61" fmla="*/ 116 h 460"/>
                  <a:gd name="T62" fmla="*/ 154 w 592"/>
                  <a:gd name="T63" fmla="*/ 7 h 460"/>
                  <a:gd name="T64" fmla="*/ 228 w 592"/>
                  <a:gd name="T65" fmla="*/ 375 h 460"/>
                  <a:gd name="T66" fmla="*/ 9 w 592"/>
                  <a:gd name="T67" fmla="*/ 375 h 460"/>
                  <a:gd name="T68" fmla="*/ 7 w 592"/>
                  <a:gd name="T69" fmla="*/ 350 h 460"/>
                  <a:gd name="T70" fmla="*/ 448 w 592"/>
                  <a:gd name="T71" fmla="*/ 357 h 460"/>
                  <a:gd name="T72" fmla="*/ 444 w 592"/>
                  <a:gd name="T73" fmla="*/ 345 h 460"/>
                  <a:gd name="T74" fmla="*/ 445 w 592"/>
                  <a:gd name="T75" fmla="*/ 346 h 460"/>
                  <a:gd name="T76" fmla="*/ 227 w 592"/>
                  <a:gd name="T77" fmla="*/ 351 h 460"/>
                  <a:gd name="T78" fmla="*/ 42 w 592"/>
                  <a:gd name="T79" fmla="*/ 286 h 460"/>
                  <a:gd name="T80" fmla="*/ 84 w 592"/>
                  <a:gd name="T81" fmla="*/ 227 h 460"/>
                  <a:gd name="T82" fmla="*/ 215 w 592"/>
                  <a:gd name="T83" fmla="*/ 224 h 460"/>
                  <a:gd name="T84" fmla="*/ 400 w 592"/>
                  <a:gd name="T85" fmla="*/ 220 h 460"/>
                  <a:gd name="T86" fmla="*/ 415 w 592"/>
                  <a:gd name="T87" fmla="*/ 252 h 460"/>
                  <a:gd name="T88" fmla="*/ 421 w 592"/>
                  <a:gd name="T89" fmla="*/ 242 h 460"/>
                  <a:gd name="T90" fmla="*/ 433 w 592"/>
                  <a:gd name="T91" fmla="*/ 243 h 460"/>
                  <a:gd name="T92" fmla="*/ 415 w 592"/>
                  <a:gd name="T93" fmla="*/ 252 h 460"/>
                  <a:gd name="T94" fmla="*/ 516 w 592"/>
                  <a:gd name="T95" fmla="*/ 381 h 460"/>
                  <a:gd name="T96" fmla="*/ 507 w 592"/>
                  <a:gd name="T97" fmla="*/ 380 h 460"/>
                  <a:gd name="T98" fmla="*/ 527 w 592"/>
                  <a:gd name="T99" fmla="*/ 369 h 460"/>
                  <a:gd name="T100" fmla="*/ 509 w 592"/>
                  <a:gd name="T101" fmla="*/ 389 h 460"/>
                  <a:gd name="T102" fmla="*/ 508 w 592"/>
                  <a:gd name="T103" fmla="*/ 382 h 460"/>
                  <a:gd name="T104" fmla="*/ 490 w 592"/>
                  <a:gd name="T105" fmla="*/ 369 h 460"/>
                  <a:gd name="T106" fmla="*/ 504 w 592"/>
                  <a:gd name="T107" fmla="*/ 383 h 460"/>
                  <a:gd name="T108" fmla="*/ 499 w 592"/>
                  <a:gd name="T109" fmla="*/ 397 h 460"/>
                  <a:gd name="T110" fmla="*/ 490 w 592"/>
                  <a:gd name="T111" fmla="*/ 369 h 460"/>
                  <a:gd name="T112" fmla="*/ 499 w 592"/>
                  <a:gd name="T113" fmla="*/ 416 h 460"/>
                  <a:gd name="T114" fmla="*/ 509 w 592"/>
                  <a:gd name="T115" fmla="*/ 392 h 460"/>
                  <a:gd name="T116" fmla="*/ 517 w 592"/>
                  <a:gd name="T117" fmla="*/ 383 h 460"/>
                  <a:gd name="T118" fmla="*/ 544 w 592"/>
                  <a:gd name="T119" fmla="*/ 38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2" h="460">
                    <a:moveTo>
                      <a:pt x="490" y="364"/>
                    </a:moveTo>
                    <a:cubicBezTo>
                      <a:pt x="490" y="364"/>
                      <a:pt x="490" y="364"/>
                      <a:pt x="490" y="364"/>
                    </a:cubicBezTo>
                    <a:cubicBezTo>
                      <a:pt x="490" y="364"/>
                      <a:pt x="490" y="363"/>
                      <a:pt x="490" y="363"/>
                    </a:cubicBezTo>
                    <a:cubicBezTo>
                      <a:pt x="476" y="347"/>
                      <a:pt x="483" y="331"/>
                      <a:pt x="486" y="313"/>
                    </a:cubicBezTo>
                    <a:cubicBezTo>
                      <a:pt x="487" y="299"/>
                      <a:pt x="487" y="285"/>
                      <a:pt x="481" y="272"/>
                    </a:cubicBezTo>
                    <a:cubicBezTo>
                      <a:pt x="474" y="255"/>
                      <a:pt x="457" y="239"/>
                      <a:pt x="437" y="242"/>
                    </a:cubicBezTo>
                    <a:cubicBezTo>
                      <a:pt x="436" y="238"/>
                      <a:pt x="435" y="235"/>
                      <a:pt x="431" y="235"/>
                    </a:cubicBezTo>
                    <a:cubicBezTo>
                      <a:pt x="427" y="235"/>
                      <a:pt x="422" y="237"/>
                      <a:pt x="418" y="238"/>
                    </a:cubicBezTo>
                    <a:cubicBezTo>
                      <a:pt x="417" y="238"/>
                      <a:pt x="414" y="238"/>
                      <a:pt x="413" y="240"/>
                    </a:cubicBezTo>
                    <a:cubicBezTo>
                      <a:pt x="413" y="240"/>
                      <a:pt x="412" y="240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09" y="232"/>
                      <a:pt x="406" y="223"/>
                      <a:pt x="403" y="215"/>
                    </a:cubicBezTo>
                    <a:cubicBezTo>
                      <a:pt x="402" y="214"/>
                      <a:pt x="402" y="214"/>
                      <a:pt x="402" y="213"/>
                    </a:cubicBezTo>
                    <a:cubicBezTo>
                      <a:pt x="401" y="144"/>
                      <a:pt x="396" y="74"/>
                      <a:pt x="395" y="5"/>
                    </a:cubicBezTo>
                    <a:cubicBezTo>
                      <a:pt x="395" y="3"/>
                      <a:pt x="394" y="2"/>
                      <a:pt x="393" y="2"/>
                    </a:cubicBezTo>
                    <a:cubicBezTo>
                      <a:pt x="392" y="1"/>
                      <a:pt x="392" y="1"/>
                      <a:pt x="391" y="1"/>
                    </a:cubicBezTo>
                    <a:cubicBezTo>
                      <a:pt x="338" y="0"/>
                      <a:pt x="286" y="0"/>
                      <a:pt x="233" y="1"/>
                    </a:cubicBezTo>
                    <a:cubicBezTo>
                      <a:pt x="208" y="1"/>
                      <a:pt x="182" y="2"/>
                      <a:pt x="157" y="2"/>
                    </a:cubicBezTo>
                    <a:cubicBezTo>
                      <a:pt x="130" y="2"/>
                      <a:pt x="103" y="1"/>
                      <a:pt x="77" y="4"/>
                    </a:cubicBezTo>
                    <a:cubicBezTo>
                      <a:pt x="77" y="1"/>
                      <a:pt x="72" y="1"/>
                      <a:pt x="72" y="5"/>
                    </a:cubicBezTo>
                    <a:cubicBezTo>
                      <a:pt x="71" y="42"/>
                      <a:pt x="73" y="79"/>
                      <a:pt x="73" y="116"/>
                    </a:cubicBezTo>
                    <a:cubicBezTo>
                      <a:pt x="73" y="134"/>
                      <a:pt x="74" y="153"/>
                      <a:pt x="74" y="171"/>
                    </a:cubicBezTo>
                    <a:cubicBezTo>
                      <a:pt x="74" y="187"/>
                      <a:pt x="73" y="204"/>
                      <a:pt x="76" y="219"/>
                    </a:cubicBezTo>
                    <a:cubicBezTo>
                      <a:pt x="76" y="220"/>
                      <a:pt x="75" y="220"/>
                      <a:pt x="75" y="220"/>
                    </a:cubicBezTo>
                    <a:cubicBezTo>
                      <a:pt x="60" y="240"/>
                      <a:pt x="47" y="263"/>
                      <a:pt x="34" y="285"/>
                    </a:cubicBezTo>
                    <a:cubicBezTo>
                      <a:pt x="23" y="305"/>
                      <a:pt x="9" y="327"/>
                      <a:pt x="1" y="349"/>
                    </a:cubicBezTo>
                    <a:cubicBezTo>
                      <a:pt x="1" y="350"/>
                      <a:pt x="1" y="351"/>
                      <a:pt x="2" y="351"/>
                    </a:cubicBezTo>
                    <a:cubicBezTo>
                      <a:pt x="0" y="359"/>
                      <a:pt x="0" y="370"/>
                      <a:pt x="3" y="377"/>
                    </a:cubicBezTo>
                    <a:cubicBezTo>
                      <a:pt x="4" y="379"/>
                      <a:pt x="7" y="380"/>
                      <a:pt x="8" y="378"/>
                    </a:cubicBezTo>
                    <a:cubicBezTo>
                      <a:pt x="42" y="383"/>
                      <a:pt x="78" y="381"/>
                      <a:pt x="113" y="381"/>
                    </a:cubicBezTo>
                    <a:cubicBezTo>
                      <a:pt x="150" y="381"/>
                      <a:pt x="188" y="381"/>
                      <a:pt x="225" y="381"/>
                    </a:cubicBezTo>
                    <a:cubicBezTo>
                      <a:pt x="300" y="381"/>
                      <a:pt x="375" y="381"/>
                      <a:pt x="449" y="380"/>
                    </a:cubicBezTo>
                    <a:cubicBezTo>
                      <a:pt x="450" y="380"/>
                      <a:pt x="450" y="380"/>
                      <a:pt x="450" y="379"/>
                    </a:cubicBezTo>
                    <a:cubicBezTo>
                      <a:pt x="452" y="380"/>
                      <a:pt x="453" y="380"/>
                      <a:pt x="454" y="378"/>
                    </a:cubicBezTo>
                    <a:cubicBezTo>
                      <a:pt x="456" y="371"/>
                      <a:pt x="455" y="363"/>
                      <a:pt x="455" y="355"/>
                    </a:cubicBezTo>
                    <a:cubicBezTo>
                      <a:pt x="455" y="354"/>
                      <a:pt x="454" y="353"/>
                      <a:pt x="453" y="353"/>
                    </a:cubicBezTo>
                    <a:cubicBezTo>
                      <a:pt x="453" y="353"/>
                      <a:pt x="453" y="353"/>
                      <a:pt x="453" y="353"/>
                    </a:cubicBezTo>
                    <a:cubicBezTo>
                      <a:pt x="452" y="350"/>
                      <a:pt x="452" y="347"/>
                      <a:pt x="451" y="345"/>
                    </a:cubicBezTo>
                    <a:cubicBezTo>
                      <a:pt x="451" y="344"/>
                      <a:pt x="450" y="343"/>
                      <a:pt x="450" y="343"/>
                    </a:cubicBezTo>
                    <a:cubicBezTo>
                      <a:pt x="450" y="342"/>
                      <a:pt x="450" y="342"/>
                      <a:pt x="450" y="342"/>
                    </a:cubicBezTo>
                    <a:cubicBezTo>
                      <a:pt x="437" y="314"/>
                      <a:pt x="427" y="285"/>
                      <a:pt x="417" y="257"/>
                    </a:cubicBezTo>
                    <a:cubicBezTo>
                      <a:pt x="423" y="255"/>
                      <a:pt x="430" y="254"/>
                      <a:pt x="436" y="252"/>
                    </a:cubicBezTo>
                    <a:cubicBezTo>
                      <a:pt x="437" y="252"/>
                      <a:pt x="438" y="251"/>
                      <a:pt x="438" y="250"/>
                    </a:cubicBezTo>
                    <a:cubicBezTo>
                      <a:pt x="438" y="249"/>
                      <a:pt x="438" y="247"/>
                      <a:pt x="438" y="245"/>
                    </a:cubicBezTo>
                    <a:cubicBezTo>
                      <a:pt x="472" y="253"/>
                      <a:pt x="485" y="283"/>
                      <a:pt x="478" y="317"/>
                    </a:cubicBezTo>
                    <a:cubicBezTo>
                      <a:pt x="475" y="333"/>
                      <a:pt x="468" y="357"/>
                      <a:pt x="487" y="367"/>
                    </a:cubicBezTo>
                    <a:cubicBezTo>
                      <a:pt x="456" y="391"/>
                      <a:pt x="514" y="460"/>
                      <a:pt x="548" y="435"/>
                    </a:cubicBezTo>
                    <a:cubicBezTo>
                      <a:pt x="592" y="403"/>
                      <a:pt x="530" y="345"/>
                      <a:pt x="490" y="364"/>
                    </a:cubicBezTo>
                    <a:close/>
                    <a:moveTo>
                      <a:pt x="154" y="7"/>
                    </a:moveTo>
                    <a:cubicBezTo>
                      <a:pt x="180" y="7"/>
                      <a:pt x="207" y="7"/>
                      <a:pt x="233" y="6"/>
                    </a:cubicBezTo>
                    <a:cubicBezTo>
                      <a:pt x="285" y="6"/>
                      <a:pt x="337" y="6"/>
                      <a:pt x="389" y="7"/>
                    </a:cubicBezTo>
                    <a:cubicBezTo>
                      <a:pt x="390" y="75"/>
                      <a:pt x="391" y="145"/>
                      <a:pt x="397" y="213"/>
                    </a:cubicBezTo>
                    <a:cubicBezTo>
                      <a:pt x="344" y="214"/>
                      <a:pt x="290" y="217"/>
                      <a:pt x="237" y="218"/>
                    </a:cubicBezTo>
                    <a:cubicBezTo>
                      <a:pt x="212" y="219"/>
                      <a:pt x="188" y="220"/>
                      <a:pt x="163" y="220"/>
                    </a:cubicBezTo>
                    <a:cubicBezTo>
                      <a:pt x="149" y="221"/>
                      <a:pt x="135" y="221"/>
                      <a:pt x="121" y="222"/>
                    </a:cubicBezTo>
                    <a:cubicBezTo>
                      <a:pt x="113" y="222"/>
                      <a:pt x="82" y="227"/>
                      <a:pt x="79" y="220"/>
                    </a:cubicBezTo>
                    <a:cubicBezTo>
                      <a:pt x="79" y="220"/>
                      <a:pt x="78" y="220"/>
                      <a:pt x="78" y="220"/>
                    </a:cubicBezTo>
                    <a:cubicBezTo>
                      <a:pt x="78" y="220"/>
                      <a:pt x="78" y="219"/>
                      <a:pt x="78" y="219"/>
                    </a:cubicBezTo>
                    <a:cubicBezTo>
                      <a:pt x="80" y="204"/>
                      <a:pt x="78" y="189"/>
                      <a:pt x="78" y="174"/>
                    </a:cubicBezTo>
                    <a:cubicBezTo>
                      <a:pt x="78" y="155"/>
                      <a:pt x="78" y="135"/>
                      <a:pt x="78" y="116"/>
                    </a:cubicBezTo>
                    <a:cubicBezTo>
                      <a:pt x="78" y="80"/>
                      <a:pt x="78" y="43"/>
                      <a:pt x="77" y="7"/>
                    </a:cubicBezTo>
                    <a:cubicBezTo>
                      <a:pt x="102" y="9"/>
                      <a:pt x="128" y="7"/>
                      <a:pt x="154" y="7"/>
                    </a:cubicBezTo>
                    <a:close/>
                    <a:moveTo>
                      <a:pt x="449" y="372"/>
                    </a:moveTo>
                    <a:cubicBezTo>
                      <a:pt x="375" y="373"/>
                      <a:pt x="302" y="375"/>
                      <a:pt x="228" y="375"/>
                    </a:cubicBezTo>
                    <a:cubicBezTo>
                      <a:pt x="192" y="375"/>
                      <a:pt x="155" y="375"/>
                      <a:pt x="119" y="374"/>
                    </a:cubicBezTo>
                    <a:cubicBezTo>
                      <a:pt x="83" y="374"/>
                      <a:pt x="45" y="370"/>
                      <a:pt x="9" y="375"/>
                    </a:cubicBezTo>
                    <a:cubicBezTo>
                      <a:pt x="9" y="371"/>
                      <a:pt x="8" y="367"/>
                      <a:pt x="8" y="363"/>
                    </a:cubicBezTo>
                    <a:cubicBezTo>
                      <a:pt x="8" y="359"/>
                      <a:pt x="8" y="354"/>
                      <a:pt x="7" y="350"/>
                    </a:cubicBezTo>
                    <a:cubicBezTo>
                      <a:pt x="80" y="356"/>
                      <a:pt x="154" y="356"/>
                      <a:pt x="227" y="357"/>
                    </a:cubicBezTo>
                    <a:cubicBezTo>
                      <a:pt x="301" y="358"/>
                      <a:pt x="375" y="358"/>
                      <a:pt x="448" y="357"/>
                    </a:cubicBezTo>
                    <a:cubicBezTo>
                      <a:pt x="449" y="362"/>
                      <a:pt x="449" y="367"/>
                      <a:pt x="449" y="372"/>
                    </a:cubicBezTo>
                    <a:close/>
                    <a:moveTo>
                      <a:pt x="444" y="345"/>
                    </a:moveTo>
                    <a:cubicBezTo>
                      <a:pt x="444" y="345"/>
                      <a:pt x="445" y="345"/>
                      <a:pt x="445" y="346"/>
                    </a:cubicBez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45" y="348"/>
                      <a:pt x="445" y="349"/>
                      <a:pt x="445" y="350"/>
                    </a:cubicBezTo>
                    <a:cubicBezTo>
                      <a:pt x="373" y="352"/>
                      <a:pt x="300" y="352"/>
                      <a:pt x="227" y="351"/>
                    </a:cubicBezTo>
                    <a:cubicBezTo>
                      <a:pt x="154" y="350"/>
                      <a:pt x="82" y="346"/>
                      <a:pt x="9" y="346"/>
                    </a:cubicBezTo>
                    <a:cubicBezTo>
                      <a:pt x="21" y="327"/>
                      <a:pt x="30" y="306"/>
                      <a:pt x="42" y="286"/>
                    </a:cubicBezTo>
                    <a:cubicBezTo>
                      <a:pt x="54" y="265"/>
                      <a:pt x="66" y="245"/>
                      <a:pt x="78" y="224"/>
                    </a:cubicBezTo>
                    <a:cubicBezTo>
                      <a:pt x="79" y="226"/>
                      <a:pt x="81" y="226"/>
                      <a:pt x="84" y="227"/>
                    </a:cubicBezTo>
                    <a:cubicBezTo>
                      <a:pt x="97" y="230"/>
                      <a:pt x="113" y="227"/>
                      <a:pt x="127" y="226"/>
                    </a:cubicBezTo>
                    <a:cubicBezTo>
                      <a:pt x="156" y="226"/>
                      <a:pt x="186" y="225"/>
                      <a:pt x="215" y="224"/>
                    </a:cubicBezTo>
                    <a:cubicBezTo>
                      <a:pt x="276" y="223"/>
                      <a:pt x="337" y="222"/>
                      <a:pt x="398" y="220"/>
                    </a:cubicBezTo>
                    <a:cubicBezTo>
                      <a:pt x="399" y="220"/>
                      <a:pt x="399" y="220"/>
                      <a:pt x="400" y="220"/>
                    </a:cubicBezTo>
                    <a:cubicBezTo>
                      <a:pt x="408" y="263"/>
                      <a:pt x="425" y="306"/>
                      <a:pt x="444" y="345"/>
                    </a:cubicBezTo>
                    <a:close/>
                    <a:moveTo>
                      <a:pt x="415" y="252"/>
                    </a:moveTo>
                    <a:cubicBezTo>
                      <a:pt x="414" y="249"/>
                      <a:pt x="413" y="245"/>
                      <a:pt x="412" y="242"/>
                    </a:cubicBezTo>
                    <a:cubicBezTo>
                      <a:pt x="414" y="244"/>
                      <a:pt x="419" y="242"/>
                      <a:pt x="421" y="242"/>
                    </a:cubicBezTo>
                    <a:cubicBezTo>
                      <a:pt x="424" y="241"/>
                      <a:pt x="427" y="240"/>
                      <a:pt x="429" y="240"/>
                    </a:cubicBezTo>
                    <a:cubicBezTo>
                      <a:pt x="433" y="240"/>
                      <a:pt x="432" y="241"/>
                      <a:pt x="433" y="243"/>
                    </a:cubicBezTo>
                    <a:cubicBezTo>
                      <a:pt x="433" y="245"/>
                      <a:pt x="433" y="247"/>
                      <a:pt x="433" y="248"/>
                    </a:cubicBezTo>
                    <a:cubicBezTo>
                      <a:pt x="427" y="249"/>
                      <a:pt x="421" y="251"/>
                      <a:pt x="415" y="252"/>
                    </a:cubicBezTo>
                    <a:close/>
                    <a:moveTo>
                      <a:pt x="527" y="369"/>
                    </a:moveTo>
                    <a:cubicBezTo>
                      <a:pt x="522" y="372"/>
                      <a:pt x="519" y="376"/>
                      <a:pt x="516" y="381"/>
                    </a:cubicBezTo>
                    <a:cubicBezTo>
                      <a:pt x="515" y="380"/>
                      <a:pt x="514" y="380"/>
                      <a:pt x="514" y="379"/>
                    </a:cubicBezTo>
                    <a:cubicBezTo>
                      <a:pt x="511" y="378"/>
                      <a:pt x="508" y="379"/>
                      <a:pt x="507" y="380"/>
                    </a:cubicBezTo>
                    <a:cubicBezTo>
                      <a:pt x="502" y="375"/>
                      <a:pt x="498" y="371"/>
                      <a:pt x="492" y="367"/>
                    </a:cubicBezTo>
                    <a:cubicBezTo>
                      <a:pt x="504" y="364"/>
                      <a:pt x="516" y="365"/>
                      <a:pt x="527" y="369"/>
                    </a:cubicBezTo>
                    <a:close/>
                    <a:moveTo>
                      <a:pt x="513" y="387"/>
                    </a:moveTo>
                    <a:cubicBezTo>
                      <a:pt x="513" y="388"/>
                      <a:pt x="511" y="390"/>
                      <a:pt x="509" y="389"/>
                    </a:cubicBezTo>
                    <a:cubicBezTo>
                      <a:pt x="507" y="388"/>
                      <a:pt x="507" y="386"/>
                      <a:pt x="507" y="384"/>
                    </a:cubicBezTo>
                    <a:cubicBezTo>
                      <a:pt x="507" y="384"/>
                      <a:pt x="508" y="383"/>
                      <a:pt x="508" y="382"/>
                    </a:cubicBezTo>
                    <a:cubicBezTo>
                      <a:pt x="511" y="381"/>
                      <a:pt x="514" y="383"/>
                      <a:pt x="513" y="387"/>
                    </a:cubicBezTo>
                    <a:close/>
                    <a:moveTo>
                      <a:pt x="490" y="369"/>
                    </a:moveTo>
                    <a:cubicBezTo>
                      <a:pt x="494" y="374"/>
                      <a:pt x="499" y="378"/>
                      <a:pt x="504" y="382"/>
                    </a:cubicBezTo>
                    <a:cubicBezTo>
                      <a:pt x="504" y="383"/>
                      <a:pt x="504" y="383"/>
                      <a:pt x="504" y="383"/>
                    </a:cubicBezTo>
                    <a:cubicBezTo>
                      <a:pt x="502" y="386"/>
                      <a:pt x="504" y="389"/>
                      <a:pt x="506" y="391"/>
                    </a:cubicBezTo>
                    <a:cubicBezTo>
                      <a:pt x="504" y="393"/>
                      <a:pt x="501" y="395"/>
                      <a:pt x="499" y="397"/>
                    </a:cubicBezTo>
                    <a:cubicBezTo>
                      <a:pt x="496" y="400"/>
                      <a:pt x="493" y="402"/>
                      <a:pt x="491" y="405"/>
                    </a:cubicBezTo>
                    <a:cubicBezTo>
                      <a:pt x="484" y="393"/>
                      <a:pt x="482" y="381"/>
                      <a:pt x="490" y="369"/>
                    </a:cubicBezTo>
                    <a:close/>
                    <a:moveTo>
                      <a:pt x="549" y="427"/>
                    </a:moveTo>
                    <a:cubicBezTo>
                      <a:pt x="532" y="443"/>
                      <a:pt x="512" y="431"/>
                      <a:pt x="499" y="416"/>
                    </a:cubicBezTo>
                    <a:cubicBezTo>
                      <a:pt x="496" y="413"/>
                      <a:pt x="494" y="410"/>
                      <a:pt x="492" y="407"/>
                    </a:cubicBezTo>
                    <a:cubicBezTo>
                      <a:pt x="498" y="403"/>
                      <a:pt x="505" y="398"/>
                      <a:pt x="509" y="392"/>
                    </a:cubicBezTo>
                    <a:cubicBezTo>
                      <a:pt x="512" y="394"/>
                      <a:pt x="516" y="392"/>
                      <a:pt x="517" y="388"/>
                    </a:cubicBezTo>
                    <a:cubicBezTo>
                      <a:pt x="518" y="387"/>
                      <a:pt x="518" y="385"/>
                      <a:pt x="517" y="383"/>
                    </a:cubicBezTo>
                    <a:cubicBezTo>
                      <a:pt x="521" y="379"/>
                      <a:pt x="526" y="375"/>
                      <a:pt x="531" y="371"/>
                    </a:cubicBezTo>
                    <a:cubicBezTo>
                      <a:pt x="535" y="373"/>
                      <a:pt x="540" y="377"/>
                      <a:pt x="544" y="381"/>
                    </a:cubicBezTo>
                    <a:cubicBezTo>
                      <a:pt x="558" y="394"/>
                      <a:pt x="564" y="412"/>
                      <a:pt x="549" y="4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id="{136E4817-4F44-42CB-92A3-640037609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045" y="4866920"/>
              <a:ext cx="464304" cy="587611"/>
            </a:xfrm>
            <a:custGeom>
              <a:avLst/>
              <a:gdLst>
                <a:gd name="T0" fmla="*/ 96 w 207"/>
                <a:gd name="T1" fmla="*/ 114 h 284"/>
                <a:gd name="T2" fmla="*/ 149 w 207"/>
                <a:gd name="T3" fmla="*/ 46 h 284"/>
                <a:gd name="T4" fmla="*/ 101 w 207"/>
                <a:gd name="T5" fmla="*/ 10 h 284"/>
                <a:gd name="T6" fmla="*/ 73 w 207"/>
                <a:gd name="T7" fmla="*/ 0 h 284"/>
                <a:gd name="T8" fmla="*/ 35 w 207"/>
                <a:gd name="T9" fmla="*/ 150 h 284"/>
                <a:gd name="T10" fmla="*/ 52 w 207"/>
                <a:gd name="T11" fmla="*/ 202 h 284"/>
                <a:gd name="T12" fmla="*/ 79 w 207"/>
                <a:gd name="T13" fmla="*/ 265 h 284"/>
                <a:gd name="T14" fmla="*/ 114 w 207"/>
                <a:gd name="T15" fmla="*/ 262 h 284"/>
                <a:gd name="T16" fmla="*/ 181 w 207"/>
                <a:gd name="T17" fmla="*/ 265 h 284"/>
                <a:gd name="T18" fmla="*/ 167 w 207"/>
                <a:gd name="T19" fmla="*/ 238 h 284"/>
                <a:gd name="T20" fmla="*/ 168 w 207"/>
                <a:gd name="T21" fmla="*/ 237 h 284"/>
                <a:gd name="T22" fmla="*/ 174 w 207"/>
                <a:gd name="T23" fmla="*/ 229 h 284"/>
                <a:gd name="T24" fmla="*/ 181 w 207"/>
                <a:gd name="T25" fmla="*/ 219 h 284"/>
                <a:gd name="T26" fmla="*/ 190 w 207"/>
                <a:gd name="T27" fmla="*/ 196 h 284"/>
                <a:gd name="T28" fmla="*/ 191 w 207"/>
                <a:gd name="T29" fmla="*/ 183 h 284"/>
                <a:gd name="T30" fmla="*/ 179 w 207"/>
                <a:gd name="T31" fmla="*/ 164 h 284"/>
                <a:gd name="T32" fmla="*/ 177 w 207"/>
                <a:gd name="T33" fmla="*/ 153 h 284"/>
                <a:gd name="T34" fmla="*/ 173 w 207"/>
                <a:gd name="T35" fmla="*/ 136 h 284"/>
                <a:gd name="T36" fmla="*/ 90 w 207"/>
                <a:gd name="T37" fmla="*/ 112 h 284"/>
                <a:gd name="T38" fmla="*/ 70 w 207"/>
                <a:gd name="T39" fmla="*/ 97 h 284"/>
                <a:gd name="T40" fmla="*/ 88 w 207"/>
                <a:gd name="T41" fmla="*/ 96 h 284"/>
                <a:gd name="T42" fmla="*/ 93 w 207"/>
                <a:gd name="T43" fmla="*/ 88 h 284"/>
                <a:gd name="T44" fmla="*/ 102 w 207"/>
                <a:gd name="T45" fmla="*/ 83 h 284"/>
                <a:gd name="T46" fmla="*/ 108 w 207"/>
                <a:gd name="T47" fmla="*/ 76 h 284"/>
                <a:gd name="T48" fmla="*/ 146 w 207"/>
                <a:gd name="T49" fmla="*/ 58 h 284"/>
                <a:gd name="T50" fmla="*/ 133 w 207"/>
                <a:gd name="T51" fmla="*/ 51 h 284"/>
                <a:gd name="T52" fmla="*/ 132 w 207"/>
                <a:gd name="T53" fmla="*/ 63 h 284"/>
                <a:gd name="T54" fmla="*/ 138 w 207"/>
                <a:gd name="T55" fmla="*/ 70 h 284"/>
                <a:gd name="T56" fmla="*/ 131 w 207"/>
                <a:gd name="T57" fmla="*/ 72 h 284"/>
                <a:gd name="T58" fmla="*/ 121 w 207"/>
                <a:gd name="T59" fmla="*/ 81 h 284"/>
                <a:gd name="T60" fmla="*/ 96 w 207"/>
                <a:gd name="T61" fmla="*/ 29 h 284"/>
                <a:gd name="T62" fmla="*/ 100 w 207"/>
                <a:gd name="T63" fmla="*/ 26 h 284"/>
                <a:gd name="T64" fmla="*/ 89 w 207"/>
                <a:gd name="T65" fmla="*/ 28 h 284"/>
                <a:gd name="T66" fmla="*/ 99 w 207"/>
                <a:gd name="T67" fmla="*/ 23 h 284"/>
                <a:gd name="T68" fmla="*/ 60 w 207"/>
                <a:gd name="T69" fmla="*/ 246 h 284"/>
                <a:gd name="T70" fmla="*/ 89 w 207"/>
                <a:gd name="T71" fmla="*/ 260 h 284"/>
                <a:gd name="T72" fmla="*/ 89 w 207"/>
                <a:gd name="T73" fmla="*/ 260 h 284"/>
                <a:gd name="T74" fmla="*/ 105 w 207"/>
                <a:gd name="T75" fmla="*/ 250 h 284"/>
                <a:gd name="T76" fmla="*/ 105 w 207"/>
                <a:gd name="T77" fmla="*/ 243 h 284"/>
                <a:gd name="T78" fmla="*/ 125 w 207"/>
                <a:gd name="T79" fmla="*/ 265 h 284"/>
                <a:gd name="T80" fmla="*/ 58 w 207"/>
                <a:gd name="T81" fmla="*/ 238 h 284"/>
                <a:gd name="T82" fmla="*/ 122 w 207"/>
                <a:gd name="T83" fmla="*/ 156 h 284"/>
                <a:gd name="T84" fmla="*/ 53 w 207"/>
                <a:gd name="T85" fmla="*/ 49 h 284"/>
                <a:gd name="T86" fmla="*/ 72 w 207"/>
                <a:gd name="T87" fmla="*/ 7 h 284"/>
                <a:gd name="T88" fmla="*/ 127 w 207"/>
                <a:gd name="T89" fmla="*/ 69 h 284"/>
                <a:gd name="T90" fmla="*/ 172 w 207"/>
                <a:gd name="T91" fmla="*/ 182 h 284"/>
                <a:gd name="T92" fmla="*/ 141 w 207"/>
                <a:gd name="T93" fmla="*/ 260 h 284"/>
                <a:gd name="T94" fmla="*/ 149 w 207"/>
                <a:gd name="T95" fmla="*/ 276 h 284"/>
                <a:gd name="T96" fmla="*/ 149 w 207"/>
                <a:gd name="T97" fmla="*/ 265 h 284"/>
                <a:gd name="T98" fmla="*/ 158 w 207"/>
                <a:gd name="T99" fmla="*/ 267 h 284"/>
                <a:gd name="T100" fmla="*/ 163 w 207"/>
                <a:gd name="T101" fmla="*/ 270 h 284"/>
                <a:gd name="T102" fmla="*/ 154 w 207"/>
                <a:gd name="T103" fmla="*/ 244 h 284"/>
                <a:gd name="T104" fmla="*/ 151 w 207"/>
                <a:gd name="T105" fmla="*/ 232 h 284"/>
                <a:gd name="T106" fmla="*/ 172 w 207"/>
                <a:gd name="T107" fmla="*/ 2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84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97">
              <a:extLst>
                <a:ext uri="{FF2B5EF4-FFF2-40B4-BE49-F238E27FC236}">
                  <a16:creationId xmlns:a16="http://schemas.microsoft.com/office/drawing/2014/main" id="{759D2C2F-B05D-47DC-9ED6-6EB946FCD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661" y="4731433"/>
              <a:ext cx="458215" cy="496273"/>
            </a:xfrm>
            <a:custGeom>
              <a:avLst/>
              <a:gdLst>
                <a:gd name="T0" fmla="*/ 185 w 204"/>
                <a:gd name="T1" fmla="*/ 126 h 240"/>
                <a:gd name="T2" fmla="*/ 115 w 204"/>
                <a:gd name="T3" fmla="*/ 145 h 240"/>
                <a:gd name="T4" fmla="*/ 140 w 204"/>
                <a:gd name="T5" fmla="*/ 94 h 240"/>
                <a:gd name="T6" fmla="*/ 118 w 204"/>
                <a:gd name="T7" fmla="*/ 80 h 240"/>
                <a:gd name="T8" fmla="*/ 61 w 204"/>
                <a:gd name="T9" fmla="*/ 88 h 240"/>
                <a:gd name="T10" fmla="*/ 90 w 204"/>
                <a:gd name="T11" fmla="*/ 20 h 240"/>
                <a:gd name="T12" fmla="*/ 25 w 204"/>
                <a:gd name="T13" fmla="*/ 45 h 240"/>
                <a:gd name="T14" fmla="*/ 9 w 204"/>
                <a:gd name="T15" fmla="*/ 138 h 240"/>
                <a:gd name="T16" fmla="*/ 24 w 204"/>
                <a:gd name="T17" fmla="*/ 180 h 240"/>
                <a:gd name="T18" fmla="*/ 52 w 204"/>
                <a:gd name="T19" fmla="*/ 209 h 240"/>
                <a:gd name="T20" fmla="*/ 203 w 204"/>
                <a:gd name="T21" fmla="*/ 160 h 240"/>
                <a:gd name="T22" fmla="*/ 119 w 204"/>
                <a:gd name="T23" fmla="*/ 131 h 240"/>
                <a:gd name="T24" fmla="*/ 134 w 204"/>
                <a:gd name="T25" fmla="*/ 107 h 240"/>
                <a:gd name="T26" fmla="*/ 112 w 204"/>
                <a:gd name="T27" fmla="*/ 91 h 240"/>
                <a:gd name="T28" fmla="*/ 107 w 204"/>
                <a:gd name="T29" fmla="*/ 80 h 240"/>
                <a:gd name="T30" fmla="*/ 101 w 204"/>
                <a:gd name="T31" fmla="*/ 102 h 240"/>
                <a:gd name="T32" fmla="*/ 61 w 204"/>
                <a:gd name="T33" fmla="*/ 59 h 240"/>
                <a:gd name="T34" fmla="*/ 69 w 204"/>
                <a:gd name="T35" fmla="*/ 43 h 240"/>
                <a:gd name="T36" fmla="*/ 85 w 204"/>
                <a:gd name="T37" fmla="*/ 25 h 240"/>
                <a:gd name="T38" fmla="*/ 12 w 204"/>
                <a:gd name="T39" fmla="*/ 85 h 240"/>
                <a:gd name="T40" fmla="*/ 11 w 204"/>
                <a:gd name="T41" fmla="*/ 116 h 240"/>
                <a:gd name="T42" fmla="*/ 14 w 204"/>
                <a:gd name="T43" fmla="*/ 113 h 240"/>
                <a:gd name="T44" fmla="*/ 14 w 204"/>
                <a:gd name="T45" fmla="*/ 147 h 240"/>
                <a:gd name="T46" fmla="*/ 22 w 204"/>
                <a:gd name="T47" fmla="*/ 153 h 240"/>
                <a:gd name="T48" fmla="*/ 26 w 204"/>
                <a:gd name="T49" fmla="*/ 173 h 240"/>
                <a:gd name="T50" fmla="*/ 30 w 204"/>
                <a:gd name="T51" fmla="*/ 148 h 240"/>
                <a:gd name="T52" fmla="*/ 39 w 204"/>
                <a:gd name="T53" fmla="*/ 155 h 240"/>
                <a:gd name="T54" fmla="*/ 33 w 204"/>
                <a:gd name="T55" fmla="*/ 188 h 240"/>
                <a:gd name="T56" fmla="*/ 39 w 204"/>
                <a:gd name="T57" fmla="*/ 193 h 240"/>
                <a:gd name="T58" fmla="*/ 50 w 204"/>
                <a:gd name="T59" fmla="*/ 204 h 240"/>
                <a:gd name="T60" fmla="*/ 50 w 204"/>
                <a:gd name="T61" fmla="*/ 204 h 240"/>
                <a:gd name="T62" fmla="*/ 58 w 204"/>
                <a:gd name="T63" fmla="*/ 195 h 240"/>
                <a:gd name="T64" fmla="*/ 45 w 204"/>
                <a:gd name="T65" fmla="*/ 157 h 240"/>
                <a:gd name="T66" fmla="*/ 33 w 204"/>
                <a:gd name="T67" fmla="*/ 142 h 240"/>
                <a:gd name="T68" fmla="*/ 24 w 204"/>
                <a:gd name="T69" fmla="*/ 126 h 240"/>
                <a:gd name="T70" fmla="*/ 83 w 204"/>
                <a:gd name="T71" fmla="*/ 21 h 240"/>
                <a:gd name="T72" fmla="*/ 108 w 204"/>
                <a:gd name="T73" fmla="*/ 61 h 240"/>
                <a:gd name="T74" fmla="*/ 79 w 204"/>
                <a:gd name="T75" fmla="*/ 128 h 240"/>
                <a:gd name="T76" fmla="*/ 124 w 204"/>
                <a:gd name="T77" fmla="*/ 87 h 240"/>
                <a:gd name="T78" fmla="*/ 134 w 204"/>
                <a:gd name="T79" fmla="*/ 152 h 240"/>
                <a:gd name="T80" fmla="*/ 59 w 204"/>
                <a:gd name="T81" fmla="*/ 171 h 240"/>
                <a:gd name="T82" fmla="*/ 57 w 204"/>
                <a:gd name="T83" fmla="*/ 92 h 240"/>
                <a:gd name="T84" fmla="*/ 54 w 204"/>
                <a:gd name="T85" fmla="*/ 73 h 240"/>
                <a:gd name="T86" fmla="*/ 99 w 204"/>
                <a:gd name="T87" fmla="*/ 103 h 240"/>
                <a:gd name="T88" fmla="*/ 92 w 204"/>
                <a:gd name="T89" fmla="*/ 110 h 240"/>
                <a:gd name="T90" fmla="*/ 82 w 204"/>
                <a:gd name="T91" fmla="*/ 122 h 240"/>
                <a:gd name="T92" fmla="*/ 72 w 204"/>
                <a:gd name="T93" fmla="*/ 113 h 240"/>
                <a:gd name="T94" fmla="*/ 108 w 204"/>
                <a:gd name="T95" fmla="*/ 129 h 240"/>
                <a:gd name="T96" fmla="*/ 110 w 204"/>
                <a:gd name="T97" fmla="*/ 141 h 240"/>
                <a:gd name="T98" fmla="*/ 63 w 204"/>
                <a:gd name="T99" fmla="*/ 197 h 240"/>
                <a:gd name="T100" fmla="*/ 84 w 204"/>
                <a:gd name="T101" fmla="*/ 206 h 240"/>
                <a:gd name="T102" fmla="*/ 93 w 204"/>
                <a:gd name="T103" fmla="*/ 198 h 240"/>
                <a:gd name="T104" fmla="*/ 117 w 204"/>
                <a:gd name="T105" fmla="*/ 200 h 240"/>
                <a:gd name="T106" fmla="*/ 131 w 204"/>
                <a:gd name="T107" fmla="*/ 213 h 240"/>
                <a:gd name="T108" fmla="*/ 133 w 204"/>
                <a:gd name="T109" fmla="*/ 213 h 240"/>
                <a:gd name="T110" fmla="*/ 154 w 204"/>
                <a:gd name="T111" fmla="*/ 206 h 240"/>
                <a:gd name="T112" fmla="*/ 164 w 204"/>
                <a:gd name="T113" fmla="*/ 193 h 240"/>
                <a:gd name="T114" fmla="*/ 174 w 204"/>
                <a:gd name="T115" fmla="*/ 176 h 240"/>
                <a:gd name="T116" fmla="*/ 186 w 204"/>
                <a:gd name="T117" fmla="*/ 163 h 240"/>
                <a:gd name="T118" fmla="*/ 186 w 204"/>
                <a:gd name="T119" fmla="*/ 163 h 240"/>
                <a:gd name="T120" fmla="*/ 197 w 204"/>
                <a:gd name="T121" fmla="*/ 14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40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B403C3DE-8818-4151-A28C-F76DBF4F5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0137" y="2340646"/>
              <a:ext cx="455170" cy="496273"/>
            </a:xfrm>
            <a:custGeom>
              <a:avLst/>
              <a:gdLst>
                <a:gd name="T0" fmla="*/ 185 w 203"/>
                <a:gd name="T1" fmla="*/ 126 h 240"/>
                <a:gd name="T2" fmla="*/ 115 w 203"/>
                <a:gd name="T3" fmla="*/ 145 h 240"/>
                <a:gd name="T4" fmla="*/ 140 w 203"/>
                <a:gd name="T5" fmla="*/ 94 h 240"/>
                <a:gd name="T6" fmla="*/ 118 w 203"/>
                <a:gd name="T7" fmla="*/ 81 h 240"/>
                <a:gd name="T8" fmla="*/ 61 w 203"/>
                <a:gd name="T9" fmla="*/ 88 h 240"/>
                <a:gd name="T10" fmla="*/ 90 w 203"/>
                <a:gd name="T11" fmla="*/ 20 h 240"/>
                <a:gd name="T12" fmla="*/ 25 w 203"/>
                <a:gd name="T13" fmla="*/ 45 h 240"/>
                <a:gd name="T14" fmla="*/ 9 w 203"/>
                <a:gd name="T15" fmla="*/ 138 h 240"/>
                <a:gd name="T16" fmla="*/ 24 w 203"/>
                <a:gd name="T17" fmla="*/ 180 h 240"/>
                <a:gd name="T18" fmla="*/ 52 w 203"/>
                <a:gd name="T19" fmla="*/ 210 h 240"/>
                <a:gd name="T20" fmla="*/ 203 w 203"/>
                <a:gd name="T21" fmla="*/ 160 h 240"/>
                <a:gd name="T22" fmla="*/ 119 w 203"/>
                <a:gd name="T23" fmla="*/ 131 h 240"/>
                <a:gd name="T24" fmla="*/ 134 w 203"/>
                <a:gd name="T25" fmla="*/ 107 h 240"/>
                <a:gd name="T26" fmla="*/ 112 w 203"/>
                <a:gd name="T27" fmla="*/ 91 h 240"/>
                <a:gd name="T28" fmla="*/ 107 w 203"/>
                <a:gd name="T29" fmla="*/ 80 h 240"/>
                <a:gd name="T30" fmla="*/ 101 w 203"/>
                <a:gd name="T31" fmla="*/ 102 h 240"/>
                <a:gd name="T32" fmla="*/ 61 w 203"/>
                <a:gd name="T33" fmla="*/ 59 h 240"/>
                <a:gd name="T34" fmla="*/ 69 w 203"/>
                <a:gd name="T35" fmla="*/ 43 h 240"/>
                <a:gd name="T36" fmla="*/ 85 w 203"/>
                <a:gd name="T37" fmla="*/ 26 h 240"/>
                <a:gd name="T38" fmla="*/ 12 w 203"/>
                <a:gd name="T39" fmla="*/ 86 h 240"/>
                <a:gd name="T40" fmla="*/ 11 w 203"/>
                <a:gd name="T41" fmla="*/ 117 h 240"/>
                <a:gd name="T42" fmla="*/ 14 w 203"/>
                <a:gd name="T43" fmla="*/ 114 h 240"/>
                <a:gd name="T44" fmla="*/ 14 w 203"/>
                <a:gd name="T45" fmla="*/ 147 h 240"/>
                <a:gd name="T46" fmla="*/ 22 w 203"/>
                <a:gd name="T47" fmla="*/ 154 h 240"/>
                <a:gd name="T48" fmla="*/ 26 w 203"/>
                <a:gd name="T49" fmla="*/ 173 h 240"/>
                <a:gd name="T50" fmla="*/ 30 w 203"/>
                <a:gd name="T51" fmla="*/ 149 h 240"/>
                <a:gd name="T52" fmla="*/ 39 w 203"/>
                <a:gd name="T53" fmla="*/ 155 h 240"/>
                <a:gd name="T54" fmla="*/ 33 w 203"/>
                <a:gd name="T55" fmla="*/ 188 h 240"/>
                <a:gd name="T56" fmla="*/ 39 w 203"/>
                <a:gd name="T57" fmla="*/ 193 h 240"/>
                <a:gd name="T58" fmla="*/ 50 w 203"/>
                <a:gd name="T59" fmla="*/ 204 h 240"/>
                <a:gd name="T60" fmla="*/ 50 w 203"/>
                <a:gd name="T61" fmla="*/ 204 h 240"/>
                <a:gd name="T62" fmla="*/ 58 w 203"/>
                <a:gd name="T63" fmla="*/ 195 h 240"/>
                <a:gd name="T64" fmla="*/ 45 w 203"/>
                <a:gd name="T65" fmla="*/ 157 h 240"/>
                <a:gd name="T66" fmla="*/ 33 w 203"/>
                <a:gd name="T67" fmla="*/ 142 h 240"/>
                <a:gd name="T68" fmla="*/ 24 w 203"/>
                <a:gd name="T69" fmla="*/ 126 h 240"/>
                <a:gd name="T70" fmla="*/ 83 w 203"/>
                <a:gd name="T71" fmla="*/ 21 h 240"/>
                <a:gd name="T72" fmla="*/ 108 w 203"/>
                <a:gd name="T73" fmla="*/ 61 h 240"/>
                <a:gd name="T74" fmla="*/ 79 w 203"/>
                <a:gd name="T75" fmla="*/ 128 h 240"/>
                <a:gd name="T76" fmla="*/ 124 w 203"/>
                <a:gd name="T77" fmla="*/ 88 h 240"/>
                <a:gd name="T78" fmla="*/ 134 w 203"/>
                <a:gd name="T79" fmla="*/ 153 h 240"/>
                <a:gd name="T80" fmla="*/ 59 w 203"/>
                <a:gd name="T81" fmla="*/ 172 h 240"/>
                <a:gd name="T82" fmla="*/ 57 w 203"/>
                <a:gd name="T83" fmla="*/ 93 h 240"/>
                <a:gd name="T84" fmla="*/ 54 w 203"/>
                <a:gd name="T85" fmla="*/ 73 h 240"/>
                <a:gd name="T86" fmla="*/ 99 w 203"/>
                <a:gd name="T87" fmla="*/ 104 h 240"/>
                <a:gd name="T88" fmla="*/ 92 w 203"/>
                <a:gd name="T89" fmla="*/ 111 h 240"/>
                <a:gd name="T90" fmla="*/ 82 w 203"/>
                <a:gd name="T91" fmla="*/ 123 h 240"/>
                <a:gd name="T92" fmla="*/ 72 w 203"/>
                <a:gd name="T93" fmla="*/ 114 h 240"/>
                <a:gd name="T94" fmla="*/ 108 w 203"/>
                <a:gd name="T95" fmla="*/ 129 h 240"/>
                <a:gd name="T96" fmla="*/ 110 w 203"/>
                <a:gd name="T97" fmla="*/ 142 h 240"/>
                <a:gd name="T98" fmla="*/ 63 w 203"/>
                <a:gd name="T99" fmla="*/ 197 h 240"/>
                <a:gd name="T100" fmla="*/ 84 w 203"/>
                <a:gd name="T101" fmla="*/ 207 h 240"/>
                <a:gd name="T102" fmla="*/ 93 w 203"/>
                <a:gd name="T103" fmla="*/ 198 h 240"/>
                <a:gd name="T104" fmla="*/ 117 w 203"/>
                <a:gd name="T105" fmla="*/ 200 h 240"/>
                <a:gd name="T106" fmla="*/ 131 w 203"/>
                <a:gd name="T107" fmla="*/ 213 h 240"/>
                <a:gd name="T108" fmla="*/ 133 w 203"/>
                <a:gd name="T109" fmla="*/ 213 h 240"/>
                <a:gd name="T110" fmla="*/ 153 w 203"/>
                <a:gd name="T111" fmla="*/ 207 h 240"/>
                <a:gd name="T112" fmla="*/ 164 w 203"/>
                <a:gd name="T113" fmla="*/ 193 h 240"/>
                <a:gd name="T114" fmla="*/ 174 w 203"/>
                <a:gd name="T115" fmla="*/ 177 h 240"/>
                <a:gd name="T116" fmla="*/ 186 w 203"/>
                <a:gd name="T117" fmla="*/ 164 h 240"/>
                <a:gd name="T118" fmla="*/ 186 w 203"/>
                <a:gd name="T119" fmla="*/ 163 h 240"/>
                <a:gd name="T120" fmla="*/ 197 w 203"/>
                <a:gd name="T121" fmla="*/ 1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" h="240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FD70E8A-1D50-476E-93E3-8D0C4054C91F}"/>
                </a:ext>
              </a:extLst>
            </p:cNvPr>
            <p:cNvGrpSpPr/>
            <p:nvPr/>
          </p:nvGrpSpPr>
          <p:grpSpPr>
            <a:xfrm>
              <a:off x="9183439" y="5381460"/>
              <a:ext cx="2265196" cy="599791"/>
              <a:chOff x="2336084" y="4673586"/>
              <a:chExt cx="2265196" cy="599791"/>
            </a:xfrm>
            <a:solidFill>
              <a:schemeClr val="bg1"/>
            </a:solidFill>
          </p:grpSpPr>
          <p:sp>
            <p:nvSpPr>
              <p:cNvPr id="130" name="Freeform 103">
                <a:extLst>
                  <a:ext uri="{FF2B5EF4-FFF2-40B4-BE49-F238E27FC236}">
                    <a16:creationId xmlns:a16="http://schemas.microsoft.com/office/drawing/2014/main" id="{3E973CA2-4D0C-414D-93E3-D188F9E9E1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084" y="4720778"/>
                <a:ext cx="322730" cy="552599"/>
              </a:xfrm>
              <a:custGeom>
                <a:avLst/>
                <a:gdLst>
                  <a:gd name="T0" fmla="*/ 127 w 144"/>
                  <a:gd name="T1" fmla="*/ 156 h 267"/>
                  <a:gd name="T2" fmla="*/ 104 w 144"/>
                  <a:gd name="T3" fmla="*/ 162 h 267"/>
                  <a:gd name="T4" fmla="*/ 93 w 144"/>
                  <a:gd name="T5" fmla="*/ 201 h 267"/>
                  <a:gd name="T6" fmla="*/ 59 w 144"/>
                  <a:gd name="T7" fmla="*/ 212 h 267"/>
                  <a:gd name="T8" fmla="*/ 55 w 144"/>
                  <a:gd name="T9" fmla="*/ 211 h 267"/>
                  <a:gd name="T10" fmla="*/ 46 w 144"/>
                  <a:gd name="T11" fmla="*/ 122 h 267"/>
                  <a:gd name="T12" fmla="*/ 90 w 144"/>
                  <a:gd name="T13" fmla="*/ 42 h 267"/>
                  <a:gd name="T14" fmla="*/ 100 w 144"/>
                  <a:gd name="T15" fmla="*/ 55 h 267"/>
                  <a:gd name="T16" fmla="*/ 103 w 144"/>
                  <a:gd name="T17" fmla="*/ 58 h 267"/>
                  <a:gd name="T18" fmla="*/ 131 w 144"/>
                  <a:gd name="T19" fmla="*/ 59 h 267"/>
                  <a:gd name="T20" fmla="*/ 131 w 144"/>
                  <a:gd name="T21" fmla="*/ 58 h 267"/>
                  <a:gd name="T22" fmla="*/ 123 w 144"/>
                  <a:gd name="T23" fmla="*/ 24 h 267"/>
                  <a:gd name="T24" fmla="*/ 63 w 144"/>
                  <a:gd name="T25" fmla="*/ 2 h 267"/>
                  <a:gd name="T26" fmla="*/ 61 w 144"/>
                  <a:gd name="T27" fmla="*/ 4 h 267"/>
                  <a:gd name="T28" fmla="*/ 35 w 144"/>
                  <a:gd name="T29" fmla="*/ 13 h 267"/>
                  <a:gd name="T30" fmla="*/ 6 w 144"/>
                  <a:gd name="T31" fmla="*/ 68 h 267"/>
                  <a:gd name="T32" fmla="*/ 2 w 144"/>
                  <a:gd name="T33" fmla="*/ 144 h 267"/>
                  <a:gd name="T34" fmla="*/ 13 w 144"/>
                  <a:gd name="T35" fmla="*/ 203 h 267"/>
                  <a:gd name="T36" fmla="*/ 102 w 144"/>
                  <a:gd name="T37" fmla="*/ 248 h 267"/>
                  <a:gd name="T38" fmla="*/ 137 w 144"/>
                  <a:gd name="T39" fmla="*/ 199 h 267"/>
                  <a:gd name="T40" fmla="*/ 127 w 144"/>
                  <a:gd name="T41" fmla="*/ 156 h 267"/>
                  <a:gd name="T42" fmla="*/ 128 w 144"/>
                  <a:gd name="T43" fmla="*/ 58 h 267"/>
                  <a:gd name="T44" fmla="*/ 117 w 144"/>
                  <a:gd name="T45" fmla="*/ 63 h 267"/>
                  <a:gd name="T46" fmla="*/ 109 w 144"/>
                  <a:gd name="T47" fmla="*/ 61 h 267"/>
                  <a:gd name="T48" fmla="*/ 121 w 144"/>
                  <a:gd name="T49" fmla="*/ 46 h 267"/>
                  <a:gd name="T50" fmla="*/ 97 w 144"/>
                  <a:gd name="T51" fmla="*/ 12 h 267"/>
                  <a:gd name="T52" fmla="*/ 107 w 144"/>
                  <a:gd name="T53" fmla="*/ 17 h 267"/>
                  <a:gd name="T54" fmla="*/ 128 w 144"/>
                  <a:gd name="T55" fmla="*/ 58 h 267"/>
                  <a:gd name="T56" fmla="*/ 31 w 144"/>
                  <a:gd name="T57" fmla="*/ 89 h 267"/>
                  <a:gd name="T58" fmla="*/ 42 w 144"/>
                  <a:gd name="T59" fmla="*/ 44 h 267"/>
                  <a:gd name="T60" fmla="*/ 85 w 144"/>
                  <a:gd name="T61" fmla="*/ 37 h 267"/>
                  <a:gd name="T62" fmla="*/ 44 w 144"/>
                  <a:gd name="T63" fmla="*/ 92 h 267"/>
                  <a:gd name="T64" fmla="*/ 52 w 144"/>
                  <a:gd name="T65" fmla="*/ 209 h 267"/>
                  <a:gd name="T66" fmla="*/ 29 w 144"/>
                  <a:gd name="T67" fmla="*/ 135 h 267"/>
                  <a:gd name="T68" fmla="*/ 31 w 144"/>
                  <a:gd name="T69" fmla="*/ 89 h 267"/>
                  <a:gd name="T70" fmla="*/ 100 w 144"/>
                  <a:gd name="T71" fmla="*/ 244 h 267"/>
                  <a:gd name="T72" fmla="*/ 30 w 144"/>
                  <a:gd name="T73" fmla="*/ 227 h 267"/>
                  <a:gd name="T74" fmla="*/ 62 w 144"/>
                  <a:gd name="T75" fmla="*/ 240 h 267"/>
                  <a:gd name="T76" fmla="*/ 130 w 144"/>
                  <a:gd name="T77" fmla="*/ 167 h 267"/>
                  <a:gd name="T78" fmla="*/ 100 w 144"/>
                  <a:gd name="T79" fmla="*/ 24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" h="267">
                    <a:moveTo>
                      <a:pt x="127" y="156"/>
                    </a:moveTo>
                    <a:cubicBezTo>
                      <a:pt x="121" y="150"/>
                      <a:pt x="106" y="151"/>
                      <a:pt x="104" y="162"/>
                    </a:cubicBezTo>
                    <a:cubicBezTo>
                      <a:pt x="102" y="175"/>
                      <a:pt x="103" y="190"/>
                      <a:pt x="93" y="201"/>
                    </a:cubicBezTo>
                    <a:cubicBezTo>
                      <a:pt x="85" y="211"/>
                      <a:pt x="71" y="216"/>
                      <a:pt x="59" y="212"/>
                    </a:cubicBezTo>
                    <a:cubicBezTo>
                      <a:pt x="57" y="212"/>
                      <a:pt x="56" y="211"/>
                      <a:pt x="55" y="211"/>
                    </a:cubicBezTo>
                    <a:cubicBezTo>
                      <a:pt x="50" y="181"/>
                      <a:pt x="45" y="152"/>
                      <a:pt x="46" y="122"/>
                    </a:cubicBezTo>
                    <a:cubicBezTo>
                      <a:pt x="46" y="93"/>
                      <a:pt x="50" y="38"/>
                      <a:pt x="90" y="42"/>
                    </a:cubicBezTo>
                    <a:cubicBezTo>
                      <a:pt x="94" y="45"/>
                      <a:pt x="97" y="50"/>
                      <a:pt x="100" y="55"/>
                    </a:cubicBezTo>
                    <a:cubicBezTo>
                      <a:pt x="101" y="56"/>
                      <a:pt x="102" y="57"/>
                      <a:pt x="103" y="58"/>
                    </a:cubicBezTo>
                    <a:cubicBezTo>
                      <a:pt x="109" y="67"/>
                      <a:pt x="125" y="70"/>
                      <a:pt x="131" y="59"/>
                    </a:cubicBezTo>
                    <a:cubicBezTo>
                      <a:pt x="131" y="59"/>
                      <a:pt x="131" y="59"/>
                      <a:pt x="131" y="58"/>
                    </a:cubicBezTo>
                    <a:cubicBezTo>
                      <a:pt x="139" y="48"/>
                      <a:pt x="133" y="33"/>
                      <a:pt x="123" y="24"/>
                    </a:cubicBezTo>
                    <a:cubicBezTo>
                      <a:pt x="108" y="9"/>
                      <a:pt x="84" y="0"/>
                      <a:pt x="63" y="2"/>
                    </a:cubicBezTo>
                    <a:cubicBezTo>
                      <a:pt x="62" y="2"/>
                      <a:pt x="61" y="3"/>
                      <a:pt x="61" y="4"/>
                    </a:cubicBezTo>
                    <a:cubicBezTo>
                      <a:pt x="52" y="5"/>
                      <a:pt x="43" y="8"/>
                      <a:pt x="35" y="13"/>
                    </a:cubicBezTo>
                    <a:cubicBezTo>
                      <a:pt x="16" y="26"/>
                      <a:pt x="10" y="47"/>
                      <a:pt x="6" y="68"/>
                    </a:cubicBezTo>
                    <a:cubicBezTo>
                      <a:pt x="2" y="93"/>
                      <a:pt x="0" y="119"/>
                      <a:pt x="2" y="144"/>
                    </a:cubicBezTo>
                    <a:cubicBezTo>
                      <a:pt x="3" y="164"/>
                      <a:pt x="5" y="185"/>
                      <a:pt x="13" y="203"/>
                    </a:cubicBezTo>
                    <a:cubicBezTo>
                      <a:pt x="21" y="242"/>
                      <a:pt x="66" y="267"/>
                      <a:pt x="102" y="248"/>
                    </a:cubicBezTo>
                    <a:cubicBezTo>
                      <a:pt x="121" y="238"/>
                      <a:pt x="133" y="219"/>
                      <a:pt x="137" y="199"/>
                    </a:cubicBezTo>
                    <a:cubicBezTo>
                      <a:pt x="140" y="185"/>
                      <a:pt x="140" y="165"/>
                      <a:pt x="127" y="156"/>
                    </a:cubicBezTo>
                    <a:close/>
                    <a:moveTo>
                      <a:pt x="128" y="58"/>
                    </a:moveTo>
                    <a:cubicBezTo>
                      <a:pt x="125" y="60"/>
                      <a:pt x="121" y="63"/>
                      <a:pt x="117" y="63"/>
                    </a:cubicBezTo>
                    <a:cubicBezTo>
                      <a:pt x="114" y="63"/>
                      <a:pt x="112" y="62"/>
                      <a:pt x="109" y="61"/>
                    </a:cubicBezTo>
                    <a:cubicBezTo>
                      <a:pt x="116" y="60"/>
                      <a:pt x="123" y="54"/>
                      <a:pt x="121" y="46"/>
                    </a:cubicBezTo>
                    <a:cubicBezTo>
                      <a:pt x="118" y="30"/>
                      <a:pt x="109" y="19"/>
                      <a:pt x="97" y="12"/>
                    </a:cubicBezTo>
                    <a:cubicBezTo>
                      <a:pt x="100" y="13"/>
                      <a:pt x="104" y="15"/>
                      <a:pt x="107" y="17"/>
                    </a:cubicBezTo>
                    <a:cubicBezTo>
                      <a:pt x="121" y="25"/>
                      <a:pt x="139" y="42"/>
                      <a:pt x="128" y="58"/>
                    </a:cubicBezTo>
                    <a:close/>
                    <a:moveTo>
                      <a:pt x="31" y="89"/>
                    </a:moveTo>
                    <a:cubicBezTo>
                      <a:pt x="32" y="75"/>
                      <a:pt x="34" y="56"/>
                      <a:pt x="42" y="44"/>
                    </a:cubicBezTo>
                    <a:cubicBezTo>
                      <a:pt x="54" y="27"/>
                      <a:pt x="71" y="28"/>
                      <a:pt x="85" y="37"/>
                    </a:cubicBezTo>
                    <a:cubicBezTo>
                      <a:pt x="59" y="39"/>
                      <a:pt x="47" y="68"/>
                      <a:pt x="44" y="92"/>
                    </a:cubicBezTo>
                    <a:cubicBezTo>
                      <a:pt x="39" y="131"/>
                      <a:pt x="43" y="171"/>
                      <a:pt x="52" y="209"/>
                    </a:cubicBezTo>
                    <a:cubicBezTo>
                      <a:pt x="28" y="197"/>
                      <a:pt x="29" y="159"/>
                      <a:pt x="29" y="135"/>
                    </a:cubicBezTo>
                    <a:cubicBezTo>
                      <a:pt x="28" y="120"/>
                      <a:pt x="29" y="104"/>
                      <a:pt x="31" y="89"/>
                    </a:cubicBezTo>
                    <a:close/>
                    <a:moveTo>
                      <a:pt x="100" y="244"/>
                    </a:moveTo>
                    <a:cubicBezTo>
                      <a:pt x="74" y="258"/>
                      <a:pt x="47" y="247"/>
                      <a:pt x="30" y="227"/>
                    </a:cubicBezTo>
                    <a:cubicBezTo>
                      <a:pt x="38" y="234"/>
                      <a:pt x="48" y="239"/>
                      <a:pt x="62" y="240"/>
                    </a:cubicBezTo>
                    <a:cubicBezTo>
                      <a:pt x="104" y="245"/>
                      <a:pt x="132" y="206"/>
                      <a:pt x="130" y="167"/>
                    </a:cubicBezTo>
                    <a:cubicBezTo>
                      <a:pt x="144" y="193"/>
                      <a:pt x="124" y="231"/>
                      <a:pt x="10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04">
                <a:extLst>
                  <a:ext uri="{FF2B5EF4-FFF2-40B4-BE49-F238E27FC236}">
                    <a16:creationId xmlns:a16="http://schemas.microsoft.com/office/drawing/2014/main" id="{627DBD9E-420E-450A-9096-A11E4397C2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870" y="4705555"/>
                <a:ext cx="334908" cy="534331"/>
              </a:xfrm>
              <a:custGeom>
                <a:avLst/>
                <a:gdLst>
                  <a:gd name="T0" fmla="*/ 128 w 149"/>
                  <a:gd name="T1" fmla="*/ 221 h 258"/>
                  <a:gd name="T2" fmla="*/ 113 w 149"/>
                  <a:gd name="T3" fmla="*/ 188 h 258"/>
                  <a:gd name="T4" fmla="*/ 86 w 149"/>
                  <a:gd name="T5" fmla="*/ 151 h 258"/>
                  <a:gd name="T6" fmla="*/ 86 w 149"/>
                  <a:gd name="T7" fmla="*/ 12 h 258"/>
                  <a:gd name="T8" fmla="*/ 75 w 149"/>
                  <a:gd name="T9" fmla="*/ 7 h 258"/>
                  <a:gd name="T10" fmla="*/ 21 w 149"/>
                  <a:gd name="T11" fmla="*/ 8 h 258"/>
                  <a:gd name="T12" fmla="*/ 5 w 149"/>
                  <a:gd name="T13" fmla="*/ 64 h 258"/>
                  <a:gd name="T14" fmla="*/ 3 w 149"/>
                  <a:gd name="T15" fmla="*/ 147 h 258"/>
                  <a:gd name="T16" fmla="*/ 4 w 149"/>
                  <a:gd name="T17" fmla="*/ 230 h 258"/>
                  <a:gd name="T18" fmla="*/ 4 w 149"/>
                  <a:gd name="T19" fmla="*/ 232 h 258"/>
                  <a:gd name="T20" fmla="*/ 36 w 149"/>
                  <a:gd name="T21" fmla="*/ 247 h 258"/>
                  <a:gd name="T22" fmla="*/ 36 w 149"/>
                  <a:gd name="T23" fmla="*/ 246 h 258"/>
                  <a:gd name="T24" fmla="*/ 42 w 149"/>
                  <a:gd name="T25" fmla="*/ 223 h 258"/>
                  <a:gd name="T26" fmla="*/ 42 w 149"/>
                  <a:gd name="T27" fmla="*/ 159 h 258"/>
                  <a:gd name="T28" fmla="*/ 67 w 149"/>
                  <a:gd name="T29" fmla="*/ 190 h 258"/>
                  <a:gd name="T30" fmla="*/ 82 w 149"/>
                  <a:gd name="T31" fmla="*/ 215 h 258"/>
                  <a:gd name="T32" fmla="*/ 96 w 149"/>
                  <a:gd name="T33" fmla="*/ 238 h 258"/>
                  <a:gd name="T34" fmla="*/ 97 w 149"/>
                  <a:gd name="T35" fmla="*/ 238 h 258"/>
                  <a:gd name="T36" fmla="*/ 117 w 149"/>
                  <a:gd name="T37" fmla="*/ 245 h 258"/>
                  <a:gd name="T38" fmla="*/ 129 w 149"/>
                  <a:gd name="T39" fmla="*/ 221 h 258"/>
                  <a:gd name="T40" fmla="*/ 128 w 149"/>
                  <a:gd name="T41" fmla="*/ 221 h 258"/>
                  <a:gd name="T42" fmla="*/ 32 w 149"/>
                  <a:gd name="T43" fmla="*/ 245 h 258"/>
                  <a:gd name="T44" fmla="*/ 17 w 149"/>
                  <a:gd name="T45" fmla="*/ 247 h 258"/>
                  <a:gd name="T46" fmla="*/ 7 w 149"/>
                  <a:gd name="T47" fmla="*/ 237 h 258"/>
                  <a:gd name="T48" fmla="*/ 26 w 149"/>
                  <a:gd name="T49" fmla="*/ 233 h 258"/>
                  <a:gd name="T50" fmla="*/ 31 w 149"/>
                  <a:gd name="T51" fmla="*/ 146 h 258"/>
                  <a:gd name="T52" fmla="*/ 38 w 149"/>
                  <a:gd name="T53" fmla="*/ 155 h 258"/>
                  <a:gd name="T54" fmla="*/ 38 w 149"/>
                  <a:gd name="T55" fmla="*/ 156 h 258"/>
                  <a:gd name="T56" fmla="*/ 38 w 149"/>
                  <a:gd name="T57" fmla="*/ 197 h 258"/>
                  <a:gd name="T58" fmla="*/ 32 w 149"/>
                  <a:gd name="T59" fmla="*/ 245 h 258"/>
                  <a:gd name="T60" fmla="*/ 31 w 149"/>
                  <a:gd name="T61" fmla="*/ 116 h 258"/>
                  <a:gd name="T62" fmla="*/ 31 w 149"/>
                  <a:gd name="T63" fmla="*/ 116 h 258"/>
                  <a:gd name="T64" fmla="*/ 32 w 149"/>
                  <a:gd name="T65" fmla="*/ 76 h 258"/>
                  <a:gd name="T66" fmla="*/ 33 w 149"/>
                  <a:gd name="T67" fmla="*/ 46 h 258"/>
                  <a:gd name="T68" fmla="*/ 42 w 149"/>
                  <a:gd name="T69" fmla="*/ 30 h 258"/>
                  <a:gd name="T70" fmla="*/ 84 w 149"/>
                  <a:gd name="T71" fmla="*/ 47 h 258"/>
                  <a:gd name="T72" fmla="*/ 53 w 149"/>
                  <a:gd name="T73" fmla="*/ 45 h 258"/>
                  <a:gd name="T74" fmla="*/ 52 w 149"/>
                  <a:gd name="T75" fmla="*/ 46 h 258"/>
                  <a:gd name="T76" fmla="*/ 46 w 149"/>
                  <a:gd name="T77" fmla="*/ 71 h 258"/>
                  <a:gd name="T78" fmla="*/ 47 w 149"/>
                  <a:gd name="T79" fmla="*/ 118 h 258"/>
                  <a:gd name="T80" fmla="*/ 31 w 149"/>
                  <a:gd name="T81" fmla="*/ 116 h 258"/>
                  <a:gd name="T82" fmla="*/ 54 w 149"/>
                  <a:gd name="T83" fmla="*/ 50 h 258"/>
                  <a:gd name="T84" fmla="*/ 87 w 149"/>
                  <a:gd name="T85" fmla="*/ 53 h 258"/>
                  <a:gd name="T86" fmla="*/ 89 w 149"/>
                  <a:gd name="T87" fmla="*/ 53 h 258"/>
                  <a:gd name="T88" fmla="*/ 94 w 149"/>
                  <a:gd name="T89" fmla="*/ 80 h 258"/>
                  <a:gd name="T90" fmla="*/ 50 w 149"/>
                  <a:gd name="T91" fmla="*/ 118 h 258"/>
                  <a:gd name="T92" fmla="*/ 50 w 149"/>
                  <a:gd name="T93" fmla="*/ 85 h 258"/>
                  <a:gd name="T94" fmla="*/ 54 w 149"/>
                  <a:gd name="T95" fmla="*/ 50 h 258"/>
                  <a:gd name="T96" fmla="*/ 116 w 149"/>
                  <a:gd name="T97" fmla="*/ 242 h 258"/>
                  <a:gd name="T98" fmla="*/ 104 w 149"/>
                  <a:gd name="T99" fmla="*/ 241 h 258"/>
                  <a:gd name="T100" fmla="*/ 116 w 149"/>
                  <a:gd name="T101" fmla="*/ 230 h 258"/>
                  <a:gd name="T102" fmla="*/ 87 w 149"/>
                  <a:gd name="T103" fmla="*/ 172 h 258"/>
                  <a:gd name="T104" fmla="*/ 63 w 149"/>
                  <a:gd name="T105" fmla="*/ 145 h 258"/>
                  <a:gd name="T106" fmla="*/ 116 w 149"/>
                  <a:gd name="T107" fmla="*/ 102 h 258"/>
                  <a:gd name="T108" fmla="*/ 113 w 149"/>
                  <a:gd name="T109" fmla="*/ 41 h 258"/>
                  <a:gd name="T110" fmla="*/ 126 w 149"/>
                  <a:gd name="T111" fmla="*/ 70 h 258"/>
                  <a:gd name="T112" fmla="*/ 83 w 149"/>
                  <a:gd name="T113" fmla="*/ 148 h 258"/>
                  <a:gd name="T114" fmla="*/ 83 w 149"/>
                  <a:gd name="T115" fmla="*/ 151 h 258"/>
                  <a:gd name="T116" fmla="*/ 83 w 149"/>
                  <a:gd name="T117" fmla="*/ 154 h 258"/>
                  <a:gd name="T118" fmla="*/ 126 w 149"/>
                  <a:gd name="T119" fmla="*/ 221 h 258"/>
                  <a:gd name="T120" fmla="*/ 125 w 149"/>
                  <a:gd name="T121" fmla="*/ 222 h 258"/>
                  <a:gd name="T122" fmla="*/ 116 w 149"/>
                  <a:gd name="T123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258">
                    <a:moveTo>
                      <a:pt x="128" y="221"/>
                    </a:moveTo>
                    <a:cubicBezTo>
                      <a:pt x="126" y="209"/>
                      <a:pt x="119" y="198"/>
                      <a:pt x="113" y="188"/>
                    </a:cubicBezTo>
                    <a:cubicBezTo>
                      <a:pt x="105" y="175"/>
                      <a:pt x="96" y="163"/>
                      <a:pt x="86" y="151"/>
                    </a:cubicBezTo>
                    <a:cubicBezTo>
                      <a:pt x="149" y="134"/>
                      <a:pt x="143" y="33"/>
                      <a:pt x="86" y="12"/>
                    </a:cubicBezTo>
                    <a:cubicBezTo>
                      <a:pt x="83" y="10"/>
                      <a:pt x="79" y="9"/>
                      <a:pt x="75" y="7"/>
                    </a:cubicBezTo>
                    <a:cubicBezTo>
                      <a:pt x="58" y="1"/>
                      <a:pt x="37" y="0"/>
                      <a:pt x="21" y="8"/>
                    </a:cubicBezTo>
                    <a:cubicBezTo>
                      <a:pt x="0" y="18"/>
                      <a:pt x="5" y="44"/>
                      <a:pt x="5" y="64"/>
                    </a:cubicBezTo>
                    <a:cubicBezTo>
                      <a:pt x="4" y="91"/>
                      <a:pt x="4" y="119"/>
                      <a:pt x="3" y="147"/>
                    </a:cubicBezTo>
                    <a:cubicBezTo>
                      <a:pt x="3" y="174"/>
                      <a:pt x="0" y="203"/>
                      <a:pt x="4" y="230"/>
                    </a:cubicBezTo>
                    <a:cubicBezTo>
                      <a:pt x="4" y="231"/>
                      <a:pt x="4" y="231"/>
                      <a:pt x="4" y="232"/>
                    </a:cubicBezTo>
                    <a:cubicBezTo>
                      <a:pt x="1" y="249"/>
                      <a:pt x="24" y="258"/>
                      <a:pt x="36" y="247"/>
                    </a:cubicBezTo>
                    <a:cubicBezTo>
                      <a:pt x="36" y="247"/>
                      <a:pt x="36" y="246"/>
                      <a:pt x="36" y="246"/>
                    </a:cubicBezTo>
                    <a:cubicBezTo>
                      <a:pt x="43" y="242"/>
                      <a:pt x="42" y="231"/>
                      <a:pt x="42" y="223"/>
                    </a:cubicBezTo>
                    <a:cubicBezTo>
                      <a:pt x="43" y="202"/>
                      <a:pt x="43" y="180"/>
                      <a:pt x="42" y="159"/>
                    </a:cubicBezTo>
                    <a:cubicBezTo>
                      <a:pt x="51" y="169"/>
                      <a:pt x="59" y="179"/>
                      <a:pt x="67" y="190"/>
                    </a:cubicBezTo>
                    <a:cubicBezTo>
                      <a:pt x="73" y="198"/>
                      <a:pt x="78" y="206"/>
                      <a:pt x="82" y="215"/>
                    </a:cubicBezTo>
                    <a:cubicBezTo>
                      <a:pt x="87" y="223"/>
                      <a:pt x="89" y="232"/>
                      <a:pt x="96" y="238"/>
                    </a:cubicBezTo>
                    <a:cubicBezTo>
                      <a:pt x="96" y="238"/>
                      <a:pt x="96" y="238"/>
                      <a:pt x="97" y="238"/>
                    </a:cubicBezTo>
                    <a:cubicBezTo>
                      <a:pt x="101" y="245"/>
                      <a:pt x="109" y="248"/>
                      <a:pt x="117" y="245"/>
                    </a:cubicBezTo>
                    <a:cubicBezTo>
                      <a:pt x="126" y="242"/>
                      <a:pt x="132" y="231"/>
                      <a:pt x="129" y="221"/>
                    </a:cubicBezTo>
                    <a:cubicBezTo>
                      <a:pt x="129" y="221"/>
                      <a:pt x="128" y="221"/>
                      <a:pt x="128" y="221"/>
                    </a:cubicBezTo>
                    <a:close/>
                    <a:moveTo>
                      <a:pt x="32" y="245"/>
                    </a:moveTo>
                    <a:cubicBezTo>
                      <a:pt x="27" y="247"/>
                      <a:pt x="23" y="249"/>
                      <a:pt x="17" y="247"/>
                    </a:cubicBezTo>
                    <a:cubicBezTo>
                      <a:pt x="12" y="246"/>
                      <a:pt x="9" y="242"/>
                      <a:pt x="7" y="237"/>
                    </a:cubicBezTo>
                    <a:cubicBezTo>
                      <a:pt x="13" y="243"/>
                      <a:pt x="25" y="244"/>
                      <a:pt x="26" y="233"/>
                    </a:cubicBezTo>
                    <a:cubicBezTo>
                      <a:pt x="31" y="205"/>
                      <a:pt x="31" y="175"/>
                      <a:pt x="31" y="146"/>
                    </a:cubicBezTo>
                    <a:cubicBezTo>
                      <a:pt x="33" y="149"/>
                      <a:pt x="36" y="152"/>
                      <a:pt x="38" y="155"/>
                    </a:cubicBezTo>
                    <a:cubicBezTo>
                      <a:pt x="38" y="155"/>
                      <a:pt x="38" y="155"/>
                      <a:pt x="38" y="156"/>
                    </a:cubicBezTo>
                    <a:cubicBezTo>
                      <a:pt x="38" y="169"/>
                      <a:pt x="39" y="183"/>
                      <a:pt x="38" y="197"/>
                    </a:cubicBezTo>
                    <a:cubicBezTo>
                      <a:pt x="38" y="207"/>
                      <a:pt x="42" y="240"/>
                      <a:pt x="32" y="245"/>
                    </a:cubicBezTo>
                    <a:close/>
                    <a:moveTo>
                      <a:pt x="31" y="116"/>
                    </a:move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03"/>
                      <a:pt x="32" y="89"/>
                      <a:pt x="32" y="76"/>
                    </a:cubicBezTo>
                    <a:cubicBezTo>
                      <a:pt x="32" y="66"/>
                      <a:pt x="32" y="56"/>
                      <a:pt x="33" y="46"/>
                    </a:cubicBezTo>
                    <a:cubicBezTo>
                      <a:pt x="33" y="36"/>
                      <a:pt x="31" y="32"/>
                      <a:pt x="42" y="30"/>
                    </a:cubicBezTo>
                    <a:cubicBezTo>
                      <a:pt x="59" y="28"/>
                      <a:pt x="75" y="35"/>
                      <a:pt x="84" y="47"/>
                    </a:cubicBezTo>
                    <a:cubicBezTo>
                      <a:pt x="75" y="42"/>
                      <a:pt x="60" y="39"/>
                      <a:pt x="53" y="45"/>
                    </a:cubicBezTo>
                    <a:cubicBezTo>
                      <a:pt x="53" y="45"/>
                      <a:pt x="52" y="45"/>
                      <a:pt x="52" y="46"/>
                    </a:cubicBezTo>
                    <a:cubicBezTo>
                      <a:pt x="45" y="53"/>
                      <a:pt x="46" y="61"/>
                      <a:pt x="46" y="71"/>
                    </a:cubicBezTo>
                    <a:cubicBezTo>
                      <a:pt x="46" y="87"/>
                      <a:pt x="46" y="103"/>
                      <a:pt x="47" y="118"/>
                    </a:cubicBezTo>
                    <a:cubicBezTo>
                      <a:pt x="41" y="118"/>
                      <a:pt x="36" y="118"/>
                      <a:pt x="31" y="116"/>
                    </a:cubicBezTo>
                    <a:close/>
                    <a:moveTo>
                      <a:pt x="54" y="50"/>
                    </a:moveTo>
                    <a:cubicBezTo>
                      <a:pt x="61" y="41"/>
                      <a:pt x="79" y="48"/>
                      <a:pt x="87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3" y="61"/>
                      <a:pt x="95" y="70"/>
                      <a:pt x="94" y="80"/>
                    </a:cubicBezTo>
                    <a:cubicBezTo>
                      <a:pt x="91" y="105"/>
                      <a:pt x="72" y="118"/>
                      <a:pt x="50" y="118"/>
                    </a:cubicBezTo>
                    <a:cubicBezTo>
                      <a:pt x="50" y="107"/>
                      <a:pt x="50" y="96"/>
                      <a:pt x="50" y="85"/>
                    </a:cubicBezTo>
                    <a:cubicBezTo>
                      <a:pt x="50" y="74"/>
                      <a:pt x="48" y="60"/>
                      <a:pt x="54" y="50"/>
                    </a:cubicBezTo>
                    <a:close/>
                    <a:moveTo>
                      <a:pt x="116" y="242"/>
                    </a:moveTo>
                    <a:cubicBezTo>
                      <a:pt x="112" y="243"/>
                      <a:pt x="108" y="243"/>
                      <a:pt x="104" y="241"/>
                    </a:cubicBezTo>
                    <a:cubicBezTo>
                      <a:pt x="110" y="241"/>
                      <a:pt x="115" y="237"/>
                      <a:pt x="116" y="230"/>
                    </a:cubicBezTo>
                    <a:cubicBezTo>
                      <a:pt x="117" y="211"/>
                      <a:pt x="98" y="187"/>
                      <a:pt x="87" y="172"/>
                    </a:cubicBezTo>
                    <a:cubicBezTo>
                      <a:pt x="80" y="163"/>
                      <a:pt x="72" y="153"/>
                      <a:pt x="63" y="145"/>
                    </a:cubicBezTo>
                    <a:cubicBezTo>
                      <a:pt x="86" y="141"/>
                      <a:pt x="107" y="125"/>
                      <a:pt x="116" y="102"/>
                    </a:cubicBezTo>
                    <a:cubicBezTo>
                      <a:pt x="125" y="82"/>
                      <a:pt x="123" y="59"/>
                      <a:pt x="113" y="41"/>
                    </a:cubicBezTo>
                    <a:cubicBezTo>
                      <a:pt x="120" y="49"/>
                      <a:pt x="124" y="59"/>
                      <a:pt x="126" y="70"/>
                    </a:cubicBezTo>
                    <a:cubicBezTo>
                      <a:pt x="132" y="102"/>
                      <a:pt x="114" y="138"/>
                      <a:pt x="83" y="148"/>
                    </a:cubicBezTo>
                    <a:cubicBezTo>
                      <a:pt x="82" y="149"/>
                      <a:pt x="82" y="151"/>
                      <a:pt x="83" y="151"/>
                    </a:cubicBezTo>
                    <a:cubicBezTo>
                      <a:pt x="83" y="152"/>
                      <a:pt x="83" y="153"/>
                      <a:pt x="83" y="154"/>
                    </a:cubicBezTo>
                    <a:cubicBezTo>
                      <a:pt x="98" y="172"/>
                      <a:pt x="119" y="197"/>
                      <a:pt x="126" y="221"/>
                    </a:cubicBezTo>
                    <a:cubicBezTo>
                      <a:pt x="125" y="221"/>
                      <a:pt x="125" y="222"/>
                      <a:pt x="125" y="222"/>
                    </a:cubicBezTo>
                    <a:cubicBezTo>
                      <a:pt x="127" y="230"/>
                      <a:pt x="124" y="239"/>
                      <a:pt x="116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5">
                <a:extLst>
                  <a:ext uri="{FF2B5EF4-FFF2-40B4-BE49-F238E27FC236}">
                    <a16:creationId xmlns:a16="http://schemas.microsoft.com/office/drawing/2014/main" id="{39FC2125-5711-4EC3-ABB0-94F340CC3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67" y="4728389"/>
                <a:ext cx="235957" cy="534331"/>
              </a:xfrm>
              <a:custGeom>
                <a:avLst/>
                <a:gdLst>
                  <a:gd name="T0" fmla="*/ 72 w 105"/>
                  <a:gd name="T1" fmla="*/ 211 h 258"/>
                  <a:gd name="T2" fmla="*/ 46 w 105"/>
                  <a:gd name="T3" fmla="*/ 213 h 258"/>
                  <a:gd name="T4" fmla="*/ 83 w 105"/>
                  <a:gd name="T5" fmla="*/ 157 h 258"/>
                  <a:gd name="T6" fmla="*/ 57 w 105"/>
                  <a:gd name="T7" fmla="*/ 133 h 258"/>
                  <a:gd name="T8" fmla="*/ 49 w 105"/>
                  <a:gd name="T9" fmla="*/ 133 h 258"/>
                  <a:gd name="T10" fmla="*/ 51 w 105"/>
                  <a:gd name="T11" fmla="*/ 44 h 258"/>
                  <a:gd name="T12" fmla="*/ 79 w 105"/>
                  <a:gd name="T13" fmla="*/ 42 h 258"/>
                  <a:gd name="T14" fmla="*/ 81 w 105"/>
                  <a:gd name="T15" fmla="*/ 3 h 258"/>
                  <a:gd name="T16" fmla="*/ 22 w 105"/>
                  <a:gd name="T17" fmla="*/ 3 h 258"/>
                  <a:gd name="T18" fmla="*/ 4 w 105"/>
                  <a:gd name="T19" fmla="*/ 15 h 258"/>
                  <a:gd name="T20" fmla="*/ 3 w 105"/>
                  <a:gd name="T21" fmla="*/ 178 h 258"/>
                  <a:gd name="T22" fmla="*/ 5 w 105"/>
                  <a:gd name="T23" fmla="*/ 220 h 258"/>
                  <a:gd name="T24" fmla="*/ 50 w 105"/>
                  <a:gd name="T25" fmla="*/ 254 h 258"/>
                  <a:gd name="T26" fmla="*/ 96 w 105"/>
                  <a:gd name="T27" fmla="*/ 217 h 258"/>
                  <a:gd name="T28" fmla="*/ 65 w 105"/>
                  <a:gd name="T29" fmla="*/ 152 h 258"/>
                  <a:gd name="T30" fmla="*/ 66 w 105"/>
                  <a:gd name="T31" fmla="*/ 140 h 258"/>
                  <a:gd name="T32" fmla="*/ 64 w 105"/>
                  <a:gd name="T33" fmla="*/ 138 h 258"/>
                  <a:gd name="T34" fmla="*/ 63 w 105"/>
                  <a:gd name="T35" fmla="*/ 167 h 258"/>
                  <a:gd name="T36" fmla="*/ 44 w 105"/>
                  <a:gd name="T37" fmla="*/ 169 h 258"/>
                  <a:gd name="T38" fmla="*/ 44 w 105"/>
                  <a:gd name="T39" fmla="*/ 212 h 258"/>
                  <a:gd name="T40" fmla="*/ 34 w 105"/>
                  <a:gd name="T41" fmla="*/ 212 h 258"/>
                  <a:gd name="T42" fmla="*/ 30 w 105"/>
                  <a:gd name="T43" fmla="*/ 206 h 258"/>
                  <a:gd name="T44" fmla="*/ 30 w 105"/>
                  <a:gd name="T45" fmla="*/ 193 h 258"/>
                  <a:gd name="T46" fmla="*/ 30 w 105"/>
                  <a:gd name="T47" fmla="*/ 156 h 258"/>
                  <a:gd name="T48" fmla="*/ 53 w 105"/>
                  <a:gd name="T49" fmla="*/ 28 h 258"/>
                  <a:gd name="T50" fmla="*/ 92 w 105"/>
                  <a:gd name="T51" fmla="*/ 12 h 258"/>
                  <a:gd name="T52" fmla="*/ 79 w 105"/>
                  <a:gd name="T53" fmla="*/ 38 h 258"/>
                  <a:gd name="T54" fmla="*/ 48 w 105"/>
                  <a:gd name="T55" fmla="*/ 42 h 258"/>
                  <a:gd name="T56" fmla="*/ 46 w 105"/>
                  <a:gd name="T57" fmla="*/ 133 h 258"/>
                  <a:gd name="T58" fmla="*/ 30 w 105"/>
                  <a:gd name="T59" fmla="*/ 116 h 258"/>
                  <a:gd name="T60" fmla="*/ 53 w 105"/>
                  <a:gd name="T61" fmla="*/ 28 h 258"/>
                  <a:gd name="T62" fmla="*/ 45 w 105"/>
                  <a:gd name="T63" fmla="*/ 249 h 258"/>
                  <a:gd name="T64" fmla="*/ 18 w 105"/>
                  <a:gd name="T65" fmla="*/ 231 h 258"/>
                  <a:gd name="T66" fmla="*/ 80 w 105"/>
                  <a:gd name="T67" fmla="*/ 215 h 258"/>
                  <a:gd name="T68" fmla="*/ 98 w 105"/>
                  <a:gd name="T69" fmla="*/ 23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58">
                    <a:moveTo>
                      <a:pt x="96" y="217"/>
                    </a:moveTo>
                    <a:cubicBezTo>
                      <a:pt x="90" y="211"/>
                      <a:pt x="79" y="207"/>
                      <a:pt x="72" y="211"/>
                    </a:cubicBezTo>
                    <a:cubicBezTo>
                      <a:pt x="71" y="211"/>
                      <a:pt x="69" y="211"/>
                      <a:pt x="68" y="211"/>
                    </a:cubicBezTo>
                    <a:cubicBezTo>
                      <a:pt x="61" y="212"/>
                      <a:pt x="53" y="213"/>
                      <a:pt x="46" y="213"/>
                    </a:cubicBezTo>
                    <a:cubicBezTo>
                      <a:pt x="50" y="200"/>
                      <a:pt x="49" y="184"/>
                      <a:pt x="47" y="171"/>
                    </a:cubicBezTo>
                    <a:cubicBezTo>
                      <a:pt x="61" y="172"/>
                      <a:pt x="80" y="175"/>
                      <a:pt x="83" y="157"/>
                    </a:cubicBezTo>
                    <a:cubicBezTo>
                      <a:pt x="84" y="144"/>
                      <a:pt x="71" y="132"/>
                      <a:pt x="58" y="133"/>
                    </a:cubicBezTo>
                    <a:cubicBezTo>
                      <a:pt x="58" y="133"/>
                      <a:pt x="57" y="133"/>
                      <a:pt x="57" y="133"/>
                    </a:cubicBezTo>
                    <a:cubicBezTo>
                      <a:pt x="56" y="133"/>
                      <a:pt x="55" y="132"/>
                      <a:pt x="53" y="132"/>
                    </a:cubicBezTo>
                    <a:cubicBezTo>
                      <a:pt x="52" y="133"/>
                      <a:pt x="51" y="133"/>
                      <a:pt x="49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3" y="131"/>
                      <a:pt x="51" y="52"/>
                      <a:pt x="51" y="44"/>
                    </a:cubicBezTo>
                    <a:cubicBezTo>
                      <a:pt x="51" y="44"/>
                      <a:pt x="50" y="43"/>
                      <a:pt x="50" y="43"/>
                    </a:cubicBezTo>
                    <a:cubicBezTo>
                      <a:pt x="59" y="45"/>
                      <a:pt x="70" y="44"/>
                      <a:pt x="79" y="42"/>
                    </a:cubicBezTo>
                    <a:cubicBezTo>
                      <a:pt x="87" y="41"/>
                      <a:pt x="95" y="38"/>
                      <a:pt x="99" y="30"/>
                    </a:cubicBezTo>
                    <a:cubicBezTo>
                      <a:pt x="105" y="18"/>
                      <a:pt x="94" y="3"/>
                      <a:pt x="81" y="3"/>
                    </a:cubicBezTo>
                    <a:cubicBezTo>
                      <a:pt x="73" y="1"/>
                      <a:pt x="64" y="1"/>
                      <a:pt x="55" y="1"/>
                    </a:cubicBezTo>
                    <a:cubicBezTo>
                      <a:pt x="44" y="1"/>
                      <a:pt x="33" y="0"/>
                      <a:pt x="22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3" y="1"/>
                      <a:pt x="5" y="5"/>
                      <a:pt x="4" y="15"/>
                    </a:cubicBezTo>
                    <a:cubicBezTo>
                      <a:pt x="1" y="51"/>
                      <a:pt x="3" y="88"/>
                      <a:pt x="3" y="125"/>
                    </a:cubicBezTo>
                    <a:cubicBezTo>
                      <a:pt x="3" y="143"/>
                      <a:pt x="3" y="161"/>
                      <a:pt x="3" y="178"/>
                    </a:cubicBezTo>
                    <a:cubicBezTo>
                      <a:pt x="3" y="191"/>
                      <a:pt x="0" y="208"/>
                      <a:pt x="5" y="220"/>
                    </a:cubicBezTo>
                    <a:cubicBezTo>
                      <a:pt x="5" y="220"/>
                      <a:pt x="5" y="220"/>
                      <a:pt x="5" y="220"/>
                    </a:cubicBezTo>
                    <a:cubicBezTo>
                      <a:pt x="8" y="230"/>
                      <a:pt x="15" y="240"/>
                      <a:pt x="22" y="247"/>
                    </a:cubicBezTo>
                    <a:cubicBezTo>
                      <a:pt x="31" y="254"/>
                      <a:pt x="39" y="254"/>
                      <a:pt x="50" y="254"/>
                    </a:cubicBezTo>
                    <a:cubicBezTo>
                      <a:pt x="63" y="253"/>
                      <a:pt x="101" y="258"/>
                      <a:pt x="101" y="237"/>
                    </a:cubicBezTo>
                    <a:cubicBezTo>
                      <a:pt x="103" y="230"/>
                      <a:pt x="101" y="222"/>
                      <a:pt x="96" y="217"/>
                    </a:cubicBezTo>
                    <a:close/>
                    <a:moveTo>
                      <a:pt x="53" y="159"/>
                    </a:moveTo>
                    <a:cubicBezTo>
                      <a:pt x="58" y="159"/>
                      <a:pt x="63" y="156"/>
                      <a:pt x="65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7" y="148"/>
                      <a:pt x="68" y="143"/>
                      <a:pt x="66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5" y="139"/>
                      <a:pt x="64" y="138"/>
                      <a:pt x="64" y="138"/>
                    </a:cubicBezTo>
                    <a:cubicBezTo>
                      <a:pt x="73" y="140"/>
                      <a:pt x="81" y="149"/>
                      <a:pt x="78" y="159"/>
                    </a:cubicBezTo>
                    <a:cubicBezTo>
                      <a:pt x="75" y="166"/>
                      <a:pt x="70" y="167"/>
                      <a:pt x="63" y="167"/>
                    </a:cubicBezTo>
                    <a:cubicBezTo>
                      <a:pt x="58" y="167"/>
                      <a:pt x="52" y="167"/>
                      <a:pt x="46" y="168"/>
                    </a:cubicBezTo>
                    <a:cubicBezTo>
                      <a:pt x="45" y="167"/>
                      <a:pt x="44" y="168"/>
                      <a:pt x="44" y="169"/>
                    </a:cubicBezTo>
                    <a:cubicBezTo>
                      <a:pt x="44" y="177"/>
                      <a:pt x="44" y="185"/>
                      <a:pt x="44" y="192"/>
                    </a:cubicBezTo>
                    <a:cubicBezTo>
                      <a:pt x="44" y="199"/>
                      <a:pt x="43" y="206"/>
                      <a:pt x="44" y="212"/>
                    </a:cubicBezTo>
                    <a:cubicBezTo>
                      <a:pt x="43" y="212"/>
                      <a:pt x="42" y="212"/>
                      <a:pt x="41" y="212"/>
                    </a:cubicBezTo>
                    <a:cubicBezTo>
                      <a:pt x="39" y="212"/>
                      <a:pt x="36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3" y="209"/>
                      <a:pt x="32" y="208"/>
                      <a:pt x="30" y="206"/>
                    </a:cubicBezTo>
                    <a:cubicBezTo>
                      <a:pt x="30" y="206"/>
                      <a:pt x="30" y="206"/>
                      <a:pt x="30" y="205"/>
                    </a:cubicBezTo>
                    <a:cubicBezTo>
                      <a:pt x="31" y="201"/>
                      <a:pt x="30" y="197"/>
                      <a:pt x="30" y="193"/>
                    </a:cubicBezTo>
                    <a:cubicBezTo>
                      <a:pt x="30" y="184"/>
                      <a:pt x="30" y="175"/>
                      <a:pt x="30" y="167"/>
                    </a:cubicBezTo>
                    <a:cubicBezTo>
                      <a:pt x="30" y="163"/>
                      <a:pt x="30" y="160"/>
                      <a:pt x="30" y="156"/>
                    </a:cubicBezTo>
                    <a:cubicBezTo>
                      <a:pt x="38" y="158"/>
                      <a:pt x="46" y="159"/>
                      <a:pt x="53" y="159"/>
                    </a:cubicBezTo>
                    <a:close/>
                    <a:moveTo>
                      <a:pt x="53" y="28"/>
                    </a:moveTo>
                    <a:cubicBezTo>
                      <a:pt x="63" y="28"/>
                      <a:pt x="74" y="31"/>
                      <a:pt x="84" y="27"/>
                    </a:cubicBezTo>
                    <a:cubicBezTo>
                      <a:pt x="90" y="25"/>
                      <a:pt x="93" y="18"/>
                      <a:pt x="92" y="12"/>
                    </a:cubicBezTo>
                    <a:cubicBezTo>
                      <a:pt x="95" y="15"/>
                      <a:pt x="96" y="18"/>
                      <a:pt x="96" y="22"/>
                    </a:cubicBezTo>
                    <a:cubicBezTo>
                      <a:pt x="96" y="31"/>
                      <a:pt x="87" y="36"/>
                      <a:pt x="79" y="38"/>
                    </a:cubicBezTo>
                    <a:cubicBezTo>
                      <a:pt x="69" y="40"/>
                      <a:pt x="59" y="38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ubicBezTo>
                      <a:pt x="47" y="42"/>
                      <a:pt x="46" y="43"/>
                      <a:pt x="46" y="44"/>
                    </a:cubicBezTo>
                    <a:cubicBezTo>
                      <a:pt x="46" y="74"/>
                      <a:pt x="44" y="104"/>
                      <a:pt x="46" y="133"/>
                    </a:cubicBezTo>
                    <a:cubicBezTo>
                      <a:pt x="41" y="133"/>
                      <a:pt x="35" y="133"/>
                      <a:pt x="30" y="133"/>
                    </a:cubicBezTo>
                    <a:cubicBezTo>
                      <a:pt x="30" y="128"/>
                      <a:pt x="30" y="122"/>
                      <a:pt x="30" y="116"/>
                    </a:cubicBezTo>
                    <a:cubicBezTo>
                      <a:pt x="30" y="86"/>
                      <a:pt x="31" y="55"/>
                      <a:pt x="29" y="25"/>
                    </a:cubicBezTo>
                    <a:cubicBezTo>
                      <a:pt x="37" y="27"/>
                      <a:pt x="45" y="27"/>
                      <a:pt x="53" y="28"/>
                    </a:cubicBezTo>
                    <a:close/>
                    <a:moveTo>
                      <a:pt x="98" y="235"/>
                    </a:moveTo>
                    <a:cubicBezTo>
                      <a:pt x="96" y="252"/>
                      <a:pt x="57" y="250"/>
                      <a:pt x="45" y="249"/>
                    </a:cubicBezTo>
                    <a:cubicBezTo>
                      <a:pt x="28" y="248"/>
                      <a:pt x="22" y="241"/>
                      <a:pt x="15" y="230"/>
                    </a:cubicBezTo>
                    <a:cubicBezTo>
                      <a:pt x="16" y="231"/>
                      <a:pt x="17" y="231"/>
                      <a:pt x="18" y="231"/>
                    </a:cubicBezTo>
                    <a:cubicBezTo>
                      <a:pt x="31" y="244"/>
                      <a:pt x="59" y="240"/>
                      <a:pt x="75" y="237"/>
                    </a:cubicBezTo>
                    <a:cubicBezTo>
                      <a:pt x="87" y="235"/>
                      <a:pt x="87" y="221"/>
                      <a:pt x="80" y="215"/>
                    </a:cubicBezTo>
                    <a:cubicBezTo>
                      <a:pt x="84" y="215"/>
                      <a:pt x="88" y="216"/>
                      <a:pt x="92" y="219"/>
                    </a:cubicBezTo>
                    <a:cubicBezTo>
                      <a:pt x="96" y="223"/>
                      <a:pt x="98" y="228"/>
                      <a:pt x="98" y="234"/>
                    </a:cubicBezTo>
                    <a:cubicBezTo>
                      <a:pt x="98" y="234"/>
                      <a:pt x="98" y="235"/>
                      <a:pt x="98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06">
                <a:extLst>
                  <a:ext uri="{FF2B5EF4-FFF2-40B4-BE49-F238E27FC236}">
                    <a16:creationId xmlns:a16="http://schemas.microsoft.com/office/drawing/2014/main" id="{05FA982F-8DD0-4862-9F68-E71152E06A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4699465"/>
                <a:ext cx="310551" cy="558688"/>
              </a:xfrm>
              <a:custGeom>
                <a:avLst/>
                <a:gdLst>
                  <a:gd name="T0" fmla="*/ 136 w 138"/>
                  <a:gd name="T1" fmla="*/ 85 h 270"/>
                  <a:gd name="T2" fmla="*/ 73 w 138"/>
                  <a:gd name="T3" fmla="*/ 3 h 270"/>
                  <a:gd name="T4" fmla="*/ 64 w 138"/>
                  <a:gd name="T5" fmla="*/ 2 h 270"/>
                  <a:gd name="T6" fmla="*/ 11 w 138"/>
                  <a:gd name="T7" fmla="*/ 83 h 270"/>
                  <a:gd name="T8" fmla="*/ 15 w 138"/>
                  <a:gd name="T9" fmla="*/ 242 h 270"/>
                  <a:gd name="T10" fmla="*/ 17 w 138"/>
                  <a:gd name="T11" fmla="*/ 246 h 270"/>
                  <a:gd name="T12" fmla="*/ 44 w 138"/>
                  <a:gd name="T13" fmla="*/ 262 h 270"/>
                  <a:gd name="T14" fmla="*/ 53 w 138"/>
                  <a:gd name="T15" fmla="*/ 241 h 270"/>
                  <a:gd name="T16" fmla="*/ 53 w 138"/>
                  <a:gd name="T17" fmla="*/ 191 h 270"/>
                  <a:gd name="T18" fmla="*/ 89 w 138"/>
                  <a:gd name="T19" fmla="*/ 192 h 270"/>
                  <a:gd name="T20" fmla="*/ 88 w 138"/>
                  <a:gd name="T21" fmla="*/ 240 h 270"/>
                  <a:gd name="T22" fmla="*/ 88 w 138"/>
                  <a:gd name="T23" fmla="*/ 240 h 270"/>
                  <a:gd name="T24" fmla="*/ 89 w 138"/>
                  <a:gd name="T25" fmla="*/ 249 h 270"/>
                  <a:gd name="T26" fmla="*/ 103 w 138"/>
                  <a:gd name="T27" fmla="*/ 262 h 270"/>
                  <a:gd name="T28" fmla="*/ 128 w 138"/>
                  <a:gd name="T29" fmla="*/ 248 h 270"/>
                  <a:gd name="T30" fmla="*/ 135 w 138"/>
                  <a:gd name="T31" fmla="*/ 171 h 270"/>
                  <a:gd name="T32" fmla="*/ 136 w 138"/>
                  <a:gd name="T33" fmla="*/ 85 h 270"/>
                  <a:gd name="T34" fmla="*/ 36 w 138"/>
                  <a:gd name="T35" fmla="*/ 116 h 270"/>
                  <a:gd name="T36" fmla="*/ 40 w 138"/>
                  <a:gd name="T37" fmla="*/ 61 h 270"/>
                  <a:gd name="T38" fmla="*/ 65 w 138"/>
                  <a:gd name="T39" fmla="*/ 29 h 270"/>
                  <a:gd name="T40" fmla="*/ 86 w 138"/>
                  <a:gd name="T41" fmla="*/ 42 h 270"/>
                  <a:gd name="T42" fmla="*/ 58 w 138"/>
                  <a:gd name="T43" fmla="*/ 56 h 270"/>
                  <a:gd name="T44" fmla="*/ 54 w 138"/>
                  <a:gd name="T45" fmla="*/ 96 h 270"/>
                  <a:gd name="T46" fmla="*/ 52 w 138"/>
                  <a:gd name="T47" fmla="*/ 149 h 270"/>
                  <a:gd name="T48" fmla="*/ 52 w 138"/>
                  <a:gd name="T49" fmla="*/ 149 h 270"/>
                  <a:gd name="T50" fmla="*/ 36 w 138"/>
                  <a:gd name="T51" fmla="*/ 150 h 270"/>
                  <a:gd name="T52" fmla="*/ 36 w 138"/>
                  <a:gd name="T53" fmla="*/ 116 h 270"/>
                  <a:gd name="T54" fmla="*/ 90 w 138"/>
                  <a:gd name="T55" fmla="*/ 179 h 270"/>
                  <a:gd name="T56" fmla="*/ 89 w 138"/>
                  <a:gd name="T57" fmla="*/ 187 h 270"/>
                  <a:gd name="T58" fmla="*/ 50 w 138"/>
                  <a:gd name="T59" fmla="*/ 188 h 270"/>
                  <a:gd name="T60" fmla="*/ 49 w 138"/>
                  <a:gd name="T61" fmla="*/ 190 h 270"/>
                  <a:gd name="T62" fmla="*/ 49 w 138"/>
                  <a:gd name="T63" fmla="*/ 235 h 270"/>
                  <a:gd name="T64" fmla="*/ 48 w 138"/>
                  <a:gd name="T65" fmla="*/ 245 h 270"/>
                  <a:gd name="T66" fmla="*/ 39 w 138"/>
                  <a:gd name="T67" fmla="*/ 257 h 270"/>
                  <a:gd name="T68" fmla="*/ 27 w 138"/>
                  <a:gd name="T69" fmla="*/ 254 h 270"/>
                  <a:gd name="T70" fmla="*/ 22 w 138"/>
                  <a:gd name="T71" fmla="*/ 249 h 270"/>
                  <a:gd name="T72" fmla="*/ 37 w 138"/>
                  <a:gd name="T73" fmla="*/ 239 h 270"/>
                  <a:gd name="T74" fmla="*/ 36 w 138"/>
                  <a:gd name="T75" fmla="*/ 173 h 270"/>
                  <a:gd name="T76" fmla="*/ 61 w 138"/>
                  <a:gd name="T77" fmla="*/ 174 h 270"/>
                  <a:gd name="T78" fmla="*/ 90 w 138"/>
                  <a:gd name="T79" fmla="*/ 173 h 270"/>
                  <a:gd name="T80" fmla="*/ 90 w 138"/>
                  <a:gd name="T81" fmla="*/ 179 h 270"/>
                  <a:gd name="T82" fmla="*/ 92 w 138"/>
                  <a:gd name="T83" fmla="*/ 117 h 270"/>
                  <a:gd name="T84" fmla="*/ 91 w 138"/>
                  <a:gd name="T85" fmla="*/ 148 h 270"/>
                  <a:gd name="T86" fmla="*/ 58 w 138"/>
                  <a:gd name="T87" fmla="*/ 148 h 270"/>
                  <a:gd name="T88" fmla="*/ 53 w 138"/>
                  <a:gd name="T89" fmla="*/ 149 h 270"/>
                  <a:gd name="T90" fmla="*/ 58 w 138"/>
                  <a:gd name="T91" fmla="*/ 96 h 270"/>
                  <a:gd name="T92" fmla="*/ 89 w 138"/>
                  <a:gd name="T93" fmla="*/ 49 h 270"/>
                  <a:gd name="T94" fmla="*/ 92 w 138"/>
                  <a:gd name="T95" fmla="*/ 117 h 270"/>
                  <a:gd name="T96" fmla="*/ 131 w 138"/>
                  <a:gd name="T97" fmla="*/ 115 h 270"/>
                  <a:gd name="T98" fmla="*/ 125 w 138"/>
                  <a:gd name="T99" fmla="*/ 246 h 270"/>
                  <a:gd name="T100" fmla="*/ 124 w 138"/>
                  <a:gd name="T101" fmla="*/ 247 h 270"/>
                  <a:gd name="T102" fmla="*/ 104 w 138"/>
                  <a:gd name="T103" fmla="*/ 258 h 270"/>
                  <a:gd name="T104" fmla="*/ 95 w 138"/>
                  <a:gd name="T105" fmla="*/ 252 h 270"/>
                  <a:gd name="T106" fmla="*/ 114 w 138"/>
                  <a:gd name="T107" fmla="*/ 244 h 270"/>
                  <a:gd name="T108" fmla="*/ 118 w 138"/>
                  <a:gd name="T109" fmla="*/ 164 h 270"/>
                  <a:gd name="T110" fmla="*/ 121 w 138"/>
                  <a:gd name="T111" fmla="*/ 89 h 270"/>
                  <a:gd name="T112" fmla="*/ 97 w 138"/>
                  <a:gd name="T113" fmla="*/ 15 h 270"/>
                  <a:gd name="T114" fmla="*/ 131 w 138"/>
                  <a:gd name="T115" fmla="*/ 1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270">
                    <a:moveTo>
                      <a:pt x="136" y="85"/>
                    </a:moveTo>
                    <a:cubicBezTo>
                      <a:pt x="133" y="49"/>
                      <a:pt x="115" y="2"/>
                      <a:pt x="73" y="3"/>
                    </a:cubicBezTo>
                    <a:cubicBezTo>
                      <a:pt x="70" y="2"/>
                      <a:pt x="67" y="2"/>
                      <a:pt x="64" y="2"/>
                    </a:cubicBezTo>
                    <a:cubicBezTo>
                      <a:pt x="20" y="0"/>
                      <a:pt x="13" y="50"/>
                      <a:pt x="11" y="83"/>
                    </a:cubicBezTo>
                    <a:cubicBezTo>
                      <a:pt x="8" y="134"/>
                      <a:pt x="0" y="192"/>
                      <a:pt x="15" y="242"/>
                    </a:cubicBezTo>
                    <a:cubicBezTo>
                      <a:pt x="15" y="243"/>
                      <a:pt x="16" y="245"/>
                      <a:pt x="17" y="246"/>
                    </a:cubicBezTo>
                    <a:cubicBezTo>
                      <a:pt x="21" y="258"/>
                      <a:pt x="31" y="270"/>
                      <a:pt x="44" y="262"/>
                    </a:cubicBezTo>
                    <a:cubicBezTo>
                      <a:pt x="51" y="257"/>
                      <a:pt x="53" y="249"/>
                      <a:pt x="53" y="241"/>
                    </a:cubicBezTo>
                    <a:cubicBezTo>
                      <a:pt x="54" y="225"/>
                      <a:pt x="54" y="207"/>
                      <a:pt x="53" y="191"/>
                    </a:cubicBezTo>
                    <a:cubicBezTo>
                      <a:pt x="65" y="192"/>
                      <a:pt x="77" y="192"/>
                      <a:pt x="89" y="192"/>
                    </a:cubicBezTo>
                    <a:cubicBezTo>
                      <a:pt x="88" y="208"/>
                      <a:pt x="87" y="224"/>
                      <a:pt x="88" y="240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87" y="243"/>
                      <a:pt x="88" y="247"/>
                      <a:pt x="89" y="249"/>
                    </a:cubicBezTo>
                    <a:cubicBezTo>
                      <a:pt x="91" y="255"/>
                      <a:pt x="97" y="260"/>
                      <a:pt x="103" y="262"/>
                    </a:cubicBezTo>
                    <a:cubicBezTo>
                      <a:pt x="111" y="264"/>
                      <a:pt x="131" y="260"/>
                      <a:pt x="128" y="248"/>
                    </a:cubicBezTo>
                    <a:cubicBezTo>
                      <a:pt x="132" y="223"/>
                      <a:pt x="133" y="197"/>
                      <a:pt x="135" y="171"/>
                    </a:cubicBezTo>
                    <a:cubicBezTo>
                      <a:pt x="136" y="143"/>
                      <a:pt x="138" y="113"/>
                      <a:pt x="136" y="85"/>
                    </a:cubicBezTo>
                    <a:close/>
                    <a:moveTo>
                      <a:pt x="36" y="116"/>
                    </a:moveTo>
                    <a:cubicBezTo>
                      <a:pt x="37" y="98"/>
                      <a:pt x="38" y="79"/>
                      <a:pt x="40" y="61"/>
                    </a:cubicBezTo>
                    <a:cubicBezTo>
                      <a:pt x="42" y="47"/>
                      <a:pt x="47" y="27"/>
                      <a:pt x="65" y="29"/>
                    </a:cubicBezTo>
                    <a:cubicBezTo>
                      <a:pt x="74" y="30"/>
                      <a:pt x="81" y="35"/>
                      <a:pt x="86" y="42"/>
                    </a:cubicBezTo>
                    <a:cubicBezTo>
                      <a:pt x="74" y="38"/>
                      <a:pt x="62" y="42"/>
                      <a:pt x="58" y="56"/>
                    </a:cubicBezTo>
                    <a:cubicBezTo>
                      <a:pt x="54" y="69"/>
                      <a:pt x="54" y="83"/>
                      <a:pt x="54" y="96"/>
                    </a:cubicBezTo>
                    <a:cubicBezTo>
                      <a:pt x="53" y="113"/>
                      <a:pt x="50" y="131"/>
                      <a:pt x="52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1" y="150"/>
                      <a:pt x="36" y="150"/>
                    </a:cubicBezTo>
                    <a:cubicBezTo>
                      <a:pt x="36" y="139"/>
                      <a:pt x="36" y="128"/>
                      <a:pt x="36" y="116"/>
                    </a:cubicBezTo>
                    <a:close/>
                    <a:moveTo>
                      <a:pt x="90" y="179"/>
                    </a:moveTo>
                    <a:cubicBezTo>
                      <a:pt x="90" y="181"/>
                      <a:pt x="90" y="184"/>
                      <a:pt x="89" y="187"/>
                    </a:cubicBezTo>
                    <a:cubicBezTo>
                      <a:pt x="76" y="187"/>
                      <a:pt x="63" y="187"/>
                      <a:pt x="50" y="188"/>
                    </a:cubicBezTo>
                    <a:cubicBezTo>
                      <a:pt x="49" y="188"/>
                      <a:pt x="48" y="189"/>
                      <a:pt x="49" y="190"/>
                    </a:cubicBezTo>
                    <a:cubicBezTo>
                      <a:pt x="48" y="205"/>
                      <a:pt x="49" y="220"/>
                      <a:pt x="49" y="235"/>
                    </a:cubicBezTo>
                    <a:cubicBezTo>
                      <a:pt x="49" y="238"/>
                      <a:pt x="49" y="241"/>
                      <a:pt x="48" y="245"/>
                    </a:cubicBezTo>
                    <a:cubicBezTo>
                      <a:pt x="47" y="252"/>
                      <a:pt x="47" y="254"/>
                      <a:pt x="39" y="257"/>
                    </a:cubicBezTo>
                    <a:cubicBezTo>
                      <a:pt x="34" y="260"/>
                      <a:pt x="30" y="260"/>
                      <a:pt x="27" y="254"/>
                    </a:cubicBezTo>
                    <a:cubicBezTo>
                      <a:pt x="25" y="253"/>
                      <a:pt x="23" y="251"/>
                      <a:pt x="22" y="249"/>
                    </a:cubicBezTo>
                    <a:cubicBezTo>
                      <a:pt x="28" y="251"/>
                      <a:pt x="37" y="248"/>
                      <a:pt x="37" y="239"/>
                    </a:cubicBezTo>
                    <a:cubicBezTo>
                      <a:pt x="37" y="217"/>
                      <a:pt x="36" y="195"/>
                      <a:pt x="36" y="173"/>
                    </a:cubicBezTo>
                    <a:cubicBezTo>
                      <a:pt x="44" y="173"/>
                      <a:pt x="52" y="174"/>
                      <a:pt x="61" y="174"/>
                    </a:cubicBezTo>
                    <a:cubicBezTo>
                      <a:pt x="70" y="174"/>
                      <a:pt x="81" y="176"/>
                      <a:pt x="90" y="173"/>
                    </a:cubicBezTo>
                    <a:lnTo>
                      <a:pt x="90" y="179"/>
                    </a:lnTo>
                    <a:close/>
                    <a:moveTo>
                      <a:pt x="92" y="117"/>
                    </a:moveTo>
                    <a:cubicBezTo>
                      <a:pt x="92" y="127"/>
                      <a:pt x="92" y="138"/>
                      <a:pt x="91" y="148"/>
                    </a:cubicBezTo>
                    <a:cubicBezTo>
                      <a:pt x="81" y="146"/>
                      <a:pt x="69" y="148"/>
                      <a:pt x="58" y="148"/>
                    </a:cubicBezTo>
                    <a:cubicBezTo>
                      <a:pt x="56" y="148"/>
                      <a:pt x="55" y="149"/>
                      <a:pt x="53" y="149"/>
                    </a:cubicBezTo>
                    <a:cubicBezTo>
                      <a:pt x="57" y="132"/>
                      <a:pt x="57" y="113"/>
                      <a:pt x="58" y="96"/>
                    </a:cubicBezTo>
                    <a:cubicBezTo>
                      <a:pt x="59" y="77"/>
                      <a:pt x="59" y="32"/>
                      <a:pt x="89" y="49"/>
                    </a:cubicBezTo>
                    <a:cubicBezTo>
                      <a:pt x="97" y="69"/>
                      <a:pt x="93" y="100"/>
                      <a:pt x="92" y="117"/>
                    </a:cubicBezTo>
                    <a:close/>
                    <a:moveTo>
                      <a:pt x="131" y="115"/>
                    </a:moveTo>
                    <a:cubicBezTo>
                      <a:pt x="131" y="159"/>
                      <a:pt x="127" y="203"/>
                      <a:pt x="125" y="246"/>
                    </a:cubicBezTo>
                    <a:cubicBezTo>
                      <a:pt x="124" y="246"/>
                      <a:pt x="124" y="247"/>
                      <a:pt x="124" y="247"/>
                    </a:cubicBezTo>
                    <a:cubicBezTo>
                      <a:pt x="123" y="257"/>
                      <a:pt x="113" y="260"/>
                      <a:pt x="104" y="258"/>
                    </a:cubicBezTo>
                    <a:cubicBezTo>
                      <a:pt x="100" y="256"/>
                      <a:pt x="98" y="254"/>
                      <a:pt x="95" y="252"/>
                    </a:cubicBezTo>
                    <a:cubicBezTo>
                      <a:pt x="102" y="255"/>
                      <a:pt x="112" y="253"/>
                      <a:pt x="114" y="244"/>
                    </a:cubicBezTo>
                    <a:cubicBezTo>
                      <a:pt x="117" y="218"/>
                      <a:pt x="117" y="190"/>
                      <a:pt x="118" y="164"/>
                    </a:cubicBezTo>
                    <a:cubicBezTo>
                      <a:pt x="119" y="139"/>
                      <a:pt x="120" y="114"/>
                      <a:pt x="121" y="89"/>
                    </a:cubicBezTo>
                    <a:cubicBezTo>
                      <a:pt x="121" y="63"/>
                      <a:pt x="115" y="32"/>
                      <a:pt x="97" y="15"/>
                    </a:cubicBezTo>
                    <a:cubicBezTo>
                      <a:pt x="128" y="33"/>
                      <a:pt x="132" y="80"/>
                      <a:pt x="131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07">
                <a:extLst>
                  <a:ext uri="{FF2B5EF4-FFF2-40B4-BE49-F238E27FC236}">
                    <a16:creationId xmlns:a16="http://schemas.microsoft.com/office/drawing/2014/main" id="{8AE1E4E4-1E23-4B45-8BB7-73E6BBE11A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587" y="4714688"/>
                <a:ext cx="240525" cy="526719"/>
              </a:xfrm>
              <a:custGeom>
                <a:avLst/>
                <a:gdLst>
                  <a:gd name="T0" fmla="*/ 84 w 107"/>
                  <a:gd name="T1" fmla="*/ 6 h 255"/>
                  <a:gd name="T2" fmla="*/ 83 w 107"/>
                  <a:gd name="T3" fmla="*/ 6 h 255"/>
                  <a:gd name="T4" fmla="*/ 52 w 107"/>
                  <a:gd name="T5" fmla="*/ 1 h 255"/>
                  <a:gd name="T6" fmla="*/ 10 w 107"/>
                  <a:gd name="T7" fmla="*/ 4 h 255"/>
                  <a:gd name="T8" fmla="*/ 4 w 107"/>
                  <a:gd name="T9" fmla="*/ 22 h 255"/>
                  <a:gd name="T10" fmla="*/ 20 w 107"/>
                  <a:gd name="T11" fmla="*/ 41 h 255"/>
                  <a:gd name="T12" fmla="*/ 22 w 107"/>
                  <a:gd name="T13" fmla="*/ 41 h 255"/>
                  <a:gd name="T14" fmla="*/ 37 w 107"/>
                  <a:gd name="T15" fmla="*/ 43 h 255"/>
                  <a:gd name="T16" fmla="*/ 34 w 107"/>
                  <a:gd name="T17" fmla="*/ 131 h 255"/>
                  <a:gd name="T18" fmla="*/ 36 w 107"/>
                  <a:gd name="T19" fmla="*/ 238 h 255"/>
                  <a:gd name="T20" fmla="*/ 38 w 107"/>
                  <a:gd name="T21" fmla="*/ 243 h 255"/>
                  <a:gd name="T22" fmla="*/ 54 w 107"/>
                  <a:gd name="T23" fmla="*/ 254 h 255"/>
                  <a:gd name="T24" fmla="*/ 72 w 107"/>
                  <a:gd name="T25" fmla="*/ 237 h 255"/>
                  <a:gd name="T26" fmla="*/ 72 w 107"/>
                  <a:gd name="T27" fmla="*/ 237 h 255"/>
                  <a:gd name="T28" fmla="*/ 76 w 107"/>
                  <a:gd name="T29" fmla="*/ 143 h 255"/>
                  <a:gd name="T30" fmla="*/ 78 w 107"/>
                  <a:gd name="T31" fmla="*/ 44 h 255"/>
                  <a:gd name="T32" fmla="*/ 78 w 107"/>
                  <a:gd name="T33" fmla="*/ 43 h 255"/>
                  <a:gd name="T34" fmla="*/ 104 w 107"/>
                  <a:gd name="T35" fmla="*/ 28 h 255"/>
                  <a:gd name="T36" fmla="*/ 84 w 107"/>
                  <a:gd name="T37" fmla="*/ 6 h 255"/>
                  <a:gd name="T38" fmla="*/ 37 w 107"/>
                  <a:gd name="T39" fmla="*/ 38 h 255"/>
                  <a:gd name="T40" fmla="*/ 22 w 107"/>
                  <a:gd name="T41" fmla="*/ 38 h 255"/>
                  <a:gd name="T42" fmla="*/ 11 w 107"/>
                  <a:gd name="T43" fmla="*/ 28 h 255"/>
                  <a:gd name="T44" fmla="*/ 10 w 107"/>
                  <a:gd name="T45" fmla="*/ 27 h 255"/>
                  <a:gd name="T46" fmla="*/ 10 w 107"/>
                  <a:gd name="T47" fmla="*/ 27 h 255"/>
                  <a:gd name="T48" fmla="*/ 37 w 107"/>
                  <a:gd name="T49" fmla="*/ 29 h 255"/>
                  <a:gd name="T50" fmla="*/ 37 w 107"/>
                  <a:gd name="T51" fmla="*/ 38 h 255"/>
                  <a:gd name="T52" fmla="*/ 98 w 107"/>
                  <a:gd name="T53" fmla="*/ 30 h 255"/>
                  <a:gd name="T54" fmla="*/ 76 w 107"/>
                  <a:gd name="T55" fmla="*/ 40 h 255"/>
                  <a:gd name="T56" fmla="*/ 74 w 107"/>
                  <a:gd name="T57" fmla="*/ 42 h 255"/>
                  <a:gd name="T58" fmla="*/ 73 w 107"/>
                  <a:gd name="T59" fmla="*/ 44 h 255"/>
                  <a:gd name="T60" fmla="*/ 71 w 107"/>
                  <a:gd name="T61" fmla="*/ 143 h 255"/>
                  <a:gd name="T62" fmla="*/ 68 w 107"/>
                  <a:gd name="T63" fmla="*/ 238 h 255"/>
                  <a:gd name="T64" fmla="*/ 52 w 107"/>
                  <a:gd name="T65" fmla="*/ 250 h 255"/>
                  <a:gd name="T66" fmla="*/ 45 w 107"/>
                  <a:gd name="T67" fmla="*/ 245 h 255"/>
                  <a:gd name="T68" fmla="*/ 56 w 107"/>
                  <a:gd name="T69" fmla="*/ 238 h 255"/>
                  <a:gd name="T70" fmla="*/ 61 w 107"/>
                  <a:gd name="T71" fmla="*/ 131 h 255"/>
                  <a:gd name="T72" fmla="*/ 65 w 107"/>
                  <a:gd name="T73" fmla="*/ 30 h 255"/>
                  <a:gd name="T74" fmla="*/ 86 w 107"/>
                  <a:gd name="T75" fmla="*/ 26 h 255"/>
                  <a:gd name="T76" fmla="*/ 91 w 107"/>
                  <a:gd name="T77" fmla="*/ 14 h 255"/>
                  <a:gd name="T78" fmla="*/ 98 w 107"/>
                  <a:gd name="T79" fmla="*/ 3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255">
                    <a:moveTo>
                      <a:pt x="84" y="6"/>
                    </a:moveTo>
                    <a:cubicBezTo>
                      <a:pt x="84" y="6"/>
                      <a:pt x="84" y="6"/>
                      <a:pt x="83" y="6"/>
                    </a:cubicBezTo>
                    <a:cubicBezTo>
                      <a:pt x="74" y="1"/>
                      <a:pt x="64" y="2"/>
                      <a:pt x="52" y="1"/>
                    </a:cubicBezTo>
                    <a:cubicBezTo>
                      <a:pt x="39" y="1"/>
                      <a:pt x="24" y="0"/>
                      <a:pt x="10" y="4"/>
                    </a:cubicBezTo>
                    <a:cubicBezTo>
                      <a:pt x="3" y="6"/>
                      <a:pt x="0" y="16"/>
                      <a:pt x="4" y="22"/>
                    </a:cubicBezTo>
                    <a:cubicBezTo>
                      <a:pt x="5" y="30"/>
                      <a:pt x="13" y="38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7" y="42"/>
                      <a:pt x="32" y="42"/>
                      <a:pt x="37" y="43"/>
                    </a:cubicBezTo>
                    <a:cubicBezTo>
                      <a:pt x="35" y="72"/>
                      <a:pt x="35" y="102"/>
                      <a:pt x="34" y="131"/>
                    </a:cubicBezTo>
                    <a:cubicBezTo>
                      <a:pt x="33" y="167"/>
                      <a:pt x="31" y="203"/>
                      <a:pt x="36" y="238"/>
                    </a:cubicBezTo>
                    <a:cubicBezTo>
                      <a:pt x="36" y="240"/>
                      <a:pt x="37" y="241"/>
                      <a:pt x="38" y="243"/>
                    </a:cubicBezTo>
                    <a:cubicBezTo>
                      <a:pt x="41" y="249"/>
                      <a:pt x="47" y="254"/>
                      <a:pt x="54" y="254"/>
                    </a:cubicBezTo>
                    <a:cubicBezTo>
                      <a:pt x="64" y="255"/>
                      <a:pt x="74" y="247"/>
                      <a:pt x="72" y="237"/>
                    </a:cubicBezTo>
                    <a:cubicBezTo>
                      <a:pt x="72" y="237"/>
                      <a:pt x="72" y="237"/>
                      <a:pt x="72" y="237"/>
                    </a:cubicBezTo>
                    <a:cubicBezTo>
                      <a:pt x="75" y="206"/>
                      <a:pt x="75" y="174"/>
                      <a:pt x="76" y="143"/>
                    </a:cubicBezTo>
                    <a:cubicBezTo>
                      <a:pt x="77" y="110"/>
                      <a:pt x="78" y="77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8" y="43"/>
                      <a:pt x="102" y="40"/>
                      <a:pt x="104" y="28"/>
                    </a:cubicBezTo>
                    <a:cubicBezTo>
                      <a:pt x="107" y="16"/>
                      <a:pt x="94" y="9"/>
                      <a:pt x="84" y="6"/>
                    </a:cubicBezTo>
                    <a:close/>
                    <a:moveTo>
                      <a:pt x="37" y="38"/>
                    </a:moveTo>
                    <a:cubicBezTo>
                      <a:pt x="32" y="37"/>
                      <a:pt x="27" y="37"/>
                      <a:pt x="22" y="38"/>
                    </a:cubicBezTo>
                    <a:cubicBezTo>
                      <a:pt x="17" y="35"/>
                      <a:pt x="14" y="32"/>
                      <a:pt x="11" y="28"/>
                    </a:cubicBezTo>
                    <a:cubicBezTo>
                      <a:pt x="11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9" y="29"/>
                      <a:pt x="28" y="29"/>
                      <a:pt x="37" y="29"/>
                    </a:cubicBezTo>
                    <a:cubicBezTo>
                      <a:pt x="37" y="32"/>
                      <a:pt x="37" y="35"/>
                      <a:pt x="37" y="38"/>
                    </a:cubicBezTo>
                    <a:close/>
                    <a:moveTo>
                      <a:pt x="98" y="30"/>
                    </a:moveTo>
                    <a:cubicBezTo>
                      <a:pt x="94" y="37"/>
                      <a:pt x="83" y="39"/>
                      <a:pt x="76" y="40"/>
                    </a:cubicBezTo>
                    <a:cubicBezTo>
                      <a:pt x="74" y="40"/>
                      <a:pt x="74" y="41"/>
                      <a:pt x="74" y="42"/>
                    </a:cubicBezTo>
                    <a:cubicBezTo>
                      <a:pt x="74" y="42"/>
                      <a:pt x="73" y="43"/>
                      <a:pt x="73" y="44"/>
                    </a:cubicBezTo>
                    <a:cubicBezTo>
                      <a:pt x="72" y="77"/>
                      <a:pt x="72" y="110"/>
                      <a:pt x="71" y="143"/>
                    </a:cubicBezTo>
                    <a:cubicBezTo>
                      <a:pt x="70" y="174"/>
                      <a:pt x="68" y="206"/>
                      <a:pt x="68" y="238"/>
                    </a:cubicBezTo>
                    <a:cubicBezTo>
                      <a:pt x="67" y="246"/>
                      <a:pt x="61" y="252"/>
                      <a:pt x="52" y="250"/>
                    </a:cubicBezTo>
                    <a:cubicBezTo>
                      <a:pt x="49" y="249"/>
                      <a:pt x="47" y="247"/>
                      <a:pt x="45" y="245"/>
                    </a:cubicBezTo>
                    <a:cubicBezTo>
                      <a:pt x="50" y="246"/>
                      <a:pt x="56" y="243"/>
                      <a:pt x="56" y="238"/>
                    </a:cubicBezTo>
                    <a:cubicBezTo>
                      <a:pt x="62" y="203"/>
                      <a:pt x="61" y="167"/>
                      <a:pt x="61" y="131"/>
                    </a:cubicBezTo>
                    <a:cubicBezTo>
                      <a:pt x="62" y="97"/>
                      <a:pt x="64" y="63"/>
                      <a:pt x="65" y="30"/>
                    </a:cubicBezTo>
                    <a:cubicBezTo>
                      <a:pt x="72" y="30"/>
                      <a:pt x="80" y="30"/>
                      <a:pt x="86" y="26"/>
                    </a:cubicBezTo>
                    <a:cubicBezTo>
                      <a:pt x="90" y="24"/>
                      <a:pt x="92" y="19"/>
                      <a:pt x="91" y="14"/>
                    </a:cubicBezTo>
                    <a:cubicBezTo>
                      <a:pt x="97" y="18"/>
                      <a:pt x="102" y="23"/>
                      <a:pt x="9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08">
                <a:extLst>
                  <a:ext uri="{FF2B5EF4-FFF2-40B4-BE49-F238E27FC236}">
                    <a16:creationId xmlns:a16="http://schemas.microsoft.com/office/drawing/2014/main" id="{EFF9B0D7-6D25-493A-B23D-FBEC7F22BA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259" y="4716210"/>
                <a:ext cx="98950" cy="535853"/>
              </a:xfrm>
              <a:custGeom>
                <a:avLst/>
                <a:gdLst>
                  <a:gd name="T0" fmla="*/ 42 w 44"/>
                  <a:gd name="T1" fmla="*/ 170 h 259"/>
                  <a:gd name="T2" fmla="*/ 40 w 44"/>
                  <a:gd name="T3" fmla="*/ 62 h 259"/>
                  <a:gd name="T4" fmla="*/ 38 w 44"/>
                  <a:gd name="T5" fmla="*/ 15 h 259"/>
                  <a:gd name="T6" fmla="*/ 18 w 44"/>
                  <a:gd name="T7" fmla="*/ 1 h 259"/>
                  <a:gd name="T8" fmla="*/ 15 w 44"/>
                  <a:gd name="T9" fmla="*/ 2 h 259"/>
                  <a:gd name="T10" fmla="*/ 2 w 44"/>
                  <a:gd name="T11" fmla="*/ 11 h 259"/>
                  <a:gd name="T12" fmla="*/ 1 w 44"/>
                  <a:gd name="T13" fmla="*/ 59 h 259"/>
                  <a:gd name="T14" fmla="*/ 1 w 44"/>
                  <a:gd name="T15" fmla="*/ 117 h 259"/>
                  <a:gd name="T16" fmla="*/ 1 w 44"/>
                  <a:gd name="T17" fmla="*/ 228 h 259"/>
                  <a:gd name="T18" fmla="*/ 3 w 44"/>
                  <a:gd name="T19" fmla="*/ 235 h 259"/>
                  <a:gd name="T20" fmla="*/ 35 w 44"/>
                  <a:gd name="T21" fmla="*/ 248 h 259"/>
                  <a:gd name="T22" fmla="*/ 43 w 44"/>
                  <a:gd name="T23" fmla="*/ 225 h 259"/>
                  <a:gd name="T24" fmla="*/ 42 w 44"/>
                  <a:gd name="T25" fmla="*/ 170 h 259"/>
                  <a:gd name="T26" fmla="*/ 39 w 44"/>
                  <a:gd name="T27" fmla="*/ 227 h 259"/>
                  <a:gd name="T28" fmla="*/ 8 w 44"/>
                  <a:gd name="T29" fmla="*/ 239 h 259"/>
                  <a:gd name="T30" fmla="*/ 18 w 44"/>
                  <a:gd name="T31" fmla="*/ 241 h 259"/>
                  <a:gd name="T32" fmla="*/ 25 w 44"/>
                  <a:gd name="T33" fmla="*/ 239 h 259"/>
                  <a:gd name="T34" fmla="*/ 29 w 44"/>
                  <a:gd name="T35" fmla="*/ 229 h 259"/>
                  <a:gd name="T36" fmla="*/ 28 w 44"/>
                  <a:gd name="T37" fmla="*/ 175 h 259"/>
                  <a:gd name="T38" fmla="*/ 28 w 44"/>
                  <a:gd name="T39" fmla="*/ 14 h 259"/>
                  <a:gd name="T40" fmla="*/ 28 w 44"/>
                  <a:gd name="T41" fmla="*/ 12 h 259"/>
                  <a:gd name="T42" fmla="*/ 35 w 44"/>
                  <a:gd name="T43" fmla="*/ 38 h 259"/>
                  <a:gd name="T44" fmla="*/ 36 w 44"/>
                  <a:gd name="T45" fmla="*/ 68 h 259"/>
                  <a:gd name="T46" fmla="*/ 37 w 44"/>
                  <a:gd name="T47" fmla="*/ 128 h 259"/>
                  <a:gd name="T48" fmla="*/ 38 w 44"/>
                  <a:gd name="T49" fmla="*/ 185 h 259"/>
                  <a:gd name="T50" fmla="*/ 39 w 44"/>
                  <a:gd name="T51" fmla="*/ 216 h 259"/>
                  <a:gd name="T52" fmla="*/ 39 w 44"/>
                  <a:gd name="T53" fmla="*/ 22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259">
                    <a:moveTo>
                      <a:pt x="42" y="170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48"/>
                      <a:pt x="44" y="28"/>
                      <a:pt x="38" y="15"/>
                    </a:cubicBezTo>
                    <a:cubicBezTo>
                      <a:pt x="34" y="7"/>
                      <a:pt x="26" y="3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0" y="1"/>
                      <a:pt x="3" y="4"/>
                      <a:pt x="2" y="11"/>
                    </a:cubicBezTo>
                    <a:cubicBezTo>
                      <a:pt x="0" y="27"/>
                      <a:pt x="1" y="43"/>
                      <a:pt x="1" y="59"/>
                    </a:cubicBezTo>
                    <a:cubicBezTo>
                      <a:pt x="1" y="78"/>
                      <a:pt x="1" y="98"/>
                      <a:pt x="1" y="117"/>
                    </a:cubicBezTo>
                    <a:cubicBezTo>
                      <a:pt x="1" y="154"/>
                      <a:pt x="1" y="191"/>
                      <a:pt x="1" y="228"/>
                    </a:cubicBezTo>
                    <a:cubicBezTo>
                      <a:pt x="1" y="231"/>
                      <a:pt x="2" y="233"/>
                      <a:pt x="3" y="235"/>
                    </a:cubicBezTo>
                    <a:cubicBezTo>
                      <a:pt x="5" y="249"/>
                      <a:pt x="21" y="259"/>
                      <a:pt x="35" y="248"/>
                    </a:cubicBezTo>
                    <a:cubicBezTo>
                      <a:pt x="41" y="243"/>
                      <a:pt x="43" y="233"/>
                      <a:pt x="43" y="225"/>
                    </a:cubicBezTo>
                    <a:cubicBezTo>
                      <a:pt x="44" y="207"/>
                      <a:pt x="43" y="189"/>
                      <a:pt x="42" y="170"/>
                    </a:cubicBezTo>
                    <a:close/>
                    <a:moveTo>
                      <a:pt x="39" y="227"/>
                    </a:moveTo>
                    <a:cubicBezTo>
                      <a:pt x="37" y="243"/>
                      <a:pt x="16" y="254"/>
                      <a:pt x="8" y="239"/>
                    </a:cubicBezTo>
                    <a:cubicBezTo>
                      <a:pt x="11" y="241"/>
                      <a:pt x="15" y="242"/>
                      <a:pt x="18" y="241"/>
                    </a:cubicBezTo>
                    <a:cubicBezTo>
                      <a:pt x="21" y="241"/>
                      <a:pt x="23" y="240"/>
                      <a:pt x="25" y="239"/>
                    </a:cubicBezTo>
                    <a:cubicBezTo>
                      <a:pt x="26" y="236"/>
                      <a:pt x="28" y="233"/>
                      <a:pt x="29" y="229"/>
                    </a:cubicBezTo>
                    <a:cubicBezTo>
                      <a:pt x="27" y="211"/>
                      <a:pt x="26" y="193"/>
                      <a:pt x="28" y="175"/>
                    </a:cubicBezTo>
                    <a:cubicBezTo>
                      <a:pt x="27" y="121"/>
                      <a:pt x="26" y="68"/>
                      <a:pt x="28" y="14"/>
                    </a:cubicBezTo>
                    <a:cubicBezTo>
                      <a:pt x="28" y="14"/>
                      <a:pt x="28" y="13"/>
                      <a:pt x="28" y="12"/>
                    </a:cubicBezTo>
                    <a:cubicBezTo>
                      <a:pt x="33" y="19"/>
                      <a:pt x="35" y="28"/>
                      <a:pt x="35" y="38"/>
                    </a:cubicBezTo>
                    <a:cubicBezTo>
                      <a:pt x="35" y="48"/>
                      <a:pt x="36" y="58"/>
                      <a:pt x="36" y="68"/>
                    </a:cubicBezTo>
                    <a:cubicBezTo>
                      <a:pt x="36" y="88"/>
                      <a:pt x="37" y="108"/>
                      <a:pt x="37" y="128"/>
                    </a:cubicBezTo>
                    <a:cubicBezTo>
                      <a:pt x="37" y="147"/>
                      <a:pt x="38" y="166"/>
                      <a:pt x="38" y="185"/>
                    </a:cubicBezTo>
                    <a:cubicBezTo>
                      <a:pt x="38" y="196"/>
                      <a:pt x="39" y="206"/>
                      <a:pt x="39" y="216"/>
                    </a:cubicBezTo>
                    <a:cubicBezTo>
                      <a:pt x="39" y="220"/>
                      <a:pt x="39" y="223"/>
                      <a:pt x="39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09">
                <a:extLst>
                  <a:ext uri="{FF2B5EF4-FFF2-40B4-BE49-F238E27FC236}">
                    <a16:creationId xmlns:a16="http://schemas.microsoft.com/office/drawing/2014/main" id="{999C7CE5-DF88-48BE-AA5A-0B6608DFD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610" y="4676630"/>
                <a:ext cx="312073" cy="567822"/>
              </a:xfrm>
              <a:custGeom>
                <a:avLst/>
                <a:gdLst>
                  <a:gd name="T0" fmla="*/ 109 w 139"/>
                  <a:gd name="T1" fmla="*/ 6 h 274"/>
                  <a:gd name="T2" fmla="*/ 108 w 139"/>
                  <a:gd name="T3" fmla="*/ 7 h 274"/>
                  <a:gd name="T4" fmla="*/ 98 w 139"/>
                  <a:gd name="T5" fmla="*/ 12 h 274"/>
                  <a:gd name="T6" fmla="*/ 85 w 139"/>
                  <a:gd name="T7" fmla="*/ 68 h 274"/>
                  <a:gd name="T8" fmla="*/ 74 w 139"/>
                  <a:gd name="T9" fmla="*/ 128 h 274"/>
                  <a:gd name="T10" fmla="*/ 70 w 139"/>
                  <a:gd name="T11" fmla="*/ 151 h 274"/>
                  <a:gd name="T12" fmla="*/ 42 w 139"/>
                  <a:gd name="T13" fmla="*/ 58 h 274"/>
                  <a:gd name="T14" fmla="*/ 9 w 139"/>
                  <a:gd name="T15" fmla="*/ 22 h 274"/>
                  <a:gd name="T16" fmla="*/ 0 w 139"/>
                  <a:gd name="T17" fmla="*/ 31 h 274"/>
                  <a:gd name="T18" fmla="*/ 24 w 139"/>
                  <a:gd name="T19" fmla="*/ 141 h 274"/>
                  <a:gd name="T20" fmla="*/ 52 w 139"/>
                  <a:gd name="T21" fmla="*/ 254 h 274"/>
                  <a:gd name="T22" fmla="*/ 55 w 139"/>
                  <a:gd name="T23" fmla="*/ 259 h 274"/>
                  <a:gd name="T24" fmla="*/ 87 w 139"/>
                  <a:gd name="T25" fmla="*/ 264 h 274"/>
                  <a:gd name="T26" fmla="*/ 98 w 139"/>
                  <a:gd name="T27" fmla="*/ 227 h 274"/>
                  <a:gd name="T28" fmla="*/ 109 w 139"/>
                  <a:gd name="T29" fmla="*/ 168 h 274"/>
                  <a:gd name="T30" fmla="*/ 130 w 139"/>
                  <a:gd name="T31" fmla="*/ 62 h 274"/>
                  <a:gd name="T32" fmla="*/ 109 w 139"/>
                  <a:gd name="T33" fmla="*/ 6 h 274"/>
                  <a:gd name="T34" fmla="*/ 50 w 139"/>
                  <a:gd name="T35" fmla="*/ 134 h 274"/>
                  <a:gd name="T36" fmla="*/ 18 w 139"/>
                  <a:gd name="T37" fmla="*/ 26 h 274"/>
                  <a:gd name="T38" fmla="*/ 17 w 139"/>
                  <a:gd name="T39" fmla="*/ 25 h 274"/>
                  <a:gd name="T40" fmla="*/ 49 w 139"/>
                  <a:gd name="T41" fmla="*/ 96 h 274"/>
                  <a:gd name="T42" fmla="*/ 68 w 139"/>
                  <a:gd name="T43" fmla="*/ 162 h 274"/>
                  <a:gd name="T44" fmla="*/ 63 w 139"/>
                  <a:gd name="T45" fmla="*/ 186 h 274"/>
                  <a:gd name="T46" fmla="*/ 50 w 139"/>
                  <a:gd name="T47" fmla="*/ 134 h 274"/>
                  <a:gd name="T48" fmla="*/ 122 w 139"/>
                  <a:gd name="T49" fmla="*/ 87 h 274"/>
                  <a:gd name="T50" fmla="*/ 109 w 139"/>
                  <a:gd name="T51" fmla="*/ 148 h 274"/>
                  <a:gd name="T52" fmla="*/ 97 w 139"/>
                  <a:gd name="T53" fmla="*/ 209 h 274"/>
                  <a:gd name="T54" fmla="*/ 93 w 139"/>
                  <a:gd name="T55" fmla="*/ 232 h 274"/>
                  <a:gd name="T56" fmla="*/ 90 w 139"/>
                  <a:gd name="T57" fmla="*/ 250 h 274"/>
                  <a:gd name="T58" fmla="*/ 86 w 139"/>
                  <a:gd name="T59" fmla="*/ 258 h 274"/>
                  <a:gd name="T60" fmla="*/ 66 w 139"/>
                  <a:gd name="T61" fmla="*/ 264 h 274"/>
                  <a:gd name="T62" fmla="*/ 79 w 139"/>
                  <a:gd name="T63" fmla="*/ 254 h 274"/>
                  <a:gd name="T64" fmla="*/ 101 w 139"/>
                  <a:gd name="T65" fmla="*/ 132 h 274"/>
                  <a:gd name="T66" fmla="*/ 112 w 139"/>
                  <a:gd name="T67" fmla="*/ 72 h 274"/>
                  <a:gd name="T68" fmla="*/ 119 w 139"/>
                  <a:gd name="T69" fmla="*/ 15 h 274"/>
                  <a:gd name="T70" fmla="*/ 117 w 139"/>
                  <a:gd name="T71" fmla="*/ 11 h 274"/>
                  <a:gd name="T72" fmla="*/ 122 w 139"/>
                  <a:gd name="T73" fmla="*/ 8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274">
                    <a:moveTo>
                      <a:pt x="109" y="6"/>
                    </a:moveTo>
                    <a:cubicBezTo>
                      <a:pt x="108" y="6"/>
                      <a:pt x="108" y="6"/>
                      <a:pt x="108" y="7"/>
                    </a:cubicBezTo>
                    <a:cubicBezTo>
                      <a:pt x="104" y="7"/>
                      <a:pt x="100" y="9"/>
                      <a:pt x="98" y="12"/>
                    </a:cubicBezTo>
                    <a:cubicBezTo>
                      <a:pt x="88" y="28"/>
                      <a:pt x="88" y="50"/>
                      <a:pt x="85" y="68"/>
                    </a:cubicBezTo>
                    <a:cubicBezTo>
                      <a:pt x="81" y="88"/>
                      <a:pt x="78" y="108"/>
                      <a:pt x="74" y="128"/>
                    </a:cubicBezTo>
                    <a:cubicBezTo>
                      <a:pt x="73" y="136"/>
                      <a:pt x="71" y="144"/>
                      <a:pt x="70" y="151"/>
                    </a:cubicBezTo>
                    <a:cubicBezTo>
                      <a:pt x="61" y="120"/>
                      <a:pt x="52" y="89"/>
                      <a:pt x="42" y="58"/>
                    </a:cubicBezTo>
                    <a:cubicBezTo>
                      <a:pt x="38" y="43"/>
                      <a:pt x="30" y="12"/>
                      <a:pt x="9" y="22"/>
                    </a:cubicBezTo>
                    <a:cubicBezTo>
                      <a:pt x="4" y="22"/>
                      <a:pt x="0" y="26"/>
                      <a:pt x="0" y="31"/>
                    </a:cubicBezTo>
                    <a:cubicBezTo>
                      <a:pt x="1" y="68"/>
                      <a:pt x="15" y="106"/>
                      <a:pt x="24" y="141"/>
                    </a:cubicBezTo>
                    <a:cubicBezTo>
                      <a:pt x="33" y="179"/>
                      <a:pt x="43" y="216"/>
                      <a:pt x="52" y="254"/>
                    </a:cubicBezTo>
                    <a:cubicBezTo>
                      <a:pt x="53" y="256"/>
                      <a:pt x="54" y="258"/>
                      <a:pt x="55" y="259"/>
                    </a:cubicBezTo>
                    <a:cubicBezTo>
                      <a:pt x="56" y="274"/>
                      <a:pt x="77" y="274"/>
                      <a:pt x="87" y="264"/>
                    </a:cubicBezTo>
                    <a:cubicBezTo>
                      <a:pt x="96" y="254"/>
                      <a:pt x="96" y="239"/>
                      <a:pt x="98" y="227"/>
                    </a:cubicBezTo>
                    <a:cubicBezTo>
                      <a:pt x="101" y="207"/>
                      <a:pt x="105" y="188"/>
                      <a:pt x="109" y="168"/>
                    </a:cubicBezTo>
                    <a:cubicBezTo>
                      <a:pt x="117" y="133"/>
                      <a:pt x="126" y="98"/>
                      <a:pt x="130" y="62"/>
                    </a:cubicBezTo>
                    <a:cubicBezTo>
                      <a:pt x="132" y="46"/>
                      <a:pt x="139" y="0"/>
                      <a:pt x="109" y="6"/>
                    </a:cubicBezTo>
                    <a:close/>
                    <a:moveTo>
                      <a:pt x="50" y="134"/>
                    </a:moveTo>
                    <a:cubicBezTo>
                      <a:pt x="41" y="98"/>
                      <a:pt x="35" y="59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35" y="31"/>
                      <a:pt x="45" y="82"/>
                      <a:pt x="49" y="96"/>
                    </a:cubicBezTo>
                    <a:cubicBezTo>
                      <a:pt x="55" y="118"/>
                      <a:pt x="62" y="140"/>
                      <a:pt x="68" y="162"/>
                    </a:cubicBezTo>
                    <a:cubicBezTo>
                      <a:pt x="66" y="170"/>
                      <a:pt x="65" y="178"/>
                      <a:pt x="63" y="186"/>
                    </a:cubicBezTo>
                    <a:cubicBezTo>
                      <a:pt x="59" y="169"/>
                      <a:pt x="54" y="151"/>
                      <a:pt x="50" y="134"/>
                    </a:cubicBezTo>
                    <a:close/>
                    <a:moveTo>
                      <a:pt x="122" y="87"/>
                    </a:moveTo>
                    <a:cubicBezTo>
                      <a:pt x="118" y="107"/>
                      <a:pt x="114" y="127"/>
                      <a:pt x="109" y="148"/>
                    </a:cubicBezTo>
                    <a:cubicBezTo>
                      <a:pt x="105" y="168"/>
                      <a:pt x="100" y="188"/>
                      <a:pt x="97" y="209"/>
                    </a:cubicBezTo>
                    <a:cubicBezTo>
                      <a:pt x="95" y="216"/>
                      <a:pt x="94" y="224"/>
                      <a:pt x="93" y="232"/>
                    </a:cubicBezTo>
                    <a:cubicBezTo>
                      <a:pt x="92" y="238"/>
                      <a:pt x="92" y="244"/>
                      <a:pt x="90" y="250"/>
                    </a:cubicBezTo>
                    <a:cubicBezTo>
                      <a:pt x="88" y="253"/>
                      <a:pt x="87" y="255"/>
                      <a:pt x="86" y="258"/>
                    </a:cubicBezTo>
                    <a:cubicBezTo>
                      <a:pt x="80" y="266"/>
                      <a:pt x="74" y="268"/>
                      <a:pt x="66" y="264"/>
                    </a:cubicBezTo>
                    <a:cubicBezTo>
                      <a:pt x="72" y="264"/>
                      <a:pt x="78" y="261"/>
                      <a:pt x="79" y="254"/>
                    </a:cubicBezTo>
                    <a:cubicBezTo>
                      <a:pt x="86" y="213"/>
                      <a:pt x="94" y="173"/>
                      <a:pt x="101" y="132"/>
                    </a:cubicBezTo>
                    <a:cubicBezTo>
                      <a:pt x="105" y="112"/>
                      <a:pt x="108" y="92"/>
                      <a:pt x="112" y="72"/>
                    </a:cubicBezTo>
                    <a:cubicBezTo>
                      <a:pt x="115" y="54"/>
                      <a:pt x="123" y="33"/>
                      <a:pt x="119" y="15"/>
                    </a:cubicBezTo>
                    <a:cubicBezTo>
                      <a:pt x="119" y="13"/>
                      <a:pt x="118" y="12"/>
                      <a:pt x="117" y="11"/>
                    </a:cubicBezTo>
                    <a:cubicBezTo>
                      <a:pt x="136" y="17"/>
                      <a:pt x="124" y="76"/>
                      <a:pt x="12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10">
                <a:extLst>
                  <a:ext uri="{FF2B5EF4-FFF2-40B4-BE49-F238E27FC236}">
                    <a16:creationId xmlns:a16="http://schemas.microsoft.com/office/drawing/2014/main" id="{79D1F063-3622-45C8-8626-EC436ABD93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2041" y="4673586"/>
                <a:ext cx="289239" cy="570866"/>
              </a:xfrm>
              <a:custGeom>
                <a:avLst/>
                <a:gdLst>
                  <a:gd name="T0" fmla="*/ 128 w 129"/>
                  <a:gd name="T1" fmla="*/ 251 h 276"/>
                  <a:gd name="T2" fmla="*/ 108 w 129"/>
                  <a:gd name="T3" fmla="*/ 232 h 276"/>
                  <a:gd name="T4" fmla="*/ 97 w 129"/>
                  <a:gd name="T5" fmla="*/ 230 h 276"/>
                  <a:gd name="T6" fmla="*/ 67 w 129"/>
                  <a:gd name="T7" fmla="*/ 232 h 276"/>
                  <a:gd name="T8" fmla="*/ 54 w 129"/>
                  <a:gd name="T9" fmla="*/ 233 h 276"/>
                  <a:gd name="T10" fmla="*/ 52 w 129"/>
                  <a:gd name="T11" fmla="*/ 167 h 276"/>
                  <a:gd name="T12" fmla="*/ 72 w 129"/>
                  <a:gd name="T13" fmla="*/ 165 h 276"/>
                  <a:gd name="T14" fmla="*/ 83 w 129"/>
                  <a:gd name="T15" fmla="*/ 153 h 276"/>
                  <a:gd name="T16" fmla="*/ 66 w 129"/>
                  <a:gd name="T17" fmla="*/ 128 h 276"/>
                  <a:gd name="T18" fmla="*/ 63 w 129"/>
                  <a:gd name="T19" fmla="*/ 127 h 276"/>
                  <a:gd name="T20" fmla="*/ 50 w 129"/>
                  <a:gd name="T21" fmla="*/ 126 h 276"/>
                  <a:gd name="T22" fmla="*/ 45 w 129"/>
                  <a:gd name="T23" fmla="*/ 41 h 276"/>
                  <a:gd name="T24" fmla="*/ 92 w 129"/>
                  <a:gd name="T25" fmla="*/ 41 h 276"/>
                  <a:gd name="T26" fmla="*/ 112 w 129"/>
                  <a:gd name="T27" fmla="*/ 31 h 276"/>
                  <a:gd name="T28" fmla="*/ 96 w 129"/>
                  <a:gd name="T29" fmla="*/ 1 h 276"/>
                  <a:gd name="T30" fmla="*/ 93 w 129"/>
                  <a:gd name="T31" fmla="*/ 1 h 276"/>
                  <a:gd name="T32" fmla="*/ 47 w 129"/>
                  <a:gd name="T33" fmla="*/ 1 h 276"/>
                  <a:gd name="T34" fmla="*/ 16 w 129"/>
                  <a:gd name="T35" fmla="*/ 7 h 276"/>
                  <a:gd name="T36" fmla="*/ 6 w 129"/>
                  <a:gd name="T37" fmla="*/ 14 h 276"/>
                  <a:gd name="T38" fmla="*/ 6 w 129"/>
                  <a:gd name="T39" fmla="*/ 130 h 276"/>
                  <a:gd name="T40" fmla="*/ 11 w 129"/>
                  <a:gd name="T41" fmla="*/ 248 h 276"/>
                  <a:gd name="T42" fmla="*/ 13 w 129"/>
                  <a:gd name="T43" fmla="*/ 256 h 276"/>
                  <a:gd name="T44" fmla="*/ 36 w 129"/>
                  <a:gd name="T45" fmla="*/ 274 h 276"/>
                  <a:gd name="T46" fmla="*/ 113 w 129"/>
                  <a:gd name="T47" fmla="*/ 271 h 276"/>
                  <a:gd name="T48" fmla="*/ 115 w 129"/>
                  <a:gd name="T49" fmla="*/ 270 h 276"/>
                  <a:gd name="T50" fmla="*/ 128 w 129"/>
                  <a:gd name="T51" fmla="*/ 251 h 276"/>
                  <a:gd name="T52" fmla="*/ 60 w 129"/>
                  <a:gd name="T53" fmla="*/ 153 h 276"/>
                  <a:gd name="T54" fmla="*/ 73 w 129"/>
                  <a:gd name="T55" fmla="*/ 142 h 276"/>
                  <a:gd name="T56" fmla="*/ 72 w 129"/>
                  <a:gd name="T57" fmla="*/ 137 h 276"/>
                  <a:gd name="T58" fmla="*/ 74 w 129"/>
                  <a:gd name="T59" fmla="*/ 138 h 276"/>
                  <a:gd name="T60" fmla="*/ 77 w 129"/>
                  <a:gd name="T61" fmla="*/ 155 h 276"/>
                  <a:gd name="T62" fmla="*/ 51 w 129"/>
                  <a:gd name="T63" fmla="*/ 165 h 276"/>
                  <a:gd name="T64" fmla="*/ 51 w 129"/>
                  <a:gd name="T65" fmla="*/ 166 h 276"/>
                  <a:gd name="T66" fmla="*/ 48 w 129"/>
                  <a:gd name="T67" fmla="*/ 167 h 276"/>
                  <a:gd name="T68" fmla="*/ 51 w 129"/>
                  <a:gd name="T69" fmla="*/ 233 h 276"/>
                  <a:gd name="T70" fmla="*/ 38 w 129"/>
                  <a:gd name="T71" fmla="*/ 234 h 276"/>
                  <a:gd name="T72" fmla="*/ 34 w 129"/>
                  <a:gd name="T73" fmla="*/ 150 h 276"/>
                  <a:gd name="T74" fmla="*/ 40 w 129"/>
                  <a:gd name="T75" fmla="*/ 152 h 276"/>
                  <a:gd name="T76" fmla="*/ 60 w 129"/>
                  <a:gd name="T77" fmla="*/ 153 h 276"/>
                  <a:gd name="T78" fmla="*/ 47 w 129"/>
                  <a:gd name="T79" fmla="*/ 27 h 276"/>
                  <a:gd name="T80" fmla="*/ 93 w 129"/>
                  <a:gd name="T81" fmla="*/ 27 h 276"/>
                  <a:gd name="T82" fmla="*/ 105 w 129"/>
                  <a:gd name="T83" fmla="*/ 11 h 276"/>
                  <a:gd name="T84" fmla="*/ 102 w 129"/>
                  <a:gd name="T85" fmla="*/ 34 h 276"/>
                  <a:gd name="T86" fmla="*/ 81 w 129"/>
                  <a:gd name="T87" fmla="*/ 37 h 276"/>
                  <a:gd name="T88" fmla="*/ 44 w 129"/>
                  <a:gd name="T89" fmla="*/ 38 h 276"/>
                  <a:gd name="T90" fmla="*/ 43 w 129"/>
                  <a:gd name="T91" fmla="*/ 39 h 276"/>
                  <a:gd name="T92" fmla="*/ 42 w 129"/>
                  <a:gd name="T93" fmla="*/ 41 h 276"/>
                  <a:gd name="T94" fmla="*/ 48 w 129"/>
                  <a:gd name="T95" fmla="*/ 126 h 276"/>
                  <a:gd name="T96" fmla="*/ 39 w 129"/>
                  <a:gd name="T97" fmla="*/ 127 h 276"/>
                  <a:gd name="T98" fmla="*/ 33 w 129"/>
                  <a:gd name="T99" fmla="*/ 128 h 276"/>
                  <a:gd name="T100" fmla="*/ 27 w 129"/>
                  <a:gd name="T101" fmla="*/ 26 h 276"/>
                  <a:gd name="T102" fmla="*/ 47 w 129"/>
                  <a:gd name="T103" fmla="*/ 27 h 276"/>
                  <a:gd name="T104" fmla="*/ 115 w 129"/>
                  <a:gd name="T105" fmla="*/ 267 h 276"/>
                  <a:gd name="T106" fmla="*/ 113 w 129"/>
                  <a:gd name="T107" fmla="*/ 267 h 276"/>
                  <a:gd name="T108" fmla="*/ 66 w 129"/>
                  <a:gd name="T109" fmla="*/ 270 h 276"/>
                  <a:gd name="T110" fmla="*/ 21 w 129"/>
                  <a:gd name="T111" fmla="*/ 262 h 276"/>
                  <a:gd name="T112" fmla="*/ 24 w 129"/>
                  <a:gd name="T113" fmla="*/ 262 h 276"/>
                  <a:gd name="T114" fmla="*/ 100 w 129"/>
                  <a:gd name="T115" fmla="*/ 256 h 276"/>
                  <a:gd name="T116" fmla="*/ 110 w 129"/>
                  <a:gd name="T117" fmla="*/ 247 h 276"/>
                  <a:gd name="T118" fmla="*/ 110 w 129"/>
                  <a:gd name="T119" fmla="*/ 236 h 276"/>
                  <a:gd name="T120" fmla="*/ 124 w 129"/>
                  <a:gd name="T121" fmla="*/ 249 h 276"/>
                  <a:gd name="T122" fmla="*/ 115 w 129"/>
                  <a:gd name="T123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9" h="276">
                    <a:moveTo>
                      <a:pt x="128" y="251"/>
                    </a:moveTo>
                    <a:cubicBezTo>
                      <a:pt x="127" y="240"/>
                      <a:pt x="118" y="232"/>
                      <a:pt x="108" y="232"/>
                    </a:cubicBezTo>
                    <a:cubicBezTo>
                      <a:pt x="105" y="229"/>
                      <a:pt x="100" y="228"/>
                      <a:pt x="97" y="230"/>
                    </a:cubicBezTo>
                    <a:cubicBezTo>
                      <a:pt x="87" y="229"/>
                      <a:pt x="77" y="231"/>
                      <a:pt x="67" y="232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11"/>
                      <a:pt x="57" y="187"/>
                      <a:pt x="52" y="167"/>
                    </a:cubicBezTo>
                    <a:cubicBezTo>
                      <a:pt x="57" y="169"/>
                      <a:pt x="66" y="167"/>
                      <a:pt x="72" y="165"/>
                    </a:cubicBezTo>
                    <a:cubicBezTo>
                      <a:pt x="77" y="163"/>
                      <a:pt x="82" y="159"/>
                      <a:pt x="83" y="153"/>
                    </a:cubicBezTo>
                    <a:cubicBezTo>
                      <a:pt x="85" y="143"/>
                      <a:pt x="77" y="129"/>
                      <a:pt x="66" y="128"/>
                    </a:cubicBezTo>
                    <a:cubicBezTo>
                      <a:pt x="65" y="128"/>
                      <a:pt x="64" y="127"/>
                      <a:pt x="63" y="127"/>
                    </a:cubicBezTo>
                    <a:cubicBezTo>
                      <a:pt x="59" y="126"/>
                      <a:pt x="55" y="126"/>
                      <a:pt x="50" y="126"/>
                    </a:cubicBezTo>
                    <a:cubicBezTo>
                      <a:pt x="50" y="98"/>
                      <a:pt x="47" y="69"/>
                      <a:pt x="45" y="41"/>
                    </a:cubicBezTo>
                    <a:cubicBezTo>
                      <a:pt x="61" y="42"/>
                      <a:pt x="77" y="42"/>
                      <a:pt x="92" y="41"/>
                    </a:cubicBezTo>
                    <a:cubicBezTo>
                      <a:pt x="100" y="40"/>
                      <a:pt x="107" y="38"/>
                      <a:pt x="112" y="31"/>
                    </a:cubicBezTo>
                    <a:cubicBezTo>
                      <a:pt x="120" y="18"/>
                      <a:pt x="111" y="2"/>
                      <a:pt x="96" y="1"/>
                    </a:cubicBezTo>
                    <a:cubicBezTo>
                      <a:pt x="95" y="1"/>
                      <a:pt x="94" y="1"/>
                      <a:pt x="93" y="1"/>
                    </a:cubicBezTo>
                    <a:cubicBezTo>
                      <a:pt x="78" y="0"/>
                      <a:pt x="62" y="0"/>
                      <a:pt x="47" y="1"/>
                    </a:cubicBezTo>
                    <a:cubicBezTo>
                      <a:pt x="37" y="1"/>
                      <a:pt x="25" y="0"/>
                      <a:pt x="16" y="7"/>
                    </a:cubicBezTo>
                    <a:cubicBezTo>
                      <a:pt x="11" y="7"/>
                      <a:pt x="7" y="9"/>
                      <a:pt x="6" y="14"/>
                    </a:cubicBezTo>
                    <a:cubicBezTo>
                      <a:pt x="0" y="52"/>
                      <a:pt x="5" y="92"/>
                      <a:pt x="6" y="130"/>
                    </a:cubicBezTo>
                    <a:cubicBezTo>
                      <a:pt x="8" y="169"/>
                      <a:pt x="9" y="209"/>
                      <a:pt x="11" y="248"/>
                    </a:cubicBezTo>
                    <a:cubicBezTo>
                      <a:pt x="11" y="251"/>
                      <a:pt x="12" y="254"/>
                      <a:pt x="13" y="256"/>
                    </a:cubicBezTo>
                    <a:cubicBezTo>
                      <a:pt x="16" y="267"/>
                      <a:pt x="23" y="273"/>
                      <a:pt x="36" y="274"/>
                    </a:cubicBezTo>
                    <a:cubicBezTo>
                      <a:pt x="61" y="276"/>
                      <a:pt x="89" y="274"/>
                      <a:pt x="113" y="271"/>
                    </a:cubicBezTo>
                    <a:cubicBezTo>
                      <a:pt x="114" y="271"/>
                      <a:pt x="114" y="271"/>
                      <a:pt x="115" y="270"/>
                    </a:cubicBezTo>
                    <a:cubicBezTo>
                      <a:pt x="123" y="270"/>
                      <a:pt x="129" y="261"/>
                      <a:pt x="128" y="251"/>
                    </a:cubicBezTo>
                    <a:close/>
                    <a:moveTo>
                      <a:pt x="60" y="153"/>
                    </a:moveTo>
                    <a:cubicBezTo>
                      <a:pt x="66" y="152"/>
                      <a:pt x="72" y="149"/>
                      <a:pt x="73" y="142"/>
                    </a:cubicBezTo>
                    <a:cubicBezTo>
                      <a:pt x="73" y="140"/>
                      <a:pt x="73" y="138"/>
                      <a:pt x="72" y="137"/>
                    </a:cubicBezTo>
                    <a:cubicBezTo>
                      <a:pt x="73" y="137"/>
                      <a:pt x="73" y="138"/>
                      <a:pt x="74" y="138"/>
                    </a:cubicBezTo>
                    <a:cubicBezTo>
                      <a:pt x="78" y="142"/>
                      <a:pt x="80" y="149"/>
                      <a:pt x="77" y="155"/>
                    </a:cubicBezTo>
                    <a:cubicBezTo>
                      <a:pt x="72" y="164"/>
                      <a:pt x="59" y="160"/>
                      <a:pt x="51" y="165"/>
                    </a:cubicBezTo>
                    <a:cubicBezTo>
                      <a:pt x="51" y="165"/>
                      <a:pt x="51" y="166"/>
                      <a:pt x="51" y="166"/>
                    </a:cubicBezTo>
                    <a:cubicBezTo>
                      <a:pt x="50" y="164"/>
                      <a:pt x="48" y="165"/>
                      <a:pt x="48" y="167"/>
                    </a:cubicBezTo>
                    <a:cubicBezTo>
                      <a:pt x="50" y="188"/>
                      <a:pt x="47" y="211"/>
                      <a:pt x="51" y="23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6" y="206"/>
                      <a:pt x="35" y="178"/>
                      <a:pt x="34" y="150"/>
                    </a:cubicBezTo>
                    <a:cubicBezTo>
                      <a:pt x="36" y="151"/>
                      <a:pt x="38" y="151"/>
                      <a:pt x="40" y="152"/>
                    </a:cubicBezTo>
                    <a:cubicBezTo>
                      <a:pt x="46" y="153"/>
                      <a:pt x="53" y="154"/>
                      <a:pt x="60" y="153"/>
                    </a:cubicBezTo>
                    <a:close/>
                    <a:moveTo>
                      <a:pt x="47" y="27"/>
                    </a:moveTo>
                    <a:cubicBezTo>
                      <a:pt x="62" y="28"/>
                      <a:pt x="78" y="28"/>
                      <a:pt x="93" y="27"/>
                    </a:cubicBezTo>
                    <a:cubicBezTo>
                      <a:pt x="102" y="27"/>
                      <a:pt x="106" y="19"/>
                      <a:pt x="105" y="11"/>
                    </a:cubicBezTo>
                    <a:cubicBezTo>
                      <a:pt x="111" y="18"/>
                      <a:pt x="113" y="28"/>
                      <a:pt x="102" y="34"/>
                    </a:cubicBezTo>
                    <a:cubicBezTo>
                      <a:pt x="97" y="37"/>
                      <a:pt x="87" y="36"/>
                      <a:pt x="81" y="37"/>
                    </a:cubicBezTo>
                    <a:cubicBezTo>
                      <a:pt x="69" y="37"/>
                      <a:pt x="57" y="37"/>
                      <a:pt x="44" y="38"/>
                    </a:cubicBezTo>
                    <a:cubicBezTo>
                      <a:pt x="44" y="38"/>
                      <a:pt x="43" y="39"/>
                      <a:pt x="43" y="39"/>
                    </a:cubicBezTo>
                    <a:cubicBezTo>
                      <a:pt x="42" y="39"/>
                      <a:pt x="42" y="40"/>
                      <a:pt x="42" y="41"/>
                    </a:cubicBezTo>
                    <a:cubicBezTo>
                      <a:pt x="39" y="68"/>
                      <a:pt x="44" y="99"/>
                      <a:pt x="48" y="126"/>
                    </a:cubicBezTo>
                    <a:cubicBezTo>
                      <a:pt x="45" y="126"/>
                      <a:pt x="42" y="127"/>
                      <a:pt x="39" y="127"/>
                    </a:cubicBezTo>
                    <a:cubicBezTo>
                      <a:pt x="37" y="127"/>
                      <a:pt x="35" y="128"/>
                      <a:pt x="33" y="128"/>
                    </a:cubicBezTo>
                    <a:cubicBezTo>
                      <a:pt x="32" y="95"/>
                      <a:pt x="33" y="59"/>
                      <a:pt x="27" y="26"/>
                    </a:cubicBezTo>
                    <a:cubicBezTo>
                      <a:pt x="34" y="27"/>
                      <a:pt x="41" y="27"/>
                      <a:pt x="47" y="27"/>
                    </a:cubicBezTo>
                    <a:close/>
                    <a:moveTo>
                      <a:pt x="115" y="267"/>
                    </a:moveTo>
                    <a:cubicBezTo>
                      <a:pt x="115" y="267"/>
                      <a:pt x="114" y="267"/>
                      <a:pt x="113" y="267"/>
                    </a:cubicBezTo>
                    <a:cubicBezTo>
                      <a:pt x="98" y="268"/>
                      <a:pt x="82" y="269"/>
                      <a:pt x="66" y="270"/>
                    </a:cubicBezTo>
                    <a:cubicBezTo>
                      <a:pt x="50" y="270"/>
                      <a:pt x="32" y="272"/>
                      <a:pt x="21" y="262"/>
                    </a:cubicBezTo>
                    <a:cubicBezTo>
                      <a:pt x="22" y="262"/>
                      <a:pt x="23" y="262"/>
                      <a:pt x="24" y="262"/>
                    </a:cubicBezTo>
                    <a:cubicBezTo>
                      <a:pt x="49" y="260"/>
                      <a:pt x="77" y="262"/>
                      <a:pt x="100" y="256"/>
                    </a:cubicBezTo>
                    <a:cubicBezTo>
                      <a:pt x="105" y="255"/>
                      <a:pt x="109" y="251"/>
                      <a:pt x="110" y="247"/>
                    </a:cubicBezTo>
                    <a:cubicBezTo>
                      <a:pt x="110" y="243"/>
                      <a:pt x="110" y="240"/>
                      <a:pt x="110" y="236"/>
                    </a:cubicBezTo>
                    <a:cubicBezTo>
                      <a:pt x="116" y="238"/>
                      <a:pt x="122" y="242"/>
                      <a:pt x="124" y="249"/>
                    </a:cubicBezTo>
                    <a:cubicBezTo>
                      <a:pt x="125" y="257"/>
                      <a:pt x="122" y="265"/>
                      <a:pt x="11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33C22A6-424B-4362-BA10-C46E2274D81B}"/>
                </a:ext>
              </a:extLst>
            </p:cNvPr>
            <p:cNvGrpSpPr/>
            <p:nvPr/>
          </p:nvGrpSpPr>
          <p:grpSpPr>
            <a:xfrm>
              <a:off x="9582637" y="1868280"/>
              <a:ext cx="1160000" cy="908819"/>
              <a:chOff x="1864168" y="2446448"/>
              <a:chExt cx="1160000" cy="908819"/>
            </a:xfrm>
            <a:solidFill>
              <a:schemeClr val="bg1"/>
            </a:solidFill>
          </p:grpSpPr>
          <p:sp>
            <p:nvSpPr>
              <p:cNvPr id="82" name="Freeform 111">
                <a:extLst>
                  <a:ext uri="{FF2B5EF4-FFF2-40B4-BE49-F238E27FC236}">
                    <a16:creationId xmlns:a16="http://schemas.microsoft.com/office/drawing/2014/main" id="{6CFE461E-D9B1-495D-8E5C-B908AD9D5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168" y="2446448"/>
                <a:ext cx="1160000" cy="908819"/>
              </a:xfrm>
              <a:custGeom>
                <a:avLst/>
                <a:gdLst>
                  <a:gd name="T0" fmla="*/ 503 w 517"/>
                  <a:gd name="T1" fmla="*/ 130 h 439"/>
                  <a:gd name="T2" fmla="*/ 503 w 517"/>
                  <a:gd name="T3" fmla="*/ 113 h 439"/>
                  <a:gd name="T4" fmla="*/ 458 w 517"/>
                  <a:gd name="T5" fmla="*/ 183 h 439"/>
                  <a:gd name="T6" fmla="*/ 445 w 517"/>
                  <a:gd name="T7" fmla="*/ 195 h 439"/>
                  <a:gd name="T8" fmla="*/ 438 w 517"/>
                  <a:gd name="T9" fmla="*/ 197 h 439"/>
                  <a:gd name="T10" fmla="*/ 412 w 517"/>
                  <a:gd name="T11" fmla="*/ 168 h 439"/>
                  <a:gd name="T12" fmla="*/ 404 w 517"/>
                  <a:gd name="T13" fmla="*/ 154 h 439"/>
                  <a:gd name="T14" fmla="*/ 397 w 517"/>
                  <a:gd name="T15" fmla="*/ 166 h 439"/>
                  <a:gd name="T16" fmla="*/ 341 w 517"/>
                  <a:gd name="T17" fmla="*/ 233 h 439"/>
                  <a:gd name="T18" fmla="*/ 332 w 517"/>
                  <a:gd name="T19" fmla="*/ 230 h 439"/>
                  <a:gd name="T20" fmla="*/ 266 w 517"/>
                  <a:gd name="T21" fmla="*/ 150 h 439"/>
                  <a:gd name="T22" fmla="*/ 246 w 517"/>
                  <a:gd name="T23" fmla="*/ 150 h 439"/>
                  <a:gd name="T24" fmla="*/ 251 w 517"/>
                  <a:gd name="T25" fmla="*/ 153 h 439"/>
                  <a:gd name="T26" fmla="*/ 195 w 517"/>
                  <a:gd name="T27" fmla="*/ 317 h 439"/>
                  <a:gd name="T28" fmla="*/ 102 w 517"/>
                  <a:gd name="T29" fmla="*/ 251 h 439"/>
                  <a:gd name="T30" fmla="*/ 91 w 517"/>
                  <a:gd name="T31" fmla="*/ 245 h 439"/>
                  <a:gd name="T32" fmla="*/ 34 w 517"/>
                  <a:gd name="T33" fmla="*/ 340 h 439"/>
                  <a:gd name="T34" fmla="*/ 28 w 517"/>
                  <a:gd name="T35" fmla="*/ 132 h 439"/>
                  <a:gd name="T36" fmla="*/ 28 w 517"/>
                  <a:gd name="T37" fmla="*/ 48 h 439"/>
                  <a:gd name="T38" fmla="*/ 25 w 517"/>
                  <a:gd name="T39" fmla="*/ 6 h 439"/>
                  <a:gd name="T40" fmla="*/ 2 w 517"/>
                  <a:gd name="T41" fmla="*/ 46 h 439"/>
                  <a:gd name="T42" fmla="*/ 19 w 517"/>
                  <a:gd name="T43" fmla="*/ 43 h 439"/>
                  <a:gd name="T44" fmla="*/ 26 w 517"/>
                  <a:gd name="T45" fmla="*/ 232 h 439"/>
                  <a:gd name="T46" fmla="*/ 14 w 517"/>
                  <a:gd name="T47" fmla="*/ 404 h 439"/>
                  <a:gd name="T48" fmla="*/ 29 w 517"/>
                  <a:gd name="T49" fmla="*/ 410 h 439"/>
                  <a:gd name="T50" fmla="*/ 35 w 517"/>
                  <a:gd name="T51" fmla="*/ 426 h 439"/>
                  <a:gd name="T52" fmla="*/ 127 w 517"/>
                  <a:gd name="T53" fmla="*/ 415 h 439"/>
                  <a:gd name="T54" fmla="*/ 361 w 517"/>
                  <a:gd name="T55" fmla="*/ 423 h 439"/>
                  <a:gd name="T56" fmla="*/ 468 w 517"/>
                  <a:gd name="T57" fmla="*/ 428 h 439"/>
                  <a:gd name="T58" fmla="*/ 510 w 517"/>
                  <a:gd name="T59" fmla="*/ 419 h 439"/>
                  <a:gd name="T60" fmla="*/ 470 w 517"/>
                  <a:gd name="T61" fmla="*/ 397 h 439"/>
                  <a:gd name="T62" fmla="*/ 474 w 517"/>
                  <a:gd name="T63" fmla="*/ 415 h 439"/>
                  <a:gd name="T64" fmla="*/ 341 w 517"/>
                  <a:gd name="T65" fmla="*/ 415 h 439"/>
                  <a:gd name="T66" fmla="*/ 339 w 517"/>
                  <a:gd name="T67" fmla="*/ 408 h 439"/>
                  <a:gd name="T68" fmla="*/ 247 w 517"/>
                  <a:gd name="T69" fmla="*/ 413 h 439"/>
                  <a:gd name="T70" fmla="*/ 35 w 517"/>
                  <a:gd name="T71" fmla="*/ 403 h 439"/>
                  <a:gd name="T72" fmla="*/ 35 w 517"/>
                  <a:gd name="T73" fmla="*/ 344 h 439"/>
                  <a:gd name="T74" fmla="*/ 95 w 517"/>
                  <a:gd name="T75" fmla="*/ 259 h 439"/>
                  <a:gd name="T76" fmla="*/ 185 w 517"/>
                  <a:gd name="T77" fmla="*/ 323 h 439"/>
                  <a:gd name="T78" fmla="*/ 185 w 517"/>
                  <a:gd name="T79" fmla="*/ 329 h 439"/>
                  <a:gd name="T80" fmla="*/ 200 w 517"/>
                  <a:gd name="T81" fmla="*/ 322 h 439"/>
                  <a:gd name="T82" fmla="*/ 263 w 517"/>
                  <a:gd name="T83" fmla="*/ 154 h 439"/>
                  <a:gd name="T84" fmla="*/ 328 w 517"/>
                  <a:gd name="T85" fmla="*/ 234 h 439"/>
                  <a:gd name="T86" fmla="*/ 327 w 517"/>
                  <a:gd name="T87" fmla="*/ 243 h 439"/>
                  <a:gd name="T88" fmla="*/ 345 w 517"/>
                  <a:gd name="T89" fmla="*/ 238 h 439"/>
                  <a:gd name="T90" fmla="*/ 376 w 517"/>
                  <a:gd name="T91" fmla="*/ 202 h 439"/>
                  <a:gd name="T92" fmla="*/ 408 w 517"/>
                  <a:gd name="T93" fmla="*/ 170 h 439"/>
                  <a:gd name="T94" fmla="*/ 436 w 517"/>
                  <a:gd name="T95" fmla="*/ 202 h 439"/>
                  <a:gd name="T96" fmla="*/ 454 w 517"/>
                  <a:gd name="T97" fmla="*/ 200 h 439"/>
                  <a:gd name="T98" fmla="*/ 473 w 517"/>
                  <a:gd name="T99" fmla="*/ 17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7" h="439">
                    <a:moveTo>
                      <a:pt x="473" y="173"/>
                    </a:moveTo>
                    <a:cubicBezTo>
                      <a:pt x="484" y="159"/>
                      <a:pt x="493" y="145"/>
                      <a:pt x="503" y="130"/>
                    </a:cubicBezTo>
                    <a:cubicBezTo>
                      <a:pt x="507" y="132"/>
                      <a:pt x="511" y="130"/>
                      <a:pt x="513" y="127"/>
                    </a:cubicBezTo>
                    <a:cubicBezTo>
                      <a:pt x="517" y="120"/>
                      <a:pt x="510" y="111"/>
                      <a:pt x="503" y="113"/>
                    </a:cubicBezTo>
                    <a:cubicBezTo>
                      <a:pt x="497" y="115"/>
                      <a:pt x="493" y="123"/>
                      <a:pt x="497" y="127"/>
                    </a:cubicBezTo>
                    <a:cubicBezTo>
                      <a:pt x="484" y="146"/>
                      <a:pt x="471" y="165"/>
                      <a:pt x="458" y="183"/>
                    </a:cubicBezTo>
                    <a:cubicBezTo>
                      <a:pt x="458" y="183"/>
                      <a:pt x="453" y="190"/>
                      <a:pt x="449" y="195"/>
                    </a:cubicBezTo>
                    <a:cubicBezTo>
                      <a:pt x="448" y="195"/>
                      <a:pt x="446" y="195"/>
                      <a:pt x="445" y="195"/>
                    </a:cubicBezTo>
                    <a:cubicBezTo>
                      <a:pt x="444" y="195"/>
                      <a:pt x="443" y="195"/>
                      <a:pt x="442" y="195"/>
                    </a:cubicBezTo>
                    <a:cubicBezTo>
                      <a:pt x="440" y="196"/>
                      <a:pt x="439" y="196"/>
                      <a:pt x="438" y="197"/>
                    </a:cubicBezTo>
                    <a:cubicBezTo>
                      <a:pt x="436" y="194"/>
                      <a:pt x="433" y="190"/>
                      <a:pt x="431" y="189"/>
                    </a:cubicBezTo>
                    <a:cubicBezTo>
                      <a:pt x="425" y="182"/>
                      <a:pt x="418" y="175"/>
                      <a:pt x="412" y="168"/>
                    </a:cubicBezTo>
                    <a:cubicBezTo>
                      <a:pt x="415" y="164"/>
                      <a:pt x="415" y="158"/>
                      <a:pt x="410" y="155"/>
                    </a:cubicBezTo>
                    <a:cubicBezTo>
                      <a:pt x="408" y="154"/>
                      <a:pt x="406" y="154"/>
                      <a:pt x="404" y="154"/>
                    </a:cubicBezTo>
                    <a:cubicBezTo>
                      <a:pt x="399" y="154"/>
                      <a:pt x="395" y="159"/>
                      <a:pt x="397" y="164"/>
                    </a:cubicBezTo>
                    <a:cubicBezTo>
                      <a:pt x="397" y="165"/>
                      <a:pt x="397" y="165"/>
                      <a:pt x="397" y="166"/>
                    </a:cubicBezTo>
                    <a:cubicBezTo>
                      <a:pt x="387" y="179"/>
                      <a:pt x="376" y="193"/>
                      <a:pt x="365" y="206"/>
                    </a:cubicBezTo>
                    <a:cubicBezTo>
                      <a:pt x="359" y="212"/>
                      <a:pt x="346" y="223"/>
                      <a:pt x="341" y="233"/>
                    </a:cubicBezTo>
                    <a:cubicBezTo>
                      <a:pt x="340" y="232"/>
                      <a:pt x="339" y="231"/>
                      <a:pt x="337" y="231"/>
                    </a:cubicBezTo>
                    <a:cubicBezTo>
                      <a:pt x="336" y="230"/>
                      <a:pt x="334" y="230"/>
                      <a:pt x="332" y="230"/>
                    </a:cubicBezTo>
                    <a:cubicBezTo>
                      <a:pt x="311" y="203"/>
                      <a:pt x="290" y="175"/>
                      <a:pt x="265" y="152"/>
                    </a:cubicBezTo>
                    <a:cubicBezTo>
                      <a:pt x="265" y="151"/>
                      <a:pt x="265" y="151"/>
                      <a:pt x="266" y="150"/>
                    </a:cubicBezTo>
                    <a:cubicBezTo>
                      <a:pt x="267" y="144"/>
                      <a:pt x="262" y="137"/>
                      <a:pt x="256" y="137"/>
                    </a:cubicBezTo>
                    <a:cubicBezTo>
                      <a:pt x="249" y="136"/>
                      <a:pt x="243" y="144"/>
                      <a:pt x="246" y="150"/>
                    </a:cubicBezTo>
                    <a:cubicBezTo>
                      <a:pt x="247" y="152"/>
                      <a:pt x="249" y="153"/>
                      <a:pt x="250" y="153"/>
                    </a:cubicBezTo>
                    <a:cubicBezTo>
                      <a:pt x="250" y="153"/>
                      <a:pt x="251" y="153"/>
                      <a:pt x="251" y="153"/>
                    </a:cubicBezTo>
                    <a:cubicBezTo>
                      <a:pt x="235" y="209"/>
                      <a:pt x="215" y="263"/>
                      <a:pt x="197" y="318"/>
                    </a:cubicBezTo>
                    <a:cubicBezTo>
                      <a:pt x="196" y="318"/>
                      <a:pt x="196" y="318"/>
                      <a:pt x="195" y="317"/>
                    </a:cubicBezTo>
                    <a:cubicBezTo>
                      <a:pt x="192" y="316"/>
                      <a:pt x="189" y="317"/>
                      <a:pt x="187" y="319"/>
                    </a:cubicBezTo>
                    <a:cubicBezTo>
                      <a:pt x="160" y="296"/>
                      <a:pt x="132" y="270"/>
                      <a:pt x="102" y="251"/>
                    </a:cubicBezTo>
                    <a:cubicBezTo>
                      <a:pt x="102" y="251"/>
                      <a:pt x="102" y="250"/>
                      <a:pt x="102" y="250"/>
                    </a:cubicBezTo>
                    <a:cubicBezTo>
                      <a:pt x="101" y="245"/>
                      <a:pt x="95" y="242"/>
                      <a:pt x="91" y="245"/>
                    </a:cubicBezTo>
                    <a:cubicBezTo>
                      <a:pt x="87" y="247"/>
                      <a:pt x="85" y="252"/>
                      <a:pt x="87" y="255"/>
                    </a:cubicBezTo>
                    <a:cubicBezTo>
                      <a:pt x="69" y="283"/>
                      <a:pt x="52" y="312"/>
                      <a:pt x="34" y="340"/>
                    </a:cubicBezTo>
                    <a:cubicBezTo>
                      <a:pt x="33" y="303"/>
                      <a:pt x="32" y="266"/>
                      <a:pt x="31" y="229"/>
                    </a:cubicBezTo>
                    <a:cubicBezTo>
                      <a:pt x="30" y="197"/>
                      <a:pt x="29" y="165"/>
                      <a:pt x="28" y="132"/>
                    </a:cubicBezTo>
                    <a:cubicBezTo>
                      <a:pt x="27" y="102"/>
                      <a:pt x="28" y="71"/>
                      <a:pt x="22" y="41"/>
                    </a:cubicBezTo>
                    <a:cubicBezTo>
                      <a:pt x="24" y="43"/>
                      <a:pt x="26" y="46"/>
                      <a:pt x="28" y="48"/>
                    </a:cubicBezTo>
                    <a:cubicBezTo>
                      <a:pt x="32" y="52"/>
                      <a:pt x="39" y="48"/>
                      <a:pt x="37" y="43"/>
                    </a:cubicBezTo>
                    <a:cubicBezTo>
                      <a:pt x="33" y="30"/>
                      <a:pt x="29" y="18"/>
                      <a:pt x="25" y="6"/>
                    </a:cubicBezTo>
                    <a:cubicBezTo>
                      <a:pt x="24" y="0"/>
                      <a:pt x="17" y="1"/>
                      <a:pt x="15" y="6"/>
                    </a:cubicBezTo>
                    <a:cubicBezTo>
                      <a:pt x="10" y="19"/>
                      <a:pt x="6" y="33"/>
                      <a:pt x="2" y="46"/>
                    </a:cubicBezTo>
                    <a:cubicBezTo>
                      <a:pt x="0" y="52"/>
                      <a:pt x="7" y="55"/>
                      <a:pt x="10" y="51"/>
                    </a:cubicBezTo>
                    <a:cubicBezTo>
                      <a:pt x="14" y="49"/>
                      <a:pt x="16" y="46"/>
                      <a:pt x="19" y="43"/>
                    </a:cubicBezTo>
                    <a:cubicBezTo>
                      <a:pt x="17" y="73"/>
                      <a:pt x="21" y="105"/>
                      <a:pt x="22" y="135"/>
                    </a:cubicBezTo>
                    <a:cubicBezTo>
                      <a:pt x="23" y="168"/>
                      <a:pt x="25" y="200"/>
                      <a:pt x="26" y="232"/>
                    </a:cubicBezTo>
                    <a:cubicBezTo>
                      <a:pt x="27" y="289"/>
                      <a:pt x="28" y="346"/>
                      <a:pt x="29" y="403"/>
                    </a:cubicBezTo>
                    <a:cubicBezTo>
                      <a:pt x="24" y="403"/>
                      <a:pt x="19" y="403"/>
                      <a:pt x="14" y="404"/>
                    </a:cubicBezTo>
                    <a:cubicBezTo>
                      <a:pt x="11" y="404"/>
                      <a:pt x="10" y="408"/>
                      <a:pt x="13" y="409"/>
                    </a:cubicBezTo>
                    <a:cubicBezTo>
                      <a:pt x="19" y="409"/>
                      <a:pt x="24" y="410"/>
                      <a:pt x="29" y="410"/>
                    </a:cubicBezTo>
                    <a:cubicBezTo>
                      <a:pt x="29" y="416"/>
                      <a:pt x="29" y="421"/>
                      <a:pt x="29" y="426"/>
                    </a:cubicBezTo>
                    <a:cubicBezTo>
                      <a:pt x="29" y="430"/>
                      <a:pt x="35" y="430"/>
                      <a:pt x="35" y="426"/>
                    </a:cubicBezTo>
                    <a:cubicBezTo>
                      <a:pt x="35" y="421"/>
                      <a:pt x="35" y="416"/>
                      <a:pt x="35" y="411"/>
                    </a:cubicBezTo>
                    <a:cubicBezTo>
                      <a:pt x="65" y="414"/>
                      <a:pt x="97" y="413"/>
                      <a:pt x="127" y="415"/>
                    </a:cubicBezTo>
                    <a:cubicBezTo>
                      <a:pt x="166" y="417"/>
                      <a:pt x="205" y="418"/>
                      <a:pt x="244" y="420"/>
                    </a:cubicBezTo>
                    <a:cubicBezTo>
                      <a:pt x="283" y="421"/>
                      <a:pt x="322" y="422"/>
                      <a:pt x="361" y="423"/>
                    </a:cubicBezTo>
                    <a:cubicBezTo>
                      <a:pt x="397" y="423"/>
                      <a:pt x="436" y="426"/>
                      <a:pt x="472" y="422"/>
                    </a:cubicBezTo>
                    <a:cubicBezTo>
                      <a:pt x="471" y="424"/>
                      <a:pt x="469" y="426"/>
                      <a:pt x="468" y="428"/>
                    </a:cubicBezTo>
                    <a:cubicBezTo>
                      <a:pt x="465" y="433"/>
                      <a:pt x="471" y="439"/>
                      <a:pt x="476" y="436"/>
                    </a:cubicBezTo>
                    <a:cubicBezTo>
                      <a:pt x="487" y="430"/>
                      <a:pt x="498" y="424"/>
                      <a:pt x="510" y="419"/>
                    </a:cubicBezTo>
                    <a:cubicBezTo>
                      <a:pt x="515" y="417"/>
                      <a:pt x="513" y="410"/>
                      <a:pt x="508" y="408"/>
                    </a:cubicBezTo>
                    <a:cubicBezTo>
                      <a:pt x="496" y="404"/>
                      <a:pt x="483" y="400"/>
                      <a:pt x="470" y="397"/>
                    </a:cubicBezTo>
                    <a:cubicBezTo>
                      <a:pt x="464" y="396"/>
                      <a:pt x="460" y="403"/>
                      <a:pt x="464" y="407"/>
                    </a:cubicBezTo>
                    <a:cubicBezTo>
                      <a:pt x="467" y="410"/>
                      <a:pt x="471" y="412"/>
                      <a:pt x="474" y="415"/>
                    </a:cubicBezTo>
                    <a:cubicBezTo>
                      <a:pt x="438" y="413"/>
                      <a:pt x="400" y="416"/>
                      <a:pt x="364" y="416"/>
                    </a:cubicBezTo>
                    <a:cubicBezTo>
                      <a:pt x="356" y="416"/>
                      <a:pt x="348" y="415"/>
                      <a:pt x="341" y="415"/>
                    </a:cubicBezTo>
                    <a:cubicBezTo>
                      <a:pt x="341" y="413"/>
                      <a:pt x="340" y="410"/>
                      <a:pt x="340" y="408"/>
                    </a:cubicBezTo>
                    <a:cubicBezTo>
                      <a:pt x="340" y="406"/>
                      <a:pt x="339" y="406"/>
                      <a:pt x="339" y="408"/>
                    </a:cubicBezTo>
                    <a:cubicBezTo>
                      <a:pt x="339" y="410"/>
                      <a:pt x="338" y="413"/>
                      <a:pt x="338" y="415"/>
                    </a:cubicBezTo>
                    <a:cubicBezTo>
                      <a:pt x="308" y="415"/>
                      <a:pt x="277" y="414"/>
                      <a:pt x="247" y="413"/>
                    </a:cubicBezTo>
                    <a:cubicBezTo>
                      <a:pt x="209" y="411"/>
                      <a:pt x="171" y="410"/>
                      <a:pt x="133" y="408"/>
                    </a:cubicBezTo>
                    <a:cubicBezTo>
                      <a:pt x="101" y="406"/>
                      <a:pt x="67" y="403"/>
                      <a:pt x="35" y="403"/>
                    </a:cubicBezTo>
                    <a:cubicBezTo>
                      <a:pt x="34" y="384"/>
                      <a:pt x="34" y="364"/>
                      <a:pt x="34" y="345"/>
                    </a:cubicBezTo>
                    <a:cubicBezTo>
                      <a:pt x="35" y="345"/>
                      <a:pt x="35" y="344"/>
                      <a:pt x="35" y="344"/>
                    </a:cubicBezTo>
                    <a:cubicBezTo>
                      <a:pt x="56" y="317"/>
                      <a:pt x="75" y="288"/>
                      <a:pt x="92" y="259"/>
                    </a:cubicBezTo>
                    <a:cubicBezTo>
                      <a:pt x="93" y="259"/>
                      <a:pt x="94" y="259"/>
                      <a:pt x="95" y="259"/>
                    </a:cubicBezTo>
                    <a:cubicBezTo>
                      <a:pt x="98" y="259"/>
                      <a:pt x="100" y="257"/>
                      <a:pt x="101" y="255"/>
                    </a:cubicBezTo>
                    <a:cubicBezTo>
                      <a:pt x="127" y="279"/>
                      <a:pt x="157" y="301"/>
                      <a:pt x="185" y="323"/>
                    </a:cubicBezTo>
                    <a:cubicBezTo>
                      <a:pt x="185" y="323"/>
                      <a:pt x="185" y="324"/>
                      <a:pt x="185" y="324"/>
                    </a:cubicBezTo>
                    <a:cubicBezTo>
                      <a:pt x="185" y="326"/>
                      <a:pt x="185" y="327"/>
                      <a:pt x="185" y="329"/>
                    </a:cubicBezTo>
                    <a:cubicBezTo>
                      <a:pt x="188" y="333"/>
                      <a:pt x="195" y="334"/>
                      <a:pt x="198" y="330"/>
                    </a:cubicBezTo>
                    <a:cubicBezTo>
                      <a:pt x="200" y="328"/>
                      <a:pt x="201" y="325"/>
                      <a:pt x="200" y="322"/>
                    </a:cubicBezTo>
                    <a:cubicBezTo>
                      <a:pt x="224" y="269"/>
                      <a:pt x="241" y="213"/>
                      <a:pt x="256" y="156"/>
                    </a:cubicBezTo>
                    <a:cubicBezTo>
                      <a:pt x="259" y="157"/>
                      <a:pt x="261" y="156"/>
                      <a:pt x="263" y="154"/>
                    </a:cubicBezTo>
                    <a:cubicBezTo>
                      <a:pt x="285" y="181"/>
                      <a:pt x="307" y="207"/>
                      <a:pt x="328" y="233"/>
                    </a:cubicBezTo>
                    <a:cubicBezTo>
                      <a:pt x="328" y="233"/>
                      <a:pt x="328" y="234"/>
                      <a:pt x="328" y="234"/>
                    </a:cubicBezTo>
                    <a:cubicBezTo>
                      <a:pt x="326" y="236"/>
                      <a:pt x="326" y="238"/>
                      <a:pt x="327" y="240"/>
                    </a:cubicBezTo>
                    <a:cubicBezTo>
                      <a:pt x="327" y="241"/>
                      <a:pt x="327" y="242"/>
                      <a:pt x="327" y="243"/>
                    </a:cubicBezTo>
                    <a:cubicBezTo>
                      <a:pt x="330" y="251"/>
                      <a:pt x="339" y="253"/>
                      <a:pt x="344" y="247"/>
                    </a:cubicBezTo>
                    <a:cubicBezTo>
                      <a:pt x="346" y="244"/>
                      <a:pt x="346" y="241"/>
                      <a:pt x="345" y="238"/>
                    </a:cubicBezTo>
                    <a:cubicBezTo>
                      <a:pt x="349" y="235"/>
                      <a:pt x="355" y="226"/>
                      <a:pt x="357" y="223"/>
                    </a:cubicBezTo>
                    <a:cubicBezTo>
                      <a:pt x="363" y="216"/>
                      <a:pt x="370" y="209"/>
                      <a:pt x="376" y="202"/>
                    </a:cubicBezTo>
                    <a:cubicBezTo>
                      <a:pt x="385" y="192"/>
                      <a:pt x="394" y="182"/>
                      <a:pt x="402" y="170"/>
                    </a:cubicBezTo>
                    <a:cubicBezTo>
                      <a:pt x="404" y="171"/>
                      <a:pt x="406" y="171"/>
                      <a:pt x="408" y="170"/>
                    </a:cubicBezTo>
                    <a:cubicBezTo>
                      <a:pt x="416" y="180"/>
                      <a:pt x="424" y="190"/>
                      <a:pt x="433" y="199"/>
                    </a:cubicBezTo>
                    <a:cubicBezTo>
                      <a:pt x="434" y="200"/>
                      <a:pt x="435" y="201"/>
                      <a:pt x="436" y="202"/>
                    </a:cubicBezTo>
                    <a:cubicBezTo>
                      <a:pt x="435" y="208"/>
                      <a:pt x="440" y="213"/>
                      <a:pt x="445" y="213"/>
                    </a:cubicBezTo>
                    <a:cubicBezTo>
                      <a:pt x="452" y="213"/>
                      <a:pt x="457" y="205"/>
                      <a:pt x="454" y="200"/>
                    </a:cubicBezTo>
                    <a:cubicBezTo>
                      <a:pt x="456" y="196"/>
                      <a:pt x="459" y="192"/>
                      <a:pt x="461" y="189"/>
                    </a:cubicBezTo>
                    <a:cubicBezTo>
                      <a:pt x="465" y="184"/>
                      <a:pt x="469" y="178"/>
                      <a:pt x="473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112">
                <a:extLst>
                  <a:ext uri="{FF2B5EF4-FFF2-40B4-BE49-F238E27FC236}">
                    <a16:creationId xmlns:a16="http://schemas.microsoft.com/office/drawing/2014/main" id="{AD4BACDC-5118-49C3-B918-9BD79DAC6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768" y="2983822"/>
                <a:ext cx="13700" cy="25880"/>
              </a:xfrm>
              <a:custGeom>
                <a:avLst/>
                <a:gdLst>
                  <a:gd name="T0" fmla="*/ 2 w 6"/>
                  <a:gd name="T1" fmla="*/ 2 h 12"/>
                  <a:gd name="T2" fmla="*/ 0 w 6"/>
                  <a:gd name="T3" fmla="*/ 2 h 12"/>
                  <a:gd name="T4" fmla="*/ 1 w 6"/>
                  <a:gd name="T5" fmla="*/ 11 h 12"/>
                  <a:gd name="T6" fmla="*/ 4 w 6"/>
                  <a:gd name="T7" fmla="*/ 11 h 12"/>
                  <a:gd name="T8" fmla="*/ 2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6" y="8"/>
                      <a:pt x="4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113">
                <a:extLst>
                  <a:ext uri="{FF2B5EF4-FFF2-40B4-BE49-F238E27FC236}">
                    <a16:creationId xmlns:a16="http://schemas.microsoft.com/office/drawing/2014/main" id="{8939CBD1-7DB6-419F-A979-3D4F09304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034059"/>
                <a:ext cx="6089" cy="21312"/>
              </a:xfrm>
              <a:custGeom>
                <a:avLst/>
                <a:gdLst>
                  <a:gd name="T0" fmla="*/ 3 w 3"/>
                  <a:gd name="T1" fmla="*/ 5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5 h 10"/>
                  <a:gd name="T8" fmla="*/ 1 w 3"/>
                  <a:gd name="T9" fmla="*/ 9 h 10"/>
                  <a:gd name="T10" fmla="*/ 2 w 3"/>
                  <a:gd name="T11" fmla="*/ 9 h 10"/>
                  <a:gd name="T12" fmla="*/ 3 w 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0"/>
                      <a:pt x="2" y="9"/>
                    </a:cubicBezTo>
                    <a:cubicBezTo>
                      <a:pt x="3" y="8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14">
                <a:extLst>
                  <a:ext uri="{FF2B5EF4-FFF2-40B4-BE49-F238E27FC236}">
                    <a16:creationId xmlns:a16="http://schemas.microsoft.com/office/drawing/2014/main" id="{9CC3C890-02E4-442A-B73D-DFD94E17A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073639"/>
                <a:ext cx="12178" cy="24357"/>
              </a:xfrm>
              <a:custGeom>
                <a:avLst/>
                <a:gdLst>
                  <a:gd name="T0" fmla="*/ 4 w 5"/>
                  <a:gd name="T1" fmla="*/ 2 h 12"/>
                  <a:gd name="T2" fmla="*/ 1 w 5"/>
                  <a:gd name="T3" fmla="*/ 2 h 12"/>
                  <a:gd name="T4" fmla="*/ 0 w 5"/>
                  <a:gd name="T5" fmla="*/ 9 h 12"/>
                  <a:gd name="T6" fmla="*/ 4 w 5"/>
                  <a:gd name="T7" fmla="*/ 9 h 12"/>
                  <a:gd name="T8" fmla="*/ 4 w 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2"/>
                      <a:pt x="4" y="12"/>
                      <a:pt x="4" y="9"/>
                    </a:cubicBezTo>
                    <a:cubicBezTo>
                      <a:pt x="5" y="7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15">
                <a:extLst>
                  <a:ext uri="{FF2B5EF4-FFF2-40B4-BE49-F238E27FC236}">
                    <a16:creationId xmlns:a16="http://schemas.microsoft.com/office/drawing/2014/main" id="{9A1627F6-A557-4C09-8E2C-71CDD28B9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20830"/>
                <a:ext cx="12178" cy="22835"/>
              </a:xfrm>
              <a:custGeom>
                <a:avLst/>
                <a:gdLst>
                  <a:gd name="T0" fmla="*/ 4 w 5"/>
                  <a:gd name="T1" fmla="*/ 1 h 11"/>
                  <a:gd name="T2" fmla="*/ 1 w 5"/>
                  <a:gd name="T3" fmla="*/ 1 h 11"/>
                  <a:gd name="T4" fmla="*/ 1 w 5"/>
                  <a:gd name="T5" fmla="*/ 10 h 11"/>
                  <a:gd name="T6" fmla="*/ 4 w 5"/>
                  <a:gd name="T7" fmla="*/ 10 h 11"/>
                  <a:gd name="T8" fmla="*/ 4 w 5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5" y="7"/>
                      <a:pt x="4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16">
                <a:extLst>
                  <a:ext uri="{FF2B5EF4-FFF2-40B4-BE49-F238E27FC236}">
                    <a16:creationId xmlns:a16="http://schemas.microsoft.com/office/drawing/2014/main" id="{526192A5-1CE9-4EEA-88FD-0D0B76684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60410"/>
                <a:ext cx="9134" cy="24357"/>
              </a:xfrm>
              <a:custGeom>
                <a:avLst/>
                <a:gdLst>
                  <a:gd name="T0" fmla="*/ 4 w 4"/>
                  <a:gd name="T1" fmla="*/ 6 h 12"/>
                  <a:gd name="T2" fmla="*/ 4 w 4"/>
                  <a:gd name="T3" fmla="*/ 1 h 12"/>
                  <a:gd name="T4" fmla="*/ 1 w 4"/>
                  <a:gd name="T5" fmla="*/ 1 h 12"/>
                  <a:gd name="T6" fmla="*/ 1 w 4"/>
                  <a:gd name="T7" fmla="*/ 6 h 12"/>
                  <a:gd name="T8" fmla="*/ 1 w 4"/>
                  <a:gd name="T9" fmla="*/ 11 h 12"/>
                  <a:gd name="T10" fmla="*/ 4 w 4"/>
                  <a:gd name="T11" fmla="*/ 11 h 12"/>
                  <a:gd name="T12" fmla="*/ 4 w 4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cubicBezTo>
                      <a:pt x="4" y="5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2"/>
                      <a:pt x="3" y="12"/>
                      <a:pt x="4" y="11"/>
                    </a:cubicBezTo>
                    <a:cubicBezTo>
                      <a:pt x="4" y="10"/>
                      <a:pt x="4" y="8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17">
                <a:extLst>
                  <a:ext uri="{FF2B5EF4-FFF2-40B4-BE49-F238E27FC236}">
                    <a16:creationId xmlns:a16="http://schemas.microsoft.com/office/drawing/2014/main" id="{6B9B15F8-2FDC-41E2-959D-F1CEAA875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206079"/>
                <a:ext cx="9134" cy="28924"/>
              </a:xfrm>
              <a:custGeom>
                <a:avLst/>
                <a:gdLst>
                  <a:gd name="T0" fmla="*/ 4 w 4"/>
                  <a:gd name="T1" fmla="*/ 7 h 14"/>
                  <a:gd name="T2" fmla="*/ 3 w 4"/>
                  <a:gd name="T3" fmla="*/ 2 h 14"/>
                  <a:gd name="T4" fmla="*/ 0 w 4"/>
                  <a:gd name="T5" fmla="*/ 2 h 14"/>
                  <a:gd name="T6" fmla="*/ 1 w 4"/>
                  <a:gd name="T7" fmla="*/ 13 h 14"/>
                  <a:gd name="T8" fmla="*/ 4 w 4"/>
                  <a:gd name="T9" fmla="*/ 13 h 14"/>
                  <a:gd name="T10" fmla="*/ 4 w 4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4" y="7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10"/>
                      <a:pt x="1" y="13"/>
                    </a:cubicBezTo>
                    <a:cubicBezTo>
                      <a:pt x="2" y="14"/>
                      <a:pt x="4" y="14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18">
                <a:extLst>
                  <a:ext uri="{FF2B5EF4-FFF2-40B4-BE49-F238E27FC236}">
                    <a16:creationId xmlns:a16="http://schemas.microsoft.com/office/drawing/2014/main" id="{1BABB699-7CE3-4390-9918-556807A13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3251749"/>
                <a:ext cx="7611" cy="19791"/>
              </a:xfrm>
              <a:custGeom>
                <a:avLst/>
                <a:gdLst>
                  <a:gd name="T0" fmla="*/ 3 w 3"/>
                  <a:gd name="T1" fmla="*/ 6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6 h 10"/>
                  <a:gd name="T8" fmla="*/ 0 w 3"/>
                  <a:gd name="T9" fmla="*/ 9 h 10"/>
                  <a:gd name="T10" fmla="*/ 3 w 3"/>
                  <a:gd name="T11" fmla="*/ 9 h 10"/>
                  <a:gd name="T12" fmla="*/ 3 w 3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19">
                <a:extLst>
                  <a:ext uri="{FF2B5EF4-FFF2-40B4-BE49-F238E27FC236}">
                    <a16:creationId xmlns:a16="http://schemas.microsoft.com/office/drawing/2014/main" id="{C0949E0E-1961-4C6D-9133-11211D329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025" y="3148232"/>
                <a:ext cx="10656" cy="18268"/>
              </a:xfrm>
              <a:custGeom>
                <a:avLst/>
                <a:gdLst>
                  <a:gd name="T0" fmla="*/ 4 w 5"/>
                  <a:gd name="T1" fmla="*/ 6 h 9"/>
                  <a:gd name="T2" fmla="*/ 3 w 5"/>
                  <a:gd name="T3" fmla="*/ 2 h 9"/>
                  <a:gd name="T4" fmla="*/ 1 w 5"/>
                  <a:gd name="T5" fmla="*/ 1 h 9"/>
                  <a:gd name="T6" fmla="*/ 2 w 5"/>
                  <a:gd name="T7" fmla="*/ 8 h 9"/>
                  <a:gd name="T8" fmla="*/ 4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3" y="9"/>
                      <a:pt x="5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20">
                <a:extLst>
                  <a:ext uri="{FF2B5EF4-FFF2-40B4-BE49-F238E27FC236}">
                    <a16:creationId xmlns:a16="http://schemas.microsoft.com/office/drawing/2014/main" id="{B7802659-EB02-4A47-8FCC-895585E9E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193901"/>
                <a:ext cx="9134" cy="28924"/>
              </a:xfrm>
              <a:custGeom>
                <a:avLst/>
                <a:gdLst>
                  <a:gd name="T0" fmla="*/ 4 w 4"/>
                  <a:gd name="T1" fmla="*/ 8 h 14"/>
                  <a:gd name="T2" fmla="*/ 3 w 4"/>
                  <a:gd name="T3" fmla="*/ 2 h 14"/>
                  <a:gd name="T4" fmla="*/ 1 w 4"/>
                  <a:gd name="T5" fmla="*/ 2 h 14"/>
                  <a:gd name="T6" fmla="*/ 0 w 4"/>
                  <a:gd name="T7" fmla="*/ 8 h 14"/>
                  <a:gd name="T8" fmla="*/ 1 w 4"/>
                  <a:gd name="T9" fmla="*/ 13 h 14"/>
                  <a:gd name="T10" fmla="*/ 3 w 4"/>
                  <a:gd name="T11" fmla="*/ 13 h 14"/>
                  <a:gd name="T12" fmla="*/ 4 w 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8"/>
                    </a:moveTo>
                    <a:cubicBezTo>
                      <a:pt x="4" y="6"/>
                      <a:pt x="4" y="4"/>
                      <a:pt x="3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4" y="1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21">
                <a:extLst>
                  <a:ext uri="{FF2B5EF4-FFF2-40B4-BE49-F238E27FC236}">
                    <a16:creationId xmlns:a16="http://schemas.microsoft.com/office/drawing/2014/main" id="{8DB2EBA9-D7E1-4F3B-A627-CBA894BB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245660"/>
                <a:ext cx="13700" cy="30446"/>
              </a:xfrm>
              <a:custGeom>
                <a:avLst/>
                <a:gdLst>
                  <a:gd name="T0" fmla="*/ 3 w 6"/>
                  <a:gd name="T1" fmla="*/ 2 h 15"/>
                  <a:gd name="T2" fmla="*/ 0 w 6"/>
                  <a:gd name="T3" fmla="*/ 3 h 15"/>
                  <a:gd name="T4" fmla="*/ 0 w 6"/>
                  <a:gd name="T5" fmla="*/ 8 h 15"/>
                  <a:gd name="T6" fmla="*/ 0 w 6"/>
                  <a:gd name="T7" fmla="*/ 13 h 15"/>
                  <a:gd name="T8" fmla="*/ 3 w 6"/>
                  <a:gd name="T9" fmla="*/ 14 h 15"/>
                  <a:gd name="T10" fmla="*/ 3 w 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4"/>
                      <a:pt x="2" y="15"/>
                      <a:pt x="3" y="14"/>
                    </a:cubicBezTo>
                    <a:cubicBezTo>
                      <a:pt x="6" y="10"/>
                      <a:pt x="4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22">
                <a:extLst>
                  <a:ext uri="{FF2B5EF4-FFF2-40B4-BE49-F238E27FC236}">
                    <a16:creationId xmlns:a16="http://schemas.microsoft.com/office/drawing/2014/main" id="{07381C3B-6BAC-4C56-A36D-F0841F307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735" y="2779833"/>
                <a:ext cx="7611" cy="28924"/>
              </a:xfrm>
              <a:custGeom>
                <a:avLst/>
                <a:gdLst>
                  <a:gd name="T0" fmla="*/ 4 w 4"/>
                  <a:gd name="T1" fmla="*/ 2 h 14"/>
                  <a:gd name="T2" fmla="*/ 1 w 4"/>
                  <a:gd name="T3" fmla="*/ 2 h 14"/>
                  <a:gd name="T4" fmla="*/ 1 w 4"/>
                  <a:gd name="T5" fmla="*/ 12 h 14"/>
                  <a:gd name="T6" fmla="*/ 4 w 4"/>
                  <a:gd name="T7" fmla="*/ 12 h 14"/>
                  <a:gd name="T8" fmla="*/ 4 w 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cubicBezTo>
                      <a:pt x="4" y="0"/>
                      <a:pt x="1" y="0"/>
                      <a:pt x="1" y="2"/>
                    </a:cubicBezTo>
                    <a:cubicBezTo>
                      <a:pt x="0" y="5"/>
                      <a:pt x="0" y="9"/>
                      <a:pt x="1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9"/>
                      <a:pt x="4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23">
                <a:extLst>
                  <a:ext uri="{FF2B5EF4-FFF2-40B4-BE49-F238E27FC236}">
                    <a16:creationId xmlns:a16="http://schemas.microsoft.com/office/drawing/2014/main" id="{9A59D0B0-EBB7-41D5-B088-31C2728A8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831591"/>
                <a:ext cx="9134" cy="35014"/>
              </a:xfrm>
              <a:custGeom>
                <a:avLst/>
                <a:gdLst>
                  <a:gd name="T0" fmla="*/ 2 w 4"/>
                  <a:gd name="T1" fmla="*/ 2 h 17"/>
                  <a:gd name="T2" fmla="*/ 0 w 4"/>
                  <a:gd name="T3" fmla="*/ 2 h 17"/>
                  <a:gd name="T4" fmla="*/ 1 w 4"/>
                  <a:gd name="T5" fmla="*/ 15 h 17"/>
                  <a:gd name="T6" fmla="*/ 3 w 4"/>
                  <a:gd name="T7" fmla="*/ 15 h 17"/>
                  <a:gd name="T8" fmla="*/ 2 w 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4" y="11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24">
                <a:extLst>
                  <a:ext uri="{FF2B5EF4-FFF2-40B4-BE49-F238E27FC236}">
                    <a16:creationId xmlns:a16="http://schemas.microsoft.com/office/drawing/2014/main" id="{4D5399C4-A008-47F7-9341-BD2030336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900096"/>
                <a:ext cx="9134" cy="25880"/>
              </a:xfrm>
              <a:custGeom>
                <a:avLst/>
                <a:gdLst>
                  <a:gd name="T0" fmla="*/ 2 w 4"/>
                  <a:gd name="T1" fmla="*/ 1 h 13"/>
                  <a:gd name="T2" fmla="*/ 0 w 4"/>
                  <a:gd name="T3" fmla="*/ 2 h 13"/>
                  <a:gd name="T4" fmla="*/ 1 w 4"/>
                  <a:gd name="T5" fmla="*/ 11 h 13"/>
                  <a:gd name="T6" fmla="*/ 4 w 4"/>
                  <a:gd name="T7" fmla="*/ 11 h 13"/>
                  <a:gd name="T8" fmla="*/ 2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1" y="13"/>
                      <a:pt x="4" y="12"/>
                      <a:pt x="4" y="11"/>
                    </a:cubicBezTo>
                    <a:cubicBezTo>
                      <a:pt x="4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25">
                <a:extLst>
                  <a:ext uri="{FF2B5EF4-FFF2-40B4-BE49-F238E27FC236}">
                    <a16:creationId xmlns:a16="http://schemas.microsoft.com/office/drawing/2014/main" id="{6FD8714C-1262-460D-8DEE-ADAC63BC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2959465"/>
                <a:ext cx="9134" cy="36535"/>
              </a:xfrm>
              <a:custGeom>
                <a:avLst/>
                <a:gdLst>
                  <a:gd name="T0" fmla="*/ 2 w 4"/>
                  <a:gd name="T1" fmla="*/ 2 h 18"/>
                  <a:gd name="T2" fmla="*/ 0 w 4"/>
                  <a:gd name="T3" fmla="*/ 2 h 18"/>
                  <a:gd name="T4" fmla="*/ 1 w 4"/>
                  <a:gd name="T5" fmla="*/ 17 h 18"/>
                  <a:gd name="T6" fmla="*/ 3 w 4"/>
                  <a:gd name="T7" fmla="*/ 17 h 18"/>
                  <a:gd name="T8" fmla="*/ 2 w 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1" y="17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4" y="12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26">
                <a:extLst>
                  <a:ext uri="{FF2B5EF4-FFF2-40B4-BE49-F238E27FC236}">
                    <a16:creationId xmlns:a16="http://schemas.microsoft.com/office/drawing/2014/main" id="{56A4AC0A-ADE9-4C3D-BE10-DBFB99F9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23402"/>
                <a:ext cx="9134" cy="24357"/>
              </a:xfrm>
              <a:custGeom>
                <a:avLst/>
                <a:gdLst>
                  <a:gd name="T0" fmla="*/ 3 w 4"/>
                  <a:gd name="T1" fmla="*/ 1 h 12"/>
                  <a:gd name="T2" fmla="*/ 1 w 4"/>
                  <a:gd name="T3" fmla="*/ 2 h 12"/>
                  <a:gd name="T4" fmla="*/ 0 w 4"/>
                  <a:gd name="T5" fmla="*/ 10 h 12"/>
                  <a:gd name="T6" fmla="*/ 2 w 4"/>
                  <a:gd name="T7" fmla="*/ 11 h 12"/>
                  <a:gd name="T8" fmla="*/ 3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2" y="12"/>
                      <a:pt x="2" y="11"/>
                    </a:cubicBezTo>
                    <a:cubicBezTo>
                      <a:pt x="4" y="8"/>
                      <a:pt x="4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27">
                <a:extLst>
                  <a:ext uri="{FF2B5EF4-FFF2-40B4-BE49-F238E27FC236}">
                    <a16:creationId xmlns:a16="http://schemas.microsoft.com/office/drawing/2014/main" id="{C365D0D7-A25C-421A-9D6E-D2FBC1EDC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76684"/>
                <a:ext cx="7611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0 w 3"/>
                  <a:gd name="T5" fmla="*/ 14 h 16"/>
                  <a:gd name="T6" fmla="*/ 2 w 3"/>
                  <a:gd name="T7" fmla="*/ 14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28">
                <a:extLst>
                  <a:ext uri="{FF2B5EF4-FFF2-40B4-BE49-F238E27FC236}">
                    <a16:creationId xmlns:a16="http://schemas.microsoft.com/office/drawing/2014/main" id="{96B37AA2-CC58-4359-A85F-EDFB72796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37576"/>
                <a:ext cx="9134" cy="30446"/>
              </a:xfrm>
              <a:custGeom>
                <a:avLst/>
                <a:gdLst>
                  <a:gd name="T0" fmla="*/ 3 w 4"/>
                  <a:gd name="T1" fmla="*/ 2 h 15"/>
                  <a:gd name="T2" fmla="*/ 0 w 4"/>
                  <a:gd name="T3" fmla="*/ 2 h 15"/>
                  <a:gd name="T4" fmla="*/ 1 w 4"/>
                  <a:gd name="T5" fmla="*/ 14 h 15"/>
                  <a:gd name="T6" fmla="*/ 4 w 4"/>
                  <a:gd name="T7" fmla="*/ 14 h 15"/>
                  <a:gd name="T8" fmla="*/ 3 w 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3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6"/>
                      <a:pt x="0" y="10"/>
                      <a:pt x="1" y="14"/>
                    </a:cubicBezTo>
                    <a:cubicBezTo>
                      <a:pt x="1" y="15"/>
                      <a:pt x="4" y="15"/>
                      <a:pt x="4" y="14"/>
                    </a:cubicBezTo>
                    <a:cubicBezTo>
                      <a:pt x="4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29">
                <a:extLst>
                  <a:ext uri="{FF2B5EF4-FFF2-40B4-BE49-F238E27FC236}">
                    <a16:creationId xmlns:a16="http://schemas.microsoft.com/office/drawing/2014/main" id="{A5BBB4BC-6F66-4F41-BD9F-E54B68317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96946"/>
                <a:ext cx="4566" cy="19791"/>
              </a:xfrm>
              <a:custGeom>
                <a:avLst/>
                <a:gdLst>
                  <a:gd name="T0" fmla="*/ 2 w 2"/>
                  <a:gd name="T1" fmla="*/ 2 h 9"/>
                  <a:gd name="T2" fmla="*/ 0 w 2"/>
                  <a:gd name="T3" fmla="*/ 2 h 9"/>
                  <a:gd name="T4" fmla="*/ 0 w 2"/>
                  <a:gd name="T5" fmla="*/ 8 h 9"/>
                  <a:gd name="T6" fmla="*/ 2 w 2"/>
                  <a:gd name="T7" fmla="*/ 8 h 9"/>
                  <a:gd name="T8" fmla="*/ 2 w 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30">
                <a:extLst>
                  <a:ext uri="{FF2B5EF4-FFF2-40B4-BE49-F238E27FC236}">
                    <a16:creationId xmlns:a16="http://schemas.microsoft.com/office/drawing/2014/main" id="{9B7F5CB5-906A-4507-A08C-FC05D2BA5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242615"/>
                <a:ext cx="12178" cy="33491"/>
              </a:xfrm>
              <a:custGeom>
                <a:avLst/>
                <a:gdLst>
                  <a:gd name="T0" fmla="*/ 3 w 5"/>
                  <a:gd name="T1" fmla="*/ 2 h 16"/>
                  <a:gd name="T2" fmla="*/ 0 w 5"/>
                  <a:gd name="T3" fmla="*/ 3 h 16"/>
                  <a:gd name="T4" fmla="*/ 1 w 5"/>
                  <a:gd name="T5" fmla="*/ 15 h 16"/>
                  <a:gd name="T6" fmla="*/ 4 w 5"/>
                  <a:gd name="T7" fmla="*/ 15 h 16"/>
                  <a:gd name="T8" fmla="*/ 3 w 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1" y="16"/>
                      <a:pt x="3" y="16"/>
                      <a:pt x="4" y="15"/>
                    </a:cubicBezTo>
                    <a:cubicBezTo>
                      <a:pt x="5" y="11"/>
                      <a:pt x="4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31">
                <a:extLst>
                  <a:ext uri="{FF2B5EF4-FFF2-40B4-BE49-F238E27FC236}">
                    <a16:creationId xmlns:a16="http://schemas.microsoft.com/office/drawing/2014/main" id="{E1235B9A-B92C-4FA1-84DB-69101A427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2977733"/>
                <a:ext cx="7611" cy="22835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1 h 11"/>
                  <a:gd name="T4" fmla="*/ 1 w 4"/>
                  <a:gd name="T5" fmla="*/ 10 h 11"/>
                  <a:gd name="T6" fmla="*/ 3 w 4"/>
                  <a:gd name="T7" fmla="*/ 10 h 11"/>
                  <a:gd name="T8" fmla="*/ 3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1" y="11"/>
                      <a:pt x="3" y="11"/>
                      <a:pt x="3" y="10"/>
                    </a:cubicBezTo>
                    <a:cubicBezTo>
                      <a:pt x="4" y="7"/>
                      <a:pt x="3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32">
                <a:extLst>
                  <a:ext uri="{FF2B5EF4-FFF2-40B4-BE49-F238E27FC236}">
                    <a16:creationId xmlns:a16="http://schemas.microsoft.com/office/drawing/2014/main" id="{B1460245-361C-4738-B266-92F864D3D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29492"/>
                <a:ext cx="6089" cy="28924"/>
              </a:xfrm>
              <a:custGeom>
                <a:avLst/>
                <a:gdLst>
                  <a:gd name="T0" fmla="*/ 3 w 3"/>
                  <a:gd name="T1" fmla="*/ 2 h 14"/>
                  <a:gd name="T2" fmla="*/ 0 w 3"/>
                  <a:gd name="T3" fmla="*/ 2 h 14"/>
                  <a:gd name="T4" fmla="*/ 0 w 3"/>
                  <a:gd name="T5" fmla="*/ 13 h 14"/>
                  <a:gd name="T6" fmla="*/ 3 w 3"/>
                  <a:gd name="T7" fmla="*/ 13 h 14"/>
                  <a:gd name="T8" fmla="*/ 3 w 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4">
                    <a:moveTo>
                      <a:pt x="3" y="2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3" y="14"/>
                      <a:pt x="3" y="13"/>
                    </a:cubicBezTo>
                    <a:cubicBezTo>
                      <a:pt x="3" y="9"/>
                      <a:pt x="3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33">
                <a:extLst>
                  <a:ext uri="{FF2B5EF4-FFF2-40B4-BE49-F238E27FC236}">
                    <a16:creationId xmlns:a16="http://schemas.microsoft.com/office/drawing/2014/main" id="{D3337736-B9F4-43D6-B3A1-C37D643AD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97996"/>
                <a:ext cx="6089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34">
                <a:extLst>
                  <a:ext uri="{FF2B5EF4-FFF2-40B4-BE49-F238E27FC236}">
                    <a16:creationId xmlns:a16="http://schemas.microsoft.com/office/drawing/2014/main" id="{5883F689-0F5B-4F87-98D3-817C804B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172589"/>
                <a:ext cx="6089" cy="24357"/>
              </a:xfrm>
              <a:custGeom>
                <a:avLst/>
                <a:gdLst>
                  <a:gd name="T0" fmla="*/ 2 w 3"/>
                  <a:gd name="T1" fmla="*/ 1 h 12"/>
                  <a:gd name="T2" fmla="*/ 1 w 3"/>
                  <a:gd name="T3" fmla="*/ 1 h 12"/>
                  <a:gd name="T4" fmla="*/ 0 w 3"/>
                  <a:gd name="T5" fmla="*/ 11 h 12"/>
                  <a:gd name="T6" fmla="*/ 3 w 3"/>
                  <a:gd name="T7" fmla="*/ 11 h 12"/>
                  <a:gd name="T8" fmla="*/ 2 w 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0" y="11"/>
                    </a:cubicBezTo>
                    <a:cubicBezTo>
                      <a:pt x="0" y="12"/>
                      <a:pt x="3" y="12"/>
                      <a:pt x="3" y="11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35">
                <a:extLst>
                  <a:ext uri="{FF2B5EF4-FFF2-40B4-BE49-F238E27FC236}">
                    <a16:creationId xmlns:a16="http://schemas.microsoft.com/office/drawing/2014/main" id="{27A65100-C1C3-4AF4-B83C-814268017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3228915"/>
                <a:ext cx="10656" cy="35014"/>
              </a:xfrm>
              <a:custGeom>
                <a:avLst/>
                <a:gdLst>
                  <a:gd name="T0" fmla="*/ 4 w 5"/>
                  <a:gd name="T1" fmla="*/ 1 h 17"/>
                  <a:gd name="T2" fmla="*/ 1 w 5"/>
                  <a:gd name="T3" fmla="*/ 1 h 17"/>
                  <a:gd name="T4" fmla="*/ 1 w 5"/>
                  <a:gd name="T5" fmla="*/ 16 h 17"/>
                  <a:gd name="T6" fmla="*/ 4 w 5"/>
                  <a:gd name="T7" fmla="*/ 16 h 17"/>
                  <a:gd name="T8" fmla="*/ 4 w 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4" y="0"/>
                      <a:pt x="1" y="0"/>
                      <a:pt x="1" y="1"/>
                    </a:cubicBezTo>
                    <a:cubicBezTo>
                      <a:pt x="1" y="6"/>
                      <a:pt x="0" y="11"/>
                      <a:pt x="1" y="16"/>
                    </a:cubicBezTo>
                    <a:cubicBezTo>
                      <a:pt x="2" y="17"/>
                      <a:pt x="3" y="17"/>
                      <a:pt x="4" y="16"/>
                    </a:cubicBezTo>
                    <a:cubicBezTo>
                      <a:pt x="5" y="11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36">
                <a:extLst>
                  <a:ext uri="{FF2B5EF4-FFF2-40B4-BE49-F238E27FC236}">
                    <a16:creationId xmlns:a16="http://schemas.microsoft.com/office/drawing/2014/main" id="{F8523D1B-E0FF-44E4-9249-CC18F4A2F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2814846"/>
                <a:ext cx="10656" cy="36535"/>
              </a:xfrm>
              <a:custGeom>
                <a:avLst/>
                <a:gdLst>
                  <a:gd name="T0" fmla="*/ 4 w 5"/>
                  <a:gd name="T1" fmla="*/ 2 h 18"/>
                  <a:gd name="T2" fmla="*/ 2 w 5"/>
                  <a:gd name="T3" fmla="*/ 1 h 18"/>
                  <a:gd name="T4" fmla="*/ 2 w 5"/>
                  <a:gd name="T5" fmla="*/ 16 h 18"/>
                  <a:gd name="T6" fmla="*/ 5 w 5"/>
                  <a:gd name="T7" fmla="*/ 16 h 18"/>
                  <a:gd name="T8" fmla="*/ 4 w 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4" y="2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0" y="6"/>
                      <a:pt x="1" y="12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  <a:cubicBezTo>
                      <a:pt x="4" y="11"/>
                      <a:pt x="4" y="7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37">
                <a:extLst>
                  <a:ext uri="{FF2B5EF4-FFF2-40B4-BE49-F238E27FC236}">
                    <a16:creationId xmlns:a16="http://schemas.microsoft.com/office/drawing/2014/main" id="{7853370C-67F2-4637-8E40-C3A333DE4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892484"/>
                <a:ext cx="4566" cy="30446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13 h 14"/>
                  <a:gd name="T6" fmla="*/ 2 w 2"/>
                  <a:gd name="T7" fmla="*/ 13 h 14"/>
                  <a:gd name="T8" fmla="*/ 1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8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38">
                <a:extLst>
                  <a:ext uri="{FF2B5EF4-FFF2-40B4-BE49-F238E27FC236}">
                    <a16:creationId xmlns:a16="http://schemas.microsoft.com/office/drawing/2014/main" id="{25CFFAA9-21DA-4A42-8FEF-2031CC688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951854"/>
                <a:ext cx="6089" cy="25880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1 h 13"/>
                  <a:gd name="T4" fmla="*/ 1 w 3"/>
                  <a:gd name="T5" fmla="*/ 12 h 13"/>
                  <a:gd name="T6" fmla="*/ 3 w 3"/>
                  <a:gd name="T7" fmla="*/ 12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1" y="13"/>
                      <a:pt x="3" y="13"/>
                      <a:pt x="3" y="12"/>
                    </a:cubicBezTo>
                    <a:cubicBezTo>
                      <a:pt x="3" y="8"/>
                      <a:pt x="3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39">
                <a:extLst>
                  <a:ext uri="{FF2B5EF4-FFF2-40B4-BE49-F238E27FC236}">
                    <a16:creationId xmlns:a16="http://schemas.microsoft.com/office/drawing/2014/main" id="{860F4A6F-40B1-416B-935E-BBABD0713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86" y="3011224"/>
                <a:ext cx="4566" cy="30446"/>
              </a:xfrm>
              <a:custGeom>
                <a:avLst/>
                <a:gdLst>
                  <a:gd name="T0" fmla="*/ 2 w 2"/>
                  <a:gd name="T1" fmla="*/ 1 h 15"/>
                  <a:gd name="T2" fmla="*/ 0 w 2"/>
                  <a:gd name="T3" fmla="*/ 1 h 15"/>
                  <a:gd name="T4" fmla="*/ 0 w 2"/>
                  <a:gd name="T5" fmla="*/ 14 h 15"/>
                  <a:gd name="T6" fmla="*/ 1 w 2"/>
                  <a:gd name="T7" fmla="*/ 14 h 15"/>
                  <a:gd name="T8" fmla="*/ 2 w 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40">
                <a:extLst>
                  <a:ext uri="{FF2B5EF4-FFF2-40B4-BE49-F238E27FC236}">
                    <a16:creationId xmlns:a16="http://schemas.microsoft.com/office/drawing/2014/main" id="{7A085CB7-7CA6-461A-9C66-6BC35F5D6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084295"/>
                <a:ext cx="10656" cy="25880"/>
              </a:xfrm>
              <a:custGeom>
                <a:avLst/>
                <a:gdLst>
                  <a:gd name="T0" fmla="*/ 2 w 5"/>
                  <a:gd name="T1" fmla="*/ 1 h 13"/>
                  <a:gd name="T2" fmla="*/ 1 w 5"/>
                  <a:gd name="T3" fmla="*/ 1 h 13"/>
                  <a:gd name="T4" fmla="*/ 3 w 5"/>
                  <a:gd name="T5" fmla="*/ 12 h 13"/>
                  <a:gd name="T6" fmla="*/ 4 w 5"/>
                  <a:gd name="T7" fmla="*/ 12 h 13"/>
                  <a:gd name="T8" fmla="*/ 2 w 5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3" y="5"/>
                      <a:pt x="3" y="8"/>
                      <a:pt x="3" y="12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8"/>
                      <a:pt x="4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41">
                <a:extLst>
                  <a:ext uri="{FF2B5EF4-FFF2-40B4-BE49-F238E27FC236}">
                    <a16:creationId xmlns:a16="http://schemas.microsoft.com/office/drawing/2014/main" id="{A9F984E1-C95A-4D2D-80A6-CC200002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419" y="3142142"/>
                <a:ext cx="7611" cy="31969"/>
              </a:xfrm>
              <a:custGeom>
                <a:avLst/>
                <a:gdLst>
                  <a:gd name="T0" fmla="*/ 2 w 3"/>
                  <a:gd name="T1" fmla="*/ 0 h 16"/>
                  <a:gd name="T2" fmla="*/ 1 w 3"/>
                  <a:gd name="T3" fmla="*/ 0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42">
                <a:extLst>
                  <a:ext uri="{FF2B5EF4-FFF2-40B4-BE49-F238E27FC236}">
                    <a16:creationId xmlns:a16="http://schemas.microsoft.com/office/drawing/2014/main" id="{6F22A877-C91C-472B-B9EA-F531FFE11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209124"/>
                <a:ext cx="6089" cy="33491"/>
              </a:xfrm>
              <a:custGeom>
                <a:avLst/>
                <a:gdLst>
                  <a:gd name="T0" fmla="*/ 3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3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6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43">
                <a:extLst>
                  <a:ext uri="{FF2B5EF4-FFF2-40B4-BE49-F238E27FC236}">
                    <a16:creationId xmlns:a16="http://schemas.microsoft.com/office/drawing/2014/main" id="{ECD66867-CC6B-4DED-A2FB-DA5CE3036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52" y="3260883"/>
                <a:ext cx="12178" cy="33491"/>
              </a:xfrm>
              <a:custGeom>
                <a:avLst/>
                <a:gdLst>
                  <a:gd name="T0" fmla="*/ 4 w 5"/>
                  <a:gd name="T1" fmla="*/ 1 h 16"/>
                  <a:gd name="T2" fmla="*/ 2 w 5"/>
                  <a:gd name="T3" fmla="*/ 1 h 16"/>
                  <a:gd name="T4" fmla="*/ 2 w 5"/>
                  <a:gd name="T5" fmla="*/ 14 h 16"/>
                  <a:gd name="T6" fmla="*/ 5 w 5"/>
                  <a:gd name="T7" fmla="*/ 14 h 16"/>
                  <a:gd name="T8" fmla="*/ 4 w 5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" y="16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44">
                <a:extLst>
                  <a:ext uri="{FF2B5EF4-FFF2-40B4-BE49-F238E27FC236}">
                    <a16:creationId xmlns:a16="http://schemas.microsoft.com/office/drawing/2014/main" id="{918B4F7E-F2DC-4231-A6D7-BC29BFC8E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414" y="2903140"/>
                <a:ext cx="6089" cy="33491"/>
              </a:xfrm>
              <a:custGeom>
                <a:avLst/>
                <a:gdLst>
                  <a:gd name="T0" fmla="*/ 3 w 3"/>
                  <a:gd name="T1" fmla="*/ 2 h 16"/>
                  <a:gd name="T2" fmla="*/ 0 w 3"/>
                  <a:gd name="T3" fmla="*/ 2 h 16"/>
                  <a:gd name="T4" fmla="*/ 0 w 3"/>
                  <a:gd name="T5" fmla="*/ 14 h 16"/>
                  <a:gd name="T6" fmla="*/ 3 w 3"/>
                  <a:gd name="T7" fmla="*/ 14 h 16"/>
                  <a:gd name="T8" fmla="*/ 3 w 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6"/>
                      <a:pt x="3" y="16"/>
                      <a:pt x="3" y="14"/>
                    </a:cubicBezTo>
                    <a:cubicBezTo>
                      <a:pt x="3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45">
                <a:extLst>
                  <a:ext uri="{FF2B5EF4-FFF2-40B4-BE49-F238E27FC236}">
                    <a16:creationId xmlns:a16="http://schemas.microsoft.com/office/drawing/2014/main" id="{82EF4D18-8B74-47DA-9893-FE13B5B80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936" y="2971644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0 w 3"/>
                  <a:gd name="T3" fmla="*/ 1 h 17"/>
                  <a:gd name="T4" fmla="*/ 1 w 3"/>
                  <a:gd name="T5" fmla="*/ 16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6"/>
                      <a:pt x="1" y="11"/>
                      <a:pt x="1" y="16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1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46">
                <a:extLst>
                  <a:ext uri="{FF2B5EF4-FFF2-40B4-BE49-F238E27FC236}">
                    <a16:creationId xmlns:a16="http://schemas.microsoft.com/office/drawing/2014/main" id="{574AA29D-D5E9-477A-9B02-4B842E289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038625"/>
                <a:ext cx="6089" cy="31969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47">
                <a:extLst>
                  <a:ext uri="{FF2B5EF4-FFF2-40B4-BE49-F238E27FC236}">
                    <a16:creationId xmlns:a16="http://schemas.microsoft.com/office/drawing/2014/main" id="{E12CDE56-F6CB-428A-8C9C-A3CD15FCD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099518"/>
                <a:ext cx="3045" cy="27402"/>
              </a:xfrm>
              <a:custGeom>
                <a:avLst/>
                <a:gdLst>
                  <a:gd name="T0" fmla="*/ 1 w 1"/>
                  <a:gd name="T1" fmla="*/ 1 h 13"/>
                  <a:gd name="T2" fmla="*/ 0 w 1"/>
                  <a:gd name="T3" fmla="*/ 1 h 13"/>
                  <a:gd name="T4" fmla="*/ 0 w 1"/>
                  <a:gd name="T5" fmla="*/ 12 h 13"/>
                  <a:gd name="T6" fmla="*/ 1 w 1"/>
                  <a:gd name="T7" fmla="*/ 12 h 13"/>
                  <a:gd name="T8" fmla="*/ 1 w 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9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48">
                <a:extLst>
                  <a:ext uri="{FF2B5EF4-FFF2-40B4-BE49-F238E27FC236}">
                    <a16:creationId xmlns:a16="http://schemas.microsoft.com/office/drawing/2014/main" id="{9EAAF436-A963-4972-8649-C1FA8FD4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155844"/>
                <a:ext cx="9134" cy="22835"/>
              </a:xfrm>
              <a:custGeom>
                <a:avLst/>
                <a:gdLst>
                  <a:gd name="T0" fmla="*/ 2 w 4"/>
                  <a:gd name="T1" fmla="*/ 1 h 11"/>
                  <a:gd name="T2" fmla="*/ 0 w 4"/>
                  <a:gd name="T3" fmla="*/ 2 h 11"/>
                  <a:gd name="T4" fmla="*/ 2 w 4"/>
                  <a:gd name="T5" fmla="*/ 10 h 11"/>
                  <a:gd name="T6" fmla="*/ 3 w 4"/>
                  <a:gd name="T7" fmla="*/ 10 h 11"/>
                  <a:gd name="T8" fmla="*/ 2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49">
                <a:extLst>
                  <a:ext uri="{FF2B5EF4-FFF2-40B4-BE49-F238E27FC236}">
                    <a16:creationId xmlns:a16="http://schemas.microsoft.com/office/drawing/2014/main" id="{0B16AB07-93D6-4BCB-863D-799C1CE82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22825"/>
                <a:ext cx="10656" cy="41103"/>
              </a:xfrm>
              <a:custGeom>
                <a:avLst/>
                <a:gdLst>
                  <a:gd name="T0" fmla="*/ 3 w 5"/>
                  <a:gd name="T1" fmla="*/ 1 h 20"/>
                  <a:gd name="T2" fmla="*/ 0 w 5"/>
                  <a:gd name="T3" fmla="*/ 18 h 20"/>
                  <a:gd name="T4" fmla="*/ 2 w 5"/>
                  <a:gd name="T5" fmla="*/ 19 h 20"/>
                  <a:gd name="T6" fmla="*/ 5 w 5"/>
                  <a:gd name="T7" fmla="*/ 1 h 20"/>
                  <a:gd name="T8" fmla="*/ 3 w 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3" y="1"/>
                    </a:moveTo>
                    <a:cubicBezTo>
                      <a:pt x="2" y="7"/>
                      <a:pt x="0" y="13"/>
                      <a:pt x="0" y="18"/>
                    </a:cubicBezTo>
                    <a:cubicBezTo>
                      <a:pt x="0" y="20"/>
                      <a:pt x="2" y="20"/>
                      <a:pt x="2" y="19"/>
                    </a:cubicBezTo>
                    <a:cubicBezTo>
                      <a:pt x="4" y="13"/>
                      <a:pt x="4" y="7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50">
                <a:extLst>
                  <a:ext uri="{FF2B5EF4-FFF2-40B4-BE49-F238E27FC236}">
                    <a16:creationId xmlns:a16="http://schemas.microsoft.com/office/drawing/2014/main" id="{8C5C2EA2-599B-48A0-9B6B-42A84139E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74584"/>
                <a:ext cx="10656" cy="18268"/>
              </a:xfrm>
              <a:custGeom>
                <a:avLst/>
                <a:gdLst>
                  <a:gd name="T0" fmla="*/ 4 w 5"/>
                  <a:gd name="T1" fmla="*/ 7 h 9"/>
                  <a:gd name="T2" fmla="*/ 2 w 5"/>
                  <a:gd name="T3" fmla="*/ 2 h 9"/>
                  <a:gd name="T4" fmla="*/ 0 w 5"/>
                  <a:gd name="T5" fmla="*/ 2 h 9"/>
                  <a:gd name="T6" fmla="*/ 3 w 5"/>
                  <a:gd name="T7" fmla="*/ 8 h 9"/>
                  <a:gd name="T8" fmla="*/ 4 w 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3" y="5"/>
                      <a:pt x="2" y="4"/>
                      <a:pt x="2" y="2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51">
                <a:extLst>
                  <a:ext uri="{FF2B5EF4-FFF2-40B4-BE49-F238E27FC236}">
                    <a16:creationId xmlns:a16="http://schemas.microsoft.com/office/drawing/2014/main" id="{324EC0C3-BFCD-49F4-8F81-DA1F53960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735686"/>
                <a:ext cx="10656" cy="47192"/>
              </a:xfrm>
              <a:custGeom>
                <a:avLst/>
                <a:gdLst>
                  <a:gd name="T0" fmla="*/ 4 w 5"/>
                  <a:gd name="T1" fmla="*/ 2 h 23"/>
                  <a:gd name="T2" fmla="*/ 2 w 5"/>
                  <a:gd name="T3" fmla="*/ 2 h 23"/>
                  <a:gd name="T4" fmla="*/ 1 w 5"/>
                  <a:gd name="T5" fmla="*/ 22 h 23"/>
                  <a:gd name="T6" fmla="*/ 4 w 5"/>
                  <a:gd name="T7" fmla="*/ 21 h 23"/>
                  <a:gd name="T8" fmla="*/ 4 w 5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"/>
                    </a:moveTo>
                    <a:cubicBezTo>
                      <a:pt x="5" y="1"/>
                      <a:pt x="2" y="0"/>
                      <a:pt x="2" y="2"/>
                    </a:cubicBezTo>
                    <a:cubicBezTo>
                      <a:pt x="1" y="8"/>
                      <a:pt x="0" y="15"/>
                      <a:pt x="1" y="22"/>
                    </a:cubicBezTo>
                    <a:cubicBezTo>
                      <a:pt x="1" y="23"/>
                      <a:pt x="4" y="23"/>
                      <a:pt x="4" y="21"/>
                    </a:cubicBezTo>
                    <a:cubicBezTo>
                      <a:pt x="4" y="15"/>
                      <a:pt x="4" y="9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52">
                <a:extLst>
                  <a:ext uri="{FF2B5EF4-FFF2-40B4-BE49-F238E27FC236}">
                    <a16:creationId xmlns:a16="http://schemas.microsoft.com/office/drawing/2014/main" id="{F286BC55-05CC-43B5-A20D-AA7916ACC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25502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1 w 3"/>
                  <a:gd name="T3" fmla="*/ 1 h 17"/>
                  <a:gd name="T4" fmla="*/ 0 w 3"/>
                  <a:gd name="T5" fmla="*/ 15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17"/>
                      <a:pt x="2" y="17"/>
                      <a:pt x="3" y="15"/>
                    </a:cubicBezTo>
                    <a:cubicBezTo>
                      <a:pt x="3" y="10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53">
                <a:extLst>
                  <a:ext uri="{FF2B5EF4-FFF2-40B4-BE49-F238E27FC236}">
                    <a16:creationId xmlns:a16="http://schemas.microsoft.com/office/drawing/2014/main" id="{9C0E322B-82E8-42A7-94C7-2B0B1A04A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97051"/>
                <a:ext cx="6089" cy="22835"/>
              </a:xfrm>
              <a:custGeom>
                <a:avLst/>
                <a:gdLst>
                  <a:gd name="T0" fmla="*/ 2 w 3"/>
                  <a:gd name="T1" fmla="*/ 1 h 11"/>
                  <a:gd name="T2" fmla="*/ 0 w 3"/>
                  <a:gd name="T3" fmla="*/ 2 h 11"/>
                  <a:gd name="T4" fmla="*/ 1 w 3"/>
                  <a:gd name="T5" fmla="*/ 10 h 11"/>
                  <a:gd name="T6" fmla="*/ 3 w 3"/>
                  <a:gd name="T7" fmla="*/ 10 h 11"/>
                  <a:gd name="T8" fmla="*/ 2 w 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54">
                <a:extLst>
                  <a:ext uri="{FF2B5EF4-FFF2-40B4-BE49-F238E27FC236}">
                    <a16:creationId xmlns:a16="http://schemas.microsoft.com/office/drawing/2014/main" id="{097FEE29-C1CE-4805-A81C-A536D64E9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243" y="2960988"/>
                <a:ext cx="9134" cy="39580"/>
              </a:xfrm>
              <a:custGeom>
                <a:avLst/>
                <a:gdLst>
                  <a:gd name="T0" fmla="*/ 2 w 4"/>
                  <a:gd name="T1" fmla="*/ 1 h 19"/>
                  <a:gd name="T2" fmla="*/ 1 w 4"/>
                  <a:gd name="T3" fmla="*/ 1 h 19"/>
                  <a:gd name="T4" fmla="*/ 0 w 4"/>
                  <a:gd name="T5" fmla="*/ 18 h 19"/>
                  <a:gd name="T6" fmla="*/ 2 w 4"/>
                  <a:gd name="T7" fmla="*/ 18 h 19"/>
                  <a:gd name="T8" fmla="*/ 2 w 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" y="7"/>
                      <a:pt x="1" y="12"/>
                      <a:pt x="0" y="18"/>
                    </a:cubicBezTo>
                    <a:cubicBezTo>
                      <a:pt x="0" y="19"/>
                      <a:pt x="2" y="19"/>
                      <a:pt x="2" y="18"/>
                    </a:cubicBezTo>
                    <a:cubicBezTo>
                      <a:pt x="4" y="13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55">
                <a:extLst>
                  <a:ext uri="{FF2B5EF4-FFF2-40B4-BE49-F238E27FC236}">
                    <a16:creationId xmlns:a16="http://schemas.microsoft.com/office/drawing/2014/main" id="{641EB2C3-9668-4DAE-BE52-90620990C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40148"/>
                <a:ext cx="4566" cy="33491"/>
              </a:xfrm>
              <a:custGeom>
                <a:avLst/>
                <a:gdLst>
                  <a:gd name="T0" fmla="*/ 2 w 2"/>
                  <a:gd name="T1" fmla="*/ 1 h 16"/>
                  <a:gd name="T2" fmla="*/ 1 w 2"/>
                  <a:gd name="T3" fmla="*/ 1 h 16"/>
                  <a:gd name="T4" fmla="*/ 0 w 2"/>
                  <a:gd name="T5" fmla="*/ 15 h 16"/>
                  <a:gd name="T6" fmla="*/ 2 w 2"/>
                  <a:gd name="T7" fmla="*/ 15 h 16"/>
                  <a:gd name="T8" fmla="*/ 2 w 2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6"/>
                      <a:pt x="2" y="16"/>
                      <a:pt x="2" y="15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56">
                <a:extLst>
                  <a:ext uri="{FF2B5EF4-FFF2-40B4-BE49-F238E27FC236}">
                    <a16:creationId xmlns:a16="http://schemas.microsoft.com/office/drawing/2014/main" id="{281D59B0-A941-464A-B2BD-01B9682F7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99518"/>
                <a:ext cx="4566" cy="28924"/>
              </a:xfrm>
              <a:custGeom>
                <a:avLst/>
                <a:gdLst>
                  <a:gd name="T0" fmla="*/ 2 w 2"/>
                  <a:gd name="T1" fmla="*/ 1 h 14"/>
                  <a:gd name="T2" fmla="*/ 0 w 2"/>
                  <a:gd name="T3" fmla="*/ 1 h 14"/>
                  <a:gd name="T4" fmla="*/ 0 w 2"/>
                  <a:gd name="T5" fmla="*/ 12 h 14"/>
                  <a:gd name="T6" fmla="*/ 2 w 2"/>
                  <a:gd name="T7" fmla="*/ 12 h 14"/>
                  <a:gd name="T8" fmla="*/ 2 w 2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4"/>
                      <a:pt x="2" y="14"/>
                      <a:pt x="2" y="12"/>
                    </a:cubicBezTo>
                    <a:cubicBezTo>
                      <a:pt x="2" y="9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57">
                <a:extLst>
                  <a:ext uri="{FF2B5EF4-FFF2-40B4-BE49-F238E27FC236}">
                    <a16:creationId xmlns:a16="http://schemas.microsoft.com/office/drawing/2014/main" id="{71A7430F-D6B6-41D5-9BF7-246617FF0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109" y="3164978"/>
                <a:ext cx="12178" cy="44147"/>
              </a:xfrm>
              <a:custGeom>
                <a:avLst/>
                <a:gdLst>
                  <a:gd name="T0" fmla="*/ 2 w 5"/>
                  <a:gd name="T1" fmla="*/ 2 h 22"/>
                  <a:gd name="T2" fmla="*/ 0 w 5"/>
                  <a:gd name="T3" fmla="*/ 2 h 22"/>
                  <a:gd name="T4" fmla="*/ 2 w 5"/>
                  <a:gd name="T5" fmla="*/ 21 h 22"/>
                  <a:gd name="T6" fmla="*/ 3 w 5"/>
                  <a:gd name="T7" fmla="*/ 21 h 22"/>
                  <a:gd name="T8" fmla="*/ 2 w 5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8"/>
                      <a:pt x="0" y="15"/>
                      <a:pt x="2" y="21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5" y="15"/>
                      <a:pt x="3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58">
                <a:extLst>
                  <a:ext uri="{FF2B5EF4-FFF2-40B4-BE49-F238E27FC236}">
                    <a16:creationId xmlns:a16="http://schemas.microsoft.com/office/drawing/2014/main" id="{92739FB3-EBF4-4B63-8745-E96097DD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154" y="3235004"/>
                <a:ext cx="9134" cy="24357"/>
              </a:xfrm>
              <a:custGeom>
                <a:avLst/>
                <a:gdLst>
                  <a:gd name="T0" fmla="*/ 2 w 4"/>
                  <a:gd name="T1" fmla="*/ 1 h 12"/>
                  <a:gd name="T2" fmla="*/ 0 w 4"/>
                  <a:gd name="T3" fmla="*/ 1 h 12"/>
                  <a:gd name="T4" fmla="*/ 1 w 4"/>
                  <a:gd name="T5" fmla="*/ 11 h 12"/>
                  <a:gd name="T6" fmla="*/ 3 w 4"/>
                  <a:gd name="T7" fmla="*/ 11 h 12"/>
                  <a:gd name="T8" fmla="*/ 2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4" y="8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4DE8494-3CD9-4DBC-9A73-976AE0F93490}"/>
                </a:ext>
              </a:extLst>
            </p:cNvPr>
            <p:cNvGrpSpPr/>
            <p:nvPr/>
          </p:nvGrpSpPr>
          <p:grpSpPr>
            <a:xfrm>
              <a:off x="2672512" y="5788635"/>
              <a:ext cx="672861" cy="642415"/>
              <a:chOff x="1498814" y="5125712"/>
              <a:chExt cx="672861" cy="642415"/>
            </a:xfrm>
            <a:solidFill>
              <a:schemeClr val="bg1"/>
            </a:solidFill>
          </p:grpSpPr>
          <p:sp>
            <p:nvSpPr>
              <p:cNvPr id="78" name="Freeform 159">
                <a:extLst>
                  <a:ext uri="{FF2B5EF4-FFF2-40B4-BE49-F238E27FC236}">
                    <a16:creationId xmlns:a16="http://schemas.microsoft.com/office/drawing/2014/main" id="{DA10B8E9-3682-4C31-858C-D0D9A0CA1D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814" y="5125712"/>
                <a:ext cx="672861" cy="642415"/>
              </a:xfrm>
              <a:custGeom>
                <a:avLst/>
                <a:gdLst>
                  <a:gd name="T0" fmla="*/ 254 w 300"/>
                  <a:gd name="T1" fmla="*/ 79 h 310"/>
                  <a:gd name="T2" fmla="*/ 185 w 300"/>
                  <a:gd name="T3" fmla="*/ 6 h 310"/>
                  <a:gd name="T4" fmla="*/ 93 w 300"/>
                  <a:gd name="T5" fmla="*/ 17 h 310"/>
                  <a:gd name="T6" fmla="*/ 36 w 300"/>
                  <a:gd name="T7" fmla="*/ 105 h 310"/>
                  <a:gd name="T8" fmla="*/ 73 w 300"/>
                  <a:gd name="T9" fmla="*/ 306 h 310"/>
                  <a:gd name="T10" fmla="*/ 115 w 300"/>
                  <a:gd name="T11" fmla="*/ 291 h 310"/>
                  <a:gd name="T12" fmla="*/ 298 w 300"/>
                  <a:gd name="T13" fmla="*/ 137 h 310"/>
                  <a:gd name="T14" fmla="*/ 130 w 300"/>
                  <a:gd name="T15" fmla="*/ 40 h 310"/>
                  <a:gd name="T16" fmla="*/ 68 w 300"/>
                  <a:gd name="T17" fmla="*/ 82 h 310"/>
                  <a:gd name="T18" fmla="*/ 120 w 300"/>
                  <a:gd name="T19" fmla="*/ 47 h 310"/>
                  <a:gd name="T20" fmla="*/ 67 w 300"/>
                  <a:gd name="T21" fmla="*/ 73 h 310"/>
                  <a:gd name="T22" fmla="*/ 120 w 300"/>
                  <a:gd name="T23" fmla="*/ 47 h 310"/>
                  <a:gd name="T24" fmla="*/ 186 w 300"/>
                  <a:gd name="T25" fmla="*/ 10 h 310"/>
                  <a:gd name="T26" fmla="*/ 254 w 300"/>
                  <a:gd name="T27" fmla="*/ 72 h 310"/>
                  <a:gd name="T28" fmla="*/ 134 w 300"/>
                  <a:gd name="T29" fmla="*/ 146 h 310"/>
                  <a:gd name="T30" fmla="*/ 65 w 300"/>
                  <a:gd name="T31" fmla="*/ 207 h 310"/>
                  <a:gd name="T32" fmla="*/ 60 w 300"/>
                  <a:gd name="T33" fmla="*/ 199 h 310"/>
                  <a:gd name="T34" fmla="*/ 55 w 300"/>
                  <a:gd name="T35" fmla="*/ 191 h 310"/>
                  <a:gd name="T36" fmla="*/ 52 w 300"/>
                  <a:gd name="T37" fmla="*/ 186 h 310"/>
                  <a:gd name="T38" fmla="*/ 49 w 300"/>
                  <a:gd name="T39" fmla="*/ 182 h 310"/>
                  <a:gd name="T40" fmla="*/ 43 w 300"/>
                  <a:gd name="T41" fmla="*/ 173 h 310"/>
                  <a:gd name="T42" fmla="*/ 38 w 300"/>
                  <a:gd name="T43" fmla="*/ 165 h 310"/>
                  <a:gd name="T44" fmla="*/ 34 w 300"/>
                  <a:gd name="T45" fmla="*/ 157 h 310"/>
                  <a:gd name="T46" fmla="*/ 29 w 300"/>
                  <a:gd name="T47" fmla="*/ 150 h 310"/>
                  <a:gd name="T48" fmla="*/ 53 w 300"/>
                  <a:gd name="T49" fmla="*/ 117 h 310"/>
                  <a:gd name="T50" fmla="*/ 70 w 300"/>
                  <a:gd name="T51" fmla="*/ 95 h 310"/>
                  <a:gd name="T52" fmla="*/ 13 w 300"/>
                  <a:gd name="T53" fmla="*/ 130 h 310"/>
                  <a:gd name="T54" fmla="*/ 192 w 300"/>
                  <a:gd name="T55" fmla="*/ 141 h 310"/>
                  <a:gd name="T56" fmla="*/ 154 w 300"/>
                  <a:gd name="T57" fmla="*/ 167 h 310"/>
                  <a:gd name="T58" fmla="*/ 176 w 300"/>
                  <a:gd name="T59" fmla="*/ 124 h 310"/>
                  <a:gd name="T60" fmla="*/ 11 w 300"/>
                  <a:gd name="T61" fmla="*/ 154 h 310"/>
                  <a:gd name="T62" fmla="*/ 18 w 300"/>
                  <a:gd name="T63" fmla="*/ 144 h 310"/>
                  <a:gd name="T64" fmla="*/ 16 w 300"/>
                  <a:gd name="T65" fmla="*/ 166 h 310"/>
                  <a:gd name="T66" fmla="*/ 16 w 300"/>
                  <a:gd name="T67" fmla="*/ 167 h 310"/>
                  <a:gd name="T68" fmla="*/ 24 w 300"/>
                  <a:gd name="T69" fmla="*/ 153 h 310"/>
                  <a:gd name="T70" fmla="*/ 23 w 300"/>
                  <a:gd name="T71" fmla="*/ 168 h 310"/>
                  <a:gd name="T72" fmla="*/ 25 w 300"/>
                  <a:gd name="T73" fmla="*/ 186 h 310"/>
                  <a:gd name="T74" fmla="*/ 28 w 300"/>
                  <a:gd name="T75" fmla="*/ 161 h 310"/>
                  <a:gd name="T76" fmla="*/ 27 w 300"/>
                  <a:gd name="T77" fmla="*/ 188 h 310"/>
                  <a:gd name="T78" fmla="*/ 35 w 300"/>
                  <a:gd name="T79" fmla="*/ 172 h 310"/>
                  <a:gd name="T80" fmla="*/ 28 w 300"/>
                  <a:gd name="T81" fmla="*/ 192 h 310"/>
                  <a:gd name="T82" fmla="*/ 40 w 300"/>
                  <a:gd name="T83" fmla="*/ 220 h 310"/>
                  <a:gd name="T84" fmla="*/ 51 w 300"/>
                  <a:gd name="T85" fmla="*/ 196 h 310"/>
                  <a:gd name="T86" fmla="*/ 47 w 300"/>
                  <a:gd name="T87" fmla="*/ 236 h 310"/>
                  <a:gd name="T88" fmla="*/ 62 w 300"/>
                  <a:gd name="T89" fmla="*/ 216 h 310"/>
                  <a:gd name="T90" fmla="*/ 64 w 300"/>
                  <a:gd name="T91" fmla="*/ 217 h 310"/>
                  <a:gd name="T92" fmla="*/ 52 w 300"/>
                  <a:gd name="T93" fmla="*/ 249 h 310"/>
                  <a:gd name="T94" fmla="*/ 64 w 300"/>
                  <a:gd name="T95" fmla="*/ 275 h 310"/>
                  <a:gd name="T96" fmla="*/ 64 w 300"/>
                  <a:gd name="T97" fmla="*/ 276 h 310"/>
                  <a:gd name="T98" fmla="*/ 78 w 300"/>
                  <a:gd name="T99" fmla="*/ 244 h 310"/>
                  <a:gd name="T100" fmla="*/ 71 w 300"/>
                  <a:gd name="T101" fmla="*/ 288 h 310"/>
                  <a:gd name="T102" fmla="*/ 81 w 300"/>
                  <a:gd name="T103" fmla="*/ 297 h 310"/>
                  <a:gd name="T104" fmla="*/ 94 w 300"/>
                  <a:gd name="T105" fmla="*/ 290 h 310"/>
                  <a:gd name="T106" fmla="*/ 109 w 300"/>
                  <a:gd name="T107" fmla="*/ 288 h 310"/>
                  <a:gd name="T108" fmla="*/ 114 w 300"/>
                  <a:gd name="T109" fmla="*/ 286 h 310"/>
                  <a:gd name="T110" fmla="*/ 111 w 300"/>
                  <a:gd name="T111" fmla="*/ 280 h 310"/>
                  <a:gd name="T112" fmla="*/ 105 w 300"/>
                  <a:gd name="T113" fmla="*/ 271 h 310"/>
                  <a:gd name="T114" fmla="*/ 98 w 300"/>
                  <a:gd name="T115" fmla="*/ 260 h 310"/>
                  <a:gd name="T116" fmla="*/ 90 w 300"/>
                  <a:gd name="T117" fmla="*/ 247 h 310"/>
                  <a:gd name="T118" fmla="*/ 83 w 300"/>
                  <a:gd name="T119" fmla="*/ 235 h 310"/>
                  <a:gd name="T120" fmla="*/ 150 w 300"/>
                  <a:gd name="T121" fmla="*/ 169 h 310"/>
                  <a:gd name="T122" fmla="*/ 189 w 300"/>
                  <a:gd name="T123" fmla="*/ 129 h 310"/>
                  <a:gd name="T124" fmla="*/ 202 w 300"/>
                  <a:gd name="T125" fmla="*/ 21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0">
                    <a:moveTo>
                      <a:pt x="298" y="137"/>
                    </a:moveTo>
                    <a:cubicBezTo>
                      <a:pt x="298" y="137"/>
                      <a:pt x="298" y="137"/>
                      <a:pt x="298" y="137"/>
                    </a:cubicBezTo>
                    <a:cubicBezTo>
                      <a:pt x="291" y="124"/>
                      <a:pt x="280" y="114"/>
                      <a:pt x="272" y="103"/>
                    </a:cubicBezTo>
                    <a:cubicBezTo>
                      <a:pt x="266" y="94"/>
                      <a:pt x="262" y="85"/>
                      <a:pt x="254" y="79"/>
                    </a:cubicBezTo>
                    <a:cubicBezTo>
                      <a:pt x="255" y="78"/>
                      <a:pt x="256" y="77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73" y="75"/>
                      <a:pt x="242" y="45"/>
                      <a:pt x="239" y="42"/>
                    </a:cubicBezTo>
                    <a:cubicBezTo>
                      <a:pt x="228" y="29"/>
                      <a:pt x="205" y="0"/>
                      <a:pt x="185" y="6"/>
                    </a:cubicBezTo>
                    <a:cubicBezTo>
                      <a:pt x="184" y="5"/>
                      <a:pt x="183" y="5"/>
                      <a:pt x="182" y="6"/>
                    </a:cubicBezTo>
                    <a:cubicBezTo>
                      <a:pt x="166" y="16"/>
                      <a:pt x="151" y="26"/>
                      <a:pt x="135" y="36"/>
                    </a:cubicBezTo>
                    <a:cubicBezTo>
                      <a:pt x="129" y="28"/>
                      <a:pt x="118" y="11"/>
                      <a:pt x="107" y="10"/>
                    </a:cubicBezTo>
                    <a:cubicBezTo>
                      <a:pt x="103" y="10"/>
                      <a:pt x="97" y="15"/>
                      <a:pt x="93" y="17"/>
                    </a:cubicBezTo>
                    <a:cubicBezTo>
                      <a:pt x="85" y="22"/>
                      <a:pt x="77" y="28"/>
                      <a:pt x="69" y="34"/>
                    </a:cubicBezTo>
                    <a:cubicBezTo>
                      <a:pt x="60" y="41"/>
                      <a:pt x="44" y="49"/>
                      <a:pt x="42" y="60"/>
                    </a:cubicBezTo>
                    <a:cubicBezTo>
                      <a:pt x="39" y="71"/>
                      <a:pt x="50" y="84"/>
                      <a:pt x="57" y="91"/>
                    </a:cubicBezTo>
                    <a:cubicBezTo>
                      <a:pt x="50" y="95"/>
                      <a:pt x="43" y="100"/>
                      <a:pt x="36" y="105"/>
                    </a:cubicBezTo>
                    <a:cubicBezTo>
                      <a:pt x="27" y="112"/>
                      <a:pt x="11" y="120"/>
                      <a:pt x="6" y="130"/>
                    </a:cubicBezTo>
                    <a:cubicBezTo>
                      <a:pt x="0" y="135"/>
                      <a:pt x="4" y="146"/>
                      <a:pt x="6" y="151"/>
                    </a:cubicBezTo>
                    <a:cubicBezTo>
                      <a:pt x="10" y="168"/>
                      <a:pt x="18" y="184"/>
                      <a:pt x="25" y="200"/>
                    </a:cubicBezTo>
                    <a:cubicBezTo>
                      <a:pt x="40" y="235"/>
                      <a:pt x="54" y="273"/>
                      <a:pt x="73" y="306"/>
                    </a:cubicBezTo>
                    <a:cubicBezTo>
                      <a:pt x="72" y="308"/>
                      <a:pt x="75" y="310"/>
                      <a:pt x="77" y="309"/>
                    </a:cubicBezTo>
                    <a:cubicBezTo>
                      <a:pt x="87" y="297"/>
                      <a:pt x="99" y="298"/>
                      <a:pt x="113" y="293"/>
                    </a:cubicBezTo>
                    <a:cubicBezTo>
                      <a:pt x="114" y="293"/>
                      <a:pt x="115" y="292"/>
                      <a:pt x="115" y="291"/>
                    </a:cubicBezTo>
                    <a:cubicBezTo>
                      <a:pt x="115" y="291"/>
                      <a:pt x="115" y="291"/>
                      <a:pt x="115" y="291"/>
                    </a:cubicBezTo>
                    <a:cubicBezTo>
                      <a:pt x="132" y="283"/>
                      <a:pt x="144" y="269"/>
                      <a:pt x="157" y="257"/>
                    </a:cubicBezTo>
                    <a:cubicBezTo>
                      <a:pt x="174" y="243"/>
                      <a:pt x="191" y="230"/>
                      <a:pt x="209" y="217"/>
                    </a:cubicBezTo>
                    <a:cubicBezTo>
                      <a:pt x="240" y="194"/>
                      <a:pt x="272" y="171"/>
                      <a:pt x="298" y="141"/>
                    </a:cubicBezTo>
                    <a:cubicBezTo>
                      <a:pt x="300" y="140"/>
                      <a:pt x="299" y="138"/>
                      <a:pt x="298" y="137"/>
                    </a:cubicBezTo>
                    <a:close/>
                    <a:moveTo>
                      <a:pt x="52" y="56"/>
                    </a:moveTo>
                    <a:cubicBezTo>
                      <a:pt x="58" y="47"/>
                      <a:pt x="70" y="41"/>
                      <a:pt x="78" y="35"/>
                    </a:cubicBezTo>
                    <a:cubicBezTo>
                      <a:pt x="85" y="31"/>
                      <a:pt x="94" y="22"/>
                      <a:pt x="101" y="20"/>
                    </a:cubicBezTo>
                    <a:cubicBezTo>
                      <a:pt x="114" y="17"/>
                      <a:pt x="123" y="31"/>
                      <a:pt x="130" y="40"/>
                    </a:cubicBezTo>
                    <a:cubicBezTo>
                      <a:pt x="128" y="41"/>
                      <a:pt x="126" y="42"/>
                      <a:pt x="124" y="44"/>
                    </a:cubicBezTo>
                    <a:cubicBezTo>
                      <a:pt x="119" y="37"/>
                      <a:pt x="111" y="27"/>
                      <a:pt x="102" y="28"/>
                    </a:cubicBezTo>
                    <a:cubicBezTo>
                      <a:pt x="92" y="30"/>
                      <a:pt x="82" y="40"/>
                      <a:pt x="74" y="45"/>
                    </a:cubicBezTo>
                    <a:cubicBezTo>
                      <a:pt x="59" y="55"/>
                      <a:pt x="52" y="68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6" y="84"/>
                      <a:pt x="63" y="86"/>
                      <a:pt x="60" y="88"/>
                    </a:cubicBezTo>
                    <a:cubicBezTo>
                      <a:pt x="55" y="79"/>
                      <a:pt x="44" y="66"/>
                      <a:pt x="52" y="56"/>
                    </a:cubicBezTo>
                    <a:close/>
                    <a:moveTo>
                      <a:pt x="120" y="47"/>
                    </a:moveTo>
                    <a:cubicBezTo>
                      <a:pt x="107" y="55"/>
                      <a:pt x="95" y="63"/>
                      <a:pt x="83" y="72"/>
                    </a:cubicBezTo>
                    <a:cubicBezTo>
                      <a:pt x="79" y="74"/>
                      <a:pt x="75" y="77"/>
                      <a:pt x="72" y="80"/>
                    </a:cubicBezTo>
                    <a:cubicBezTo>
                      <a:pt x="71" y="80"/>
                      <a:pt x="71" y="80"/>
                      <a:pt x="71" y="79"/>
                    </a:cubicBezTo>
                    <a:cubicBezTo>
                      <a:pt x="70" y="77"/>
                      <a:pt x="68" y="75"/>
                      <a:pt x="67" y="73"/>
                    </a:cubicBezTo>
                    <a:cubicBezTo>
                      <a:pt x="65" y="69"/>
                      <a:pt x="65" y="60"/>
                      <a:pt x="68" y="56"/>
                    </a:cubicBezTo>
                    <a:cubicBezTo>
                      <a:pt x="71" y="52"/>
                      <a:pt x="80" y="47"/>
                      <a:pt x="84" y="45"/>
                    </a:cubicBezTo>
                    <a:cubicBezTo>
                      <a:pt x="90" y="40"/>
                      <a:pt x="95" y="36"/>
                      <a:pt x="103" y="36"/>
                    </a:cubicBezTo>
                    <a:cubicBezTo>
                      <a:pt x="111" y="36"/>
                      <a:pt x="114" y="41"/>
                      <a:pt x="120" y="47"/>
                    </a:cubicBezTo>
                    <a:close/>
                    <a:moveTo>
                      <a:pt x="51" y="102"/>
                    </a:moveTo>
                    <a:cubicBezTo>
                      <a:pt x="66" y="91"/>
                      <a:pt x="81" y="81"/>
                      <a:pt x="96" y="70"/>
                    </a:cubicBezTo>
                    <a:cubicBezTo>
                      <a:pt x="125" y="50"/>
                      <a:pt x="155" y="30"/>
                      <a:pt x="185" y="11"/>
                    </a:cubicBezTo>
                    <a:cubicBezTo>
                      <a:pt x="185" y="11"/>
                      <a:pt x="186" y="10"/>
                      <a:pt x="186" y="10"/>
                    </a:cubicBezTo>
                    <a:cubicBezTo>
                      <a:pt x="201" y="10"/>
                      <a:pt x="218" y="29"/>
                      <a:pt x="228" y="39"/>
                    </a:cubicBezTo>
                    <a:cubicBezTo>
                      <a:pt x="232" y="43"/>
                      <a:pt x="253" y="72"/>
                      <a:pt x="256" y="71"/>
                    </a:cubicBezTo>
                    <a:cubicBezTo>
                      <a:pt x="255" y="71"/>
                      <a:pt x="255" y="72"/>
                      <a:pt x="254" y="72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0" y="87"/>
                      <a:pt x="207" y="106"/>
                      <a:pt x="187" y="126"/>
                    </a:cubicBezTo>
                    <a:cubicBezTo>
                      <a:pt x="178" y="117"/>
                      <a:pt x="168" y="112"/>
                      <a:pt x="157" y="123"/>
                    </a:cubicBezTo>
                    <a:cubicBezTo>
                      <a:pt x="151" y="128"/>
                      <a:pt x="141" y="131"/>
                      <a:pt x="136" y="138"/>
                    </a:cubicBezTo>
                    <a:cubicBezTo>
                      <a:pt x="135" y="141"/>
                      <a:pt x="134" y="144"/>
                      <a:pt x="134" y="146"/>
                    </a:cubicBezTo>
                    <a:cubicBezTo>
                      <a:pt x="134" y="147"/>
                      <a:pt x="133" y="148"/>
                      <a:pt x="134" y="148"/>
                    </a:cubicBezTo>
                    <a:cubicBezTo>
                      <a:pt x="136" y="152"/>
                      <a:pt x="138" y="155"/>
                      <a:pt x="140" y="158"/>
                    </a:cubicBezTo>
                    <a:cubicBezTo>
                      <a:pt x="116" y="176"/>
                      <a:pt x="92" y="194"/>
                      <a:pt x="69" y="214"/>
                    </a:cubicBezTo>
                    <a:cubicBezTo>
                      <a:pt x="68" y="212"/>
                      <a:pt x="66" y="209"/>
                      <a:pt x="65" y="207"/>
                    </a:cubicBezTo>
                    <a:cubicBezTo>
                      <a:pt x="78" y="194"/>
                      <a:pt x="92" y="182"/>
                      <a:pt x="105" y="170"/>
                    </a:cubicBezTo>
                    <a:cubicBezTo>
                      <a:pt x="106" y="170"/>
                      <a:pt x="105" y="169"/>
                      <a:pt x="105" y="169"/>
                    </a:cubicBezTo>
                    <a:cubicBezTo>
                      <a:pt x="90" y="181"/>
                      <a:pt x="77" y="193"/>
                      <a:pt x="64" y="206"/>
                    </a:cubicBezTo>
                    <a:cubicBezTo>
                      <a:pt x="63" y="204"/>
                      <a:pt x="61" y="202"/>
                      <a:pt x="60" y="199"/>
                    </a:cubicBezTo>
                    <a:cubicBezTo>
                      <a:pt x="67" y="195"/>
                      <a:pt x="73" y="190"/>
                      <a:pt x="79" y="184"/>
                    </a:cubicBezTo>
                    <a:cubicBezTo>
                      <a:pt x="80" y="183"/>
                      <a:pt x="79" y="182"/>
                      <a:pt x="78" y="183"/>
                    </a:cubicBezTo>
                    <a:cubicBezTo>
                      <a:pt x="72" y="189"/>
                      <a:pt x="66" y="194"/>
                      <a:pt x="59" y="198"/>
                    </a:cubicBezTo>
                    <a:cubicBezTo>
                      <a:pt x="58" y="196"/>
                      <a:pt x="56" y="194"/>
                      <a:pt x="55" y="191"/>
                    </a:cubicBezTo>
                    <a:cubicBezTo>
                      <a:pt x="67" y="182"/>
                      <a:pt x="78" y="172"/>
                      <a:pt x="89" y="162"/>
                    </a:cubicBezTo>
                    <a:cubicBezTo>
                      <a:pt x="90" y="161"/>
                      <a:pt x="89" y="160"/>
                      <a:pt x="88" y="161"/>
                    </a:cubicBezTo>
                    <a:cubicBezTo>
                      <a:pt x="77" y="171"/>
                      <a:pt x="65" y="180"/>
                      <a:pt x="54" y="190"/>
                    </a:cubicBezTo>
                    <a:cubicBezTo>
                      <a:pt x="53" y="189"/>
                      <a:pt x="53" y="188"/>
                      <a:pt x="52" y="186"/>
                    </a:cubicBezTo>
                    <a:cubicBezTo>
                      <a:pt x="51" y="185"/>
                      <a:pt x="50" y="184"/>
                      <a:pt x="50" y="183"/>
                    </a:cubicBezTo>
                    <a:cubicBezTo>
                      <a:pt x="57" y="178"/>
                      <a:pt x="64" y="172"/>
                      <a:pt x="71" y="166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63" y="171"/>
                      <a:pt x="56" y="176"/>
                      <a:pt x="49" y="182"/>
                    </a:cubicBezTo>
                    <a:cubicBezTo>
                      <a:pt x="47" y="179"/>
                      <a:pt x="46" y="177"/>
                      <a:pt x="44" y="174"/>
                    </a:cubicBezTo>
                    <a:cubicBezTo>
                      <a:pt x="59" y="163"/>
                      <a:pt x="72" y="152"/>
                      <a:pt x="85" y="139"/>
                    </a:cubicBezTo>
                    <a:cubicBezTo>
                      <a:pt x="86" y="138"/>
                      <a:pt x="85" y="138"/>
                      <a:pt x="84" y="138"/>
                    </a:cubicBezTo>
                    <a:cubicBezTo>
                      <a:pt x="71" y="150"/>
                      <a:pt x="57" y="162"/>
                      <a:pt x="43" y="173"/>
                    </a:cubicBezTo>
                    <a:cubicBezTo>
                      <a:pt x="42" y="171"/>
                      <a:pt x="40" y="168"/>
                      <a:pt x="39" y="166"/>
                    </a:cubicBezTo>
                    <a:cubicBezTo>
                      <a:pt x="46" y="160"/>
                      <a:pt x="53" y="154"/>
                      <a:pt x="60" y="148"/>
                    </a:cubicBezTo>
                    <a:cubicBezTo>
                      <a:pt x="60" y="148"/>
                      <a:pt x="59" y="147"/>
                      <a:pt x="59" y="147"/>
                    </a:cubicBezTo>
                    <a:cubicBezTo>
                      <a:pt x="52" y="153"/>
                      <a:pt x="45" y="159"/>
                      <a:pt x="38" y="165"/>
                    </a:cubicBezTo>
                    <a:cubicBezTo>
                      <a:pt x="37" y="163"/>
                      <a:pt x="36" y="161"/>
                      <a:pt x="34" y="159"/>
                    </a:cubicBezTo>
                    <a:cubicBezTo>
                      <a:pt x="46" y="149"/>
                      <a:pt x="58" y="140"/>
                      <a:pt x="69" y="130"/>
                    </a:cubicBezTo>
                    <a:cubicBezTo>
                      <a:pt x="70" y="129"/>
                      <a:pt x="69" y="128"/>
                      <a:pt x="68" y="129"/>
                    </a:cubicBezTo>
                    <a:cubicBezTo>
                      <a:pt x="56" y="138"/>
                      <a:pt x="45" y="147"/>
                      <a:pt x="34" y="157"/>
                    </a:cubicBezTo>
                    <a:cubicBezTo>
                      <a:pt x="32" y="155"/>
                      <a:pt x="31" y="153"/>
                      <a:pt x="29" y="151"/>
                    </a:cubicBezTo>
                    <a:cubicBezTo>
                      <a:pt x="47" y="137"/>
                      <a:pt x="66" y="123"/>
                      <a:pt x="81" y="107"/>
                    </a:cubicBezTo>
                    <a:cubicBezTo>
                      <a:pt x="82" y="106"/>
                      <a:pt x="81" y="105"/>
                      <a:pt x="81" y="106"/>
                    </a:cubicBezTo>
                    <a:cubicBezTo>
                      <a:pt x="62" y="119"/>
                      <a:pt x="45" y="135"/>
                      <a:pt x="29" y="150"/>
                    </a:cubicBezTo>
                    <a:cubicBezTo>
                      <a:pt x="27" y="147"/>
                      <a:pt x="26" y="145"/>
                      <a:pt x="24" y="142"/>
                    </a:cubicBezTo>
                    <a:cubicBezTo>
                      <a:pt x="29" y="138"/>
                      <a:pt x="33" y="134"/>
                      <a:pt x="38" y="130"/>
                    </a:cubicBezTo>
                    <a:cubicBezTo>
                      <a:pt x="43" y="126"/>
                      <a:pt x="49" y="123"/>
                      <a:pt x="54" y="118"/>
                    </a:cubicBezTo>
                    <a:cubicBezTo>
                      <a:pt x="55" y="118"/>
                      <a:pt x="54" y="117"/>
                      <a:pt x="53" y="117"/>
                    </a:cubicBezTo>
                    <a:cubicBezTo>
                      <a:pt x="42" y="123"/>
                      <a:pt x="32" y="132"/>
                      <a:pt x="23" y="141"/>
                    </a:cubicBezTo>
                    <a:cubicBezTo>
                      <a:pt x="23" y="140"/>
                      <a:pt x="22" y="140"/>
                      <a:pt x="22" y="139"/>
                    </a:cubicBezTo>
                    <a:cubicBezTo>
                      <a:pt x="20" y="137"/>
                      <a:pt x="19" y="135"/>
                      <a:pt x="18" y="134"/>
                    </a:cubicBezTo>
                    <a:cubicBezTo>
                      <a:pt x="37" y="125"/>
                      <a:pt x="55" y="109"/>
                      <a:pt x="70" y="95"/>
                    </a:cubicBezTo>
                    <a:cubicBezTo>
                      <a:pt x="71" y="94"/>
                      <a:pt x="70" y="93"/>
                      <a:pt x="70" y="94"/>
                    </a:cubicBezTo>
                    <a:cubicBezTo>
                      <a:pt x="52" y="107"/>
                      <a:pt x="37" y="123"/>
                      <a:pt x="17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6" y="131"/>
                      <a:pt x="14" y="130"/>
                      <a:pt x="13" y="130"/>
                    </a:cubicBezTo>
                    <a:cubicBezTo>
                      <a:pt x="24" y="119"/>
                      <a:pt x="39" y="111"/>
                      <a:pt x="51" y="102"/>
                    </a:cubicBezTo>
                    <a:close/>
                    <a:moveTo>
                      <a:pt x="190" y="139"/>
                    </a:moveTo>
                    <a:cubicBezTo>
                      <a:pt x="191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1"/>
                    </a:cubicBezTo>
                    <a:cubicBezTo>
                      <a:pt x="190" y="148"/>
                      <a:pt x="182" y="154"/>
                      <a:pt x="176" y="158"/>
                    </a:cubicBezTo>
                    <a:cubicBezTo>
                      <a:pt x="172" y="162"/>
                      <a:pt x="165" y="168"/>
                      <a:pt x="159" y="169"/>
                    </a:cubicBezTo>
                    <a:cubicBezTo>
                      <a:pt x="158" y="169"/>
                      <a:pt x="158" y="168"/>
                      <a:pt x="157" y="168"/>
                    </a:cubicBezTo>
                    <a:cubicBezTo>
                      <a:pt x="156" y="167"/>
                      <a:pt x="155" y="167"/>
                      <a:pt x="154" y="167"/>
                    </a:cubicBezTo>
                    <a:cubicBezTo>
                      <a:pt x="153" y="163"/>
                      <a:pt x="149" y="160"/>
                      <a:pt x="146" y="157"/>
                    </a:cubicBezTo>
                    <a:cubicBezTo>
                      <a:pt x="143" y="154"/>
                      <a:pt x="141" y="151"/>
                      <a:pt x="138" y="148"/>
                    </a:cubicBezTo>
                    <a:cubicBezTo>
                      <a:pt x="138" y="138"/>
                      <a:pt x="153" y="134"/>
                      <a:pt x="158" y="128"/>
                    </a:cubicBezTo>
                    <a:cubicBezTo>
                      <a:pt x="164" y="123"/>
                      <a:pt x="168" y="119"/>
                      <a:pt x="176" y="124"/>
                    </a:cubicBezTo>
                    <a:cubicBezTo>
                      <a:pt x="182" y="128"/>
                      <a:pt x="186" y="134"/>
                      <a:pt x="190" y="139"/>
                    </a:cubicBezTo>
                    <a:close/>
                    <a:moveTo>
                      <a:pt x="11" y="140"/>
                    </a:moveTo>
                    <a:cubicBezTo>
                      <a:pt x="13" y="135"/>
                      <a:pt x="14" y="135"/>
                      <a:pt x="16" y="140"/>
                    </a:cubicBezTo>
                    <a:cubicBezTo>
                      <a:pt x="14" y="144"/>
                      <a:pt x="12" y="149"/>
                      <a:pt x="11" y="154"/>
                    </a:cubicBezTo>
                    <a:cubicBezTo>
                      <a:pt x="10" y="148"/>
                      <a:pt x="10" y="144"/>
                      <a:pt x="11" y="140"/>
                    </a:cubicBezTo>
                    <a:close/>
                    <a:moveTo>
                      <a:pt x="12" y="156"/>
                    </a:moveTo>
                    <a:cubicBezTo>
                      <a:pt x="13" y="151"/>
                      <a:pt x="15" y="146"/>
                      <a:pt x="17" y="142"/>
                    </a:cubicBezTo>
                    <a:cubicBezTo>
                      <a:pt x="18" y="142"/>
                      <a:pt x="18" y="143"/>
                      <a:pt x="18" y="144"/>
                    </a:cubicBezTo>
                    <a:cubicBezTo>
                      <a:pt x="20" y="146"/>
                      <a:pt x="21" y="148"/>
                      <a:pt x="22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4"/>
                      <a:pt x="20" y="156"/>
                      <a:pt x="19" y="159"/>
                    </a:cubicBezTo>
                    <a:cubicBezTo>
                      <a:pt x="18" y="162"/>
                      <a:pt x="16" y="164"/>
                      <a:pt x="16" y="166"/>
                    </a:cubicBezTo>
                    <a:cubicBezTo>
                      <a:pt x="15" y="163"/>
                      <a:pt x="13" y="159"/>
                      <a:pt x="12" y="156"/>
                    </a:cubicBezTo>
                    <a:close/>
                    <a:moveTo>
                      <a:pt x="16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7" y="167"/>
                      <a:pt x="16" y="167"/>
                      <a:pt x="1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8" y="166"/>
                      <a:pt x="18" y="165"/>
                      <a:pt x="18" y="165"/>
                    </a:cubicBezTo>
                    <a:cubicBezTo>
                      <a:pt x="19" y="163"/>
                      <a:pt x="20" y="162"/>
                      <a:pt x="20" y="160"/>
                    </a:cubicBezTo>
                    <a:cubicBezTo>
                      <a:pt x="21" y="158"/>
                      <a:pt x="23" y="155"/>
                      <a:pt x="24" y="153"/>
                    </a:cubicBezTo>
                    <a:cubicBezTo>
                      <a:pt x="24" y="153"/>
                      <a:pt x="24" y="154"/>
                      <a:pt x="24" y="154"/>
                    </a:cubicBezTo>
                    <a:cubicBezTo>
                      <a:pt x="25" y="15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6" y="162"/>
                      <a:pt x="24" y="165"/>
                      <a:pt x="23" y="168"/>
                    </a:cubicBezTo>
                    <a:cubicBezTo>
                      <a:pt x="22" y="171"/>
                      <a:pt x="21" y="174"/>
                      <a:pt x="21" y="177"/>
                    </a:cubicBezTo>
                    <a:cubicBezTo>
                      <a:pt x="19" y="174"/>
                      <a:pt x="18" y="171"/>
                      <a:pt x="16" y="167"/>
                    </a:cubicBezTo>
                    <a:close/>
                    <a:moveTo>
                      <a:pt x="27" y="190"/>
                    </a:moveTo>
                    <a:cubicBezTo>
                      <a:pt x="26" y="189"/>
                      <a:pt x="26" y="187"/>
                      <a:pt x="25" y="186"/>
                    </a:cubicBezTo>
                    <a:cubicBezTo>
                      <a:pt x="25" y="184"/>
                      <a:pt x="23" y="181"/>
                      <a:pt x="21" y="178"/>
                    </a:cubicBezTo>
                    <a:cubicBezTo>
                      <a:pt x="21" y="178"/>
                      <a:pt x="21" y="178"/>
                      <a:pt x="21" y="177"/>
                    </a:cubicBezTo>
                    <a:cubicBezTo>
                      <a:pt x="23" y="175"/>
                      <a:pt x="24" y="172"/>
                      <a:pt x="25" y="169"/>
                    </a:cubicBezTo>
                    <a:cubicBezTo>
                      <a:pt x="26" y="166"/>
                      <a:pt x="27" y="163"/>
                      <a:pt x="28" y="161"/>
                    </a:cubicBezTo>
                    <a:cubicBezTo>
                      <a:pt x="30" y="163"/>
                      <a:pt x="32" y="166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4"/>
                      <a:pt x="31" y="178"/>
                      <a:pt x="29" y="182"/>
                    </a:cubicBezTo>
                    <a:cubicBezTo>
                      <a:pt x="29" y="184"/>
                      <a:pt x="28" y="186"/>
                      <a:pt x="27" y="188"/>
                    </a:cubicBezTo>
                    <a:cubicBezTo>
                      <a:pt x="27" y="188"/>
                      <a:pt x="27" y="189"/>
                      <a:pt x="27" y="190"/>
                    </a:cubicBezTo>
                    <a:close/>
                    <a:moveTo>
                      <a:pt x="28" y="192"/>
                    </a:moveTo>
                    <a:cubicBezTo>
                      <a:pt x="29" y="190"/>
                      <a:pt x="30" y="186"/>
                      <a:pt x="31" y="184"/>
                    </a:cubicBezTo>
                    <a:cubicBezTo>
                      <a:pt x="33" y="180"/>
                      <a:pt x="34" y="176"/>
                      <a:pt x="35" y="172"/>
                    </a:cubicBezTo>
                    <a:cubicBezTo>
                      <a:pt x="36" y="173"/>
                      <a:pt x="36" y="173"/>
                      <a:pt x="37" y="174"/>
                    </a:cubicBezTo>
                    <a:cubicBezTo>
                      <a:pt x="38" y="177"/>
                      <a:pt x="40" y="179"/>
                      <a:pt x="41" y="181"/>
                    </a:cubicBezTo>
                    <a:cubicBezTo>
                      <a:pt x="39" y="189"/>
                      <a:pt x="36" y="197"/>
                      <a:pt x="33" y="204"/>
                    </a:cubicBezTo>
                    <a:cubicBezTo>
                      <a:pt x="31" y="200"/>
                      <a:pt x="30" y="196"/>
                      <a:pt x="28" y="192"/>
                    </a:cubicBezTo>
                    <a:close/>
                    <a:moveTo>
                      <a:pt x="34" y="206"/>
                    </a:moveTo>
                    <a:cubicBezTo>
                      <a:pt x="37" y="198"/>
                      <a:pt x="40" y="191"/>
                      <a:pt x="43" y="183"/>
                    </a:cubicBezTo>
                    <a:cubicBezTo>
                      <a:pt x="45" y="187"/>
                      <a:pt x="47" y="190"/>
                      <a:pt x="49" y="193"/>
                    </a:cubicBezTo>
                    <a:cubicBezTo>
                      <a:pt x="46" y="202"/>
                      <a:pt x="42" y="211"/>
                      <a:pt x="40" y="220"/>
                    </a:cubicBezTo>
                    <a:cubicBezTo>
                      <a:pt x="38" y="215"/>
                      <a:pt x="36" y="210"/>
                      <a:pt x="34" y="206"/>
                    </a:cubicBezTo>
                    <a:close/>
                    <a:moveTo>
                      <a:pt x="44" y="230"/>
                    </a:moveTo>
                    <a:cubicBezTo>
                      <a:pt x="43" y="227"/>
                      <a:pt x="42" y="225"/>
                      <a:pt x="41" y="223"/>
                    </a:cubicBezTo>
                    <a:cubicBezTo>
                      <a:pt x="45" y="215"/>
                      <a:pt x="48" y="205"/>
                      <a:pt x="51" y="196"/>
                    </a:cubicBezTo>
                    <a:cubicBezTo>
                      <a:pt x="52" y="198"/>
                      <a:pt x="53" y="200"/>
                      <a:pt x="55" y="203"/>
                    </a:cubicBezTo>
                    <a:cubicBezTo>
                      <a:pt x="50" y="212"/>
                      <a:pt x="47" y="223"/>
                      <a:pt x="46" y="234"/>
                    </a:cubicBezTo>
                    <a:cubicBezTo>
                      <a:pt x="45" y="232"/>
                      <a:pt x="45" y="231"/>
                      <a:pt x="44" y="230"/>
                    </a:cubicBezTo>
                    <a:close/>
                    <a:moveTo>
                      <a:pt x="47" y="236"/>
                    </a:moveTo>
                    <a:cubicBezTo>
                      <a:pt x="49" y="225"/>
                      <a:pt x="52" y="215"/>
                      <a:pt x="56" y="205"/>
                    </a:cubicBezTo>
                    <a:cubicBezTo>
                      <a:pt x="58" y="207"/>
                      <a:pt x="59" y="209"/>
                      <a:pt x="61" y="212"/>
                    </a:cubicBezTo>
                    <a:cubicBezTo>
                      <a:pt x="61" y="213"/>
                      <a:pt x="62" y="214"/>
                      <a:pt x="63" y="215"/>
                    </a:cubicBezTo>
                    <a:cubicBezTo>
                      <a:pt x="62" y="215"/>
                      <a:pt x="62" y="215"/>
                      <a:pt x="62" y="216"/>
                    </a:cubicBezTo>
                    <a:cubicBezTo>
                      <a:pt x="58" y="226"/>
                      <a:pt x="55" y="236"/>
                      <a:pt x="51" y="247"/>
                    </a:cubicBezTo>
                    <a:cubicBezTo>
                      <a:pt x="50" y="243"/>
                      <a:pt x="48" y="240"/>
                      <a:pt x="47" y="236"/>
                    </a:cubicBezTo>
                    <a:close/>
                    <a:moveTo>
                      <a:pt x="52" y="249"/>
                    </a:moveTo>
                    <a:cubicBezTo>
                      <a:pt x="56" y="238"/>
                      <a:pt x="60" y="228"/>
                      <a:pt x="64" y="217"/>
                    </a:cubicBezTo>
                    <a:cubicBezTo>
                      <a:pt x="66" y="221"/>
                      <a:pt x="68" y="224"/>
                      <a:pt x="71" y="228"/>
                    </a:cubicBezTo>
                    <a:cubicBezTo>
                      <a:pt x="70" y="228"/>
                      <a:pt x="70" y="228"/>
                      <a:pt x="70" y="228"/>
                    </a:cubicBezTo>
                    <a:cubicBezTo>
                      <a:pt x="65" y="238"/>
                      <a:pt x="60" y="250"/>
                      <a:pt x="58" y="262"/>
                    </a:cubicBezTo>
                    <a:cubicBezTo>
                      <a:pt x="56" y="257"/>
                      <a:pt x="54" y="253"/>
                      <a:pt x="52" y="249"/>
                    </a:cubicBezTo>
                    <a:close/>
                    <a:moveTo>
                      <a:pt x="58" y="263"/>
                    </a:moveTo>
                    <a:cubicBezTo>
                      <a:pt x="63" y="252"/>
                      <a:pt x="67" y="241"/>
                      <a:pt x="72" y="230"/>
                    </a:cubicBezTo>
                    <a:cubicBezTo>
                      <a:pt x="74" y="233"/>
                      <a:pt x="76" y="236"/>
                      <a:pt x="77" y="239"/>
                    </a:cubicBezTo>
                    <a:cubicBezTo>
                      <a:pt x="72" y="251"/>
                      <a:pt x="68" y="263"/>
                      <a:pt x="64" y="275"/>
                    </a:cubicBezTo>
                    <a:cubicBezTo>
                      <a:pt x="62" y="271"/>
                      <a:pt x="60" y="267"/>
                      <a:pt x="58" y="263"/>
                    </a:cubicBezTo>
                    <a:close/>
                    <a:moveTo>
                      <a:pt x="77" y="300"/>
                    </a:moveTo>
                    <a:cubicBezTo>
                      <a:pt x="76" y="301"/>
                      <a:pt x="75" y="302"/>
                      <a:pt x="74" y="303"/>
                    </a:cubicBezTo>
                    <a:cubicBezTo>
                      <a:pt x="71" y="294"/>
                      <a:pt x="68" y="285"/>
                      <a:pt x="64" y="276"/>
                    </a:cubicBezTo>
                    <a:cubicBezTo>
                      <a:pt x="64" y="276"/>
                      <a:pt x="65" y="276"/>
                      <a:pt x="65" y="276"/>
                    </a:cubicBezTo>
                    <a:cubicBezTo>
                      <a:pt x="67" y="270"/>
                      <a:pt x="70" y="264"/>
                      <a:pt x="72" y="258"/>
                    </a:cubicBezTo>
                    <a:cubicBezTo>
                      <a:pt x="73" y="255"/>
                      <a:pt x="75" y="252"/>
                      <a:pt x="76" y="249"/>
                    </a:cubicBezTo>
                    <a:cubicBezTo>
                      <a:pt x="77" y="247"/>
                      <a:pt x="77" y="245"/>
                      <a:pt x="78" y="244"/>
                    </a:cubicBezTo>
                    <a:cubicBezTo>
                      <a:pt x="79" y="243"/>
                      <a:pt x="79" y="242"/>
                      <a:pt x="79" y="241"/>
                    </a:cubicBezTo>
                    <a:cubicBezTo>
                      <a:pt x="81" y="244"/>
                      <a:pt x="83" y="248"/>
                      <a:pt x="85" y="251"/>
                    </a:cubicBezTo>
                    <a:cubicBezTo>
                      <a:pt x="79" y="263"/>
                      <a:pt x="75" y="276"/>
                      <a:pt x="70" y="288"/>
                    </a:cubicBezTo>
                    <a:cubicBezTo>
                      <a:pt x="70" y="289"/>
                      <a:pt x="71" y="289"/>
                      <a:pt x="71" y="288"/>
                    </a:cubicBezTo>
                    <a:cubicBezTo>
                      <a:pt x="76" y="277"/>
                      <a:pt x="82" y="265"/>
                      <a:pt x="86" y="253"/>
                    </a:cubicBezTo>
                    <a:cubicBezTo>
                      <a:pt x="89" y="257"/>
                      <a:pt x="91" y="260"/>
                      <a:pt x="94" y="264"/>
                    </a:cubicBezTo>
                    <a:cubicBezTo>
                      <a:pt x="87" y="275"/>
                      <a:pt x="82" y="288"/>
                      <a:pt x="77" y="300"/>
                    </a:cubicBezTo>
                    <a:close/>
                    <a:moveTo>
                      <a:pt x="81" y="297"/>
                    </a:moveTo>
                    <a:cubicBezTo>
                      <a:pt x="87" y="287"/>
                      <a:pt x="91" y="276"/>
                      <a:pt x="95" y="266"/>
                    </a:cubicBezTo>
                    <a:cubicBezTo>
                      <a:pt x="97" y="270"/>
                      <a:pt x="99" y="273"/>
                      <a:pt x="101" y="276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98" y="281"/>
                      <a:pt x="96" y="286"/>
                      <a:pt x="94" y="290"/>
                    </a:cubicBezTo>
                    <a:cubicBezTo>
                      <a:pt x="89" y="292"/>
                      <a:pt x="85" y="294"/>
                      <a:pt x="81" y="297"/>
                    </a:cubicBezTo>
                    <a:close/>
                    <a:moveTo>
                      <a:pt x="96" y="290"/>
                    </a:moveTo>
                    <a:cubicBezTo>
                      <a:pt x="98" y="286"/>
                      <a:pt x="100" y="282"/>
                      <a:pt x="102" y="278"/>
                    </a:cubicBezTo>
                    <a:cubicBezTo>
                      <a:pt x="104" y="281"/>
                      <a:pt x="107" y="285"/>
                      <a:pt x="109" y="288"/>
                    </a:cubicBezTo>
                    <a:cubicBezTo>
                      <a:pt x="105" y="288"/>
                      <a:pt x="100" y="289"/>
                      <a:pt x="96" y="290"/>
                    </a:cubicBezTo>
                    <a:close/>
                    <a:moveTo>
                      <a:pt x="202" y="214"/>
                    </a:moveTo>
                    <a:cubicBezTo>
                      <a:pt x="188" y="224"/>
                      <a:pt x="174" y="235"/>
                      <a:pt x="161" y="246"/>
                    </a:cubicBezTo>
                    <a:cubicBezTo>
                      <a:pt x="145" y="259"/>
                      <a:pt x="131" y="274"/>
                      <a:pt x="114" y="286"/>
                    </a:cubicBezTo>
                    <a:cubicBezTo>
                      <a:pt x="113" y="285"/>
                      <a:pt x="112" y="283"/>
                      <a:pt x="111" y="281"/>
                    </a:cubicBezTo>
                    <a:cubicBezTo>
                      <a:pt x="129" y="267"/>
                      <a:pt x="146" y="252"/>
                      <a:pt x="162" y="236"/>
                    </a:cubicBezTo>
                    <a:cubicBezTo>
                      <a:pt x="163" y="235"/>
                      <a:pt x="162" y="234"/>
                      <a:pt x="161" y="235"/>
                    </a:cubicBezTo>
                    <a:cubicBezTo>
                      <a:pt x="144" y="250"/>
                      <a:pt x="127" y="265"/>
                      <a:pt x="111" y="280"/>
                    </a:cubicBezTo>
                    <a:cubicBezTo>
                      <a:pt x="109" y="277"/>
                      <a:pt x="107" y="275"/>
                      <a:pt x="105" y="272"/>
                    </a:cubicBezTo>
                    <a:cubicBezTo>
                      <a:pt x="115" y="263"/>
                      <a:pt x="124" y="255"/>
                      <a:pt x="134" y="247"/>
                    </a:cubicBezTo>
                    <a:cubicBezTo>
                      <a:pt x="135" y="247"/>
                      <a:pt x="134" y="246"/>
                      <a:pt x="133" y="246"/>
                    </a:cubicBezTo>
                    <a:cubicBezTo>
                      <a:pt x="123" y="254"/>
                      <a:pt x="114" y="262"/>
                      <a:pt x="105" y="271"/>
                    </a:cubicBezTo>
                    <a:cubicBezTo>
                      <a:pt x="103" y="267"/>
                      <a:pt x="101" y="264"/>
                      <a:pt x="99" y="261"/>
                    </a:cubicBezTo>
                    <a:cubicBezTo>
                      <a:pt x="107" y="253"/>
                      <a:pt x="117" y="246"/>
                      <a:pt x="126" y="239"/>
                    </a:cubicBezTo>
                    <a:cubicBezTo>
                      <a:pt x="127" y="239"/>
                      <a:pt x="126" y="238"/>
                      <a:pt x="126" y="239"/>
                    </a:cubicBezTo>
                    <a:cubicBezTo>
                      <a:pt x="116" y="245"/>
                      <a:pt x="107" y="252"/>
                      <a:pt x="98" y="260"/>
                    </a:cubicBezTo>
                    <a:cubicBezTo>
                      <a:pt x="96" y="256"/>
                      <a:pt x="93" y="252"/>
                      <a:pt x="91" y="248"/>
                    </a:cubicBezTo>
                    <a:cubicBezTo>
                      <a:pt x="103" y="239"/>
                      <a:pt x="115" y="230"/>
                      <a:pt x="127" y="220"/>
                    </a:cubicBezTo>
                    <a:cubicBezTo>
                      <a:pt x="127" y="220"/>
                      <a:pt x="126" y="219"/>
                      <a:pt x="126" y="219"/>
                    </a:cubicBezTo>
                    <a:cubicBezTo>
                      <a:pt x="114" y="228"/>
                      <a:pt x="102" y="238"/>
                      <a:pt x="90" y="247"/>
                    </a:cubicBezTo>
                    <a:cubicBezTo>
                      <a:pt x="88" y="244"/>
                      <a:pt x="86" y="240"/>
                      <a:pt x="83" y="236"/>
                    </a:cubicBezTo>
                    <a:cubicBezTo>
                      <a:pt x="93" y="230"/>
                      <a:pt x="103" y="223"/>
                      <a:pt x="111" y="215"/>
                    </a:cubicBezTo>
                    <a:cubicBezTo>
                      <a:pt x="112" y="215"/>
                      <a:pt x="111" y="214"/>
                      <a:pt x="111" y="214"/>
                    </a:cubicBezTo>
                    <a:cubicBezTo>
                      <a:pt x="101" y="221"/>
                      <a:pt x="92" y="228"/>
                      <a:pt x="83" y="235"/>
                    </a:cubicBezTo>
                    <a:cubicBezTo>
                      <a:pt x="79" y="229"/>
                      <a:pt x="75" y="224"/>
                      <a:pt x="71" y="218"/>
                    </a:cubicBezTo>
                    <a:cubicBezTo>
                      <a:pt x="72" y="218"/>
                      <a:pt x="72" y="217"/>
                      <a:pt x="72" y="217"/>
                    </a:cubicBezTo>
                    <a:cubicBezTo>
                      <a:pt x="96" y="199"/>
                      <a:pt x="119" y="180"/>
                      <a:pt x="143" y="162"/>
                    </a:cubicBezTo>
                    <a:cubicBezTo>
                      <a:pt x="145" y="165"/>
                      <a:pt x="147" y="167"/>
                      <a:pt x="150" y="169"/>
                    </a:cubicBezTo>
                    <a:cubicBezTo>
                      <a:pt x="157" y="187"/>
                      <a:pt x="196" y="152"/>
                      <a:pt x="198" y="141"/>
                    </a:cubicBezTo>
                    <a:cubicBezTo>
                      <a:pt x="198" y="140"/>
                      <a:pt x="197" y="139"/>
                      <a:pt x="195" y="139"/>
                    </a:cubicBezTo>
                    <a:cubicBezTo>
                      <a:pt x="196" y="138"/>
                      <a:pt x="196" y="137"/>
                      <a:pt x="195" y="135"/>
                    </a:cubicBezTo>
                    <a:cubicBezTo>
                      <a:pt x="193" y="133"/>
                      <a:pt x="191" y="131"/>
                      <a:pt x="189" y="129"/>
                    </a:cubicBezTo>
                    <a:cubicBezTo>
                      <a:pt x="210" y="114"/>
                      <a:pt x="229" y="98"/>
                      <a:pt x="249" y="83"/>
                    </a:cubicBezTo>
                    <a:cubicBezTo>
                      <a:pt x="257" y="91"/>
                      <a:pt x="262" y="101"/>
                      <a:pt x="269" y="110"/>
                    </a:cubicBezTo>
                    <a:cubicBezTo>
                      <a:pt x="276" y="119"/>
                      <a:pt x="284" y="129"/>
                      <a:pt x="293" y="137"/>
                    </a:cubicBezTo>
                    <a:cubicBezTo>
                      <a:pt x="267" y="167"/>
                      <a:pt x="234" y="191"/>
                      <a:pt x="202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9DFC2A98-DC5F-40C4-B477-0B53D7F4B6D7}"/>
                  </a:ext>
                </a:extLst>
              </p:cNvPr>
              <p:cNvGrpSpPr/>
              <p:nvPr/>
            </p:nvGrpSpPr>
            <p:grpSpPr>
              <a:xfrm>
                <a:off x="1672357" y="5382982"/>
                <a:ext cx="239001" cy="208557"/>
                <a:chOff x="1672357" y="5382982"/>
                <a:chExt cx="239001" cy="208557"/>
              </a:xfrm>
              <a:grpFill/>
            </p:grpSpPr>
            <p:sp>
              <p:nvSpPr>
                <p:cNvPr id="80" name="Freeform 160">
                  <a:extLst>
                    <a:ext uri="{FF2B5EF4-FFF2-40B4-BE49-F238E27FC236}">
                      <a16:creationId xmlns:a16="http://schemas.microsoft.com/office/drawing/2014/main" id="{8ACBA704-B3B0-4AD6-92F4-2337D6B3DB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5243" y="5382982"/>
                  <a:ext cx="76115" cy="71549"/>
                </a:xfrm>
                <a:custGeom>
                  <a:avLst/>
                  <a:gdLst>
                    <a:gd name="T0" fmla="*/ 33 w 34"/>
                    <a:gd name="T1" fmla="*/ 11 h 35"/>
                    <a:gd name="T2" fmla="*/ 19 w 34"/>
                    <a:gd name="T3" fmla="*/ 3 h 35"/>
                    <a:gd name="T4" fmla="*/ 1 w 34"/>
                    <a:gd name="T5" fmla="*/ 18 h 35"/>
                    <a:gd name="T6" fmla="*/ 2 w 34"/>
                    <a:gd name="T7" fmla="*/ 21 h 35"/>
                    <a:gd name="T8" fmla="*/ 1 w 34"/>
                    <a:gd name="T9" fmla="*/ 22 h 35"/>
                    <a:gd name="T10" fmla="*/ 1 w 34"/>
                    <a:gd name="T11" fmla="*/ 22 h 35"/>
                    <a:gd name="T12" fmla="*/ 0 w 34"/>
                    <a:gd name="T13" fmla="*/ 25 h 35"/>
                    <a:gd name="T14" fmla="*/ 13 w 34"/>
                    <a:gd name="T15" fmla="*/ 33 h 35"/>
                    <a:gd name="T16" fmla="*/ 21 w 34"/>
                    <a:gd name="T17" fmla="*/ 25 h 35"/>
                    <a:gd name="T18" fmla="*/ 33 w 34"/>
                    <a:gd name="T19" fmla="*/ 15 h 35"/>
                    <a:gd name="T20" fmla="*/ 33 w 34"/>
                    <a:gd name="T21" fmla="*/ 11 h 35"/>
                    <a:gd name="T22" fmla="*/ 16 w 34"/>
                    <a:gd name="T23" fmla="*/ 23 h 35"/>
                    <a:gd name="T24" fmla="*/ 10 w 34"/>
                    <a:gd name="T25" fmla="*/ 28 h 35"/>
                    <a:gd name="T26" fmla="*/ 4 w 34"/>
                    <a:gd name="T27" fmla="*/ 22 h 35"/>
                    <a:gd name="T28" fmla="*/ 4 w 34"/>
                    <a:gd name="T29" fmla="*/ 22 h 35"/>
                    <a:gd name="T30" fmla="*/ 4 w 34"/>
                    <a:gd name="T31" fmla="*/ 21 h 35"/>
                    <a:gd name="T32" fmla="*/ 16 w 34"/>
                    <a:gd name="T33" fmla="*/ 11 h 35"/>
                    <a:gd name="T34" fmla="*/ 23 w 34"/>
                    <a:gd name="T35" fmla="*/ 8 h 35"/>
                    <a:gd name="T36" fmla="*/ 27 w 34"/>
                    <a:gd name="T37" fmla="*/ 13 h 35"/>
                    <a:gd name="T38" fmla="*/ 16 w 34"/>
                    <a:gd name="T39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5">
                      <a:moveTo>
                        <a:pt x="33" y="11"/>
                      </a:moveTo>
                      <a:cubicBezTo>
                        <a:pt x="29" y="7"/>
                        <a:pt x="25" y="0"/>
                        <a:pt x="19" y="3"/>
                      </a:cubicBezTo>
                      <a:cubicBezTo>
                        <a:pt x="13" y="6"/>
                        <a:pt x="5" y="13"/>
                        <a:pt x="1" y="18"/>
                      </a:cubicBezTo>
                      <a:cubicBezTo>
                        <a:pt x="1" y="19"/>
                        <a:pt x="1" y="21"/>
                        <a:pt x="2" y="21"/>
                      </a:cubicBezTo>
                      <a:cubicBezTo>
                        <a:pt x="2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3" y="29"/>
                        <a:pt x="8" y="35"/>
                        <a:pt x="13" y="33"/>
                      </a:cubicBezTo>
                      <a:cubicBezTo>
                        <a:pt x="16" y="31"/>
                        <a:pt x="19" y="27"/>
                        <a:pt x="21" y="25"/>
                      </a:cubicBezTo>
                      <a:cubicBezTo>
                        <a:pt x="25" y="22"/>
                        <a:pt x="29" y="18"/>
                        <a:pt x="33" y="15"/>
                      </a:cubicBezTo>
                      <a:cubicBezTo>
                        <a:pt x="34" y="14"/>
                        <a:pt x="34" y="12"/>
                        <a:pt x="33" y="11"/>
                      </a:cubicBezTo>
                      <a:close/>
                      <a:moveTo>
                        <a:pt x="16" y="23"/>
                      </a:moveTo>
                      <a:cubicBezTo>
                        <a:pt x="15" y="24"/>
                        <a:pt x="12" y="28"/>
                        <a:pt x="10" y="28"/>
                      </a:cubicBezTo>
                      <a:cubicBezTo>
                        <a:pt x="8" y="27"/>
                        <a:pt x="5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1"/>
                      </a:cubicBezTo>
                      <a:cubicBezTo>
                        <a:pt x="9" y="19"/>
                        <a:pt x="12" y="14"/>
                        <a:pt x="16" y="11"/>
                      </a:cubicBezTo>
                      <a:cubicBezTo>
                        <a:pt x="18" y="9"/>
                        <a:pt x="20" y="7"/>
                        <a:pt x="23" y="8"/>
                      </a:cubicBezTo>
                      <a:cubicBezTo>
                        <a:pt x="24" y="9"/>
                        <a:pt x="26" y="11"/>
                        <a:pt x="27" y="13"/>
                      </a:cubicBezTo>
                      <a:cubicBezTo>
                        <a:pt x="24" y="16"/>
                        <a:pt x="20" y="20"/>
                        <a:pt x="1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161">
                  <a:extLst>
                    <a:ext uri="{FF2B5EF4-FFF2-40B4-BE49-F238E27FC236}">
                      <a16:creationId xmlns:a16="http://schemas.microsoft.com/office/drawing/2014/main" id="{426C5788-7684-4AC1-9250-E7E7BC870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357" y="5526079"/>
                  <a:ext cx="91339" cy="65460"/>
                </a:xfrm>
                <a:custGeom>
                  <a:avLst/>
                  <a:gdLst>
                    <a:gd name="T0" fmla="*/ 40 w 41"/>
                    <a:gd name="T1" fmla="*/ 0 h 32"/>
                    <a:gd name="T2" fmla="*/ 1 w 41"/>
                    <a:gd name="T3" fmla="*/ 30 h 32"/>
                    <a:gd name="T4" fmla="*/ 1 w 41"/>
                    <a:gd name="T5" fmla="*/ 31 h 32"/>
                    <a:gd name="T6" fmla="*/ 41 w 41"/>
                    <a:gd name="T7" fmla="*/ 1 h 32"/>
                    <a:gd name="T8" fmla="*/ 40 w 4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2">
                      <a:moveTo>
                        <a:pt x="40" y="0"/>
                      </a:moveTo>
                      <a:cubicBezTo>
                        <a:pt x="28" y="11"/>
                        <a:pt x="15" y="21"/>
                        <a:pt x="1" y="30"/>
                      </a:cubicBezTo>
                      <a:cubicBezTo>
                        <a:pt x="0" y="31"/>
                        <a:pt x="1" y="32"/>
                        <a:pt x="1" y="31"/>
                      </a:cubicBezTo>
                      <a:cubicBezTo>
                        <a:pt x="16" y="23"/>
                        <a:pt x="29" y="13"/>
                        <a:pt x="41" y="1"/>
                      </a:cubicBezTo>
                      <a:cubicBezTo>
                        <a:pt x="41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5559060-4FD4-48AD-A075-BC0CB3A729CE}"/>
                </a:ext>
              </a:extLst>
            </p:cNvPr>
            <p:cNvGrpSpPr/>
            <p:nvPr/>
          </p:nvGrpSpPr>
          <p:grpSpPr>
            <a:xfrm>
              <a:off x="3464114" y="1639624"/>
              <a:ext cx="663727" cy="599790"/>
              <a:chOff x="3464114" y="1639624"/>
              <a:chExt cx="663727" cy="599790"/>
            </a:xfrm>
            <a:solidFill>
              <a:schemeClr val="bg1"/>
            </a:solidFill>
          </p:grpSpPr>
          <p:sp>
            <p:nvSpPr>
              <p:cNvPr id="62" name="Freeform 162">
                <a:extLst>
                  <a:ext uri="{FF2B5EF4-FFF2-40B4-BE49-F238E27FC236}">
                    <a16:creationId xmlns:a16="http://schemas.microsoft.com/office/drawing/2014/main" id="{A96B3B71-106B-4D8C-94FA-221825A44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114" y="1639624"/>
                <a:ext cx="663727" cy="599790"/>
              </a:xfrm>
              <a:custGeom>
                <a:avLst/>
                <a:gdLst>
                  <a:gd name="T0" fmla="*/ 146 w 296"/>
                  <a:gd name="T1" fmla="*/ 2 h 290"/>
                  <a:gd name="T2" fmla="*/ 17 w 296"/>
                  <a:gd name="T3" fmla="*/ 183 h 290"/>
                  <a:gd name="T4" fmla="*/ 280 w 296"/>
                  <a:gd name="T5" fmla="*/ 193 h 290"/>
                  <a:gd name="T6" fmla="*/ 278 w 296"/>
                  <a:gd name="T7" fmla="*/ 163 h 290"/>
                  <a:gd name="T8" fmla="*/ 152 w 296"/>
                  <a:gd name="T9" fmla="*/ 276 h 290"/>
                  <a:gd name="T10" fmla="*/ 106 w 296"/>
                  <a:gd name="T11" fmla="*/ 257 h 290"/>
                  <a:gd name="T12" fmla="*/ 71 w 296"/>
                  <a:gd name="T13" fmla="*/ 249 h 290"/>
                  <a:gd name="T14" fmla="*/ 52 w 296"/>
                  <a:gd name="T15" fmla="*/ 234 h 290"/>
                  <a:gd name="T16" fmla="*/ 76 w 296"/>
                  <a:gd name="T17" fmla="*/ 234 h 290"/>
                  <a:gd name="T18" fmla="*/ 41 w 296"/>
                  <a:gd name="T19" fmla="*/ 219 h 290"/>
                  <a:gd name="T20" fmla="*/ 60 w 296"/>
                  <a:gd name="T21" fmla="*/ 219 h 290"/>
                  <a:gd name="T22" fmla="*/ 32 w 296"/>
                  <a:gd name="T23" fmla="*/ 205 h 290"/>
                  <a:gd name="T24" fmla="*/ 51 w 296"/>
                  <a:gd name="T25" fmla="*/ 203 h 290"/>
                  <a:gd name="T26" fmla="*/ 31 w 296"/>
                  <a:gd name="T27" fmla="*/ 203 h 290"/>
                  <a:gd name="T28" fmla="*/ 36 w 296"/>
                  <a:gd name="T29" fmla="*/ 173 h 290"/>
                  <a:gd name="T30" fmla="*/ 21 w 296"/>
                  <a:gd name="T31" fmla="*/ 172 h 290"/>
                  <a:gd name="T32" fmla="*/ 31 w 296"/>
                  <a:gd name="T33" fmla="*/ 155 h 290"/>
                  <a:gd name="T34" fmla="*/ 18 w 296"/>
                  <a:gd name="T35" fmla="*/ 154 h 290"/>
                  <a:gd name="T36" fmla="*/ 28 w 296"/>
                  <a:gd name="T37" fmla="*/ 137 h 290"/>
                  <a:gd name="T38" fmla="*/ 18 w 296"/>
                  <a:gd name="T39" fmla="*/ 137 h 290"/>
                  <a:gd name="T40" fmla="*/ 33 w 296"/>
                  <a:gd name="T41" fmla="*/ 118 h 290"/>
                  <a:gd name="T42" fmla="*/ 20 w 296"/>
                  <a:gd name="T43" fmla="*/ 118 h 290"/>
                  <a:gd name="T44" fmla="*/ 37 w 296"/>
                  <a:gd name="T45" fmla="*/ 102 h 290"/>
                  <a:gd name="T46" fmla="*/ 25 w 296"/>
                  <a:gd name="T47" fmla="*/ 100 h 290"/>
                  <a:gd name="T48" fmla="*/ 49 w 296"/>
                  <a:gd name="T49" fmla="*/ 80 h 290"/>
                  <a:gd name="T50" fmla="*/ 33 w 296"/>
                  <a:gd name="T51" fmla="*/ 81 h 290"/>
                  <a:gd name="T52" fmla="*/ 54 w 296"/>
                  <a:gd name="T53" fmla="*/ 66 h 290"/>
                  <a:gd name="T54" fmla="*/ 43 w 296"/>
                  <a:gd name="T55" fmla="*/ 64 h 290"/>
                  <a:gd name="T56" fmla="*/ 56 w 296"/>
                  <a:gd name="T57" fmla="*/ 47 h 290"/>
                  <a:gd name="T58" fmla="*/ 74 w 296"/>
                  <a:gd name="T59" fmla="*/ 46 h 290"/>
                  <a:gd name="T60" fmla="*/ 70 w 296"/>
                  <a:gd name="T61" fmla="*/ 33 h 290"/>
                  <a:gd name="T62" fmla="*/ 89 w 296"/>
                  <a:gd name="T63" fmla="*/ 31 h 290"/>
                  <a:gd name="T64" fmla="*/ 86 w 296"/>
                  <a:gd name="T65" fmla="*/ 22 h 290"/>
                  <a:gd name="T66" fmla="*/ 114 w 296"/>
                  <a:gd name="T67" fmla="*/ 21 h 290"/>
                  <a:gd name="T68" fmla="*/ 119 w 296"/>
                  <a:gd name="T69" fmla="*/ 10 h 290"/>
                  <a:gd name="T70" fmla="*/ 278 w 296"/>
                  <a:gd name="T71" fmla="*/ 16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6" h="290">
                    <a:moveTo>
                      <a:pt x="230" y="32"/>
                    </a:moveTo>
                    <a:cubicBezTo>
                      <a:pt x="206" y="12"/>
                      <a:pt x="177" y="5"/>
                      <a:pt x="146" y="2"/>
                    </a:cubicBezTo>
                    <a:cubicBezTo>
                      <a:pt x="115" y="0"/>
                      <a:pt x="89" y="8"/>
                      <a:pt x="65" y="29"/>
                    </a:cubicBezTo>
                    <a:cubicBezTo>
                      <a:pt x="21" y="67"/>
                      <a:pt x="0" y="127"/>
                      <a:pt x="17" y="183"/>
                    </a:cubicBezTo>
                    <a:cubicBezTo>
                      <a:pt x="34" y="241"/>
                      <a:pt x="93" y="289"/>
                      <a:pt x="155" y="281"/>
                    </a:cubicBezTo>
                    <a:cubicBezTo>
                      <a:pt x="213" y="290"/>
                      <a:pt x="264" y="247"/>
                      <a:pt x="280" y="193"/>
                    </a:cubicBezTo>
                    <a:cubicBezTo>
                      <a:pt x="296" y="136"/>
                      <a:pt x="276" y="70"/>
                      <a:pt x="230" y="32"/>
                    </a:cubicBezTo>
                    <a:close/>
                    <a:moveTo>
                      <a:pt x="278" y="163"/>
                    </a:moveTo>
                    <a:cubicBezTo>
                      <a:pt x="272" y="227"/>
                      <a:pt x="221" y="285"/>
                      <a:pt x="153" y="276"/>
                    </a:cubicBezTo>
                    <a:cubicBezTo>
                      <a:pt x="153" y="276"/>
                      <a:pt x="152" y="276"/>
                      <a:pt x="152" y="276"/>
                    </a:cubicBezTo>
                    <a:cubicBezTo>
                      <a:pt x="122" y="274"/>
                      <a:pt x="95" y="266"/>
                      <a:pt x="72" y="250"/>
                    </a:cubicBezTo>
                    <a:cubicBezTo>
                      <a:pt x="83" y="253"/>
                      <a:pt x="94" y="256"/>
                      <a:pt x="106" y="257"/>
                    </a:cubicBezTo>
                    <a:cubicBezTo>
                      <a:pt x="106" y="257"/>
                      <a:pt x="106" y="256"/>
                      <a:pt x="106" y="256"/>
                    </a:cubicBezTo>
                    <a:cubicBezTo>
                      <a:pt x="95" y="253"/>
                      <a:pt x="83" y="251"/>
                      <a:pt x="71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4" y="245"/>
                      <a:pt x="58" y="239"/>
                      <a:pt x="52" y="234"/>
                    </a:cubicBezTo>
                    <a:cubicBezTo>
                      <a:pt x="60" y="234"/>
                      <a:pt x="68" y="235"/>
                      <a:pt x="76" y="235"/>
                    </a:cubicBezTo>
                    <a:cubicBezTo>
                      <a:pt x="77" y="235"/>
                      <a:pt x="77" y="234"/>
                      <a:pt x="76" y="234"/>
                    </a:cubicBezTo>
                    <a:cubicBezTo>
                      <a:pt x="68" y="232"/>
                      <a:pt x="59" y="232"/>
                      <a:pt x="51" y="232"/>
                    </a:cubicBezTo>
                    <a:cubicBezTo>
                      <a:pt x="47" y="228"/>
                      <a:pt x="44" y="224"/>
                      <a:pt x="41" y="219"/>
                    </a:cubicBezTo>
                    <a:cubicBezTo>
                      <a:pt x="47" y="219"/>
                      <a:pt x="54" y="219"/>
                      <a:pt x="60" y="220"/>
                    </a:cubicBezTo>
                    <a:cubicBezTo>
                      <a:pt x="61" y="220"/>
                      <a:pt x="61" y="219"/>
                      <a:pt x="60" y="219"/>
                    </a:cubicBezTo>
                    <a:cubicBezTo>
                      <a:pt x="53" y="218"/>
                      <a:pt x="47" y="218"/>
                      <a:pt x="40" y="218"/>
                    </a:cubicBezTo>
                    <a:cubicBezTo>
                      <a:pt x="37" y="214"/>
                      <a:pt x="35" y="209"/>
                      <a:pt x="32" y="205"/>
                    </a:cubicBezTo>
                    <a:cubicBezTo>
                      <a:pt x="38" y="205"/>
                      <a:pt x="45" y="205"/>
                      <a:pt x="51" y="204"/>
                    </a:cubicBezTo>
                    <a:cubicBezTo>
                      <a:pt x="52" y="204"/>
                      <a:pt x="52" y="203"/>
                      <a:pt x="51" y="203"/>
                    </a:cubicBezTo>
                    <a:cubicBezTo>
                      <a:pt x="45" y="203"/>
                      <a:pt x="38" y="203"/>
                      <a:pt x="32" y="204"/>
                    </a:cubicBezTo>
                    <a:cubicBezTo>
                      <a:pt x="32" y="203"/>
                      <a:pt x="32" y="203"/>
                      <a:pt x="31" y="203"/>
                    </a:cubicBezTo>
                    <a:cubicBezTo>
                      <a:pt x="27" y="194"/>
                      <a:pt x="24" y="184"/>
                      <a:pt x="21" y="174"/>
                    </a:cubicBezTo>
                    <a:cubicBezTo>
                      <a:pt x="26" y="173"/>
                      <a:pt x="31" y="173"/>
                      <a:pt x="36" y="173"/>
                    </a:cubicBezTo>
                    <a:cubicBezTo>
                      <a:pt x="37" y="173"/>
                      <a:pt x="37" y="172"/>
                      <a:pt x="36" y="172"/>
                    </a:cubicBezTo>
                    <a:cubicBezTo>
                      <a:pt x="31" y="172"/>
                      <a:pt x="26" y="172"/>
                      <a:pt x="21" y="172"/>
                    </a:cubicBezTo>
                    <a:cubicBezTo>
                      <a:pt x="20" y="167"/>
                      <a:pt x="19" y="161"/>
                      <a:pt x="19" y="156"/>
                    </a:cubicBezTo>
                    <a:cubicBezTo>
                      <a:pt x="23" y="156"/>
                      <a:pt x="27" y="156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27" y="154"/>
                      <a:pt x="22" y="154"/>
                      <a:pt x="18" y="154"/>
                    </a:cubicBezTo>
                    <a:cubicBezTo>
                      <a:pt x="18" y="149"/>
                      <a:pt x="18" y="143"/>
                      <a:pt x="18" y="138"/>
                    </a:cubicBezTo>
                    <a:cubicBezTo>
                      <a:pt x="22" y="138"/>
                      <a:pt x="25" y="138"/>
                      <a:pt x="28" y="137"/>
                    </a:cubicBezTo>
                    <a:cubicBezTo>
                      <a:pt x="29" y="137"/>
                      <a:pt x="29" y="136"/>
                      <a:pt x="28" y="136"/>
                    </a:cubicBezTo>
                    <a:cubicBezTo>
                      <a:pt x="25" y="136"/>
                      <a:pt x="21" y="137"/>
                      <a:pt x="18" y="137"/>
                    </a:cubicBezTo>
                    <a:cubicBezTo>
                      <a:pt x="18" y="131"/>
                      <a:pt x="19" y="125"/>
                      <a:pt x="20" y="119"/>
                    </a:cubicBezTo>
                    <a:cubicBezTo>
                      <a:pt x="24" y="119"/>
                      <a:pt x="29" y="119"/>
                      <a:pt x="33" y="118"/>
                    </a:cubicBezTo>
                    <a:cubicBezTo>
                      <a:pt x="34" y="118"/>
                      <a:pt x="34" y="117"/>
                      <a:pt x="33" y="117"/>
                    </a:cubicBezTo>
                    <a:cubicBezTo>
                      <a:pt x="29" y="118"/>
                      <a:pt x="25" y="118"/>
                      <a:pt x="20" y="118"/>
                    </a:cubicBezTo>
                    <a:cubicBezTo>
                      <a:pt x="21" y="113"/>
                      <a:pt x="23" y="107"/>
                      <a:pt x="24" y="102"/>
                    </a:cubicBezTo>
                    <a:cubicBezTo>
                      <a:pt x="29" y="102"/>
                      <a:pt x="33" y="102"/>
                      <a:pt x="37" y="102"/>
                    </a:cubicBezTo>
                    <a:cubicBezTo>
                      <a:pt x="38" y="102"/>
                      <a:pt x="38" y="100"/>
                      <a:pt x="37" y="100"/>
                    </a:cubicBezTo>
                    <a:cubicBezTo>
                      <a:pt x="33" y="100"/>
                      <a:pt x="29" y="100"/>
                      <a:pt x="25" y="100"/>
                    </a:cubicBezTo>
                    <a:cubicBezTo>
                      <a:pt x="27" y="94"/>
                      <a:pt x="29" y="88"/>
                      <a:pt x="32" y="82"/>
                    </a:cubicBezTo>
                    <a:cubicBezTo>
                      <a:pt x="38" y="82"/>
                      <a:pt x="44" y="82"/>
                      <a:pt x="49" y="80"/>
                    </a:cubicBezTo>
                    <a:cubicBezTo>
                      <a:pt x="50" y="80"/>
                      <a:pt x="50" y="79"/>
                      <a:pt x="49" y="79"/>
                    </a:cubicBezTo>
                    <a:cubicBezTo>
                      <a:pt x="44" y="80"/>
                      <a:pt x="38" y="81"/>
                      <a:pt x="33" y="81"/>
                    </a:cubicBezTo>
                    <a:cubicBezTo>
                      <a:pt x="35" y="76"/>
                      <a:pt x="38" y="70"/>
                      <a:pt x="41" y="65"/>
                    </a:cubicBezTo>
                    <a:cubicBezTo>
                      <a:pt x="46" y="65"/>
                      <a:pt x="50" y="66"/>
                      <a:pt x="54" y="66"/>
                    </a:cubicBezTo>
                    <a:cubicBezTo>
                      <a:pt x="55" y="66"/>
                      <a:pt x="55" y="65"/>
                      <a:pt x="54" y="65"/>
                    </a:cubicBezTo>
                    <a:cubicBezTo>
                      <a:pt x="50" y="64"/>
                      <a:pt x="46" y="64"/>
                      <a:pt x="43" y="64"/>
                    </a:cubicBezTo>
                    <a:cubicBezTo>
                      <a:pt x="45" y="60"/>
                      <a:pt x="49" y="55"/>
                      <a:pt x="52" y="51"/>
                    </a:cubicBezTo>
                    <a:cubicBezTo>
                      <a:pt x="53" y="50"/>
                      <a:pt x="54" y="49"/>
                      <a:pt x="56" y="47"/>
                    </a:cubicBezTo>
                    <a:cubicBezTo>
                      <a:pt x="62" y="47"/>
                      <a:pt x="68" y="47"/>
                      <a:pt x="74" y="47"/>
                    </a:cubicBezTo>
                    <a:cubicBezTo>
                      <a:pt x="75" y="47"/>
                      <a:pt x="75" y="46"/>
                      <a:pt x="74" y="46"/>
                    </a:cubicBezTo>
                    <a:cubicBezTo>
                      <a:pt x="68" y="46"/>
                      <a:pt x="63" y="46"/>
                      <a:pt x="57" y="46"/>
                    </a:cubicBezTo>
                    <a:cubicBezTo>
                      <a:pt x="61" y="42"/>
                      <a:pt x="65" y="38"/>
                      <a:pt x="70" y="33"/>
                    </a:cubicBezTo>
                    <a:cubicBezTo>
                      <a:pt x="76" y="33"/>
                      <a:pt x="83" y="33"/>
                      <a:pt x="89" y="33"/>
                    </a:cubicBezTo>
                    <a:cubicBezTo>
                      <a:pt x="90" y="32"/>
                      <a:pt x="90" y="31"/>
                      <a:pt x="89" y="31"/>
                    </a:cubicBezTo>
                    <a:cubicBezTo>
                      <a:pt x="83" y="31"/>
                      <a:pt x="78" y="32"/>
                      <a:pt x="72" y="32"/>
                    </a:cubicBezTo>
                    <a:cubicBezTo>
                      <a:pt x="76" y="28"/>
                      <a:pt x="81" y="25"/>
                      <a:pt x="86" y="22"/>
                    </a:cubicBezTo>
                    <a:cubicBezTo>
                      <a:pt x="95" y="22"/>
                      <a:pt x="105" y="22"/>
                      <a:pt x="114" y="22"/>
                    </a:cubicBezTo>
                    <a:cubicBezTo>
                      <a:pt x="115" y="22"/>
                      <a:pt x="115" y="21"/>
                      <a:pt x="114" y="21"/>
                    </a:cubicBezTo>
                    <a:cubicBezTo>
                      <a:pt x="106" y="20"/>
                      <a:pt x="97" y="21"/>
                      <a:pt x="88" y="21"/>
                    </a:cubicBezTo>
                    <a:cubicBezTo>
                      <a:pt x="98" y="15"/>
                      <a:pt x="108" y="11"/>
                      <a:pt x="119" y="10"/>
                    </a:cubicBezTo>
                    <a:cubicBezTo>
                      <a:pt x="147" y="6"/>
                      <a:pt x="181" y="12"/>
                      <a:pt x="206" y="25"/>
                    </a:cubicBezTo>
                    <a:cubicBezTo>
                      <a:pt x="255" y="52"/>
                      <a:pt x="282" y="109"/>
                      <a:pt x="27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63">
                <a:extLst>
                  <a:ext uri="{FF2B5EF4-FFF2-40B4-BE49-F238E27FC236}">
                    <a16:creationId xmlns:a16="http://schemas.microsoft.com/office/drawing/2014/main" id="{99183141-ADEF-40B3-85FB-468EACEDC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9574" y="1668547"/>
                <a:ext cx="528241" cy="519108"/>
              </a:xfrm>
              <a:custGeom>
                <a:avLst/>
                <a:gdLst>
                  <a:gd name="T0" fmla="*/ 182 w 236"/>
                  <a:gd name="T1" fmla="*/ 31 h 251"/>
                  <a:gd name="T2" fmla="*/ 50 w 236"/>
                  <a:gd name="T3" fmla="*/ 34 h 251"/>
                  <a:gd name="T4" fmla="*/ 16 w 236"/>
                  <a:gd name="T5" fmla="*/ 163 h 251"/>
                  <a:gd name="T6" fmla="*/ 138 w 236"/>
                  <a:gd name="T7" fmla="*/ 244 h 251"/>
                  <a:gd name="T8" fmla="*/ 138 w 236"/>
                  <a:gd name="T9" fmla="*/ 244 h 251"/>
                  <a:gd name="T10" fmla="*/ 139 w 236"/>
                  <a:gd name="T11" fmla="*/ 244 h 251"/>
                  <a:gd name="T12" fmla="*/ 227 w 236"/>
                  <a:gd name="T13" fmla="*/ 151 h 251"/>
                  <a:gd name="T14" fmla="*/ 182 w 236"/>
                  <a:gd name="T15" fmla="*/ 31 h 251"/>
                  <a:gd name="T16" fmla="*/ 213 w 236"/>
                  <a:gd name="T17" fmla="*/ 174 h 251"/>
                  <a:gd name="T18" fmla="*/ 213 w 236"/>
                  <a:gd name="T19" fmla="*/ 174 h 251"/>
                  <a:gd name="T20" fmla="*/ 201 w 236"/>
                  <a:gd name="T21" fmla="*/ 164 h 251"/>
                  <a:gd name="T22" fmla="*/ 199 w 236"/>
                  <a:gd name="T23" fmla="*/ 168 h 251"/>
                  <a:gd name="T24" fmla="*/ 210 w 236"/>
                  <a:gd name="T25" fmla="*/ 177 h 251"/>
                  <a:gd name="T26" fmla="*/ 211 w 236"/>
                  <a:gd name="T27" fmla="*/ 177 h 251"/>
                  <a:gd name="T28" fmla="*/ 138 w 236"/>
                  <a:gd name="T29" fmla="*/ 239 h 251"/>
                  <a:gd name="T30" fmla="*/ 136 w 236"/>
                  <a:gd name="T31" fmla="*/ 240 h 251"/>
                  <a:gd name="T32" fmla="*/ 57 w 236"/>
                  <a:gd name="T33" fmla="*/ 214 h 251"/>
                  <a:gd name="T34" fmla="*/ 16 w 236"/>
                  <a:gd name="T35" fmla="*/ 143 h 251"/>
                  <a:gd name="T36" fmla="*/ 108 w 236"/>
                  <a:gd name="T37" fmla="*/ 14 h 251"/>
                  <a:gd name="T38" fmla="*/ 223 w 236"/>
                  <a:gd name="T39" fmla="*/ 116 h 251"/>
                  <a:gd name="T40" fmla="*/ 213 w 236"/>
                  <a:gd name="T41" fmla="*/ 17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251">
                    <a:moveTo>
                      <a:pt x="182" y="31"/>
                    </a:moveTo>
                    <a:cubicBezTo>
                      <a:pt x="142" y="1"/>
                      <a:pt x="87" y="0"/>
                      <a:pt x="50" y="34"/>
                    </a:cubicBezTo>
                    <a:cubicBezTo>
                      <a:pt x="14" y="67"/>
                      <a:pt x="0" y="118"/>
                      <a:pt x="16" y="163"/>
                    </a:cubicBezTo>
                    <a:cubicBezTo>
                      <a:pt x="33" y="212"/>
                      <a:pt x="85" y="251"/>
                      <a:pt x="138" y="244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38" y="244"/>
                      <a:pt x="139" y="244"/>
                      <a:pt x="139" y="244"/>
                    </a:cubicBezTo>
                    <a:cubicBezTo>
                      <a:pt x="182" y="231"/>
                      <a:pt x="217" y="195"/>
                      <a:pt x="227" y="151"/>
                    </a:cubicBezTo>
                    <a:cubicBezTo>
                      <a:pt x="236" y="107"/>
                      <a:pt x="218" y="58"/>
                      <a:pt x="182" y="31"/>
                    </a:cubicBezTo>
                    <a:close/>
                    <a:moveTo>
                      <a:pt x="213" y="174"/>
                    </a:move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0" y="170"/>
                      <a:pt x="205" y="167"/>
                      <a:pt x="201" y="164"/>
                    </a:cubicBezTo>
                    <a:cubicBezTo>
                      <a:pt x="200" y="163"/>
                      <a:pt x="197" y="166"/>
                      <a:pt x="199" y="168"/>
                    </a:cubicBezTo>
                    <a:cubicBezTo>
                      <a:pt x="203" y="171"/>
                      <a:pt x="206" y="174"/>
                      <a:pt x="210" y="177"/>
                    </a:cubicBezTo>
                    <a:cubicBezTo>
                      <a:pt x="211" y="177"/>
                      <a:pt x="211" y="177"/>
                      <a:pt x="211" y="177"/>
                    </a:cubicBezTo>
                    <a:cubicBezTo>
                      <a:pt x="197" y="206"/>
                      <a:pt x="170" y="228"/>
                      <a:pt x="138" y="239"/>
                    </a:cubicBezTo>
                    <a:cubicBezTo>
                      <a:pt x="137" y="239"/>
                      <a:pt x="137" y="239"/>
                      <a:pt x="136" y="240"/>
                    </a:cubicBezTo>
                    <a:cubicBezTo>
                      <a:pt x="107" y="239"/>
                      <a:pt x="80" y="232"/>
                      <a:pt x="57" y="214"/>
                    </a:cubicBezTo>
                    <a:cubicBezTo>
                      <a:pt x="36" y="196"/>
                      <a:pt x="21" y="171"/>
                      <a:pt x="16" y="143"/>
                    </a:cubicBezTo>
                    <a:cubicBezTo>
                      <a:pt x="6" y="86"/>
                      <a:pt x="46" y="17"/>
                      <a:pt x="108" y="14"/>
                    </a:cubicBezTo>
                    <a:cubicBezTo>
                      <a:pt x="168" y="12"/>
                      <a:pt x="217" y="58"/>
                      <a:pt x="223" y="116"/>
                    </a:cubicBezTo>
                    <a:cubicBezTo>
                      <a:pt x="225" y="137"/>
                      <a:pt x="221" y="156"/>
                      <a:pt x="213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64">
                <a:extLst>
                  <a:ext uri="{FF2B5EF4-FFF2-40B4-BE49-F238E27FC236}">
                    <a16:creationId xmlns:a16="http://schemas.microsoft.com/office/drawing/2014/main" id="{AB23DE19-8E93-43B1-8261-3C173DED1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88" y="1698993"/>
                <a:ext cx="19790" cy="47192"/>
              </a:xfrm>
              <a:custGeom>
                <a:avLst/>
                <a:gdLst>
                  <a:gd name="T0" fmla="*/ 7 w 9"/>
                  <a:gd name="T1" fmla="*/ 2 h 23"/>
                  <a:gd name="T2" fmla="*/ 2 w 9"/>
                  <a:gd name="T3" fmla="*/ 2 h 23"/>
                  <a:gd name="T4" fmla="*/ 1 w 9"/>
                  <a:gd name="T5" fmla="*/ 11 h 23"/>
                  <a:gd name="T6" fmla="*/ 2 w 9"/>
                  <a:gd name="T7" fmla="*/ 20 h 23"/>
                  <a:gd name="T8" fmla="*/ 6 w 9"/>
                  <a:gd name="T9" fmla="*/ 20 h 23"/>
                  <a:gd name="T10" fmla="*/ 8 w 9"/>
                  <a:gd name="T11" fmla="*/ 11 h 23"/>
                  <a:gd name="T12" fmla="*/ 7 w 9"/>
                  <a:gd name="T1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7" y="2"/>
                    </a:moveTo>
                    <a:cubicBezTo>
                      <a:pt x="6" y="0"/>
                      <a:pt x="3" y="0"/>
                      <a:pt x="2" y="2"/>
                    </a:cubicBezTo>
                    <a:cubicBezTo>
                      <a:pt x="0" y="4"/>
                      <a:pt x="1" y="8"/>
                      <a:pt x="1" y="11"/>
                    </a:cubicBezTo>
                    <a:cubicBezTo>
                      <a:pt x="1" y="14"/>
                      <a:pt x="2" y="17"/>
                      <a:pt x="2" y="20"/>
                    </a:cubicBezTo>
                    <a:cubicBezTo>
                      <a:pt x="2" y="23"/>
                      <a:pt x="6" y="23"/>
                      <a:pt x="6" y="20"/>
                    </a:cubicBezTo>
                    <a:cubicBezTo>
                      <a:pt x="7" y="17"/>
                      <a:pt x="7" y="14"/>
                      <a:pt x="8" y="11"/>
                    </a:cubicBezTo>
                    <a:cubicBezTo>
                      <a:pt x="8" y="8"/>
                      <a:pt x="9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165">
                <a:extLst>
                  <a:ext uri="{FF2B5EF4-FFF2-40B4-BE49-F238E27FC236}">
                    <a16:creationId xmlns:a16="http://schemas.microsoft.com/office/drawing/2014/main" id="{2CFCB22D-85B3-4FB4-A462-F92CB9319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545" y="2106972"/>
                <a:ext cx="22834" cy="47192"/>
              </a:xfrm>
              <a:custGeom>
                <a:avLst/>
                <a:gdLst>
                  <a:gd name="T0" fmla="*/ 8 w 10"/>
                  <a:gd name="T1" fmla="*/ 12 h 23"/>
                  <a:gd name="T2" fmla="*/ 6 w 10"/>
                  <a:gd name="T3" fmla="*/ 2 h 23"/>
                  <a:gd name="T4" fmla="*/ 1 w 10"/>
                  <a:gd name="T5" fmla="*/ 2 h 23"/>
                  <a:gd name="T6" fmla="*/ 0 w 10"/>
                  <a:gd name="T7" fmla="*/ 13 h 23"/>
                  <a:gd name="T8" fmla="*/ 3 w 10"/>
                  <a:gd name="T9" fmla="*/ 22 h 23"/>
                  <a:gd name="T10" fmla="*/ 8 w 10"/>
                  <a:gd name="T11" fmla="*/ 21 h 23"/>
                  <a:gd name="T12" fmla="*/ 8 w 10"/>
                  <a:gd name="T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8" y="12"/>
                    </a:moveTo>
                    <a:cubicBezTo>
                      <a:pt x="7" y="9"/>
                      <a:pt x="7" y="6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0" y="6"/>
                      <a:pt x="0" y="9"/>
                      <a:pt x="0" y="13"/>
                    </a:cubicBezTo>
                    <a:cubicBezTo>
                      <a:pt x="1" y="16"/>
                      <a:pt x="1" y="20"/>
                      <a:pt x="3" y="22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10" y="18"/>
                      <a:pt x="9" y="16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66">
                <a:extLst>
                  <a:ext uri="{FF2B5EF4-FFF2-40B4-BE49-F238E27FC236}">
                    <a16:creationId xmlns:a16="http://schemas.microsoft.com/office/drawing/2014/main" id="{DA3A9B98-322C-41E0-BB64-439372DC6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587" y="1916684"/>
                <a:ext cx="51759" cy="19791"/>
              </a:xfrm>
              <a:custGeom>
                <a:avLst/>
                <a:gdLst>
                  <a:gd name="T0" fmla="*/ 22 w 23"/>
                  <a:gd name="T1" fmla="*/ 2 h 10"/>
                  <a:gd name="T2" fmla="*/ 13 w 23"/>
                  <a:gd name="T3" fmla="*/ 2 h 10"/>
                  <a:gd name="T4" fmla="*/ 3 w 23"/>
                  <a:gd name="T5" fmla="*/ 4 h 10"/>
                  <a:gd name="T6" fmla="*/ 3 w 23"/>
                  <a:gd name="T7" fmla="*/ 9 h 10"/>
                  <a:gd name="T8" fmla="*/ 14 w 23"/>
                  <a:gd name="T9" fmla="*/ 9 h 10"/>
                  <a:gd name="T10" fmla="*/ 22 w 23"/>
                  <a:gd name="T11" fmla="*/ 6 h 10"/>
                  <a:gd name="T12" fmla="*/ 22 w 2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22" y="2"/>
                    </a:moveTo>
                    <a:cubicBezTo>
                      <a:pt x="19" y="0"/>
                      <a:pt x="16" y="1"/>
                      <a:pt x="13" y="2"/>
                    </a:cubicBez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ubicBezTo>
                      <a:pt x="6" y="10"/>
                      <a:pt x="10" y="10"/>
                      <a:pt x="14" y="9"/>
                    </a:cubicBezTo>
                    <a:cubicBezTo>
                      <a:pt x="17" y="9"/>
                      <a:pt x="20" y="9"/>
                      <a:pt x="22" y="6"/>
                    </a:cubicBezTo>
                    <a:cubicBezTo>
                      <a:pt x="23" y="5"/>
                      <a:pt x="23" y="3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167">
                <a:extLst>
                  <a:ext uri="{FF2B5EF4-FFF2-40B4-BE49-F238E27FC236}">
                    <a16:creationId xmlns:a16="http://schemas.microsoft.com/office/drawing/2014/main" id="{31C6625F-7785-47A3-8E0E-F72EB87C1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610" y="1912117"/>
                <a:ext cx="47191" cy="22835"/>
              </a:xfrm>
              <a:custGeom>
                <a:avLst/>
                <a:gdLst>
                  <a:gd name="T0" fmla="*/ 16 w 21"/>
                  <a:gd name="T1" fmla="*/ 2 h 11"/>
                  <a:gd name="T2" fmla="*/ 2 w 21"/>
                  <a:gd name="T3" fmla="*/ 4 h 11"/>
                  <a:gd name="T4" fmla="*/ 3 w 21"/>
                  <a:gd name="T5" fmla="*/ 10 h 11"/>
                  <a:gd name="T6" fmla="*/ 10 w 21"/>
                  <a:gd name="T7" fmla="*/ 11 h 11"/>
                  <a:gd name="T8" fmla="*/ 16 w 21"/>
                  <a:gd name="T9" fmla="*/ 11 h 11"/>
                  <a:gd name="T10" fmla="*/ 16 w 21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6" y="2"/>
                    </a:moveTo>
                    <a:cubicBezTo>
                      <a:pt x="12" y="0"/>
                      <a:pt x="6" y="2"/>
                      <a:pt x="2" y="4"/>
                    </a:cubicBezTo>
                    <a:cubicBezTo>
                      <a:pt x="0" y="5"/>
                      <a:pt x="0" y="10"/>
                      <a:pt x="3" y="10"/>
                    </a:cubicBezTo>
                    <a:cubicBezTo>
                      <a:pt x="5" y="11"/>
                      <a:pt x="7" y="11"/>
                      <a:pt x="10" y="11"/>
                    </a:cubicBezTo>
                    <a:cubicBezTo>
                      <a:pt x="12" y="11"/>
                      <a:pt x="14" y="11"/>
                      <a:pt x="16" y="11"/>
                    </a:cubicBezTo>
                    <a:cubicBezTo>
                      <a:pt x="21" y="9"/>
                      <a:pt x="21" y="3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68">
                <a:extLst>
                  <a:ext uri="{FF2B5EF4-FFF2-40B4-BE49-F238E27FC236}">
                    <a16:creationId xmlns:a16="http://schemas.microsoft.com/office/drawing/2014/main" id="{CE752116-95B5-49C7-9E26-15EB315FE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56" y="1823823"/>
                <a:ext cx="38057" cy="22835"/>
              </a:xfrm>
              <a:custGeom>
                <a:avLst/>
                <a:gdLst>
                  <a:gd name="T0" fmla="*/ 14 w 17"/>
                  <a:gd name="T1" fmla="*/ 6 h 11"/>
                  <a:gd name="T2" fmla="*/ 5 w 17"/>
                  <a:gd name="T3" fmla="*/ 2 h 11"/>
                  <a:gd name="T4" fmla="*/ 2 w 17"/>
                  <a:gd name="T5" fmla="*/ 5 h 11"/>
                  <a:gd name="T6" fmla="*/ 13 w 17"/>
                  <a:gd name="T7" fmla="*/ 10 h 11"/>
                  <a:gd name="T8" fmla="*/ 14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6"/>
                    </a:moveTo>
                    <a:cubicBezTo>
                      <a:pt x="11" y="5"/>
                      <a:pt x="8" y="3"/>
                      <a:pt x="5" y="2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7"/>
                      <a:pt x="9" y="9"/>
                      <a:pt x="13" y="10"/>
                    </a:cubicBezTo>
                    <a:cubicBezTo>
                      <a:pt x="16" y="11"/>
                      <a:pt x="17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69">
                <a:extLst>
                  <a:ext uri="{FF2B5EF4-FFF2-40B4-BE49-F238E27FC236}">
                    <a16:creationId xmlns:a16="http://schemas.microsoft.com/office/drawing/2014/main" id="{45590E2F-8601-4D03-9F3F-3B22E8BCD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747" y="1759886"/>
                <a:ext cx="28923" cy="22835"/>
              </a:xfrm>
              <a:custGeom>
                <a:avLst/>
                <a:gdLst>
                  <a:gd name="T0" fmla="*/ 12 w 13"/>
                  <a:gd name="T1" fmla="*/ 7 h 11"/>
                  <a:gd name="T2" fmla="*/ 8 w 13"/>
                  <a:gd name="T3" fmla="*/ 4 h 11"/>
                  <a:gd name="T4" fmla="*/ 4 w 13"/>
                  <a:gd name="T5" fmla="*/ 1 h 11"/>
                  <a:gd name="T6" fmla="*/ 2 w 13"/>
                  <a:gd name="T7" fmla="*/ 5 h 11"/>
                  <a:gd name="T8" fmla="*/ 9 w 13"/>
                  <a:gd name="T9" fmla="*/ 11 h 11"/>
                  <a:gd name="T10" fmla="*/ 12 w 13"/>
                  <a:gd name="T11" fmla="*/ 10 h 11"/>
                  <a:gd name="T12" fmla="*/ 12 w 13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7"/>
                    </a:moveTo>
                    <a:cubicBezTo>
                      <a:pt x="11" y="5"/>
                      <a:pt x="9" y="5"/>
                      <a:pt x="8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4" y="7"/>
                      <a:pt x="6" y="10"/>
                      <a:pt x="9" y="11"/>
                    </a:cubicBezTo>
                    <a:cubicBezTo>
                      <a:pt x="10" y="11"/>
                      <a:pt x="12" y="11"/>
                      <a:pt x="12" y="10"/>
                    </a:cubicBezTo>
                    <a:cubicBezTo>
                      <a:pt x="13" y="9"/>
                      <a:pt x="12" y="7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170">
                <a:extLst>
                  <a:ext uri="{FF2B5EF4-FFF2-40B4-BE49-F238E27FC236}">
                    <a16:creationId xmlns:a16="http://schemas.microsoft.com/office/drawing/2014/main" id="{F04A5357-DB55-4EB3-8D08-B3B0C663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211" y="2030857"/>
                <a:ext cx="27402" cy="25880"/>
              </a:xfrm>
              <a:custGeom>
                <a:avLst/>
                <a:gdLst>
                  <a:gd name="T0" fmla="*/ 9 w 12"/>
                  <a:gd name="T1" fmla="*/ 0 h 13"/>
                  <a:gd name="T2" fmla="*/ 1 w 12"/>
                  <a:gd name="T3" fmla="*/ 8 h 13"/>
                  <a:gd name="T4" fmla="*/ 4 w 12"/>
                  <a:gd name="T5" fmla="*/ 11 h 13"/>
                  <a:gd name="T6" fmla="*/ 8 w 12"/>
                  <a:gd name="T7" fmla="*/ 7 h 13"/>
                  <a:gd name="T8" fmla="*/ 11 w 12"/>
                  <a:gd name="T9" fmla="*/ 4 h 13"/>
                  <a:gd name="T10" fmla="*/ 9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5" y="1"/>
                      <a:pt x="2" y="5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2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171">
                <a:extLst>
                  <a:ext uri="{FF2B5EF4-FFF2-40B4-BE49-F238E27FC236}">
                    <a16:creationId xmlns:a16="http://schemas.microsoft.com/office/drawing/2014/main" id="{345FD78E-AED8-43F2-86D2-4E435B313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805" y="2088704"/>
                <a:ext cx="24357" cy="25880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9 h 13"/>
                  <a:gd name="T4" fmla="*/ 5 w 11"/>
                  <a:gd name="T5" fmla="*/ 11 h 13"/>
                  <a:gd name="T6" fmla="*/ 8 w 11"/>
                  <a:gd name="T7" fmla="*/ 8 h 13"/>
                  <a:gd name="T8" fmla="*/ 11 w 11"/>
                  <a:gd name="T9" fmla="*/ 4 h 13"/>
                  <a:gd name="T10" fmla="*/ 7 w 11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4" y="2"/>
                      <a:pt x="2" y="6"/>
                      <a:pt x="1" y="9"/>
                    </a:cubicBezTo>
                    <a:cubicBezTo>
                      <a:pt x="0" y="11"/>
                      <a:pt x="4" y="13"/>
                      <a:pt x="5" y="11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1" y="4"/>
                    </a:cubicBezTo>
                    <a:cubicBezTo>
                      <a:pt x="11" y="2"/>
                      <a:pt x="9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72">
                <a:extLst>
                  <a:ext uri="{FF2B5EF4-FFF2-40B4-BE49-F238E27FC236}">
                    <a16:creationId xmlns:a16="http://schemas.microsoft.com/office/drawing/2014/main" id="{5D562EC6-AA9C-4D1D-BFC5-BD77F1BA1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705" y="1744663"/>
                <a:ext cx="33491" cy="30446"/>
              </a:xfrm>
              <a:custGeom>
                <a:avLst/>
                <a:gdLst>
                  <a:gd name="T0" fmla="*/ 10 w 15"/>
                  <a:gd name="T1" fmla="*/ 1 h 15"/>
                  <a:gd name="T2" fmla="*/ 2 w 15"/>
                  <a:gd name="T3" fmla="*/ 9 h 15"/>
                  <a:gd name="T4" fmla="*/ 6 w 15"/>
                  <a:gd name="T5" fmla="*/ 13 h 15"/>
                  <a:gd name="T6" fmla="*/ 14 w 15"/>
                  <a:gd name="T7" fmla="*/ 4 h 15"/>
                  <a:gd name="T8" fmla="*/ 10 w 1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7" y="3"/>
                      <a:pt x="5" y="6"/>
                      <a:pt x="2" y="9"/>
                    </a:cubicBezTo>
                    <a:cubicBezTo>
                      <a:pt x="0" y="11"/>
                      <a:pt x="3" y="15"/>
                      <a:pt x="6" y="13"/>
                    </a:cubicBezTo>
                    <a:cubicBezTo>
                      <a:pt x="9" y="11"/>
                      <a:pt x="13" y="8"/>
                      <a:pt x="14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73">
                <a:extLst>
                  <a:ext uri="{FF2B5EF4-FFF2-40B4-BE49-F238E27FC236}">
                    <a16:creationId xmlns:a16="http://schemas.microsoft.com/office/drawing/2014/main" id="{DB5D6392-7EC7-4D35-8343-534D96A80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53" y="1802510"/>
                <a:ext cx="30446" cy="27402"/>
              </a:xfrm>
              <a:custGeom>
                <a:avLst/>
                <a:gdLst>
                  <a:gd name="T0" fmla="*/ 9 w 14"/>
                  <a:gd name="T1" fmla="*/ 1 h 13"/>
                  <a:gd name="T2" fmla="*/ 2 w 14"/>
                  <a:gd name="T3" fmla="*/ 8 h 13"/>
                  <a:gd name="T4" fmla="*/ 6 w 14"/>
                  <a:gd name="T5" fmla="*/ 11 h 13"/>
                  <a:gd name="T6" fmla="*/ 10 w 14"/>
                  <a:gd name="T7" fmla="*/ 8 h 13"/>
                  <a:gd name="T8" fmla="*/ 13 w 14"/>
                  <a:gd name="T9" fmla="*/ 3 h 13"/>
                  <a:gd name="T10" fmla="*/ 9 w 1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0" y="10"/>
                      <a:pt x="4" y="13"/>
                      <a:pt x="6" y="11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6"/>
                      <a:pt x="12" y="5"/>
                      <a:pt x="13" y="3"/>
                    </a:cubicBezTo>
                    <a:cubicBezTo>
                      <a:pt x="14" y="1"/>
                      <a:pt x="11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74">
                <a:extLst>
                  <a:ext uri="{FF2B5EF4-FFF2-40B4-BE49-F238E27FC236}">
                    <a16:creationId xmlns:a16="http://schemas.microsoft.com/office/drawing/2014/main" id="{8973530C-AF98-428B-B286-4A0A43D8A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584" y="2073481"/>
                <a:ext cx="24357" cy="25880"/>
              </a:xfrm>
              <a:custGeom>
                <a:avLst/>
                <a:gdLst>
                  <a:gd name="T0" fmla="*/ 10 w 11"/>
                  <a:gd name="T1" fmla="*/ 8 h 12"/>
                  <a:gd name="T2" fmla="*/ 3 w 11"/>
                  <a:gd name="T3" fmla="*/ 1 h 12"/>
                  <a:gd name="T4" fmla="*/ 1 w 11"/>
                  <a:gd name="T5" fmla="*/ 4 h 12"/>
                  <a:gd name="T6" fmla="*/ 3 w 11"/>
                  <a:gd name="T7" fmla="*/ 8 h 12"/>
                  <a:gd name="T8" fmla="*/ 7 w 11"/>
                  <a:gd name="T9" fmla="*/ 11 h 12"/>
                  <a:gd name="T10" fmla="*/ 10 w 11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8"/>
                    </a:moveTo>
                    <a:cubicBezTo>
                      <a:pt x="8" y="5"/>
                      <a:pt x="6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9"/>
                      <a:pt x="6" y="10"/>
                      <a:pt x="7" y="11"/>
                    </a:cubicBezTo>
                    <a:cubicBezTo>
                      <a:pt x="9" y="12"/>
                      <a:pt x="11" y="1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75">
                <a:extLst>
                  <a:ext uri="{FF2B5EF4-FFF2-40B4-BE49-F238E27FC236}">
                    <a16:creationId xmlns:a16="http://schemas.microsoft.com/office/drawing/2014/main" id="{95C4974F-2220-4EBB-8E92-448592B6C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5085" y="1743141"/>
                <a:ext cx="97428" cy="336431"/>
              </a:xfrm>
              <a:custGeom>
                <a:avLst/>
                <a:gdLst>
                  <a:gd name="T0" fmla="*/ 37 w 43"/>
                  <a:gd name="T1" fmla="*/ 83 h 163"/>
                  <a:gd name="T2" fmla="*/ 24 w 43"/>
                  <a:gd name="T3" fmla="*/ 3 h 163"/>
                  <a:gd name="T4" fmla="*/ 20 w 43"/>
                  <a:gd name="T5" fmla="*/ 3 h 163"/>
                  <a:gd name="T6" fmla="*/ 14 w 43"/>
                  <a:gd name="T7" fmla="*/ 81 h 163"/>
                  <a:gd name="T8" fmla="*/ 14 w 43"/>
                  <a:gd name="T9" fmla="*/ 82 h 163"/>
                  <a:gd name="T10" fmla="*/ 6 w 43"/>
                  <a:gd name="T11" fmla="*/ 95 h 163"/>
                  <a:gd name="T12" fmla="*/ 11 w 43"/>
                  <a:gd name="T13" fmla="*/ 108 h 163"/>
                  <a:gd name="T14" fmla="*/ 1 w 43"/>
                  <a:gd name="T15" fmla="*/ 158 h 163"/>
                  <a:gd name="T16" fmla="*/ 6 w 43"/>
                  <a:gd name="T17" fmla="*/ 160 h 163"/>
                  <a:gd name="T18" fmla="*/ 29 w 43"/>
                  <a:gd name="T19" fmla="*/ 115 h 163"/>
                  <a:gd name="T20" fmla="*/ 29 w 43"/>
                  <a:gd name="T21" fmla="*/ 113 h 163"/>
                  <a:gd name="T22" fmla="*/ 43 w 43"/>
                  <a:gd name="T23" fmla="*/ 97 h 163"/>
                  <a:gd name="T24" fmla="*/ 37 w 43"/>
                  <a:gd name="T25" fmla="*/ 83 h 163"/>
                  <a:gd name="T26" fmla="*/ 23 w 43"/>
                  <a:gd name="T27" fmla="*/ 17 h 163"/>
                  <a:gd name="T28" fmla="*/ 31 w 43"/>
                  <a:gd name="T29" fmla="*/ 80 h 163"/>
                  <a:gd name="T30" fmla="*/ 26 w 43"/>
                  <a:gd name="T31" fmla="*/ 79 h 163"/>
                  <a:gd name="T32" fmla="*/ 25 w 43"/>
                  <a:gd name="T33" fmla="*/ 79 h 163"/>
                  <a:gd name="T34" fmla="*/ 17 w 43"/>
                  <a:gd name="T35" fmla="*/ 80 h 163"/>
                  <a:gd name="T36" fmla="*/ 23 w 43"/>
                  <a:gd name="T37" fmla="*/ 17 h 163"/>
                  <a:gd name="T38" fmla="*/ 11 w 43"/>
                  <a:gd name="T39" fmla="*/ 133 h 163"/>
                  <a:gd name="T40" fmla="*/ 14 w 43"/>
                  <a:gd name="T41" fmla="*/ 111 h 163"/>
                  <a:gd name="T42" fmla="*/ 23 w 43"/>
                  <a:gd name="T43" fmla="*/ 114 h 163"/>
                  <a:gd name="T44" fmla="*/ 11 w 43"/>
                  <a:gd name="T45" fmla="*/ 133 h 163"/>
                  <a:gd name="T46" fmla="*/ 24 w 43"/>
                  <a:gd name="T47" fmla="*/ 107 h 163"/>
                  <a:gd name="T48" fmla="*/ 13 w 43"/>
                  <a:gd name="T49" fmla="*/ 95 h 163"/>
                  <a:gd name="T50" fmla="*/ 25 w 43"/>
                  <a:gd name="T51" fmla="*/ 84 h 163"/>
                  <a:gd name="T52" fmla="*/ 26 w 43"/>
                  <a:gd name="T53" fmla="*/ 84 h 163"/>
                  <a:gd name="T54" fmla="*/ 35 w 43"/>
                  <a:gd name="T55" fmla="*/ 94 h 163"/>
                  <a:gd name="T56" fmla="*/ 24 w 43"/>
                  <a:gd name="T57" fmla="*/ 10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163">
                    <a:moveTo>
                      <a:pt x="37" y="83"/>
                    </a:moveTo>
                    <a:cubicBezTo>
                      <a:pt x="35" y="56"/>
                      <a:pt x="31" y="29"/>
                      <a:pt x="24" y="3"/>
                    </a:cubicBezTo>
                    <a:cubicBezTo>
                      <a:pt x="24" y="0"/>
                      <a:pt x="20" y="1"/>
                      <a:pt x="20" y="3"/>
                    </a:cubicBezTo>
                    <a:cubicBezTo>
                      <a:pt x="20" y="29"/>
                      <a:pt x="15" y="55"/>
                      <a:pt x="14" y="81"/>
                    </a:cubicBezTo>
                    <a:cubicBezTo>
                      <a:pt x="14" y="81"/>
                      <a:pt x="14" y="82"/>
                      <a:pt x="14" y="82"/>
                    </a:cubicBezTo>
                    <a:cubicBezTo>
                      <a:pt x="10" y="85"/>
                      <a:pt x="7" y="90"/>
                      <a:pt x="6" y="95"/>
                    </a:cubicBezTo>
                    <a:cubicBezTo>
                      <a:pt x="6" y="100"/>
                      <a:pt x="8" y="105"/>
                      <a:pt x="11" y="108"/>
                    </a:cubicBezTo>
                    <a:cubicBezTo>
                      <a:pt x="6" y="124"/>
                      <a:pt x="4" y="142"/>
                      <a:pt x="1" y="158"/>
                    </a:cubicBezTo>
                    <a:cubicBezTo>
                      <a:pt x="0" y="161"/>
                      <a:pt x="4" y="163"/>
                      <a:pt x="6" y="160"/>
                    </a:cubicBezTo>
                    <a:cubicBezTo>
                      <a:pt x="12" y="144"/>
                      <a:pt x="20" y="129"/>
                      <a:pt x="29" y="115"/>
                    </a:cubicBezTo>
                    <a:cubicBezTo>
                      <a:pt x="29" y="114"/>
                      <a:pt x="29" y="114"/>
                      <a:pt x="29" y="113"/>
                    </a:cubicBezTo>
                    <a:cubicBezTo>
                      <a:pt x="36" y="111"/>
                      <a:pt x="42" y="105"/>
                      <a:pt x="43" y="97"/>
                    </a:cubicBezTo>
                    <a:cubicBezTo>
                      <a:pt x="43" y="92"/>
                      <a:pt x="40" y="86"/>
                      <a:pt x="37" y="83"/>
                    </a:cubicBezTo>
                    <a:close/>
                    <a:moveTo>
                      <a:pt x="23" y="17"/>
                    </a:moveTo>
                    <a:cubicBezTo>
                      <a:pt x="27" y="38"/>
                      <a:pt x="30" y="59"/>
                      <a:pt x="31" y="80"/>
                    </a:cubicBezTo>
                    <a:cubicBezTo>
                      <a:pt x="30" y="79"/>
                      <a:pt x="28" y="79"/>
                      <a:pt x="26" y="79"/>
                    </a:cubicBezTo>
                    <a:cubicBezTo>
                      <a:pt x="26" y="79"/>
                      <a:pt x="26" y="79"/>
                      <a:pt x="25" y="79"/>
                    </a:cubicBezTo>
                    <a:cubicBezTo>
                      <a:pt x="23" y="78"/>
                      <a:pt x="20" y="79"/>
                      <a:pt x="17" y="80"/>
                    </a:cubicBezTo>
                    <a:cubicBezTo>
                      <a:pt x="20" y="59"/>
                      <a:pt x="20" y="38"/>
                      <a:pt x="23" y="17"/>
                    </a:cubicBezTo>
                    <a:close/>
                    <a:moveTo>
                      <a:pt x="11" y="133"/>
                    </a:moveTo>
                    <a:cubicBezTo>
                      <a:pt x="13" y="126"/>
                      <a:pt x="14" y="118"/>
                      <a:pt x="14" y="111"/>
                    </a:cubicBezTo>
                    <a:cubicBezTo>
                      <a:pt x="17" y="113"/>
                      <a:pt x="20" y="114"/>
                      <a:pt x="23" y="114"/>
                    </a:cubicBezTo>
                    <a:cubicBezTo>
                      <a:pt x="18" y="120"/>
                      <a:pt x="15" y="127"/>
                      <a:pt x="11" y="133"/>
                    </a:cubicBezTo>
                    <a:close/>
                    <a:moveTo>
                      <a:pt x="24" y="107"/>
                    </a:moveTo>
                    <a:cubicBezTo>
                      <a:pt x="18" y="107"/>
                      <a:pt x="13" y="101"/>
                      <a:pt x="13" y="95"/>
                    </a:cubicBezTo>
                    <a:cubicBezTo>
                      <a:pt x="13" y="88"/>
                      <a:pt x="19" y="85"/>
                      <a:pt x="25" y="84"/>
                    </a:cubicBezTo>
                    <a:cubicBezTo>
                      <a:pt x="25" y="84"/>
                      <a:pt x="25" y="84"/>
                      <a:pt x="26" y="84"/>
                    </a:cubicBezTo>
                    <a:cubicBezTo>
                      <a:pt x="30" y="86"/>
                      <a:pt x="34" y="89"/>
                      <a:pt x="35" y="94"/>
                    </a:cubicBezTo>
                    <a:cubicBezTo>
                      <a:pt x="36" y="100"/>
                      <a:pt x="31" y="107"/>
                      <a:pt x="2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176">
                <a:extLst>
                  <a:ext uri="{FF2B5EF4-FFF2-40B4-BE49-F238E27FC236}">
                    <a16:creationId xmlns:a16="http://schemas.microsoft.com/office/drawing/2014/main" id="{AD017EC9-9977-4963-A7F1-0B6D6D4AA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188" y="1924295"/>
                <a:ext cx="33491" cy="31969"/>
              </a:xfrm>
              <a:custGeom>
                <a:avLst/>
                <a:gdLst>
                  <a:gd name="T0" fmla="*/ 13 w 15"/>
                  <a:gd name="T1" fmla="*/ 4 h 15"/>
                  <a:gd name="T2" fmla="*/ 3 w 15"/>
                  <a:gd name="T3" fmla="*/ 2 h 15"/>
                  <a:gd name="T4" fmla="*/ 2 w 15"/>
                  <a:gd name="T5" fmla="*/ 4 h 15"/>
                  <a:gd name="T6" fmla="*/ 1 w 15"/>
                  <a:gd name="T7" fmla="*/ 9 h 15"/>
                  <a:gd name="T8" fmla="*/ 9 w 15"/>
                  <a:gd name="T9" fmla="*/ 14 h 15"/>
                  <a:gd name="T10" fmla="*/ 13 w 15"/>
                  <a:gd name="T11" fmla="*/ 4 h 15"/>
                  <a:gd name="T12" fmla="*/ 8 w 15"/>
                  <a:gd name="T13" fmla="*/ 8 h 15"/>
                  <a:gd name="T14" fmla="*/ 7 w 15"/>
                  <a:gd name="T15" fmla="*/ 9 h 15"/>
                  <a:gd name="T16" fmla="*/ 6 w 15"/>
                  <a:gd name="T17" fmla="*/ 8 h 15"/>
                  <a:gd name="T18" fmla="*/ 6 w 15"/>
                  <a:gd name="T19" fmla="*/ 6 h 15"/>
                  <a:gd name="T20" fmla="*/ 6 w 15"/>
                  <a:gd name="T21" fmla="*/ 6 h 15"/>
                  <a:gd name="T22" fmla="*/ 8 w 15"/>
                  <a:gd name="T23" fmla="*/ 7 h 15"/>
                  <a:gd name="T24" fmla="*/ 8 w 15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13" y="4"/>
                    </a:moveTo>
                    <a:cubicBezTo>
                      <a:pt x="11" y="1"/>
                      <a:pt x="7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3"/>
                      <a:pt x="6" y="15"/>
                      <a:pt x="9" y="14"/>
                    </a:cubicBezTo>
                    <a:cubicBezTo>
                      <a:pt x="13" y="12"/>
                      <a:pt x="15" y="8"/>
                      <a:pt x="13" y="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77">
                <a:extLst>
                  <a:ext uri="{FF2B5EF4-FFF2-40B4-BE49-F238E27FC236}">
                    <a16:creationId xmlns:a16="http://schemas.microsoft.com/office/drawing/2014/main" id="{7D03963D-06BE-4D04-B128-FF3BB355E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962" y="2026290"/>
                <a:ext cx="33491" cy="6089"/>
              </a:xfrm>
              <a:custGeom>
                <a:avLst/>
                <a:gdLst>
                  <a:gd name="T0" fmla="*/ 15 w 15"/>
                  <a:gd name="T1" fmla="*/ 0 h 3"/>
                  <a:gd name="T2" fmla="*/ 0 w 15"/>
                  <a:gd name="T3" fmla="*/ 1 h 3"/>
                  <a:gd name="T4" fmla="*/ 0 w 15"/>
                  <a:gd name="T5" fmla="*/ 2 h 3"/>
                  <a:gd name="T6" fmla="*/ 15 w 15"/>
                  <a:gd name="T7" fmla="*/ 1 h 3"/>
                  <a:gd name="T8" fmla="*/ 15 w 1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0" y="1"/>
                      <a:pt x="5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3"/>
                      <a:pt x="10" y="2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CA71D77-A841-46F7-A95D-1E303D0985F9}"/>
                </a:ext>
              </a:extLst>
            </p:cNvPr>
            <p:cNvGrpSpPr/>
            <p:nvPr/>
          </p:nvGrpSpPr>
          <p:grpSpPr>
            <a:xfrm>
              <a:off x="2749391" y="4729065"/>
              <a:ext cx="643936" cy="596745"/>
              <a:chOff x="1480546" y="4466552"/>
              <a:chExt cx="643936" cy="596745"/>
            </a:xfrm>
            <a:solidFill>
              <a:schemeClr val="bg1"/>
            </a:solidFill>
          </p:grpSpPr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04936031-1DC1-4E40-8E91-2375586917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0782" y="4947601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1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9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19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5"/>
                      <a:pt x="33" y="1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2" y="3"/>
                      <a:pt x="14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19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4"/>
                      <a:pt x="36" y="11"/>
                    </a:cubicBezTo>
                    <a:cubicBezTo>
                      <a:pt x="40" y="15"/>
                      <a:pt x="44" y="18"/>
                      <a:pt x="49" y="21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9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6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2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9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7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49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39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A285133A-108B-4A6D-B0C2-BB20EF870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546" y="4527444"/>
                <a:ext cx="173543" cy="379055"/>
              </a:xfrm>
              <a:custGeom>
                <a:avLst/>
                <a:gdLst>
                  <a:gd name="T0" fmla="*/ 75 w 77"/>
                  <a:gd name="T1" fmla="*/ 20 h 183"/>
                  <a:gd name="T2" fmla="*/ 71 w 77"/>
                  <a:gd name="T3" fmla="*/ 14 h 183"/>
                  <a:gd name="T4" fmla="*/ 51 w 77"/>
                  <a:gd name="T5" fmla="*/ 3 h 183"/>
                  <a:gd name="T6" fmla="*/ 2 w 77"/>
                  <a:gd name="T7" fmla="*/ 6 h 183"/>
                  <a:gd name="T8" fmla="*/ 21 w 77"/>
                  <a:gd name="T9" fmla="*/ 163 h 183"/>
                  <a:gd name="T10" fmla="*/ 33 w 77"/>
                  <a:gd name="T11" fmla="*/ 180 h 183"/>
                  <a:gd name="T12" fmla="*/ 35 w 77"/>
                  <a:gd name="T13" fmla="*/ 181 h 183"/>
                  <a:gd name="T14" fmla="*/ 70 w 77"/>
                  <a:gd name="T15" fmla="*/ 177 h 183"/>
                  <a:gd name="T16" fmla="*/ 73 w 77"/>
                  <a:gd name="T17" fmla="*/ 175 h 183"/>
                  <a:gd name="T18" fmla="*/ 76 w 77"/>
                  <a:gd name="T19" fmla="*/ 36 h 183"/>
                  <a:gd name="T20" fmla="*/ 72 w 77"/>
                  <a:gd name="T21" fmla="*/ 61 h 183"/>
                  <a:gd name="T22" fmla="*/ 57 w 77"/>
                  <a:gd name="T23" fmla="*/ 48 h 183"/>
                  <a:gd name="T24" fmla="*/ 57 w 77"/>
                  <a:gd name="T25" fmla="*/ 32 h 183"/>
                  <a:gd name="T26" fmla="*/ 72 w 77"/>
                  <a:gd name="T27" fmla="*/ 58 h 183"/>
                  <a:gd name="T28" fmla="*/ 71 w 77"/>
                  <a:gd name="T29" fmla="*/ 44 h 183"/>
                  <a:gd name="T30" fmla="*/ 56 w 77"/>
                  <a:gd name="T31" fmla="*/ 18 h 183"/>
                  <a:gd name="T32" fmla="*/ 59 w 77"/>
                  <a:gd name="T33" fmla="*/ 13 h 183"/>
                  <a:gd name="T34" fmla="*/ 56 w 77"/>
                  <a:gd name="T35" fmla="*/ 15 h 183"/>
                  <a:gd name="T36" fmla="*/ 16 w 77"/>
                  <a:gd name="T37" fmla="*/ 83 h 183"/>
                  <a:gd name="T38" fmla="*/ 50 w 77"/>
                  <a:gd name="T39" fmla="*/ 7 h 183"/>
                  <a:gd name="T40" fmla="*/ 51 w 77"/>
                  <a:gd name="T41" fmla="*/ 58 h 183"/>
                  <a:gd name="T42" fmla="*/ 55 w 77"/>
                  <a:gd name="T43" fmla="*/ 157 h 183"/>
                  <a:gd name="T44" fmla="*/ 56 w 77"/>
                  <a:gd name="T45" fmla="*/ 161 h 183"/>
                  <a:gd name="T46" fmla="*/ 16 w 77"/>
                  <a:gd name="T47" fmla="*/ 83 h 183"/>
                  <a:gd name="T48" fmla="*/ 24 w 77"/>
                  <a:gd name="T49" fmla="*/ 165 h 183"/>
                  <a:gd name="T50" fmla="*/ 44 w 77"/>
                  <a:gd name="T51" fmla="*/ 177 h 183"/>
                  <a:gd name="T52" fmla="*/ 46 w 77"/>
                  <a:gd name="T53" fmla="*/ 176 h 183"/>
                  <a:gd name="T54" fmla="*/ 40 w 77"/>
                  <a:gd name="T55" fmla="*/ 166 h 183"/>
                  <a:gd name="T56" fmla="*/ 47 w 77"/>
                  <a:gd name="T57" fmla="*/ 177 h 183"/>
                  <a:gd name="T58" fmla="*/ 42 w 77"/>
                  <a:gd name="T59" fmla="*/ 166 h 183"/>
                  <a:gd name="T60" fmla="*/ 61 w 77"/>
                  <a:gd name="T61" fmla="*/ 175 h 183"/>
                  <a:gd name="T62" fmla="*/ 65 w 77"/>
                  <a:gd name="T63" fmla="*/ 175 h 183"/>
                  <a:gd name="T64" fmla="*/ 56 w 77"/>
                  <a:gd name="T65" fmla="*/ 164 h 183"/>
                  <a:gd name="T66" fmla="*/ 64 w 77"/>
                  <a:gd name="T67" fmla="*/ 168 h 183"/>
                  <a:gd name="T68" fmla="*/ 68 w 77"/>
                  <a:gd name="T69" fmla="*/ 175 h 183"/>
                  <a:gd name="T70" fmla="*/ 65 w 77"/>
                  <a:gd name="T71" fmla="*/ 166 h 183"/>
                  <a:gd name="T72" fmla="*/ 70 w 77"/>
                  <a:gd name="T73" fmla="*/ 160 h 183"/>
                  <a:gd name="T74" fmla="*/ 70 w 77"/>
                  <a:gd name="T75" fmla="*/ 149 h 183"/>
                  <a:gd name="T76" fmla="*/ 60 w 77"/>
                  <a:gd name="T77" fmla="*/ 147 h 183"/>
                  <a:gd name="T78" fmla="*/ 60 w 77"/>
                  <a:gd name="T79" fmla="*/ 123 h 183"/>
                  <a:gd name="T80" fmla="*/ 70 w 77"/>
                  <a:gd name="T81" fmla="*/ 134 h 183"/>
                  <a:gd name="T82" fmla="*/ 64 w 77"/>
                  <a:gd name="T83" fmla="*/ 113 h 183"/>
                  <a:gd name="T84" fmla="*/ 71 w 77"/>
                  <a:gd name="T85" fmla="*/ 119 h 183"/>
                  <a:gd name="T86" fmla="*/ 71 w 77"/>
                  <a:gd name="T87" fmla="*/ 106 h 183"/>
                  <a:gd name="T88" fmla="*/ 72 w 77"/>
                  <a:gd name="T89" fmla="*/ 104 h 183"/>
                  <a:gd name="T90" fmla="*/ 58 w 77"/>
                  <a:gd name="T91" fmla="*/ 77 h 183"/>
                  <a:gd name="T92" fmla="*/ 65 w 77"/>
                  <a:gd name="T93" fmla="*/ 82 h 183"/>
                  <a:gd name="T94" fmla="*/ 72 w 77"/>
                  <a:gd name="T95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83">
                    <a:moveTo>
                      <a:pt x="77" y="34"/>
                    </a:moveTo>
                    <a:cubicBezTo>
                      <a:pt x="77" y="34"/>
                      <a:pt x="76" y="34"/>
                      <a:pt x="76" y="33"/>
                    </a:cubicBezTo>
                    <a:cubicBezTo>
                      <a:pt x="76" y="29"/>
                      <a:pt x="76" y="24"/>
                      <a:pt x="75" y="20"/>
                    </a:cubicBezTo>
                    <a:cubicBezTo>
                      <a:pt x="77" y="19"/>
                      <a:pt x="77" y="17"/>
                      <a:pt x="75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3"/>
                      <a:pt x="72" y="12"/>
                      <a:pt x="71" y="14"/>
                    </a:cubicBezTo>
                    <a:cubicBezTo>
                      <a:pt x="68" y="12"/>
                      <a:pt x="64" y="11"/>
                      <a:pt x="61" y="9"/>
                    </a:cubicBezTo>
                    <a:cubicBezTo>
                      <a:pt x="58" y="7"/>
                      <a:pt x="55" y="4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3" y="0"/>
                      <a:pt x="35" y="2"/>
                      <a:pt x="27" y="2"/>
                    </a:cubicBezTo>
                    <a:cubicBezTo>
                      <a:pt x="19" y="3"/>
                      <a:pt x="11" y="3"/>
                      <a:pt x="4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4" y="35"/>
                      <a:pt x="8" y="62"/>
                      <a:pt x="11" y="89"/>
                    </a:cubicBezTo>
                    <a:cubicBezTo>
                      <a:pt x="14" y="114"/>
                      <a:pt x="16" y="139"/>
                      <a:pt x="21" y="163"/>
                    </a:cubicBezTo>
                    <a:cubicBezTo>
                      <a:pt x="20" y="163"/>
                      <a:pt x="19" y="164"/>
                      <a:pt x="20" y="165"/>
                    </a:cubicBezTo>
                    <a:cubicBezTo>
                      <a:pt x="22" y="168"/>
                      <a:pt x="24" y="171"/>
                      <a:pt x="27" y="174"/>
                    </a:cubicBezTo>
                    <a:cubicBezTo>
                      <a:pt x="28" y="176"/>
                      <a:pt x="30" y="179"/>
                      <a:pt x="33" y="180"/>
                    </a:cubicBezTo>
                    <a:cubicBezTo>
                      <a:pt x="33" y="181"/>
                      <a:pt x="33" y="181"/>
                      <a:pt x="34" y="181"/>
                    </a:cubicBezTo>
                    <a:cubicBezTo>
                      <a:pt x="34" y="181"/>
                      <a:pt x="34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2"/>
                      <a:pt x="35" y="181"/>
                      <a:pt x="35" y="181"/>
                    </a:cubicBezTo>
                    <a:cubicBezTo>
                      <a:pt x="46" y="182"/>
                      <a:pt x="59" y="183"/>
                      <a:pt x="69" y="179"/>
                    </a:cubicBezTo>
                    <a:cubicBezTo>
                      <a:pt x="70" y="179"/>
                      <a:pt x="70" y="178"/>
                      <a:pt x="70" y="177"/>
                    </a:cubicBezTo>
                    <a:cubicBezTo>
                      <a:pt x="71" y="178"/>
                      <a:pt x="72" y="178"/>
                      <a:pt x="73" y="177"/>
                    </a:cubicBezTo>
                    <a:cubicBezTo>
                      <a:pt x="73" y="177"/>
                      <a:pt x="73" y="176"/>
                      <a:pt x="73" y="176"/>
                    </a:cubicBezTo>
                    <a:cubicBezTo>
                      <a:pt x="73" y="176"/>
                      <a:pt x="73" y="175"/>
                      <a:pt x="73" y="175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6" y="150"/>
                      <a:pt x="77" y="124"/>
                      <a:pt x="76" y="99"/>
                    </a:cubicBezTo>
                    <a:cubicBezTo>
                      <a:pt x="76" y="78"/>
                      <a:pt x="77" y="57"/>
                      <a:pt x="76" y="36"/>
                    </a:cubicBezTo>
                    <a:cubicBezTo>
                      <a:pt x="77" y="36"/>
                      <a:pt x="77" y="35"/>
                      <a:pt x="77" y="34"/>
                    </a:cubicBezTo>
                    <a:close/>
                    <a:moveTo>
                      <a:pt x="63" y="54"/>
                    </a:moveTo>
                    <a:cubicBezTo>
                      <a:pt x="66" y="56"/>
                      <a:pt x="68" y="59"/>
                      <a:pt x="72" y="61"/>
                    </a:cubicBezTo>
                    <a:cubicBezTo>
                      <a:pt x="72" y="66"/>
                      <a:pt x="72" y="70"/>
                      <a:pt x="72" y="75"/>
                    </a:cubicBezTo>
                    <a:cubicBezTo>
                      <a:pt x="68" y="70"/>
                      <a:pt x="63" y="66"/>
                      <a:pt x="58" y="62"/>
                    </a:cubicBezTo>
                    <a:cubicBezTo>
                      <a:pt x="58" y="58"/>
                      <a:pt x="57" y="53"/>
                      <a:pt x="57" y="48"/>
                    </a:cubicBezTo>
                    <a:cubicBezTo>
                      <a:pt x="59" y="50"/>
                      <a:pt x="61" y="52"/>
                      <a:pt x="63" y="54"/>
                    </a:cubicBezTo>
                    <a:close/>
                    <a:moveTo>
                      <a:pt x="57" y="46"/>
                    </a:moveTo>
                    <a:cubicBezTo>
                      <a:pt x="57" y="41"/>
                      <a:pt x="57" y="36"/>
                      <a:pt x="57" y="32"/>
                    </a:cubicBezTo>
                    <a:cubicBezTo>
                      <a:pt x="59" y="34"/>
                      <a:pt x="61" y="37"/>
                      <a:pt x="64" y="39"/>
                    </a:cubicBezTo>
                    <a:cubicBezTo>
                      <a:pt x="66" y="41"/>
                      <a:pt x="68" y="44"/>
                      <a:pt x="71" y="46"/>
                    </a:cubicBezTo>
                    <a:cubicBezTo>
                      <a:pt x="71" y="50"/>
                      <a:pt x="71" y="54"/>
                      <a:pt x="72" y="58"/>
                    </a:cubicBezTo>
                    <a:cubicBezTo>
                      <a:pt x="69" y="56"/>
                      <a:pt x="66" y="54"/>
                      <a:pt x="64" y="52"/>
                    </a:cubicBezTo>
                    <a:cubicBezTo>
                      <a:pt x="61" y="50"/>
                      <a:pt x="59" y="48"/>
                      <a:pt x="57" y="46"/>
                    </a:cubicBezTo>
                    <a:close/>
                    <a:moveTo>
                      <a:pt x="71" y="44"/>
                    </a:moveTo>
                    <a:cubicBezTo>
                      <a:pt x="69" y="42"/>
                      <a:pt x="67" y="40"/>
                      <a:pt x="64" y="38"/>
                    </a:cubicBezTo>
                    <a:cubicBezTo>
                      <a:pt x="62" y="35"/>
                      <a:pt x="59" y="33"/>
                      <a:pt x="57" y="30"/>
                    </a:cubicBezTo>
                    <a:cubicBezTo>
                      <a:pt x="57" y="26"/>
                      <a:pt x="56" y="22"/>
                      <a:pt x="56" y="18"/>
                    </a:cubicBezTo>
                    <a:cubicBezTo>
                      <a:pt x="61" y="22"/>
                      <a:pt x="66" y="28"/>
                      <a:pt x="71" y="32"/>
                    </a:cubicBezTo>
                    <a:cubicBezTo>
                      <a:pt x="71" y="36"/>
                      <a:pt x="71" y="40"/>
                      <a:pt x="71" y="44"/>
                    </a:cubicBezTo>
                    <a:close/>
                    <a:moveTo>
                      <a:pt x="59" y="13"/>
                    </a:moveTo>
                    <a:cubicBezTo>
                      <a:pt x="62" y="15"/>
                      <a:pt x="67" y="17"/>
                      <a:pt x="71" y="19"/>
                    </a:cubicBezTo>
                    <a:cubicBezTo>
                      <a:pt x="71" y="22"/>
                      <a:pt x="71" y="25"/>
                      <a:pt x="71" y="28"/>
                    </a:cubicBezTo>
                    <a:cubicBezTo>
                      <a:pt x="66" y="23"/>
                      <a:pt x="61" y="19"/>
                      <a:pt x="56" y="15"/>
                    </a:cubicBezTo>
                    <a:cubicBezTo>
                      <a:pt x="56" y="14"/>
                      <a:pt x="56" y="12"/>
                      <a:pt x="56" y="11"/>
                    </a:cubicBezTo>
                    <a:cubicBezTo>
                      <a:pt x="57" y="12"/>
                      <a:pt x="58" y="12"/>
                      <a:pt x="59" y="13"/>
                    </a:cubicBezTo>
                    <a:close/>
                    <a:moveTo>
                      <a:pt x="16" y="83"/>
                    </a:moveTo>
                    <a:cubicBezTo>
                      <a:pt x="13" y="58"/>
                      <a:pt x="10" y="34"/>
                      <a:pt x="6" y="10"/>
                    </a:cubicBezTo>
                    <a:cubicBezTo>
                      <a:pt x="14" y="10"/>
                      <a:pt x="23" y="10"/>
                      <a:pt x="31" y="9"/>
                    </a:cubicBezTo>
                    <a:cubicBezTo>
                      <a:pt x="37" y="9"/>
                      <a:pt x="44" y="10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4"/>
                      <a:pt x="50" y="41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68"/>
                      <a:pt x="52" y="78"/>
                      <a:pt x="52" y="87"/>
                    </a:cubicBezTo>
                    <a:cubicBezTo>
                      <a:pt x="53" y="110"/>
                      <a:pt x="52" y="135"/>
                      <a:pt x="55" y="157"/>
                    </a:cubicBezTo>
                    <a:cubicBezTo>
                      <a:pt x="55" y="157"/>
                      <a:pt x="54" y="158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60"/>
                      <a:pt x="56" y="160"/>
                      <a:pt x="56" y="161"/>
                    </a:cubicBezTo>
                    <a:cubicBezTo>
                      <a:pt x="51" y="160"/>
                      <a:pt x="46" y="161"/>
                      <a:pt x="41" y="161"/>
                    </a:cubicBezTo>
                    <a:cubicBezTo>
                      <a:pt x="35" y="161"/>
                      <a:pt x="29" y="161"/>
                      <a:pt x="24" y="162"/>
                    </a:cubicBezTo>
                    <a:cubicBezTo>
                      <a:pt x="24" y="135"/>
                      <a:pt x="19" y="109"/>
                      <a:pt x="16" y="83"/>
                    </a:cubicBezTo>
                    <a:close/>
                    <a:moveTo>
                      <a:pt x="36" y="178"/>
                    </a:moveTo>
                    <a:cubicBezTo>
                      <a:pt x="35" y="175"/>
                      <a:pt x="32" y="173"/>
                      <a:pt x="30" y="172"/>
                    </a:cubicBezTo>
                    <a:cubicBezTo>
                      <a:pt x="28" y="169"/>
                      <a:pt x="26" y="167"/>
                      <a:pt x="24" y="165"/>
                    </a:cubicBezTo>
                    <a:cubicBezTo>
                      <a:pt x="26" y="166"/>
                      <a:pt x="29" y="166"/>
                      <a:pt x="32" y="166"/>
                    </a:cubicBezTo>
                    <a:cubicBezTo>
                      <a:pt x="34" y="168"/>
                      <a:pt x="36" y="170"/>
                      <a:pt x="38" y="172"/>
                    </a:cubicBezTo>
                    <a:cubicBezTo>
                      <a:pt x="40" y="174"/>
                      <a:pt x="42" y="176"/>
                      <a:pt x="44" y="177"/>
                    </a:cubicBezTo>
                    <a:cubicBezTo>
                      <a:pt x="42" y="177"/>
                      <a:pt x="39" y="178"/>
                      <a:pt x="36" y="178"/>
                    </a:cubicBezTo>
                    <a:close/>
                    <a:moveTo>
                      <a:pt x="47" y="177"/>
                    </a:moveTo>
                    <a:cubicBezTo>
                      <a:pt x="47" y="176"/>
                      <a:pt x="46" y="176"/>
                      <a:pt x="46" y="176"/>
                    </a:cubicBezTo>
                    <a:cubicBezTo>
                      <a:pt x="44" y="174"/>
                      <a:pt x="41" y="172"/>
                      <a:pt x="39" y="170"/>
                    </a:cubicBezTo>
                    <a:cubicBezTo>
                      <a:pt x="37" y="169"/>
                      <a:pt x="36" y="168"/>
                      <a:pt x="34" y="166"/>
                    </a:cubicBezTo>
                    <a:cubicBezTo>
                      <a:pt x="36" y="166"/>
                      <a:pt x="38" y="166"/>
                      <a:pt x="40" y="166"/>
                    </a:cubicBezTo>
                    <a:cubicBezTo>
                      <a:pt x="42" y="168"/>
                      <a:pt x="44" y="170"/>
                      <a:pt x="47" y="172"/>
                    </a:cubicBezTo>
                    <a:cubicBezTo>
                      <a:pt x="48" y="174"/>
                      <a:pt x="49" y="175"/>
                      <a:pt x="50" y="176"/>
                    </a:cubicBezTo>
                    <a:cubicBezTo>
                      <a:pt x="49" y="176"/>
                      <a:pt x="48" y="176"/>
                      <a:pt x="47" y="177"/>
                    </a:cubicBezTo>
                    <a:close/>
                    <a:moveTo>
                      <a:pt x="53" y="176"/>
                    </a:moveTo>
                    <a:cubicBezTo>
                      <a:pt x="51" y="174"/>
                      <a:pt x="49" y="172"/>
                      <a:pt x="47" y="170"/>
                    </a:cubicBezTo>
                    <a:cubicBezTo>
                      <a:pt x="45" y="169"/>
                      <a:pt x="43" y="168"/>
                      <a:pt x="42" y="166"/>
                    </a:cubicBezTo>
                    <a:cubicBezTo>
                      <a:pt x="45" y="166"/>
                      <a:pt x="48" y="166"/>
                      <a:pt x="51" y="166"/>
                    </a:cubicBezTo>
                    <a:cubicBezTo>
                      <a:pt x="53" y="168"/>
                      <a:pt x="55" y="170"/>
                      <a:pt x="57" y="172"/>
                    </a:cubicBezTo>
                    <a:cubicBezTo>
                      <a:pt x="59" y="173"/>
                      <a:pt x="60" y="174"/>
                      <a:pt x="61" y="175"/>
                    </a:cubicBezTo>
                    <a:cubicBezTo>
                      <a:pt x="58" y="175"/>
                      <a:pt x="56" y="175"/>
                      <a:pt x="53" y="176"/>
                    </a:cubicBezTo>
                    <a:close/>
                    <a:moveTo>
                      <a:pt x="68" y="175"/>
                    </a:moveTo>
                    <a:cubicBezTo>
                      <a:pt x="67" y="175"/>
                      <a:pt x="66" y="175"/>
                      <a:pt x="65" y="175"/>
                    </a:cubicBezTo>
                    <a:cubicBezTo>
                      <a:pt x="63" y="173"/>
                      <a:pt x="61" y="171"/>
                      <a:pt x="59" y="170"/>
                    </a:cubicBezTo>
                    <a:cubicBezTo>
                      <a:pt x="57" y="168"/>
                      <a:pt x="55" y="167"/>
                      <a:pt x="54" y="165"/>
                    </a:cubicBezTo>
                    <a:cubicBezTo>
                      <a:pt x="55" y="165"/>
                      <a:pt x="55" y="165"/>
                      <a:pt x="56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8" y="164"/>
                      <a:pt x="58" y="163"/>
                      <a:pt x="59" y="163"/>
                    </a:cubicBezTo>
                    <a:cubicBezTo>
                      <a:pt x="60" y="164"/>
                      <a:pt x="62" y="166"/>
                      <a:pt x="64" y="168"/>
                    </a:cubicBezTo>
                    <a:cubicBezTo>
                      <a:pt x="66" y="170"/>
                      <a:pt x="68" y="172"/>
                      <a:pt x="70" y="174"/>
                    </a:cubicBezTo>
                    <a:cubicBezTo>
                      <a:pt x="70" y="175"/>
                      <a:pt x="70" y="176"/>
                      <a:pt x="70" y="176"/>
                    </a:cubicBezTo>
                    <a:cubicBezTo>
                      <a:pt x="70" y="176"/>
                      <a:pt x="69" y="175"/>
                      <a:pt x="68" y="175"/>
                    </a:cubicBezTo>
                    <a:close/>
                    <a:moveTo>
                      <a:pt x="70" y="160"/>
                    </a:moveTo>
                    <a:cubicBezTo>
                      <a:pt x="70" y="163"/>
                      <a:pt x="70" y="167"/>
                      <a:pt x="70" y="171"/>
                    </a:cubicBezTo>
                    <a:cubicBezTo>
                      <a:pt x="68" y="169"/>
                      <a:pt x="67" y="168"/>
                      <a:pt x="65" y="166"/>
                    </a:cubicBezTo>
                    <a:cubicBezTo>
                      <a:pt x="63" y="164"/>
                      <a:pt x="61" y="163"/>
                      <a:pt x="59" y="161"/>
                    </a:cubicBezTo>
                    <a:cubicBezTo>
                      <a:pt x="59" y="157"/>
                      <a:pt x="60" y="153"/>
                      <a:pt x="60" y="150"/>
                    </a:cubicBezTo>
                    <a:cubicBezTo>
                      <a:pt x="63" y="153"/>
                      <a:pt x="66" y="157"/>
                      <a:pt x="70" y="160"/>
                    </a:cubicBezTo>
                    <a:close/>
                    <a:moveTo>
                      <a:pt x="60" y="147"/>
                    </a:moveTo>
                    <a:cubicBezTo>
                      <a:pt x="60" y="144"/>
                      <a:pt x="60" y="141"/>
                      <a:pt x="60" y="138"/>
                    </a:cubicBezTo>
                    <a:cubicBezTo>
                      <a:pt x="63" y="142"/>
                      <a:pt x="66" y="146"/>
                      <a:pt x="70" y="149"/>
                    </a:cubicBezTo>
                    <a:cubicBezTo>
                      <a:pt x="70" y="152"/>
                      <a:pt x="70" y="154"/>
                      <a:pt x="70" y="157"/>
                    </a:cubicBezTo>
                    <a:cubicBezTo>
                      <a:pt x="68" y="155"/>
                      <a:pt x="66" y="154"/>
                      <a:pt x="65" y="153"/>
                    </a:cubicBezTo>
                    <a:cubicBezTo>
                      <a:pt x="63" y="151"/>
                      <a:pt x="61" y="149"/>
                      <a:pt x="60" y="147"/>
                    </a:cubicBezTo>
                    <a:close/>
                    <a:moveTo>
                      <a:pt x="70" y="146"/>
                    </a:moveTo>
                    <a:cubicBezTo>
                      <a:pt x="67" y="142"/>
                      <a:pt x="63" y="138"/>
                      <a:pt x="60" y="134"/>
                    </a:cubicBezTo>
                    <a:cubicBezTo>
                      <a:pt x="60" y="131"/>
                      <a:pt x="60" y="127"/>
                      <a:pt x="60" y="123"/>
                    </a:cubicBezTo>
                    <a:cubicBezTo>
                      <a:pt x="63" y="127"/>
                      <a:pt x="66" y="132"/>
                      <a:pt x="70" y="136"/>
                    </a:cubicBezTo>
                    <a:cubicBezTo>
                      <a:pt x="70" y="140"/>
                      <a:pt x="70" y="143"/>
                      <a:pt x="70" y="146"/>
                    </a:cubicBezTo>
                    <a:close/>
                    <a:moveTo>
                      <a:pt x="70" y="134"/>
                    </a:moveTo>
                    <a:cubicBezTo>
                      <a:pt x="67" y="130"/>
                      <a:pt x="63" y="125"/>
                      <a:pt x="60" y="121"/>
                    </a:cubicBezTo>
                    <a:cubicBezTo>
                      <a:pt x="59" y="117"/>
                      <a:pt x="59" y="113"/>
                      <a:pt x="59" y="108"/>
                    </a:cubicBezTo>
                    <a:cubicBezTo>
                      <a:pt x="61" y="110"/>
                      <a:pt x="62" y="111"/>
                      <a:pt x="64" y="113"/>
                    </a:cubicBezTo>
                    <a:cubicBezTo>
                      <a:pt x="66" y="116"/>
                      <a:pt x="68" y="119"/>
                      <a:pt x="71" y="121"/>
                    </a:cubicBezTo>
                    <a:cubicBezTo>
                      <a:pt x="71" y="126"/>
                      <a:pt x="71" y="130"/>
                      <a:pt x="70" y="134"/>
                    </a:cubicBezTo>
                    <a:close/>
                    <a:moveTo>
                      <a:pt x="71" y="119"/>
                    </a:moveTo>
                    <a:cubicBezTo>
                      <a:pt x="68" y="114"/>
                      <a:pt x="63" y="110"/>
                      <a:pt x="59" y="106"/>
                    </a:cubicBezTo>
                    <a:cubicBezTo>
                      <a:pt x="59" y="102"/>
                      <a:pt x="59" y="98"/>
                      <a:pt x="58" y="94"/>
                    </a:cubicBezTo>
                    <a:cubicBezTo>
                      <a:pt x="63" y="98"/>
                      <a:pt x="67" y="103"/>
                      <a:pt x="71" y="106"/>
                    </a:cubicBezTo>
                    <a:cubicBezTo>
                      <a:pt x="71" y="110"/>
                      <a:pt x="71" y="114"/>
                      <a:pt x="71" y="119"/>
                    </a:cubicBezTo>
                    <a:close/>
                    <a:moveTo>
                      <a:pt x="72" y="96"/>
                    </a:moveTo>
                    <a:cubicBezTo>
                      <a:pt x="72" y="99"/>
                      <a:pt x="72" y="101"/>
                      <a:pt x="72" y="104"/>
                    </a:cubicBezTo>
                    <a:cubicBezTo>
                      <a:pt x="68" y="100"/>
                      <a:pt x="63" y="96"/>
                      <a:pt x="58" y="92"/>
                    </a:cubicBezTo>
                    <a:cubicBezTo>
                      <a:pt x="58" y="89"/>
                      <a:pt x="58" y="87"/>
                      <a:pt x="58" y="84"/>
                    </a:cubicBezTo>
                    <a:cubicBezTo>
                      <a:pt x="58" y="82"/>
                      <a:pt x="58" y="80"/>
                      <a:pt x="58" y="77"/>
                    </a:cubicBezTo>
                    <a:cubicBezTo>
                      <a:pt x="62" y="82"/>
                      <a:pt x="67" y="88"/>
                      <a:pt x="72" y="91"/>
                    </a:cubicBezTo>
                    <a:cubicBezTo>
                      <a:pt x="72" y="93"/>
                      <a:pt x="72" y="94"/>
                      <a:pt x="72" y="96"/>
                    </a:cubicBezTo>
                    <a:close/>
                    <a:moveTo>
                      <a:pt x="65" y="82"/>
                    </a:moveTo>
                    <a:cubicBezTo>
                      <a:pt x="62" y="80"/>
                      <a:pt x="60" y="77"/>
                      <a:pt x="58" y="75"/>
                    </a:cubicBezTo>
                    <a:cubicBezTo>
                      <a:pt x="58" y="71"/>
                      <a:pt x="58" y="68"/>
                      <a:pt x="58" y="65"/>
                    </a:cubicBezTo>
                    <a:cubicBezTo>
                      <a:pt x="62" y="69"/>
                      <a:pt x="67" y="74"/>
                      <a:pt x="72" y="77"/>
                    </a:cubicBezTo>
                    <a:cubicBezTo>
                      <a:pt x="72" y="81"/>
                      <a:pt x="72" y="85"/>
                      <a:pt x="72" y="89"/>
                    </a:cubicBezTo>
                    <a:cubicBezTo>
                      <a:pt x="70" y="86"/>
                      <a:pt x="67" y="84"/>
                      <a:pt x="6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78">
                <a:extLst>
                  <a:ext uri="{FF2B5EF4-FFF2-40B4-BE49-F238E27FC236}">
                    <a16:creationId xmlns:a16="http://schemas.microsoft.com/office/drawing/2014/main" id="{C20C1A50-D998-4862-81F0-D571D2B892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432" y="4466552"/>
                <a:ext cx="481050" cy="590656"/>
              </a:xfrm>
              <a:custGeom>
                <a:avLst/>
                <a:gdLst>
                  <a:gd name="T0" fmla="*/ 166 w 215"/>
                  <a:gd name="T1" fmla="*/ 160 h 286"/>
                  <a:gd name="T2" fmla="*/ 163 w 215"/>
                  <a:gd name="T3" fmla="*/ 144 h 286"/>
                  <a:gd name="T4" fmla="*/ 134 w 215"/>
                  <a:gd name="T5" fmla="*/ 66 h 286"/>
                  <a:gd name="T6" fmla="*/ 82 w 215"/>
                  <a:gd name="T7" fmla="*/ 99 h 286"/>
                  <a:gd name="T8" fmla="*/ 47 w 215"/>
                  <a:gd name="T9" fmla="*/ 147 h 286"/>
                  <a:gd name="T10" fmla="*/ 12 w 215"/>
                  <a:gd name="T11" fmla="*/ 251 h 286"/>
                  <a:gd name="T12" fmla="*/ 192 w 215"/>
                  <a:gd name="T13" fmla="*/ 231 h 286"/>
                  <a:gd name="T14" fmla="*/ 166 w 215"/>
                  <a:gd name="T15" fmla="*/ 179 h 286"/>
                  <a:gd name="T16" fmla="*/ 194 w 215"/>
                  <a:gd name="T17" fmla="*/ 187 h 286"/>
                  <a:gd name="T18" fmla="*/ 85 w 215"/>
                  <a:gd name="T19" fmla="*/ 118 h 286"/>
                  <a:gd name="T20" fmla="*/ 86 w 215"/>
                  <a:gd name="T21" fmla="*/ 96 h 286"/>
                  <a:gd name="T22" fmla="*/ 142 w 215"/>
                  <a:gd name="T23" fmla="*/ 36 h 286"/>
                  <a:gd name="T24" fmla="*/ 123 w 215"/>
                  <a:gd name="T25" fmla="*/ 70 h 286"/>
                  <a:gd name="T26" fmla="*/ 116 w 215"/>
                  <a:gd name="T27" fmla="*/ 128 h 286"/>
                  <a:gd name="T28" fmla="*/ 110 w 215"/>
                  <a:gd name="T29" fmla="*/ 147 h 286"/>
                  <a:gd name="T30" fmla="*/ 105 w 215"/>
                  <a:gd name="T31" fmla="*/ 128 h 286"/>
                  <a:gd name="T32" fmla="*/ 64 w 215"/>
                  <a:gd name="T33" fmla="*/ 154 h 286"/>
                  <a:gd name="T34" fmla="*/ 100 w 215"/>
                  <a:gd name="T35" fmla="*/ 149 h 286"/>
                  <a:gd name="T36" fmla="*/ 126 w 215"/>
                  <a:gd name="T37" fmla="*/ 140 h 286"/>
                  <a:gd name="T38" fmla="*/ 146 w 215"/>
                  <a:gd name="T39" fmla="*/ 159 h 286"/>
                  <a:gd name="T40" fmla="*/ 106 w 215"/>
                  <a:gd name="T41" fmla="*/ 165 h 286"/>
                  <a:gd name="T42" fmla="*/ 63 w 215"/>
                  <a:gd name="T43" fmla="*/ 147 h 286"/>
                  <a:gd name="T44" fmla="*/ 98 w 215"/>
                  <a:gd name="T45" fmla="*/ 147 h 286"/>
                  <a:gd name="T46" fmla="*/ 51 w 215"/>
                  <a:gd name="T47" fmla="*/ 149 h 286"/>
                  <a:gd name="T48" fmla="*/ 68 w 215"/>
                  <a:gd name="T49" fmla="*/ 137 h 286"/>
                  <a:gd name="T50" fmla="*/ 155 w 215"/>
                  <a:gd name="T51" fmla="*/ 149 h 286"/>
                  <a:gd name="T52" fmla="*/ 125 w 215"/>
                  <a:gd name="T53" fmla="*/ 136 h 286"/>
                  <a:gd name="T54" fmla="*/ 143 w 215"/>
                  <a:gd name="T55" fmla="*/ 170 h 286"/>
                  <a:gd name="T56" fmla="*/ 54 w 215"/>
                  <a:gd name="T57" fmla="*/ 186 h 286"/>
                  <a:gd name="T58" fmla="*/ 54 w 215"/>
                  <a:gd name="T59" fmla="*/ 185 h 286"/>
                  <a:gd name="T60" fmla="*/ 70 w 215"/>
                  <a:gd name="T61" fmla="*/ 179 h 286"/>
                  <a:gd name="T62" fmla="*/ 65 w 215"/>
                  <a:gd name="T63" fmla="*/ 173 h 286"/>
                  <a:gd name="T64" fmla="*/ 161 w 215"/>
                  <a:gd name="T65" fmla="*/ 161 h 286"/>
                  <a:gd name="T66" fmla="*/ 75 w 215"/>
                  <a:gd name="T67" fmla="*/ 226 h 286"/>
                  <a:gd name="T68" fmla="*/ 69 w 215"/>
                  <a:gd name="T69" fmla="*/ 223 h 286"/>
                  <a:gd name="T70" fmla="*/ 63 w 215"/>
                  <a:gd name="T71" fmla="*/ 214 h 286"/>
                  <a:gd name="T72" fmla="*/ 62 w 215"/>
                  <a:gd name="T73" fmla="*/ 212 h 286"/>
                  <a:gd name="T74" fmla="*/ 91 w 215"/>
                  <a:gd name="T75" fmla="*/ 204 h 286"/>
                  <a:gd name="T76" fmla="*/ 69 w 215"/>
                  <a:gd name="T77" fmla="*/ 233 h 286"/>
                  <a:gd name="T78" fmla="*/ 148 w 215"/>
                  <a:gd name="T79" fmla="*/ 234 h 286"/>
                  <a:gd name="T80" fmla="*/ 106 w 215"/>
                  <a:gd name="T81" fmla="*/ 258 h 286"/>
                  <a:gd name="T82" fmla="*/ 59 w 215"/>
                  <a:gd name="T83" fmla="*/ 237 h 286"/>
                  <a:gd name="T84" fmla="*/ 158 w 215"/>
                  <a:gd name="T85" fmla="*/ 270 h 286"/>
                  <a:gd name="T86" fmla="*/ 25 w 215"/>
                  <a:gd name="T87" fmla="*/ 229 h 286"/>
                  <a:gd name="T88" fmla="*/ 53 w 215"/>
                  <a:gd name="T89" fmla="*/ 232 h 286"/>
                  <a:gd name="T90" fmla="*/ 97 w 215"/>
                  <a:gd name="T91" fmla="*/ 264 h 286"/>
                  <a:gd name="T92" fmla="*/ 162 w 215"/>
                  <a:gd name="T93" fmla="*/ 236 h 286"/>
                  <a:gd name="T94" fmla="*/ 155 w 215"/>
                  <a:gd name="T95" fmla="*/ 223 h 286"/>
                  <a:gd name="T96" fmla="*/ 162 w 215"/>
                  <a:gd name="T97" fmla="*/ 202 h 286"/>
                  <a:gd name="T98" fmla="*/ 166 w 215"/>
                  <a:gd name="T99" fmla="*/ 172 h 286"/>
                  <a:gd name="T100" fmla="*/ 200 w 215"/>
                  <a:gd name="T101" fmla="*/ 16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286">
                    <a:moveTo>
                      <a:pt x="213" y="178"/>
                    </a:moveTo>
                    <a:cubicBezTo>
                      <a:pt x="213" y="165"/>
                      <a:pt x="206" y="153"/>
                      <a:pt x="193" y="149"/>
                    </a:cubicBezTo>
                    <a:cubicBezTo>
                      <a:pt x="182" y="146"/>
                      <a:pt x="171" y="151"/>
                      <a:pt x="166" y="160"/>
                    </a:cubicBezTo>
                    <a:cubicBezTo>
                      <a:pt x="166" y="157"/>
                      <a:pt x="165" y="155"/>
                      <a:pt x="165" y="152"/>
                    </a:cubicBezTo>
                    <a:cubicBezTo>
                      <a:pt x="165" y="152"/>
                      <a:pt x="165" y="151"/>
                      <a:pt x="164" y="151"/>
                    </a:cubicBezTo>
                    <a:cubicBezTo>
                      <a:pt x="164" y="149"/>
                      <a:pt x="164" y="146"/>
                      <a:pt x="163" y="144"/>
                    </a:cubicBezTo>
                    <a:cubicBezTo>
                      <a:pt x="158" y="132"/>
                      <a:pt x="144" y="126"/>
                      <a:pt x="131" y="127"/>
                    </a:cubicBezTo>
                    <a:cubicBezTo>
                      <a:pt x="143" y="121"/>
                      <a:pt x="151" y="110"/>
                      <a:pt x="152" y="96"/>
                    </a:cubicBezTo>
                    <a:cubicBezTo>
                      <a:pt x="152" y="84"/>
                      <a:pt x="146" y="69"/>
                      <a:pt x="134" y="66"/>
                    </a:cubicBezTo>
                    <a:cubicBezTo>
                      <a:pt x="146" y="59"/>
                      <a:pt x="153" y="43"/>
                      <a:pt x="147" y="29"/>
                    </a:cubicBezTo>
                    <a:cubicBezTo>
                      <a:pt x="139" y="8"/>
                      <a:pt x="110" y="0"/>
                      <a:pt x="90" y="5"/>
                    </a:cubicBezTo>
                    <a:cubicBezTo>
                      <a:pt x="45" y="16"/>
                      <a:pt x="35" y="85"/>
                      <a:pt x="82" y="99"/>
                    </a:cubicBezTo>
                    <a:cubicBezTo>
                      <a:pt x="77" y="104"/>
                      <a:pt x="76" y="114"/>
                      <a:pt x="79" y="121"/>
                    </a:cubicBezTo>
                    <a:cubicBezTo>
                      <a:pt x="81" y="124"/>
                      <a:pt x="83" y="126"/>
                      <a:pt x="85" y="128"/>
                    </a:cubicBezTo>
                    <a:cubicBezTo>
                      <a:pt x="69" y="127"/>
                      <a:pt x="52" y="130"/>
                      <a:pt x="47" y="147"/>
                    </a:cubicBezTo>
                    <a:cubicBezTo>
                      <a:pt x="44" y="150"/>
                      <a:pt x="44" y="154"/>
                      <a:pt x="45" y="157"/>
                    </a:cubicBezTo>
                    <a:cubicBezTo>
                      <a:pt x="44" y="176"/>
                      <a:pt x="48" y="199"/>
                      <a:pt x="58" y="217"/>
                    </a:cubicBezTo>
                    <a:cubicBezTo>
                      <a:pt x="37" y="214"/>
                      <a:pt x="0" y="223"/>
                      <a:pt x="12" y="251"/>
                    </a:cubicBezTo>
                    <a:cubicBezTo>
                      <a:pt x="22" y="277"/>
                      <a:pt x="69" y="279"/>
                      <a:pt x="92" y="281"/>
                    </a:cubicBezTo>
                    <a:cubicBezTo>
                      <a:pt x="120" y="283"/>
                      <a:pt x="174" y="286"/>
                      <a:pt x="193" y="258"/>
                    </a:cubicBezTo>
                    <a:cubicBezTo>
                      <a:pt x="199" y="249"/>
                      <a:pt x="199" y="239"/>
                      <a:pt x="192" y="231"/>
                    </a:cubicBezTo>
                    <a:cubicBezTo>
                      <a:pt x="189" y="227"/>
                      <a:pt x="186" y="224"/>
                      <a:pt x="181" y="222"/>
                    </a:cubicBezTo>
                    <a:cubicBezTo>
                      <a:pt x="200" y="219"/>
                      <a:pt x="215" y="198"/>
                      <a:pt x="213" y="178"/>
                    </a:cubicBezTo>
                    <a:close/>
                    <a:moveTo>
                      <a:pt x="166" y="179"/>
                    </a:moveTo>
                    <a:cubicBezTo>
                      <a:pt x="166" y="179"/>
                      <a:pt x="166" y="179"/>
                      <a:pt x="167" y="179"/>
                    </a:cubicBezTo>
                    <a:cubicBezTo>
                      <a:pt x="171" y="176"/>
                      <a:pt x="177" y="172"/>
                      <a:pt x="183" y="171"/>
                    </a:cubicBezTo>
                    <a:cubicBezTo>
                      <a:pt x="193" y="169"/>
                      <a:pt x="196" y="179"/>
                      <a:pt x="194" y="187"/>
                    </a:cubicBezTo>
                    <a:cubicBezTo>
                      <a:pt x="190" y="201"/>
                      <a:pt x="175" y="204"/>
                      <a:pt x="163" y="197"/>
                    </a:cubicBezTo>
                    <a:cubicBezTo>
                      <a:pt x="165" y="191"/>
                      <a:pt x="165" y="185"/>
                      <a:pt x="166" y="179"/>
                    </a:cubicBezTo>
                    <a:close/>
                    <a:moveTo>
                      <a:pt x="85" y="118"/>
                    </a:moveTo>
                    <a:cubicBezTo>
                      <a:pt x="81" y="111"/>
                      <a:pt x="85" y="105"/>
                      <a:pt x="89" y="98"/>
                    </a:cubicBezTo>
                    <a:cubicBezTo>
                      <a:pt x="90" y="97"/>
                      <a:pt x="88" y="95"/>
                      <a:pt x="87" y="95"/>
                    </a:cubicBezTo>
                    <a:cubicBezTo>
                      <a:pt x="86" y="95"/>
                      <a:pt x="86" y="96"/>
                      <a:pt x="86" y="96"/>
                    </a:cubicBezTo>
                    <a:cubicBezTo>
                      <a:pt x="55" y="81"/>
                      <a:pt x="46" y="41"/>
                      <a:pt x="75" y="19"/>
                    </a:cubicBezTo>
                    <a:cubicBezTo>
                      <a:pt x="88" y="10"/>
                      <a:pt x="104" y="8"/>
                      <a:pt x="118" y="13"/>
                    </a:cubicBezTo>
                    <a:cubicBezTo>
                      <a:pt x="129" y="17"/>
                      <a:pt x="140" y="24"/>
                      <a:pt x="142" y="36"/>
                    </a:cubicBezTo>
                    <a:cubicBezTo>
                      <a:pt x="146" y="51"/>
                      <a:pt x="135" y="61"/>
                      <a:pt x="122" y="65"/>
                    </a:cubicBezTo>
                    <a:cubicBezTo>
                      <a:pt x="121" y="66"/>
                      <a:pt x="121" y="66"/>
                      <a:pt x="121" y="67"/>
                    </a:cubicBezTo>
                    <a:cubicBezTo>
                      <a:pt x="120" y="68"/>
                      <a:pt x="121" y="70"/>
                      <a:pt x="123" y="70"/>
                    </a:cubicBezTo>
                    <a:cubicBezTo>
                      <a:pt x="139" y="68"/>
                      <a:pt x="149" y="85"/>
                      <a:pt x="146" y="100"/>
                    </a:cubicBezTo>
                    <a:cubicBezTo>
                      <a:pt x="144" y="114"/>
                      <a:pt x="133" y="123"/>
                      <a:pt x="119" y="124"/>
                    </a:cubicBezTo>
                    <a:cubicBezTo>
                      <a:pt x="117" y="124"/>
                      <a:pt x="116" y="126"/>
                      <a:pt x="116" y="128"/>
                    </a:cubicBezTo>
                    <a:cubicBezTo>
                      <a:pt x="115" y="129"/>
                      <a:pt x="115" y="130"/>
                      <a:pt x="116" y="130"/>
                    </a:cubicBezTo>
                    <a:cubicBezTo>
                      <a:pt x="119" y="133"/>
                      <a:pt x="123" y="138"/>
                      <a:pt x="119" y="143"/>
                    </a:cubicBezTo>
                    <a:cubicBezTo>
                      <a:pt x="117" y="145"/>
                      <a:pt x="113" y="146"/>
                      <a:pt x="110" y="147"/>
                    </a:cubicBezTo>
                    <a:cubicBezTo>
                      <a:pt x="106" y="147"/>
                      <a:pt x="102" y="145"/>
                      <a:pt x="102" y="141"/>
                    </a:cubicBezTo>
                    <a:cubicBezTo>
                      <a:pt x="102" y="137"/>
                      <a:pt x="105" y="133"/>
                      <a:pt x="106" y="130"/>
                    </a:cubicBezTo>
                    <a:cubicBezTo>
                      <a:pt x="106" y="129"/>
                      <a:pt x="106" y="128"/>
                      <a:pt x="105" y="128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97" y="127"/>
                      <a:pt x="89" y="125"/>
                      <a:pt x="85" y="118"/>
                    </a:cubicBezTo>
                    <a:close/>
                    <a:moveTo>
                      <a:pt x="64" y="154"/>
                    </a:moveTo>
                    <a:cubicBezTo>
                      <a:pt x="63" y="153"/>
                      <a:pt x="62" y="151"/>
                      <a:pt x="62" y="148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75" y="148"/>
                      <a:pt x="87" y="149"/>
                      <a:pt x="100" y="149"/>
                    </a:cubicBezTo>
                    <a:cubicBezTo>
                      <a:pt x="102" y="152"/>
                      <a:pt x="107" y="154"/>
                      <a:pt x="112" y="153"/>
                    </a:cubicBezTo>
                    <a:cubicBezTo>
                      <a:pt x="117" y="152"/>
                      <a:pt x="123" y="149"/>
                      <a:pt x="125" y="143"/>
                    </a:cubicBezTo>
                    <a:cubicBezTo>
                      <a:pt x="126" y="142"/>
                      <a:pt x="126" y="141"/>
                      <a:pt x="126" y="140"/>
                    </a:cubicBezTo>
                    <a:cubicBezTo>
                      <a:pt x="134" y="141"/>
                      <a:pt x="148" y="141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1" y="153"/>
                      <a:pt x="149" y="156"/>
                      <a:pt x="146" y="159"/>
                    </a:cubicBezTo>
                    <a:cubicBezTo>
                      <a:pt x="119" y="158"/>
                      <a:pt x="90" y="159"/>
                      <a:pt x="64" y="154"/>
                    </a:cubicBezTo>
                    <a:close/>
                    <a:moveTo>
                      <a:pt x="143" y="160"/>
                    </a:moveTo>
                    <a:cubicBezTo>
                      <a:pt x="132" y="166"/>
                      <a:pt x="114" y="165"/>
                      <a:pt x="106" y="165"/>
                    </a:cubicBezTo>
                    <a:cubicBezTo>
                      <a:pt x="98" y="165"/>
                      <a:pt x="72" y="165"/>
                      <a:pt x="64" y="155"/>
                    </a:cubicBezTo>
                    <a:cubicBezTo>
                      <a:pt x="89" y="161"/>
                      <a:pt x="117" y="160"/>
                      <a:pt x="143" y="160"/>
                    </a:cubicBezTo>
                    <a:close/>
                    <a:moveTo>
                      <a:pt x="63" y="147"/>
                    </a:moveTo>
                    <a:cubicBezTo>
                      <a:pt x="72" y="138"/>
                      <a:pt x="85" y="142"/>
                      <a:pt x="97" y="141"/>
                    </a:cubicBezTo>
                    <a:cubicBezTo>
                      <a:pt x="97" y="143"/>
                      <a:pt x="97" y="145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87" y="147"/>
                      <a:pt x="75" y="147"/>
                      <a:pt x="63" y="147"/>
                    </a:cubicBezTo>
                    <a:close/>
                    <a:moveTo>
                      <a:pt x="50" y="150"/>
                    </a:moveTo>
                    <a:cubicBezTo>
                      <a:pt x="50" y="149"/>
                      <a:pt x="51" y="149"/>
                      <a:pt x="51" y="149"/>
                    </a:cubicBezTo>
                    <a:cubicBezTo>
                      <a:pt x="58" y="127"/>
                      <a:pt x="83" y="133"/>
                      <a:pt x="100" y="132"/>
                    </a:cubicBezTo>
                    <a:cubicBezTo>
                      <a:pt x="99" y="134"/>
                      <a:pt x="98" y="135"/>
                      <a:pt x="98" y="137"/>
                    </a:cubicBezTo>
                    <a:cubicBezTo>
                      <a:pt x="88" y="135"/>
                      <a:pt x="77" y="134"/>
                      <a:pt x="68" y="137"/>
                    </a:cubicBezTo>
                    <a:cubicBezTo>
                      <a:pt x="63" y="139"/>
                      <a:pt x="56" y="143"/>
                      <a:pt x="58" y="149"/>
                    </a:cubicBezTo>
                    <a:cubicBezTo>
                      <a:pt x="51" y="164"/>
                      <a:pt x="84" y="169"/>
                      <a:pt x="94" y="170"/>
                    </a:cubicBezTo>
                    <a:cubicBezTo>
                      <a:pt x="107" y="171"/>
                      <a:pt x="161" y="175"/>
                      <a:pt x="155" y="149"/>
                    </a:cubicBezTo>
                    <a:cubicBezTo>
                      <a:pt x="155" y="149"/>
                      <a:pt x="155" y="149"/>
                      <a:pt x="155" y="148"/>
                    </a:cubicBezTo>
                    <a:cubicBezTo>
                      <a:pt x="154" y="145"/>
                      <a:pt x="153" y="143"/>
                      <a:pt x="149" y="141"/>
                    </a:cubicBezTo>
                    <a:cubicBezTo>
                      <a:pt x="143" y="137"/>
                      <a:pt x="133" y="134"/>
                      <a:pt x="125" y="136"/>
                    </a:cubicBezTo>
                    <a:cubicBezTo>
                      <a:pt x="125" y="135"/>
                      <a:pt x="124" y="133"/>
                      <a:pt x="123" y="132"/>
                    </a:cubicBezTo>
                    <a:cubicBezTo>
                      <a:pt x="134" y="134"/>
                      <a:pt x="144" y="130"/>
                      <a:pt x="154" y="138"/>
                    </a:cubicBezTo>
                    <a:cubicBezTo>
                      <a:pt x="167" y="150"/>
                      <a:pt x="157" y="166"/>
                      <a:pt x="143" y="170"/>
                    </a:cubicBezTo>
                    <a:cubicBezTo>
                      <a:pt x="127" y="174"/>
                      <a:pt x="112" y="175"/>
                      <a:pt x="96" y="173"/>
                    </a:cubicBezTo>
                    <a:cubicBezTo>
                      <a:pt x="82" y="172"/>
                      <a:pt x="49" y="170"/>
                      <a:pt x="50" y="150"/>
                    </a:cubicBezTo>
                    <a:close/>
                    <a:moveTo>
                      <a:pt x="54" y="186"/>
                    </a:moveTo>
                    <a:cubicBezTo>
                      <a:pt x="62" y="187"/>
                      <a:pt x="70" y="188"/>
                      <a:pt x="78" y="190"/>
                    </a:cubicBezTo>
                    <a:cubicBezTo>
                      <a:pt x="78" y="190"/>
                      <a:pt x="79" y="188"/>
                      <a:pt x="78" y="188"/>
                    </a:cubicBezTo>
                    <a:cubicBezTo>
                      <a:pt x="70" y="187"/>
                      <a:pt x="62" y="186"/>
                      <a:pt x="54" y="185"/>
                    </a:cubicBezTo>
                    <a:cubicBezTo>
                      <a:pt x="54" y="182"/>
                      <a:pt x="53" y="180"/>
                      <a:pt x="52" y="177"/>
                    </a:cubicBezTo>
                    <a:cubicBezTo>
                      <a:pt x="58" y="178"/>
                      <a:pt x="64" y="179"/>
                      <a:pt x="70" y="180"/>
                    </a:cubicBezTo>
                    <a:cubicBezTo>
                      <a:pt x="71" y="180"/>
                      <a:pt x="71" y="179"/>
                      <a:pt x="70" y="179"/>
                    </a:cubicBezTo>
                    <a:cubicBezTo>
                      <a:pt x="64" y="178"/>
                      <a:pt x="58" y="177"/>
                      <a:pt x="52" y="176"/>
                    </a:cubicBezTo>
                    <a:cubicBezTo>
                      <a:pt x="52" y="172"/>
                      <a:pt x="51" y="168"/>
                      <a:pt x="50" y="164"/>
                    </a:cubicBezTo>
                    <a:cubicBezTo>
                      <a:pt x="55" y="169"/>
                      <a:pt x="61" y="172"/>
                      <a:pt x="65" y="173"/>
                    </a:cubicBezTo>
                    <a:cubicBezTo>
                      <a:pt x="91" y="180"/>
                      <a:pt x="122" y="182"/>
                      <a:pt x="147" y="174"/>
                    </a:cubicBezTo>
                    <a:cubicBezTo>
                      <a:pt x="148" y="174"/>
                      <a:pt x="149" y="172"/>
                      <a:pt x="149" y="172"/>
                    </a:cubicBezTo>
                    <a:cubicBezTo>
                      <a:pt x="154" y="169"/>
                      <a:pt x="158" y="166"/>
                      <a:pt x="161" y="161"/>
                    </a:cubicBezTo>
                    <a:cubicBezTo>
                      <a:pt x="161" y="198"/>
                      <a:pt x="151" y="248"/>
                      <a:pt x="103" y="243"/>
                    </a:cubicBezTo>
                    <a:cubicBezTo>
                      <a:pt x="88" y="241"/>
                      <a:pt x="77" y="235"/>
                      <a:pt x="70" y="225"/>
                    </a:cubicBezTo>
                    <a:cubicBezTo>
                      <a:pt x="72" y="226"/>
                      <a:pt x="74" y="225"/>
                      <a:pt x="75" y="226"/>
                    </a:cubicBezTo>
                    <a:cubicBezTo>
                      <a:pt x="80" y="226"/>
                      <a:pt x="85" y="227"/>
                      <a:pt x="90" y="227"/>
                    </a:cubicBezTo>
                    <a:cubicBezTo>
                      <a:pt x="91" y="227"/>
                      <a:pt x="91" y="225"/>
                      <a:pt x="90" y="225"/>
                    </a:cubicBezTo>
                    <a:cubicBezTo>
                      <a:pt x="83" y="225"/>
                      <a:pt x="75" y="225"/>
                      <a:pt x="69" y="223"/>
                    </a:cubicBezTo>
                    <a:cubicBezTo>
                      <a:pt x="69" y="223"/>
                      <a:pt x="70" y="223"/>
                      <a:pt x="69" y="222"/>
                    </a:cubicBezTo>
                    <a:cubicBezTo>
                      <a:pt x="69" y="222"/>
                      <a:pt x="68" y="222"/>
                      <a:pt x="68" y="223"/>
                    </a:cubicBezTo>
                    <a:cubicBezTo>
                      <a:pt x="66" y="220"/>
                      <a:pt x="64" y="217"/>
                      <a:pt x="63" y="214"/>
                    </a:cubicBezTo>
                    <a:cubicBezTo>
                      <a:pt x="68" y="214"/>
                      <a:pt x="74" y="215"/>
                      <a:pt x="79" y="216"/>
                    </a:cubicBezTo>
                    <a:cubicBezTo>
                      <a:pt x="80" y="216"/>
                      <a:pt x="80" y="215"/>
                      <a:pt x="80" y="214"/>
                    </a:cubicBezTo>
                    <a:cubicBezTo>
                      <a:pt x="74" y="214"/>
                      <a:pt x="68" y="213"/>
                      <a:pt x="62" y="212"/>
                    </a:cubicBezTo>
                    <a:cubicBezTo>
                      <a:pt x="61" y="209"/>
                      <a:pt x="59" y="205"/>
                      <a:pt x="58" y="201"/>
                    </a:cubicBezTo>
                    <a:cubicBezTo>
                      <a:pt x="69" y="203"/>
                      <a:pt x="80" y="204"/>
                      <a:pt x="91" y="205"/>
                    </a:cubicBezTo>
                    <a:cubicBezTo>
                      <a:pt x="92" y="205"/>
                      <a:pt x="92" y="204"/>
                      <a:pt x="91" y="204"/>
                    </a:cubicBezTo>
                    <a:cubicBezTo>
                      <a:pt x="80" y="203"/>
                      <a:pt x="69" y="201"/>
                      <a:pt x="58" y="200"/>
                    </a:cubicBezTo>
                    <a:cubicBezTo>
                      <a:pt x="56" y="195"/>
                      <a:pt x="55" y="191"/>
                      <a:pt x="54" y="186"/>
                    </a:cubicBezTo>
                    <a:close/>
                    <a:moveTo>
                      <a:pt x="69" y="233"/>
                    </a:moveTo>
                    <a:cubicBezTo>
                      <a:pt x="79" y="243"/>
                      <a:pt x="92" y="250"/>
                      <a:pt x="109" y="250"/>
                    </a:cubicBezTo>
                    <a:cubicBezTo>
                      <a:pt x="125" y="249"/>
                      <a:pt x="137" y="243"/>
                      <a:pt x="146" y="233"/>
                    </a:cubicBezTo>
                    <a:cubicBezTo>
                      <a:pt x="146" y="234"/>
                      <a:pt x="147" y="234"/>
                      <a:pt x="148" y="234"/>
                    </a:cubicBezTo>
                    <a:cubicBezTo>
                      <a:pt x="151" y="235"/>
                      <a:pt x="155" y="235"/>
                      <a:pt x="157" y="238"/>
                    </a:cubicBezTo>
                    <a:cubicBezTo>
                      <a:pt x="158" y="241"/>
                      <a:pt x="158" y="245"/>
                      <a:pt x="156" y="248"/>
                    </a:cubicBezTo>
                    <a:cubicBezTo>
                      <a:pt x="141" y="257"/>
                      <a:pt x="123" y="258"/>
                      <a:pt x="106" y="258"/>
                    </a:cubicBezTo>
                    <a:cubicBezTo>
                      <a:pt x="91" y="257"/>
                      <a:pt x="66" y="258"/>
                      <a:pt x="55" y="246"/>
                    </a:cubicBezTo>
                    <a:cubicBezTo>
                      <a:pt x="55" y="244"/>
                      <a:pt x="55" y="243"/>
                      <a:pt x="55" y="242"/>
                    </a:cubicBezTo>
                    <a:cubicBezTo>
                      <a:pt x="55" y="240"/>
                      <a:pt x="57" y="238"/>
                      <a:pt x="59" y="237"/>
                    </a:cubicBezTo>
                    <a:cubicBezTo>
                      <a:pt x="61" y="235"/>
                      <a:pt x="65" y="233"/>
                      <a:pt x="69" y="233"/>
                    </a:cubicBezTo>
                    <a:close/>
                    <a:moveTo>
                      <a:pt x="191" y="240"/>
                    </a:moveTo>
                    <a:cubicBezTo>
                      <a:pt x="199" y="258"/>
                      <a:pt x="169" y="268"/>
                      <a:pt x="158" y="270"/>
                    </a:cubicBezTo>
                    <a:cubicBezTo>
                      <a:pt x="138" y="275"/>
                      <a:pt x="116" y="275"/>
                      <a:pt x="95" y="274"/>
                    </a:cubicBezTo>
                    <a:cubicBezTo>
                      <a:pt x="76" y="273"/>
                      <a:pt x="56" y="270"/>
                      <a:pt x="38" y="264"/>
                    </a:cubicBezTo>
                    <a:cubicBezTo>
                      <a:pt x="24" y="258"/>
                      <a:pt x="8" y="243"/>
                      <a:pt x="25" y="229"/>
                    </a:cubicBezTo>
                    <a:cubicBezTo>
                      <a:pt x="35" y="221"/>
                      <a:pt x="48" y="222"/>
                      <a:pt x="60" y="221"/>
                    </a:cubicBezTo>
                    <a:cubicBezTo>
                      <a:pt x="61" y="223"/>
                      <a:pt x="63" y="226"/>
                      <a:pt x="65" y="228"/>
                    </a:cubicBezTo>
                    <a:cubicBezTo>
                      <a:pt x="61" y="228"/>
                      <a:pt x="57" y="230"/>
                      <a:pt x="53" y="232"/>
                    </a:cubicBezTo>
                    <a:cubicBezTo>
                      <a:pt x="49" y="236"/>
                      <a:pt x="45" y="243"/>
                      <a:pt x="49" y="248"/>
                    </a:cubicBezTo>
                    <a:cubicBezTo>
                      <a:pt x="49" y="249"/>
                      <a:pt x="49" y="249"/>
                      <a:pt x="50" y="249"/>
                    </a:cubicBezTo>
                    <a:cubicBezTo>
                      <a:pt x="57" y="263"/>
                      <a:pt x="84" y="263"/>
                      <a:pt x="97" y="264"/>
                    </a:cubicBezTo>
                    <a:cubicBezTo>
                      <a:pt x="116" y="264"/>
                      <a:pt x="151" y="266"/>
                      <a:pt x="163" y="247"/>
                    </a:cubicBezTo>
                    <a:cubicBezTo>
                      <a:pt x="164" y="246"/>
                      <a:pt x="163" y="246"/>
                      <a:pt x="163" y="245"/>
                    </a:cubicBezTo>
                    <a:cubicBezTo>
                      <a:pt x="164" y="242"/>
                      <a:pt x="164" y="239"/>
                      <a:pt x="162" y="236"/>
                    </a:cubicBezTo>
                    <a:cubicBezTo>
                      <a:pt x="160" y="232"/>
                      <a:pt x="155" y="228"/>
                      <a:pt x="150" y="229"/>
                    </a:cubicBezTo>
                    <a:cubicBezTo>
                      <a:pt x="151" y="227"/>
                      <a:pt x="153" y="225"/>
                      <a:pt x="154" y="223"/>
                    </a:cubicBezTo>
                    <a:cubicBezTo>
                      <a:pt x="154" y="223"/>
                      <a:pt x="154" y="223"/>
                      <a:pt x="155" y="223"/>
                    </a:cubicBezTo>
                    <a:cubicBezTo>
                      <a:pt x="169" y="224"/>
                      <a:pt x="185" y="225"/>
                      <a:pt x="191" y="240"/>
                    </a:cubicBezTo>
                    <a:close/>
                    <a:moveTo>
                      <a:pt x="160" y="210"/>
                    </a:moveTo>
                    <a:cubicBezTo>
                      <a:pt x="161" y="207"/>
                      <a:pt x="161" y="204"/>
                      <a:pt x="162" y="202"/>
                    </a:cubicBezTo>
                    <a:cubicBezTo>
                      <a:pt x="176" y="212"/>
                      <a:pt x="198" y="204"/>
                      <a:pt x="200" y="186"/>
                    </a:cubicBezTo>
                    <a:cubicBezTo>
                      <a:pt x="201" y="179"/>
                      <a:pt x="199" y="170"/>
                      <a:pt x="192" y="167"/>
                    </a:cubicBezTo>
                    <a:cubicBezTo>
                      <a:pt x="184" y="163"/>
                      <a:pt x="174" y="167"/>
                      <a:pt x="166" y="172"/>
                    </a:cubicBezTo>
                    <a:cubicBezTo>
                      <a:pt x="166" y="170"/>
                      <a:pt x="166" y="168"/>
                      <a:pt x="166" y="167"/>
                    </a:cubicBezTo>
                    <a:cubicBezTo>
                      <a:pt x="166" y="166"/>
                      <a:pt x="167" y="166"/>
                      <a:pt x="167" y="166"/>
                    </a:cubicBezTo>
                    <a:cubicBezTo>
                      <a:pt x="175" y="154"/>
                      <a:pt x="189" y="150"/>
                      <a:pt x="200" y="160"/>
                    </a:cubicBezTo>
                    <a:cubicBezTo>
                      <a:pt x="208" y="167"/>
                      <a:pt x="209" y="180"/>
                      <a:pt x="206" y="190"/>
                    </a:cubicBezTo>
                    <a:cubicBezTo>
                      <a:pt x="200" y="211"/>
                      <a:pt x="179" y="222"/>
                      <a:pt x="160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79">
                <a:extLst>
                  <a:ext uri="{FF2B5EF4-FFF2-40B4-BE49-F238E27FC236}">
                    <a16:creationId xmlns:a16="http://schemas.microsoft.com/office/drawing/2014/main" id="{1730F828-D3D1-49EC-B94E-03B33BC26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403" y="4767969"/>
                <a:ext cx="66982" cy="7612"/>
              </a:xfrm>
              <a:custGeom>
                <a:avLst/>
                <a:gdLst>
                  <a:gd name="T0" fmla="*/ 29 w 30"/>
                  <a:gd name="T1" fmla="*/ 1 h 4"/>
                  <a:gd name="T2" fmla="*/ 1 w 30"/>
                  <a:gd name="T3" fmla="*/ 2 h 4"/>
                  <a:gd name="T4" fmla="*/ 1 w 30"/>
                  <a:gd name="T5" fmla="*/ 4 h 4"/>
                  <a:gd name="T6" fmla="*/ 29 w 30"/>
                  <a:gd name="T7" fmla="*/ 3 h 4"/>
                  <a:gd name="T8" fmla="*/ 29 w 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29" y="1"/>
                    </a:moveTo>
                    <a:cubicBezTo>
                      <a:pt x="20" y="0"/>
                      <a:pt x="10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0" y="4"/>
                      <a:pt x="20" y="4"/>
                      <a:pt x="29" y="3"/>
                    </a:cubicBezTo>
                    <a:cubicBezTo>
                      <a:pt x="30" y="3"/>
                      <a:pt x="29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7861770-23C3-4E7C-9F0A-0C58EC8A7524}"/>
                </a:ext>
              </a:extLst>
            </p:cNvPr>
            <p:cNvGrpSpPr/>
            <p:nvPr/>
          </p:nvGrpSpPr>
          <p:grpSpPr>
            <a:xfrm>
              <a:off x="5356347" y="5768127"/>
              <a:ext cx="1601469" cy="933176"/>
              <a:chOff x="3764010" y="5233795"/>
              <a:chExt cx="1601469" cy="933176"/>
            </a:xfrm>
            <a:solidFill>
              <a:schemeClr val="bg1"/>
            </a:solidFill>
          </p:grpSpPr>
          <p:sp>
            <p:nvSpPr>
              <p:cNvPr id="50" name="Freeform 99">
                <a:extLst>
                  <a:ext uri="{FF2B5EF4-FFF2-40B4-BE49-F238E27FC236}">
                    <a16:creationId xmlns:a16="http://schemas.microsoft.com/office/drawing/2014/main" id="{3B61D5B8-DECA-48D5-9C88-BC7FA9F13C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503" y="5583927"/>
                <a:ext cx="392756" cy="351654"/>
              </a:xfrm>
              <a:custGeom>
                <a:avLst/>
                <a:gdLst>
                  <a:gd name="T0" fmla="*/ 97 w 175"/>
                  <a:gd name="T1" fmla="*/ 11 h 170"/>
                  <a:gd name="T2" fmla="*/ 164 w 175"/>
                  <a:gd name="T3" fmla="*/ 106 h 170"/>
                  <a:gd name="T4" fmla="*/ 172 w 175"/>
                  <a:gd name="T5" fmla="*/ 62 h 170"/>
                  <a:gd name="T6" fmla="*/ 69 w 175"/>
                  <a:gd name="T7" fmla="*/ 25 h 170"/>
                  <a:gd name="T8" fmla="*/ 74 w 175"/>
                  <a:gd name="T9" fmla="*/ 22 h 170"/>
                  <a:gd name="T10" fmla="*/ 66 w 175"/>
                  <a:gd name="T11" fmla="*/ 28 h 170"/>
                  <a:gd name="T12" fmla="*/ 50 w 175"/>
                  <a:gd name="T13" fmla="*/ 34 h 170"/>
                  <a:gd name="T14" fmla="*/ 47 w 175"/>
                  <a:gd name="T15" fmla="*/ 37 h 170"/>
                  <a:gd name="T16" fmla="*/ 57 w 175"/>
                  <a:gd name="T17" fmla="*/ 37 h 170"/>
                  <a:gd name="T18" fmla="*/ 39 w 175"/>
                  <a:gd name="T19" fmla="*/ 46 h 170"/>
                  <a:gd name="T20" fmla="*/ 36 w 175"/>
                  <a:gd name="T21" fmla="*/ 51 h 170"/>
                  <a:gd name="T22" fmla="*/ 49 w 175"/>
                  <a:gd name="T23" fmla="*/ 49 h 170"/>
                  <a:gd name="T24" fmla="*/ 39 w 175"/>
                  <a:gd name="T25" fmla="*/ 60 h 170"/>
                  <a:gd name="T26" fmla="*/ 36 w 175"/>
                  <a:gd name="T27" fmla="*/ 51 h 170"/>
                  <a:gd name="T28" fmla="*/ 32 w 175"/>
                  <a:gd name="T29" fmla="*/ 63 h 170"/>
                  <a:gd name="T30" fmla="*/ 43 w 175"/>
                  <a:gd name="T31" fmla="*/ 64 h 170"/>
                  <a:gd name="T32" fmla="*/ 36 w 175"/>
                  <a:gd name="T33" fmla="*/ 74 h 170"/>
                  <a:gd name="T34" fmla="*/ 32 w 175"/>
                  <a:gd name="T35" fmla="*/ 63 h 170"/>
                  <a:gd name="T36" fmla="*/ 36 w 175"/>
                  <a:gd name="T37" fmla="*/ 77 h 170"/>
                  <a:gd name="T38" fmla="*/ 40 w 175"/>
                  <a:gd name="T39" fmla="*/ 82 h 170"/>
                  <a:gd name="T40" fmla="*/ 35 w 175"/>
                  <a:gd name="T41" fmla="*/ 85 h 170"/>
                  <a:gd name="T42" fmla="*/ 29 w 175"/>
                  <a:gd name="T43" fmla="*/ 76 h 170"/>
                  <a:gd name="T44" fmla="*/ 40 w 175"/>
                  <a:gd name="T45" fmla="*/ 87 h 170"/>
                  <a:gd name="T46" fmla="*/ 36 w 175"/>
                  <a:gd name="T47" fmla="*/ 95 h 170"/>
                  <a:gd name="T48" fmla="*/ 29 w 175"/>
                  <a:gd name="T49" fmla="*/ 87 h 170"/>
                  <a:gd name="T50" fmla="*/ 37 w 175"/>
                  <a:gd name="T51" fmla="*/ 99 h 170"/>
                  <a:gd name="T52" fmla="*/ 43 w 175"/>
                  <a:gd name="T53" fmla="*/ 103 h 170"/>
                  <a:gd name="T54" fmla="*/ 34 w 175"/>
                  <a:gd name="T55" fmla="*/ 109 h 170"/>
                  <a:gd name="T56" fmla="*/ 40 w 175"/>
                  <a:gd name="T57" fmla="*/ 119 h 170"/>
                  <a:gd name="T58" fmla="*/ 40 w 175"/>
                  <a:gd name="T59" fmla="*/ 108 h 170"/>
                  <a:gd name="T60" fmla="*/ 48 w 175"/>
                  <a:gd name="T61" fmla="*/ 113 h 170"/>
                  <a:gd name="T62" fmla="*/ 40 w 175"/>
                  <a:gd name="T63" fmla="*/ 119 h 170"/>
                  <a:gd name="T64" fmla="*/ 42 w 175"/>
                  <a:gd name="T65" fmla="*/ 121 h 170"/>
                  <a:gd name="T66" fmla="*/ 41 w 175"/>
                  <a:gd name="T67" fmla="*/ 121 h 170"/>
                  <a:gd name="T68" fmla="*/ 54 w 175"/>
                  <a:gd name="T69" fmla="*/ 121 h 170"/>
                  <a:gd name="T70" fmla="*/ 47 w 175"/>
                  <a:gd name="T71" fmla="*/ 128 h 170"/>
                  <a:gd name="T72" fmla="*/ 50 w 175"/>
                  <a:gd name="T73" fmla="*/ 129 h 170"/>
                  <a:gd name="T74" fmla="*/ 63 w 175"/>
                  <a:gd name="T75" fmla="*/ 130 h 170"/>
                  <a:gd name="T76" fmla="*/ 49 w 175"/>
                  <a:gd name="T77" fmla="*/ 130 h 170"/>
                  <a:gd name="T78" fmla="*/ 65 w 175"/>
                  <a:gd name="T79" fmla="*/ 131 h 170"/>
                  <a:gd name="T80" fmla="*/ 66 w 175"/>
                  <a:gd name="T81" fmla="*/ 142 h 170"/>
                  <a:gd name="T82" fmla="*/ 69 w 175"/>
                  <a:gd name="T83" fmla="*/ 143 h 170"/>
                  <a:gd name="T84" fmla="*/ 81 w 175"/>
                  <a:gd name="T85" fmla="*/ 139 h 170"/>
                  <a:gd name="T86" fmla="*/ 69 w 175"/>
                  <a:gd name="T87" fmla="*/ 143 h 170"/>
                  <a:gd name="T88" fmla="*/ 80 w 175"/>
                  <a:gd name="T89" fmla="*/ 146 h 170"/>
                  <a:gd name="T90" fmla="*/ 92 w 175"/>
                  <a:gd name="T91" fmla="*/ 142 h 170"/>
                  <a:gd name="T92" fmla="*/ 100 w 175"/>
                  <a:gd name="T93" fmla="*/ 147 h 170"/>
                  <a:gd name="T94" fmla="*/ 96 w 175"/>
                  <a:gd name="T95" fmla="*/ 143 h 170"/>
                  <a:gd name="T96" fmla="*/ 102 w 175"/>
                  <a:gd name="T97" fmla="*/ 143 h 170"/>
                  <a:gd name="T98" fmla="*/ 112 w 175"/>
                  <a:gd name="T99" fmla="*/ 142 h 170"/>
                  <a:gd name="T100" fmla="*/ 104 w 175"/>
                  <a:gd name="T101" fmla="*/ 146 h 170"/>
                  <a:gd name="T102" fmla="*/ 111 w 175"/>
                  <a:gd name="T103" fmla="*/ 142 h 170"/>
                  <a:gd name="T104" fmla="*/ 112 w 175"/>
                  <a:gd name="T105" fmla="*/ 142 h 170"/>
                  <a:gd name="T106" fmla="*/ 117 w 175"/>
                  <a:gd name="T107" fmla="*/ 141 h 170"/>
                  <a:gd name="T108" fmla="*/ 120 w 175"/>
                  <a:gd name="T109" fmla="*/ 142 h 170"/>
                  <a:gd name="T110" fmla="*/ 126 w 175"/>
                  <a:gd name="T111" fmla="*/ 139 h 170"/>
                  <a:gd name="T112" fmla="*/ 126 w 175"/>
                  <a:gd name="T113" fmla="*/ 138 h 170"/>
                  <a:gd name="T114" fmla="*/ 126 w 175"/>
                  <a:gd name="T115" fmla="*/ 139 h 170"/>
                  <a:gd name="T116" fmla="*/ 46 w 175"/>
                  <a:gd name="T117" fmla="*/ 77 h 170"/>
                  <a:gd name="T118" fmla="*/ 166 w 175"/>
                  <a:gd name="T119" fmla="*/ 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5" h="170">
                    <a:moveTo>
                      <a:pt x="172" y="62"/>
                    </a:moveTo>
                    <a:cubicBezTo>
                      <a:pt x="167" y="27"/>
                      <a:pt x="131" y="0"/>
                      <a:pt x="97" y="11"/>
                    </a:cubicBezTo>
                    <a:cubicBezTo>
                      <a:pt x="42" y="16"/>
                      <a:pt x="0" y="77"/>
                      <a:pt x="37" y="125"/>
                    </a:cubicBezTo>
                    <a:cubicBezTo>
                      <a:pt x="72" y="170"/>
                      <a:pt x="144" y="159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71" y="93"/>
                      <a:pt x="175" y="78"/>
                      <a:pt x="172" y="62"/>
                    </a:cubicBezTo>
                    <a:close/>
                    <a:moveTo>
                      <a:pt x="74" y="22"/>
                    </a:moveTo>
                    <a:cubicBezTo>
                      <a:pt x="72" y="22"/>
                      <a:pt x="71" y="24"/>
                      <a:pt x="69" y="25"/>
                    </a:cubicBezTo>
                    <a:cubicBezTo>
                      <a:pt x="68" y="25"/>
                      <a:pt x="67" y="25"/>
                      <a:pt x="66" y="25"/>
                    </a:cubicBezTo>
                    <a:cubicBezTo>
                      <a:pt x="69" y="23"/>
                      <a:pt x="71" y="22"/>
                      <a:pt x="74" y="22"/>
                    </a:cubicBezTo>
                    <a:close/>
                    <a:moveTo>
                      <a:pt x="61" y="27"/>
                    </a:moveTo>
                    <a:cubicBezTo>
                      <a:pt x="62" y="28"/>
                      <a:pt x="64" y="28"/>
                      <a:pt x="66" y="28"/>
                    </a:cubicBezTo>
                    <a:cubicBezTo>
                      <a:pt x="64" y="30"/>
                      <a:pt x="62" y="32"/>
                      <a:pt x="60" y="34"/>
                    </a:cubicBezTo>
                    <a:cubicBezTo>
                      <a:pt x="57" y="33"/>
                      <a:pt x="54" y="34"/>
                      <a:pt x="50" y="34"/>
                    </a:cubicBezTo>
                    <a:cubicBezTo>
                      <a:pt x="54" y="32"/>
                      <a:pt x="57" y="29"/>
                      <a:pt x="61" y="27"/>
                    </a:cubicBezTo>
                    <a:close/>
                    <a:moveTo>
                      <a:pt x="47" y="37"/>
                    </a:moveTo>
                    <a:cubicBezTo>
                      <a:pt x="49" y="37"/>
                      <a:pt x="52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5" y="40"/>
                      <a:pt x="53" y="43"/>
                      <a:pt x="51" y="46"/>
                    </a:cubicBezTo>
                    <a:cubicBezTo>
                      <a:pt x="47" y="46"/>
                      <a:pt x="43" y="46"/>
                      <a:pt x="39" y="46"/>
                    </a:cubicBezTo>
                    <a:cubicBezTo>
                      <a:pt x="42" y="43"/>
                      <a:pt x="44" y="40"/>
                      <a:pt x="47" y="37"/>
                    </a:cubicBezTo>
                    <a:close/>
                    <a:moveTo>
                      <a:pt x="36" y="51"/>
                    </a:moveTo>
                    <a:cubicBezTo>
                      <a:pt x="37" y="50"/>
                      <a:pt x="37" y="49"/>
                      <a:pt x="38" y="48"/>
                    </a:cubicBezTo>
                    <a:cubicBezTo>
                      <a:pt x="42" y="49"/>
                      <a:pt x="45" y="49"/>
                      <a:pt x="49" y="49"/>
                    </a:cubicBezTo>
                    <a:cubicBezTo>
                      <a:pt x="47" y="53"/>
                      <a:pt x="46" y="56"/>
                      <a:pt x="44" y="60"/>
                    </a:cubicBezTo>
                    <a:cubicBezTo>
                      <a:pt x="43" y="60"/>
                      <a:pt x="41" y="60"/>
                      <a:pt x="39" y="60"/>
                    </a:cubicBezTo>
                    <a:cubicBezTo>
                      <a:pt x="37" y="60"/>
                      <a:pt x="34" y="60"/>
                      <a:pt x="32" y="60"/>
                    </a:cubicBezTo>
                    <a:cubicBezTo>
                      <a:pt x="33" y="57"/>
                      <a:pt x="35" y="54"/>
                      <a:pt x="36" y="51"/>
                    </a:cubicBezTo>
                    <a:close/>
                    <a:moveTo>
                      <a:pt x="32" y="63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3"/>
                      <a:pt x="36" y="63"/>
                      <a:pt x="38" y="63"/>
                    </a:cubicBezTo>
                    <a:cubicBezTo>
                      <a:pt x="40" y="64"/>
                      <a:pt x="41" y="64"/>
                      <a:pt x="43" y="64"/>
                    </a:cubicBezTo>
                    <a:cubicBezTo>
                      <a:pt x="42" y="67"/>
                      <a:pt x="41" y="70"/>
                      <a:pt x="41" y="73"/>
                    </a:cubicBezTo>
                    <a:cubicBezTo>
                      <a:pt x="39" y="73"/>
                      <a:pt x="37" y="73"/>
                      <a:pt x="36" y="74"/>
                    </a:cubicBezTo>
                    <a:cubicBezTo>
                      <a:pt x="33" y="74"/>
                      <a:pt x="31" y="74"/>
                      <a:pt x="29" y="74"/>
                    </a:cubicBezTo>
                    <a:cubicBezTo>
                      <a:pt x="30" y="70"/>
                      <a:pt x="30" y="66"/>
                      <a:pt x="32" y="63"/>
                    </a:cubicBezTo>
                    <a:close/>
                    <a:moveTo>
                      <a:pt x="29" y="76"/>
                    </a:moveTo>
                    <a:cubicBezTo>
                      <a:pt x="31" y="76"/>
                      <a:pt x="33" y="76"/>
                      <a:pt x="36" y="77"/>
                    </a:cubicBezTo>
                    <a:cubicBezTo>
                      <a:pt x="37" y="77"/>
                      <a:pt x="39" y="77"/>
                      <a:pt x="40" y="77"/>
                    </a:cubicBezTo>
                    <a:cubicBezTo>
                      <a:pt x="40" y="78"/>
                      <a:pt x="40" y="80"/>
                      <a:pt x="40" y="82"/>
                    </a:cubicBezTo>
                    <a:cubicBezTo>
                      <a:pt x="40" y="82"/>
                      <a:pt x="40" y="83"/>
                      <a:pt x="40" y="83"/>
                    </a:cubicBezTo>
                    <a:cubicBezTo>
                      <a:pt x="38" y="83"/>
                      <a:pt x="37" y="84"/>
                      <a:pt x="35" y="85"/>
                    </a:cubicBezTo>
                    <a:cubicBezTo>
                      <a:pt x="33" y="85"/>
                      <a:pt x="31" y="85"/>
                      <a:pt x="29" y="85"/>
                    </a:cubicBezTo>
                    <a:cubicBezTo>
                      <a:pt x="29" y="82"/>
                      <a:pt x="29" y="79"/>
                      <a:pt x="29" y="76"/>
                    </a:cubicBezTo>
                    <a:close/>
                    <a:moveTo>
                      <a:pt x="29" y="87"/>
                    </a:moveTo>
                    <a:cubicBezTo>
                      <a:pt x="32" y="88"/>
                      <a:pt x="37" y="88"/>
                      <a:pt x="40" y="87"/>
                    </a:cubicBezTo>
                    <a:cubicBezTo>
                      <a:pt x="40" y="89"/>
                      <a:pt x="40" y="91"/>
                      <a:pt x="41" y="93"/>
                    </a:cubicBezTo>
                    <a:cubicBezTo>
                      <a:pt x="39" y="94"/>
                      <a:pt x="37" y="95"/>
                      <a:pt x="36" y="95"/>
                    </a:cubicBezTo>
                    <a:cubicBezTo>
                      <a:pt x="34" y="96"/>
                      <a:pt x="32" y="97"/>
                      <a:pt x="30" y="98"/>
                    </a:cubicBezTo>
                    <a:cubicBezTo>
                      <a:pt x="30" y="94"/>
                      <a:pt x="29" y="91"/>
                      <a:pt x="29" y="87"/>
                    </a:cubicBezTo>
                    <a:close/>
                    <a:moveTo>
                      <a:pt x="31" y="101"/>
                    </a:moveTo>
                    <a:cubicBezTo>
                      <a:pt x="33" y="101"/>
                      <a:pt x="35" y="100"/>
                      <a:pt x="37" y="99"/>
                    </a:cubicBezTo>
                    <a:cubicBezTo>
                      <a:pt x="39" y="99"/>
                      <a:pt x="40" y="98"/>
                      <a:pt x="42" y="97"/>
                    </a:cubicBezTo>
                    <a:cubicBezTo>
                      <a:pt x="42" y="99"/>
                      <a:pt x="42" y="101"/>
                      <a:pt x="43" y="103"/>
                    </a:cubicBezTo>
                    <a:cubicBezTo>
                      <a:pt x="41" y="103"/>
                      <a:pt x="40" y="104"/>
                      <a:pt x="38" y="105"/>
                    </a:cubicBezTo>
                    <a:cubicBezTo>
                      <a:pt x="37" y="106"/>
                      <a:pt x="35" y="107"/>
                      <a:pt x="34" y="109"/>
                    </a:cubicBezTo>
                    <a:cubicBezTo>
                      <a:pt x="33" y="106"/>
                      <a:pt x="32" y="104"/>
                      <a:pt x="31" y="101"/>
                    </a:cubicBezTo>
                    <a:close/>
                    <a:moveTo>
                      <a:pt x="40" y="119"/>
                    </a:moveTo>
                    <a:cubicBezTo>
                      <a:pt x="38" y="117"/>
                      <a:pt x="37" y="114"/>
                      <a:pt x="35" y="111"/>
                    </a:cubicBezTo>
                    <a:cubicBezTo>
                      <a:pt x="37" y="110"/>
                      <a:pt x="39" y="109"/>
                      <a:pt x="40" y="108"/>
                    </a:cubicBezTo>
                    <a:cubicBezTo>
                      <a:pt x="41" y="107"/>
                      <a:pt x="43" y="106"/>
                      <a:pt x="44" y="106"/>
                    </a:cubicBezTo>
                    <a:cubicBezTo>
                      <a:pt x="45" y="108"/>
                      <a:pt x="47" y="111"/>
                      <a:pt x="48" y="113"/>
                    </a:cubicBezTo>
                    <a:cubicBezTo>
                      <a:pt x="45" y="115"/>
                      <a:pt x="43" y="117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lose/>
                    <a:moveTo>
                      <a:pt x="47" y="128"/>
                    </a:moveTo>
                    <a:cubicBezTo>
                      <a:pt x="45" y="126"/>
                      <a:pt x="43" y="124"/>
                      <a:pt x="42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4" y="119"/>
                      <a:pt x="47" y="117"/>
                      <a:pt x="49" y="116"/>
                    </a:cubicBezTo>
                    <a:cubicBezTo>
                      <a:pt x="51" y="118"/>
                      <a:pt x="52" y="119"/>
                      <a:pt x="54" y="121"/>
                    </a:cubicBezTo>
                    <a:cubicBezTo>
                      <a:pt x="51" y="123"/>
                      <a:pt x="49" y="125"/>
                      <a:pt x="47" y="127"/>
                    </a:cubicBezTo>
                    <a:cubicBezTo>
                      <a:pt x="47" y="128"/>
                      <a:pt x="47" y="128"/>
                      <a:pt x="47" y="128"/>
                    </a:cubicBezTo>
                    <a:close/>
                    <a:moveTo>
                      <a:pt x="49" y="130"/>
                    </a:moveTo>
                    <a:cubicBezTo>
                      <a:pt x="49" y="130"/>
                      <a:pt x="49" y="130"/>
                      <a:pt x="50" y="129"/>
                    </a:cubicBezTo>
                    <a:cubicBezTo>
                      <a:pt x="52" y="128"/>
                      <a:pt x="54" y="126"/>
                      <a:pt x="56" y="124"/>
                    </a:cubicBezTo>
                    <a:cubicBezTo>
                      <a:pt x="58" y="126"/>
                      <a:pt x="60" y="128"/>
                      <a:pt x="63" y="130"/>
                    </a:cubicBezTo>
                    <a:cubicBezTo>
                      <a:pt x="60" y="131"/>
                      <a:pt x="58" y="134"/>
                      <a:pt x="56" y="136"/>
                    </a:cubicBezTo>
                    <a:cubicBezTo>
                      <a:pt x="54" y="134"/>
                      <a:pt x="51" y="132"/>
                      <a:pt x="49" y="130"/>
                    </a:cubicBezTo>
                    <a:close/>
                    <a:moveTo>
                      <a:pt x="59" y="138"/>
                    </a:moveTo>
                    <a:cubicBezTo>
                      <a:pt x="61" y="136"/>
                      <a:pt x="63" y="134"/>
                      <a:pt x="65" y="131"/>
                    </a:cubicBezTo>
                    <a:cubicBezTo>
                      <a:pt x="67" y="133"/>
                      <a:pt x="69" y="134"/>
                      <a:pt x="72" y="135"/>
                    </a:cubicBezTo>
                    <a:cubicBezTo>
                      <a:pt x="70" y="137"/>
                      <a:pt x="68" y="140"/>
                      <a:pt x="66" y="142"/>
                    </a:cubicBezTo>
                    <a:cubicBezTo>
                      <a:pt x="64" y="140"/>
                      <a:pt x="61" y="139"/>
                      <a:pt x="59" y="138"/>
                    </a:cubicBezTo>
                    <a:close/>
                    <a:moveTo>
                      <a:pt x="69" y="143"/>
                    </a:moveTo>
                    <a:cubicBezTo>
                      <a:pt x="71" y="141"/>
                      <a:pt x="73" y="139"/>
                      <a:pt x="75" y="137"/>
                    </a:cubicBezTo>
                    <a:cubicBezTo>
                      <a:pt x="77" y="138"/>
                      <a:pt x="79" y="138"/>
                      <a:pt x="81" y="139"/>
                    </a:cubicBezTo>
                    <a:cubicBezTo>
                      <a:pt x="79" y="141"/>
                      <a:pt x="78" y="143"/>
                      <a:pt x="77" y="145"/>
                    </a:cubicBezTo>
                    <a:cubicBezTo>
                      <a:pt x="74" y="145"/>
                      <a:pt x="72" y="144"/>
                      <a:pt x="69" y="143"/>
                    </a:cubicBezTo>
                    <a:close/>
                    <a:moveTo>
                      <a:pt x="88" y="147"/>
                    </a:moveTo>
                    <a:cubicBezTo>
                      <a:pt x="86" y="147"/>
                      <a:pt x="83" y="147"/>
                      <a:pt x="80" y="146"/>
                    </a:cubicBezTo>
                    <a:cubicBezTo>
                      <a:pt x="82" y="144"/>
                      <a:pt x="83" y="142"/>
                      <a:pt x="84" y="140"/>
                    </a:cubicBezTo>
                    <a:cubicBezTo>
                      <a:pt x="87" y="141"/>
                      <a:pt x="90" y="142"/>
                      <a:pt x="92" y="142"/>
                    </a:cubicBezTo>
                    <a:cubicBezTo>
                      <a:pt x="91" y="143"/>
                      <a:pt x="89" y="145"/>
                      <a:pt x="88" y="147"/>
                    </a:cubicBezTo>
                    <a:close/>
                    <a:moveTo>
                      <a:pt x="100" y="147"/>
                    </a:moveTo>
                    <a:cubicBezTo>
                      <a:pt x="98" y="147"/>
                      <a:pt x="95" y="147"/>
                      <a:pt x="93" y="147"/>
                    </a:cubicBezTo>
                    <a:cubicBezTo>
                      <a:pt x="94" y="146"/>
                      <a:pt x="95" y="144"/>
                      <a:pt x="96" y="143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2"/>
                      <a:pt x="100" y="143"/>
                      <a:pt x="102" y="143"/>
                    </a:cubicBezTo>
                    <a:cubicBezTo>
                      <a:pt x="101" y="144"/>
                      <a:pt x="100" y="146"/>
                      <a:pt x="100" y="147"/>
                    </a:cubicBezTo>
                    <a:close/>
                    <a:moveTo>
                      <a:pt x="112" y="142"/>
                    </a:moveTo>
                    <a:cubicBezTo>
                      <a:pt x="112" y="143"/>
                      <a:pt x="112" y="144"/>
                      <a:pt x="111" y="145"/>
                    </a:cubicBezTo>
                    <a:cubicBezTo>
                      <a:pt x="109" y="146"/>
                      <a:pt x="107" y="146"/>
                      <a:pt x="104" y="146"/>
                    </a:cubicBezTo>
                    <a:cubicBezTo>
                      <a:pt x="105" y="145"/>
                      <a:pt x="106" y="144"/>
                      <a:pt x="106" y="142"/>
                    </a:cubicBezTo>
                    <a:cubicBezTo>
                      <a:pt x="108" y="142"/>
                      <a:pt x="109" y="142"/>
                      <a:pt x="111" y="142"/>
                    </a:cubicBezTo>
                    <a:cubicBezTo>
                      <a:pt x="112" y="142"/>
                      <a:pt x="112" y="142"/>
                      <a:pt x="113" y="142"/>
                    </a:cubicBezTo>
                    <a:cubicBezTo>
                      <a:pt x="113" y="142"/>
                      <a:pt x="112" y="142"/>
                      <a:pt x="112" y="142"/>
                    </a:cubicBezTo>
                    <a:close/>
                    <a:moveTo>
                      <a:pt x="117" y="143"/>
                    </a:moveTo>
                    <a:cubicBezTo>
                      <a:pt x="117" y="142"/>
                      <a:pt x="117" y="142"/>
                      <a:pt x="117" y="141"/>
                    </a:cubicBezTo>
                    <a:cubicBezTo>
                      <a:pt x="119" y="141"/>
                      <a:pt x="120" y="140"/>
                      <a:pt x="121" y="140"/>
                    </a:cubicBezTo>
                    <a:cubicBezTo>
                      <a:pt x="121" y="140"/>
                      <a:pt x="120" y="141"/>
                      <a:pt x="120" y="142"/>
                    </a:cubicBezTo>
                    <a:cubicBezTo>
                      <a:pt x="119" y="142"/>
                      <a:pt x="118" y="143"/>
                      <a:pt x="117" y="143"/>
                    </a:cubicBezTo>
                    <a:close/>
                    <a:moveTo>
                      <a:pt x="126" y="139"/>
                    </a:move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6" y="138"/>
                      <a:pt x="126" y="138"/>
                      <a:pt x="126" y="138"/>
                    </a:cubicBezTo>
                    <a:cubicBezTo>
                      <a:pt x="129" y="137"/>
                      <a:pt x="132" y="136"/>
                      <a:pt x="134" y="135"/>
                    </a:cubicBezTo>
                    <a:cubicBezTo>
                      <a:pt x="132" y="136"/>
                      <a:pt x="129" y="138"/>
                      <a:pt x="126" y="139"/>
                    </a:cubicBezTo>
                    <a:close/>
                    <a:moveTo>
                      <a:pt x="106" y="135"/>
                    </a:moveTo>
                    <a:cubicBezTo>
                      <a:pt x="72" y="138"/>
                      <a:pt x="44" y="112"/>
                      <a:pt x="46" y="77"/>
                    </a:cubicBezTo>
                    <a:cubicBezTo>
                      <a:pt x="49" y="45"/>
                      <a:pt x="72" y="23"/>
                      <a:pt x="101" y="14"/>
                    </a:cubicBezTo>
                    <a:cubicBezTo>
                      <a:pt x="134" y="12"/>
                      <a:pt x="163" y="34"/>
                      <a:pt x="166" y="69"/>
                    </a:cubicBezTo>
                    <a:cubicBezTo>
                      <a:pt x="168" y="103"/>
                      <a:pt x="140" y="133"/>
                      <a:pt x="10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00">
                <a:extLst>
                  <a:ext uri="{FF2B5EF4-FFF2-40B4-BE49-F238E27FC236}">
                    <a16:creationId xmlns:a16="http://schemas.microsoft.com/office/drawing/2014/main" id="{EEA3A46D-7EA8-4276-ACB7-E6E1A1F4B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7868" y="5626551"/>
                <a:ext cx="149186" cy="211601"/>
              </a:xfrm>
              <a:custGeom>
                <a:avLst/>
                <a:gdLst>
                  <a:gd name="T0" fmla="*/ 66 w 66"/>
                  <a:gd name="T1" fmla="*/ 60 h 102"/>
                  <a:gd name="T2" fmla="*/ 45 w 66"/>
                  <a:gd name="T3" fmla="*/ 37 h 102"/>
                  <a:gd name="T4" fmla="*/ 39 w 66"/>
                  <a:gd name="T5" fmla="*/ 24 h 102"/>
                  <a:gd name="T6" fmla="*/ 44 w 66"/>
                  <a:gd name="T7" fmla="*/ 24 h 102"/>
                  <a:gd name="T8" fmla="*/ 45 w 66"/>
                  <a:gd name="T9" fmla="*/ 20 h 102"/>
                  <a:gd name="T10" fmla="*/ 36 w 66"/>
                  <a:gd name="T11" fmla="*/ 16 h 102"/>
                  <a:gd name="T12" fmla="*/ 30 w 66"/>
                  <a:gd name="T13" fmla="*/ 3 h 102"/>
                  <a:gd name="T14" fmla="*/ 26 w 66"/>
                  <a:gd name="T15" fmla="*/ 5 h 102"/>
                  <a:gd name="T16" fmla="*/ 29 w 66"/>
                  <a:gd name="T17" fmla="*/ 16 h 102"/>
                  <a:gd name="T18" fmla="*/ 21 w 66"/>
                  <a:gd name="T19" fmla="*/ 17 h 102"/>
                  <a:gd name="T20" fmla="*/ 19 w 66"/>
                  <a:gd name="T21" fmla="*/ 10 h 102"/>
                  <a:gd name="T22" fmla="*/ 14 w 66"/>
                  <a:gd name="T23" fmla="*/ 11 h 102"/>
                  <a:gd name="T24" fmla="*/ 15 w 66"/>
                  <a:gd name="T25" fmla="*/ 21 h 102"/>
                  <a:gd name="T26" fmla="*/ 12 w 66"/>
                  <a:gd name="T27" fmla="*/ 23 h 102"/>
                  <a:gd name="T28" fmla="*/ 8 w 66"/>
                  <a:gd name="T29" fmla="*/ 46 h 102"/>
                  <a:gd name="T30" fmla="*/ 20 w 66"/>
                  <a:gd name="T31" fmla="*/ 50 h 102"/>
                  <a:gd name="T32" fmla="*/ 26 w 66"/>
                  <a:gd name="T33" fmla="*/ 76 h 102"/>
                  <a:gd name="T34" fmla="*/ 13 w 66"/>
                  <a:gd name="T35" fmla="*/ 70 h 102"/>
                  <a:gd name="T36" fmla="*/ 7 w 66"/>
                  <a:gd name="T37" fmla="*/ 72 h 102"/>
                  <a:gd name="T38" fmla="*/ 29 w 66"/>
                  <a:gd name="T39" fmla="*/ 85 h 102"/>
                  <a:gd name="T40" fmla="*/ 33 w 66"/>
                  <a:gd name="T41" fmla="*/ 98 h 102"/>
                  <a:gd name="T42" fmla="*/ 40 w 66"/>
                  <a:gd name="T43" fmla="*/ 96 h 102"/>
                  <a:gd name="T44" fmla="*/ 39 w 66"/>
                  <a:gd name="T45" fmla="*/ 85 h 102"/>
                  <a:gd name="T46" fmla="*/ 40 w 66"/>
                  <a:gd name="T47" fmla="*/ 85 h 102"/>
                  <a:gd name="T48" fmla="*/ 49 w 66"/>
                  <a:gd name="T49" fmla="*/ 82 h 102"/>
                  <a:gd name="T50" fmla="*/ 49 w 66"/>
                  <a:gd name="T51" fmla="*/ 83 h 102"/>
                  <a:gd name="T52" fmla="*/ 56 w 66"/>
                  <a:gd name="T53" fmla="*/ 82 h 102"/>
                  <a:gd name="T54" fmla="*/ 56 w 66"/>
                  <a:gd name="T55" fmla="*/ 78 h 102"/>
                  <a:gd name="T56" fmla="*/ 66 w 66"/>
                  <a:gd name="T57" fmla="*/ 60 h 102"/>
                  <a:gd name="T58" fmla="*/ 16 w 66"/>
                  <a:gd name="T59" fmla="*/ 31 h 102"/>
                  <a:gd name="T60" fmla="*/ 18 w 66"/>
                  <a:gd name="T61" fmla="*/ 41 h 102"/>
                  <a:gd name="T62" fmla="*/ 16 w 66"/>
                  <a:gd name="T63" fmla="*/ 31 h 102"/>
                  <a:gd name="T64" fmla="*/ 28 w 66"/>
                  <a:gd name="T65" fmla="*/ 40 h 102"/>
                  <a:gd name="T66" fmla="*/ 24 w 66"/>
                  <a:gd name="T67" fmla="*/ 26 h 102"/>
                  <a:gd name="T68" fmla="*/ 28 w 66"/>
                  <a:gd name="T69" fmla="*/ 25 h 102"/>
                  <a:gd name="T70" fmla="*/ 31 w 66"/>
                  <a:gd name="T71" fmla="*/ 24 h 102"/>
                  <a:gd name="T72" fmla="*/ 34 w 66"/>
                  <a:gd name="T73" fmla="*/ 38 h 102"/>
                  <a:gd name="T74" fmla="*/ 33 w 66"/>
                  <a:gd name="T75" fmla="*/ 38 h 102"/>
                  <a:gd name="T76" fmla="*/ 28 w 66"/>
                  <a:gd name="T77" fmla="*/ 40 h 102"/>
                  <a:gd name="T78" fmla="*/ 44 w 66"/>
                  <a:gd name="T79" fmla="*/ 75 h 102"/>
                  <a:gd name="T80" fmla="*/ 37 w 66"/>
                  <a:gd name="T81" fmla="*/ 76 h 102"/>
                  <a:gd name="T82" fmla="*/ 30 w 66"/>
                  <a:gd name="T83" fmla="*/ 48 h 102"/>
                  <a:gd name="T84" fmla="*/ 37 w 66"/>
                  <a:gd name="T85" fmla="*/ 46 h 102"/>
                  <a:gd name="T86" fmla="*/ 46 w 66"/>
                  <a:gd name="T87" fmla="*/ 74 h 102"/>
                  <a:gd name="T88" fmla="*/ 44 w 66"/>
                  <a:gd name="T89" fmla="*/ 75 h 102"/>
                  <a:gd name="T90" fmla="*/ 54 w 66"/>
                  <a:gd name="T91" fmla="*/ 68 h 102"/>
                  <a:gd name="T92" fmla="*/ 48 w 66"/>
                  <a:gd name="T93" fmla="*/ 47 h 102"/>
                  <a:gd name="T94" fmla="*/ 54 w 66"/>
                  <a:gd name="T95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102">
                    <a:moveTo>
                      <a:pt x="66" y="60"/>
                    </a:moveTo>
                    <a:cubicBezTo>
                      <a:pt x="66" y="48"/>
                      <a:pt x="56" y="38"/>
                      <a:pt x="45" y="37"/>
                    </a:cubicBezTo>
                    <a:cubicBezTo>
                      <a:pt x="43" y="32"/>
                      <a:pt x="41" y="28"/>
                      <a:pt x="39" y="24"/>
                    </a:cubicBezTo>
                    <a:cubicBezTo>
                      <a:pt x="41" y="24"/>
                      <a:pt x="42" y="24"/>
                      <a:pt x="44" y="24"/>
                    </a:cubicBezTo>
                    <a:cubicBezTo>
                      <a:pt x="46" y="24"/>
                      <a:pt x="46" y="21"/>
                      <a:pt x="45" y="20"/>
                    </a:cubicBezTo>
                    <a:cubicBezTo>
                      <a:pt x="42" y="18"/>
                      <a:pt x="39" y="17"/>
                      <a:pt x="36" y="16"/>
                    </a:cubicBezTo>
                    <a:cubicBezTo>
                      <a:pt x="34" y="12"/>
                      <a:pt x="32" y="7"/>
                      <a:pt x="30" y="3"/>
                    </a:cubicBezTo>
                    <a:cubicBezTo>
                      <a:pt x="29" y="0"/>
                      <a:pt x="25" y="2"/>
                      <a:pt x="26" y="5"/>
                    </a:cubicBezTo>
                    <a:cubicBezTo>
                      <a:pt x="27" y="8"/>
                      <a:pt x="28" y="12"/>
                      <a:pt x="29" y="16"/>
                    </a:cubicBezTo>
                    <a:cubicBezTo>
                      <a:pt x="26" y="16"/>
                      <a:pt x="24" y="16"/>
                      <a:pt x="21" y="17"/>
                    </a:cubicBezTo>
                    <a:cubicBezTo>
                      <a:pt x="20" y="15"/>
                      <a:pt x="20" y="12"/>
                      <a:pt x="19" y="10"/>
                    </a:cubicBezTo>
                    <a:cubicBezTo>
                      <a:pt x="18" y="7"/>
                      <a:pt x="13" y="7"/>
                      <a:pt x="14" y="11"/>
                    </a:cubicBezTo>
                    <a:cubicBezTo>
                      <a:pt x="14" y="14"/>
                      <a:pt x="14" y="17"/>
                      <a:pt x="15" y="21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5" y="28"/>
                      <a:pt x="0" y="39"/>
                      <a:pt x="8" y="46"/>
                    </a:cubicBezTo>
                    <a:cubicBezTo>
                      <a:pt x="11" y="50"/>
                      <a:pt x="15" y="50"/>
                      <a:pt x="20" y="50"/>
                    </a:cubicBezTo>
                    <a:cubicBezTo>
                      <a:pt x="22" y="59"/>
                      <a:pt x="24" y="67"/>
                      <a:pt x="26" y="76"/>
                    </a:cubicBezTo>
                    <a:cubicBezTo>
                      <a:pt x="21" y="75"/>
                      <a:pt x="16" y="73"/>
                      <a:pt x="13" y="70"/>
                    </a:cubicBezTo>
                    <a:cubicBezTo>
                      <a:pt x="11" y="67"/>
                      <a:pt x="7" y="69"/>
                      <a:pt x="7" y="72"/>
                    </a:cubicBezTo>
                    <a:cubicBezTo>
                      <a:pt x="8" y="81"/>
                      <a:pt x="19" y="84"/>
                      <a:pt x="29" y="85"/>
                    </a:cubicBezTo>
                    <a:cubicBezTo>
                      <a:pt x="30" y="89"/>
                      <a:pt x="32" y="94"/>
                      <a:pt x="33" y="98"/>
                    </a:cubicBezTo>
                    <a:cubicBezTo>
                      <a:pt x="35" y="102"/>
                      <a:pt x="41" y="100"/>
                      <a:pt x="40" y="96"/>
                    </a:cubicBezTo>
                    <a:cubicBezTo>
                      <a:pt x="40" y="92"/>
                      <a:pt x="39" y="89"/>
                      <a:pt x="39" y="85"/>
                    </a:cubicBezTo>
                    <a:cubicBezTo>
                      <a:pt x="39" y="85"/>
                      <a:pt x="39" y="85"/>
                      <a:pt x="40" y="85"/>
                    </a:cubicBezTo>
                    <a:cubicBezTo>
                      <a:pt x="43" y="84"/>
                      <a:pt x="46" y="84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7"/>
                      <a:pt x="57" y="87"/>
                      <a:pt x="56" y="82"/>
                    </a:cubicBezTo>
                    <a:cubicBezTo>
                      <a:pt x="56" y="81"/>
                      <a:pt x="56" y="80"/>
                      <a:pt x="56" y="78"/>
                    </a:cubicBezTo>
                    <a:cubicBezTo>
                      <a:pt x="61" y="74"/>
                      <a:pt x="66" y="68"/>
                      <a:pt x="66" y="60"/>
                    </a:cubicBezTo>
                    <a:close/>
                    <a:moveTo>
                      <a:pt x="16" y="31"/>
                    </a:moveTo>
                    <a:cubicBezTo>
                      <a:pt x="17" y="34"/>
                      <a:pt x="18" y="37"/>
                      <a:pt x="18" y="41"/>
                    </a:cubicBezTo>
                    <a:cubicBezTo>
                      <a:pt x="11" y="38"/>
                      <a:pt x="13" y="34"/>
                      <a:pt x="16" y="31"/>
                    </a:cubicBezTo>
                    <a:close/>
                    <a:moveTo>
                      <a:pt x="28" y="40"/>
                    </a:moveTo>
                    <a:cubicBezTo>
                      <a:pt x="27" y="35"/>
                      <a:pt x="26" y="31"/>
                      <a:pt x="24" y="26"/>
                    </a:cubicBezTo>
                    <a:cubicBezTo>
                      <a:pt x="26" y="25"/>
                      <a:pt x="27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2" y="29"/>
                      <a:pt x="33" y="33"/>
                      <a:pt x="34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0" y="39"/>
                      <a:pt x="28" y="40"/>
                    </a:cubicBezTo>
                    <a:close/>
                    <a:moveTo>
                      <a:pt x="44" y="75"/>
                    </a:moveTo>
                    <a:cubicBezTo>
                      <a:pt x="42" y="76"/>
                      <a:pt x="40" y="76"/>
                      <a:pt x="37" y="76"/>
                    </a:cubicBezTo>
                    <a:cubicBezTo>
                      <a:pt x="35" y="67"/>
                      <a:pt x="33" y="57"/>
                      <a:pt x="30" y="48"/>
                    </a:cubicBezTo>
                    <a:cubicBezTo>
                      <a:pt x="33" y="47"/>
                      <a:pt x="35" y="47"/>
                      <a:pt x="37" y="46"/>
                    </a:cubicBezTo>
                    <a:cubicBezTo>
                      <a:pt x="39" y="56"/>
                      <a:pt x="42" y="65"/>
                      <a:pt x="46" y="74"/>
                    </a:cubicBezTo>
                    <a:cubicBezTo>
                      <a:pt x="45" y="75"/>
                      <a:pt x="45" y="75"/>
                      <a:pt x="44" y="75"/>
                    </a:cubicBezTo>
                    <a:close/>
                    <a:moveTo>
                      <a:pt x="54" y="68"/>
                    </a:moveTo>
                    <a:cubicBezTo>
                      <a:pt x="52" y="61"/>
                      <a:pt x="50" y="54"/>
                      <a:pt x="48" y="47"/>
                    </a:cubicBezTo>
                    <a:cubicBezTo>
                      <a:pt x="57" y="50"/>
                      <a:pt x="59" y="60"/>
                      <a:pt x="5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01">
                <a:extLst>
                  <a:ext uri="{FF2B5EF4-FFF2-40B4-BE49-F238E27FC236}">
                    <a16:creationId xmlns:a16="http://schemas.microsoft.com/office/drawing/2014/main" id="{21C9D2F2-8487-471A-9300-17C98BEC8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6660" y="5446919"/>
                <a:ext cx="328819" cy="301417"/>
              </a:xfrm>
              <a:custGeom>
                <a:avLst/>
                <a:gdLst>
                  <a:gd name="T0" fmla="*/ 78 w 147"/>
                  <a:gd name="T1" fmla="*/ 2 h 146"/>
                  <a:gd name="T2" fmla="*/ 133 w 147"/>
                  <a:gd name="T3" fmla="*/ 90 h 146"/>
                  <a:gd name="T4" fmla="*/ 143 w 147"/>
                  <a:gd name="T5" fmla="*/ 62 h 146"/>
                  <a:gd name="T6" fmla="*/ 60 w 147"/>
                  <a:gd name="T7" fmla="*/ 12 h 146"/>
                  <a:gd name="T8" fmla="*/ 52 w 147"/>
                  <a:gd name="T9" fmla="*/ 16 h 146"/>
                  <a:gd name="T10" fmla="*/ 47 w 147"/>
                  <a:gd name="T11" fmla="*/ 19 h 146"/>
                  <a:gd name="T12" fmla="*/ 48 w 147"/>
                  <a:gd name="T13" fmla="*/ 25 h 146"/>
                  <a:gd name="T14" fmla="*/ 47 w 147"/>
                  <a:gd name="T15" fmla="*/ 19 h 146"/>
                  <a:gd name="T16" fmla="*/ 37 w 147"/>
                  <a:gd name="T17" fmla="*/ 28 h 146"/>
                  <a:gd name="T18" fmla="*/ 40 w 147"/>
                  <a:gd name="T19" fmla="*/ 37 h 146"/>
                  <a:gd name="T20" fmla="*/ 30 w 147"/>
                  <a:gd name="T21" fmla="*/ 37 h 146"/>
                  <a:gd name="T22" fmla="*/ 29 w 147"/>
                  <a:gd name="T23" fmla="*/ 40 h 146"/>
                  <a:gd name="T24" fmla="*/ 38 w 147"/>
                  <a:gd name="T25" fmla="*/ 41 h 146"/>
                  <a:gd name="T26" fmla="*/ 34 w 147"/>
                  <a:gd name="T27" fmla="*/ 51 h 146"/>
                  <a:gd name="T28" fmla="*/ 29 w 147"/>
                  <a:gd name="T29" fmla="*/ 40 h 146"/>
                  <a:gd name="T30" fmla="*/ 23 w 147"/>
                  <a:gd name="T31" fmla="*/ 56 h 146"/>
                  <a:gd name="T32" fmla="*/ 32 w 147"/>
                  <a:gd name="T33" fmla="*/ 63 h 146"/>
                  <a:gd name="T34" fmla="*/ 23 w 147"/>
                  <a:gd name="T35" fmla="*/ 56 h 146"/>
                  <a:gd name="T36" fmla="*/ 33 w 147"/>
                  <a:gd name="T37" fmla="*/ 67 h 146"/>
                  <a:gd name="T38" fmla="*/ 33 w 147"/>
                  <a:gd name="T39" fmla="*/ 76 h 146"/>
                  <a:gd name="T40" fmla="*/ 22 w 147"/>
                  <a:gd name="T41" fmla="*/ 68 h 146"/>
                  <a:gd name="T42" fmla="*/ 34 w 147"/>
                  <a:gd name="T43" fmla="*/ 78 h 146"/>
                  <a:gd name="T44" fmla="*/ 32 w 147"/>
                  <a:gd name="T45" fmla="*/ 89 h 146"/>
                  <a:gd name="T46" fmla="*/ 23 w 147"/>
                  <a:gd name="T47" fmla="*/ 83 h 146"/>
                  <a:gd name="T48" fmla="*/ 29 w 147"/>
                  <a:gd name="T49" fmla="*/ 98 h 146"/>
                  <a:gd name="T50" fmla="*/ 34 w 147"/>
                  <a:gd name="T51" fmla="*/ 92 h 146"/>
                  <a:gd name="T52" fmla="*/ 43 w 147"/>
                  <a:gd name="T53" fmla="*/ 96 h 146"/>
                  <a:gd name="T54" fmla="*/ 34 w 147"/>
                  <a:gd name="T55" fmla="*/ 105 h 146"/>
                  <a:gd name="T56" fmla="*/ 41 w 147"/>
                  <a:gd name="T57" fmla="*/ 102 h 146"/>
                  <a:gd name="T58" fmla="*/ 51 w 147"/>
                  <a:gd name="T59" fmla="*/ 104 h 146"/>
                  <a:gd name="T60" fmla="*/ 36 w 147"/>
                  <a:gd name="T61" fmla="*/ 107 h 146"/>
                  <a:gd name="T62" fmla="*/ 53 w 147"/>
                  <a:gd name="T63" fmla="*/ 105 h 146"/>
                  <a:gd name="T64" fmla="*/ 57 w 147"/>
                  <a:gd name="T65" fmla="*/ 114 h 146"/>
                  <a:gd name="T66" fmla="*/ 45 w 147"/>
                  <a:gd name="T67" fmla="*/ 115 h 146"/>
                  <a:gd name="T68" fmla="*/ 61 w 147"/>
                  <a:gd name="T69" fmla="*/ 117 h 146"/>
                  <a:gd name="T70" fmla="*/ 72 w 147"/>
                  <a:gd name="T71" fmla="*/ 114 h 146"/>
                  <a:gd name="T72" fmla="*/ 56 w 147"/>
                  <a:gd name="T73" fmla="*/ 122 h 146"/>
                  <a:gd name="T74" fmla="*/ 75 w 147"/>
                  <a:gd name="T75" fmla="*/ 115 h 146"/>
                  <a:gd name="T76" fmla="*/ 76 w 147"/>
                  <a:gd name="T77" fmla="*/ 115 h 146"/>
                  <a:gd name="T78" fmla="*/ 85 w 147"/>
                  <a:gd name="T79" fmla="*/ 116 h 146"/>
                  <a:gd name="T80" fmla="*/ 69 w 147"/>
                  <a:gd name="T81" fmla="*/ 125 h 146"/>
                  <a:gd name="T82" fmla="*/ 93 w 147"/>
                  <a:gd name="T83" fmla="*/ 123 h 146"/>
                  <a:gd name="T84" fmla="*/ 88 w 147"/>
                  <a:gd name="T85" fmla="*/ 117 h 146"/>
                  <a:gd name="T86" fmla="*/ 95 w 147"/>
                  <a:gd name="T87" fmla="*/ 114 h 146"/>
                  <a:gd name="T88" fmla="*/ 97 w 147"/>
                  <a:gd name="T89" fmla="*/ 122 h 146"/>
                  <a:gd name="T90" fmla="*/ 101 w 147"/>
                  <a:gd name="T91" fmla="*/ 113 h 146"/>
                  <a:gd name="T92" fmla="*/ 109 w 147"/>
                  <a:gd name="T93" fmla="*/ 116 h 146"/>
                  <a:gd name="T94" fmla="*/ 115 w 147"/>
                  <a:gd name="T95" fmla="*/ 111 h 146"/>
                  <a:gd name="T96" fmla="*/ 116 w 147"/>
                  <a:gd name="T97" fmla="*/ 106 h 146"/>
                  <a:gd name="T98" fmla="*/ 115 w 147"/>
                  <a:gd name="T99" fmla="*/ 111 h 146"/>
                  <a:gd name="T100" fmla="*/ 77 w 147"/>
                  <a:gd name="T101" fmla="*/ 108 h 146"/>
                  <a:gd name="T102" fmla="*/ 93 w 147"/>
                  <a:gd name="T103" fmla="*/ 7 h 146"/>
                  <a:gd name="T104" fmla="*/ 135 w 147"/>
                  <a:gd name="T105" fmla="*/ 6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146">
                    <a:moveTo>
                      <a:pt x="101" y="3"/>
                    </a:moveTo>
                    <a:cubicBezTo>
                      <a:pt x="93" y="0"/>
                      <a:pt x="85" y="0"/>
                      <a:pt x="78" y="2"/>
                    </a:cubicBezTo>
                    <a:cubicBezTo>
                      <a:pt x="30" y="5"/>
                      <a:pt x="0" y="66"/>
                      <a:pt x="28" y="106"/>
                    </a:cubicBezTo>
                    <a:cubicBezTo>
                      <a:pt x="57" y="146"/>
                      <a:pt x="118" y="137"/>
                      <a:pt x="133" y="90"/>
                    </a:cubicBezTo>
                    <a:cubicBezTo>
                      <a:pt x="133" y="90"/>
                      <a:pt x="133" y="89"/>
                      <a:pt x="133" y="89"/>
                    </a:cubicBezTo>
                    <a:cubicBezTo>
                      <a:pt x="138" y="81"/>
                      <a:pt x="142" y="72"/>
                      <a:pt x="143" y="62"/>
                    </a:cubicBezTo>
                    <a:cubicBezTo>
                      <a:pt x="147" y="34"/>
                      <a:pt x="130" y="5"/>
                      <a:pt x="101" y="3"/>
                    </a:cubicBezTo>
                    <a:close/>
                    <a:moveTo>
                      <a:pt x="60" y="12"/>
                    </a:moveTo>
                    <a:cubicBezTo>
                      <a:pt x="59" y="13"/>
                      <a:pt x="57" y="15"/>
                      <a:pt x="55" y="16"/>
                    </a:cubicBezTo>
                    <a:cubicBezTo>
                      <a:pt x="54" y="16"/>
                      <a:pt x="53" y="16"/>
                      <a:pt x="52" y="16"/>
                    </a:cubicBezTo>
                    <a:cubicBezTo>
                      <a:pt x="55" y="14"/>
                      <a:pt x="58" y="13"/>
                      <a:pt x="60" y="12"/>
                    </a:cubicBezTo>
                    <a:close/>
                    <a:moveTo>
                      <a:pt x="47" y="19"/>
                    </a:moveTo>
                    <a:cubicBezTo>
                      <a:pt x="49" y="19"/>
                      <a:pt x="50" y="20"/>
                      <a:pt x="52" y="20"/>
                    </a:cubicBezTo>
                    <a:cubicBezTo>
                      <a:pt x="50" y="21"/>
                      <a:pt x="49" y="23"/>
                      <a:pt x="48" y="25"/>
                    </a:cubicBezTo>
                    <a:cubicBezTo>
                      <a:pt x="45" y="25"/>
                      <a:pt x="43" y="25"/>
                      <a:pt x="40" y="25"/>
                    </a:cubicBezTo>
                    <a:cubicBezTo>
                      <a:pt x="42" y="23"/>
                      <a:pt x="45" y="21"/>
                      <a:pt x="47" y="19"/>
                    </a:cubicBezTo>
                    <a:close/>
                    <a:moveTo>
                      <a:pt x="33" y="33"/>
                    </a:moveTo>
                    <a:cubicBezTo>
                      <a:pt x="34" y="31"/>
                      <a:pt x="36" y="29"/>
                      <a:pt x="37" y="28"/>
                    </a:cubicBezTo>
                    <a:cubicBezTo>
                      <a:pt x="40" y="28"/>
                      <a:pt x="42" y="29"/>
                      <a:pt x="45" y="29"/>
                    </a:cubicBezTo>
                    <a:cubicBezTo>
                      <a:pt x="43" y="31"/>
                      <a:pt x="41" y="34"/>
                      <a:pt x="40" y="37"/>
                    </a:cubicBezTo>
                    <a:cubicBezTo>
                      <a:pt x="39" y="37"/>
                      <a:pt x="37" y="37"/>
                      <a:pt x="36" y="37"/>
                    </a:cubicBezTo>
                    <a:cubicBezTo>
                      <a:pt x="34" y="37"/>
                      <a:pt x="32" y="37"/>
                      <a:pt x="30" y="37"/>
                    </a:cubicBezTo>
                    <a:cubicBezTo>
                      <a:pt x="31" y="36"/>
                      <a:pt x="32" y="34"/>
                      <a:pt x="33" y="33"/>
                    </a:cubicBez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1"/>
                      <a:pt x="35" y="41"/>
                      <a:pt x="38" y="41"/>
                    </a:cubicBezTo>
                    <a:cubicBezTo>
                      <a:pt x="37" y="42"/>
                      <a:pt x="37" y="44"/>
                      <a:pt x="36" y="45"/>
                    </a:cubicBezTo>
                    <a:cubicBezTo>
                      <a:pt x="35" y="47"/>
                      <a:pt x="35" y="49"/>
                      <a:pt x="34" y="51"/>
                    </a:cubicBezTo>
                    <a:cubicBezTo>
                      <a:pt x="31" y="51"/>
                      <a:pt x="27" y="52"/>
                      <a:pt x="24" y="53"/>
                    </a:cubicBezTo>
                    <a:cubicBezTo>
                      <a:pt x="25" y="49"/>
                      <a:pt x="27" y="44"/>
                      <a:pt x="29" y="40"/>
                    </a:cubicBezTo>
                    <a:close/>
                    <a:moveTo>
                      <a:pt x="23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56"/>
                      <a:pt x="30" y="56"/>
                      <a:pt x="33" y="55"/>
                    </a:cubicBezTo>
                    <a:cubicBezTo>
                      <a:pt x="33" y="58"/>
                      <a:pt x="33" y="61"/>
                      <a:pt x="32" y="63"/>
                    </a:cubicBezTo>
                    <a:cubicBezTo>
                      <a:pt x="29" y="64"/>
                      <a:pt x="26" y="65"/>
                      <a:pt x="22" y="66"/>
                    </a:cubicBezTo>
                    <a:cubicBezTo>
                      <a:pt x="22" y="62"/>
                      <a:pt x="22" y="59"/>
                      <a:pt x="23" y="56"/>
                    </a:cubicBezTo>
                    <a:close/>
                    <a:moveTo>
                      <a:pt x="22" y="68"/>
                    </a:moveTo>
                    <a:cubicBezTo>
                      <a:pt x="25" y="69"/>
                      <a:pt x="29" y="68"/>
                      <a:pt x="33" y="67"/>
                    </a:cubicBezTo>
                    <a:cubicBezTo>
                      <a:pt x="33" y="70"/>
                      <a:pt x="33" y="73"/>
                      <a:pt x="34" y="76"/>
                    </a:cubicBezTo>
                    <a:cubicBezTo>
                      <a:pt x="34" y="76"/>
                      <a:pt x="33" y="76"/>
                      <a:pt x="33" y="76"/>
                    </a:cubicBezTo>
                    <a:cubicBezTo>
                      <a:pt x="29" y="77"/>
                      <a:pt x="26" y="79"/>
                      <a:pt x="23" y="80"/>
                    </a:cubicBezTo>
                    <a:cubicBezTo>
                      <a:pt x="22" y="76"/>
                      <a:pt x="22" y="72"/>
                      <a:pt x="22" y="68"/>
                    </a:cubicBezTo>
                    <a:close/>
                    <a:moveTo>
                      <a:pt x="23" y="83"/>
                    </a:moveTo>
                    <a:cubicBezTo>
                      <a:pt x="27" y="82"/>
                      <a:pt x="31" y="81"/>
                      <a:pt x="34" y="78"/>
                    </a:cubicBezTo>
                    <a:cubicBezTo>
                      <a:pt x="35" y="80"/>
                      <a:pt x="36" y="82"/>
                      <a:pt x="37" y="84"/>
                    </a:cubicBezTo>
                    <a:cubicBezTo>
                      <a:pt x="35" y="86"/>
                      <a:pt x="33" y="87"/>
                      <a:pt x="32" y="89"/>
                    </a:cubicBezTo>
                    <a:cubicBezTo>
                      <a:pt x="30" y="90"/>
                      <a:pt x="28" y="91"/>
                      <a:pt x="26" y="92"/>
                    </a:cubicBezTo>
                    <a:cubicBezTo>
                      <a:pt x="25" y="89"/>
                      <a:pt x="24" y="86"/>
                      <a:pt x="23" y="83"/>
                    </a:cubicBezTo>
                    <a:close/>
                    <a:moveTo>
                      <a:pt x="34" y="105"/>
                    </a:moveTo>
                    <a:cubicBezTo>
                      <a:pt x="32" y="103"/>
                      <a:pt x="30" y="100"/>
                      <a:pt x="29" y="98"/>
                    </a:cubicBezTo>
                    <a:cubicBezTo>
                      <a:pt x="28" y="97"/>
                      <a:pt x="28" y="96"/>
                      <a:pt x="28" y="95"/>
                    </a:cubicBezTo>
                    <a:cubicBezTo>
                      <a:pt x="30" y="95"/>
                      <a:pt x="32" y="93"/>
                      <a:pt x="34" y="92"/>
                    </a:cubicBezTo>
                    <a:cubicBezTo>
                      <a:pt x="35" y="91"/>
                      <a:pt x="37" y="90"/>
                      <a:pt x="38" y="88"/>
                    </a:cubicBezTo>
                    <a:cubicBezTo>
                      <a:pt x="40" y="91"/>
                      <a:pt x="42" y="94"/>
                      <a:pt x="43" y="96"/>
                    </a:cubicBezTo>
                    <a:cubicBezTo>
                      <a:pt x="42" y="97"/>
                      <a:pt x="41" y="98"/>
                      <a:pt x="39" y="100"/>
                    </a:cubicBezTo>
                    <a:cubicBezTo>
                      <a:pt x="37" y="101"/>
                      <a:pt x="35" y="103"/>
                      <a:pt x="34" y="105"/>
                    </a:cubicBezTo>
                    <a:close/>
                    <a:moveTo>
                      <a:pt x="36" y="107"/>
                    </a:moveTo>
                    <a:cubicBezTo>
                      <a:pt x="38" y="106"/>
                      <a:pt x="40" y="104"/>
                      <a:pt x="41" y="102"/>
                    </a:cubicBezTo>
                    <a:cubicBezTo>
                      <a:pt x="43" y="101"/>
                      <a:pt x="44" y="100"/>
                      <a:pt x="46" y="99"/>
                    </a:cubicBezTo>
                    <a:cubicBezTo>
                      <a:pt x="47" y="101"/>
                      <a:pt x="49" y="102"/>
                      <a:pt x="51" y="104"/>
                    </a:cubicBezTo>
                    <a:cubicBezTo>
                      <a:pt x="48" y="107"/>
                      <a:pt x="45" y="110"/>
                      <a:pt x="43" y="114"/>
                    </a:cubicBezTo>
                    <a:cubicBezTo>
                      <a:pt x="40" y="112"/>
                      <a:pt x="38" y="110"/>
                      <a:pt x="36" y="107"/>
                    </a:cubicBezTo>
                    <a:close/>
                    <a:moveTo>
                      <a:pt x="45" y="115"/>
                    </a:moveTo>
                    <a:cubicBezTo>
                      <a:pt x="48" y="112"/>
                      <a:pt x="51" y="109"/>
                      <a:pt x="53" y="105"/>
                    </a:cubicBezTo>
                    <a:cubicBezTo>
                      <a:pt x="55" y="107"/>
                      <a:pt x="58" y="108"/>
                      <a:pt x="60" y="110"/>
                    </a:cubicBezTo>
                    <a:cubicBezTo>
                      <a:pt x="59" y="111"/>
                      <a:pt x="58" y="112"/>
                      <a:pt x="57" y="114"/>
                    </a:cubicBezTo>
                    <a:cubicBezTo>
                      <a:pt x="56" y="116"/>
                      <a:pt x="54" y="118"/>
                      <a:pt x="53" y="120"/>
                    </a:cubicBezTo>
                    <a:cubicBezTo>
                      <a:pt x="50" y="119"/>
                      <a:pt x="47" y="117"/>
                      <a:pt x="45" y="115"/>
                    </a:cubicBezTo>
                    <a:close/>
                    <a:moveTo>
                      <a:pt x="56" y="122"/>
                    </a:moveTo>
                    <a:cubicBezTo>
                      <a:pt x="58" y="120"/>
                      <a:pt x="59" y="118"/>
                      <a:pt x="61" y="117"/>
                    </a:cubicBezTo>
                    <a:cubicBezTo>
                      <a:pt x="62" y="115"/>
                      <a:pt x="63" y="113"/>
                      <a:pt x="64" y="111"/>
                    </a:cubicBezTo>
                    <a:cubicBezTo>
                      <a:pt x="66" y="112"/>
                      <a:pt x="69" y="113"/>
                      <a:pt x="72" y="114"/>
                    </a:cubicBezTo>
                    <a:cubicBezTo>
                      <a:pt x="69" y="117"/>
                      <a:pt x="67" y="121"/>
                      <a:pt x="65" y="124"/>
                    </a:cubicBezTo>
                    <a:cubicBezTo>
                      <a:pt x="62" y="124"/>
                      <a:pt x="59" y="123"/>
                      <a:pt x="56" y="122"/>
                    </a:cubicBezTo>
                    <a:close/>
                    <a:moveTo>
                      <a:pt x="69" y="125"/>
                    </a:moveTo>
                    <a:cubicBezTo>
                      <a:pt x="71" y="122"/>
                      <a:pt x="74" y="119"/>
                      <a:pt x="75" y="115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5"/>
                      <a:pt x="76" y="115"/>
                      <a:pt x="76" y="115"/>
                    </a:cubicBezTo>
                    <a:cubicBezTo>
                      <a:pt x="79" y="115"/>
                      <a:pt x="82" y="115"/>
                      <a:pt x="85" y="115"/>
                    </a:cubicBezTo>
                    <a:cubicBezTo>
                      <a:pt x="85" y="115"/>
                      <a:pt x="85" y="116"/>
                      <a:pt x="85" y="116"/>
                    </a:cubicBezTo>
                    <a:cubicBezTo>
                      <a:pt x="83" y="119"/>
                      <a:pt x="82" y="122"/>
                      <a:pt x="80" y="126"/>
                    </a:cubicBezTo>
                    <a:cubicBezTo>
                      <a:pt x="77" y="126"/>
                      <a:pt x="73" y="126"/>
                      <a:pt x="69" y="125"/>
                    </a:cubicBezTo>
                    <a:close/>
                    <a:moveTo>
                      <a:pt x="95" y="117"/>
                    </a:moveTo>
                    <a:cubicBezTo>
                      <a:pt x="94" y="119"/>
                      <a:pt x="93" y="121"/>
                      <a:pt x="93" y="123"/>
                    </a:cubicBezTo>
                    <a:cubicBezTo>
                      <a:pt x="90" y="124"/>
                      <a:pt x="87" y="125"/>
                      <a:pt x="84" y="125"/>
                    </a:cubicBezTo>
                    <a:cubicBezTo>
                      <a:pt x="86" y="123"/>
                      <a:pt x="87" y="120"/>
                      <a:pt x="88" y="117"/>
                    </a:cubicBezTo>
                    <a:cubicBezTo>
                      <a:pt x="88" y="116"/>
                      <a:pt x="88" y="116"/>
                      <a:pt x="87" y="115"/>
                    </a:cubicBezTo>
                    <a:cubicBezTo>
                      <a:pt x="90" y="115"/>
                      <a:pt x="93" y="115"/>
                      <a:pt x="95" y="114"/>
                    </a:cubicBezTo>
                    <a:cubicBezTo>
                      <a:pt x="95" y="115"/>
                      <a:pt x="95" y="116"/>
                      <a:pt x="95" y="117"/>
                    </a:cubicBezTo>
                    <a:close/>
                    <a:moveTo>
                      <a:pt x="97" y="122"/>
                    </a:moveTo>
                    <a:cubicBezTo>
                      <a:pt x="98" y="121"/>
                      <a:pt x="98" y="120"/>
                      <a:pt x="99" y="119"/>
                    </a:cubicBezTo>
                    <a:cubicBezTo>
                      <a:pt x="100" y="117"/>
                      <a:pt x="101" y="115"/>
                      <a:pt x="101" y="113"/>
                    </a:cubicBezTo>
                    <a:cubicBezTo>
                      <a:pt x="104" y="112"/>
                      <a:pt x="107" y="110"/>
                      <a:pt x="111" y="109"/>
                    </a:cubicBezTo>
                    <a:cubicBezTo>
                      <a:pt x="110" y="111"/>
                      <a:pt x="109" y="114"/>
                      <a:pt x="109" y="116"/>
                    </a:cubicBezTo>
                    <a:cubicBezTo>
                      <a:pt x="105" y="119"/>
                      <a:pt x="101" y="121"/>
                      <a:pt x="97" y="122"/>
                    </a:cubicBezTo>
                    <a:close/>
                    <a:moveTo>
                      <a:pt x="115" y="111"/>
                    </a:moveTo>
                    <a:cubicBezTo>
                      <a:pt x="116" y="109"/>
                      <a:pt x="116" y="108"/>
                      <a:pt x="116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9" y="104"/>
                      <a:pt x="122" y="101"/>
                      <a:pt x="125" y="99"/>
                    </a:cubicBezTo>
                    <a:cubicBezTo>
                      <a:pt x="122" y="103"/>
                      <a:pt x="119" y="107"/>
                      <a:pt x="115" y="111"/>
                    </a:cubicBezTo>
                    <a:close/>
                    <a:moveTo>
                      <a:pt x="135" y="67"/>
                    </a:moveTo>
                    <a:cubicBezTo>
                      <a:pt x="129" y="93"/>
                      <a:pt x="105" y="112"/>
                      <a:pt x="77" y="108"/>
                    </a:cubicBezTo>
                    <a:cubicBezTo>
                      <a:pt x="45" y="104"/>
                      <a:pt x="30" y="71"/>
                      <a:pt x="44" y="43"/>
                    </a:cubicBezTo>
                    <a:cubicBezTo>
                      <a:pt x="55" y="21"/>
                      <a:pt x="71" y="9"/>
                      <a:pt x="93" y="7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125" y="8"/>
                      <a:pt x="143" y="39"/>
                      <a:pt x="13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2">
                <a:extLst>
                  <a:ext uri="{FF2B5EF4-FFF2-40B4-BE49-F238E27FC236}">
                    <a16:creationId xmlns:a16="http://schemas.microsoft.com/office/drawing/2014/main" id="{6660C009-FDEC-4B45-8EF2-A94479634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356" y="5494111"/>
                <a:ext cx="137008" cy="138531"/>
              </a:xfrm>
              <a:custGeom>
                <a:avLst/>
                <a:gdLst>
                  <a:gd name="T0" fmla="*/ 53 w 61"/>
                  <a:gd name="T1" fmla="*/ 47 h 67"/>
                  <a:gd name="T2" fmla="*/ 30 w 61"/>
                  <a:gd name="T3" fmla="*/ 54 h 67"/>
                  <a:gd name="T4" fmla="*/ 26 w 61"/>
                  <a:gd name="T5" fmla="*/ 50 h 67"/>
                  <a:gd name="T6" fmla="*/ 27 w 61"/>
                  <a:gd name="T7" fmla="*/ 50 h 67"/>
                  <a:gd name="T8" fmla="*/ 47 w 61"/>
                  <a:gd name="T9" fmla="*/ 42 h 67"/>
                  <a:gd name="T10" fmla="*/ 42 w 61"/>
                  <a:gd name="T11" fmla="*/ 33 h 67"/>
                  <a:gd name="T12" fmla="*/ 23 w 61"/>
                  <a:gd name="T13" fmla="*/ 41 h 67"/>
                  <a:gd name="T14" fmla="*/ 22 w 61"/>
                  <a:gd name="T15" fmla="*/ 41 h 67"/>
                  <a:gd name="T16" fmla="*/ 21 w 61"/>
                  <a:gd name="T17" fmla="*/ 36 h 67"/>
                  <a:gd name="T18" fmla="*/ 30 w 61"/>
                  <a:gd name="T19" fmla="*/ 34 h 67"/>
                  <a:gd name="T20" fmla="*/ 27 w 61"/>
                  <a:gd name="T21" fmla="*/ 24 h 67"/>
                  <a:gd name="T22" fmla="*/ 22 w 61"/>
                  <a:gd name="T23" fmla="*/ 25 h 67"/>
                  <a:gd name="T24" fmla="*/ 33 w 61"/>
                  <a:gd name="T25" fmla="*/ 14 h 67"/>
                  <a:gd name="T26" fmla="*/ 51 w 61"/>
                  <a:gd name="T27" fmla="*/ 12 h 67"/>
                  <a:gd name="T28" fmla="*/ 52 w 61"/>
                  <a:gd name="T29" fmla="*/ 9 h 67"/>
                  <a:gd name="T30" fmla="*/ 22 w 61"/>
                  <a:gd name="T31" fmla="*/ 9 h 67"/>
                  <a:gd name="T32" fmla="*/ 11 w 61"/>
                  <a:gd name="T33" fmla="*/ 29 h 67"/>
                  <a:gd name="T34" fmla="*/ 4 w 61"/>
                  <a:gd name="T35" fmla="*/ 32 h 67"/>
                  <a:gd name="T36" fmla="*/ 6 w 61"/>
                  <a:gd name="T37" fmla="*/ 39 h 67"/>
                  <a:gd name="T38" fmla="*/ 11 w 61"/>
                  <a:gd name="T39" fmla="*/ 38 h 67"/>
                  <a:gd name="T40" fmla="*/ 12 w 61"/>
                  <a:gd name="T41" fmla="*/ 40 h 67"/>
                  <a:gd name="T42" fmla="*/ 13 w 61"/>
                  <a:gd name="T43" fmla="*/ 45 h 67"/>
                  <a:gd name="T44" fmla="*/ 7 w 61"/>
                  <a:gd name="T45" fmla="*/ 49 h 67"/>
                  <a:gd name="T46" fmla="*/ 9 w 61"/>
                  <a:gd name="T47" fmla="*/ 56 h 67"/>
                  <a:gd name="T48" fmla="*/ 17 w 61"/>
                  <a:gd name="T49" fmla="*/ 54 h 67"/>
                  <a:gd name="T50" fmla="*/ 33 w 61"/>
                  <a:gd name="T51" fmla="*/ 65 h 67"/>
                  <a:gd name="T52" fmla="*/ 60 w 61"/>
                  <a:gd name="T53" fmla="*/ 51 h 67"/>
                  <a:gd name="T54" fmla="*/ 53 w 61"/>
                  <a:gd name="T55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67">
                    <a:moveTo>
                      <a:pt x="53" y="47"/>
                    </a:moveTo>
                    <a:cubicBezTo>
                      <a:pt x="47" y="54"/>
                      <a:pt x="39" y="59"/>
                      <a:pt x="30" y="54"/>
                    </a:cubicBezTo>
                    <a:cubicBezTo>
                      <a:pt x="29" y="53"/>
                      <a:pt x="27" y="52"/>
                      <a:pt x="26" y="50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34" y="47"/>
                      <a:pt x="40" y="44"/>
                      <a:pt x="47" y="42"/>
                    </a:cubicBezTo>
                    <a:cubicBezTo>
                      <a:pt x="53" y="39"/>
                      <a:pt x="48" y="30"/>
                      <a:pt x="42" y="33"/>
                    </a:cubicBezTo>
                    <a:cubicBezTo>
                      <a:pt x="35" y="35"/>
                      <a:pt x="29" y="38"/>
                      <a:pt x="23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1" y="40"/>
                      <a:pt x="21" y="38"/>
                      <a:pt x="21" y="36"/>
                    </a:cubicBezTo>
                    <a:cubicBezTo>
                      <a:pt x="24" y="36"/>
                      <a:pt x="27" y="35"/>
                      <a:pt x="30" y="34"/>
                    </a:cubicBezTo>
                    <a:cubicBezTo>
                      <a:pt x="36" y="32"/>
                      <a:pt x="33" y="22"/>
                      <a:pt x="27" y="24"/>
                    </a:cubicBezTo>
                    <a:cubicBezTo>
                      <a:pt x="25" y="24"/>
                      <a:pt x="24" y="25"/>
                      <a:pt x="22" y="25"/>
                    </a:cubicBezTo>
                    <a:cubicBezTo>
                      <a:pt x="23" y="20"/>
                      <a:pt x="27" y="16"/>
                      <a:pt x="33" y="14"/>
                    </a:cubicBezTo>
                    <a:cubicBezTo>
                      <a:pt x="39" y="12"/>
                      <a:pt x="45" y="13"/>
                      <a:pt x="51" y="12"/>
                    </a:cubicBezTo>
                    <a:cubicBezTo>
                      <a:pt x="52" y="11"/>
                      <a:pt x="52" y="10"/>
                      <a:pt x="52" y="9"/>
                    </a:cubicBezTo>
                    <a:cubicBezTo>
                      <a:pt x="45" y="0"/>
                      <a:pt x="30" y="3"/>
                      <a:pt x="22" y="9"/>
                    </a:cubicBezTo>
                    <a:cubicBezTo>
                      <a:pt x="15" y="14"/>
                      <a:pt x="12" y="21"/>
                      <a:pt x="11" y="29"/>
                    </a:cubicBezTo>
                    <a:cubicBezTo>
                      <a:pt x="9" y="30"/>
                      <a:pt x="6" y="31"/>
                      <a:pt x="4" y="32"/>
                    </a:cubicBezTo>
                    <a:cubicBezTo>
                      <a:pt x="0" y="34"/>
                      <a:pt x="2" y="39"/>
                      <a:pt x="6" y="39"/>
                    </a:cubicBezTo>
                    <a:cubicBezTo>
                      <a:pt x="7" y="39"/>
                      <a:pt x="9" y="39"/>
                      <a:pt x="11" y="38"/>
                    </a:cubicBezTo>
                    <a:cubicBezTo>
                      <a:pt x="11" y="39"/>
                      <a:pt x="12" y="40"/>
                      <a:pt x="12" y="40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1" y="46"/>
                      <a:pt x="8" y="47"/>
                      <a:pt x="7" y="49"/>
                    </a:cubicBezTo>
                    <a:cubicBezTo>
                      <a:pt x="3" y="51"/>
                      <a:pt x="4" y="56"/>
                      <a:pt x="9" y="56"/>
                    </a:cubicBezTo>
                    <a:cubicBezTo>
                      <a:pt x="11" y="57"/>
                      <a:pt x="14" y="56"/>
                      <a:pt x="17" y="54"/>
                    </a:cubicBezTo>
                    <a:cubicBezTo>
                      <a:pt x="21" y="60"/>
                      <a:pt x="26" y="64"/>
                      <a:pt x="33" y="65"/>
                    </a:cubicBezTo>
                    <a:cubicBezTo>
                      <a:pt x="44" y="67"/>
                      <a:pt x="56" y="62"/>
                      <a:pt x="60" y="51"/>
                    </a:cubicBezTo>
                    <a:cubicBezTo>
                      <a:pt x="61" y="47"/>
                      <a:pt x="55" y="44"/>
                      <a:pt x="5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80">
                <a:extLst>
                  <a:ext uri="{FF2B5EF4-FFF2-40B4-BE49-F238E27FC236}">
                    <a16:creationId xmlns:a16="http://schemas.microsoft.com/office/drawing/2014/main" id="{42E1E1C0-8328-4CAC-A4E7-C38D16BB83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4245" y="5586971"/>
                <a:ext cx="602834" cy="509974"/>
              </a:xfrm>
              <a:custGeom>
                <a:avLst/>
                <a:gdLst>
                  <a:gd name="T0" fmla="*/ 227 w 269"/>
                  <a:gd name="T1" fmla="*/ 84 h 246"/>
                  <a:gd name="T2" fmla="*/ 107 w 269"/>
                  <a:gd name="T3" fmla="*/ 14 h 246"/>
                  <a:gd name="T4" fmla="*/ 11 w 269"/>
                  <a:gd name="T5" fmla="*/ 100 h 246"/>
                  <a:gd name="T6" fmla="*/ 73 w 269"/>
                  <a:gd name="T7" fmla="*/ 235 h 246"/>
                  <a:gd name="T8" fmla="*/ 74 w 269"/>
                  <a:gd name="T9" fmla="*/ 234 h 246"/>
                  <a:gd name="T10" fmla="*/ 74 w 269"/>
                  <a:gd name="T11" fmla="*/ 234 h 246"/>
                  <a:gd name="T12" fmla="*/ 99 w 269"/>
                  <a:gd name="T13" fmla="*/ 240 h 246"/>
                  <a:gd name="T14" fmla="*/ 100 w 269"/>
                  <a:gd name="T15" fmla="*/ 240 h 246"/>
                  <a:gd name="T16" fmla="*/ 210 w 269"/>
                  <a:gd name="T17" fmla="*/ 209 h 246"/>
                  <a:gd name="T18" fmla="*/ 227 w 269"/>
                  <a:gd name="T19" fmla="*/ 84 h 246"/>
                  <a:gd name="T20" fmla="*/ 66 w 269"/>
                  <a:gd name="T21" fmla="*/ 225 h 246"/>
                  <a:gd name="T22" fmla="*/ 65 w 269"/>
                  <a:gd name="T23" fmla="*/ 225 h 246"/>
                  <a:gd name="T24" fmla="*/ 64 w 269"/>
                  <a:gd name="T25" fmla="*/ 224 h 246"/>
                  <a:gd name="T26" fmla="*/ 100 w 269"/>
                  <a:gd name="T27" fmla="*/ 226 h 246"/>
                  <a:gd name="T28" fmla="*/ 100 w 269"/>
                  <a:gd name="T29" fmla="*/ 225 h 246"/>
                  <a:gd name="T30" fmla="*/ 79 w 269"/>
                  <a:gd name="T31" fmla="*/ 223 h 246"/>
                  <a:gd name="T32" fmla="*/ 62 w 269"/>
                  <a:gd name="T33" fmla="*/ 222 h 246"/>
                  <a:gd name="T34" fmla="*/ 48 w 269"/>
                  <a:gd name="T35" fmla="*/ 208 h 246"/>
                  <a:gd name="T36" fmla="*/ 48 w 269"/>
                  <a:gd name="T37" fmla="*/ 208 h 246"/>
                  <a:gd name="T38" fmla="*/ 48 w 269"/>
                  <a:gd name="T39" fmla="*/ 208 h 246"/>
                  <a:gd name="T40" fmla="*/ 61 w 269"/>
                  <a:gd name="T41" fmla="*/ 209 h 246"/>
                  <a:gd name="T42" fmla="*/ 76 w 269"/>
                  <a:gd name="T43" fmla="*/ 210 h 246"/>
                  <a:gd name="T44" fmla="*/ 111 w 269"/>
                  <a:gd name="T45" fmla="*/ 213 h 246"/>
                  <a:gd name="T46" fmla="*/ 111 w 269"/>
                  <a:gd name="T47" fmla="*/ 211 h 246"/>
                  <a:gd name="T48" fmla="*/ 47 w 269"/>
                  <a:gd name="T49" fmla="*/ 207 h 246"/>
                  <a:gd name="T50" fmla="*/ 32 w 269"/>
                  <a:gd name="T51" fmla="*/ 187 h 246"/>
                  <a:gd name="T52" fmla="*/ 27 w 269"/>
                  <a:gd name="T53" fmla="*/ 177 h 246"/>
                  <a:gd name="T54" fmla="*/ 92 w 269"/>
                  <a:gd name="T55" fmla="*/ 177 h 246"/>
                  <a:gd name="T56" fmla="*/ 92 w 269"/>
                  <a:gd name="T57" fmla="*/ 176 h 246"/>
                  <a:gd name="T58" fmla="*/ 26 w 269"/>
                  <a:gd name="T59" fmla="*/ 176 h 246"/>
                  <a:gd name="T60" fmla="*/ 20 w 269"/>
                  <a:gd name="T61" fmla="*/ 160 h 246"/>
                  <a:gd name="T62" fmla="*/ 47 w 269"/>
                  <a:gd name="T63" fmla="*/ 160 h 246"/>
                  <a:gd name="T64" fmla="*/ 47 w 269"/>
                  <a:gd name="T65" fmla="*/ 158 h 246"/>
                  <a:gd name="T66" fmla="*/ 19 w 269"/>
                  <a:gd name="T67" fmla="*/ 158 h 246"/>
                  <a:gd name="T68" fmla="*/ 15 w 269"/>
                  <a:gd name="T69" fmla="*/ 141 h 246"/>
                  <a:gd name="T70" fmla="*/ 88 w 269"/>
                  <a:gd name="T71" fmla="*/ 140 h 246"/>
                  <a:gd name="T72" fmla="*/ 88 w 269"/>
                  <a:gd name="T73" fmla="*/ 139 h 246"/>
                  <a:gd name="T74" fmla="*/ 15 w 269"/>
                  <a:gd name="T75" fmla="*/ 140 h 246"/>
                  <a:gd name="T76" fmla="*/ 14 w 269"/>
                  <a:gd name="T77" fmla="*/ 126 h 246"/>
                  <a:gd name="T78" fmla="*/ 14 w 269"/>
                  <a:gd name="T79" fmla="*/ 125 h 246"/>
                  <a:gd name="T80" fmla="*/ 46 w 269"/>
                  <a:gd name="T81" fmla="*/ 122 h 246"/>
                  <a:gd name="T82" fmla="*/ 46 w 269"/>
                  <a:gd name="T83" fmla="*/ 121 h 246"/>
                  <a:gd name="T84" fmla="*/ 14 w 269"/>
                  <a:gd name="T85" fmla="*/ 124 h 246"/>
                  <a:gd name="T86" fmla="*/ 17 w 269"/>
                  <a:gd name="T87" fmla="*/ 102 h 246"/>
                  <a:gd name="T88" fmla="*/ 95 w 269"/>
                  <a:gd name="T89" fmla="*/ 103 h 246"/>
                  <a:gd name="T90" fmla="*/ 95 w 269"/>
                  <a:gd name="T91" fmla="*/ 102 h 246"/>
                  <a:gd name="T92" fmla="*/ 17 w 269"/>
                  <a:gd name="T93" fmla="*/ 101 h 246"/>
                  <a:gd name="T94" fmla="*/ 29 w 269"/>
                  <a:gd name="T95" fmla="*/ 70 h 246"/>
                  <a:gd name="T96" fmla="*/ 114 w 269"/>
                  <a:gd name="T97" fmla="*/ 68 h 246"/>
                  <a:gd name="T98" fmla="*/ 114 w 269"/>
                  <a:gd name="T99" fmla="*/ 67 h 246"/>
                  <a:gd name="T100" fmla="*/ 30 w 269"/>
                  <a:gd name="T101" fmla="*/ 68 h 246"/>
                  <a:gd name="T102" fmla="*/ 42 w 269"/>
                  <a:gd name="T103" fmla="*/ 53 h 246"/>
                  <a:gd name="T104" fmla="*/ 91 w 269"/>
                  <a:gd name="T105" fmla="*/ 50 h 246"/>
                  <a:gd name="T106" fmla="*/ 90 w 269"/>
                  <a:gd name="T107" fmla="*/ 48 h 246"/>
                  <a:gd name="T108" fmla="*/ 43 w 269"/>
                  <a:gd name="T109" fmla="*/ 52 h 246"/>
                  <a:gd name="T110" fmla="*/ 59 w 269"/>
                  <a:gd name="T111" fmla="*/ 38 h 246"/>
                  <a:gd name="T112" fmla="*/ 139 w 269"/>
                  <a:gd name="T113" fmla="*/ 33 h 246"/>
                  <a:gd name="T114" fmla="*/ 139 w 269"/>
                  <a:gd name="T115" fmla="*/ 32 h 246"/>
                  <a:gd name="T116" fmla="*/ 61 w 269"/>
                  <a:gd name="T117" fmla="*/ 36 h 246"/>
                  <a:gd name="T118" fmla="*/ 86 w 269"/>
                  <a:gd name="T119" fmla="*/ 25 h 246"/>
                  <a:gd name="T120" fmla="*/ 215 w 269"/>
                  <a:gd name="T121" fmla="*/ 189 h 246"/>
                  <a:gd name="T122" fmla="*/ 66 w 269"/>
                  <a:gd name="T123" fmla="*/ 22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246">
                    <a:moveTo>
                      <a:pt x="227" y="84"/>
                    </a:moveTo>
                    <a:cubicBezTo>
                      <a:pt x="206" y="40"/>
                      <a:pt x="157" y="10"/>
                      <a:pt x="107" y="14"/>
                    </a:cubicBezTo>
                    <a:cubicBezTo>
                      <a:pt x="59" y="17"/>
                      <a:pt x="21" y="54"/>
                      <a:pt x="11" y="100"/>
                    </a:cubicBezTo>
                    <a:cubicBezTo>
                      <a:pt x="0" y="150"/>
                      <a:pt x="26" y="214"/>
                      <a:pt x="73" y="235"/>
                    </a:cubicBezTo>
                    <a:cubicBezTo>
                      <a:pt x="74" y="236"/>
                      <a:pt x="75" y="235"/>
                      <a:pt x="74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81" y="239"/>
                      <a:pt x="91" y="241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39" y="246"/>
                      <a:pt x="183" y="237"/>
                      <a:pt x="210" y="209"/>
                    </a:cubicBezTo>
                    <a:cubicBezTo>
                      <a:pt x="241" y="175"/>
                      <a:pt x="248" y="125"/>
                      <a:pt x="227" y="84"/>
                    </a:cubicBezTo>
                    <a:close/>
                    <a:moveTo>
                      <a:pt x="66" y="225"/>
                    </a:moveTo>
                    <a:cubicBezTo>
                      <a:pt x="65" y="224"/>
                      <a:pt x="65" y="224"/>
                      <a:pt x="65" y="225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76" y="226"/>
                      <a:pt x="89" y="226"/>
                      <a:pt x="100" y="226"/>
                    </a:cubicBezTo>
                    <a:cubicBezTo>
                      <a:pt x="101" y="226"/>
                      <a:pt x="101" y="225"/>
                      <a:pt x="100" y="225"/>
                    </a:cubicBezTo>
                    <a:cubicBezTo>
                      <a:pt x="93" y="224"/>
                      <a:pt x="86" y="224"/>
                      <a:pt x="79" y="223"/>
                    </a:cubicBezTo>
                    <a:cubicBezTo>
                      <a:pt x="74" y="223"/>
                      <a:pt x="67" y="221"/>
                      <a:pt x="62" y="222"/>
                    </a:cubicBezTo>
                    <a:cubicBezTo>
                      <a:pt x="57" y="217"/>
                      <a:pt x="52" y="213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209"/>
                      <a:pt x="58" y="209"/>
                      <a:pt x="61" y="209"/>
                    </a:cubicBezTo>
                    <a:cubicBezTo>
                      <a:pt x="66" y="209"/>
                      <a:pt x="71" y="210"/>
                      <a:pt x="76" y="210"/>
                    </a:cubicBezTo>
                    <a:cubicBezTo>
                      <a:pt x="88" y="211"/>
                      <a:pt x="100" y="212"/>
                      <a:pt x="111" y="213"/>
                    </a:cubicBezTo>
                    <a:cubicBezTo>
                      <a:pt x="112" y="213"/>
                      <a:pt x="112" y="211"/>
                      <a:pt x="111" y="211"/>
                    </a:cubicBezTo>
                    <a:cubicBezTo>
                      <a:pt x="90" y="209"/>
                      <a:pt x="68" y="207"/>
                      <a:pt x="47" y="207"/>
                    </a:cubicBezTo>
                    <a:cubicBezTo>
                      <a:pt x="41" y="201"/>
                      <a:pt x="36" y="194"/>
                      <a:pt x="32" y="187"/>
                    </a:cubicBezTo>
                    <a:cubicBezTo>
                      <a:pt x="30" y="184"/>
                      <a:pt x="28" y="180"/>
                      <a:pt x="27" y="177"/>
                    </a:cubicBezTo>
                    <a:cubicBezTo>
                      <a:pt x="48" y="179"/>
                      <a:pt x="70" y="178"/>
                      <a:pt x="92" y="177"/>
                    </a:cubicBezTo>
                    <a:cubicBezTo>
                      <a:pt x="93" y="177"/>
                      <a:pt x="93" y="176"/>
                      <a:pt x="92" y="176"/>
                    </a:cubicBezTo>
                    <a:cubicBezTo>
                      <a:pt x="70" y="175"/>
                      <a:pt x="48" y="175"/>
                      <a:pt x="26" y="176"/>
                    </a:cubicBezTo>
                    <a:cubicBezTo>
                      <a:pt x="24" y="171"/>
                      <a:pt x="22" y="165"/>
                      <a:pt x="20" y="160"/>
                    </a:cubicBezTo>
                    <a:cubicBezTo>
                      <a:pt x="29" y="160"/>
                      <a:pt x="38" y="160"/>
                      <a:pt x="47" y="160"/>
                    </a:cubicBezTo>
                    <a:cubicBezTo>
                      <a:pt x="48" y="160"/>
                      <a:pt x="48" y="158"/>
                      <a:pt x="47" y="158"/>
                    </a:cubicBezTo>
                    <a:cubicBezTo>
                      <a:pt x="38" y="158"/>
                      <a:pt x="29" y="158"/>
                      <a:pt x="19" y="158"/>
                    </a:cubicBezTo>
                    <a:cubicBezTo>
                      <a:pt x="18" y="153"/>
                      <a:pt x="16" y="147"/>
                      <a:pt x="15" y="141"/>
                    </a:cubicBezTo>
                    <a:cubicBezTo>
                      <a:pt x="40" y="141"/>
                      <a:pt x="64" y="141"/>
                      <a:pt x="88" y="140"/>
                    </a:cubicBezTo>
                    <a:cubicBezTo>
                      <a:pt x="89" y="140"/>
                      <a:pt x="89" y="139"/>
                      <a:pt x="88" y="139"/>
                    </a:cubicBezTo>
                    <a:cubicBezTo>
                      <a:pt x="64" y="139"/>
                      <a:pt x="40" y="139"/>
                      <a:pt x="15" y="140"/>
                    </a:cubicBezTo>
                    <a:cubicBezTo>
                      <a:pt x="15" y="135"/>
                      <a:pt x="14" y="130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25" y="125"/>
                      <a:pt x="35" y="124"/>
                      <a:pt x="46" y="122"/>
                    </a:cubicBezTo>
                    <a:cubicBezTo>
                      <a:pt x="46" y="122"/>
                      <a:pt x="46" y="121"/>
                      <a:pt x="46" y="121"/>
                    </a:cubicBezTo>
                    <a:cubicBezTo>
                      <a:pt x="35" y="122"/>
                      <a:pt x="25" y="123"/>
                      <a:pt x="14" y="124"/>
                    </a:cubicBezTo>
                    <a:cubicBezTo>
                      <a:pt x="14" y="117"/>
                      <a:pt x="15" y="109"/>
                      <a:pt x="17" y="102"/>
                    </a:cubicBezTo>
                    <a:cubicBezTo>
                      <a:pt x="43" y="102"/>
                      <a:pt x="69" y="102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69" y="101"/>
                      <a:pt x="43" y="100"/>
                      <a:pt x="17" y="101"/>
                    </a:cubicBezTo>
                    <a:cubicBezTo>
                      <a:pt x="20" y="90"/>
                      <a:pt x="24" y="80"/>
                      <a:pt x="29" y="70"/>
                    </a:cubicBezTo>
                    <a:cubicBezTo>
                      <a:pt x="58" y="70"/>
                      <a:pt x="86" y="69"/>
                      <a:pt x="114" y="68"/>
                    </a:cubicBezTo>
                    <a:cubicBezTo>
                      <a:pt x="115" y="68"/>
                      <a:pt x="115" y="67"/>
                      <a:pt x="114" y="67"/>
                    </a:cubicBezTo>
                    <a:cubicBezTo>
                      <a:pt x="86" y="67"/>
                      <a:pt x="58" y="68"/>
                      <a:pt x="30" y="68"/>
                    </a:cubicBezTo>
                    <a:cubicBezTo>
                      <a:pt x="34" y="63"/>
                      <a:pt x="38" y="58"/>
                      <a:pt x="42" y="53"/>
                    </a:cubicBezTo>
                    <a:cubicBezTo>
                      <a:pt x="58" y="53"/>
                      <a:pt x="74" y="52"/>
                      <a:pt x="91" y="50"/>
                    </a:cubicBezTo>
                    <a:cubicBezTo>
                      <a:pt x="91" y="50"/>
                      <a:pt x="91" y="48"/>
                      <a:pt x="90" y="48"/>
                    </a:cubicBezTo>
                    <a:cubicBezTo>
                      <a:pt x="75" y="50"/>
                      <a:pt x="59" y="52"/>
                      <a:pt x="43" y="52"/>
                    </a:cubicBezTo>
                    <a:cubicBezTo>
                      <a:pt x="48" y="47"/>
                      <a:pt x="53" y="42"/>
                      <a:pt x="59" y="38"/>
                    </a:cubicBezTo>
                    <a:cubicBezTo>
                      <a:pt x="85" y="37"/>
                      <a:pt x="112" y="35"/>
                      <a:pt x="139" y="33"/>
                    </a:cubicBezTo>
                    <a:cubicBezTo>
                      <a:pt x="140" y="33"/>
                      <a:pt x="140" y="31"/>
                      <a:pt x="139" y="32"/>
                    </a:cubicBezTo>
                    <a:cubicBezTo>
                      <a:pt x="113" y="33"/>
                      <a:pt x="87" y="34"/>
                      <a:pt x="61" y="36"/>
                    </a:cubicBezTo>
                    <a:cubicBezTo>
                      <a:pt x="69" y="32"/>
                      <a:pt x="77" y="28"/>
                      <a:pt x="86" y="25"/>
                    </a:cubicBezTo>
                    <a:cubicBezTo>
                      <a:pt x="177" y="0"/>
                      <a:pt x="269" y="105"/>
                      <a:pt x="215" y="189"/>
                    </a:cubicBezTo>
                    <a:cubicBezTo>
                      <a:pt x="183" y="239"/>
                      <a:pt x="117" y="241"/>
                      <a:pt x="66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81">
                <a:extLst>
                  <a:ext uri="{FF2B5EF4-FFF2-40B4-BE49-F238E27FC236}">
                    <a16:creationId xmlns:a16="http://schemas.microsoft.com/office/drawing/2014/main" id="{EFBD537D-89F8-421A-A7F7-564C7DA707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4010" y="5233795"/>
                <a:ext cx="1068661" cy="933176"/>
              </a:xfrm>
              <a:custGeom>
                <a:avLst/>
                <a:gdLst>
                  <a:gd name="T0" fmla="*/ 352 w 476"/>
                  <a:gd name="T1" fmla="*/ 62 h 451"/>
                  <a:gd name="T2" fmla="*/ 189 w 476"/>
                  <a:gd name="T3" fmla="*/ 163 h 451"/>
                  <a:gd name="T4" fmla="*/ 24 w 476"/>
                  <a:gd name="T5" fmla="*/ 219 h 451"/>
                  <a:gd name="T6" fmla="*/ 118 w 476"/>
                  <a:gd name="T7" fmla="*/ 446 h 451"/>
                  <a:gd name="T8" fmla="*/ 203 w 476"/>
                  <a:gd name="T9" fmla="*/ 438 h 451"/>
                  <a:gd name="T10" fmla="*/ 287 w 476"/>
                  <a:gd name="T11" fmla="*/ 293 h 451"/>
                  <a:gd name="T12" fmla="*/ 397 w 476"/>
                  <a:gd name="T13" fmla="*/ 117 h 451"/>
                  <a:gd name="T14" fmla="*/ 274 w 476"/>
                  <a:gd name="T15" fmla="*/ 356 h 451"/>
                  <a:gd name="T16" fmla="*/ 118 w 476"/>
                  <a:gd name="T17" fmla="*/ 439 h 451"/>
                  <a:gd name="T18" fmla="*/ 81 w 476"/>
                  <a:gd name="T19" fmla="*/ 429 h 451"/>
                  <a:gd name="T20" fmla="*/ 14 w 476"/>
                  <a:gd name="T21" fmla="*/ 333 h 451"/>
                  <a:gd name="T22" fmla="*/ 236 w 476"/>
                  <a:gd name="T23" fmla="*/ 199 h 451"/>
                  <a:gd name="T24" fmla="*/ 412 w 476"/>
                  <a:gd name="T25" fmla="*/ 97 h 451"/>
                  <a:gd name="T26" fmla="*/ 422 w 476"/>
                  <a:gd name="T27" fmla="*/ 52 h 451"/>
                  <a:gd name="T28" fmla="*/ 389 w 476"/>
                  <a:gd name="T29" fmla="*/ 117 h 451"/>
                  <a:gd name="T30" fmla="*/ 397 w 476"/>
                  <a:gd name="T31" fmla="*/ 84 h 451"/>
                  <a:gd name="T32" fmla="*/ 368 w 476"/>
                  <a:gd name="T33" fmla="*/ 134 h 451"/>
                  <a:gd name="T34" fmla="*/ 375 w 476"/>
                  <a:gd name="T35" fmla="*/ 98 h 451"/>
                  <a:gd name="T36" fmla="*/ 365 w 476"/>
                  <a:gd name="T37" fmla="*/ 136 h 451"/>
                  <a:gd name="T38" fmla="*/ 354 w 476"/>
                  <a:gd name="T39" fmla="*/ 113 h 451"/>
                  <a:gd name="T40" fmla="*/ 341 w 476"/>
                  <a:gd name="T41" fmla="*/ 158 h 451"/>
                  <a:gd name="T42" fmla="*/ 335 w 476"/>
                  <a:gd name="T43" fmla="*/ 122 h 451"/>
                  <a:gd name="T44" fmla="*/ 323 w 476"/>
                  <a:gd name="T45" fmla="*/ 174 h 451"/>
                  <a:gd name="T46" fmla="*/ 311 w 476"/>
                  <a:gd name="T47" fmla="*/ 157 h 451"/>
                  <a:gd name="T48" fmla="*/ 303 w 476"/>
                  <a:gd name="T49" fmla="*/ 192 h 451"/>
                  <a:gd name="T50" fmla="*/ 294 w 476"/>
                  <a:gd name="T51" fmla="*/ 165 h 451"/>
                  <a:gd name="T52" fmla="*/ 285 w 476"/>
                  <a:gd name="T53" fmla="*/ 208 h 451"/>
                  <a:gd name="T54" fmla="*/ 278 w 476"/>
                  <a:gd name="T55" fmla="*/ 186 h 451"/>
                  <a:gd name="T56" fmla="*/ 268 w 476"/>
                  <a:gd name="T57" fmla="*/ 223 h 451"/>
                  <a:gd name="T58" fmla="*/ 257 w 476"/>
                  <a:gd name="T59" fmla="*/ 211 h 451"/>
                  <a:gd name="T60" fmla="*/ 263 w 476"/>
                  <a:gd name="T61" fmla="*/ 182 h 451"/>
                  <a:gd name="T62" fmla="*/ 256 w 476"/>
                  <a:gd name="T63" fmla="*/ 210 h 451"/>
                  <a:gd name="T64" fmla="*/ 244 w 476"/>
                  <a:gd name="T65" fmla="*/ 195 h 451"/>
                  <a:gd name="T66" fmla="*/ 247 w 476"/>
                  <a:gd name="T67" fmla="*/ 177 h 451"/>
                  <a:gd name="T68" fmla="*/ 229 w 476"/>
                  <a:gd name="T69" fmla="*/ 183 h 451"/>
                  <a:gd name="T70" fmla="*/ 377 w 476"/>
                  <a:gd name="T71" fmla="*/ 47 h 451"/>
                  <a:gd name="T72" fmla="*/ 433 w 476"/>
                  <a:gd name="T73" fmla="*/ 73 h 451"/>
                  <a:gd name="T74" fmla="*/ 436 w 476"/>
                  <a:gd name="T75" fmla="*/ 59 h 451"/>
                  <a:gd name="T76" fmla="*/ 412 w 476"/>
                  <a:gd name="T77" fmla="*/ 9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6" h="451">
                    <a:moveTo>
                      <a:pt x="441" y="27"/>
                    </a:moveTo>
                    <a:cubicBezTo>
                      <a:pt x="410" y="0"/>
                      <a:pt x="372" y="43"/>
                      <a:pt x="352" y="62"/>
                    </a:cubicBezTo>
                    <a:cubicBezTo>
                      <a:pt x="309" y="101"/>
                      <a:pt x="264" y="138"/>
                      <a:pt x="225" y="180"/>
                    </a:cubicBezTo>
                    <a:cubicBezTo>
                      <a:pt x="214" y="172"/>
                      <a:pt x="202" y="167"/>
                      <a:pt x="189" y="163"/>
                    </a:cubicBezTo>
                    <a:cubicBezTo>
                      <a:pt x="157" y="153"/>
                      <a:pt x="123" y="160"/>
                      <a:pt x="92" y="170"/>
                    </a:cubicBezTo>
                    <a:cubicBezTo>
                      <a:pt x="64" y="179"/>
                      <a:pt x="40" y="194"/>
                      <a:pt x="24" y="219"/>
                    </a:cubicBezTo>
                    <a:cubicBezTo>
                      <a:pt x="7" y="246"/>
                      <a:pt x="2" y="278"/>
                      <a:pt x="4" y="309"/>
                    </a:cubicBezTo>
                    <a:cubicBezTo>
                      <a:pt x="10" y="370"/>
                      <a:pt x="49" y="443"/>
                      <a:pt x="118" y="446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47" y="451"/>
                      <a:pt x="176" y="450"/>
                      <a:pt x="203" y="438"/>
                    </a:cubicBezTo>
                    <a:cubicBezTo>
                      <a:pt x="228" y="427"/>
                      <a:pt x="255" y="405"/>
                      <a:pt x="270" y="382"/>
                    </a:cubicBezTo>
                    <a:cubicBezTo>
                      <a:pt x="287" y="357"/>
                      <a:pt x="290" y="322"/>
                      <a:pt x="287" y="293"/>
                    </a:cubicBezTo>
                    <a:cubicBezTo>
                      <a:pt x="285" y="272"/>
                      <a:pt x="280" y="251"/>
                      <a:pt x="270" y="232"/>
                    </a:cubicBezTo>
                    <a:cubicBezTo>
                      <a:pt x="313" y="194"/>
                      <a:pt x="355" y="156"/>
                      <a:pt x="397" y="117"/>
                    </a:cubicBezTo>
                    <a:cubicBezTo>
                      <a:pt x="415" y="100"/>
                      <a:pt x="476" y="58"/>
                      <a:pt x="441" y="27"/>
                    </a:cubicBezTo>
                    <a:close/>
                    <a:moveTo>
                      <a:pt x="274" y="356"/>
                    </a:moveTo>
                    <a:cubicBezTo>
                      <a:pt x="266" y="386"/>
                      <a:pt x="237" y="412"/>
                      <a:pt x="211" y="427"/>
                    </a:cubicBezTo>
                    <a:cubicBezTo>
                      <a:pt x="183" y="442"/>
                      <a:pt x="149" y="447"/>
                      <a:pt x="118" y="439"/>
                    </a:cubicBezTo>
                    <a:cubicBezTo>
                      <a:pt x="117" y="438"/>
                      <a:pt x="116" y="439"/>
                      <a:pt x="115" y="439"/>
                    </a:cubicBezTo>
                    <a:cubicBezTo>
                      <a:pt x="104" y="436"/>
                      <a:pt x="92" y="434"/>
                      <a:pt x="81" y="429"/>
                    </a:cubicBezTo>
                    <a:cubicBezTo>
                      <a:pt x="81" y="428"/>
                      <a:pt x="80" y="428"/>
                      <a:pt x="80" y="429"/>
                    </a:cubicBezTo>
                    <a:cubicBezTo>
                      <a:pt x="46" y="409"/>
                      <a:pt x="23" y="375"/>
                      <a:pt x="14" y="333"/>
                    </a:cubicBezTo>
                    <a:cubicBezTo>
                      <a:pt x="0" y="273"/>
                      <a:pt x="17" y="205"/>
                      <a:pt x="79" y="181"/>
                    </a:cubicBezTo>
                    <a:cubicBezTo>
                      <a:pt x="132" y="160"/>
                      <a:pt x="192" y="158"/>
                      <a:pt x="236" y="199"/>
                    </a:cubicBezTo>
                    <a:cubicBezTo>
                      <a:pt x="278" y="238"/>
                      <a:pt x="290" y="302"/>
                      <a:pt x="274" y="356"/>
                    </a:cubicBezTo>
                    <a:close/>
                    <a:moveTo>
                      <a:pt x="412" y="97"/>
                    </a:moveTo>
                    <a:cubicBezTo>
                      <a:pt x="417" y="82"/>
                      <a:pt x="421" y="68"/>
                      <a:pt x="423" y="52"/>
                    </a:cubicBezTo>
                    <a:cubicBezTo>
                      <a:pt x="423" y="51"/>
                      <a:pt x="422" y="51"/>
                      <a:pt x="422" y="52"/>
                    </a:cubicBezTo>
                    <a:cubicBezTo>
                      <a:pt x="419" y="68"/>
                      <a:pt x="414" y="84"/>
                      <a:pt x="409" y="100"/>
                    </a:cubicBezTo>
                    <a:cubicBezTo>
                      <a:pt x="402" y="106"/>
                      <a:pt x="395" y="112"/>
                      <a:pt x="389" y="117"/>
                    </a:cubicBezTo>
                    <a:cubicBezTo>
                      <a:pt x="392" y="106"/>
                      <a:pt x="395" y="95"/>
                      <a:pt x="398" y="84"/>
                    </a:cubicBezTo>
                    <a:cubicBezTo>
                      <a:pt x="399" y="83"/>
                      <a:pt x="397" y="83"/>
                      <a:pt x="397" y="84"/>
                    </a:cubicBezTo>
                    <a:cubicBezTo>
                      <a:pt x="393" y="95"/>
                      <a:pt x="390" y="107"/>
                      <a:pt x="387" y="118"/>
                    </a:cubicBezTo>
                    <a:cubicBezTo>
                      <a:pt x="379" y="125"/>
                      <a:pt x="372" y="130"/>
                      <a:pt x="368" y="134"/>
                    </a:cubicBezTo>
                    <a:cubicBezTo>
                      <a:pt x="370" y="122"/>
                      <a:pt x="373" y="110"/>
                      <a:pt x="376" y="98"/>
                    </a:cubicBezTo>
                    <a:cubicBezTo>
                      <a:pt x="376" y="97"/>
                      <a:pt x="375" y="97"/>
                      <a:pt x="375" y="98"/>
                    </a:cubicBezTo>
                    <a:cubicBezTo>
                      <a:pt x="371" y="110"/>
                      <a:pt x="368" y="123"/>
                      <a:pt x="366" y="135"/>
                    </a:cubicBezTo>
                    <a:cubicBezTo>
                      <a:pt x="366" y="135"/>
                      <a:pt x="366" y="136"/>
                      <a:pt x="365" y="136"/>
                    </a:cubicBezTo>
                    <a:cubicBezTo>
                      <a:pt x="358" y="143"/>
                      <a:pt x="350" y="150"/>
                      <a:pt x="342" y="156"/>
                    </a:cubicBezTo>
                    <a:cubicBezTo>
                      <a:pt x="347" y="142"/>
                      <a:pt x="350" y="128"/>
                      <a:pt x="354" y="113"/>
                    </a:cubicBezTo>
                    <a:cubicBezTo>
                      <a:pt x="354" y="112"/>
                      <a:pt x="353" y="112"/>
                      <a:pt x="352" y="113"/>
                    </a:cubicBezTo>
                    <a:cubicBezTo>
                      <a:pt x="349" y="128"/>
                      <a:pt x="344" y="143"/>
                      <a:pt x="341" y="158"/>
                    </a:cubicBezTo>
                    <a:cubicBezTo>
                      <a:pt x="335" y="163"/>
                      <a:pt x="330" y="168"/>
                      <a:pt x="324" y="173"/>
                    </a:cubicBezTo>
                    <a:cubicBezTo>
                      <a:pt x="328" y="156"/>
                      <a:pt x="331" y="139"/>
                      <a:pt x="335" y="122"/>
                    </a:cubicBezTo>
                    <a:cubicBezTo>
                      <a:pt x="335" y="121"/>
                      <a:pt x="334" y="120"/>
                      <a:pt x="334" y="121"/>
                    </a:cubicBezTo>
                    <a:cubicBezTo>
                      <a:pt x="329" y="139"/>
                      <a:pt x="326" y="156"/>
                      <a:pt x="323" y="174"/>
                    </a:cubicBezTo>
                    <a:cubicBezTo>
                      <a:pt x="317" y="179"/>
                      <a:pt x="310" y="185"/>
                      <a:pt x="304" y="191"/>
                    </a:cubicBezTo>
                    <a:cubicBezTo>
                      <a:pt x="307" y="179"/>
                      <a:pt x="309" y="168"/>
                      <a:pt x="311" y="157"/>
                    </a:cubicBezTo>
                    <a:cubicBezTo>
                      <a:pt x="312" y="156"/>
                      <a:pt x="310" y="156"/>
                      <a:pt x="310" y="157"/>
                    </a:cubicBezTo>
                    <a:cubicBezTo>
                      <a:pt x="308" y="168"/>
                      <a:pt x="305" y="180"/>
                      <a:pt x="303" y="192"/>
                    </a:cubicBezTo>
                    <a:cubicBezTo>
                      <a:pt x="297" y="197"/>
                      <a:pt x="292" y="202"/>
                      <a:pt x="286" y="207"/>
                    </a:cubicBezTo>
                    <a:cubicBezTo>
                      <a:pt x="289" y="193"/>
                      <a:pt x="292" y="179"/>
                      <a:pt x="294" y="165"/>
                    </a:cubicBezTo>
                    <a:cubicBezTo>
                      <a:pt x="294" y="164"/>
                      <a:pt x="292" y="163"/>
                      <a:pt x="292" y="164"/>
                    </a:cubicBezTo>
                    <a:cubicBezTo>
                      <a:pt x="290" y="179"/>
                      <a:pt x="288" y="194"/>
                      <a:pt x="285" y="208"/>
                    </a:cubicBezTo>
                    <a:cubicBezTo>
                      <a:pt x="280" y="213"/>
                      <a:pt x="275" y="217"/>
                      <a:pt x="270" y="222"/>
                    </a:cubicBezTo>
                    <a:cubicBezTo>
                      <a:pt x="272" y="210"/>
                      <a:pt x="275" y="198"/>
                      <a:pt x="278" y="186"/>
                    </a:cubicBezTo>
                    <a:cubicBezTo>
                      <a:pt x="278" y="185"/>
                      <a:pt x="277" y="185"/>
                      <a:pt x="277" y="185"/>
                    </a:cubicBezTo>
                    <a:cubicBezTo>
                      <a:pt x="274" y="198"/>
                      <a:pt x="271" y="211"/>
                      <a:pt x="268" y="223"/>
                    </a:cubicBezTo>
                    <a:cubicBezTo>
                      <a:pt x="268" y="224"/>
                      <a:pt x="267" y="224"/>
                      <a:pt x="267" y="225"/>
                    </a:cubicBezTo>
                    <a:cubicBezTo>
                      <a:pt x="264" y="220"/>
                      <a:pt x="261" y="216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01"/>
                      <a:pt x="260" y="191"/>
                      <a:pt x="263" y="182"/>
                    </a:cubicBezTo>
                    <a:cubicBezTo>
                      <a:pt x="263" y="181"/>
                      <a:pt x="261" y="180"/>
                      <a:pt x="261" y="181"/>
                    </a:cubicBezTo>
                    <a:cubicBezTo>
                      <a:pt x="259" y="191"/>
                      <a:pt x="257" y="200"/>
                      <a:pt x="256" y="210"/>
                    </a:cubicBezTo>
                    <a:cubicBezTo>
                      <a:pt x="252" y="205"/>
                      <a:pt x="248" y="200"/>
                      <a:pt x="243" y="195"/>
                    </a:cubicBezTo>
                    <a:cubicBezTo>
                      <a:pt x="244" y="195"/>
                      <a:pt x="244" y="195"/>
                      <a:pt x="244" y="195"/>
                    </a:cubicBezTo>
                    <a:cubicBezTo>
                      <a:pt x="244" y="189"/>
                      <a:pt x="246" y="183"/>
                      <a:pt x="248" y="178"/>
                    </a:cubicBezTo>
                    <a:cubicBezTo>
                      <a:pt x="249" y="177"/>
                      <a:pt x="247" y="176"/>
                      <a:pt x="247" y="177"/>
                    </a:cubicBezTo>
                    <a:cubicBezTo>
                      <a:pt x="244" y="182"/>
                      <a:pt x="243" y="188"/>
                      <a:pt x="243" y="195"/>
                    </a:cubicBezTo>
                    <a:cubicBezTo>
                      <a:pt x="238" y="190"/>
                      <a:pt x="233" y="186"/>
                      <a:pt x="229" y="183"/>
                    </a:cubicBezTo>
                    <a:cubicBezTo>
                      <a:pt x="263" y="155"/>
                      <a:pt x="295" y="123"/>
                      <a:pt x="327" y="93"/>
                    </a:cubicBezTo>
                    <a:cubicBezTo>
                      <a:pt x="344" y="77"/>
                      <a:pt x="360" y="62"/>
                      <a:pt x="377" y="47"/>
                    </a:cubicBezTo>
                    <a:cubicBezTo>
                      <a:pt x="392" y="34"/>
                      <a:pt x="414" y="16"/>
                      <a:pt x="434" y="30"/>
                    </a:cubicBezTo>
                    <a:cubicBezTo>
                      <a:pt x="450" y="41"/>
                      <a:pt x="445" y="57"/>
                      <a:pt x="433" y="73"/>
                    </a:cubicBezTo>
                    <a:cubicBezTo>
                      <a:pt x="435" y="69"/>
                      <a:pt x="436" y="64"/>
                      <a:pt x="437" y="59"/>
                    </a:cubicBezTo>
                    <a:cubicBezTo>
                      <a:pt x="438" y="58"/>
                      <a:pt x="436" y="58"/>
                      <a:pt x="436" y="59"/>
                    </a:cubicBezTo>
                    <a:cubicBezTo>
                      <a:pt x="434" y="65"/>
                      <a:pt x="432" y="71"/>
                      <a:pt x="430" y="77"/>
                    </a:cubicBezTo>
                    <a:cubicBezTo>
                      <a:pt x="425" y="84"/>
                      <a:pt x="419" y="90"/>
                      <a:pt x="4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82">
                <a:extLst>
                  <a:ext uri="{FF2B5EF4-FFF2-40B4-BE49-F238E27FC236}">
                    <a16:creationId xmlns:a16="http://schemas.microsoft.com/office/drawing/2014/main" id="{04696F17-CC9C-415D-A73E-E1BD18773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928" y="5982772"/>
                <a:ext cx="115696" cy="6089"/>
              </a:xfrm>
              <a:custGeom>
                <a:avLst/>
                <a:gdLst>
                  <a:gd name="T0" fmla="*/ 51 w 52"/>
                  <a:gd name="T1" fmla="*/ 1 h 3"/>
                  <a:gd name="T2" fmla="*/ 0 w 52"/>
                  <a:gd name="T3" fmla="*/ 1 h 3"/>
                  <a:gd name="T4" fmla="*/ 0 w 52"/>
                  <a:gd name="T5" fmla="*/ 2 h 3"/>
                  <a:gd name="T6" fmla="*/ 51 w 52"/>
                  <a:gd name="T7" fmla="*/ 3 h 3"/>
                  <a:gd name="T8" fmla="*/ 51 w 5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">
                    <a:moveTo>
                      <a:pt x="51" y="1"/>
                    </a:moveTo>
                    <a:cubicBezTo>
                      <a:pt x="34" y="0"/>
                      <a:pt x="17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34" y="3"/>
                      <a:pt x="51" y="3"/>
                    </a:cubicBezTo>
                    <a:cubicBezTo>
                      <a:pt x="52" y="3"/>
                      <a:pt x="52" y="1"/>
                      <a:pt x="5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83">
                <a:extLst>
                  <a:ext uri="{FF2B5EF4-FFF2-40B4-BE49-F238E27FC236}">
                    <a16:creationId xmlns:a16="http://schemas.microsoft.com/office/drawing/2014/main" id="{1DC4752E-9090-4886-8BBF-7416817FB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959" y="5762037"/>
                <a:ext cx="141574" cy="9134"/>
              </a:xfrm>
              <a:custGeom>
                <a:avLst/>
                <a:gdLst>
                  <a:gd name="T0" fmla="*/ 62 w 63"/>
                  <a:gd name="T1" fmla="*/ 0 h 5"/>
                  <a:gd name="T2" fmla="*/ 1 w 63"/>
                  <a:gd name="T3" fmla="*/ 2 h 5"/>
                  <a:gd name="T4" fmla="*/ 1 w 63"/>
                  <a:gd name="T5" fmla="*/ 3 h 5"/>
                  <a:gd name="T6" fmla="*/ 62 w 63"/>
                  <a:gd name="T7" fmla="*/ 1 h 5"/>
                  <a:gd name="T8" fmla="*/ 62 w 6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">
                    <a:moveTo>
                      <a:pt x="62" y="0"/>
                    </a:moveTo>
                    <a:cubicBezTo>
                      <a:pt x="42" y="2"/>
                      <a:pt x="2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5"/>
                      <a:pt x="42" y="4"/>
                      <a:pt x="62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524C018-9188-4C44-8A04-63026EEBED2A}"/>
                </a:ext>
              </a:extLst>
            </p:cNvPr>
            <p:cNvGrpSpPr/>
            <p:nvPr/>
          </p:nvGrpSpPr>
          <p:grpSpPr>
            <a:xfrm>
              <a:off x="5405444" y="1594715"/>
              <a:ext cx="549553" cy="657638"/>
              <a:chOff x="4436870" y="2862038"/>
              <a:chExt cx="549553" cy="657638"/>
            </a:xfrm>
            <a:solidFill>
              <a:schemeClr val="bg1"/>
            </a:solidFill>
          </p:grpSpPr>
          <p:sp>
            <p:nvSpPr>
              <p:cNvPr id="42" name="Freeform 184">
                <a:extLst>
                  <a:ext uri="{FF2B5EF4-FFF2-40B4-BE49-F238E27FC236}">
                    <a16:creationId xmlns:a16="http://schemas.microsoft.com/office/drawing/2014/main" id="{206FCF6C-2378-440B-9027-DD7879B73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1778" y="3160410"/>
                <a:ext cx="105039" cy="301417"/>
              </a:xfrm>
              <a:custGeom>
                <a:avLst/>
                <a:gdLst>
                  <a:gd name="T0" fmla="*/ 44 w 47"/>
                  <a:gd name="T1" fmla="*/ 2 h 146"/>
                  <a:gd name="T2" fmla="*/ 1 w 47"/>
                  <a:gd name="T3" fmla="*/ 145 h 146"/>
                  <a:gd name="T4" fmla="*/ 2 w 47"/>
                  <a:gd name="T5" fmla="*/ 145 h 146"/>
                  <a:gd name="T6" fmla="*/ 46 w 47"/>
                  <a:gd name="T7" fmla="*/ 3 h 146"/>
                  <a:gd name="T8" fmla="*/ 44 w 47"/>
                  <a:gd name="T9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6">
                    <a:moveTo>
                      <a:pt x="44" y="2"/>
                    </a:moveTo>
                    <a:cubicBezTo>
                      <a:pt x="29" y="50"/>
                      <a:pt x="15" y="97"/>
                      <a:pt x="1" y="145"/>
                    </a:cubicBezTo>
                    <a:cubicBezTo>
                      <a:pt x="0" y="146"/>
                      <a:pt x="2" y="146"/>
                      <a:pt x="2" y="145"/>
                    </a:cubicBezTo>
                    <a:cubicBezTo>
                      <a:pt x="21" y="100"/>
                      <a:pt x="36" y="51"/>
                      <a:pt x="46" y="3"/>
                    </a:cubicBezTo>
                    <a:cubicBezTo>
                      <a:pt x="47" y="1"/>
                      <a:pt x="44" y="0"/>
                      <a:pt x="4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85">
                <a:extLst>
                  <a:ext uri="{FF2B5EF4-FFF2-40B4-BE49-F238E27FC236}">
                    <a16:creationId xmlns:a16="http://schemas.microsoft.com/office/drawing/2014/main" id="{20AF3979-9150-432C-BE8F-396486DB0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028" y="3038625"/>
                <a:ext cx="65459" cy="219213"/>
              </a:xfrm>
              <a:custGeom>
                <a:avLst/>
                <a:gdLst>
                  <a:gd name="T0" fmla="*/ 27 w 29"/>
                  <a:gd name="T1" fmla="*/ 1 h 106"/>
                  <a:gd name="T2" fmla="*/ 0 w 29"/>
                  <a:gd name="T3" fmla="*/ 105 h 106"/>
                  <a:gd name="T4" fmla="*/ 1 w 29"/>
                  <a:gd name="T5" fmla="*/ 105 h 106"/>
                  <a:gd name="T6" fmla="*/ 29 w 29"/>
                  <a:gd name="T7" fmla="*/ 2 h 106"/>
                  <a:gd name="T8" fmla="*/ 27 w 29"/>
                  <a:gd name="T9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6">
                    <a:moveTo>
                      <a:pt x="27" y="1"/>
                    </a:moveTo>
                    <a:cubicBezTo>
                      <a:pt x="15" y="35"/>
                      <a:pt x="8" y="70"/>
                      <a:pt x="0" y="105"/>
                    </a:cubicBezTo>
                    <a:cubicBezTo>
                      <a:pt x="0" y="105"/>
                      <a:pt x="0" y="106"/>
                      <a:pt x="1" y="105"/>
                    </a:cubicBezTo>
                    <a:cubicBezTo>
                      <a:pt x="11" y="71"/>
                      <a:pt x="22" y="37"/>
                      <a:pt x="29" y="2"/>
                    </a:cubicBezTo>
                    <a:cubicBezTo>
                      <a:pt x="29" y="0"/>
                      <a:pt x="2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86">
                <a:extLst>
                  <a:ext uri="{FF2B5EF4-FFF2-40B4-BE49-F238E27FC236}">
                    <a16:creationId xmlns:a16="http://schemas.microsoft.com/office/drawing/2014/main" id="{D447F1CE-2E83-4B94-88FB-2EA9B6A9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820" y="3431381"/>
                <a:ext cx="197900" cy="53281"/>
              </a:xfrm>
              <a:custGeom>
                <a:avLst/>
                <a:gdLst>
                  <a:gd name="T0" fmla="*/ 87 w 88"/>
                  <a:gd name="T1" fmla="*/ 24 h 26"/>
                  <a:gd name="T2" fmla="*/ 1 w 88"/>
                  <a:gd name="T3" fmla="*/ 1 h 26"/>
                  <a:gd name="T4" fmla="*/ 1 w 88"/>
                  <a:gd name="T5" fmla="*/ 1 h 26"/>
                  <a:gd name="T6" fmla="*/ 86 w 88"/>
                  <a:gd name="T7" fmla="*/ 26 h 26"/>
                  <a:gd name="T8" fmla="*/ 87 w 8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">
                    <a:moveTo>
                      <a:pt x="87" y="24"/>
                    </a:moveTo>
                    <a:cubicBezTo>
                      <a:pt x="60" y="13"/>
                      <a:pt x="30" y="6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0" y="9"/>
                      <a:pt x="58" y="19"/>
                      <a:pt x="86" y="26"/>
                    </a:cubicBezTo>
                    <a:cubicBezTo>
                      <a:pt x="87" y="26"/>
                      <a:pt x="88" y="25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187">
                <a:extLst>
                  <a:ext uri="{FF2B5EF4-FFF2-40B4-BE49-F238E27FC236}">
                    <a16:creationId xmlns:a16="http://schemas.microsoft.com/office/drawing/2014/main" id="{54A85EED-928E-4CFF-8EA5-AFFD90770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6870" y="2862038"/>
                <a:ext cx="549553" cy="657638"/>
              </a:xfrm>
              <a:custGeom>
                <a:avLst/>
                <a:gdLst>
                  <a:gd name="T0" fmla="*/ 172 w 245"/>
                  <a:gd name="T1" fmla="*/ 28 h 318"/>
                  <a:gd name="T2" fmla="*/ 113 w 245"/>
                  <a:gd name="T3" fmla="*/ 13 h 318"/>
                  <a:gd name="T4" fmla="*/ 52 w 245"/>
                  <a:gd name="T5" fmla="*/ 23 h 318"/>
                  <a:gd name="T6" fmla="*/ 1 w 245"/>
                  <a:gd name="T7" fmla="*/ 236 h 318"/>
                  <a:gd name="T8" fmla="*/ 21 w 245"/>
                  <a:gd name="T9" fmla="*/ 274 h 318"/>
                  <a:gd name="T10" fmla="*/ 161 w 245"/>
                  <a:gd name="T11" fmla="*/ 301 h 318"/>
                  <a:gd name="T12" fmla="*/ 228 w 245"/>
                  <a:gd name="T13" fmla="*/ 82 h 318"/>
                  <a:gd name="T14" fmla="*/ 179 w 245"/>
                  <a:gd name="T15" fmla="*/ 36 h 318"/>
                  <a:gd name="T16" fmla="*/ 175 w 245"/>
                  <a:gd name="T17" fmla="*/ 45 h 318"/>
                  <a:gd name="T18" fmla="*/ 167 w 245"/>
                  <a:gd name="T19" fmla="*/ 42 h 318"/>
                  <a:gd name="T20" fmla="*/ 166 w 245"/>
                  <a:gd name="T21" fmla="*/ 32 h 318"/>
                  <a:gd name="T22" fmla="*/ 119 w 245"/>
                  <a:gd name="T23" fmla="*/ 18 h 318"/>
                  <a:gd name="T24" fmla="*/ 116 w 245"/>
                  <a:gd name="T25" fmla="*/ 29 h 318"/>
                  <a:gd name="T26" fmla="*/ 105 w 245"/>
                  <a:gd name="T27" fmla="*/ 16 h 318"/>
                  <a:gd name="T28" fmla="*/ 80 w 245"/>
                  <a:gd name="T29" fmla="*/ 18 h 318"/>
                  <a:gd name="T30" fmla="*/ 37 w 245"/>
                  <a:gd name="T31" fmla="*/ 242 h 318"/>
                  <a:gd name="T32" fmla="*/ 10 w 245"/>
                  <a:gd name="T33" fmla="*/ 226 h 318"/>
                  <a:gd name="T34" fmla="*/ 14 w 245"/>
                  <a:gd name="T35" fmla="*/ 213 h 318"/>
                  <a:gd name="T36" fmla="*/ 18 w 245"/>
                  <a:gd name="T37" fmla="*/ 198 h 318"/>
                  <a:gd name="T38" fmla="*/ 23 w 245"/>
                  <a:gd name="T39" fmla="*/ 181 h 318"/>
                  <a:gd name="T40" fmla="*/ 26 w 245"/>
                  <a:gd name="T41" fmla="*/ 165 h 318"/>
                  <a:gd name="T42" fmla="*/ 30 w 245"/>
                  <a:gd name="T43" fmla="*/ 150 h 318"/>
                  <a:gd name="T44" fmla="*/ 33 w 245"/>
                  <a:gd name="T45" fmla="*/ 134 h 318"/>
                  <a:gd name="T46" fmla="*/ 35 w 245"/>
                  <a:gd name="T47" fmla="*/ 128 h 318"/>
                  <a:gd name="T48" fmla="*/ 37 w 245"/>
                  <a:gd name="T49" fmla="*/ 117 h 318"/>
                  <a:gd name="T50" fmla="*/ 86 w 245"/>
                  <a:gd name="T51" fmla="*/ 101 h 318"/>
                  <a:gd name="T52" fmla="*/ 64 w 245"/>
                  <a:gd name="T53" fmla="*/ 78 h 318"/>
                  <a:gd name="T54" fmla="*/ 73 w 245"/>
                  <a:gd name="T55" fmla="*/ 63 h 318"/>
                  <a:gd name="T56" fmla="*/ 66 w 245"/>
                  <a:gd name="T57" fmla="*/ 46 h 318"/>
                  <a:gd name="T58" fmla="*/ 67 w 245"/>
                  <a:gd name="T59" fmla="*/ 31 h 318"/>
                  <a:gd name="T60" fmla="*/ 67 w 245"/>
                  <a:gd name="T61" fmla="*/ 41 h 318"/>
                  <a:gd name="T62" fmla="*/ 74 w 245"/>
                  <a:gd name="T63" fmla="*/ 31 h 318"/>
                  <a:gd name="T64" fmla="*/ 93 w 245"/>
                  <a:gd name="T65" fmla="*/ 43 h 318"/>
                  <a:gd name="T66" fmla="*/ 105 w 245"/>
                  <a:gd name="T67" fmla="*/ 40 h 318"/>
                  <a:gd name="T68" fmla="*/ 107 w 245"/>
                  <a:gd name="T69" fmla="*/ 31 h 318"/>
                  <a:gd name="T70" fmla="*/ 125 w 245"/>
                  <a:gd name="T71" fmla="*/ 54 h 318"/>
                  <a:gd name="T72" fmla="*/ 135 w 245"/>
                  <a:gd name="T73" fmla="*/ 39 h 318"/>
                  <a:gd name="T74" fmla="*/ 154 w 245"/>
                  <a:gd name="T75" fmla="*/ 63 h 318"/>
                  <a:gd name="T76" fmla="*/ 166 w 245"/>
                  <a:gd name="T77" fmla="*/ 58 h 318"/>
                  <a:gd name="T78" fmla="*/ 185 w 245"/>
                  <a:gd name="T79" fmla="*/ 66 h 318"/>
                  <a:gd name="T80" fmla="*/ 191 w 245"/>
                  <a:gd name="T81" fmla="*/ 77 h 318"/>
                  <a:gd name="T82" fmla="*/ 207 w 245"/>
                  <a:gd name="T83" fmla="*/ 61 h 318"/>
                  <a:gd name="T84" fmla="*/ 135 w 245"/>
                  <a:gd name="T85" fmla="*/ 289 h 318"/>
                  <a:gd name="T86" fmla="*/ 191 w 245"/>
                  <a:gd name="T87" fmla="*/ 192 h 318"/>
                  <a:gd name="T88" fmla="*/ 85 w 245"/>
                  <a:gd name="T89" fmla="*/ 291 h 318"/>
                  <a:gd name="T90" fmla="*/ 73 w 245"/>
                  <a:gd name="T91" fmla="*/ 279 h 318"/>
                  <a:gd name="T92" fmla="*/ 31 w 245"/>
                  <a:gd name="T93" fmla="*/ 262 h 318"/>
                  <a:gd name="T94" fmla="*/ 171 w 245"/>
                  <a:gd name="T95" fmla="*/ 209 h 318"/>
                  <a:gd name="T96" fmla="*/ 191 w 245"/>
                  <a:gd name="T97" fmla="*/ 192 h 318"/>
                  <a:gd name="T98" fmla="*/ 212 w 245"/>
                  <a:gd name="T99" fmla="*/ 61 h 318"/>
                  <a:gd name="T100" fmla="*/ 208 w 245"/>
                  <a:gd name="T101" fmla="*/ 4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318">
                    <a:moveTo>
                      <a:pt x="211" y="37"/>
                    </a:moveTo>
                    <a:cubicBezTo>
                      <a:pt x="208" y="37"/>
                      <a:pt x="205" y="37"/>
                      <a:pt x="203" y="38"/>
                    </a:cubicBezTo>
                    <a:cubicBezTo>
                      <a:pt x="197" y="30"/>
                      <a:pt x="185" y="25"/>
                      <a:pt x="176" y="27"/>
                    </a:cubicBezTo>
                    <a:cubicBezTo>
                      <a:pt x="175" y="27"/>
                      <a:pt x="174" y="28"/>
                      <a:pt x="172" y="28"/>
                    </a:cubicBezTo>
                    <a:cubicBezTo>
                      <a:pt x="167" y="21"/>
                      <a:pt x="157" y="16"/>
                      <a:pt x="149" y="18"/>
                    </a:cubicBezTo>
                    <a:cubicBezTo>
                      <a:pt x="146" y="18"/>
                      <a:pt x="143" y="19"/>
                      <a:pt x="141" y="20"/>
                    </a:cubicBezTo>
                    <a:cubicBezTo>
                      <a:pt x="136" y="14"/>
                      <a:pt x="128" y="10"/>
                      <a:pt x="120" y="11"/>
                    </a:cubicBezTo>
                    <a:cubicBezTo>
                      <a:pt x="117" y="11"/>
                      <a:pt x="115" y="12"/>
                      <a:pt x="113" y="13"/>
                    </a:cubicBezTo>
                    <a:cubicBezTo>
                      <a:pt x="108" y="5"/>
                      <a:pt x="98" y="0"/>
                      <a:pt x="88" y="4"/>
                    </a:cubicBezTo>
                    <a:cubicBezTo>
                      <a:pt x="81" y="6"/>
                      <a:pt x="76" y="10"/>
                      <a:pt x="72" y="16"/>
                    </a:cubicBezTo>
                    <a:cubicBezTo>
                      <a:pt x="70" y="16"/>
                      <a:pt x="67" y="15"/>
                      <a:pt x="64" y="15"/>
                    </a:cubicBezTo>
                    <a:cubicBezTo>
                      <a:pt x="59" y="16"/>
                      <a:pt x="54" y="18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42" y="59"/>
                      <a:pt x="37" y="95"/>
                      <a:pt x="28" y="130"/>
                    </a:cubicBezTo>
                    <a:cubicBezTo>
                      <a:pt x="20" y="165"/>
                      <a:pt x="8" y="200"/>
                      <a:pt x="1" y="235"/>
                    </a:cubicBezTo>
                    <a:cubicBezTo>
                      <a:pt x="1" y="235"/>
                      <a:pt x="1" y="236"/>
                      <a:pt x="1" y="236"/>
                    </a:cubicBezTo>
                    <a:cubicBezTo>
                      <a:pt x="0" y="242"/>
                      <a:pt x="1" y="246"/>
                      <a:pt x="5" y="250"/>
                    </a:cubicBezTo>
                    <a:cubicBezTo>
                      <a:pt x="8" y="258"/>
                      <a:pt x="14" y="265"/>
                      <a:pt x="19" y="272"/>
                    </a:cubicBezTo>
                    <a:cubicBezTo>
                      <a:pt x="19" y="272"/>
                      <a:pt x="19" y="273"/>
                      <a:pt x="19" y="273"/>
                    </a:cubicBezTo>
                    <a:cubicBezTo>
                      <a:pt x="20" y="273"/>
                      <a:pt x="20" y="274"/>
                      <a:pt x="21" y="274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5"/>
                      <a:pt x="22" y="275"/>
                      <a:pt x="23" y="275"/>
                    </a:cubicBezTo>
                    <a:cubicBezTo>
                      <a:pt x="48" y="288"/>
                      <a:pt x="78" y="294"/>
                      <a:pt x="105" y="301"/>
                    </a:cubicBezTo>
                    <a:cubicBezTo>
                      <a:pt x="119" y="305"/>
                      <a:pt x="150" y="318"/>
                      <a:pt x="161" y="301"/>
                    </a:cubicBezTo>
                    <a:cubicBezTo>
                      <a:pt x="161" y="301"/>
                      <a:pt x="161" y="301"/>
                      <a:pt x="161" y="301"/>
                    </a:cubicBezTo>
                    <a:cubicBezTo>
                      <a:pt x="169" y="291"/>
                      <a:pt x="171" y="276"/>
                      <a:pt x="175" y="264"/>
                    </a:cubicBezTo>
                    <a:cubicBezTo>
                      <a:pt x="181" y="244"/>
                      <a:pt x="187" y="223"/>
                      <a:pt x="194" y="202"/>
                    </a:cubicBezTo>
                    <a:cubicBezTo>
                      <a:pt x="206" y="162"/>
                      <a:pt x="220" y="122"/>
                      <a:pt x="228" y="82"/>
                    </a:cubicBezTo>
                    <a:cubicBezTo>
                      <a:pt x="228" y="81"/>
                      <a:pt x="228" y="80"/>
                      <a:pt x="227" y="79"/>
                    </a:cubicBezTo>
                    <a:cubicBezTo>
                      <a:pt x="245" y="66"/>
                      <a:pt x="229" y="39"/>
                      <a:pt x="211" y="37"/>
                    </a:cubicBezTo>
                    <a:close/>
                    <a:moveTo>
                      <a:pt x="176" y="36"/>
                    </a:moveTo>
                    <a:cubicBezTo>
                      <a:pt x="177" y="36"/>
                      <a:pt x="178" y="36"/>
                      <a:pt x="179" y="36"/>
                    </a:cubicBezTo>
                    <a:cubicBezTo>
                      <a:pt x="184" y="35"/>
                      <a:pt x="189" y="37"/>
                      <a:pt x="192" y="40"/>
                    </a:cubicBezTo>
                    <a:cubicBezTo>
                      <a:pt x="193" y="41"/>
                      <a:pt x="193" y="42"/>
                      <a:pt x="194" y="43"/>
                    </a:cubicBezTo>
                    <a:cubicBezTo>
                      <a:pt x="192" y="44"/>
                      <a:pt x="190" y="46"/>
                      <a:pt x="188" y="48"/>
                    </a:cubicBezTo>
                    <a:cubicBezTo>
                      <a:pt x="184" y="47"/>
                      <a:pt x="180" y="46"/>
                      <a:pt x="175" y="45"/>
                    </a:cubicBezTo>
                    <a:cubicBezTo>
                      <a:pt x="176" y="42"/>
                      <a:pt x="176" y="39"/>
                      <a:pt x="176" y="36"/>
                    </a:cubicBezTo>
                    <a:close/>
                    <a:moveTo>
                      <a:pt x="169" y="40"/>
                    </a:moveTo>
                    <a:cubicBezTo>
                      <a:pt x="169" y="41"/>
                      <a:pt x="169" y="42"/>
                      <a:pt x="169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8" y="41"/>
                      <a:pt x="169" y="40"/>
                    </a:cubicBezTo>
                    <a:close/>
                    <a:moveTo>
                      <a:pt x="144" y="26"/>
                    </a:moveTo>
                    <a:cubicBezTo>
                      <a:pt x="145" y="25"/>
                      <a:pt x="147" y="25"/>
                      <a:pt x="149" y="24"/>
                    </a:cubicBezTo>
                    <a:cubicBezTo>
                      <a:pt x="157" y="23"/>
                      <a:pt x="163" y="26"/>
                      <a:pt x="166" y="32"/>
                    </a:cubicBezTo>
                    <a:cubicBezTo>
                      <a:pt x="163" y="34"/>
                      <a:pt x="161" y="37"/>
                      <a:pt x="159" y="40"/>
                    </a:cubicBezTo>
                    <a:cubicBezTo>
                      <a:pt x="154" y="39"/>
                      <a:pt x="149" y="38"/>
                      <a:pt x="144" y="36"/>
                    </a:cubicBezTo>
                    <a:cubicBezTo>
                      <a:pt x="145" y="33"/>
                      <a:pt x="145" y="29"/>
                      <a:pt x="144" y="26"/>
                    </a:cubicBezTo>
                    <a:close/>
                    <a:moveTo>
                      <a:pt x="119" y="18"/>
                    </a:moveTo>
                    <a:cubicBezTo>
                      <a:pt x="126" y="17"/>
                      <a:pt x="132" y="19"/>
                      <a:pt x="135" y="25"/>
                    </a:cubicBezTo>
                    <a:cubicBezTo>
                      <a:pt x="133" y="27"/>
                      <a:pt x="131" y="30"/>
                      <a:pt x="130" y="33"/>
                    </a:cubicBezTo>
                    <a:cubicBezTo>
                      <a:pt x="128" y="32"/>
                      <a:pt x="125" y="31"/>
                      <a:pt x="123" y="30"/>
                    </a:cubicBezTo>
                    <a:cubicBezTo>
                      <a:pt x="120" y="30"/>
                      <a:pt x="118" y="29"/>
                      <a:pt x="116" y="29"/>
                    </a:cubicBezTo>
                    <a:cubicBezTo>
                      <a:pt x="116" y="25"/>
                      <a:pt x="116" y="22"/>
                      <a:pt x="115" y="19"/>
                    </a:cubicBezTo>
                    <a:cubicBezTo>
                      <a:pt x="117" y="19"/>
                      <a:pt x="118" y="18"/>
                      <a:pt x="119" y="18"/>
                    </a:cubicBezTo>
                    <a:close/>
                    <a:moveTo>
                      <a:pt x="92" y="11"/>
                    </a:moveTo>
                    <a:cubicBezTo>
                      <a:pt x="97" y="10"/>
                      <a:pt x="102" y="12"/>
                      <a:pt x="105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9"/>
                      <a:pt x="101" y="21"/>
                      <a:pt x="99" y="24"/>
                    </a:cubicBezTo>
                    <a:cubicBezTo>
                      <a:pt x="96" y="23"/>
                      <a:pt x="94" y="23"/>
                      <a:pt x="91" y="22"/>
                    </a:cubicBezTo>
                    <a:cubicBezTo>
                      <a:pt x="88" y="21"/>
                      <a:pt x="84" y="20"/>
                      <a:pt x="80" y="18"/>
                    </a:cubicBezTo>
                    <a:cubicBezTo>
                      <a:pt x="83" y="15"/>
                      <a:pt x="87" y="12"/>
                      <a:pt x="92" y="11"/>
                    </a:cubicBezTo>
                    <a:close/>
                    <a:moveTo>
                      <a:pt x="6" y="238"/>
                    </a:moveTo>
                    <a:cubicBezTo>
                      <a:pt x="16" y="240"/>
                      <a:pt x="26" y="242"/>
                      <a:pt x="36" y="244"/>
                    </a:cubicBezTo>
                    <a:cubicBezTo>
                      <a:pt x="37" y="244"/>
                      <a:pt x="38" y="242"/>
                      <a:pt x="37" y="242"/>
                    </a:cubicBezTo>
                    <a:cubicBezTo>
                      <a:pt x="26" y="240"/>
                      <a:pt x="16" y="239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3"/>
                      <a:pt x="8" y="229"/>
                      <a:pt x="10" y="226"/>
                    </a:cubicBezTo>
                    <a:cubicBezTo>
                      <a:pt x="15" y="226"/>
                      <a:pt x="20" y="227"/>
                      <a:pt x="25" y="228"/>
                    </a:cubicBezTo>
                    <a:cubicBezTo>
                      <a:pt x="25" y="228"/>
                      <a:pt x="25" y="228"/>
                      <a:pt x="25" y="227"/>
                    </a:cubicBezTo>
                    <a:cubicBezTo>
                      <a:pt x="20" y="226"/>
                      <a:pt x="15" y="225"/>
                      <a:pt x="10" y="225"/>
                    </a:cubicBezTo>
                    <a:cubicBezTo>
                      <a:pt x="11" y="221"/>
                      <a:pt x="13" y="217"/>
                      <a:pt x="14" y="213"/>
                    </a:cubicBezTo>
                    <a:cubicBezTo>
                      <a:pt x="18" y="213"/>
                      <a:pt x="22" y="213"/>
                      <a:pt x="26" y="213"/>
                    </a:cubicBezTo>
                    <a:cubicBezTo>
                      <a:pt x="27" y="213"/>
                      <a:pt x="27" y="212"/>
                      <a:pt x="26" y="212"/>
                    </a:cubicBezTo>
                    <a:cubicBezTo>
                      <a:pt x="22" y="212"/>
                      <a:pt x="18" y="212"/>
                      <a:pt x="14" y="211"/>
                    </a:cubicBezTo>
                    <a:cubicBezTo>
                      <a:pt x="16" y="207"/>
                      <a:pt x="17" y="203"/>
                      <a:pt x="18" y="198"/>
                    </a:cubicBezTo>
                    <a:cubicBezTo>
                      <a:pt x="22" y="199"/>
                      <a:pt x="25" y="199"/>
                      <a:pt x="29" y="199"/>
                    </a:cubicBezTo>
                    <a:cubicBezTo>
                      <a:pt x="30" y="199"/>
                      <a:pt x="29" y="198"/>
                      <a:pt x="29" y="198"/>
                    </a:cubicBezTo>
                    <a:cubicBezTo>
                      <a:pt x="25" y="197"/>
                      <a:pt x="22" y="197"/>
                      <a:pt x="18" y="197"/>
                    </a:cubicBezTo>
                    <a:cubicBezTo>
                      <a:pt x="20" y="192"/>
                      <a:pt x="21" y="186"/>
                      <a:pt x="23" y="181"/>
                    </a:cubicBezTo>
                    <a:cubicBezTo>
                      <a:pt x="28" y="182"/>
                      <a:pt x="33" y="182"/>
                      <a:pt x="38" y="183"/>
                    </a:cubicBezTo>
                    <a:cubicBezTo>
                      <a:pt x="39" y="183"/>
                      <a:pt x="39" y="182"/>
                      <a:pt x="38" y="182"/>
                    </a:cubicBezTo>
                    <a:cubicBezTo>
                      <a:pt x="33" y="181"/>
                      <a:pt x="28" y="181"/>
                      <a:pt x="23" y="180"/>
                    </a:cubicBezTo>
                    <a:cubicBezTo>
                      <a:pt x="24" y="175"/>
                      <a:pt x="25" y="170"/>
                      <a:pt x="26" y="165"/>
                    </a:cubicBezTo>
                    <a:cubicBezTo>
                      <a:pt x="38" y="167"/>
                      <a:pt x="51" y="168"/>
                      <a:pt x="63" y="170"/>
                    </a:cubicBezTo>
                    <a:cubicBezTo>
                      <a:pt x="63" y="170"/>
                      <a:pt x="63" y="169"/>
                      <a:pt x="63" y="169"/>
                    </a:cubicBezTo>
                    <a:cubicBezTo>
                      <a:pt x="51" y="167"/>
                      <a:pt x="39" y="165"/>
                      <a:pt x="27" y="164"/>
                    </a:cubicBezTo>
                    <a:cubicBezTo>
                      <a:pt x="28" y="159"/>
                      <a:pt x="29" y="154"/>
                      <a:pt x="30" y="150"/>
                    </a:cubicBezTo>
                    <a:cubicBezTo>
                      <a:pt x="38" y="151"/>
                      <a:pt x="46" y="151"/>
                      <a:pt x="53" y="151"/>
                    </a:cubicBezTo>
                    <a:cubicBezTo>
                      <a:pt x="54" y="151"/>
                      <a:pt x="54" y="150"/>
                      <a:pt x="53" y="150"/>
                    </a:cubicBezTo>
                    <a:cubicBezTo>
                      <a:pt x="46" y="149"/>
                      <a:pt x="38" y="149"/>
                      <a:pt x="30" y="149"/>
                    </a:cubicBezTo>
                    <a:cubicBezTo>
                      <a:pt x="31" y="144"/>
                      <a:pt x="32" y="139"/>
                      <a:pt x="33" y="134"/>
                    </a:cubicBezTo>
                    <a:cubicBezTo>
                      <a:pt x="45" y="135"/>
                      <a:pt x="56" y="136"/>
                      <a:pt x="68" y="138"/>
                    </a:cubicBezTo>
                    <a:cubicBezTo>
                      <a:pt x="68" y="138"/>
                      <a:pt x="69" y="137"/>
                      <a:pt x="68" y="137"/>
                    </a:cubicBezTo>
                    <a:cubicBezTo>
                      <a:pt x="56" y="135"/>
                      <a:pt x="45" y="134"/>
                      <a:pt x="33" y="133"/>
                    </a:cubicBezTo>
                    <a:cubicBezTo>
                      <a:pt x="34" y="132"/>
                      <a:pt x="34" y="130"/>
                      <a:pt x="35" y="128"/>
                    </a:cubicBezTo>
                    <a:cubicBezTo>
                      <a:pt x="35" y="125"/>
                      <a:pt x="36" y="121"/>
                      <a:pt x="37" y="118"/>
                    </a:cubicBezTo>
                    <a:cubicBezTo>
                      <a:pt x="43" y="119"/>
                      <a:pt x="50" y="120"/>
                      <a:pt x="57" y="119"/>
                    </a:cubicBezTo>
                    <a:cubicBezTo>
                      <a:pt x="57" y="119"/>
                      <a:pt x="57" y="118"/>
                      <a:pt x="57" y="118"/>
                    </a:cubicBezTo>
                    <a:cubicBezTo>
                      <a:pt x="50" y="118"/>
                      <a:pt x="44" y="118"/>
                      <a:pt x="37" y="117"/>
                    </a:cubicBezTo>
                    <a:cubicBezTo>
                      <a:pt x="39" y="111"/>
                      <a:pt x="40" y="104"/>
                      <a:pt x="41" y="98"/>
                    </a:cubicBezTo>
                    <a:cubicBezTo>
                      <a:pt x="41" y="98"/>
                      <a:pt x="41" y="98"/>
                      <a:pt x="42" y="98"/>
                    </a:cubicBezTo>
                    <a:cubicBezTo>
                      <a:pt x="56" y="100"/>
                      <a:pt x="71" y="101"/>
                      <a:pt x="86" y="102"/>
                    </a:cubicBezTo>
                    <a:cubicBezTo>
                      <a:pt x="87" y="102"/>
                      <a:pt x="87" y="101"/>
                      <a:pt x="86" y="101"/>
                    </a:cubicBezTo>
                    <a:cubicBezTo>
                      <a:pt x="71" y="99"/>
                      <a:pt x="56" y="98"/>
                      <a:pt x="42" y="97"/>
                    </a:cubicBezTo>
                    <a:cubicBezTo>
                      <a:pt x="43" y="91"/>
                      <a:pt x="44" y="84"/>
                      <a:pt x="46" y="78"/>
                    </a:cubicBezTo>
                    <a:cubicBezTo>
                      <a:pt x="52" y="78"/>
                      <a:pt x="58" y="78"/>
                      <a:pt x="64" y="79"/>
                    </a:cubicBezTo>
                    <a:cubicBezTo>
                      <a:pt x="65" y="79"/>
                      <a:pt x="65" y="78"/>
                      <a:pt x="64" y="78"/>
                    </a:cubicBezTo>
                    <a:cubicBezTo>
                      <a:pt x="58" y="77"/>
                      <a:pt x="52" y="77"/>
                      <a:pt x="46" y="77"/>
                    </a:cubicBezTo>
                    <a:cubicBezTo>
                      <a:pt x="47" y="72"/>
                      <a:pt x="48" y="67"/>
                      <a:pt x="49" y="62"/>
                    </a:cubicBezTo>
                    <a:cubicBezTo>
                      <a:pt x="57" y="62"/>
                      <a:pt x="65" y="63"/>
                      <a:pt x="73" y="64"/>
                    </a:cubicBezTo>
                    <a:cubicBezTo>
                      <a:pt x="73" y="64"/>
                      <a:pt x="74" y="63"/>
                      <a:pt x="73" y="63"/>
                    </a:cubicBezTo>
                    <a:cubicBezTo>
                      <a:pt x="65" y="61"/>
                      <a:pt x="57" y="61"/>
                      <a:pt x="49" y="61"/>
                    </a:cubicBezTo>
                    <a:cubicBezTo>
                      <a:pt x="50" y="55"/>
                      <a:pt x="51" y="49"/>
                      <a:pt x="52" y="43"/>
                    </a:cubicBezTo>
                    <a:cubicBezTo>
                      <a:pt x="56" y="45"/>
                      <a:pt x="61" y="46"/>
                      <a:pt x="66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1" y="45"/>
                      <a:pt x="57" y="43"/>
                      <a:pt x="52" y="42"/>
                    </a:cubicBezTo>
                    <a:cubicBezTo>
                      <a:pt x="52" y="37"/>
                      <a:pt x="53" y="32"/>
                      <a:pt x="54" y="26"/>
                    </a:cubicBezTo>
                    <a:cubicBezTo>
                      <a:pt x="56" y="22"/>
                      <a:pt x="62" y="21"/>
                      <a:pt x="70" y="22"/>
                    </a:cubicBezTo>
                    <a:cubicBezTo>
                      <a:pt x="69" y="24"/>
                      <a:pt x="67" y="28"/>
                      <a:pt x="67" y="31"/>
                    </a:cubicBezTo>
                    <a:cubicBezTo>
                      <a:pt x="65" y="31"/>
                      <a:pt x="64" y="34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9"/>
                      <a:pt x="65" y="39"/>
                      <a:pt x="64" y="38"/>
                    </a:cubicBezTo>
                    <a:cubicBezTo>
                      <a:pt x="65" y="39"/>
                      <a:pt x="65" y="40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9" y="43"/>
                      <a:pt x="72" y="43"/>
                      <a:pt x="74" y="42"/>
                    </a:cubicBezTo>
                    <a:cubicBezTo>
                      <a:pt x="76" y="40"/>
                      <a:pt x="77" y="38"/>
                      <a:pt x="77" y="35"/>
                    </a:cubicBezTo>
                    <a:cubicBezTo>
                      <a:pt x="76" y="33"/>
                      <a:pt x="75" y="32"/>
                      <a:pt x="74" y="31"/>
                    </a:cubicBezTo>
                    <a:cubicBezTo>
                      <a:pt x="74" y="28"/>
                      <a:pt x="75" y="25"/>
                      <a:pt x="77" y="22"/>
                    </a:cubicBezTo>
                    <a:cubicBezTo>
                      <a:pt x="84" y="23"/>
                      <a:pt x="91" y="25"/>
                      <a:pt x="97" y="27"/>
                    </a:cubicBezTo>
                    <a:cubicBezTo>
                      <a:pt x="96" y="31"/>
                      <a:pt x="95" y="35"/>
                      <a:pt x="96" y="40"/>
                    </a:cubicBezTo>
                    <a:cubicBezTo>
                      <a:pt x="95" y="41"/>
                      <a:pt x="94" y="42"/>
                      <a:pt x="93" y="43"/>
                    </a:cubicBezTo>
                    <a:cubicBezTo>
                      <a:pt x="92" y="46"/>
                      <a:pt x="94" y="49"/>
                      <a:pt x="96" y="50"/>
                    </a:cubicBezTo>
                    <a:cubicBezTo>
                      <a:pt x="97" y="52"/>
                      <a:pt x="99" y="52"/>
                      <a:pt x="101" y="51"/>
                    </a:cubicBezTo>
                    <a:cubicBezTo>
                      <a:pt x="103" y="51"/>
                      <a:pt x="105" y="49"/>
                      <a:pt x="106" y="47"/>
                    </a:cubicBezTo>
                    <a:cubicBezTo>
                      <a:pt x="107" y="45"/>
                      <a:pt x="107" y="42"/>
                      <a:pt x="105" y="40"/>
                    </a:cubicBezTo>
                    <a:cubicBezTo>
                      <a:pt x="104" y="39"/>
                      <a:pt x="103" y="39"/>
                      <a:pt x="102" y="38"/>
                    </a:cubicBezTo>
                    <a:cubicBezTo>
                      <a:pt x="102" y="35"/>
                      <a:pt x="102" y="32"/>
                      <a:pt x="104" y="29"/>
                    </a:cubicBezTo>
                    <a:cubicBezTo>
                      <a:pt x="105" y="29"/>
                      <a:pt x="106" y="30"/>
                      <a:pt x="107" y="30"/>
                    </a:cubicBezTo>
                    <a:cubicBezTo>
                      <a:pt x="107" y="30"/>
                      <a:pt x="107" y="31"/>
                      <a:pt x="107" y="31"/>
                    </a:cubicBezTo>
                    <a:cubicBezTo>
                      <a:pt x="107" y="36"/>
                      <a:pt x="113" y="36"/>
                      <a:pt x="115" y="32"/>
                    </a:cubicBezTo>
                    <a:cubicBezTo>
                      <a:pt x="120" y="34"/>
                      <a:pt x="125" y="36"/>
                      <a:pt x="129" y="37"/>
                    </a:cubicBezTo>
                    <a:cubicBezTo>
                      <a:pt x="128" y="41"/>
                      <a:pt x="129" y="44"/>
                      <a:pt x="129" y="48"/>
                    </a:cubicBezTo>
                    <a:cubicBezTo>
                      <a:pt x="127" y="49"/>
                      <a:pt x="125" y="51"/>
                      <a:pt x="125" y="54"/>
                    </a:cubicBezTo>
                    <a:cubicBezTo>
                      <a:pt x="125" y="58"/>
                      <a:pt x="128" y="61"/>
                      <a:pt x="131" y="61"/>
                    </a:cubicBezTo>
                    <a:cubicBezTo>
                      <a:pt x="135" y="61"/>
                      <a:pt x="138" y="58"/>
                      <a:pt x="138" y="54"/>
                    </a:cubicBezTo>
                    <a:cubicBezTo>
                      <a:pt x="138" y="52"/>
                      <a:pt x="137" y="50"/>
                      <a:pt x="135" y="48"/>
                    </a:cubicBezTo>
                    <a:cubicBezTo>
                      <a:pt x="134" y="45"/>
                      <a:pt x="134" y="42"/>
                      <a:pt x="135" y="39"/>
                    </a:cubicBezTo>
                    <a:cubicBezTo>
                      <a:pt x="139" y="40"/>
                      <a:pt x="148" y="43"/>
                      <a:pt x="158" y="45"/>
                    </a:cubicBezTo>
                    <a:cubicBezTo>
                      <a:pt x="157" y="49"/>
                      <a:pt x="157" y="52"/>
                      <a:pt x="158" y="55"/>
                    </a:cubicBezTo>
                    <a:cubicBezTo>
                      <a:pt x="158" y="55"/>
                      <a:pt x="158" y="55"/>
                      <a:pt x="158" y="55"/>
                    </a:cubicBezTo>
                    <a:cubicBezTo>
                      <a:pt x="155" y="56"/>
                      <a:pt x="153" y="60"/>
                      <a:pt x="154" y="6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5" y="67"/>
                      <a:pt x="160" y="69"/>
                      <a:pt x="163" y="67"/>
                    </a:cubicBezTo>
                    <a:cubicBezTo>
                      <a:pt x="167" y="66"/>
                      <a:pt x="168" y="62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7"/>
                      <a:pt x="164" y="56"/>
                      <a:pt x="163" y="55"/>
                    </a:cubicBezTo>
                    <a:cubicBezTo>
                      <a:pt x="163" y="52"/>
                      <a:pt x="164" y="50"/>
                      <a:pt x="164" y="47"/>
                    </a:cubicBezTo>
                    <a:cubicBezTo>
                      <a:pt x="172" y="49"/>
                      <a:pt x="179" y="51"/>
                      <a:pt x="185" y="53"/>
                    </a:cubicBezTo>
                    <a:cubicBezTo>
                      <a:pt x="184" y="57"/>
                      <a:pt x="183" y="61"/>
                      <a:pt x="185" y="66"/>
                    </a:cubicBezTo>
                    <a:cubicBezTo>
                      <a:pt x="184" y="66"/>
                      <a:pt x="184" y="66"/>
                      <a:pt x="183" y="66"/>
                    </a:cubicBezTo>
                    <a:cubicBezTo>
                      <a:pt x="181" y="69"/>
                      <a:pt x="181" y="73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4" y="77"/>
                      <a:pt x="189" y="78"/>
                      <a:pt x="191" y="77"/>
                    </a:cubicBezTo>
                    <a:cubicBezTo>
                      <a:pt x="194" y="75"/>
                      <a:pt x="195" y="71"/>
                      <a:pt x="194" y="68"/>
                    </a:cubicBezTo>
                    <a:cubicBezTo>
                      <a:pt x="193" y="68"/>
                      <a:pt x="193" y="67"/>
                      <a:pt x="193" y="67"/>
                    </a:cubicBezTo>
                    <a:cubicBezTo>
                      <a:pt x="192" y="63"/>
                      <a:pt x="193" y="59"/>
                      <a:pt x="194" y="56"/>
                    </a:cubicBezTo>
                    <a:cubicBezTo>
                      <a:pt x="202" y="58"/>
                      <a:pt x="207" y="60"/>
                      <a:pt x="207" y="61"/>
                    </a:cubicBezTo>
                    <a:cubicBezTo>
                      <a:pt x="206" y="62"/>
                      <a:pt x="207" y="63"/>
                      <a:pt x="207" y="64"/>
                    </a:cubicBezTo>
                    <a:cubicBezTo>
                      <a:pt x="196" y="101"/>
                      <a:pt x="186" y="139"/>
                      <a:pt x="175" y="176"/>
                    </a:cubicBezTo>
                    <a:cubicBezTo>
                      <a:pt x="170" y="194"/>
                      <a:pt x="164" y="213"/>
                      <a:pt x="159" y="231"/>
                    </a:cubicBezTo>
                    <a:cubicBezTo>
                      <a:pt x="156" y="242"/>
                      <a:pt x="149" y="286"/>
                      <a:pt x="135" y="289"/>
                    </a:cubicBezTo>
                    <a:cubicBezTo>
                      <a:pt x="134" y="288"/>
                      <a:pt x="134" y="288"/>
                      <a:pt x="133" y="288"/>
                    </a:cubicBezTo>
                    <a:cubicBezTo>
                      <a:pt x="111" y="282"/>
                      <a:pt x="90" y="275"/>
                      <a:pt x="68" y="269"/>
                    </a:cubicBezTo>
                    <a:cubicBezTo>
                      <a:pt x="53" y="264"/>
                      <a:pt x="12" y="257"/>
                      <a:pt x="6" y="238"/>
                    </a:cubicBezTo>
                    <a:close/>
                    <a:moveTo>
                      <a:pt x="191" y="192"/>
                    </a:move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69" y="265"/>
                      <a:pt x="166" y="286"/>
                      <a:pt x="157" y="300"/>
                    </a:cubicBezTo>
                    <a:cubicBezTo>
                      <a:pt x="145" y="308"/>
                      <a:pt x="130" y="302"/>
                      <a:pt x="117" y="299"/>
                    </a:cubicBezTo>
                    <a:cubicBezTo>
                      <a:pt x="106" y="297"/>
                      <a:pt x="95" y="294"/>
                      <a:pt x="85" y="291"/>
                    </a:cubicBezTo>
                    <a:cubicBezTo>
                      <a:pt x="65" y="285"/>
                      <a:pt x="45" y="277"/>
                      <a:pt x="24" y="272"/>
                    </a:cubicBezTo>
                    <a:cubicBezTo>
                      <a:pt x="24" y="272"/>
                      <a:pt x="24" y="272"/>
                      <a:pt x="24" y="271"/>
                    </a:cubicBezTo>
                    <a:cubicBezTo>
                      <a:pt x="21" y="268"/>
                      <a:pt x="19" y="265"/>
                      <a:pt x="17" y="261"/>
                    </a:cubicBezTo>
                    <a:cubicBezTo>
                      <a:pt x="35" y="269"/>
                      <a:pt x="54" y="276"/>
                      <a:pt x="73" y="279"/>
                    </a:cubicBezTo>
                    <a:cubicBezTo>
                      <a:pt x="74" y="279"/>
                      <a:pt x="74" y="278"/>
                      <a:pt x="74" y="278"/>
                    </a:cubicBezTo>
                    <a:cubicBezTo>
                      <a:pt x="54" y="272"/>
                      <a:pt x="35" y="267"/>
                      <a:pt x="16" y="260"/>
                    </a:cubicBezTo>
                    <a:cubicBezTo>
                      <a:pt x="15" y="258"/>
                      <a:pt x="14" y="257"/>
                      <a:pt x="13" y="255"/>
                    </a:cubicBezTo>
                    <a:cubicBezTo>
                      <a:pt x="18" y="258"/>
                      <a:pt x="25" y="261"/>
                      <a:pt x="31" y="262"/>
                    </a:cubicBezTo>
                    <a:cubicBezTo>
                      <a:pt x="64" y="273"/>
                      <a:pt x="98" y="284"/>
                      <a:pt x="132" y="293"/>
                    </a:cubicBezTo>
                    <a:cubicBezTo>
                      <a:pt x="132" y="293"/>
                      <a:pt x="133" y="293"/>
                      <a:pt x="134" y="292"/>
                    </a:cubicBezTo>
                    <a:cubicBezTo>
                      <a:pt x="142" y="295"/>
                      <a:pt x="147" y="288"/>
                      <a:pt x="150" y="280"/>
                    </a:cubicBezTo>
                    <a:cubicBezTo>
                      <a:pt x="158" y="257"/>
                      <a:pt x="164" y="233"/>
                      <a:pt x="171" y="209"/>
                    </a:cubicBezTo>
                    <a:cubicBezTo>
                      <a:pt x="185" y="162"/>
                      <a:pt x="200" y="116"/>
                      <a:pt x="212" y="68"/>
                    </a:cubicBezTo>
                    <a:cubicBezTo>
                      <a:pt x="213" y="70"/>
                      <a:pt x="214" y="72"/>
                      <a:pt x="215" y="74"/>
                    </a:cubicBezTo>
                    <a:cubicBezTo>
                      <a:pt x="217" y="76"/>
                      <a:pt x="219" y="79"/>
                      <a:pt x="222" y="82"/>
                    </a:cubicBezTo>
                    <a:cubicBezTo>
                      <a:pt x="213" y="119"/>
                      <a:pt x="201" y="155"/>
                      <a:pt x="191" y="192"/>
                    </a:cubicBezTo>
                    <a:close/>
                    <a:moveTo>
                      <a:pt x="222" y="73"/>
                    </a:moveTo>
                    <a:cubicBezTo>
                      <a:pt x="222" y="73"/>
                      <a:pt x="222" y="73"/>
                      <a:pt x="221" y="73"/>
                    </a:cubicBezTo>
                    <a:cubicBezTo>
                      <a:pt x="221" y="72"/>
                      <a:pt x="220" y="72"/>
                      <a:pt x="219" y="71"/>
                    </a:cubicBezTo>
                    <a:cubicBezTo>
                      <a:pt x="216" y="68"/>
                      <a:pt x="214" y="64"/>
                      <a:pt x="212" y="61"/>
                    </a:cubicBezTo>
                    <a:cubicBezTo>
                      <a:pt x="212" y="57"/>
                      <a:pt x="209" y="54"/>
                      <a:pt x="205" y="53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6" y="50"/>
                      <a:pt x="206" y="48"/>
                      <a:pt x="206" y="46"/>
                    </a:cubicBezTo>
                    <a:cubicBezTo>
                      <a:pt x="206" y="46"/>
                      <a:pt x="207" y="46"/>
                      <a:pt x="208" y="46"/>
                    </a:cubicBezTo>
                    <a:cubicBezTo>
                      <a:pt x="220" y="46"/>
                      <a:pt x="234" y="63"/>
                      <a:pt x="2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188">
                <a:extLst>
                  <a:ext uri="{FF2B5EF4-FFF2-40B4-BE49-F238E27FC236}">
                    <a16:creationId xmlns:a16="http://schemas.microsoft.com/office/drawing/2014/main" id="{61EF1183-5D9A-4890-BAC7-3ABEBB49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29" y="3235004"/>
                <a:ext cx="249659" cy="165932"/>
              </a:xfrm>
              <a:custGeom>
                <a:avLst/>
                <a:gdLst>
                  <a:gd name="T0" fmla="*/ 111 w 111"/>
                  <a:gd name="T1" fmla="*/ 32 h 80"/>
                  <a:gd name="T2" fmla="*/ 110 w 111"/>
                  <a:gd name="T3" fmla="*/ 30 h 80"/>
                  <a:gd name="T4" fmla="*/ 109 w 111"/>
                  <a:gd name="T5" fmla="*/ 26 h 80"/>
                  <a:gd name="T6" fmla="*/ 16 w 111"/>
                  <a:gd name="T7" fmla="*/ 1 h 80"/>
                  <a:gd name="T8" fmla="*/ 14 w 111"/>
                  <a:gd name="T9" fmla="*/ 2 h 80"/>
                  <a:gd name="T10" fmla="*/ 12 w 111"/>
                  <a:gd name="T11" fmla="*/ 3 h 80"/>
                  <a:gd name="T12" fmla="*/ 1 w 111"/>
                  <a:gd name="T13" fmla="*/ 47 h 80"/>
                  <a:gd name="T14" fmla="*/ 5 w 111"/>
                  <a:gd name="T15" fmla="*/ 48 h 80"/>
                  <a:gd name="T16" fmla="*/ 16 w 111"/>
                  <a:gd name="T17" fmla="*/ 5 h 80"/>
                  <a:gd name="T18" fmla="*/ 107 w 111"/>
                  <a:gd name="T19" fmla="*/ 31 h 80"/>
                  <a:gd name="T20" fmla="*/ 93 w 111"/>
                  <a:gd name="T21" fmla="*/ 74 h 80"/>
                  <a:gd name="T22" fmla="*/ 3 w 111"/>
                  <a:gd name="T23" fmla="*/ 49 h 80"/>
                  <a:gd name="T24" fmla="*/ 2 w 111"/>
                  <a:gd name="T25" fmla="*/ 52 h 80"/>
                  <a:gd name="T26" fmla="*/ 94 w 111"/>
                  <a:gd name="T27" fmla="*/ 79 h 80"/>
                  <a:gd name="T28" fmla="*/ 96 w 111"/>
                  <a:gd name="T29" fmla="*/ 76 h 80"/>
                  <a:gd name="T30" fmla="*/ 111 w 111"/>
                  <a:gd name="T31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80">
                    <a:moveTo>
                      <a:pt x="111" y="32"/>
                    </a:moveTo>
                    <a:cubicBezTo>
                      <a:pt x="111" y="31"/>
                      <a:pt x="111" y="30"/>
                      <a:pt x="110" y="30"/>
                    </a:cubicBezTo>
                    <a:cubicBezTo>
                      <a:pt x="111" y="29"/>
                      <a:pt x="111" y="27"/>
                      <a:pt x="109" y="26"/>
                    </a:cubicBezTo>
                    <a:cubicBezTo>
                      <a:pt x="78" y="17"/>
                      <a:pt x="47" y="7"/>
                      <a:pt x="16" y="1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8" y="17"/>
                      <a:pt x="3" y="32"/>
                      <a:pt x="1" y="47"/>
                    </a:cubicBezTo>
                    <a:cubicBezTo>
                      <a:pt x="0" y="49"/>
                      <a:pt x="4" y="50"/>
                      <a:pt x="5" y="48"/>
                    </a:cubicBezTo>
                    <a:cubicBezTo>
                      <a:pt x="10" y="34"/>
                      <a:pt x="13" y="19"/>
                      <a:pt x="16" y="5"/>
                    </a:cubicBezTo>
                    <a:cubicBezTo>
                      <a:pt x="45" y="16"/>
                      <a:pt x="77" y="23"/>
                      <a:pt x="107" y="31"/>
                    </a:cubicBezTo>
                    <a:cubicBezTo>
                      <a:pt x="104" y="46"/>
                      <a:pt x="98" y="60"/>
                      <a:pt x="93" y="74"/>
                    </a:cubicBezTo>
                    <a:cubicBezTo>
                      <a:pt x="64" y="64"/>
                      <a:pt x="33" y="55"/>
                      <a:pt x="3" y="49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32" y="61"/>
                      <a:pt x="63" y="70"/>
                      <a:pt x="94" y="79"/>
                    </a:cubicBezTo>
                    <a:cubicBezTo>
                      <a:pt x="96" y="80"/>
                      <a:pt x="97" y="77"/>
                      <a:pt x="96" y="76"/>
                    </a:cubicBezTo>
                    <a:cubicBezTo>
                      <a:pt x="105" y="62"/>
                      <a:pt x="109" y="47"/>
                      <a:pt x="1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89">
                <a:extLst>
                  <a:ext uri="{FF2B5EF4-FFF2-40B4-BE49-F238E27FC236}">
                    <a16:creationId xmlns:a16="http://schemas.microsoft.com/office/drawing/2014/main" id="{C01332AB-4329-420A-9889-E637649EC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999" y="3311119"/>
                <a:ext cx="147664" cy="44147"/>
              </a:xfrm>
              <a:custGeom>
                <a:avLst/>
                <a:gdLst>
                  <a:gd name="T0" fmla="*/ 64 w 66"/>
                  <a:gd name="T1" fmla="*/ 19 h 21"/>
                  <a:gd name="T2" fmla="*/ 1 w 66"/>
                  <a:gd name="T3" fmla="*/ 0 h 21"/>
                  <a:gd name="T4" fmla="*/ 0 w 66"/>
                  <a:gd name="T5" fmla="*/ 2 h 21"/>
                  <a:gd name="T6" fmla="*/ 64 w 66"/>
                  <a:gd name="T7" fmla="*/ 21 h 21"/>
                  <a:gd name="T8" fmla="*/ 64 w 66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4" y="19"/>
                    </a:moveTo>
                    <a:cubicBezTo>
                      <a:pt x="43" y="12"/>
                      <a:pt x="22" y="6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1" y="10"/>
                      <a:pt x="42" y="16"/>
                      <a:pt x="64" y="21"/>
                    </a:cubicBezTo>
                    <a:cubicBezTo>
                      <a:pt x="65" y="21"/>
                      <a:pt x="66" y="19"/>
                      <a:pt x="6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90">
                <a:extLst>
                  <a:ext uri="{FF2B5EF4-FFF2-40B4-BE49-F238E27FC236}">
                    <a16:creationId xmlns:a16="http://schemas.microsoft.com/office/drawing/2014/main" id="{E3591140-7583-4839-B0EE-443154516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566" y="3277628"/>
                <a:ext cx="156797" cy="51759"/>
              </a:xfrm>
              <a:custGeom>
                <a:avLst/>
                <a:gdLst>
                  <a:gd name="T0" fmla="*/ 67 w 70"/>
                  <a:gd name="T1" fmla="*/ 20 h 25"/>
                  <a:gd name="T2" fmla="*/ 2 w 70"/>
                  <a:gd name="T3" fmla="*/ 1 h 25"/>
                  <a:gd name="T4" fmla="*/ 2 w 70"/>
                  <a:gd name="T5" fmla="*/ 3 h 25"/>
                  <a:gd name="T6" fmla="*/ 66 w 70"/>
                  <a:gd name="T7" fmla="*/ 24 h 25"/>
                  <a:gd name="T8" fmla="*/ 67 w 70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5">
                    <a:moveTo>
                      <a:pt x="67" y="20"/>
                    </a:moveTo>
                    <a:cubicBezTo>
                      <a:pt x="46" y="13"/>
                      <a:pt x="24" y="7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23" y="10"/>
                      <a:pt x="44" y="18"/>
                      <a:pt x="66" y="24"/>
                    </a:cubicBezTo>
                    <a:cubicBezTo>
                      <a:pt x="69" y="25"/>
                      <a:pt x="70" y="21"/>
                      <a:pt x="6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91">
                <a:extLst>
                  <a:ext uri="{FF2B5EF4-FFF2-40B4-BE49-F238E27FC236}">
                    <a16:creationId xmlns:a16="http://schemas.microsoft.com/office/drawing/2014/main" id="{949EA94E-F30F-4D64-B9FB-A36FEA558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406" y="3378101"/>
                <a:ext cx="70026" cy="15223"/>
              </a:xfrm>
              <a:custGeom>
                <a:avLst/>
                <a:gdLst>
                  <a:gd name="T0" fmla="*/ 31 w 31"/>
                  <a:gd name="T1" fmla="*/ 6 h 8"/>
                  <a:gd name="T2" fmla="*/ 0 w 31"/>
                  <a:gd name="T3" fmla="*/ 0 h 8"/>
                  <a:gd name="T4" fmla="*/ 0 w 31"/>
                  <a:gd name="T5" fmla="*/ 1 h 8"/>
                  <a:gd name="T6" fmla="*/ 30 w 31"/>
                  <a:gd name="T7" fmla="*/ 7 h 8"/>
                  <a:gd name="T8" fmla="*/ 31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6"/>
                    </a:moveTo>
                    <a:cubicBezTo>
                      <a:pt x="21" y="4"/>
                      <a:pt x="10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0" y="3"/>
                      <a:pt x="20" y="6"/>
                      <a:pt x="30" y="7"/>
                    </a:cubicBezTo>
                    <a:cubicBezTo>
                      <a:pt x="31" y="8"/>
                      <a:pt x="31" y="7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0E29C33-618A-4372-A093-8F623D5A4D12}"/>
                </a:ext>
              </a:extLst>
            </p:cNvPr>
            <p:cNvGrpSpPr/>
            <p:nvPr/>
          </p:nvGrpSpPr>
          <p:grpSpPr>
            <a:xfrm>
              <a:off x="479838" y="2146311"/>
              <a:ext cx="861627" cy="1459895"/>
              <a:chOff x="797028" y="1720306"/>
              <a:chExt cx="861627" cy="1459895"/>
            </a:xfrm>
            <a:solidFill>
              <a:schemeClr val="bg1"/>
            </a:solidFill>
          </p:grpSpPr>
          <p:sp>
            <p:nvSpPr>
              <p:cNvPr id="38" name="Freeform 192">
                <a:extLst>
                  <a:ext uri="{FF2B5EF4-FFF2-40B4-BE49-F238E27FC236}">
                    <a16:creationId xmlns:a16="http://schemas.microsoft.com/office/drawing/2014/main" id="{61BC3E46-8331-42AD-B9E4-BF30445A6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028" y="1720306"/>
                <a:ext cx="861627" cy="1459895"/>
              </a:xfrm>
              <a:custGeom>
                <a:avLst/>
                <a:gdLst>
                  <a:gd name="T0" fmla="*/ 301 w 384"/>
                  <a:gd name="T1" fmla="*/ 222 h 706"/>
                  <a:gd name="T2" fmla="*/ 248 w 384"/>
                  <a:gd name="T3" fmla="*/ 132 h 706"/>
                  <a:gd name="T4" fmla="*/ 221 w 384"/>
                  <a:gd name="T5" fmla="*/ 49 h 706"/>
                  <a:gd name="T6" fmla="*/ 55 w 384"/>
                  <a:gd name="T7" fmla="*/ 489 h 706"/>
                  <a:gd name="T8" fmla="*/ 8 w 384"/>
                  <a:gd name="T9" fmla="*/ 581 h 706"/>
                  <a:gd name="T10" fmla="*/ 150 w 384"/>
                  <a:gd name="T11" fmla="*/ 538 h 706"/>
                  <a:gd name="T12" fmla="*/ 176 w 384"/>
                  <a:gd name="T13" fmla="*/ 704 h 706"/>
                  <a:gd name="T14" fmla="*/ 220 w 384"/>
                  <a:gd name="T15" fmla="*/ 581 h 706"/>
                  <a:gd name="T16" fmla="*/ 370 w 384"/>
                  <a:gd name="T17" fmla="*/ 350 h 706"/>
                  <a:gd name="T18" fmla="*/ 344 w 384"/>
                  <a:gd name="T19" fmla="*/ 350 h 706"/>
                  <a:gd name="T20" fmla="*/ 274 w 384"/>
                  <a:gd name="T21" fmla="*/ 324 h 706"/>
                  <a:gd name="T22" fmla="*/ 255 w 384"/>
                  <a:gd name="T23" fmla="*/ 364 h 706"/>
                  <a:gd name="T24" fmla="*/ 238 w 384"/>
                  <a:gd name="T25" fmla="*/ 364 h 706"/>
                  <a:gd name="T26" fmla="*/ 227 w 384"/>
                  <a:gd name="T27" fmla="*/ 340 h 706"/>
                  <a:gd name="T28" fmla="*/ 244 w 384"/>
                  <a:gd name="T29" fmla="*/ 287 h 706"/>
                  <a:gd name="T30" fmla="*/ 220 w 384"/>
                  <a:gd name="T31" fmla="*/ 327 h 706"/>
                  <a:gd name="T32" fmla="*/ 255 w 384"/>
                  <a:gd name="T33" fmla="*/ 340 h 706"/>
                  <a:gd name="T34" fmla="*/ 348 w 384"/>
                  <a:gd name="T35" fmla="*/ 373 h 706"/>
                  <a:gd name="T36" fmla="*/ 321 w 384"/>
                  <a:gd name="T37" fmla="*/ 348 h 706"/>
                  <a:gd name="T38" fmla="*/ 329 w 384"/>
                  <a:gd name="T39" fmla="*/ 322 h 706"/>
                  <a:gd name="T40" fmla="*/ 315 w 384"/>
                  <a:gd name="T41" fmla="*/ 265 h 706"/>
                  <a:gd name="T42" fmla="*/ 286 w 384"/>
                  <a:gd name="T43" fmla="*/ 298 h 706"/>
                  <a:gd name="T44" fmla="*/ 217 w 384"/>
                  <a:gd name="T45" fmla="*/ 318 h 706"/>
                  <a:gd name="T46" fmla="*/ 261 w 384"/>
                  <a:gd name="T47" fmla="*/ 261 h 706"/>
                  <a:gd name="T48" fmla="*/ 274 w 384"/>
                  <a:gd name="T49" fmla="*/ 191 h 706"/>
                  <a:gd name="T50" fmla="*/ 212 w 384"/>
                  <a:gd name="T51" fmla="*/ 326 h 706"/>
                  <a:gd name="T52" fmla="*/ 241 w 384"/>
                  <a:gd name="T53" fmla="*/ 250 h 706"/>
                  <a:gd name="T54" fmla="*/ 286 w 384"/>
                  <a:gd name="T55" fmla="*/ 142 h 706"/>
                  <a:gd name="T56" fmla="*/ 301 w 384"/>
                  <a:gd name="T57" fmla="*/ 477 h 706"/>
                  <a:gd name="T58" fmla="*/ 214 w 384"/>
                  <a:gd name="T59" fmla="*/ 562 h 706"/>
                  <a:gd name="T60" fmla="*/ 206 w 384"/>
                  <a:gd name="T61" fmla="*/ 544 h 706"/>
                  <a:gd name="T62" fmla="*/ 185 w 384"/>
                  <a:gd name="T63" fmla="*/ 529 h 706"/>
                  <a:gd name="T64" fmla="*/ 163 w 384"/>
                  <a:gd name="T65" fmla="*/ 514 h 706"/>
                  <a:gd name="T66" fmla="*/ 144 w 384"/>
                  <a:gd name="T67" fmla="*/ 505 h 706"/>
                  <a:gd name="T68" fmla="*/ 107 w 384"/>
                  <a:gd name="T69" fmla="*/ 503 h 706"/>
                  <a:gd name="T70" fmla="*/ 101 w 384"/>
                  <a:gd name="T71" fmla="*/ 489 h 706"/>
                  <a:gd name="T72" fmla="*/ 108 w 384"/>
                  <a:gd name="T73" fmla="*/ 469 h 706"/>
                  <a:gd name="T74" fmla="*/ 89 w 384"/>
                  <a:gd name="T75" fmla="*/ 469 h 706"/>
                  <a:gd name="T76" fmla="*/ 89 w 384"/>
                  <a:gd name="T77" fmla="*/ 454 h 706"/>
                  <a:gd name="T78" fmla="*/ 97 w 384"/>
                  <a:gd name="T79" fmla="*/ 429 h 706"/>
                  <a:gd name="T80" fmla="*/ 103 w 384"/>
                  <a:gd name="T81" fmla="*/ 414 h 706"/>
                  <a:gd name="T82" fmla="*/ 86 w 384"/>
                  <a:gd name="T83" fmla="*/ 407 h 706"/>
                  <a:gd name="T84" fmla="*/ 288 w 384"/>
                  <a:gd name="T85" fmla="*/ 27 h 706"/>
                  <a:gd name="T86" fmla="*/ 282 w 384"/>
                  <a:gd name="T87" fmla="*/ 70 h 706"/>
                  <a:gd name="T88" fmla="*/ 252 w 384"/>
                  <a:gd name="T89" fmla="*/ 96 h 706"/>
                  <a:gd name="T90" fmla="*/ 235 w 384"/>
                  <a:gd name="T91" fmla="*/ 120 h 706"/>
                  <a:gd name="T92" fmla="*/ 212 w 384"/>
                  <a:gd name="T93" fmla="*/ 147 h 706"/>
                  <a:gd name="T94" fmla="*/ 181 w 384"/>
                  <a:gd name="T95" fmla="*/ 176 h 706"/>
                  <a:gd name="T96" fmla="*/ 146 w 384"/>
                  <a:gd name="T97" fmla="*/ 226 h 706"/>
                  <a:gd name="T98" fmla="*/ 129 w 384"/>
                  <a:gd name="T99" fmla="*/ 253 h 706"/>
                  <a:gd name="T100" fmla="*/ 142 w 384"/>
                  <a:gd name="T101" fmla="*/ 257 h 706"/>
                  <a:gd name="T102" fmla="*/ 128 w 384"/>
                  <a:gd name="T103" fmla="*/ 282 h 706"/>
                  <a:gd name="T104" fmla="*/ 168 w 384"/>
                  <a:gd name="T105" fmla="*/ 227 h 706"/>
                  <a:gd name="T106" fmla="*/ 216 w 384"/>
                  <a:gd name="T107" fmla="*/ 168 h 706"/>
                  <a:gd name="T108" fmla="*/ 265 w 384"/>
                  <a:gd name="T109" fmla="*/ 194 h 706"/>
                  <a:gd name="T110" fmla="*/ 199 w 384"/>
                  <a:gd name="T111" fmla="*/ 338 h 706"/>
                  <a:gd name="T112" fmla="*/ 241 w 384"/>
                  <a:gd name="T113" fmla="*/ 415 h 706"/>
                  <a:gd name="T114" fmla="*/ 260 w 384"/>
                  <a:gd name="T115" fmla="*/ 391 h 706"/>
                  <a:gd name="T116" fmla="*/ 255 w 384"/>
                  <a:gd name="T117" fmla="*/ 381 h 706"/>
                  <a:gd name="T118" fmla="*/ 253 w 384"/>
                  <a:gd name="T119" fmla="*/ 370 h 706"/>
                  <a:gd name="T120" fmla="*/ 263 w 384"/>
                  <a:gd name="T121" fmla="*/ 377 h 706"/>
                  <a:gd name="T122" fmla="*/ 301 w 384"/>
                  <a:gd name="T123" fmla="*/ 47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4" h="706">
                    <a:moveTo>
                      <a:pt x="370" y="350"/>
                    </a:moveTo>
                    <a:cubicBezTo>
                      <a:pt x="378" y="334"/>
                      <a:pt x="384" y="316"/>
                      <a:pt x="380" y="299"/>
                    </a:cubicBezTo>
                    <a:cubicBezTo>
                      <a:pt x="376" y="281"/>
                      <a:pt x="365" y="266"/>
                      <a:pt x="347" y="261"/>
                    </a:cubicBezTo>
                    <a:cubicBezTo>
                      <a:pt x="346" y="261"/>
                      <a:pt x="346" y="261"/>
                      <a:pt x="345" y="261"/>
                    </a:cubicBezTo>
                    <a:cubicBezTo>
                      <a:pt x="340" y="240"/>
                      <a:pt x="324" y="223"/>
                      <a:pt x="301" y="222"/>
                    </a:cubicBezTo>
                    <a:cubicBezTo>
                      <a:pt x="297" y="209"/>
                      <a:pt x="289" y="197"/>
                      <a:pt x="276" y="187"/>
                    </a:cubicBezTo>
                    <a:cubicBezTo>
                      <a:pt x="279" y="182"/>
                      <a:pt x="282" y="178"/>
                      <a:pt x="284" y="174"/>
                    </a:cubicBezTo>
                    <a:cubicBezTo>
                      <a:pt x="292" y="160"/>
                      <a:pt x="297" y="145"/>
                      <a:pt x="286" y="131"/>
                    </a:cubicBezTo>
                    <a:cubicBezTo>
                      <a:pt x="285" y="130"/>
                      <a:pt x="284" y="130"/>
                      <a:pt x="283" y="131"/>
                    </a:cubicBezTo>
                    <a:cubicBezTo>
                      <a:pt x="272" y="124"/>
                      <a:pt x="260" y="126"/>
                      <a:pt x="248" y="132"/>
                    </a:cubicBezTo>
                    <a:cubicBezTo>
                      <a:pt x="262" y="115"/>
                      <a:pt x="272" y="95"/>
                      <a:pt x="282" y="76"/>
                    </a:cubicBezTo>
                    <a:cubicBezTo>
                      <a:pt x="290" y="63"/>
                      <a:pt x="298" y="46"/>
                      <a:pt x="292" y="31"/>
                    </a:cubicBezTo>
                    <a:cubicBezTo>
                      <a:pt x="293" y="31"/>
                      <a:pt x="293" y="30"/>
                      <a:pt x="293" y="29"/>
                    </a:cubicBezTo>
                    <a:cubicBezTo>
                      <a:pt x="288" y="17"/>
                      <a:pt x="276" y="12"/>
                      <a:pt x="263" y="14"/>
                    </a:cubicBezTo>
                    <a:cubicBezTo>
                      <a:pt x="244" y="17"/>
                      <a:pt x="232" y="34"/>
                      <a:pt x="221" y="49"/>
                    </a:cubicBezTo>
                    <a:cubicBezTo>
                      <a:pt x="189" y="92"/>
                      <a:pt x="155" y="135"/>
                      <a:pt x="127" y="182"/>
                    </a:cubicBezTo>
                    <a:cubicBezTo>
                      <a:pt x="101" y="227"/>
                      <a:pt x="84" y="274"/>
                      <a:pt x="80" y="326"/>
                    </a:cubicBezTo>
                    <a:cubicBezTo>
                      <a:pt x="78" y="355"/>
                      <a:pt x="79" y="384"/>
                      <a:pt x="81" y="413"/>
                    </a:cubicBezTo>
                    <a:cubicBezTo>
                      <a:pt x="82" y="440"/>
                      <a:pt x="83" y="467"/>
                      <a:pt x="84" y="493"/>
                    </a:cubicBezTo>
                    <a:cubicBezTo>
                      <a:pt x="74" y="491"/>
                      <a:pt x="65" y="489"/>
                      <a:pt x="55" y="489"/>
                    </a:cubicBezTo>
                    <a:cubicBezTo>
                      <a:pt x="54" y="489"/>
                      <a:pt x="54" y="490"/>
                      <a:pt x="53" y="490"/>
                    </a:cubicBezTo>
                    <a:cubicBezTo>
                      <a:pt x="52" y="490"/>
                      <a:pt x="52" y="490"/>
                      <a:pt x="51" y="492"/>
                    </a:cubicBezTo>
                    <a:cubicBezTo>
                      <a:pt x="43" y="506"/>
                      <a:pt x="38" y="521"/>
                      <a:pt x="29" y="535"/>
                    </a:cubicBezTo>
                    <a:cubicBezTo>
                      <a:pt x="21" y="550"/>
                      <a:pt x="10" y="563"/>
                      <a:pt x="2" y="577"/>
                    </a:cubicBezTo>
                    <a:cubicBezTo>
                      <a:pt x="0" y="580"/>
                      <a:pt x="5" y="585"/>
                      <a:pt x="8" y="581"/>
                    </a:cubicBezTo>
                    <a:cubicBezTo>
                      <a:pt x="28" y="558"/>
                      <a:pt x="51" y="525"/>
                      <a:pt x="56" y="494"/>
                    </a:cubicBezTo>
                    <a:cubicBezTo>
                      <a:pt x="56" y="494"/>
                      <a:pt x="56" y="494"/>
                      <a:pt x="56" y="493"/>
                    </a:cubicBezTo>
                    <a:cubicBezTo>
                      <a:pt x="66" y="496"/>
                      <a:pt x="75" y="499"/>
                      <a:pt x="84" y="502"/>
                    </a:cubicBezTo>
                    <a:cubicBezTo>
                      <a:pt x="85" y="502"/>
                      <a:pt x="85" y="503"/>
                      <a:pt x="85" y="503"/>
                    </a:cubicBezTo>
                    <a:cubicBezTo>
                      <a:pt x="108" y="512"/>
                      <a:pt x="129" y="525"/>
                      <a:pt x="150" y="538"/>
                    </a:cubicBezTo>
                    <a:cubicBezTo>
                      <a:pt x="179" y="556"/>
                      <a:pt x="207" y="577"/>
                      <a:pt x="229" y="604"/>
                    </a:cubicBezTo>
                    <a:cubicBezTo>
                      <a:pt x="229" y="604"/>
                      <a:pt x="229" y="604"/>
                      <a:pt x="229" y="604"/>
                    </a:cubicBezTo>
                    <a:cubicBezTo>
                      <a:pt x="215" y="617"/>
                      <a:pt x="203" y="634"/>
                      <a:pt x="193" y="650"/>
                    </a:cubicBezTo>
                    <a:cubicBezTo>
                      <a:pt x="184" y="665"/>
                      <a:pt x="173" y="684"/>
                      <a:pt x="171" y="702"/>
                    </a:cubicBezTo>
                    <a:cubicBezTo>
                      <a:pt x="170" y="706"/>
                      <a:pt x="175" y="706"/>
                      <a:pt x="176" y="704"/>
                    </a:cubicBezTo>
                    <a:cubicBezTo>
                      <a:pt x="187" y="688"/>
                      <a:pt x="192" y="669"/>
                      <a:pt x="202" y="652"/>
                    </a:cubicBezTo>
                    <a:cubicBezTo>
                      <a:pt x="212" y="636"/>
                      <a:pt x="224" y="621"/>
                      <a:pt x="234" y="605"/>
                    </a:cubicBezTo>
                    <a:cubicBezTo>
                      <a:pt x="235" y="604"/>
                      <a:pt x="235" y="604"/>
                      <a:pt x="235" y="604"/>
                    </a:cubicBezTo>
                    <a:cubicBezTo>
                      <a:pt x="236" y="602"/>
                      <a:pt x="237" y="600"/>
                      <a:pt x="235" y="597"/>
                    </a:cubicBezTo>
                    <a:cubicBezTo>
                      <a:pt x="230" y="592"/>
                      <a:pt x="225" y="586"/>
                      <a:pt x="220" y="581"/>
                    </a:cubicBezTo>
                    <a:cubicBezTo>
                      <a:pt x="221" y="581"/>
                      <a:pt x="221" y="581"/>
                      <a:pt x="222" y="580"/>
                    </a:cubicBezTo>
                    <a:cubicBezTo>
                      <a:pt x="234" y="558"/>
                      <a:pt x="252" y="540"/>
                      <a:pt x="269" y="522"/>
                    </a:cubicBezTo>
                    <a:cubicBezTo>
                      <a:pt x="287" y="502"/>
                      <a:pt x="305" y="483"/>
                      <a:pt x="322" y="464"/>
                    </a:cubicBezTo>
                    <a:cubicBezTo>
                      <a:pt x="350" y="433"/>
                      <a:pt x="378" y="396"/>
                      <a:pt x="374" y="353"/>
                    </a:cubicBezTo>
                    <a:cubicBezTo>
                      <a:pt x="373" y="351"/>
                      <a:pt x="372" y="350"/>
                      <a:pt x="370" y="350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77" y="279"/>
                      <a:pt x="379" y="315"/>
                      <a:pt x="367" y="340"/>
                    </a:cubicBezTo>
                    <a:cubicBezTo>
                      <a:pt x="363" y="350"/>
                      <a:pt x="358" y="358"/>
                      <a:pt x="353" y="366"/>
                    </a:cubicBezTo>
                    <a:cubicBezTo>
                      <a:pt x="352" y="360"/>
                      <a:pt x="348" y="354"/>
                      <a:pt x="344" y="350"/>
                    </a:cubicBezTo>
                    <a:cubicBezTo>
                      <a:pt x="338" y="345"/>
                      <a:pt x="330" y="343"/>
                      <a:pt x="322" y="345"/>
                    </a:cubicBezTo>
                    <a:cubicBezTo>
                      <a:pt x="338" y="323"/>
                      <a:pt x="350" y="295"/>
                      <a:pt x="346" y="268"/>
                    </a:cubicBezTo>
                    <a:close/>
                    <a:moveTo>
                      <a:pt x="254" y="361"/>
                    </a:moveTo>
                    <a:cubicBezTo>
                      <a:pt x="260" y="348"/>
                      <a:pt x="265" y="336"/>
                      <a:pt x="274" y="325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88" y="308"/>
                      <a:pt x="306" y="335"/>
                      <a:pt x="312" y="346"/>
                    </a:cubicBezTo>
                    <a:cubicBezTo>
                      <a:pt x="312" y="347"/>
                      <a:pt x="313" y="347"/>
                      <a:pt x="313" y="347"/>
                    </a:cubicBezTo>
                    <a:cubicBezTo>
                      <a:pt x="310" y="351"/>
                      <a:pt x="306" y="355"/>
                      <a:pt x="302" y="359"/>
                    </a:cubicBezTo>
                    <a:cubicBezTo>
                      <a:pt x="295" y="366"/>
                      <a:pt x="285" y="373"/>
                      <a:pt x="275" y="373"/>
                    </a:cubicBezTo>
                    <a:cubicBezTo>
                      <a:pt x="266" y="373"/>
                      <a:pt x="259" y="370"/>
                      <a:pt x="255" y="364"/>
                    </a:cubicBezTo>
                    <a:cubicBezTo>
                      <a:pt x="255" y="364"/>
                      <a:pt x="256" y="363"/>
                      <a:pt x="256" y="363"/>
                    </a:cubicBezTo>
                    <a:cubicBezTo>
                      <a:pt x="256" y="361"/>
                      <a:pt x="255" y="361"/>
                      <a:pt x="254" y="361"/>
                    </a:cubicBezTo>
                    <a:close/>
                    <a:moveTo>
                      <a:pt x="247" y="361"/>
                    </a:moveTo>
                    <a:cubicBezTo>
                      <a:pt x="244" y="362"/>
                      <a:pt x="241" y="363"/>
                      <a:pt x="238" y="363"/>
                    </a:cubicBezTo>
                    <a:cubicBezTo>
                      <a:pt x="238" y="363"/>
                      <a:pt x="238" y="363"/>
                      <a:pt x="238" y="364"/>
                    </a:cubicBezTo>
                    <a:cubicBezTo>
                      <a:pt x="236" y="359"/>
                      <a:pt x="235" y="355"/>
                      <a:pt x="233" y="351"/>
                    </a:cubicBezTo>
                    <a:cubicBezTo>
                      <a:pt x="238" y="350"/>
                      <a:pt x="243" y="348"/>
                      <a:pt x="247" y="346"/>
                    </a:cubicBezTo>
                    <a:cubicBezTo>
                      <a:pt x="248" y="346"/>
                      <a:pt x="247" y="345"/>
                      <a:pt x="246" y="345"/>
                    </a:cubicBezTo>
                    <a:cubicBezTo>
                      <a:pt x="242" y="346"/>
                      <a:pt x="237" y="348"/>
                      <a:pt x="233" y="350"/>
                    </a:cubicBezTo>
                    <a:cubicBezTo>
                      <a:pt x="231" y="347"/>
                      <a:pt x="229" y="343"/>
                      <a:pt x="227" y="340"/>
                    </a:cubicBezTo>
                    <a:cubicBezTo>
                      <a:pt x="230" y="342"/>
                      <a:pt x="235" y="344"/>
                      <a:pt x="240" y="344"/>
                    </a:cubicBezTo>
                    <a:cubicBezTo>
                      <a:pt x="244" y="344"/>
                      <a:pt x="248" y="343"/>
                      <a:pt x="251" y="342"/>
                    </a:cubicBezTo>
                    <a:cubicBezTo>
                      <a:pt x="246" y="347"/>
                      <a:pt x="245" y="354"/>
                      <a:pt x="247" y="361"/>
                    </a:cubicBezTo>
                    <a:close/>
                    <a:moveTo>
                      <a:pt x="220" y="327"/>
                    </a:moveTo>
                    <a:cubicBezTo>
                      <a:pt x="226" y="314"/>
                      <a:pt x="233" y="298"/>
                      <a:pt x="244" y="287"/>
                    </a:cubicBezTo>
                    <a:cubicBezTo>
                      <a:pt x="259" y="273"/>
                      <a:pt x="273" y="292"/>
                      <a:pt x="283" y="303"/>
                    </a:cubicBezTo>
                    <a:cubicBezTo>
                      <a:pt x="280" y="307"/>
                      <a:pt x="277" y="312"/>
                      <a:pt x="274" y="316"/>
                    </a:cubicBezTo>
                    <a:cubicBezTo>
                      <a:pt x="271" y="319"/>
                      <a:pt x="268" y="322"/>
                      <a:pt x="266" y="325"/>
                    </a:cubicBezTo>
                    <a:cubicBezTo>
                      <a:pt x="262" y="329"/>
                      <a:pt x="257" y="333"/>
                      <a:pt x="252" y="336"/>
                    </a:cubicBezTo>
                    <a:cubicBezTo>
                      <a:pt x="240" y="341"/>
                      <a:pt x="225" y="339"/>
                      <a:pt x="220" y="327"/>
                    </a:cubicBezTo>
                    <a:close/>
                    <a:moveTo>
                      <a:pt x="255" y="340"/>
                    </a:moveTo>
                    <a:cubicBezTo>
                      <a:pt x="257" y="339"/>
                      <a:pt x="258" y="339"/>
                      <a:pt x="259" y="338"/>
                    </a:cubicBezTo>
                    <a:cubicBezTo>
                      <a:pt x="256" y="342"/>
                      <a:pt x="254" y="348"/>
                      <a:pt x="252" y="352"/>
                    </a:cubicBezTo>
                    <a:cubicBezTo>
                      <a:pt x="252" y="349"/>
                      <a:pt x="253" y="345"/>
                      <a:pt x="256" y="341"/>
                    </a:cubicBezTo>
                    <a:cubicBezTo>
                      <a:pt x="256" y="341"/>
                      <a:pt x="256" y="340"/>
                      <a:pt x="255" y="340"/>
                    </a:cubicBezTo>
                    <a:close/>
                    <a:moveTo>
                      <a:pt x="321" y="348"/>
                    </a:moveTo>
                    <a:cubicBezTo>
                      <a:pt x="321" y="348"/>
                      <a:pt x="321" y="348"/>
                      <a:pt x="322" y="348"/>
                    </a:cubicBezTo>
                    <a:cubicBezTo>
                      <a:pt x="329" y="348"/>
                      <a:pt x="335" y="350"/>
                      <a:pt x="340" y="355"/>
                    </a:cubicBezTo>
                    <a:cubicBezTo>
                      <a:pt x="345" y="360"/>
                      <a:pt x="345" y="365"/>
                      <a:pt x="347" y="371"/>
                    </a:cubicBezTo>
                    <a:cubicBezTo>
                      <a:pt x="347" y="372"/>
                      <a:pt x="347" y="372"/>
                      <a:pt x="348" y="373"/>
                    </a:cubicBezTo>
                    <a:cubicBezTo>
                      <a:pt x="347" y="373"/>
                      <a:pt x="347" y="374"/>
                      <a:pt x="346" y="375"/>
                    </a:cubicBezTo>
                    <a:cubicBezTo>
                      <a:pt x="342" y="380"/>
                      <a:pt x="337" y="386"/>
                      <a:pt x="330" y="390"/>
                    </a:cubicBezTo>
                    <a:cubicBezTo>
                      <a:pt x="315" y="397"/>
                      <a:pt x="297" y="391"/>
                      <a:pt x="298" y="372"/>
                    </a:cubicBezTo>
                    <a:cubicBezTo>
                      <a:pt x="298" y="372"/>
                      <a:pt x="298" y="371"/>
                      <a:pt x="297" y="371"/>
                    </a:cubicBezTo>
                    <a:cubicBezTo>
                      <a:pt x="307" y="365"/>
                      <a:pt x="314" y="356"/>
                      <a:pt x="321" y="348"/>
                    </a:cubicBezTo>
                    <a:close/>
                    <a:moveTo>
                      <a:pt x="314" y="260"/>
                    </a:moveTo>
                    <a:cubicBezTo>
                      <a:pt x="313" y="259"/>
                      <a:pt x="311" y="260"/>
                      <a:pt x="309" y="259"/>
                    </a:cubicBezTo>
                    <a:cubicBezTo>
                      <a:pt x="307" y="259"/>
                      <a:pt x="306" y="258"/>
                      <a:pt x="304" y="257"/>
                    </a:cubicBezTo>
                    <a:cubicBezTo>
                      <a:pt x="305" y="248"/>
                      <a:pt x="305" y="238"/>
                      <a:pt x="303" y="229"/>
                    </a:cubicBezTo>
                    <a:cubicBezTo>
                      <a:pt x="348" y="232"/>
                      <a:pt x="343" y="293"/>
                      <a:pt x="329" y="322"/>
                    </a:cubicBezTo>
                    <a:cubicBezTo>
                      <a:pt x="325" y="330"/>
                      <a:pt x="321" y="337"/>
                      <a:pt x="316" y="344"/>
                    </a:cubicBezTo>
                    <a:cubicBezTo>
                      <a:pt x="311" y="333"/>
                      <a:pt x="297" y="311"/>
                      <a:pt x="283" y="312"/>
                    </a:cubicBezTo>
                    <a:cubicBezTo>
                      <a:pt x="284" y="311"/>
                      <a:pt x="285" y="309"/>
                      <a:pt x="286" y="308"/>
                    </a:cubicBezTo>
                    <a:cubicBezTo>
                      <a:pt x="295" y="294"/>
                      <a:pt x="301" y="279"/>
                      <a:pt x="304" y="263"/>
                    </a:cubicBezTo>
                    <a:cubicBezTo>
                      <a:pt x="307" y="265"/>
                      <a:pt x="312" y="266"/>
                      <a:pt x="315" y="265"/>
                    </a:cubicBezTo>
                    <a:cubicBezTo>
                      <a:pt x="317" y="263"/>
                      <a:pt x="316" y="260"/>
                      <a:pt x="314" y="260"/>
                    </a:cubicBezTo>
                    <a:close/>
                    <a:moveTo>
                      <a:pt x="296" y="226"/>
                    </a:moveTo>
                    <a:cubicBezTo>
                      <a:pt x="296" y="226"/>
                      <a:pt x="296" y="227"/>
                      <a:pt x="297" y="228"/>
                    </a:cubicBezTo>
                    <a:cubicBezTo>
                      <a:pt x="301" y="243"/>
                      <a:pt x="302" y="260"/>
                      <a:pt x="296" y="277"/>
                    </a:cubicBezTo>
                    <a:cubicBezTo>
                      <a:pt x="293" y="284"/>
                      <a:pt x="290" y="291"/>
                      <a:pt x="286" y="298"/>
                    </a:cubicBezTo>
                    <a:cubicBezTo>
                      <a:pt x="280" y="287"/>
                      <a:pt x="263" y="273"/>
                      <a:pt x="251" y="275"/>
                    </a:cubicBezTo>
                    <a:cubicBezTo>
                      <a:pt x="243" y="277"/>
                      <a:pt x="236" y="289"/>
                      <a:pt x="232" y="295"/>
                    </a:cubicBezTo>
                    <a:cubicBezTo>
                      <a:pt x="226" y="303"/>
                      <a:pt x="222" y="313"/>
                      <a:pt x="218" y="322"/>
                    </a:cubicBezTo>
                    <a:cubicBezTo>
                      <a:pt x="218" y="321"/>
                      <a:pt x="218" y="320"/>
                      <a:pt x="218" y="319"/>
                    </a:cubicBezTo>
                    <a:cubicBezTo>
                      <a:pt x="218" y="318"/>
                      <a:pt x="217" y="318"/>
                      <a:pt x="217" y="318"/>
                    </a:cubicBezTo>
                    <a:cubicBezTo>
                      <a:pt x="224" y="305"/>
                      <a:pt x="229" y="291"/>
                      <a:pt x="233" y="278"/>
                    </a:cubicBezTo>
                    <a:cubicBezTo>
                      <a:pt x="233" y="275"/>
                      <a:pt x="234" y="273"/>
                      <a:pt x="235" y="270"/>
                    </a:cubicBezTo>
                    <a:cubicBezTo>
                      <a:pt x="236" y="268"/>
                      <a:pt x="237" y="266"/>
                      <a:pt x="238" y="264"/>
                    </a:cubicBezTo>
                    <a:cubicBezTo>
                      <a:pt x="240" y="261"/>
                      <a:pt x="242" y="258"/>
                      <a:pt x="245" y="255"/>
                    </a:cubicBezTo>
                    <a:cubicBezTo>
                      <a:pt x="249" y="259"/>
                      <a:pt x="255" y="262"/>
                      <a:pt x="261" y="261"/>
                    </a:cubicBezTo>
                    <a:cubicBezTo>
                      <a:pt x="263" y="260"/>
                      <a:pt x="263" y="257"/>
                      <a:pt x="261" y="257"/>
                    </a:cubicBezTo>
                    <a:cubicBezTo>
                      <a:pt x="256" y="255"/>
                      <a:pt x="252" y="254"/>
                      <a:pt x="248" y="250"/>
                    </a:cubicBezTo>
                    <a:cubicBezTo>
                      <a:pt x="246" y="248"/>
                      <a:pt x="239" y="237"/>
                      <a:pt x="243" y="236"/>
                    </a:cubicBezTo>
                    <a:cubicBezTo>
                      <a:pt x="243" y="235"/>
                      <a:pt x="243" y="234"/>
                      <a:pt x="242" y="234"/>
                    </a:cubicBezTo>
                    <a:cubicBezTo>
                      <a:pt x="253" y="220"/>
                      <a:pt x="264" y="206"/>
                      <a:pt x="274" y="191"/>
                    </a:cubicBezTo>
                    <a:cubicBezTo>
                      <a:pt x="284" y="201"/>
                      <a:pt x="291" y="213"/>
                      <a:pt x="296" y="226"/>
                    </a:cubicBezTo>
                    <a:close/>
                    <a:moveTo>
                      <a:pt x="217" y="328"/>
                    </a:move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17" y="329"/>
                      <a:pt x="217" y="330"/>
                      <a:pt x="218" y="330"/>
                    </a:cubicBezTo>
                    <a:cubicBezTo>
                      <a:pt x="216" y="329"/>
                      <a:pt x="214" y="328"/>
                      <a:pt x="212" y="326"/>
                    </a:cubicBezTo>
                    <a:cubicBezTo>
                      <a:pt x="214" y="324"/>
                      <a:pt x="215" y="322"/>
                      <a:pt x="216" y="320"/>
                    </a:cubicBezTo>
                    <a:cubicBezTo>
                      <a:pt x="216" y="323"/>
                      <a:pt x="216" y="325"/>
                      <a:pt x="217" y="328"/>
                    </a:cubicBezTo>
                    <a:close/>
                    <a:moveTo>
                      <a:pt x="237" y="259"/>
                    </a:moveTo>
                    <a:cubicBezTo>
                      <a:pt x="238" y="255"/>
                      <a:pt x="239" y="250"/>
                      <a:pt x="239" y="246"/>
                    </a:cubicBezTo>
                    <a:cubicBezTo>
                      <a:pt x="240" y="247"/>
                      <a:pt x="240" y="249"/>
                      <a:pt x="241" y="250"/>
                    </a:cubicBezTo>
                    <a:cubicBezTo>
                      <a:pt x="241" y="251"/>
                      <a:pt x="242" y="252"/>
                      <a:pt x="243" y="253"/>
                    </a:cubicBezTo>
                    <a:cubicBezTo>
                      <a:pt x="241" y="255"/>
                      <a:pt x="239" y="257"/>
                      <a:pt x="237" y="259"/>
                    </a:cubicBezTo>
                    <a:close/>
                    <a:moveTo>
                      <a:pt x="283" y="136"/>
                    </a:moveTo>
                    <a:cubicBezTo>
                      <a:pt x="283" y="136"/>
                      <a:pt x="283" y="136"/>
                      <a:pt x="284" y="136"/>
                    </a:cubicBezTo>
                    <a:cubicBezTo>
                      <a:pt x="285" y="138"/>
                      <a:pt x="286" y="140"/>
                      <a:pt x="286" y="142"/>
                    </a:cubicBezTo>
                    <a:cubicBezTo>
                      <a:pt x="282" y="152"/>
                      <a:pt x="275" y="159"/>
                      <a:pt x="267" y="166"/>
                    </a:cubicBezTo>
                    <a:cubicBezTo>
                      <a:pt x="261" y="172"/>
                      <a:pt x="255" y="175"/>
                      <a:pt x="247" y="168"/>
                    </a:cubicBezTo>
                    <a:cubicBezTo>
                      <a:pt x="243" y="165"/>
                      <a:pt x="235" y="153"/>
                      <a:pt x="237" y="147"/>
                    </a:cubicBezTo>
                    <a:cubicBezTo>
                      <a:pt x="250" y="135"/>
                      <a:pt x="266" y="126"/>
                      <a:pt x="283" y="136"/>
                    </a:cubicBezTo>
                    <a:close/>
                    <a:moveTo>
                      <a:pt x="301" y="477"/>
                    </a:moveTo>
                    <a:cubicBezTo>
                      <a:pt x="284" y="495"/>
                      <a:pt x="268" y="513"/>
                      <a:pt x="252" y="531"/>
                    </a:cubicBezTo>
                    <a:cubicBezTo>
                      <a:pt x="239" y="545"/>
                      <a:pt x="226" y="560"/>
                      <a:pt x="219" y="579"/>
                    </a:cubicBezTo>
                    <a:cubicBezTo>
                      <a:pt x="219" y="579"/>
                      <a:pt x="219" y="580"/>
                      <a:pt x="219" y="580"/>
                    </a:cubicBezTo>
                    <a:cubicBezTo>
                      <a:pt x="214" y="575"/>
                      <a:pt x="209" y="570"/>
                      <a:pt x="204" y="566"/>
                    </a:cubicBezTo>
                    <a:cubicBezTo>
                      <a:pt x="207" y="565"/>
                      <a:pt x="211" y="564"/>
                      <a:pt x="214" y="562"/>
                    </a:cubicBezTo>
                    <a:cubicBezTo>
                      <a:pt x="215" y="562"/>
                      <a:pt x="214" y="560"/>
                      <a:pt x="213" y="561"/>
                    </a:cubicBezTo>
                    <a:cubicBezTo>
                      <a:pt x="210" y="562"/>
                      <a:pt x="207" y="563"/>
                      <a:pt x="204" y="564"/>
                    </a:cubicBezTo>
                    <a:cubicBezTo>
                      <a:pt x="203" y="564"/>
                      <a:pt x="203" y="564"/>
                      <a:pt x="202" y="565"/>
                    </a:cubicBezTo>
                    <a:cubicBezTo>
                      <a:pt x="197" y="561"/>
                      <a:pt x="192" y="557"/>
                      <a:pt x="187" y="553"/>
                    </a:cubicBezTo>
                    <a:cubicBezTo>
                      <a:pt x="194" y="551"/>
                      <a:pt x="200" y="547"/>
                      <a:pt x="206" y="544"/>
                    </a:cubicBezTo>
                    <a:cubicBezTo>
                      <a:pt x="207" y="543"/>
                      <a:pt x="206" y="541"/>
                      <a:pt x="205" y="542"/>
                    </a:cubicBezTo>
                    <a:cubicBezTo>
                      <a:pt x="198" y="546"/>
                      <a:pt x="192" y="549"/>
                      <a:pt x="185" y="551"/>
                    </a:cubicBezTo>
                    <a:cubicBezTo>
                      <a:pt x="179" y="547"/>
                      <a:pt x="173" y="543"/>
                      <a:pt x="167" y="539"/>
                    </a:cubicBezTo>
                    <a:cubicBezTo>
                      <a:pt x="174" y="537"/>
                      <a:pt x="180" y="535"/>
                      <a:pt x="186" y="531"/>
                    </a:cubicBezTo>
                    <a:cubicBezTo>
                      <a:pt x="187" y="530"/>
                      <a:pt x="186" y="529"/>
                      <a:pt x="185" y="529"/>
                    </a:cubicBezTo>
                    <a:cubicBezTo>
                      <a:pt x="179" y="533"/>
                      <a:pt x="172" y="536"/>
                      <a:pt x="165" y="538"/>
                    </a:cubicBezTo>
                    <a:cubicBezTo>
                      <a:pt x="161" y="535"/>
                      <a:pt x="156" y="532"/>
                      <a:pt x="152" y="529"/>
                    </a:cubicBezTo>
                    <a:cubicBezTo>
                      <a:pt x="150" y="528"/>
                      <a:pt x="147" y="527"/>
                      <a:pt x="145" y="525"/>
                    </a:cubicBezTo>
                    <a:cubicBezTo>
                      <a:pt x="151" y="522"/>
                      <a:pt x="158" y="519"/>
                      <a:pt x="164" y="516"/>
                    </a:cubicBezTo>
                    <a:cubicBezTo>
                      <a:pt x="165" y="515"/>
                      <a:pt x="164" y="514"/>
                      <a:pt x="163" y="514"/>
                    </a:cubicBezTo>
                    <a:cubicBezTo>
                      <a:pt x="157" y="518"/>
                      <a:pt x="151" y="521"/>
                      <a:pt x="144" y="524"/>
                    </a:cubicBezTo>
                    <a:cubicBezTo>
                      <a:pt x="144" y="524"/>
                      <a:pt x="144" y="524"/>
                      <a:pt x="144" y="524"/>
                    </a:cubicBezTo>
                    <a:cubicBezTo>
                      <a:pt x="139" y="521"/>
                      <a:pt x="134" y="518"/>
                      <a:pt x="129" y="515"/>
                    </a:cubicBezTo>
                    <a:cubicBezTo>
                      <a:pt x="134" y="513"/>
                      <a:pt x="139" y="510"/>
                      <a:pt x="145" y="506"/>
                    </a:cubicBezTo>
                    <a:cubicBezTo>
                      <a:pt x="146" y="506"/>
                      <a:pt x="145" y="504"/>
                      <a:pt x="144" y="505"/>
                    </a:cubicBezTo>
                    <a:cubicBezTo>
                      <a:pt x="138" y="508"/>
                      <a:pt x="133" y="511"/>
                      <a:pt x="127" y="514"/>
                    </a:cubicBezTo>
                    <a:cubicBezTo>
                      <a:pt x="121" y="511"/>
                      <a:pt x="115" y="507"/>
                      <a:pt x="109" y="504"/>
                    </a:cubicBezTo>
                    <a:cubicBezTo>
                      <a:pt x="117" y="502"/>
                      <a:pt x="125" y="498"/>
                      <a:pt x="133" y="493"/>
                    </a:cubicBezTo>
                    <a:cubicBezTo>
                      <a:pt x="133" y="493"/>
                      <a:pt x="133" y="492"/>
                      <a:pt x="132" y="492"/>
                    </a:cubicBezTo>
                    <a:cubicBezTo>
                      <a:pt x="124" y="497"/>
                      <a:pt x="116" y="500"/>
                      <a:pt x="107" y="503"/>
                    </a:cubicBezTo>
                    <a:cubicBezTo>
                      <a:pt x="102" y="501"/>
                      <a:pt x="97" y="498"/>
                      <a:pt x="92" y="496"/>
                    </a:cubicBezTo>
                    <a:cubicBezTo>
                      <a:pt x="94" y="495"/>
                      <a:pt x="96" y="494"/>
                      <a:pt x="97" y="493"/>
                    </a:cubicBezTo>
                    <a:cubicBezTo>
                      <a:pt x="104" y="490"/>
                      <a:pt x="110" y="486"/>
                      <a:pt x="116" y="482"/>
                    </a:cubicBezTo>
                    <a:cubicBezTo>
                      <a:pt x="117" y="481"/>
                      <a:pt x="116" y="480"/>
                      <a:pt x="115" y="480"/>
                    </a:cubicBezTo>
                    <a:cubicBezTo>
                      <a:pt x="110" y="483"/>
                      <a:pt x="106" y="486"/>
                      <a:pt x="101" y="489"/>
                    </a:cubicBezTo>
                    <a:cubicBezTo>
                      <a:pt x="97" y="491"/>
                      <a:pt x="93" y="493"/>
                      <a:pt x="89" y="495"/>
                    </a:cubicBezTo>
                    <a:cubicBezTo>
                      <a:pt x="89" y="495"/>
                      <a:pt x="88" y="495"/>
                      <a:pt x="88" y="495"/>
                    </a:cubicBezTo>
                    <a:cubicBezTo>
                      <a:pt x="88" y="491"/>
                      <a:pt x="88" y="488"/>
                      <a:pt x="88" y="484"/>
                    </a:cubicBezTo>
                    <a:cubicBezTo>
                      <a:pt x="95" y="479"/>
                      <a:pt x="102" y="475"/>
                      <a:pt x="109" y="470"/>
                    </a:cubicBezTo>
                    <a:cubicBezTo>
                      <a:pt x="110" y="470"/>
                      <a:pt x="109" y="468"/>
                      <a:pt x="108" y="469"/>
                    </a:cubicBezTo>
                    <a:cubicBezTo>
                      <a:pt x="101" y="473"/>
                      <a:pt x="95" y="478"/>
                      <a:pt x="88" y="482"/>
                    </a:cubicBezTo>
                    <a:cubicBezTo>
                      <a:pt x="89" y="478"/>
                      <a:pt x="89" y="474"/>
                      <a:pt x="89" y="470"/>
                    </a:cubicBezTo>
                    <a:cubicBezTo>
                      <a:pt x="93" y="468"/>
                      <a:pt x="97" y="466"/>
                      <a:pt x="101" y="462"/>
                    </a:cubicBezTo>
                    <a:cubicBezTo>
                      <a:pt x="101" y="462"/>
                      <a:pt x="100" y="461"/>
                      <a:pt x="100" y="461"/>
                    </a:cubicBezTo>
                    <a:cubicBezTo>
                      <a:pt x="97" y="464"/>
                      <a:pt x="93" y="467"/>
                      <a:pt x="89" y="469"/>
                    </a:cubicBezTo>
                    <a:cubicBezTo>
                      <a:pt x="89" y="465"/>
                      <a:pt x="89" y="460"/>
                      <a:pt x="89" y="456"/>
                    </a:cubicBezTo>
                    <a:cubicBezTo>
                      <a:pt x="89" y="456"/>
                      <a:pt x="89" y="456"/>
                      <a:pt x="89" y="456"/>
                    </a:cubicBezTo>
                    <a:cubicBezTo>
                      <a:pt x="93" y="453"/>
                      <a:pt x="96" y="450"/>
                      <a:pt x="100" y="447"/>
                    </a:cubicBezTo>
                    <a:cubicBezTo>
                      <a:pt x="100" y="447"/>
                      <a:pt x="100" y="446"/>
                      <a:pt x="99" y="446"/>
                    </a:cubicBezTo>
                    <a:cubicBezTo>
                      <a:pt x="96" y="449"/>
                      <a:pt x="92" y="451"/>
                      <a:pt x="89" y="454"/>
                    </a:cubicBezTo>
                    <a:cubicBezTo>
                      <a:pt x="89" y="449"/>
                      <a:pt x="89" y="445"/>
                      <a:pt x="88" y="440"/>
                    </a:cubicBezTo>
                    <a:cubicBezTo>
                      <a:pt x="88" y="440"/>
                      <a:pt x="89" y="440"/>
                      <a:pt x="89" y="439"/>
                    </a:cubicBezTo>
                    <a:cubicBezTo>
                      <a:pt x="89" y="439"/>
                      <a:pt x="89" y="439"/>
                      <a:pt x="89" y="439"/>
                    </a:cubicBezTo>
                    <a:cubicBezTo>
                      <a:pt x="92" y="437"/>
                      <a:pt x="95" y="433"/>
                      <a:pt x="98" y="430"/>
                    </a:cubicBezTo>
                    <a:cubicBezTo>
                      <a:pt x="99" y="429"/>
                      <a:pt x="98" y="429"/>
                      <a:pt x="97" y="429"/>
                    </a:cubicBezTo>
                    <a:cubicBezTo>
                      <a:pt x="94" y="432"/>
                      <a:pt x="91" y="435"/>
                      <a:pt x="88" y="437"/>
                    </a:cubicBezTo>
                    <a:cubicBezTo>
                      <a:pt x="88" y="433"/>
                      <a:pt x="88" y="429"/>
                      <a:pt x="88" y="425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93" y="422"/>
                      <a:pt x="99" y="419"/>
                      <a:pt x="104" y="415"/>
                    </a:cubicBezTo>
                    <a:cubicBezTo>
                      <a:pt x="105" y="414"/>
                      <a:pt x="104" y="413"/>
                      <a:pt x="103" y="414"/>
                    </a:cubicBezTo>
                    <a:cubicBezTo>
                      <a:pt x="98" y="417"/>
                      <a:pt x="93" y="420"/>
                      <a:pt x="87" y="424"/>
                    </a:cubicBezTo>
                    <a:cubicBezTo>
                      <a:pt x="87" y="419"/>
                      <a:pt x="87" y="414"/>
                      <a:pt x="87" y="409"/>
                    </a:cubicBezTo>
                    <a:cubicBezTo>
                      <a:pt x="90" y="406"/>
                      <a:pt x="94" y="403"/>
                      <a:pt x="98" y="400"/>
                    </a:cubicBezTo>
                    <a:cubicBezTo>
                      <a:pt x="99" y="400"/>
                      <a:pt x="98" y="399"/>
                      <a:pt x="97" y="399"/>
                    </a:cubicBezTo>
                    <a:cubicBezTo>
                      <a:pt x="94" y="402"/>
                      <a:pt x="90" y="405"/>
                      <a:pt x="86" y="407"/>
                    </a:cubicBezTo>
                    <a:cubicBezTo>
                      <a:pt x="85" y="390"/>
                      <a:pt x="84" y="372"/>
                      <a:pt x="84" y="355"/>
                    </a:cubicBezTo>
                    <a:cubicBezTo>
                      <a:pt x="85" y="306"/>
                      <a:pt x="94" y="259"/>
                      <a:pt x="115" y="215"/>
                    </a:cubicBezTo>
                    <a:cubicBezTo>
                      <a:pt x="135" y="176"/>
                      <a:pt x="160" y="141"/>
                      <a:pt x="186" y="106"/>
                    </a:cubicBezTo>
                    <a:cubicBezTo>
                      <a:pt x="199" y="88"/>
                      <a:pt x="213" y="70"/>
                      <a:pt x="226" y="52"/>
                    </a:cubicBezTo>
                    <a:cubicBezTo>
                      <a:pt x="239" y="35"/>
                      <a:pt x="269" y="0"/>
                      <a:pt x="288" y="27"/>
                    </a:cubicBezTo>
                    <a:cubicBezTo>
                      <a:pt x="291" y="36"/>
                      <a:pt x="290" y="45"/>
                      <a:pt x="287" y="55"/>
                    </a:cubicBezTo>
                    <a:cubicBezTo>
                      <a:pt x="283" y="56"/>
                      <a:pt x="279" y="58"/>
                      <a:pt x="275" y="60"/>
                    </a:cubicBezTo>
                    <a:cubicBezTo>
                      <a:pt x="275" y="61"/>
                      <a:pt x="275" y="61"/>
                      <a:pt x="275" y="61"/>
                    </a:cubicBezTo>
                    <a:cubicBezTo>
                      <a:pt x="279" y="60"/>
                      <a:pt x="283" y="59"/>
                      <a:pt x="287" y="57"/>
                    </a:cubicBezTo>
                    <a:cubicBezTo>
                      <a:pt x="285" y="61"/>
                      <a:pt x="284" y="66"/>
                      <a:pt x="282" y="70"/>
                    </a:cubicBezTo>
                    <a:cubicBezTo>
                      <a:pt x="277" y="71"/>
                      <a:pt x="272" y="74"/>
                      <a:pt x="267" y="78"/>
                    </a:cubicBezTo>
                    <a:cubicBezTo>
                      <a:pt x="267" y="78"/>
                      <a:pt x="267" y="79"/>
                      <a:pt x="268" y="79"/>
                    </a:cubicBezTo>
                    <a:cubicBezTo>
                      <a:pt x="272" y="76"/>
                      <a:pt x="277" y="74"/>
                      <a:pt x="281" y="71"/>
                    </a:cubicBezTo>
                    <a:cubicBezTo>
                      <a:pt x="279" y="76"/>
                      <a:pt x="277" y="80"/>
                      <a:pt x="275" y="84"/>
                    </a:cubicBezTo>
                    <a:cubicBezTo>
                      <a:pt x="267" y="88"/>
                      <a:pt x="260" y="92"/>
                      <a:pt x="252" y="96"/>
                    </a:cubicBezTo>
                    <a:cubicBezTo>
                      <a:pt x="252" y="96"/>
                      <a:pt x="252" y="97"/>
                      <a:pt x="253" y="97"/>
                    </a:cubicBezTo>
                    <a:cubicBezTo>
                      <a:pt x="260" y="93"/>
                      <a:pt x="267" y="90"/>
                      <a:pt x="273" y="86"/>
                    </a:cubicBezTo>
                    <a:cubicBezTo>
                      <a:pt x="272" y="89"/>
                      <a:pt x="271" y="91"/>
                      <a:pt x="269" y="93"/>
                    </a:cubicBezTo>
                    <a:cubicBezTo>
                      <a:pt x="266" y="98"/>
                      <a:pt x="263" y="103"/>
                      <a:pt x="259" y="108"/>
                    </a:cubicBezTo>
                    <a:cubicBezTo>
                      <a:pt x="251" y="112"/>
                      <a:pt x="243" y="116"/>
                      <a:pt x="235" y="120"/>
                    </a:cubicBezTo>
                    <a:cubicBezTo>
                      <a:pt x="234" y="120"/>
                      <a:pt x="234" y="121"/>
                      <a:pt x="235" y="120"/>
                    </a:cubicBezTo>
                    <a:cubicBezTo>
                      <a:pt x="242" y="118"/>
                      <a:pt x="251" y="115"/>
                      <a:pt x="257" y="111"/>
                    </a:cubicBezTo>
                    <a:cubicBezTo>
                      <a:pt x="253" y="117"/>
                      <a:pt x="249" y="122"/>
                      <a:pt x="244" y="128"/>
                    </a:cubicBezTo>
                    <a:cubicBezTo>
                      <a:pt x="233" y="133"/>
                      <a:pt x="222" y="139"/>
                      <a:pt x="211" y="146"/>
                    </a:cubicBezTo>
                    <a:cubicBezTo>
                      <a:pt x="211" y="146"/>
                      <a:pt x="211" y="147"/>
                      <a:pt x="212" y="147"/>
                    </a:cubicBezTo>
                    <a:cubicBezTo>
                      <a:pt x="222" y="141"/>
                      <a:pt x="232" y="136"/>
                      <a:pt x="242" y="131"/>
                    </a:cubicBezTo>
                    <a:cubicBezTo>
                      <a:pt x="239" y="135"/>
                      <a:pt x="236" y="139"/>
                      <a:pt x="233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ubicBezTo>
                      <a:pt x="229" y="146"/>
                      <a:pt x="225" y="150"/>
                      <a:pt x="222" y="153"/>
                    </a:cubicBezTo>
                    <a:cubicBezTo>
                      <a:pt x="208" y="160"/>
                      <a:pt x="194" y="168"/>
                      <a:pt x="181" y="176"/>
                    </a:cubicBezTo>
                    <a:cubicBezTo>
                      <a:pt x="180" y="176"/>
                      <a:pt x="180" y="177"/>
                      <a:pt x="181" y="177"/>
                    </a:cubicBezTo>
                    <a:cubicBezTo>
                      <a:pt x="193" y="170"/>
                      <a:pt x="206" y="164"/>
                      <a:pt x="218" y="157"/>
                    </a:cubicBezTo>
                    <a:cubicBezTo>
                      <a:pt x="206" y="169"/>
                      <a:pt x="194" y="183"/>
                      <a:pt x="184" y="197"/>
                    </a:cubicBezTo>
                    <a:cubicBezTo>
                      <a:pt x="180" y="200"/>
                      <a:pt x="177" y="205"/>
                      <a:pt x="174" y="209"/>
                    </a:cubicBezTo>
                    <a:cubicBezTo>
                      <a:pt x="165" y="214"/>
                      <a:pt x="155" y="220"/>
                      <a:pt x="146" y="226"/>
                    </a:cubicBezTo>
                    <a:cubicBezTo>
                      <a:pt x="145" y="226"/>
                      <a:pt x="146" y="227"/>
                      <a:pt x="146" y="226"/>
                    </a:cubicBezTo>
                    <a:cubicBezTo>
                      <a:pt x="155" y="222"/>
                      <a:pt x="163" y="217"/>
                      <a:pt x="172" y="212"/>
                    </a:cubicBezTo>
                    <a:cubicBezTo>
                      <a:pt x="167" y="219"/>
                      <a:pt x="162" y="226"/>
                      <a:pt x="157" y="233"/>
                    </a:cubicBezTo>
                    <a:cubicBezTo>
                      <a:pt x="148" y="240"/>
                      <a:pt x="138" y="246"/>
                      <a:pt x="129" y="252"/>
                    </a:cubicBezTo>
                    <a:cubicBezTo>
                      <a:pt x="129" y="252"/>
                      <a:pt x="129" y="253"/>
                      <a:pt x="129" y="253"/>
                    </a:cubicBezTo>
                    <a:cubicBezTo>
                      <a:pt x="138" y="247"/>
                      <a:pt x="147" y="241"/>
                      <a:pt x="155" y="236"/>
                    </a:cubicBezTo>
                    <a:cubicBezTo>
                      <a:pt x="151" y="242"/>
                      <a:pt x="147" y="248"/>
                      <a:pt x="144" y="255"/>
                    </a:cubicBezTo>
                    <a:cubicBezTo>
                      <a:pt x="134" y="263"/>
                      <a:pt x="124" y="270"/>
                      <a:pt x="115" y="279"/>
                    </a:cubicBezTo>
                    <a:cubicBezTo>
                      <a:pt x="114" y="279"/>
                      <a:pt x="115" y="279"/>
                      <a:pt x="115" y="279"/>
                    </a:cubicBezTo>
                    <a:cubicBezTo>
                      <a:pt x="124" y="272"/>
                      <a:pt x="133" y="265"/>
                      <a:pt x="142" y="257"/>
                    </a:cubicBezTo>
                    <a:cubicBezTo>
                      <a:pt x="141" y="258"/>
                      <a:pt x="141" y="260"/>
                      <a:pt x="140" y="261"/>
                    </a:cubicBezTo>
                    <a:cubicBezTo>
                      <a:pt x="137" y="267"/>
                      <a:pt x="133" y="273"/>
                      <a:pt x="129" y="279"/>
                    </a:cubicBezTo>
                    <a:cubicBezTo>
                      <a:pt x="123" y="285"/>
                      <a:pt x="117" y="290"/>
                      <a:pt x="110" y="295"/>
                    </a:cubicBezTo>
                    <a:cubicBezTo>
                      <a:pt x="110" y="295"/>
                      <a:pt x="110" y="296"/>
                      <a:pt x="110" y="295"/>
                    </a:cubicBezTo>
                    <a:cubicBezTo>
                      <a:pt x="117" y="292"/>
                      <a:pt x="122" y="287"/>
                      <a:pt x="128" y="282"/>
                    </a:cubicBezTo>
                    <a:cubicBezTo>
                      <a:pt x="119" y="298"/>
                      <a:pt x="111" y="315"/>
                      <a:pt x="111" y="332"/>
                    </a:cubicBezTo>
                    <a:cubicBezTo>
                      <a:pt x="111" y="333"/>
                      <a:pt x="112" y="333"/>
                      <a:pt x="112" y="332"/>
                    </a:cubicBezTo>
                    <a:cubicBezTo>
                      <a:pt x="128" y="295"/>
                      <a:pt x="145" y="261"/>
                      <a:pt x="167" y="228"/>
                    </a:cubicBezTo>
                    <a:cubicBezTo>
                      <a:pt x="168" y="228"/>
                      <a:pt x="168" y="227"/>
                      <a:pt x="168" y="227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70" y="224"/>
                      <a:pt x="172" y="221"/>
                      <a:pt x="174" y="218"/>
                    </a:cubicBezTo>
                    <a:cubicBezTo>
                      <a:pt x="178" y="214"/>
                      <a:pt x="181" y="209"/>
                      <a:pt x="185" y="204"/>
                    </a:cubicBezTo>
                    <a:cubicBezTo>
                      <a:pt x="186" y="203"/>
                      <a:pt x="187" y="203"/>
                      <a:pt x="188" y="202"/>
                    </a:cubicBezTo>
                    <a:cubicBezTo>
                      <a:pt x="188" y="202"/>
                      <a:pt x="188" y="201"/>
                      <a:pt x="187" y="201"/>
                    </a:cubicBezTo>
                    <a:cubicBezTo>
                      <a:pt x="196" y="190"/>
                      <a:pt x="206" y="178"/>
                      <a:pt x="216" y="168"/>
                    </a:cubicBezTo>
                    <a:cubicBezTo>
                      <a:pt x="221" y="163"/>
                      <a:pt x="227" y="156"/>
                      <a:pt x="233" y="150"/>
                    </a:cubicBezTo>
                    <a:cubicBezTo>
                      <a:pt x="232" y="162"/>
                      <a:pt x="246" y="178"/>
                      <a:pt x="256" y="178"/>
                    </a:cubicBezTo>
                    <a:cubicBezTo>
                      <a:pt x="263" y="179"/>
                      <a:pt x="269" y="172"/>
                      <a:pt x="274" y="168"/>
                    </a:cubicBezTo>
                    <a:cubicBezTo>
                      <a:pt x="279" y="164"/>
                      <a:pt x="284" y="159"/>
                      <a:pt x="287" y="153"/>
                    </a:cubicBezTo>
                    <a:cubicBezTo>
                      <a:pt x="285" y="168"/>
                      <a:pt x="273" y="183"/>
                      <a:pt x="265" y="194"/>
                    </a:cubicBezTo>
                    <a:cubicBezTo>
                      <a:pt x="256" y="207"/>
                      <a:pt x="245" y="219"/>
                      <a:pt x="238" y="234"/>
                    </a:cubicBezTo>
                    <a:cubicBezTo>
                      <a:pt x="238" y="230"/>
                      <a:pt x="236" y="226"/>
                      <a:pt x="233" y="223"/>
                    </a:cubicBezTo>
                    <a:cubicBezTo>
                      <a:pt x="233" y="222"/>
                      <a:pt x="232" y="223"/>
                      <a:pt x="232" y="224"/>
                    </a:cubicBezTo>
                    <a:cubicBezTo>
                      <a:pt x="240" y="242"/>
                      <a:pt x="231" y="269"/>
                      <a:pt x="225" y="286"/>
                    </a:cubicBezTo>
                    <a:cubicBezTo>
                      <a:pt x="219" y="305"/>
                      <a:pt x="209" y="321"/>
                      <a:pt x="199" y="338"/>
                    </a:cubicBezTo>
                    <a:cubicBezTo>
                      <a:pt x="197" y="340"/>
                      <a:pt x="201" y="342"/>
                      <a:pt x="202" y="340"/>
                    </a:cubicBezTo>
                    <a:cubicBezTo>
                      <a:pt x="205" y="337"/>
                      <a:pt x="208" y="333"/>
                      <a:pt x="210" y="330"/>
                    </a:cubicBezTo>
                    <a:cubicBezTo>
                      <a:pt x="236" y="359"/>
                      <a:pt x="238" y="391"/>
                      <a:pt x="233" y="429"/>
                    </a:cubicBezTo>
                    <a:cubicBezTo>
                      <a:pt x="233" y="432"/>
                      <a:pt x="238" y="432"/>
                      <a:pt x="238" y="429"/>
                    </a:cubicBezTo>
                    <a:cubicBezTo>
                      <a:pt x="239" y="425"/>
                      <a:pt x="240" y="420"/>
                      <a:pt x="241" y="415"/>
                    </a:cubicBezTo>
                    <a:cubicBezTo>
                      <a:pt x="247" y="412"/>
                      <a:pt x="254" y="409"/>
                      <a:pt x="259" y="406"/>
                    </a:cubicBezTo>
                    <a:cubicBezTo>
                      <a:pt x="260" y="405"/>
                      <a:pt x="259" y="404"/>
                      <a:pt x="259" y="405"/>
                    </a:cubicBezTo>
                    <a:cubicBezTo>
                      <a:pt x="253" y="408"/>
                      <a:pt x="247" y="411"/>
                      <a:pt x="241" y="413"/>
                    </a:cubicBezTo>
                    <a:cubicBezTo>
                      <a:pt x="242" y="409"/>
                      <a:pt x="242" y="404"/>
                      <a:pt x="242" y="400"/>
                    </a:cubicBezTo>
                    <a:cubicBezTo>
                      <a:pt x="248" y="398"/>
                      <a:pt x="254" y="395"/>
                      <a:pt x="260" y="391"/>
                    </a:cubicBezTo>
                    <a:cubicBezTo>
                      <a:pt x="261" y="391"/>
                      <a:pt x="260" y="390"/>
                      <a:pt x="260" y="390"/>
                    </a:cubicBezTo>
                    <a:cubicBezTo>
                      <a:pt x="254" y="394"/>
                      <a:pt x="248" y="397"/>
                      <a:pt x="242" y="399"/>
                    </a:cubicBezTo>
                    <a:cubicBezTo>
                      <a:pt x="242" y="395"/>
                      <a:pt x="242" y="391"/>
                      <a:pt x="242" y="387"/>
                    </a:cubicBezTo>
                    <a:cubicBezTo>
                      <a:pt x="246" y="385"/>
                      <a:pt x="250" y="384"/>
                      <a:pt x="255" y="382"/>
                    </a:cubicBezTo>
                    <a:cubicBezTo>
                      <a:pt x="256" y="382"/>
                      <a:pt x="255" y="381"/>
                      <a:pt x="255" y="381"/>
                    </a:cubicBezTo>
                    <a:cubicBezTo>
                      <a:pt x="250" y="382"/>
                      <a:pt x="246" y="384"/>
                      <a:pt x="242" y="387"/>
                    </a:cubicBezTo>
                    <a:cubicBezTo>
                      <a:pt x="241" y="379"/>
                      <a:pt x="240" y="372"/>
                      <a:pt x="238" y="364"/>
                    </a:cubicBezTo>
                    <a:cubicBezTo>
                      <a:pt x="238" y="364"/>
                      <a:pt x="238" y="364"/>
                      <a:pt x="238" y="364"/>
                    </a:cubicBezTo>
                    <a:cubicBezTo>
                      <a:pt x="241" y="364"/>
                      <a:pt x="244" y="363"/>
                      <a:pt x="248" y="362"/>
                    </a:cubicBezTo>
                    <a:cubicBezTo>
                      <a:pt x="249" y="365"/>
                      <a:pt x="250" y="368"/>
                      <a:pt x="253" y="370"/>
                    </a:cubicBezTo>
                    <a:cubicBezTo>
                      <a:pt x="241" y="373"/>
                      <a:pt x="241" y="373"/>
                      <a:pt x="241" y="373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245" y="373"/>
                      <a:pt x="249" y="372"/>
                      <a:pt x="253" y="371"/>
                    </a:cubicBezTo>
                    <a:cubicBezTo>
                      <a:pt x="253" y="371"/>
                      <a:pt x="253" y="371"/>
                      <a:pt x="253" y="371"/>
                    </a:cubicBezTo>
                    <a:cubicBezTo>
                      <a:pt x="256" y="374"/>
                      <a:pt x="259" y="376"/>
                      <a:pt x="263" y="377"/>
                    </a:cubicBezTo>
                    <a:cubicBezTo>
                      <a:pt x="274" y="381"/>
                      <a:pt x="284" y="379"/>
                      <a:pt x="293" y="373"/>
                    </a:cubicBezTo>
                    <a:cubicBezTo>
                      <a:pt x="290" y="388"/>
                      <a:pt x="303" y="400"/>
                      <a:pt x="318" y="400"/>
                    </a:cubicBezTo>
                    <a:cubicBezTo>
                      <a:pt x="339" y="399"/>
                      <a:pt x="353" y="378"/>
                      <a:pt x="363" y="362"/>
                    </a:cubicBezTo>
                    <a:cubicBezTo>
                      <a:pt x="365" y="360"/>
                      <a:pt x="366" y="357"/>
                      <a:pt x="367" y="355"/>
                    </a:cubicBezTo>
                    <a:cubicBezTo>
                      <a:pt x="367" y="406"/>
                      <a:pt x="333" y="442"/>
                      <a:pt x="301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93">
                <a:extLst>
                  <a:ext uri="{FF2B5EF4-FFF2-40B4-BE49-F238E27FC236}">
                    <a16:creationId xmlns:a16="http://schemas.microsoft.com/office/drawing/2014/main" id="{2B568E51-DC89-4B08-96B8-DF426007E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084" y="2964033"/>
                <a:ext cx="71548" cy="65460"/>
              </a:xfrm>
              <a:custGeom>
                <a:avLst/>
                <a:gdLst>
                  <a:gd name="T0" fmla="*/ 31 w 32"/>
                  <a:gd name="T1" fmla="*/ 11 h 32"/>
                  <a:gd name="T2" fmla="*/ 12 w 32"/>
                  <a:gd name="T3" fmla="*/ 5 h 32"/>
                  <a:gd name="T4" fmla="*/ 1 w 32"/>
                  <a:gd name="T5" fmla="*/ 15 h 32"/>
                  <a:gd name="T6" fmla="*/ 16 w 32"/>
                  <a:gd name="T7" fmla="*/ 31 h 32"/>
                  <a:gd name="T8" fmla="*/ 31 w 32"/>
                  <a:gd name="T9" fmla="*/ 11 h 32"/>
                  <a:gd name="T10" fmla="*/ 25 w 32"/>
                  <a:gd name="T11" fmla="*/ 14 h 32"/>
                  <a:gd name="T12" fmla="*/ 16 w 32"/>
                  <a:gd name="T13" fmla="*/ 25 h 32"/>
                  <a:gd name="T14" fmla="*/ 10 w 32"/>
                  <a:gd name="T15" fmla="*/ 9 h 32"/>
                  <a:gd name="T16" fmla="*/ 12 w 32"/>
                  <a:gd name="T17" fmla="*/ 9 h 32"/>
                  <a:gd name="T18" fmla="*/ 25 w 32"/>
                  <a:gd name="T1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1" y="11"/>
                    </a:moveTo>
                    <a:cubicBezTo>
                      <a:pt x="30" y="1"/>
                      <a:pt x="19" y="0"/>
                      <a:pt x="12" y="5"/>
                    </a:cubicBezTo>
                    <a:cubicBezTo>
                      <a:pt x="7" y="3"/>
                      <a:pt x="2" y="10"/>
                      <a:pt x="1" y="15"/>
                    </a:cubicBezTo>
                    <a:cubicBezTo>
                      <a:pt x="0" y="24"/>
                      <a:pt x="7" y="32"/>
                      <a:pt x="16" y="31"/>
                    </a:cubicBezTo>
                    <a:cubicBezTo>
                      <a:pt x="25" y="30"/>
                      <a:pt x="32" y="20"/>
                      <a:pt x="31" y="11"/>
                    </a:cubicBezTo>
                    <a:close/>
                    <a:moveTo>
                      <a:pt x="25" y="14"/>
                    </a:moveTo>
                    <a:cubicBezTo>
                      <a:pt x="24" y="19"/>
                      <a:pt x="21" y="23"/>
                      <a:pt x="16" y="25"/>
                    </a:cubicBezTo>
                    <a:cubicBezTo>
                      <a:pt x="6" y="27"/>
                      <a:pt x="6" y="13"/>
                      <a:pt x="10" y="9"/>
                    </a:cubicBezTo>
                    <a:cubicBezTo>
                      <a:pt x="11" y="9"/>
                      <a:pt x="11" y="10"/>
                      <a:pt x="12" y="9"/>
                    </a:cubicBezTo>
                    <a:cubicBezTo>
                      <a:pt x="17" y="8"/>
                      <a:pt x="26" y="5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94">
                <a:extLst>
                  <a:ext uri="{FF2B5EF4-FFF2-40B4-BE49-F238E27FC236}">
                    <a16:creationId xmlns:a16="http://schemas.microsoft.com/office/drawing/2014/main" id="{51EACE30-3EE5-4F30-AC76-FCA5D64E7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307" y="2982300"/>
                <a:ext cx="36535" cy="28924"/>
              </a:xfrm>
              <a:custGeom>
                <a:avLst/>
                <a:gdLst>
                  <a:gd name="T0" fmla="*/ 13 w 16"/>
                  <a:gd name="T1" fmla="*/ 1 h 14"/>
                  <a:gd name="T2" fmla="*/ 9 w 16"/>
                  <a:gd name="T3" fmla="*/ 3 h 14"/>
                  <a:gd name="T4" fmla="*/ 9 w 16"/>
                  <a:gd name="T5" fmla="*/ 3 h 14"/>
                  <a:gd name="T6" fmla="*/ 7 w 16"/>
                  <a:gd name="T7" fmla="*/ 4 h 14"/>
                  <a:gd name="T8" fmla="*/ 7 w 16"/>
                  <a:gd name="T9" fmla="*/ 5 h 14"/>
                  <a:gd name="T10" fmla="*/ 2 w 16"/>
                  <a:gd name="T11" fmla="*/ 9 h 14"/>
                  <a:gd name="T12" fmla="*/ 3 w 16"/>
                  <a:gd name="T13" fmla="*/ 11 h 14"/>
                  <a:gd name="T14" fmla="*/ 9 w 16"/>
                  <a:gd name="T15" fmla="*/ 7 h 14"/>
                  <a:gd name="T16" fmla="*/ 12 w 16"/>
                  <a:gd name="T17" fmla="*/ 13 h 14"/>
                  <a:gd name="T18" fmla="*/ 14 w 16"/>
                  <a:gd name="T19" fmla="*/ 11 h 14"/>
                  <a:gd name="T20" fmla="*/ 11 w 16"/>
                  <a:gd name="T21" fmla="*/ 6 h 14"/>
                  <a:gd name="T22" fmla="*/ 15 w 16"/>
                  <a:gd name="T23" fmla="*/ 3 h 14"/>
                  <a:gd name="T24" fmla="*/ 13 w 16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4">
                    <a:moveTo>
                      <a:pt x="13" y="1"/>
                    </a:moveTo>
                    <a:cubicBezTo>
                      <a:pt x="12" y="1"/>
                      <a:pt x="11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4" y="8"/>
                      <a:pt x="2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0" y="9"/>
                      <a:pt x="11" y="11"/>
                      <a:pt x="12" y="13"/>
                    </a:cubicBezTo>
                    <a:cubicBezTo>
                      <a:pt x="13" y="14"/>
                      <a:pt x="15" y="12"/>
                      <a:pt x="14" y="11"/>
                    </a:cubicBezTo>
                    <a:cubicBezTo>
                      <a:pt x="13" y="9"/>
                      <a:pt x="12" y="8"/>
                      <a:pt x="11" y="6"/>
                    </a:cubicBezTo>
                    <a:cubicBezTo>
                      <a:pt x="12" y="5"/>
                      <a:pt x="14" y="4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95">
                <a:extLst>
                  <a:ext uri="{FF2B5EF4-FFF2-40B4-BE49-F238E27FC236}">
                    <a16:creationId xmlns:a16="http://schemas.microsoft.com/office/drawing/2014/main" id="{3B3955D1-85EE-4AC2-A635-6E894DE6B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926" y="2578888"/>
                <a:ext cx="38057" cy="19791"/>
              </a:xfrm>
              <a:custGeom>
                <a:avLst/>
                <a:gdLst>
                  <a:gd name="T0" fmla="*/ 15 w 17"/>
                  <a:gd name="T1" fmla="*/ 1 h 10"/>
                  <a:gd name="T2" fmla="*/ 0 w 17"/>
                  <a:gd name="T3" fmla="*/ 9 h 10"/>
                  <a:gd name="T4" fmla="*/ 1 w 17"/>
                  <a:gd name="T5" fmla="*/ 9 h 10"/>
                  <a:gd name="T6" fmla="*/ 16 w 17"/>
                  <a:gd name="T7" fmla="*/ 2 h 10"/>
                  <a:gd name="T8" fmla="*/ 15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"/>
                    </a:moveTo>
                    <a:cubicBezTo>
                      <a:pt x="10" y="3"/>
                      <a:pt x="5" y="6"/>
                      <a:pt x="0" y="9"/>
                    </a:cubicBezTo>
                    <a:cubicBezTo>
                      <a:pt x="0" y="9"/>
                      <a:pt x="0" y="10"/>
                      <a:pt x="1" y="9"/>
                    </a:cubicBezTo>
                    <a:cubicBezTo>
                      <a:pt x="6" y="7"/>
                      <a:pt x="11" y="4"/>
                      <a:pt x="16" y="2"/>
                    </a:cubicBezTo>
                    <a:cubicBezTo>
                      <a:pt x="17" y="1"/>
                      <a:pt x="16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897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5">
            <a:extLst>
              <a:ext uri="{FF2B5EF4-FFF2-40B4-BE49-F238E27FC236}">
                <a16:creationId xmlns:a16="http://schemas.microsoft.com/office/drawing/2014/main" id="{35E53782-36CB-46FA-9F58-02E337AEBF9C}"/>
              </a:ext>
            </a:extLst>
          </p:cNvPr>
          <p:cNvSpPr>
            <a:spLocks noEditPoints="1"/>
          </p:cNvSpPr>
          <p:nvPr/>
        </p:nvSpPr>
        <p:spPr bwMode="auto">
          <a:xfrm rot="21010334">
            <a:off x="5114268" y="912560"/>
            <a:ext cx="2001598" cy="1894559"/>
          </a:xfrm>
          <a:custGeom>
            <a:avLst/>
            <a:gdLst>
              <a:gd name="T0" fmla="*/ 419 w 460"/>
              <a:gd name="T1" fmla="*/ 2 h 364"/>
              <a:gd name="T2" fmla="*/ 301 w 460"/>
              <a:gd name="T3" fmla="*/ 67 h 364"/>
              <a:gd name="T4" fmla="*/ 331 w 460"/>
              <a:gd name="T5" fmla="*/ 110 h 364"/>
              <a:gd name="T6" fmla="*/ 5 w 460"/>
              <a:gd name="T7" fmla="*/ 231 h 364"/>
              <a:gd name="T8" fmla="*/ 18 w 460"/>
              <a:gd name="T9" fmla="*/ 329 h 364"/>
              <a:gd name="T10" fmla="*/ 274 w 460"/>
              <a:gd name="T11" fmla="*/ 282 h 364"/>
              <a:gd name="T12" fmla="*/ 331 w 460"/>
              <a:gd name="T13" fmla="*/ 228 h 364"/>
              <a:gd name="T14" fmla="*/ 442 w 460"/>
              <a:gd name="T15" fmla="*/ 165 h 364"/>
              <a:gd name="T16" fmla="*/ 432 w 460"/>
              <a:gd name="T17" fmla="*/ 114 h 364"/>
              <a:gd name="T18" fmla="*/ 431 w 460"/>
              <a:gd name="T19" fmla="*/ 94 h 364"/>
              <a:gd name="T20" fmla="*/ 447 w 460"/>
              <a:gd name="T21" fmla="*/ 94 h 364"/>
              <a:gd name="T22" fmla="*/ 429 w 460"/>
              <a:gd name="T23" fmla="*/ 51 h 364"/>
              <a:gd name="T24" fmla="*/ 434 w 460"/>
              <a:gd name="T25" fmla="*/ 22 h 364"/>
              <a:gd name="T26" fmla="*/ 429 w 460"/>
              <a:gd name="T27" fmla="*/ 17 h 364"/>
              <a:gd name="T28" fmla="*/ 319 w 460"/>
              <a:gd name="T29" fmla="*/ 83 h 364"/>
              <a:gd name="T30" fmla="*/ 326 w 460"/>
              <a:gd name="T31" fmla="*/ 94 h 364"/>
              <a:gd name="T32" fmla="*/ 334 w 460"/>
              <a:gd name="T33" fmla="*/ 104 h 364"/>
              <a:gd name="T34" fmla="*/ 340 w 460"/>
              <a:gd name="T35" fmla="*/ 94 h 364"/>
              <a:gd name="T36" fmla="*/ 207 w 460"/>
              <a:gd name="T37" fmla="*/ 221 h 364"/>
              <a:gd name="T38" fmla="*/ 326 w 460"/>
              <a:gd name="T39" fmla="*/ 78 h 364"/>
              <a:gd name="T40" fmla="*/ 413 w 460"/>
              <a:gd name="T41" fmla="*/ 11 h 364"/>
              <a:gd name="T42" fmla="*/ 425 w 460"/>
              <a:gd name="T43" fmla="*/ 125 h 364"/>
              <a:gd name="T44" fmla="*/ 378 w 460"/>
              <a:gd name="T45" fmla="*/ 110 h 364"/>
              <a:gd name="T46" fmla="*/ 180 w 460"/>
              <a:gd name="T47" fmla="*/ 290 h 364"/>
              <a:gd name="T48" fmla="*/ 36 w 460"/>
              <a:gd name="T49" fmla="*/ 322 h 364"/>
              <a:gd name="T50" fmla="*/ 52 w 460"/>
              <a:gd name="T51" fmla="*/ 323 h 364"/>
              <a:gd name="T52" fmla="*/ 54 w 460"/>
              <a:gd name="T53" fmla="*/ 323 h 364"/>
              <a:gd name="T54" fmla="*/ 81 w 460"/>
              <a:gd name="T55" fmla="*/ 332 h 364"/>
              <a:gd name="T56" fmla="*/ 112 w 460"/>
              <a:gd name="T57" fmla="*/ 338 h 364"/>
              <a:gd name="T58" fmla="*/ 130 w 460"/>
              <a:gd name="T59" fmla="*/ 334 h 364"/>
              <a:gd name="T60" fmla="*/ 142 w 460"/>
              <a:gd name="T61" fmla="*/ 331 h 364"/>
              <a:gd name="T62" fmla="*/ 128 w 460"/>
              <a:gd name="T63" fmla="*/ 318 h 364"/>
              <a:gd name="T64" fmla="*/ 150 w 460"/>
              <a:gd name="T65" fmla="*/ 329 h 364"/>
              <a:gd name="T66" fmla="*/ 158 w 460"/>
              <a:gd name="T67" fmla="*/ 327 h 364"/>
              <a:gd name="T68" fmla="*/ 174 w 460"/>
              <a:gd name="T69" fmla="*/ 321 h 364"/>
              <a:gd name="T70" fmla="*/ 191 w 460"/>
              <a:gd name="T71" fmla="*/ 315 h 364"/>
              <a:gd name="T72" fmla="*/ 207 w 460"/>
              <a:gd name="T73" fmla="*/ 308 h 364"/>
              <a:gd name="T74" fmla="*/ 221 w 460"/>
              <a:gd name="T75" fmla="*/ 280 h 364"/>
              <a:gd name="T76" fmla="*/ 222 w 460"/>
              <a:gd name="T77" fmla="*/ 279 h 364"/>
              <a:gd name="T78" fmla="*/ 255 w 460"/>
              <a:gd name="T79" fmla="*/ 283 h 364"/>
              <a:gd name="T80" fmla="*/ 268 w 460"/>
              <a:gd name="T81" fmla="*/ 275 h 364"/>
              <a:gd name="T82" fmla="*/ 278 w 460"/>
              <a:gd name="T83" fmla="*/ 268 h 364"/>
              <a:gd name="T84" fmla="*/ 277 w 460"/>
              <a:gd name="T85" fmla="*/ 244 h 364"/>
              <a:gd name="T86" fmla="*/ 288 w 460"/>
              <a:gd name="T87" fmla="*/ 235 h 364"/>
              <a:gd name="T88" fmla="*/ 302 w 460"/>
              <a:gd name="T89" fmla="*/ 223 h 364"/>
              <a:gd name="T90" fmla="*/ 303 w 460"/>
              <a:gd name="T91" fmla="*/ 222 h 364"/>
              <a:gd name="T92" fmla="*/ 328 w 460"/>
              <a:gd name="T93" fmla="*/ 220 h 364"/>
              <a:gd name="T94" fmla="*/ 328 w 460"/>
              <a:gd name="T95" fmla="*/ 220 h 364"/>
              <a:gd name="T96" fmla="*/ 341 w 460"/>
              <a:gd name="T97" fmla="*/ 203 h 364"/>
              <a:gd name="T98" fmla="*/ 362 w 460"/>
              <a:gd name="T99" fmla="*/ 172 h 364"/>
              <a:gd name="T100" fmla="*/ 371 w 460"/>
              <a:gd name="T101" fmla="*/ 159 h 364"/>
              <a:gd name="T102" fmla="*/ 379 w 460"/>
              <a:gd name="T103" fmla="*/ 145 h 364"/>
              <a:gd name="T104" fmla="*/ 380 w 460"/>
              <a:gd name="T105" fmla="*/ 121 h 364"/>
              <a:gd name="T106" fmla="*/ 381 w 460"/>
              <a:gd name="T107" fmla="*/ 118 h 364"/>
              <a:gd name="T108" fmla="*/ 402 w 460"/>
              <a:gd name="T109" fmla="*/ 140 h 364"/>
              <a:gd name="T110" fmla="*/ 402 w 460"/>
              <a:gd name="T111" fmla="*/ 140 h 364"/>
              <a:gd name="T112" fmla="*/ 424 w 460"/>
              <a:gd name="T113" fmla="*/ 149 h 364"/>
              <a:gd name="T114" fmla="*/ 429 w 460"/>
              <a:gd name="T115" fmla="*/ 137 h 364"/>
              <a:gd name="T116" fmla="*/ 439 w 460"/>
              <a:gd name="T117" fmla="*/ 148 h 364"/>
              <a:gd name="T118" fmla="*/ 450 w 460"/>
              <a:gd name="T119" fmla="*/ 14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0" h="364">
                <a:moveTo>
                  <a:pt x="444" y="22"/>
                </a:moveTo>
                <a:cubicBezTo>
                  <a:pt x="444" y="20"/>
                  <a:pt x="443" y="20"/>
                  <a:pt x="442" y="19"/>
                </a:cubicBezTo>
                <a:cubicBezTo>
                  <a:pt x="440" y="16"/>
                  <a:pt x="436" y="13"/>
                  <a:pt x="434" y="11"/>
                </a:cubicBezTo>
                <a:cubicBezTo>
                  <a:pt x="430" y="8"/>
                  <a:pt x="426" y="4"/>
                  <a:pt x="421" y="2"/>
                </a:cubicBezTo>
                <a:cubicBezTo>
                  <a:pt x="420" y="1"/>
                  <a:pt x="419" y="1"/>
                  <a:pt x="419" y="2"/>
                </a:cubicBezTo>
                <a:cubicBezTo>
                  <a:pt x="414" y="0"/>
                  <a:pt x="410" y="4"/>
                  <a:pt x="406" y="6"/>
                </a:cubicBezTo>
                <a:cubicBezTo>
                  <a:pt x="395" y="11"/>
                  <a:pt x="384" y="18"/>
                  <a:pt x="373" y="24"/>
                </a:cubicBezTo>
                <a:cubicBezTo>
                  <a:pt x="349" y="36"/>
                  <a:pt x="326" y="48"/>
                  <a:pt x="304" y="62"/>
                </a:cubicBezTo>
                <a:cubicBezTo>
                  <a:pt x="303" y="63"/>
                  <a:pt x="302" y="64"/>
                  <a:pt x="302" y="65"/>
                </a:cubicBezTo>
                <a:cubicBezTo>
                  <a:pt x="302" y="65"/>
                  <a:pt x="301" y="66"/>
                  <a:pt x="301" y="67"/>
                </a:cubicBezTo>
                <a:cubicBezTo>
                  <a:pt x="298" y="70"/>
                  <a:pt x="301" y="76"/>
                  <a:pt x="303" y="80"/>
                </a:cubicBezTo>
                <a:cubicBezTo>
                  <a:pt x="305" y="86"/>
                  <a:pt x="307" y="94"/>
                  <a:pt x="311" y="99"/>
                </a:cubicBezTo>
                <a:cubicBezTo>
                  <a:pt x="311" y="100"/>
                  <a:pt x="311" y="100"/>
                  <a:pt x="312" y="101"/>
                </a:cubicBezTo>
                <a:cubicBezTo>
                  <a:pt x="315" y="103"/>
                  <a:pt x="319" y="105"/>
                  <a:pt x="323" y="106"/>
                </a:cubicBezTo>
                <a:cubicBezTo>
                  <a:pt x="326" y="108"/>
                  <a:pt x="328" y="109"/>
                  <a:pt x="331" y="110"/>
                </a:cubicBezTo>
                <a:cubicBezTo>
                  <a:pt x="303" y="160"/>
                  <a:pt x="255" y="194"/>
                  <a:pt x="202" y="213"/>
                </a:cubicBezTo>
                <a:cubicBezTo>
                  <a:pt x="171" y="225"/>
                  <a:pt x="139" y="231"/>
                  <a:pt x="106" y="234"/>
                </a:cubicBezTo>
                <a:cubicBezTo>
                  <a:pt x="90" y="236"/>
                  <a:pt x="74" y="237"/>
                  <a:pt x="57" y="237"/>
                </a:cubicBezTo>
                <a:cubicBezTo>
                  <a:pt x="40" y="237"/>
                  <a:pt x="23" y="234"/>
                  <a:pt x="5" y="231"/>
                </a:cubicBezTo>
                <a:cubicBezTo>
                  <a:pt x="5" y="231"/>
                  <a:pt x="5" y="231"/>
                  <a:pt x="5" y="231"/>
                </a:cubicBezTo>
                <a:cubicBezTo>
                  <a:pt x="3" y="230"/>
                  <a:pt x="0" y="231"/>
                  <a:pt x="0" y="234"/>
                </a:cubicBezTo>
                <a:cubicBezTo>
                  <a:pt x="1" y="260"/>
                  <a:pt x="0" y="286"/>
                  <a:pt x="0" y="311"/>
                </a:cubicBezTo>
                <a:cubicBezTo>
                  <a:pt x="1" y="312"/>
                  <a:pt x="1" y="313"/>
                  <a:pt x="2" y="313"/>
                </a:cubicBezTo>
                <a:cubicBezTo>
                  <a:pt x="2" y="314"/>
                  <a:pt x="2" y="314"/>
                  <a:pt x="2" y="314"/>
                </a:cubicBezTo>
                <a:cubicBezTo>
                  <a:pt x="7" y="320"/>
                  <a:pt x="13" y="324"/>
                  <a:pt x="18" y="329"/>
                </a:cubicBezTo>
                <a:cubicBezTo>
                  <a:pt x="23" y="334"/>
                  <a:pt x="29" y="338"/>
                  <a:pt x="34" y="343"/>
                </a:cubicBezTo>
                <a:cubicBezTo>
                  <a:pt x="35" y="344"/>
                  <a:pt x="36" y="344"/>
                  <a:pt x="37" y="344"/>
                </a:cubicBezTo>
                <a:cubicBezTo>
                  <a:pt x="108" y="364"/>
                  <a:pt x="192" y="329"/>
                  <a:pt x="252" y="294"/>
                </a:cubicBezTo>
                <a:cubicBezTo>
                  <a:pt x="259" y="290"/>
                  <a:pt x="266" y="285"/>
                  <a:pt x="272" y="281"/>
                </a:cubicBezTo>
                <a:cubicBezTo>
                  <a:pt x="273" y="281"/>
                  <a:pt x="274" y="282"/>
                  <a:pt x="274" y="282"/>
                </a:cubicBezTo>
                <a:cubicBezTo>
                  <a:pt x="275" y="283"/>
                  <a:pt x="276" y="282"/>
                  <a:pt x="275" y="281"/>
                </a:cubicBezTo>
                <a:cubicBezTo>
                  <a:pt x="275" y="281"/>
                  <a:pt x="274" y="280"/>
                  <a:pt x="274" y="280"/>
                </a:cubicBezTo>
                <a:cubicBezTo>
                  <a:pt x="277" y="277"/>
                  <a:pt x="281" y="275"/>
                  <a:pt x="284" y="272"/>
                </a:cubicBezTo>
                <a:cubicBezTo>
                  <a:pt x="285" y="273"/>
                  <a:pt x="286" y="272"/>
                  <a:pt x="286" y="272"/>
                </a:cubicBezTo>
                <a:cubicBezTo>
                  <a:pt x="302" y="259"/>
                  <a:pt x="318" y="245"/>
                  <a:pt x="331" y="228"/>
                </a:cubicBezTo>
                <a:cubicBezTo>
                  <a:pt x="343" y="214"/>
                  <a:pt x="353" y="198"/>
                  <a:pt x="363" y="183"/>
                </a:cubicBezTo>
                <a:cubicBezTo>
                  <a:pt x="373" y="169"/>
                  <a:pt x="384" y="155"/>
                  <a:pt x="389" y="139"/>
                </a:cubicBezTo>
                <a:cubicBezTo>
                  <a:pt x="394" y="142"/>
                  <a:pt x="398" y="145"/>
                  <a:pt x="402" y="147"/>
                </a:cubicBezTo>
                <a:cubicBezTo>
                  <a:pt x="402" y="147"/>
                  <a:pt x="403" y="147"/>
                  <a:pt x="403" y="147"/>
                </a:cubicBezTo>
                <a:cubicBezTo>
                  <a:pt x="415" y="155"/>
                  <a:pt x="428" y="161"/>
                  <a:pt x="442" y="165"/>
                </a:cubicBezTo>
                <a:cubicBezTo>
                  <a:pt x="454" y="169"/>
                  <a:pt x="459" y="167"/>
                  <a:pt x="459" y="155"/>
                </a:cubicBezTo>
                <a:cubicBezTo>
                  <a:pt x="460" y="112"/>
                  <a:pt x="455" y="63"/>
                  <a:pt x="444" y="22"/>
                </a:cubicBezTo>
                <a:close/>
                <a:moveTo>
                  <a:pt x="450" y="125"/>
                </a:moveTo>
                <a:cubicBezTo>
                  <a:pt x="450" y="131"/>
                  <a:pt x="450" y="138"/>
                  <a:pt x="450" y="144"/>
                </a:cubicBezTo>
                <a:cubicBezTo>
                  <a:pt x="444" y="134"/>
                  <a:pt x="438" y="124"/>
                  <a:pt x="432" y="114"/>
                </a:cubicBezTo>
                <a:cubicBezTo>
                  <a:pt x="432" y="109"/>
                  <a:pt x="432" y="104"/>
                  <a:pt x="431" y="99"/>
                </a:cubicBezTo>
                <a:cubicBezTo>
                  <a:pt x="437" y="108"/>
                  <a:pt x="443" y="116"/>
                  <a:pt x="449" y="124"/>
                </a:cubicBezTo>
                <a:cubicBezTo>
                  <a:pt x="449" y="125"/>
                  <a:pt x="449" y="125"/>
                  <a:pt x="450" y="125"/>
                </a:cubicBezTo>
                <a:close/>
                <a:moveTo>
                  <a:pt x="449" y="119"/>
                </a:moveTo>
                <a:cubicBezTo>
                  <a:pt x="443" y="111"/>
                  <a:pt x="437" y="103"/>
                  <a:pt x="431" y="94"/>
                </a:cubicBezTo>
                <a:cubicBezTo>
                  <a:pt x="431" y="88"/>
                  <a:pt x="430" y="82"/>
                  <a:pt x="430" y="76"/>
                </a:cubicBezTo>
                <a:cubicBezTo>
                  <a:pt x="435" y="84"/>
                  <a:pt x="441" y="92"/>
                  <a:pt x="447" y="98"/>
                </a:cubicBezTo>
                <a:cubicBezTo>
                  <a:pt x="448" y="105"/>
                  <a:pt x="449" y="112"/>
                  <a:pt x="449" y="119"/>
                </a:cubicBezTo>
                <a:close/>
                <a:moveTo>
                  <a:pt x="444" y="75"/>
                </a:moveTo>
                <a:cubicBezTo>
                  <a:pt x="445" y="81"/>
                  <a:pt x="446" y="88"/>
                  <a:pt x="447" y="94"/>
                </a:cubicBezTo>
                <a:cubicBezTo>
                  <a:pt x="441" y="87"/>
                  <a:pt x="435" y="80"/>
                  <a:pt x="430" y="72"/>
                </a:cubicBezTo>
                <a:cubicBezTo>
                  <a:pt x="430" y="66"/>
                  <a:pt x="429" y="60"/>
                  <a:pt x="429" y="54"/>
                </a:cubicBezTo>
                <a:cubicBezTo>
                  <a:pt x="434" y="62"/>
                  <a:pt x="439" y="69"/>
                  <a:pt x="444" y="75"/>
                </a:cubicBezTo>
                <a:close/>
                <a:moveTo>
                  <a:pt x="444" y="71"/>
                </a:moveTo>
                <a:cubicBezTo>
                  <a:pt x="439" y="64"/>
                  <a:pt x="434" y="58"/>
                  <a:pt x="429" y="51"/>
                </a:cubicBezTo>
                <a:cubicBezTo>
                  <a:pt x="429" y="47"/>
                  <a:pt x="429" y="41"/>
                  <a:pt x="429" y="34"/>
                </a:cubicBezTo>
                <a:cubicBezTo>
                  <a:pt x="433" y="40"/>
                  <a:pt x="437" y="45"/>
                  <a:pt x="441" y="50"/>
                </a:cubicBezTo>
                <a:cubicBezTo>
                  <a:pt x="442" y="57"/>
                  <a:pt x="443" y="64"/>
                  <a:pt x="444" y="71"/>
                </a:cubicBezTo>
                <a:close/>
                <a:moveTo>
                  <a:pt x="429" y="17"/>
                </a:moveTo>
                <a:cubicBezTo>
                  <a:pt x="430" y="18"/>
                  <a:pt x="432" y="20"/>
                  <a:pt x="434" y="22"/>
                </a:cubicBezTo>
                <a:cubicBezTo>
                  <a:pt x="435" y="24"/>
                  <a:pt x="436" y="25"/>
                  <a:pt x="438" y="27"/>
                </a:cubicBezTo>
                <a:cubicBezTo>
                  <a:pt x="439" y="33"/>
                  <a:pt x="440" y="40"/>
                  <a:pt x="441" y="46"/>
                </a:cubicBezTo>
                <a:cubicBezTo>
                  <a:pt x="437" y="41"/>
                  <a:pt x="433" y="36"/>
                  <a:pt x="429" y="32"/>
                </a:cubicBezTo>
                <a:cubicBezTo>
                  <a:pt x="429" y="26"/>
                  <a:pt x="428" y="20"/>
                  <a:pt x="427" y="15"/>
                </a:cubicBezTo>
                <a:cubicBezTo>
                  <a:pt x="427" y="15"/>
                  <a:pt x="428" y="16"/>
                  <a:pt x="429" y="17"/>
                </a:cubicBezTo>
                <a:close/>
                <a:moveTo>
                  <a:pt x="326" y="100"/>
                </a:moveTo>
                <a:cubicBezTo>
                  <a:pt x="323" y="99"/>
                  <a:pt x="319" y="97"/>
                  <a:pt x="316" y="97"/>
                </a:cubicBezTo>
                <a:cubicBezTo>
                  <a:pt x="316" y="92"/>
                  <a:pt x="313" y="87"/>
                  <a:pt x="311" y="82"/>
                </a:cubicBezTo>
                <a:cubicBezTo>
                  <a:pt x="310" y="80"/>
                  <a:pt x="310" y="78"/>
                  <a:pt x="309" y="76"/>
                </a:cubicBezTo>
                <a:cubicBezTo>
                  <a:pt x="312" y="79"/>
                  <a:pt x="316" y="81"/>
                  <a:pt x="319" y="83"/>
                </a:cubicBezTo>
                <a:cubicBezTo>
                  <a:pt x="321" y="87"/>
                  <a:pt x="323" y="91"/>
                  <a:pt x="324" y="95"/>
                </a:cubicBezTo>
                <a:cubicBezTo>
                  <a:pt x="325" y="97"/>
                  <a:pt x="326" y="99"/>
                  <a:pt x="326" y="100"/>
                </a:cubicBezTo>
                <a:cubicBezTo>
                  <a:pt x="326" y="100"/>
                  <a:pt x="326" y="100"/>
                  <a:pt x="326" y="100"/>
                </a:cubicBezTo>
                <a:close/>
                <a:moveTo>
                  <a:pt x="330" y="102"/>
                </a:moveTo>
                <a:cubicBezTo>
                  <a:pt x="329" y="99"/>
                  <a:pt x="328" y="97"/>
                  <a:pt x="326" y="94"/>
                </a:cubicBezTo>
                <a:cubicBezTo>
                  <a:pt x="325" y="92"/>
                  <a:pt x="324" y="89"/>
                  <a:pt x="323" y="87"/>
                </a:cubicBezTo>
                <a:cubicBezTo>
                  <a:pt x="323" y="86"/>
                  <a:pt x="323" y="85"/>
                  <a:pt x="322" y="85"/>
                </a:cubicBezTo>
                <a:cubicBezTo>
                  <a:pt x="322" y="85"/>
                  <a:pt x="322" y="85"/>
                  <a:pt x="322" y="85"/>
                </a:cubicBezTo>
                <a:cubicBezTo>
                  <a:pt x="325" y="86"/>
                  <a:pt x="328" y="88"/>
                  <a:pt x="330" y="90"/>
                </a:cubicBezTo>
                <a:cubicBezTo>
                  <a:pt x="331" y="94"/>
                  <a:pt x="332" y="99"/>
                  <a:pt x="334" y="104"/>
                </a:cubicBezTo>
                <a:cubicBezTo>
                  <a:pt x="333" y="103"/>
                  <a:pt x="331" y="102"/>
                  <a:pt x="330" y="102"/>
                </a:cubicBezTo>
                <a:close/>
                <a:moveTo>
                  <a:pt x="337" y="100"/>
                </a:moveTo>
                <a:cubicBezTo>
                  <a:pt x="336" y="101"/>
                  <a:pt x="336" y="101"/>
                  <a:pt x="336" y="101"/>
                </a:cubicBezTo>
                <a:cubicBezTo>
                  <a:pt x="335" y="98"/>
                  <a:pt x="334" y="94"/>
                  <a:pt x="333" y="91"/>
                </a:cubicBezTo>
                <a:cubicBezTo>
                  <a:pt x="335" y="92"/>
                  <a:pt x="338" y="93"/>
                  <a:pt x="340" y="94"/>
                </a:cubicBezTo>
                <a:cubicBezTo>
                  <a:pt x="338" y="96"/>
                  <a:pt x="337" y="98"/>
                  <a:pt x="337" y="100"/>
                </a:cubicBezTo>
                <a:close/>
                <a:moveTo>
                  <a:pt x="5" y="310"/>
                </a:moveTo>
                <a:cubicBezTo>
                  <a:pt x="10" y="286"/>
                  <a:pt x="9" y="261"/>
                  <a:pt x="7" y="236"/>
                </a:cubicBezTo>
                <a:cubicBezTo>
                  <a:pt x="35" y="251"/>
                  <a:pt x="72" y="246"/>
                  <a:pt x="101" y="243"/>
                </a:cubicBezTo>
                <a:cubicBezTo>
                  <a:pt x="137" y="240"/>
                  <a:pt x="173" y="233"/>
                  <a:pt x="207" y="221"/>
                </a:cubicBezTo>
                <a:cubicBezTo>
                  <a:pt x="264" y="199"/>
                  <a:pt x="316" y="161"/>
                  <a:pt x="343" y="106"/>
                </a:cubicBezTo>
                <a:cubicBezTo>
                  <a:pt x="344" y="105"/>
                  <a:pt x="344" y="104"/>
                  <a:pt x="344" y="104"/>
                </a:cubicBezTo>
                <a:cubicBezTo>
                  <a:pt x="346" y="101"/>
                  <a:pt x="348" y="98"/>
                  <a:pt x="349" y="95"/>
                </a:cubicBezTo>
                <a:cubicBezTo>
                  <a:pt x="350" y="93"/>
                  <a:pt x="348" y="90"/>
                  <a:pt x="346" y="90"/>
                </a:cubicBezTo>
                <a:cubicBezTo>
                  <a:pt x="340" y="85"/>
                  <a:pt x="333" y="82"/>
                  <a:pt x="326" y="78"/>
                </a:cubicBezTo>
                <a:cubicBezTo>
                  <a:pt x="320" y="74"/>
                  <a:pt x="315" y="69"/>
                  <a:pt x="308" y="67"/>
                </a:cubicBezTo>
                <a:cubicBezTo>
                  <a:pt x="326" y="59"/>
                  <a:pt x="342" y="50"/>
                  <a:pt x="359" y="41"/>
                </a:cubicBezTo>
                <a:cubicBezTo>
                  <a:pt x="367" y="36"/>
                  <a:pt x="376" y="31"/>
                  <a:pt x="385" y="27"/>
                </a:cubicBezTo>
                <a:cubicBezTo>
                  <a:pt x="390" y="24"/>
                  <a:pt x="395" y="21"/>
                  <a:pt x="400" y="18"/>
                </a:cubicBezTo>
                <a:cubicBezTo>
                  <a:pt x="403" y="17"/>
                  <a:pt x="409" y="11"/>
                  <a:pt x="413" y="11"/>
                </a:cubicBezTo>
                <a:cubicBezTo>
                  <a:pt x="415" y="9"/>
                  <a:pt x="416" y="9"/>
                  <a:pt x="416" y="12"/>
                </a:cubicBezTo>
                <a:cubicBezTo>
                  <a:pt x="418" y="16"/>
                  <a:pt x="419" y="19"/>
                  <a:pt x="419" y="23"/>
                </a:cubicBezTo>
                <a:cubicBezTo>
                  <a:pt x="419" y="28"/>
                  <a:pt x="420" y="32"/>
                  <a:pt x="420" y="37"/>
                </a:cubicBezTo>
                <a:cubicBezTo>
                  <a:pt x="420" y="47"/>
                  <a:pt x="421" y="57"/>
                  <a:pt x="421" y="66"/>
                </a:cubicBezTo>
                <a:cubicBezTo>
                  <a:pt x="422" y="86"/>
                  <a:pt x="423" y="106"/>
                  <a:pt x="425" y="125"/>
                </a:cubicBezTo>
                <a:cubicBezTo>
                  <a:pt x="419" y="122"/>
                  <a:pt x="413" y="120"/>
                  <a:pt x="407" y="117"/>
                </a:cubicBezTo>
                <a:cubicBezTo>
                  <a:pt x="400" y="114"/>
                  <a:pt x="392" y="110"/>
                  <a:pt x="384" y="108"/>
                </a:cubicBezTo>
                <a:cubicBezTo>
                  <a:pt x="383" y="106"/>
                  <a:pt x="380" y="106"/>
                  <a:pt x="379" y="108"/>
                </a:cubicBezTo>
                <a:cubicBezTo>
                  <a:pt x="379" y="109"/>
                  <a:pt x="378" y="109"/>
                  <a:pt x="378" y="110"/>
                </a:cubicBezTo>
                <a:cubicBezTo>
                  <a:pt x="378" y="110"/>
                  <a:pt x="378" y="110"/>
                  <a:pt x="378" y="110"/>
                </a:cubicBezTo>
                <a:cubicBezTo>
                  <a:pt x="378" y="111"/>
                  <a:pt x="378" y="111"/>
                  <a:pt x="378" y="111"/>
                </a:cubicBezTo>
                <a:cubicBezTo>
                  <a:pt x="359" y="143"/>
                  <a:pt x="340" y="173"/>
                  <a:pt x="314" y="200"/>
                </a:cubicBezTo>
                <a:cubicBezTo>
                  <a:pt x="288" y="228"/>
                  <a:pt x="258" y="251"/>
                  <a:pt x="225" y="269"/>
                </a:cubicBezTo>
                <a:cubicBezTo>
                  <a:pt x="211" y="277"/>
                  <a:pt x="196" y="284"/>
                  <a:pt x="181" y="290"/>
                </a:cubicBezTo>
                <a:cubicBezTo>
                  <a:pt x="181" y="290"/>
                  <a:pt x="180" y="290"/>
                  <a:pt x="180" y="290"/>
                </a:cubicBezTo>
                <a:cubicBezTo>
                  <a:pt x="125" y="312"/>
                  <a:pt x="63" y="322"/>
                  <a:pt x="5" y="310"/>
                </a:cubicBezTo>
                <a:close/>
                <a:moveTo>
                  <a:pt x="40" y="339"/>
                </a:moveTo>
                <a:cubicBezTo>
                  <a:pt x="40" y="339"/>
                  <a:pt x="40" y="338"/>
                  <a:pt x="39" y="338"/>
                </a:cubicBezTo>
                <a:cubicBezTo>
                  <a:pt x="32" y="331"/>
                  <a:pt x="24" y="324"/>
                  <a:pt x="15" y="318"/>
                </a:cubicBezTo>
                <a:cubicBezTo>
                  <a:pt x="22" y="320"/>
                  <a:pt x="29" y="321"/>
                  <a:pt x="36" y="322"/>
                </a:cubicBezTo>
                <a:cubicBezTo>
                  <a:pt x="42" y="328"/>
                  <a:pt x="48" y="335"/>
                  <a:pt x="55" y="340"/>
                </a:cubicBezTo>
                <a:cubicBezTo>
                  <a:pt x="50" y="340"/>
                  <a:pt x="45" y="340"/>
                  <a:pt x="40" y="339"/>
                </a:cubicBezTo>
                <a:close/>
                <a:moveTo>
                  <a:pt x="58" y="340"/>
                </a:moveTo>
                <a:cubicBezTo>
                  <a:pt x="52" y="334"/>
                  <a:pt x="45" y="328"/>
                  <a:pt x="39" y="322"/>
                </a:cubicBezTo>
                <a:cubicBezTo>
                  <a:pt x="43" y="323"/>
                  <a:pt x="48" y="323"/>
                  <a:pt x="52" y="323"/>
                </a:cubicBezTo>
                <a:cubicBezTo>
                  <a:pt x="57" y="329"/>
                  <a:pt x="64" y="336"/>
                  <a:pt x="70" y="341"/>
                </a:cubicBezTo>
                <a:cubicBezTo>
                  <a:pt x="66" y="341"/>
                  <a:pt x="62" y="341"/>
                  <a:pt x="58" y="340"/>
                </a:cubicBezTo>
                <a:close/>
                <a:moveTo>
                  <a:pt x="74" y="341"/>
                </a:moveTo>
                <a:cubicBezTo>
                  <a:pt x="71" y="338"/>
                  <a:pt x="68" y="336"/>
                  <a:pt x="65" y="334"/>
                </a:cubicBezTo>
                <a:cubicBezTo>
                  <a:pt x="61" y="330"/>
                  <a:pt x="57" y="327"/>
                  <a:pt x="54" y="323"/>
                </a:cubicBezTo>
                <a:cubicBezTo>
                  <a:pt x="58" y="323"/>
                  <a:pt x="63" y="323"/>
                  <a:pt x="68" y="323"/>
                </a:cubicBezTo>
                <a:cubicBezTo>
                  <a:pt x="73" y="329"/>
                  <a:pt x="80" y="335"/>
                  <a:pt x="87" y="340"/>
                </a:cubicBezTo>
                <a:cubicBezTo>
                  <a:pt x="82" y="340"/>
                  <a:pt x="78" y="341"/>
                  <a:pt x="74" y="341"/>
                </a:cubicBezTo>
                <a:close/>
                <a:moveTo>
                  <a:pt x="91" y="340"/>
                </a:moveTo>
                <a:cubicBezTo>
                  <a:pt x="88" y="337"/>
                  <a:pt x="84" y="335"/>
                  <a:pt x="81" y="332"/>
                </a:cubicBezTo>
                <a:cubicBezTo>
                  <a:pt x="77" y="329"/>
                  <a:pt x="74" y="326"/>
                  <a:pt x="70" y="322"/>
                </a:cubicBezTo>
                <a:cubicBezTo>
                  <a:pt x="76" y="322"/>
                  <a:pt x="82" y="321"/>
                  <a:pt x="88" y="321"/>
                </a:cubicBezTo>
                <a:cubicBezTo>
                  <a:pt x="94" y="327"/>
                  <a:pt x="101" y="333"/>
                  <a:pt x="108" y="338"/>
                </a:cubicBezTo>
                <a:cubicBezTo>
                  <a:pt x="103" y="339"/>
                  <a:pt x="97" y="339"/>
                  <a:pt x="91" y="340"/>
                </a:cubicBezTo>
                <a:close/>
                <a:moveTo>
                  <a:pt x="112" y="338"/>
                </a:moveTo>
                <a:cubicBezTo>
                  <a:pt x="105" y="332"/>
                  <a:pt x="98" y="326"/>
                  <a:pt x="91" y="320"/>
                </a:cubicBezTo>
                <a:cubicBezTo>
                  <a:pt x="96" y="320"/>
                  <a:pt x="101" y="319"/>
                  <a:pt x="106" y="318"/>
                </a:cubicBezTo>
                <a:cubicBezTo>
                  <a:pt x="112" y="324"/>
                  <a:pt x="119" y="330"/>
                  <a:pt x="126" y="335"/>
                </a:cubicBezTo>
                <a:cubicBezTo>
                  <a:pt x="122" y="336"/>
                  <a:pt x="117" y="337"/>
                  <a:pt x="112" y="338"/>
                </a:cubicBezTo>
                <a:close/>
                <a:moveTo>
                  <a:pt x="130" y="334"/>
                </a:moveTo>
                <a:cubicBezTo>
                  <a:pt x="123" y="329"/>
                  <a:pt x="116" y="323"/>
                  <a:pt x="108" y="318"/>
                </a:cubicBezTo>
                <a:cubicBezTo>
                  <a:pt x="111" y="317"/>
                  <a:pt x="114" y="317"/>
                  <a:pt x="117" y="316"/>
                </a:cubicBezTo>
                <a:cubicBezTo>
                  <a:pt x="118" y="316"/>
                  <a:pt x="120" y="315"/>
                  <a:pt x="122" y="315"/>
                </a:cubicBezTo>
                <a:cubicBezTo>
                  <a:pt x="125" y="318"/>
                  <a:pt x="128" y="320"/>
                  <a:pt x="131" y="323"/>
                </a:cubicBezTo>
                <a:cubicBezTo>
                  <a:pt x="135" y="326"/>
                  <a:pt x="138" y="329"/>
                  <a:pt x="142" y="331"/>
                </a:cubicBezTo>
                <a:cubicBezTo>
                  <a:pt x="138" y="333"/>
                  <a:pt x="134" y="333"/>
                  <a:pt x="130" y="334"/>
                </a:cubicBezTo>
                <a:close/>
                <a:moveTo>
                  <a:pt x="150" y="329"/>
                </a:moveTo>
                <a:cubicBezTo>
                  <a:pt x="148" y="330"/>
                  <a:pt x="146" y="330"/>
                  <a:pt x="144" y="331"/>
                </a:cubicBezTo>
                <a:cubicBezTo>
                  <a:pt x="141" y="328"/>
                  <a:pt x="138" y="325"/>
                  <a:pt x="135" y="323"/>
                </a:cubicBezTo>
                <a:cubicBezTo>
                  <a:pt x="132" y="321"/>
                  <a:pt x="130" y="319"/>
                  <a:pt x="128" y="318"/>
                </a:cubicBezTo>
                <a:cubicBezTo>
                  <a:pt x="127" y="317"/>
                  <a:pt x="126" y="316"/>
                  <a:pt x="125" y="316"/>
                </a:cubicBezTo>
                <a:cubicBezTo>
                  <a:pt x="125" y="315"/>
                  <a:pt x="124" y="315"/>
                  <a:pt x="123" y="315"/>
                </a:cubicBezTo>
                <a:cubicBezTo>
                  <a:pt x="128" y="314"/>
                  <a:pt x="132" y="313"/>
                  <a:pt x="136" y="312"/>
                </a:cubicBezTo>
                <a:cubicBezTo>
                  <a:pt x="142" y="317"/>
                  <a:pt x="148" y="323"/>
                  <a:pt x="155" y="328"/>
                </a:cubicBezTo>
                <a:cubicBezTo>
                  <a:pt x="154" y="328"/>
                  <a:pt x="152" y="329"/>
                  <a:pt x="150" y="329"/>
                </a:cubicBezTo>
                <a:close/>
                <a:moveTo>
                  <a:pt x="158" y="327"/>
                </a:moveTo>
                <a:cubicBezTo>
                  <a:pt x="151" y="322"/>
                  <a:pt x="145" y="317"/>
                  <a:pt x="138" y="311"/>
                </a:cubicBezTo>
                <a:cubicBezTo>
                  <a:pt x="143" y="310"/>
                  <a:pt x="147" y="309"/>
                  <a:pt x="152" y="307"/>
                </a:cubicBezTo>
                <a:cubicBezTo>
                  <a:pt x="158" y="313"/>
                  <a:pt x="165" y="318"/>
                  <a:pt x="171" y="322"/>
                </a:cubicBezTo>
                <a:cubicBezTo>
                  <a:pt x="167" y="324"/>
                  <a:pt x="163" y="325"/>
                  <a:pt x="158" y="327"/>
                </a:cubicBezTo>
                <a:close/>
                <a:moveTo>
                  <a:pt x="174" y="321"/>
                </a:moveTo>
                <a:cubicBezTo>
                  <a:pt x="168" y="316"/>
                  <a:pt x="161" y="311"/>
                  <a:pt x="155" y="307"/>
                </a:cubicBezTo>
                <a:cubicBezTo>
                  <a:pt x="159" y="305"/>
                  <a:pt x="164" y="304"/>
                  <a:pt x="168" y="302"/>
                </a:cubicBezTo>
                <a:cubicBezTo>
                  <a:pt x="175" y="306"/>
                  <a:pt x="182" y="311"/>
                  <a:pt x="188" y="316"/>
                </a:cubicBezTo>
                <a:cubicBezTo>
                  <a:pt x="184" y="318"/>
                  <a:pt x="179" y="320"/>
                  <a:pt x="174" y="321"/>
                </a:cubicBezTo>
                <a:close/>
                <a:moveTo>
                  <a:pt x="191" y="315"/>
                </a:moveTo>
                <a:cubicBezTo>
                  <a:pt x="185" y="310"/>
                  <a:pt x="178" y="305"/>
                  <a:pt x="171" y="301"/>
                </a:cubicBezTo>
                <a:cubicBezTo>
                  <a:pt x="176" y="299"/>
                  <a:pt x="181" y="297"/>
                  <a:pt x="186" y="296"/>
                </a:cubicBezTo>
                <a:cubicBezTo>
                  <a:pt x="192" y="300"/>
                  <a:pt x="198" y="305"/>
                  <a:pt x="204" y="309"/>
                </a:cubicBezTo>
                <a:cubicBezTo>
                  <a:pt x="200" y="311"/>
                  <a:pt x="195" y="313"/>
                  <a:pt x="191" y="315"/>
                </a:cubicBezTo>
                <a:close/>
                <a:moveTo>
                  <a:pt x="207" y="308"/>
                </a:moveTo>
                <a:cubicBezTo>
                  <a:pt x="201" y="303"/>
                  <a:pt x="195" y="299"/>
                  <a:pt x="189" y="294"/>
                </a:cubicBezTo>
                <a:cubicBezTo>
                  <a:pt x="195" y="292"/>
                  <a:pt x="201" y="289"/>
                  <a:pt x="207" y="286"/>
                </a:cubicBezTo>
                <a:cubicBezTo>
                  <a:pt x="212" y="291"/>
                  <a:pt x="218" y="296"/>
                  <a:pt x="224" y="300"/>
                </a:cubicBezTo>
                <a:cubicBezTo>
                  <a:pt x="218" y="303"/>
                  <a:pt x="212" y="306"/>
                  <a:pt x="207" y="308"/>
                </a:cubicBezTo>
                <a:close/>
                <a:moveTo>
                  <a:pt x="226" y="299"/>
                </a:moveTo>
                <a:cubicBezTo>
                  <a:pt x="220" y="294"/>
                  <a:pt x="214" y="290"/>
                  <a:pt x="208" y="286"/>
                </a:cubicBezTo>
                <a:cubicBezTo>
                  <a:pt x="212" y="284"/>
                  <a:pt x="216" y="282"/>
                  <a:pt x="220" y="280"/>
                </a:cubicBezTo>
                <a:cubicBezTo>
                  <a:pt x="220" y="280"/>
                  <a:pt x="220" y="280"/>
                  <a:pt x="220" y="280"/>
                </a:cubicBezTo>
                <a:cubicBezTo>
                  <a:pt x="220" y="281"/>
                  <a:pt x="221" y="281"/>
                  <a:pt x="221" y="280"/>
                </a:cubicBezTo>
                <a:cubicBezTo>
                  <a:pt x="226" y="285"/>
                  <a:pt x="232" y="289"/>
                  <a:pt x="238" y="293"/>
                </a:cubicBezTo>
                <a:cubicBezTo>
                  <a:pt x="234" y="295"/>
                  <a:pt x="230" y="297"/>
                  <a:pt x="226" y="299"/>
                </a:cubicBezTo>
                <a:close/>
                <a:moveTo>
                  <a:pt x="246" y="289"/>
                </a:moveTo>
                <a:cubicBezTo>
                  <a:pt x="244" y="290"/>
                  <a:pt x="242" y="291"/>
                  <a:pt x="240" y="292"/>
                </a:cubicBezTo>
                <a:cubicBezTo>
                  <a:pt x="234" y="287"/>
                  <a:pt x="228" y="283"/>
                  <a:pt x="222" y="279"/>
                </a:cubicBezTo>
                <a:cubicBezTo>
                  <a:pt x="223" y="279"/>
                  <a:pt x="223" y="278"/>
                  <a:pt x="224" y="278"/>
                </a:cubicBezTo>
                <a:cubicBezTo>
                  <a:pt x="228" y="276"/>
                  <a:pt x="231" y="274"/>
                  <a:pt x="234" y="272"/>
                </a:cubicBezTo>
                <a:cubicBezTo>
                  <a:pt x="240" y="277"/>
                  <a:pt x="246" y="282"/>
                  <a:pt x="253" y="285"/>
                </a:cubicBezTo>
                <a:cubicBezTo>
                  <a:pt x="250" y="286"/>
                  <a:pt x="248" y="287"/>
                  <a:pt x="246" y="289"/>
                </a:cubicBezTo>
                <a:close/>
                <a:moveTo>
                  <a:pt x="255" y="283"/>
                </a:moveTo>
                <a:cubicBezTo>
                  <a:pt x="248" y="280"/>
                  <a:pt x="242" y="276"/>
                  <a:pt x="236" y="271"/>
                </a:cubicBezTo>
                <a:cubicBezTo>
                  <a:pt x="240" y="269"/>
                  <a:pt x="245" y="266"/>
                  <a:pt x="249" y="263"/>
                </a:cubicBezTo>
                <a:cubicBezTo>
                  <a:pt x="254" y="268"/>
                  <a:pt x="260" y="272"/>
                  <a:pt x="266" y="276"/>
                </a:cubicBezTo>
                <a:cubicBezTo>
                  <a:pt x="262" y="279"/>
                  <a:pt x="259" y="281"/>
                  <a:pt x="255" y="283"/>
                </a:cubicBezTo>
                <a:close/>
                <a:moveTo>
                  <a:pt x="268" y="275"/>
                </a:moveTo>
                <a:cubicBezTo>
                  <a:pt x="262" y="271"/>
                  <a:pt x="256" y="267"/>
                  <a:pt x="250" y="262"/>
                </a:cubicBezTo>
                <a:cubicBezTo>
                  <a:pt x="254" y="260"/>
                  <a:pt x="258" y="257"/>
                  <a:pt x="262" y="255"/>
                </a:cubicBezTo>
                <a:cubicBezTo>
                  <a:pt x="264" y="256"/>
                  <a:pt x="266" y="258"/>
                  <a:pt x="267" y="259"/>
                </a:cubicBezTo>
                <a:cubicBezTo>
                  <a:pt x="269" y="261"/>
                  <a:pt x="271" y="262"/>
                  <a:pt x="273" y="264"/>
                </a:cubicBezTo>
                <a:cubicBezTo>
                  <a:pt x="275" y="265"/>
                  <a:pt x="276" y="267"/>
                  <a:pt x="278" y="268"/>
                </a:cubicBezTo>
                <a:cubicBezTo>
                  <a:pt x="275" y="270"/>
                  <a:pt x="271" y="273"/>
                  <a:pt x="268" y="275"/>
                </a:cubicBezTo>
                <a:close/>
                <a:moveTo>
                  <a:pt x="280" y="267"/>
                </a:moveTo>
                <a:cubicBezTo>
                  <a:pt x="277" y="264"/>
                  <a:pt x="274" y="262"/>
                  <a:pt x="270" y="259"/>
                </a:cubicBezTo>
                <a:cubicBezTo>
                  <a:pt x="269" y="258"/>
                  <a:pt x="266" y="255"/>
                  <a:pt x="263" y="254"/>
                </a:cubicBezTo>
                <a:cubicBezTo>
                  <a:pt x="268" y="250"/>
                  <a:pt x="273" y="247"/>
                  <a:pt x="277" y="244"/>
                </a:cubicBezTo>
                <a:cubicBezTo>
                  <a:pt x="283" y="248"/>
                  <a:pt x="288" y="252"/>
                  <a:pt x="294" y="255"/>
                </a:cubicBezTo>
                <a:cubicBezTo>
                  <a:pt x="290" y="259"/>
                  <a:pt x="285" y="263"/>
                  <a:pt x="280" y="267"/>
                </a:cubicBezTo>
                <a:close/>
                <a:moveTo>
                  <a:pt x="296" y="254"/>
                </a:moveTo>
                <a:cubicBezTo>
                  <a:pt x="290" y="250"/>
                  <a:pt x="284" y="246"/>
                  <a:pt x="278" y="243"/>
                </a:cubicBezTo>
                <a:cubicBezTo>
                  <a:pt x="282" y="240"/>
                  <a:pt x="285" y="237"/>
                  <a:pt x="288" y="235"/>
                </a:cubicBezTo>
                <a:cubicBezTo>
                  <a:pt x="294" y="238"/>
                  <a:pt x="299" y="243"/>
                  <a:pt x="304" y="247"/>
                </a:cubicBezTo>
                <a:cubicBezTo>
                  <a:pt x="301" y="249"/>
                  <a:pt x="298" y="252"/>
                  <a:pt x="296" y="254"/>
                </a:cubicBezTo>
                <a:close/>
                <a:moveTo>
                  <a:pt x="305" y="246"/>
                </a:moveTo>
                <a:cubicBezTo>
                  <a:pt x="300" y="241"/>
                  <a:pt x="295" y="237"/>
                  <a:pt x="290" y="234"/>
                </a:cubicBezTo>
                <a:cubicBezTo>
                  <a:pt x="294" y="230"/>
                  <a:pt x="298" y="226"/>
                  <a:pt x="302" y="223"/>
                </a:cubicBezTo>
                <a:cubicBezTo>
                  <a:pt x="307" y="226"/>
                  <a:pt x="312" y="230"/>
                  <a:pt x="317" y="233"/>
                </a:cubicBezTo>
                <a:cubicBezTo>
                  <a:pt x="313" y="237"/>
                  <a:pt x="309" y="242"/>
                  <a:pt x="305" y="246"/>
                </a:cubicBezTo>
                <a:close/>
                <a:moveTo>
                  <a:pt x="323" y="227"/>
                </a:moveTo>
                <a:cubicBezTo>
                  <a:pt x="322" y="229"/>
                  <a:pt x="320" y="230"/>
                  <a:pt x="319" y="232"/>
                </a:cubicBezTo>
                <a:cubicBezTo>
                  <a:pt x="313" y="228"/>
                  <a:pt x="308" y="225"/>
                  <a:pt x="303" y="222"/>
                </a:cubicBezTo>
                <a:cubicBezTo>
                  <a:pt x="307" y="218"/>
                  <a:pt x="310" y="215"/>
                  <a:pt x="313" y="212"/>
                </a:cubicBezTo>
                <a:cubicBezTo>
                  <a:pt x="314" y="212"/>
                  <a:pt x="314" y="212"/>
                  <a:pt x="314" y="212"/>
                </a:cubicBezTo>
                <a:cubicBezTo>
                  <a:pt x="318" y="216"/>
                  <a:pt x="322" y="219"/>
                  <a:pt x="327" y="222"/>
                </a:cubicBezTo>
                <a:cubicBezTo>
                  <a:pt x="326" y="223"/>
                  <a:pt x="324" y="225"/>
                  <a:pt x="323" y="227"/>
                </a:cubicBezTo>
                <a:close/>
                <a:moveTo>
                  <a:pt x="328" y="220"/>
                </a:moveTo>
                <a:cubicBezTo>
                  <a:pt x="324" y="218"/>
                  <a:pt x="319" y="215"/>
                  <a:pt x="315" y="211"/>
                </a:cubicBezTo>
                <a:cubicBezTo>
                  <a:pt x="315" y="211"/>
                  <a:pt x="315" y="211"/>
                  <a:pt x="315" y="211"/>
                </a:cubicBezTo>
                <a:cubicBezTo>
                  <a:pt x="320" y="206"/>
                  <a:pt x="324" y="201"/>
                  <a:pt x="329" y="195"/>
                </a:cubicBezTo>
                <a:cubicBezTo>
                  <a:pt x="332" y="199"/>
                  <a:pt x="336" y="202"/>
                  <a:pt x="340" y="204"/>
                </a:cubicBezTo>
                <a:cubicBezTo>
                  <a:pt x="336" y="210"/>
                  <a:pt x="332" y="215"/>
                  <a:pt x="328" y="220"/>
                </a:cubicBezTo>
                <a:close/>
                <a:moveTo>
                  <a:pt x="341" y="203"/>
                </a:moveTo>
                <a:cubicBezTo>
                  <a:pt x="337" y="201"/>
                  <a:pt x="333" y="198"/>
                  <a:pt x="330" y="194"/>
                </a:cubicBezTo>
                <a:cubicBezTo>
                  <a:pt x="335" y="189"/>
                  <a:pt x="339" y="184"/>
                  <a:pt x="343" y="179"/>
                </a:cubicBezTo>
                <a:cubicBezTo>
                  <a:pt x="347" y="181"/>
                  <a:pt x="350" y="183"/>
                  <a:pt x="353" y="185"/>
                </a:cubicBezTo>
                <a:cubicBezTo>
                  <a:pt x="349" y="191"/>
                  <a:pt x="345" y="197"/>
                  <a:pt x="341" y="203"/>
                </a:cubicBezTo>
                <a:close/>
                <a:moveTo>
                  <a:pt x="355" y="181"/>
                </a:moveTo>
                <a:cubicBezTo>
                  <a:pt x="355" y="182"/>
                  <a:pt x="355" y="182"/>
                  <a:pt x="354" y="183"/>
                </a:cubicBezTo>
                <a:cubicBezTo>
                  <a:pt x="351" y="181"/>
                  <a:pt x="348" y="179"/>
                  <a:pt x="345" y="177"/>
                </a:cubicBezTo>
                <a:cubicBezTo>
                  <a:pt x="348" y="173"/>
                  <a:pt x="351" y="169"/>
                  <a:pt x="354" y="165"/>
                </a:cubicBezTo>
                <a:cubicBezTo>
                  <a:pt x="356" y="168"/>
                  <a:pt x="359" y="170"/>
                  <a:pt x="362" y="172"/>
                </a:cubicBezTo>
                <a:cubicBezTo>
                  <a:pt x="360" y="175"/>
                  <a:pt x="357" y="178"/>
                  <a:pt x="355" y="181"/>
                </a:cubicBezTo>
                <a:close/>
                <a:moveTo>
                  <a:pt x="363" y="170"/>
                </a:moveTo>
                <a:cubicBezTo>
                  <a:pt x="360" y="168"/>
                  <a:pt x="357" y="166"/>
                  <a:pt x="355" y="164"/>
                </a:cubicBezTo>
                <a:cubicBezTo>
                  <a:pt x="357" y="160"/>
                  <a:pt x="360" y="156"/>
                  <a:pt x="363" y="151"/>
                </a:cubicBezTo>
                <a:cubicBezTo>
                  <a:pt x="365" y="154"/>
                  <a:pt x="368" y="156"/>
                  <a:pt x="371" y="159"/>
                </a:cubicBezTo>
                <a:cubicBezTo>
                  <a:pt x="368" y="163"/>
                  <a:pt x="366" y="166"/>
                  <a:pt x="363" y="170"/>
                </a:cubicBezTo>
                <a:close/>
                <a:moveTo>
                  <a:pt x="372" y="157"/>
                </a:moveTo>
                <a:cubicBezTo>
                  <a:pt x="369" y="154"/>
                  <a:pt x="367" y="152"/>
                  <a:pt x="364" y="150"/>
                </a:cubicBezTo>
                <a:cubicBezTo>
                  <a:pt x="367" y="145"/>
                  <a:pt x="370" y="140"/>
                  <a:pt x="373" y="135"/>
                </a:cubicBezTo>
                <a:cubicBezTo>
                  <a:pt x="374" y="139"/>
                  <a:pt x="376" y="142"/>
                  <a:pt x="379" y="145"/>
                </a:cubicBezTo>
                <a:cubicBezTo>
                  <a:pt x="377" y="149"/>
                  <a:pt x="374" y="153"/>
                  <a:pt x="372" y="157"/>
                </a:cubicBezTo>
                <a:close/>
                <a:moveTo>
                  <a:pt x="383" y="135"/>
                </a:moveTo>
                <a:cubicBezTo>
                  <a:pt x="382" y="137"/>
                  <a:pt x="381" y="140"/>
                  <a:pt x="380" y="143"/>
                </a:cubicBezTo>
                <a:cubicBezTo>
                  <a:pt x="377" y="140"/>
                  <a:pt x="375" y="137"/>
                  <a:pt x="374" y="134"/>
                </a:cubicBezTo>
                <a:cubicBezTo>
                  <a:pt x="376" y="129"/>
                  <a:pt x="378" y="125"/>
                  <a:pt x="380" y="121"/>
                </a:cubicBezTo>
                <a:cubicBezTo>
                  <a:pt x="381" y="125"/>
                  <a:pt x="382" y="129"/>
                  <a:pt x="384" y="133"/>
                </a:cubicBezTo>
                <a:cubicBezTo>
                  <a:pt x="383" y="134"/>
                  <a:pt x="383" y="134"/>
                  <a:pt x="383" y="135"/>
                </a:cubicBezTo>
                <a:close/>
                <a:moveTo>
                  <a:pt x="390" y="135"/>
                </a:moveTo>
                <a:cubicBezTo>
                  <a:pt x="390" y="133"/>
                  <a:pt x="388" y="132"/>
                  <a:pt x="386" y="132"/>
                </a:cubicBezTo>
                <a:cubicBezTo>
                  <a:pt x="385" y="128"/>
                  <a:pt x="383" y="123"/>
                  <a:pt x="381" y="118"/>
                </a:cubicBezTo>
                <a:cubicBezTo>
                  <a:pt x="382" y="117"/>
                  <a:pt x="383" y="116"/>
                  <a:pt x="383" y="114"/>
                </a:cubicBezTo>
                <a:cubicBezTo>
                  <a:pt x="386" y="116"/>
                  <a:pt x="389" y="118"/>
                  <a:pt x="392" y="119"/>
                </a:cubicBezTo>
                <a:cubicBezTo>
                  <a:pt x="394" y="125"/>
                  <a:pt x="396" y="132"/>
                  <a:pt x="398" y="138"/>
                </a:cubicBezTo>
                <a:cubicBezTo>
                  <a:pt x="396" y="137"/>
                  <a:pt x="393" y="136"/>
                  <a:pt x="390" y="135"/>
                </a:cubicBezTo>
                <a:close/>
                <a:moveTo>
                  <a:pt x="402" y="140"/>
                </a:moveTo>
                <a:cubicBezTo>
                  <a:pt x="400" y="133"/>
                  <a:pt x="397" y="127"/>
                  <a:pt x="394" y="120"/>
                </a:cubicBezTo>
                <a:cubicBezTo>
                  <a:pt x="398" y="122"/>
                  <a:pt x="401" y="123"/>
                  <a:pt x="404" y="125"/>
                </a:cubicBezTo>
                <a:cubicBezTo>
                  <a:pt x="404" y="125"/>
                  <a:pt x="403" y="125"/>
                  <a:pt x="403" y="125"/>
                </a:cubicBezTo>
                <a:cubicBezTo>
                  <a:pt x="406" y="131"/>
                  <a:pt x="408" y="137"/>
                  <a:pt x="410" y="143"/>
                </a:cubicBezTo>
                <a:cubicBezTo>
                  <a:pt x="407" y="142"/>
                  <a:pt x="404" y="141"/>
                  <a:pt x="402" y="140"/>
                </a:cubicBezTo>
                <a:close/>
                <a:moveTo>
                  <a:pt x="412" y="144"/>
                </a:moveTo>
                <a:cubicBezTo>
                  <a:pt x="410" y="138"/>
                  <a:pt x="407" y="132"/>
                  <a:pt x="405" y="125"/>
                </a:cubicBezTo>
                <a:cubicBezTo>
                  <a:pt x="405" y="125"/>
                  <a:pt x="405" y="126"/>
                  <a:pt x="406" y="126"/>
                </a:cubicBezTo>
                <a:cubicBezTo>
                  <a:pt x="410" y="128"/>
                  <a:pt x="415" y="130"/>
                  <a:pt x="420" y="133"/>
                </a:cubicBezTo>
                <a:cubicBezTo>
                  <a:pt x="421" y="138"/>
                  <a:pt x="422" y="144"/>
                  <a:pt x="424" y="149"/>
                </a:cubicBezTo>
                <a:cubicBezTo>
                  <a:pt x="420" y="148"/>
                  <a:pt x="416" y="146"/>
                  <a:pt x="412" y="144"/>
                </a:cubicBezTo>
                <a:close/>
                <a:moveTo>
                  <a:pt x="434" y="153"/>
                </a:moveTo>
                <a:cubicBezTo>
                  <a:pt x="431" y="152"/>
                  <a:pt x="429" y="151"/>
                  <a:pt x="427" y="151"/>
                </a:cubicBezTo>
                <a:cubicBezTo>
                  <a:pt x="425" y="145"/>
                  <a:pt x="424" y="139"/>
                  <a:pt x="422" y="134"/>
                </a:cubicBezTo>
                <a:cubicBezTo>
                  <a:pt x="424" y="135"/>
                  <a:pt x="427" y="136"/>
                  <a:pt x="429" y="137"/>
                </a:cubicBezTo>
                <a:cubicBezTo>
                  <a:pt x="429" y="137"/>
                  <a:pt x="430" y="137"/>
                  <a:pt x="430" y="137"/>
                </a:cubicBezTo>
                <a:cubicBezTo>
                  <a:pt x="433" y="143"/>
                  <a:pt x="437" y="150"/>
                  <a:pt x="441" y="156"/>
                </a:cubicBezTo>
                <a:cubicBezTo>
                  <a:pt x="438" y="156"/>
                  <a:pt x="436" y="154"/>
                  <a:pt x="434" y="153"/>
                </a:cubicBezTo>
                <a:close/>
                <a:moveTo>
                  <a:pt x="445" y="158"/>
                </a:moveTo>
                <a:cubicBezTo>
                  <a:pt x="443" y="154"/>
                  <a:pt x="441" y="151"/>
                  <a:pt x="439" y="148"/>
                </a:cubicBezTo>
                <a:cubicBezTo>
                  <a:pt x="436" y="144"/>
                  <a:pt x="434" y="140"/>
                  <a:pt x="432" y="136"/>
                </a:cubicBezTo>
                <a:cubicBezTo>
                  <a:pt x="434" y="135"/>
                  <a:pt x="434" y="133"/>
                  <a:pt x="433" y="131"/>
                </a:cubicBezTo>
                <a:cubicBezTo>
                  <a:pt x="433" y="130"/>
                  <a:pt x="433" y="130"/>
                  <a:pt x="433" y="129"/>
                </a:cubicBezTo>
                <a:cubicBezTo>
                  <a:pt x="433" y="125"/>
                  <a:pt x="433" y="121"/>
                  <a:pt x="432" y="117"/>
                </a:cubicBezTo>
                <a:cubicBezTo>
                  <a:pt x="438" y="128"/>
                  <a:pt x="444" y="138"/>
                  <a:pt x="450" y="148"/>
                </a:cubicBezTo>
                <a:cubicBezTo>
                  <a:pt x="450" y="148"/>
                  <a:pt x="450" y="149"/>
                  <a:pt x="450" y="149"/>
                </a:cubicBezTo>
                <a:cubicBezTo>
                  <a:pt x="451" y="155"/>
                  <a:pt x="453" y="159"/>
                  <a:pt x="445" y="1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90C4E5F1-A024-46C5-8B91-5A63AFD2AC04}"/>
              </a:ext>
            </a:extLst>
          </p:cNvPr>
          <p:cNvGrpSpPr/>
          <p:nvPr/>
        </p:nvGrpSpPr>
        <p:grpSpPr>
          <a:xfrm>
            <a:off x="389110" y="919081"/>
            <a:ext cx="4849307" cy="4494245"/>
            <a:chOff x="3290888" y="587375"/>
            <a:chExt cx="6043612" cy="56689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CF2261A-D8C3-4AE6-A61E-60D7E8E33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9838" y="2105025"/>
              <a:ext cx="292100" cy="403225"/>
            </a:xfrm>
            <a:custGeom>
              <a:avLst/>
              <a:gdLst>
                <a:gd name="T0" fmla="*/ 84 w 125"/>
                <a:gd name="T1" fmla="*/ 83 h 187"/>
                <a:gd name="T2" fmla="*/ 83 w 125"/>
                <a:gd name="T3" fmla="*/ 82 h 187"/>
                <a:gd name="T4" fmla="*/ 105 w 125"/>
                <a:gd name="T5" fmla="*/ 40 h 187"/>
                <a:gd name="T6" fmla="*/ 61 w 125"/>
                <a:gd name="T7" fmla="*/ 3 h 187"/>
                <a:gd name="T8" fmla="*/ 19 w 125"/>
                <a:gd name="T9" fmla="*/ 2 h 187"/>
                <a:gd name="T10" fmla="*/ 13 w 125"/>
                <a:gd name="T11" fmla="*/ 5 h 187"/>
                <a:gd name="T12" fmla="*/ 5 w 125"/>
                <a:gd name="T13" fmla="*/ 14 h 187"/>
                <a:gd name="T14" fmla="*/ 3 w 125"/>
                <a:gd name="T15" fmla="*/ 83 h 187"/>
                <a:gd name="T16" fmla="*/ 7 w 125"/>
                <a:gd name="T17" fmla="*/ 152 h 187"/>
                <a:gd name="T18" fmla="*/ 8 w 125"/>
                <a:gd name="T19" fmla="*/ 155 h 187"/>
                <a:gd name="T20" fmla="*/ 18 w 125"/>
                <a:gd name="T21" fmla="*/ 169 h 187"/>
                <a:gd name="T22" fmla="*/ 32 w 125"/>
                <a:gd name="T23" fmla="*/ 181 h 187"/>
                <a:gd name="T24" fmla="*/ 34 w 125"/>
                <a:gd name="T25" fmla="*/ 180 h 187"/>
                <a:gd name="T26" fmla="*/ 113 w 125"/>
                <a:gd name="T27" fmla="*/ 153 h 187"/>
                <a:gd name="T28" fmla="*/ 84 w 125"/>
                <a:gd name="T29" fmla="*/ 83 h 187"/>
                <a:gd name="T30" fmla="*/ 89 w 125"/>
                <a:gd name="T31" fmla="*/ 32 h 187"/>
                <a:gd name="T32" fmla="*/ 78 w 125"/>
                <a:gd name="T33" fmla="*/ 11 h 187"/>
                <a:gd name="T34" fmla="*/ 100 w 125"/>
                <a:gd name="T35" fmla="*/ 36 h 187"/>
                <a:gd name="T36" fmla="*/ 80 w 125"/>
                <a:gd name="T37" fmla="*/ 80 h 187"/>
                <a:gd name="T38" fmla="*/ 64 w 125"/>
                <a:gd name="T39" fmla="*/ 72 h 187"/>
                <a:gd name="T40" fmla="*/ 89 w 125"/>
                <a:gd name="T41" fmla="*/ 32 h 187"/>
                <a:gd name="T42" fmla="*/ 50 w 125"/>
                <a:gd name="T43" fmla="*/ 113 h 187"/>
                <a:gd name="T44" fmla="*/ 64 w 125"/>
                <a:gd name="T45" fmla="*/ 115 h 187"/>
                <a:gd name="T46" fmla="*/ 75 w 125"/>
                <a:gd name="T47" fmla="*/ 122 h 187"/>
                <a:gd name="T48" fmla="*/ 75 w 125"/>
                <a:gd name="T49" fmla="*/ 125 h 187"/>
                <a:gd name="T50" fmla="*/ 50 w 125"/>
                <a:gd name="T51" fmla="*/ 141 h 187"/>
                <a:gd name="T52" fmla="*/ 50 w 125"/>
                <a:gd name="T53" fmla="*/ 113 h 187"/>
                <a:gd name="T54" fmla="*/ 47 w 125"/>
                <a:gd name="T55" fmla="*/ 141 h 187"/>
                <a:gd name="T56" fmla="*/ 32 w 125"/>
                <a:gd name="T57" fmla="*/ 140 h 187"/>
                <a:gd name="T58" fmla="*/ 30 w 125"/>
                <a:gd name="T59" fmla="*/ 96 h 187"/>
                <a:gd name="T60" fmla="*/ 36 w 125"/>
                <a:gd name="T61" fmla="*/ 96 h 187"/>
                <a:gd name="T62" fmla="*/ 74 w 125"/>
                <a:gd name="T63" fmla="*/ 116 h 187"/>
                <a:gd name="T64" fmla="*/ 47 w 125"/>
                <a:gd name="T65" fmla="*/ 110 h 187"/>
                <a:gd name="T66" fmla="*/ 46 w 125"/>
                <a:gd name="T67" fmla="*/ 112 h 187"/>
                <a:gd name="T68" fmla="*/ 47 w 125"/>
                <a:gd name="T69" fmla="*/ 141 h 187"/>
                <a:gd name="T70" fmla="*/ 44 w 125"/>
                <a:gd name="T71" fmla="*/ 49 h 187"/>
                <a:gd name="T72" fmla="*/ 45 w 125"/>
                <a:gd name="T73" fmla="*/ 40 h 187"/>
                <a:gd name="T74" fmla="*/ 54 w 125"/>
                <a:gd name="T75" fmla="*/ 41 h 187"/>
                <a:gd name="T76" fmla="*/ 60 w 125"/>
                <a:gd name="T77" fmla="*/ 43 h 187"/>
                <a:gd name="T78" fmla="*/ 44 w 125"/>
                <a:gd name="T79" fmla="*/ 49 h 187"/>
                <a:gd name="T80" fmla="*/ 30 w 125"/>
                <a:gd name="T81" fmla="*/ 25 h 187"/>
                <a:gd name="T82" fmla="*/ 60 w 125"/>
                <a:gd name="T83" fmla="*/ 32 h 187"/>
                <a:gd name="T84" fmla="*/ 62 w 125"/>
                <a:gd name="T85" fmla="*/ 39 h 187"/>
                <a:gd name="T86" fmla="*/ 44 w 125"/>
                <a:gd name="T87" fmla="*/ 36 h 187"/>
                <a:gd name="T88" fmla="*/ 41 w 125"/>
                <a:gd name="T89" fmla="*/ 38 h 187"/>
                <a:gd name="T90" fmla="*/ 41 w 125"/>
                <a:gd name="T91" fmla="*/ 49 h 187"/>
                <a:gd name="T92" fmla="*/ 29 w 125"/>
                <a:gd name="T93" fmla="*/ 50 h 187"/>
                <a:gd name="T94" fmla="*/ 30 w 125"/>
                <a:gd name="T95" fmla="*/ 25 h 187"/>
                <a:gd name="T96" fmla="*/ 105 w 125"/>
                <a:gd name="T97" fmla="*/ 159 h 187"/>
                <a:gd name="T98" fmla="*/ 34 w 125"/>
                <a:gd name="T99" fmla="*/ 177 h 187"/>
                <a:gd name="T100" fmla="*/ 22 w 125"/>
                <a:gd name="T101" fmla="*/ 166 h 187"/>
                <a:gd name="T102" fmla="*/ 19 w 125"/>
                <a:gd name="T103" fmla="*/ 162 h 187"/>
                <a:gd name="T104" fmla="*/ 72 w 125"/>
                <a:gd name="T105" fmla="*/ 163 h 187"/>
                <a:gd name="T106" fmla="*/ 102 w 125"/>
                <a:gd name="T107" fmla="*/ 123 h 187"/>
                <a:gd name="T108" fmla="*/ 94 w 125"/>
                <a:gd name="T109" fmla="*/ 94 h 187"/>
                <a:gd name="T110" fmla="*/ 105 w 125"/>
                <a:gd name="T111" fmla="*/ 15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87">
                  <a:moveTo>
                    <a:pt x="84" y="83"/>
                  </a:moveTo>
                  <a:cubicBezTo>
                    <a:pt x="84" y="83"/>
                    <a:pt x="83" y="83"/>
                    <a:pt x="83" y="82"/>
                  </a:cubicBezTo>
                  <a:cubicBezTo>
                    <a:pt x="99" y="78"/>
                    <a:pt x="107" y="55"/>
                    <a:pt x="105" y="40"/>
                  </a:cubicBezTo>
                  <a:cubicBezTo>
                    <a:pt x="102" y="18"/>
                    <a:pt x="82" y="4"/>
                    <a:pt x="61" y="3"/>
                  </a:cubicBezTo>
                  <a:cubicBezTo>
                    <a:pt x="48" y="0"/>
                    <a:pt x="32" y="1"/>
                    <a:pt x="19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6"/>
                    <a:pt x="6" y="9"/>
                    <a:pt x="5" y="14"/>
                  </a:cubicBezTo>
                  <a:cubicBezTo>
                    <a:pt x="1" y="37"/>
                    <a:pt x="3" y="60"/>
                    <a:pt x="3" y="83"/>
                  </a:cubicBezTo>
                  <a:cubicBezTo>
                    <a:pt x="3" y="104"/>
                    <a:pt x="0" y="131"/>
                    <a:pt x="7" y="152"/>
                  </a:cubicBezTo>
                  <a:cubicBezTo>
                    <a:pt x="7" y="153"/>
                    <a:pt x="8" y="154"/>
                    <a:pt x="8" y="155"/>
                  </a:cubicBezTo>
                  <a:cubicBezTo>
                    <a:pt x="11" y="160"/>
                    <a:pt x="15" y="164"/>
                    <a:pt x="18" y="169"/>
                  </a:cubicBezTo>
                  <a:cubicBezTo>
                    <a:pt x="22" y="173"/>
                    <a:pt x="27" y="178"/>
                    <a:pt x="32" y="181"/>
                  </a:cubicBezTo>
                  <a:cubicBezTo>
                    <a:pt x="33" y="181"/>
                    <a:pt x="34" y="181"/>
                    <a:pt x="34" y="180"/>
                  </a:cubicBezTo>
                  <a:cubicBezTo>
                    <a:pt x="60" y="187"/>
                    <a:pt x="101" y="180"/>
                    <a:pt x="113" y="153"/>
                  </a:cubicBezTo>
                  <a:cubicBezTo>
                    <a:pt x="125" y="126"/>
                    <a:pt x="111" y="94"/>
                    <a:pt x="84" y="83"/>
                  </a:cubicBezTo>
                  <a:close/>
                  <a:moveTo>
                    <a:pt x="89" y="32"/>
                  </a:moveTo>
                  <a:cubicBezTo>
                    <a:pt x="87" y="23"/>
                    <a:pt x="83" y="16"/>
                    <a:pt x="78" y="11"/>
                  </a:cubicBezTo>
                  <a:cubicBezTo>
                    <a:pt x="88" y="16"/>
                    <a:pt x="96" y="24"/>
                    <a:pt x="100" y="36"/>
                  </a:cubicBezTo>
                  <a:cubicBezTo>
                    <a:pt x="104" y="50"/>
                    <a:pt x="97" y="75"/>
                    <a:pt x="80" y="80"/>
                  </a:cubicBezTo>
                  <a:cubicBezTo>
                    <a:pt x="75" y="76"/>
                    <a:pt x="70" y="74"/>
                    <a:pt x="64" y="72"/>
                  </a:cubicBezTo>
                  <a:cubicBezTo>
                    <a:pt x="80" y="65"/>
                    <a:pt x="92" y="52"/>
                    <a:pt x="89" y="32"/>
                  </a:cubicBezTo>
                  <a:close/>
                  <a:moveTo>
                    <a:pt x="50" y="113"/>
                  </a:moveTo>
                  <a:cubicBezTo>
                    <a:pt x="55" y="113"/>
                    <a:pt x="59" y="113"/>
                    <a:pt x="64" y="115"/>
                  </a:cubicBezTo>
                  <a:cubicBezTo>
                    <a:pt x="68" y="117"/>
                    <a:pt x="72" y="120"/>
                    <a:pt x="75" y="122"/>
                  </a:cubicBezTo>
                  <a:cubicBezTo>
                    <a:pt x="75" y="123"/>
                    <a:pt x="75" y="124"/>
                    <a:pt x="75" y="125"/>
                  </a:cubicBezTo>
                  <a:cubicBezTo>
                    <a:pt x="74" y="137"/>
                    <a:pt x="63" y="140"/>
                    <a:pt x="50" y="141"/>
                  </a:cubicBezTo>
                  <a:cubicBezTo>
                    <a:pt x="50" y="132"/>
                    <a:pt x="51" y="122"/>
                    <a:pt x="50" y="113"/>
                  </a:cubicBezTo>
                  <a:close/>
                  <a:moveTo>
                    <a:pt x="47" y="141"/>
                  </a:moveTo>
                  <a:cubicBezTo>
                    <a:pt x="42" y="141"/>
                    <a:pt x="37" y="141"/>
                    <a:pt x="32" y="140"/>
                  </a:cubicBezTo>
                  <a:cubicBezTo>
                    <a:pt x="33" y="126"/>
                    <a:pt x="31" y="111"/>
                    <a:pt x="30" y="96"/>
                  </a:cubicBezTo>
                  <a:cubicBezTo>
                    <a:pt x="32" y="96"/>
                    <a:pt x="34" y="96"/>
                    <a:pt x="36" y="96"/>
                  </a:cubicBezTo>
                  <a:cubicBezTo>
                    <a:pt x="51" y="93"/>
                    <a:pt x="70" y="100"/>
                    <a:pt x="74" y="116"/>
                  </a:cubicBezTo>
                  <a:cubicBezTo>
                    <a:pt x="67" y="110"/>
                    <a:pt x="56" y="108"/>
                    <a:pt x="47" y="110"/>
                  </a:cubicBezTo>
                  <a:cubicBezTo>
                    <a:pt x="45" y="110"/>
                    <a:pt x="45" y="111"/>
                    <a:pt x="46" y="112"/>
                  </a:cubicBezTo>
                  <a:cubicBezTo>
                    <a:pt x="45" y="121"/>
                    <a:pt x="45" y="132"/>
                    <a:pt x="47" y="141"/>
                  </a:cubicBezTo>
                  <a:close/>
                  <a:moveTo>
                    <a:pt x="44" y="49"/>
                  </a:moveTo>
                  <a:cubicBezTo>
                    <a:pt x="45" y="46"/>
                    <a:pt x="45" y="43"/>
                    <a:pt x="45" y="40"/>
                  </a:cubicBezTo>
                  <a:cubicBezTo>
                    <a:pt x="48" y="40"/>
                    <a:pt x="51" y="40"/>
                    <a:pt x="54" y="41"/>
                  </a:cubicBezTo>
                  <a:cubicBezTo>
                    <a:pt x="56" y="41"/>
                    <a:pt x="58" y="42"/>
                    <a:pt x="60" y="43"/>
                  </a:cubicBezTo>
                  <a:cubicBezTo>
                    <a:pt x="57" y="46"/>
                    <a:pt x="51" y="48"/>
                    <a:pt x="44" y="49"/>
                  </a:cubicBezTo>
                  <a:close/>
                  <a:moveTo>
                    <a:pt x="30" y="25"/>
                  </a:moveTo>
                  <a:cubicBezTo>
                    <a:pt x="42" y="25"/>
                    <a:pt x="55" y="24"/>
                    <a:pt x="60" y="32"/>
                  </a:cubicBezTo>
                  <a:cubicBezTo>
                    <a:pt x="62" y="35"/>
                    <a:pt x="63" y="37"/>
                    <a:pt x="62" y="39"/>
                  </a:cubicBezTo>
                  <a:cubicBezTo>
                    <a:pt x="57" y="36"/>
                    <a:pt x="50" y="35"/>
                    <a:pt x="44" y="36"/>
                  </a:cubicBezTo>
                  <a:cubicBezTo>
                    <a:pt x="43" y="35"/>
                    <a:pt x="41" y="36"/>
                    <a:pt x="41" y="38"/>
                  </a:cubicBezTo>
                  <a:cubicBezTo>
                    <a:pt x="41" y="42"/>
                    <a:pt x="41" y="46"/>
                    <a:pt x="41" y="49"/>
                  </a:cubicBezTo>
                  <a:cubicBezTo>
                    <a:pt x="37" y="50"/>
                    <a:pt x="32" y="50"/>
                    <a:pt x="29" y="50"/>
                  </a:cubicBezTo>
                  <a:cubicBezTo>
                    <a:pt x="29" y="42"/>
                    <a:pt x="29" y="33"/>
                    <a:pt x="30" y="25"/>
                  </a:cubicBezTo>
                  <a:close/>
                  <a:moveTo>
                    <a:pt x="105" y="159"/>
                  </a:moveTo>
                  <a:cubicBezTo>
                    <a:pt x="88" y="180"/>
                    <a:pt x="57" y="180"/>
                    <a:pt x="34" y="177"/>
                  </a:cubicBezTo>
                  <a:cubicBezTo>
                    <a:pt x="31" y="173"/>
                    <a:pt x="26" y="170"/>
                    <a:pt x="22" y="166"/>
                  </a:cubicBezTo>
                  <a:cubicBezTo>
                    <a:pt x="21" y="165"/>
                    <a:pt x="20" y="164"/>
                    <a:pt x="19" y="162"/>
                  </a:cubicBezTo>
                  <a:cubicBezTo>
                    <a:pt x="35" y="168"/>
                    <a:pt x="57" y="167"/>
                    <a:pt x="72" y="163"/>
                  </a:cubicBezTo>
                  <a:cubicBezTo>
                    <a:pt x="91" y="159"/>
                    <a:pt x="101" y="142"/>
                    <a:pt x="102" y="123"/>
                  </a:cubicBezTo>
                  <a:cubicBezTo>
                    <a:pt x="102" y="112"/>
                    <a:pt x="99" y="103"/>
                    <a:pt x="94" y="94"/>
                  </a:cubicBezTo>
                  <a:cubicBezTo>
                    <a:pt x="113" y="110"/>
                    <a:pt x="122" y="137"/>
                    <a:pt x="105" y="1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E2B14F8-0786-403D-8D17-E86F31D74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525" y="2100263"/>
              <a:ext cx="265112" cy="400050"/>
            </a:xfrm>
            <a:custGeom>
              <a:avLst/>
              <a:gdLst>
                <a:gd name="T0" fmla="*/ 110 w 113"/>
                <a:gd name="T1" fmla="*/ 21 h 185"/>
                <a:gd name="T2" fmla="*/ 107 w 113"/>
                <a:gd name="T3" fmla="*/ 20 h 185"/>
                <a:gd name="T4" fmla="*/ 91 w 113"/>
                <a:gd name="T5" fmla="*/ 5 h 185"/>
                <a:gd name="T6" fmla="*/ 83 w 113"/>
                <a:gd name="T7" fmla="*/ 1 h 185"/>
                <a:gd name="T8" fmla="*/ 83 w 113"/>
                <a:gd name="T9" fmla="*/ 1 h 185"/>
                <a:gd name="T10" fmla="*/ 83 w 113"/>
                <a:gd name="T11" fmla="*/ 1 h 185"/>
                <a:gd name="T12" fmla="*/ 67 w 113"/>
                <a:gd name="T13" fmla="*/ 14 h 185"/>
                <a:gd name="T14" fmla="*/ 67 w 113"/>
                <a:gd name="T15" fmla="*/ 82 h 185"/>
                <a:gd name="T16" fmla="*/ 55 w 113"/>
                <a:gd name="T17" fmla="*/ 138 h 185"/>
                <a:gd name="T18" fmla="*/ 46 w 113"/>
                <a:gd name="T19" fmla="*/ 31 h 185"/>
                <a:gd name="T20" fmla="*/ 46 w 113"/>
                <a:gd name="T21" fmla="*/ 30 h 185"/>
                <a:gd name="T22" fmla="*/ 46 w 113"/>
                <a:gd name="T23" fmla="*/ 30 h 185"/>
                <a:gd name="T24" fmla="*/ 23 w 113"/>
                <a:gd name="T25" fmla="*/ 3 h 185"/>
                <a:gd name="T26" fmla="*/ 22 w 113"/>
                <a:gd name="T27" fmla="*/ 3 h 185"/>
                <a:gd name="T28" fmla="*/ 4 w 113"/>
                <a:gd name="T29" fmla="*/ 15 h 185"/>
                <a:gd name="T30" fmla="*/ 4 w 113"/>
                <a:gd name="T31" fmla="*/ 119 h 185"/>
                <a:gd name="T32" fmla="*/ 29 w 113"/>
                <a:gd name="T33" fmla="*/ 161 h 185"/>
                <a:gd name="T34" fmla="*/ 97 w 113"/>
                <a:gd name="T35" fmla="*/ 158 h 185"/>
                <a:gd name="T36" fmla="*/ 111 w 113"/>
                <a:gd name="T37" fmla="*/ 104 h 185"/>
                <a:gd name="T38" fmla="*/ 110 w 113"/>
                <a:gd name="T39" fmla="*/ 21 h 185"/>
                <a:gd name="T40" fmla="*/ 30 w 113"/>
                <a:gd name="T41" fmla="*/ 15 h 185"/>
                <a:gd name="T42" fmla="*/ 30 w 113"/>
                <a:gd name="T43" fmla="*/ 14 h 185"/>
                <a:gd name="T44" fmla="*/ 43 w 113"/>
                <a:gd name="T45" fmla="*/ 32 h 185"/>
                <a:gd name="T46" fmla="*/ 44 w 113"/>
                <a:gd name="T47" fmla="*/ 32 h 185"/>
                <a:gd name="T48" fmla="*/ 43 w 113"/>
                <a:gd name="T49" fmla="*/ 86 h 185"/>
                <a:gd name="T50" fmla="*/ 51 w 113"/>
                <a:gd name="T51" fmla="*/ 139 h 185"/>
                <a:gd name="T52" fmla="*/ 29 w 113"/>
                <a:gd name="T53" fmla="*/ 88 h 185"/>
                <a:gd name="T54" fmla="*/ 30 w 113"/>
                <a:gd name="T55" fmla="*/ 15 h 185"/>
                <a:gd name="T56" fmla="*/ 103 w 113"/>
                <a:gd name="T57" fmla="*/ 131 h 185"/>
                <a:gd name="T58" fmla="*/ 73 w 113"/>
                <a:gd name="T59" fmla="*/ 172 h 185"/>
                <a:gd name="T60" fmla="*/ 38 w 113"/>
                <a:gd name="T61" fmla="*/ 165 h 185"/>
                <a:gd name="T62" fmla="*/ 51 w 113"/>
                <a:gd name="T63" fmla="*/ 166 h 185"/>
                <a:gd name="T64" fmla="*/ 93 w 113"/>
                <a:gd name="T65" fmla="*/ 119 h 185"/>
                <a:gd name="T66" fmla="*/ 95 w 113"/>
                <a:gd name="T67" fmla="*/ 14 h 185"/>
                <a:gd name="T68" fmla="*/ 94 w 113"/>
                <a:gd name="T69" fmla="*/ 12 h 185"/>
                <a:gd name="T70" fmla="*/ 104 w 113"/>
                <a:gd name="T71" fmla="*/ 23 h 185"/>
                <a:gd name="T72" fmla="*/ 106 w 113"/>
                <a:gd name="T73" fmla="*/ 24 h 185"/>
                <a:gd name="T74" fmla="*/ 103 w 113"/>
                <a:gd name="T75" fmla="*/ 13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85">
                  <a:moveTo>
                    <a:pt x="110" y="21"/>
                  </a:moveTo>
                  <a:cubicBezTo>
                    <a:pt x="110" y="19"/>
                    <a:pt x="108" y="19"/>
                    <a:pt x="107" y="20"/>
                  </a:cubicBezTo>
                  <a:cubicBezTo>
                    <a:pt x="103" y="14"/>
                    <a:pt x="97" y="9"/>
                    <a:pt x="91" y="5"/>
                  </a:cubicBezTo>
                  <a:cubicBezTo>
                    <a:pt x="89" y="3"/>
                    <a:pt x="86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5" y="0"/>
                    <a:pt x="67" y="5"/>
                    <a:pt x="67" y="14"/>
                  </a:cubicBezTo>
                  <a:cubicBezTo>
                    <a:pt x="68" y="37"/>
                    <a:pt x="68" y="59"/>
                    <a:pt x="67" y="82"/>
                  </a:cubicBezTo>
                  <a:cubicBezTo>
                    <a:pt x="67" y="96"/>
                    <a:pt x="71" y="131"/>
                    <a:pt x="55" y="138"/>
                  </a:cubicBezTo>
                  <a:cubicBezTo>
                    <a:pt x="43" y="102"/>
                    <a:pt x="50" y="67"/>
                    <a:pt x="46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1" y="19"/>
                    <a:pt x="33" y="10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15" y="1"/>
                    <a:pt x="5" y="5"/>
                    <a:pt x="4" y="15"/>
                  </a:cubicBezTo>
                  <a:cubicBezTo>
                    <a:pt x="1" y="50"/>
                    <a:pt x="0" y="85"/>
                    <a:pt x="4" y="119"/>
                  </a:cubicBezTo>
                  <a:cubicBezTo>
                    <a:pt x="6" y="137"/>
                    <a:pt x="14" y="153"/>
                    <a:pt x="29" y="161"/>
                  </a:cubicBezTo>
                  <a:cubicBezTo>
                    <a:pt x="49" y="179"/>
                    <a:pt x="79" y="185"/>
                    <a:pt x="97" y="158"/>
                  </a:cubicBezTo>
                  <a:cubicBezTo>
                    <a:pt x="107" y="142"/>
                    <a:pt x="109" y="122"/>
                    <a:pt x="111" y="104"/>
                  </a:cubicBezTo>
                  <a:cubicBezTo>
                    <a:pt x="113" y="76"/>
                    <a:pt x="113" y="49"/>
                    <a:pt x="110" y="21"/>
                  </a:cubicBezTo>
                  <a:close/>
                  <a:moveTo>
                    <a:pt x="30" y="15"/>
                  </a:moveTo>
                  <a:cubicBezTo>
                    <a:pt x="30" y="15"/>
                    <a:pt x="30" y="15"/>
                    <a:pt x="30" y="14"/>
                  </a:cubicBezTo>
                  <a:cubicBezTo>
                    <a:pt x="35" y="20"/>
                    <a:pt x="39" y="25"/>
                    <a:pt x="43" y="32"/>
                  </a:cubicBezTo>
                  <a:cubicBezTo>
                    <a:pt x="43" y="32"/>
                    <a:pt x="44" y="33"/>
                    <a:pt x="44" y="32"/>
                  </a:cubicBezTo>
                  <a:cubicBezTo>
                    <a:pt x="41" y="50"/>
                    <a:pt x="42" y="68"/>
                    <a:pt x="43" y="86"/>
                  </a:cubicBezTo>
                  <a:cubicBezTo>
                    <a:pt x="43" y="104"/>
                    <a:pt x="45" y="122"/>
                    <a:pt x="51" y="139"/>
                  </a:cubicBezTo>
                  <a:cubicBezTo>
                    <a:pt x="27" y="143"/>
                    <a:pt x="30" y="102"/>
                    <a:pt x="29" y="88"/>
                  </a:cubicBezTo>
                  <a:cubicBezTo>
                    <a:pt x="29" y="64"/>
                    <a:pt x="29" y="40"/>
                    <a:pt x="30" y="15"/>
                  </a:cubicBezTo>
                  <a:close/>
                  <a:moveTo>
                    <a:pt x="103" y="131"/>
                  </a:moveTo>
                  <a:cubicBezTo>
                    <a:pt x="99" y="148"/>
                    <a:pt x="91" y="166"/>
                    <a:pt x="73" y="172"/>
                  </a:cubicBezTo>
                  <a:cubicBezTo>
                    <a:pt x="60" y="175"/>
                    <a:pt x="48" y="172"/>
                    <a:pt x="38" y="165"/>
                  </a:cubicBezTo>
                  <a:cubicBezTo>
                    <a:pt x="42" y="166"/>
                    <a:pt x="46" y="167"/>
                    <a:pt x="51" y="166"/>
                  </a:cubicBezTo>
                  <a:cubicBezTo>
                    <a:pt x="77" y="166"/>
                    <a:pt x="91" y="143"/>
                    <a:pt x="93" y="119"/>
                  </a:cubicBezTo>
                  <a:cubicBezTo>
                    <a:pt x="96" y="84"/>
                    <a:pt x="95" y="49"/>
                    <a:pt x="95" y="14"/>
                  </a:cubicBezTo>
                  <a:cubicBezTo>
                    <a:pt x="95" y="13"/>
                    <a:pt x="95" y="13"/>
                    <a:pt x="94" y="12"/>
                  </a:cubicBezTo>
                  <a:cubicBezTo>
                    <a:pt x="98" y="15"/>
                    <a:pt x="101" y="19"/>
                    <a:pt x="104" y="23"/>
                  </a:cubicBezTo>
                  <a:cubicBezTo>
                    <a:pt x="105" y="24"/>
                    <a:pt x="106" y="24"/>
                    <a:pt x="106" y="24"/>
                  </a:cubicBezTo>
                  <a:cubicBezTo>
                    <a:pt x="109" y="59"/>
                    <a:pt x="110" y="96"/>
                    <a:pt x="103" y="1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8CF57DD-EDBD-41F3-819A-B04EBDDFD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7213" y="2093913"/>
              <a:ext cx="238125" cy="393700"/>
            </a:xfrm>
            <a:custGeom>
              <a:avLst/>
              <a:gdLst>
                <a:gd name="T0" fmla="*/ 91 w 102"/>
                <a:gd name="T1" fmla="*/ 108 h 182"/>
                <a:gd name="T2" fmla="*/ 74 w 102"/>
                <a:gd name="T3" fmla="*/ 84 h 182"/>
                <a:gd name="T4" fmla="*/ 61 w 102"/>
                <a:gd name="T5" fmla="*/ 72 h 182"/>
                <a:gd name="T6" fmla="*/ 58 w 102"/>
                <a:gd name="T7" fmla="*/ 41 h 182"/>
                <a:gd name="T8" fmla="*/ 59 w 102"/>
                <a:gd name="T9" fmla="*/ 40 h 182"/>
                <a:gd name="T10" fmla="*/ 65 w 102"/>
                <a:gd name="T11" fmla="*/ 43 h 182"/>
                <a:gd name="T12" fmla="*/ 90 w 102"/>
                <a:gd name="T13" fmla="*/ 22 h 182"/>
                <a:gd name="T14" fmla="*/ 36 w 102"/>
                <a:gd name="T15" fmla="*/ 8 h 182"/>
                <a:gd name="T16" fmla="*/ 5 w 102"/>
                <a:gd name="T17" fmla="*/ 40 h 182"/>
                <a:gd name="T18" fmla="*/ 25 w 102"/>
                <a:gd name="T19" fmla="*/ 93 h 182"/>
                <a:gd name="T20" fmla="*/ 50 w 102"/>
                <a:gd name="T21" fmla="*/ 121 h 182"/>
                <a:gd name="T22" fmla="*/ 50 w 102"/>
                <a:gd name="T23" fmla="*/ 138 h 182"/>
                <a:gd name="T24" fmla="*/ 48 w 102"/>
                <a:gd name="T25" fmla="*/ 136 h 182"/>
                <a:gd name="T26" fmla="*/ 48 w 102"/>
                <a:gd name="T27" fmla="*/ 129 h 182"/>
                <a:gd name="T28" fmla="*/ 48 w 102"/>
                <a:gd name="T29" fmla="*/ 128 h 182"/>
                <a:gd name="T30" fmla="*/ 26 w 102"/>
                <a:gd name="T31" fmla="*/ 112 h 182"/>
                <a:gd name="T32" fmla="*/ 26 w 102"/>
                <a:gd name="T33" fmla="*/ 112 h 182"/>
                <a:gd name="T34" fmla="*/ 9 w 102"/>
                <a:gd name="T35" fmla="*/ 120 h 182"/>
                <a:gd name="T36" fmla="*/ 17 w 102"/>
                <a:gd name="T37" fmla="*/ 155 h 182"/>
                <a:gd name="T38" fmla="*/ 87 w 102"/>
                <a:gd name="T39" fmla="*/ 159 h 182"/>
                <a:gd name="T40" fmla="*/ 91 w 102"/>
                <a:gd name="T41" fmla="*/ 108 h 182"/>
                <a:gd name="T42" fmla="*/ 70 w 102"/>
                <a:gd name="T43" fmla="*/ 10 h 182"/>
                <a:gd name="T44" fmla="*/ 86 w 102"/>
                <a:gd name="T45" fmla="*/ 26 h 182"/>
                <a:gd name="T46" fmla="*/ 75 w 102"/>
                <a:gd name="T47" fmla="*/ 42 h 182"/>
                <a:gd name="T48" fmla="*/ 79 w 102"/>
                <a:gd name="T49" fmla="*/ 34 h 182"/>
                <a:gd name="T50" fmla="*/ 52 w 102"/>
                <a:gd name="T51" fmla="*/ 8 h 182"/>
                <a:gd name="T52" fmla="*/ 70 w 102"/>
                <a:gd name="T53" fmla="*/ 10 h 182"/>
                <a:gd name="T54" fmla="*/ 44 w 102"/>
                <a:gd name="T55" fmla="*/ 130 h 182"/>
                <a:gd name="T56" fmla="*/ 45 w 102"/>
                <a:gd name="T57" fmla="*/ 130 h 182"/>
                <a:gd name="T58" fmla="*/ 45 w 102"/>
                <a:gd name="T59" fmla="*/ 137 h 182"/>
                <a:gd name="T60" fmla="*/ 46 w 102"/>
                <a:gd name="T61" fmla="*/ 140 h 182"/>
                <a:gd name="T62" fmla="*/ 34 w 102"/>
                <a:gd name="T63" fmla="*/ 124 h 182"/>
                <a:gd name="T64" fmla="*/ 33 w 102"/>
                <a:gd name="T65" fmla="*/ 119 h 182"/>
                <a:gd name="T66" fmla="*/ 44 w 102"/>
                <a:gd name="T67" fmla="*/ 130 h 182"/>
                <a:gd name="T68" fmla="*/ 77 w 102"/>
                <a:gd name="T69" fmla="*/ 162 h 182"/>
                <a:gd name="T70" fmla="*/ 33 w 102"/>
                <a:gd name="T71" fmla="*/ 165 h 182"/>
                <a:gd name="T72" fmla="*/ 39 w 102"/>
                <a:gd name="T73" fmla="*/ 166 h 182"/>
                <a:gd name="T74" fmla="*/ 79 w 102"/>
                <a:gd name="T75" fmla="*/ 134 h 182"/>
                <a:gd name="T76" fmla="*/ 45 w 102"/>
                <a:gd name="T77" fmla="*/ 74 h 182"/>
                <a:gd name="T78" fmla="*/ 35 w 102"/>
                <a:gd name="T79" fmla="*/ 39 h 182"/>
                <a:gd name="T80" fmla="*/ 54 w 102"/>
                <a:gd name="T81" fmla="*/ 38 h 182"/>
                <a:gd name="T82" fmla="*/ 44 w 102"/>
                <a:gd name="T83" fmla="*/ 54 h 182"/>
                <a:gd name="T84" fmla="*/ 72 w 102"/>
                <a:gd name="T85" fmla="*/ 89 h 182"/>
                <a:gd name="T86" fmla="*/ 77 w 102"/>
                <a:gd name="T87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182">
                  <a:moveTo>
                    <a:pt x="91" y="108"/>
                  </a:moveTo>
                  <a:cubicBezTo>
                    <a:pt x="87" y="99"/>
                    <a:pt x="81" y="91"/>
                    <a:pt x="74" y="84"/>
                  </a:cubicBezTo>
                  <a:cubicBezTo>
                    <a:pt x="70" y="80"/>
                    <a:pt x="65" y="76"/>
                    <a:pt x="61" y="72"/>
                  </a:cubicBezTo>
                  <a:cubicBezTo>
                    <a:pt x="56" y="68"/>
                    <a:pt x="35" y="44"/>
                    <a:pt x="58" y="41"/>
                  </a:cubicBezTo>
                  <a:cubicBezTo>
                    <a:pt x="58" y="41"/>
                    <a:pt x="59" y="41"/>
                    <a:pt x="59" y="40"/>
                  </a:cubicBezTo>
                  <a:cubicBezTo>
                    <a:pt x="61" y="42"/>
                    <a:pt x="63" y="43"/>
                    <a:pt x="65" y="43"/>
                  </a:cubicBezTo>
                  <a:cubicBezTo>
                    <a:pt x="79" y="51"/>
                    <a:pt x="95" y="38"/>
                    <a:pt x="90" y="22"/>
                  </a:cubicBezTo>
                  <a:cubicBezTo>
                    <a:pt x="83" y="1"/>
                    <a:pt x="54" y="0"/>
                    <a:pt x="36" y="8"/>
                  </a:cubicBezTo>
                  <a:cubicBezTo>
                    <a:pt x="21" y="11"/>
                    <a:pt x="8" y="24"/>
                    <a:pt x="5" y="40"/>
                  </a:cubicBezTo>
                  <a:cubicBezTo>
                    <a:pt x="0" y="60"/>
                    <a:pt x="12" y="79"/>
                    <a:pt x="25" y="93"/>
                  </a:cubicBezTo>
                  <a:cubicBezTo>
                    <a:pt x="34" y="102"/>
                    <a:pt x="45" y="110"/>
                    <a:pt x="50" y="121"/>
                  </a:cubicBezTo>
                  <a:cubicBezTo>
                    <a:pt x="52" y="126"/>
                    <a:pt x="54" y="134"/>
                    <a:pt x="50" y="138"/>
                  </a:cubicBezTo>
                  <a:cubicBezTo>
                    <a:pt x="49" y="137"/>
                    <a:pt x="49" y="136"/>
                    <a:pt x="48" y="136"/>
                  </a:cubicBezTo>
                  <a:cubicBezTo>
                    <a:pt x="48" y="134"/>
                    <a:pt x="48" y="131"/>
                    <a:pt x="48" y="129"/>
                  </a:cubicBezTo>
                  <a:cubicBezTo>
                    <a:pt x="49" y="129"/>
                    <a:pt x="48" y="128"/>
                    <a:pt x="48" y="128"/>
                  </a:cubicBezTo>
                  <a:cubicBezTo>
                    <a:pt x="42" y="120"/>
                    <a:pt x="35" y="115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0" y="110"/>
                    <a:pt x="12" y="112"/>
                    <a:pt x="9" y="120"/>
                  </a:cubicBezTo>
                  <a:cubicBezTo>
                    <a:pt x="5" y="133"/>
                    <a:pt x="9" y="146"/>
                    <a:pt x="17" y="155"/>
                  </a:cubicBezTo>
                  <a:cubicBezTo>
                    <a:pt x="30" y="179"/>
                    <a:pt x="69" y="182"/>
                    <a:pt x="87" y="159"/>
                  </a:cubicBezTo>
                  <a:cubicBezTo>
                    <a:pt x="98" y="144"/>
                    <a:pt x="98" y="124"/>
                    <a:pt x="91" y="108"/>
                  </a:cubicBezTo>
                  <a:close/>
                  <a:moveTo>
                    <a:pt x="70" y="10"/>
                  </a:moveTo>
                  <a:cubicBezTo>
                    <a:pt x="78" y="13"/>
                    <a:pt x="84" y="18"/>
                    <a:pt x="86" y="26"/>
                  </a:cubicBezTo>
                  <a:cubicBezTo>
                    <a:pt x="87" y="35"/>
                    <a:pt x="82" y="41"/>
                    <a:pt x="75" y="42"/>
                  </a:cubicBezTo>
                  <a:cubicBezTo>
                    <a:pt x="77" y="40"/>
                    <a:pt x="79" y="37"/>
                    <a:pt x="79" y="34"/>
                  </a:cubicBezTo>
                  <a:cubicBezTo>
                    <a:pt x="79" y="19"/>
                    <a:pt x="65" y="11"/>
                    <a:pt x="52" y="8"/>
                  </a:cubicBezTo>
                  <a:cubicBezTo>
                    <a:pt x="58" y="7"/>
                    <a:pt x="64" y="7"/>
                    <a:pt x="70" y="10"/>
                  </a:cubicBezTo>
                  <a:close/>
                  <a:moveTo>
                    <a:pt x="44" y="130"/>
                  </a:moveTo>
                  <a:cubicBezTo>
                    <a:pt x="44" y="130"/>
                    <a:pt x="45" y="130"/>
                    <a:pt x="45" y="130"/>
                  </a:cubicBezTo>
                  <a:cubicBezTo>
                    <a:pt x="44" y="132"/>
                    <a:pt x="44" y="135"/>
                    <a:pt x="45" y="137"/>
                  </a:cubicBezTo>
                  <a:cubicBezTo>
                    <a:pt x="45" y="138"/>
                    <a:pt x="45" y="139"/>
                    <a:pt x="46" y="140"/>
                  </a:cubicBezTo>
                  <a:cubicBezTo>
                    <a:pt x="37" y="142"/>
                    <a:pt x="34" y="130"/>
                    <a:pt x="34" y="124"/>
                  </a:cubicBezTo>
                  <a:cubicBezTo>
                    <a:pt x="34" y="122"/>
                    <a:pt x="34" y="120"/>
                    <a:pt x="33" y="119"/>
                  </a:cubicBezTo>
                  <a:cubicBezTo>
                    <a:pt x="37" y="122"/>
                    <a:pt x="41" y="126"/>
                    <a:pt x="44" y="130"/>
                  </a:cubicBezTo>
                  <a:close/>
                  <a:moveTo>
                    <a:pt x="77" y="162"/>
                  </a:moveTo>
                  <a:cubicBezTo>
                    <a:pt x="63" y="175"/>
                    <a:pt x="46" y="173"/>
                    <a:pt x="33" y="165"/>
                  </a:cubicBezTo>
                  <a:cubicBezTo>
                    <a:pt x="35" y="165"/>
                    <a:pt x="37" y="166"/>
                    <a:pt x="39" y="166"/>
                  </a:cubicBezTo>
                  <a:cubicBezTo>
                    <a:pt x="59" y="170"/>
                    <a:pt x="78" y="155"/>
                    <a:pt x="79" y="134"/>
                  </a:cubicBezTo>
                  <a:cubicBezTo>
                    <a:pt x="81" y="108"/>
                    <a:pt x="61" y="91"/>
                    <a:pt x="45" y="74"/>
                  </a:cubicBezTo>
                  <a:cubicBezTo>
                    <a:pt x="37" y="66"/>
                    <a:pt x="24" y="50"/>
                    <a:pt x="35" y="39"/>
                  </a:cubicBezTo>
                  <a:cubicBezTo>
                    <a:pt x="42" y="32"/>
                    <a:pt x="48" y="34"/>
                    <a:pt x="54" y="38"/>
                  </a:cubicBezTo>
                  <a:cubicBezTo>
                    <a:pt x="47" y="40"/>
                    <a:pt x="43" y="45"/>
                    <a:pt x="44" y="54"/>
                  </a:cubicBezTo>
                  <a:cubicBezTo>
                    <a:pt x="46" y="69"/>
                    <a:pt x="63" y="79"/>
                    <a:pt x="72" y="89"/>
                  </a:cubicBezTo>
                  <a:cubicBezTo>
                    <a:pt x="91" y="108"/>
                    <a:pt x="102" y="142"/>
                    <a:pt x="77" y="1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1F1CFED-BD5C-42F2-90F1-AC835C3F8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2111375"/>
              <a:ext cx="112712" cy="376238"/>
            </a:xfrm>
            <a:custGeom>
              <a:avLst/>
              <a:gdLst>
                <a:gd name="T0" fmla="*/ 46 w 48"/>
                <a:gd name="T1" fmla="*/ 91 h 174"/>
                <a:gd name="T2" fmla="*/ 43 w 48"/>
                <a:gd name="T3" fmla="*/ 19 h 174"/>
                <a:gd name="T4" fmla="*/ 41 w 48"/>
                <a:gd name="T5" fmla="*/ 17 h 174"/>
                <a:gd name="T6" fmla="*/ 30 w 48"/>
                <a:gd name="T7" fmla="*/ 7 h 174"/>
                <a:gd name="T8" fmla="*/ 22 w 48"/>
                <a:gd name="T9" fmla="*/ 3 h 174"/>
                <a:gd name="T10" fmla="*/ 5 w 48"/>
                <a:gd name="T11" fmla="*/ 11 h 174"/>
                <a:gd name="T12" fmla="*/ 3 w 48"/>
                <a:gd name="T13" fmla="*/ 80 h 174"/>
                <a:gd name="T14" fmla="*/ 7 w 48"/>
                <a:gd name="T15" fmla="*/ 149 h 174"/>
                <a:gd name="T16" fmla="*/ 7 w 48"/>
                <a:gd name="T17" fmla="*/ 150 h 174"/>
                <a:gd name="T18" fmla="*/ 7 w 48"/>
                <a:gd name="T19" fmla="*/ 151 h 174"/>
                <a:gd name="T20" fmla="*/ 8 w 48"/>
                <a:gd name="T21" fmla="*/ 152 h 174"/>
                <a:gd name="T22" fmla="*/ 45 w 48"/>
                <a:gd name="T23" fmla="*/ 151 h 174"/>
                <a:gd name="T24" fmla="*/ 46 w 48"/>
                <a:gd name="T25" fmla="*/ 91 h 174"/>
                <a:gd name="T26" fmla="*/ 41 w 48"/>
                <a:gd name="T27" fmla="*/ 155 h 174"/>
                <a:gd name="T28" fmla="*/ 17 w 48"/>
                <a:gd name="T29" fmla="*/ 159 h 174"/>
                <a:gd name="T30" fmla="*/ 32 w 48"/>
                <a:gd name="T31" fmla="*/ 150 h 174"/>
                <a:gd name="T32" fmla="*/ 31 w 48"/>
                <a:gd name="T33" fmla="*/ 83 h 174"/>
                <a:gd name="T34" fmla="*/ 30 w 48"/>
                <a:gd name="T35" fmla="*/ 15 h 174"/>
                <a:gd name="T36" fmla="*/ 29 w 48"/>
                <a:gd name="T37" fmla="*/ 10 h 174"/>
                <a:gd name="T38" fmla="*/ 40 w 48"/>
                <a:gd name="T39" fmla="*/ 21 h 174"/>
                <a:gd name="T40" fmla="*/ 42 w 48"/>
                <a:gd name="T41" fmla="*/ 98 h 174"/>
                <a:gd name="T42" fmla="*/ 42 w 48"/>
                <a:gd name="T43" fmla="*/ 134 h 174"/>
                <a:gd name="T44" fmla="*/ 41 w 48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74">
                  <a:moveTo>
                    <a:pt x="46" y="91"/>
                  </a:moveTo>
                  <a:cubicBezTo>
                    <a:pt x="46" y="67"/>
                    <a:pt x="45" y="43"/>
                    <a:pt x="43" y="19"/>
                  </a:cubicBezTo>
                  <a:cubicBezTo>
                    <a:pt x="43" y="18"/>
                    <a:pt x="42" y="17"/>
                    <a:pt x="41" y="17"/>
                  </a:cubicBezTo>
                  <a:cubicBezTo>
                    <a:pt x="39" y="13"/>
                    <a:pt x="34" y="9"/>
                    <a:pt x="30" y="7"/>
                  </a:cubicBezTo>
                  <a:cubicBezTo>
                    <a:pt x="28" y="5"/>
                    <a:pt x="25" y="4"/>
                    <a:pt x="22" y="3"/>
                  </a:cubicBezTo>
                  <a:cubicBezTo>
                    <a:pt x="15" y="0"/>
                    <a:pt x="6" y="2"/>
                    <a:pt x="5" y="11"/>
                  </a:cubicBezTo>
                  <a:cubicBezTo>
                    <a:pt x="0" y="34"/>
                    <a:pt x="2" y="57"/>
                    <a:pt x="3" y="80"/>
                  </a:cubicBezTo>
                  <a:cubicBezTo>
                    <a:pt x="4" y="103"/>
                    <a:pt x="4" y="127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1"/>
                    <a:pt x="7" y="151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5" y="171"/>
                    <a:pt x="42" y="174"/>
                    <a:pt x="45" y="151"/>
                  </a:cubicBezTo>
                  <a:cubicBezTo>
                    <a:pt x="48" y="132"/>
                    <a:pt x="46" y="111"/>
                    <a:pt x="46" y="91"/>
                  </a:cubicBezTo>
                  <a:close/>
                  <a:moveTo>
                    <a:pt x="41" y="155"/>
                  </a:moveTo>
                  <a:cubicBezTo>
                    <a:pt x="35" y="168"/>
                    <a:pt x="25" y="165"/>
                    <a:pt x="17" y="159"/>
                  </a:cubicBezTo>
                  <a:cubicBezTo>
                    <a:pt x="23" y="160"/>
                    <a:pt x="31" y="157"/>
                    <a:pt x="32" y="150"/>
                  </a:cubicBezTo>
                  <a:cubicBezTo>
                    <a:pt x="35" y="128"/>
                    <a:pt x="32" y="105"/>
                    <a:pt x="31" y="83"/>
                  </a:cubicBezTo>
                  <a:cubicBezTo>
                    <a:pt x="29" y="60"/>
                    <a:pt x="30" y="38"/>
                    <a:pt x="30" y="15"/>
                  </a:cubicBezTo>
                  <a:cubicBezTo>
                    <a:pt x="30" y="13"/>
                    <a:pt x="30" y="12"/>
                    <a:pt x="29" y="10"/>
                  </a:cubicBezTo>
                  <a:cubicBezTo>
                    <a:pt x="34" y="13"/>
                    <a:pt x="36" y="17"/>
                    <a:pt x="40" y="21"/>
                  </a:cubicBezTo>
                  <a:cubicBezTo>
                    <a:pt x="41" y="47"/>
                    <a:pt x="42" y="72"/>
                    <a:pt x="42" y="98"/>
                  </a:cubicBezTo>
                  <a:cubicBezTo>
                    <a:pt x="42" y="110"/>
                    <a:pt x="42" y="122"/>
                    <a:pt x="42" y="134"/>
                  </a:cubicBezTo>
                  <a:cubicBezTo>
                    <a:pt x="42" y="140"/>
                    <a:pt x="43" y="149"/>
                    <a:pt x="41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4B2CF93-208D-4559-BA72-D44B516F6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3450" y="2106613"/>
              <a:ext cx="247650" cy="376238"/>
            </a:xfrm>
            <a:custGeom>
              <a:avLst/>
              <a:gdLst>
                <a:gd name="T0" fmla="*/ 98 w 106"/>
                <a:gd name="T1" fmla="*/ 115 h 174"/>
                <a:gd name="T2" fmla="*/ 95 w 106"/>
                <a:gd name="T3" fmla="*/ 30 h 174"/>
                <a:gd name="T4" fmla="*/ 73 w 106"/>
                <a:gd name="T5" fmla="*/ 4 h 174"/>
                <a:gd name="T6" fmla="*/ 54 w 106"/>
                <a:gd name="T7" fmla="*/ 16 h 174"/>
                <a:gd name="T8" fmla="*/ 55 w 106"/>
                <a:gd name="T9" fmla="*/ 37 h 174"/>
                <a:gd name="T10" fmla="*/ 54 w 106"/>
                <a:gd name="T11" fmla="*/ 37 h 174"/>
                <a:gd name="T12" fmla="*/ 50 w 106"/>
                <a:gd name="T13" fmla="*/ 28 h 174"/>
                <a:gd name="T14" fmla="*/ 49 w 106"/>
                <a:gd name="T15" fmla="*/ 27 h 174"/>
                <a:gd name="T16" fmla="*/ 35 w 106"/>
                <a:gd name="T17" fmla="*/ 12 h 174"/>
                <a:gd name="T18" fmla="*/ 19 w 106"/>
                <a:gd name="T19" fmla="*/ 4 h 174"/>
                <a:gd name="T20" fmla="*/ 18 w 106"/>
                <a:gd name="T21" fmla="*/ 4 h 174"/>
                <a:gd name="T22" fmla="*/ 3 w 106"/>
                <a:gd name="T23" fmla="*/ 17 h 174"/>
                <a:gd name="T24" fmla="*/ 2 w 106"/>
                <a:gd name="T25" fmla="*/ 86 h 174"/>
                <a:gd name="T26" fmla="*/ 4 w 106"/>
                <a:gd name="T27" fmla="*/ 152 h 174"/>
                <a:gd name="T28" fmla="*/ 5 w 106"/>
                <a:gd name="T29" fmla="*/ 154 h 174"/>
                <a:gd name="T30" fmla="*/ 35 w 106"/>
                <a:gd name="T31" fmla="*/ 168 h 174"/>
                <a:gd name="T32" fmla="*/ 44 w 106"/>
                <a:gd name="T33" fmla="*/ 152 h 174"/>
                <a:gd name="T34" fmla="*/ 45 w 106"/>
                <a:gd name="T35" fmla="*/ 121 h 174"/>
                <a:gd name="T36" fmla="*/ 58 w 106"/>
                <a:gd name="T37" fmla="*/ 152 h 174"/>
                <a:gd name="T38" fmla="*/ 62 w 106"/>
                <a:gd name="T39" fmla="*/ 158 h 174"/>
                <a:gd name="T40" fmla="*/ 87 w 106"/>
                <a:gd name="T41" fmla="*/ 169 h 174"/>
                <a:gd name="T42" fmla="*/ 98 w 106"/>
                <a:gd name="T43" fmla="*/ 115 h 174"/>
                <a:gd name="T44" fmla="*/ 40 w 106"/>
                <a:gd name="T45" fmla="*/ 144 h 174"/>
                <a:gd name="T46" fmla="*/ 26 w 106"/>
                <a:gd name="T47" fmla="*/ 165 h 174"/>
                <a:gd name="T48" fmla="*/ 13 w 106"/>
                <a:gd name="T49" fmla="*/ 161 h 174"/>
                <a:gd name="T50" fmla="*/ 28 w 106"/>
                <a:gd name="T51" fmla="*/ 152 h 174"/>
                <a:gd name="T52" fmla="*/ 30 w 106"/>
                <a:gd name="T53" fmla="*/ 86 h 174"/>
                <a:gd name="T54" fmla="*/ 30 w 106"/>
                <a:gd name="T55" fmla="*/ 85 h 174"/>
                <a:gd name="T56" fmla="*/ 40 w 106"/>
                <a:gd name="T57" fmla="*/ 110 h 174"/>
                <a:gd name="T58" fmla="*/ 40 w 106"/>
                <a:gd name="T59" fmla="*/ 144 h 174"/>
                <a:gd name="T60" fmla="*/ 29 w 106"/>
                <a:gd name="T61" fmla="*/ 13 h 174"/>
                <a:gd name="T62" fmla="*/ 29 w 106"/>
                <a:gd name="T63" fmla="*/ 12 h 174"/>
                <a:gd name="T64" fmla="*/ 33 w 106"/>
                <a:gd name="T65" fmla="*/ 15 h 174"/>
                <a:gd name="T66" fmla="*/ 46 w 106"/>
                <a:gd name="T67" fmla="*/ 30 h 174"/>
                <a:gd name="T68" fmla="*/ 47 w 106"/>
                <a:gd name="T69" fmla="*/ 31 h 174"/>
                <a:gd name="T70" fmla="*/ 50 w 106"/>
                <a:gd name="T71" fmla="*/ 41 h 174"/>
                <a:gd name="T72" fmla="*/ 55 w 106"/>
                <a:gd name="T73" fmla="*/ 51 h 174"/>
                <a:gd name="T74" fmla="*/ 56 w 106"/>
                <a:gd name="T75" fmla="*/ 78 h 174"/>
                <a:gd name="T76" fmla="*/ 29 w 106"/>
                <a:gd name="T77" fmla="*/ 13 h 174"/>
                <a:gd name="T78" fmla="*/ 95 w 106"/>
                <a:gd name="T79" fmla="*/ 146 h 174"/>
                <a:gd name="T80" fmla="*/ 67 w 106"/>
                <a:gd name="T81" fmla="*/ 161 h 174"/>
                <a:gd name="T82" fmla="*/ 85 w 106"/>
                <a:gd name="T83" fmla="*/ 149 h 174"/>
                <a:gd name="T84" fmla="*/ 81 w 106"/>
                <a:gd name="T85" fmla="*/ 16 h 174"/>
                <a:gd name="T86" fmla="*/ 79 w 106"/>
                <a:gd name="T87" fmla="*/ 10 h 174"/>
                <a:gd name="T88" fmla="*/ 93 w 106"/>
                <a:gd name="T89" fmla="*/ 91 h 174"/>
                <a:gd name="T90" fmla="*/ 95 w 106"/>
                <a:gd name="T91" fmla="*/ 130 h 174"/>
                <a:gd name="T92" fmla="*/ 95 w 106"/>
                <a:gd name="T93" fmla="*/ 14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74">
                  <a:moveTo>
                    <a:pt x="98" y="115"/>
                  </a:moveTo>
                  <a:cubicBezTo>
                    <a:pt x="97" y="87"/>
                    <a:pt x="99" y="58"/>
                    <a:pt x="95" y="30"/>
                  </a:cubicBezTo>
                  <a:cubicBezTo>
                    <a:pt x="93" y="17"/>
                    <a:pt x="86" y="4"/>
                    <a:pt x="73" y="4"/>
                  </a:cubicBezTo>
                  <a:cubicBezTo>
                    <a:pt x="65" y="0"/>
                    <a:pt x="53" y="4"/>
                    <a:pt x="54" y="16"/>
                  </a:cubicBezTo>
                  <a:cubicBezTo>
                    <a:pt x="54" y="23"/>
                    <a:pt x="54" y="30"/>
                    <a:pt x="55" y="37"/>
                  </a:cubicBezTo>
                  <a:cubicBezTo>
                    <a:pt x="55" y="37"/>
                    <a:pt x="54" y="37"/>
                    <a:pt x="54" y="37"/>
                  </a:cubicBezTo>
                  <a:cubicBezTo>
                    <a:pt x="53" y="34"/>
                    <a:pt x="51" y="31"/>
                    <a:pt x="50" y="28"/>
                  </a:cubicBezTo>
                  <a:cubicBezTo>
                    <a:pt x="50" y="27"/>
                    <a:pt x="49" y="27"/>
                    <a:pt x="49" y="27"/>
                  </a:cubicBezTo>
                  <a:cubicBezTo>
                    <a:pt x="45" y="21"/>
                    <a:pt x="41" y="16"/>
                    <a:pt x="35" y="12"/>
                  </a:cubicBezTo>
                  <a:cubicBezTo>
                    <a:pt x="31" y="8"/>
                    <a:pt x="25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2"/>
                    <a:pt x="3" y="6"/>
                    <a:pt x="3" y="17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108"/>
                    <a:pt x="0" y="131"/>
                    <a:pt x="4" y="152"/>
                  </a:cubicBezTo>
                  <a:cubicBezTo>
                    <a:pt x="4" y="153"/>
                    <a:pt x="4" y="153"/>
                    <a:pt x="5" y="154"/>
                  </a:cubicBezTo>
                  <a:cubicBezTo>
                    <a:pt x="5" y="166"/>
                    <a:pt x="25" y="173"/>
                    <a:pt x="35" y="168"/>
                  </a:cubicBezTo>
                  <a:cubicBezTo>
                    <a:pt x="41" y="165"/>
                    <a:pt x="43" y="159"/>
                    <a:pt x="44" y="152"/>
                  </a:cubicBezTo>
                  <a:cubicBezTo>
                    <a:pt x="45" y="142"/>
                    <a:pt x="45" y="131"/>
                    <a:pt x="45" y="121"/>
                  </a:cubicBezTo>
                  <a:cubicBezTo>
                    <a:pt x="49" y="131"/>
                    <a:pt x="53" y="142"/>
                    <a:pt x="58" y="152"/>
                  </a:cubicBezTo>
                  <a:cubicBezTo>
                    <a:pt x="59" y="155"/>
                    <a:pt x="60" y="156"/>
                    <a:pt x="62" y="158"/>
                  </a:cubicBezTo>
                  <a:cubicBezTo>
                    <a:pt x="65" y="168"/>
                    <a:pt x="76" y="174"/>
                    <a:pt x="87" y="169"/>
                  </a:cubicBezTo>
                  <a:cubicBezTo>
                    <a:pt x="106" y="161"/>
                    <a:pt x="99" y="131"/>
                    <a:pt x="98" y="115"/>
                  </a:cubicBezTo>
                  <a:close/>
                  <a:moveTo>
                    <a:pt x="40" y="144"/>
                  </a:moveTo>
                  <a:cubicBezTo>
                    <a:pt x="40" y="154"/>
                    <a:pt x="39" y="165"/>
                    <a:pt x="26" y="165"/>
                  </a:cubicBezTo>
                  <a:cubicBezTo>
                    <a:pt x="23" y="166"/>
                    <a:pt x="17" y="164"/>
                    <a:pt x="13" y="161"/>
                  </a:cubicBezTo>
                  <a:cubicBezTo>
                    <a:pt x="19" y="162"/>
                    <a:pt x="26" y="159"/>
                    <a:pt x="28" y="152"/>
                  </a:cubicBezTo>
                  <a:cubicBezTo>
                    <a:pt x="32" y="131"/>
                    <a:pt x="30" y="108"/>
                    <a:pt x="30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93"/>
                    <a:pt x="37" y="102"/>
                    <a:pt x="40" y="110"/>
                  </a:cubicBezTo>
                  <a:cubicBezTo>
                    <a:pt x="40" y="121"/>
                    <a:pt x="40" y="133"/>
                    <a:pt x="40" y="144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2"/>
                    <a:pt x="29" y="12"/>
                  </a:cubicBezTo>
                  <a:cubicBezTo>
                    <a:pt x="30" y="13"/>
                    <a:pt x="32" y="14"/>
                    <a:pt x="33" y="15"/>
                  </a:cubicBezTo>
                  <a:cubicBezTo>
                    <a:pt x="39" y="19"/>
                    <a:pt x="43" y="25"/>
                    <a:pt x="46" y="30"/>
                  </a:cubicBezTo>
                  <a:cubicBezTo>
                    <a:pt x="46" y="31"/>
                    <a:pt x="47" y="31"/>
                    <a:pt x="47" y="31"/>
                  </a:cubicBezTo>
                  <a:cubicBezTo>
                    <a:pt x="48" y="34"/>
                    <a:pt x="49" y="38"/>
                    <a:pt x="50" y="41"/>
                  </a:cubicBezTo>
                  <a:cubicBezTo>
                    <a:pt x="52" y="44"/>
                    <a:pt x="53" y="48"/>
                    <a:pt x="55" y="51"/>
                  </a:cubicBezTo>
                  <a:cubicBezTo>
                    <a:pt x="56" y="60"/>
                    <a:pt x="56" y="69"/>
                    <a:pt x="56" y="78"/>
                  </a:cubicBezTo>
                  <a:cubicBezTo>
                    <a:pt x="47" y="56"/>
                    <a:pt x="38" y="35"/>
                    <a:pt x="29" y="13"/>
                  </a:cubicBezTo>
                  <a:close/>
                  <a:moveTo>
                    <a:pt x="95" y="146"/>
                  </a:moveTo>
                  <a:cubicBezTo>
                    <a:pt x="95" y="162"/>
                    <a:pt x="78" y="170"/>
                    <a:pt x="67" y="161"/>
                  </a:cubicBezTo>
                  <a:cubicBezTo>
                    <a:pt x="75" y="164"/>
                    <a:pt x="85" y="160"/>
                    <a:pt x="85" y="149"/>
                  </a:cubicBezTo>
                  <a:cubicBezTo>
                    <a:pt x="85" y="104"/>
                    <a:pt x="83" y="60"/>
                    <a:pt x="81" y="16"/>
                  </a:cubicBezTo>
                  <a:cubicBezTo>
                    <a:pt x="81" y="13"/>
                    <a:pt x="80" y="11"/>
                    <a:pt x="79" y="10"/>
                  </a:cubicBezTo>
                  <a:cubicBezTo>
                    <a:pt x="98" y="20"/>
                    <a:pt x="93" y="74"/>
                    <a:pt x="93" y="91"/>
                  </a:cubicBezTo>
                  <a:cubicBezTo>
                    <a:pt x="94" y="104"/>
                    <a:pt x="94" y="117"/>
                    <a:pt x="95" y="130"/>
                  </a:cubicBezTo>
                  <a:cubicBezTo>
                    <a:pt x="95" y="135"/>
                    <a:pt x="96" y="141"/>
                    <a:pt x="95" y="1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580F019-C91F-4F18-AF5C-61A7AD77B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7925" y="2105025"/>
              <a:ext cx="201612" cy="388938"/>
            </a:xfrm>
            <a:custGeom>
              <a:avLst/>
              <a:gdLst>
                <a:gd name="T0" fmla="*/ 55 w 86"/>
                <a:gd name="T1" fmla="*/ 143 h 180"/>
                <a:gd name="T2" fmla="*/ 55 w 86"/>
                <a:gd name="T3" fmla="*/ 143 h 180"/>
                <a:gd name="T4" fmla="*/ 49 w 86"/>
                <a:gd name="T5" fmla="*/ 142 h 180"/>
                <a:gd name="T6" fmla="*/ 49 w 86"/>
                <a:gd name="T7" fmla="*/ 134 h 180"/>
                <a:gd name="T8" fmla="*/ 49 w 86"/>
                <a:gd name="T9" fmla="*/ 126 h 180"/>
                <a:gd name="T10" fmla="*/ 71 w 86"/>
                <a:gd name="T11" fmla="*/ 105 h 180"/>
                <a:gd name="T12" fmla="*/ 53 w 86"/>
                <a:gd name="T13" fmla="*/ 89 h 180"/>
                <a:gd name="T14" fmla="*/ 50 w 86"/>
                <a:gd name="T15" fmla="*/ 88 h 180"/>
                <a:gd name="T16" fmla="*/ 45 w 86"/>
                <a:gd name="T17" fmla="*/ 88 h 180"/>
                <a:gd name="T18" fmla="*/ 47 w 86"/>
                <a:gd name="T19" fmla="*/ 66 h 180"/>
                <a:gd name="T20" fmla="*/ 46 w 86"/>
                <a:gd name="T21" fmla="*/ 39 h 180"/>
                <a:gd name="T22" fmla="*/ 75 w 86"/>
                <a:gd name="T23" fmla="*/ 23 h 180"/>
                <a:gd name="T24" fmla="*/ 57 w 86"/>
                <a:gd name="T25" fmla="*/ 3 h 180"/>
                <a:gd name="T26" fmla="*/ 29 w 86"/>
                <a:gd name="T27" fmla="*/ 2 h 180"/>
                <a:gd name="T28" fmla="*/ 5 w 86"/>
                <a:gd name="T29" fmla="*/ 16 h 180"/>
                <a:gd name="T30" fmla="*/ 3 w 86"/>
                <a:gd name="T31" fmla="*/ 22 h 180"/>
                <a:gd name="T32" fmla="*/ 7 w 86"/>
                <a:gd name="T33" fmla="*/ 145 h 180"/>
                <a:gd name="T34" fmla="*/ 7 w 86"/>
                <a:gd name="T35" fmla="*/ 148 h 180"/>
                <a:gd name="T36" fmla="*/ 8 w 86"/>
                <a:gd name="T37" fmla="*/ 157 h 180"/>
                <a:gd name="T38" fmla="*/ 10 w 86"/>
                <a:gd name="T39" fmla="*/ 161 h 180"/>
                <a:gd name="T40" fmla="*/ 24 w 86"/>
                <a:gd name="T41" fmla="*/ 178 h 180"/>
                <a:gd name="T42" fmla="*/ 39 w 86"/>
                <a:gd name="T43" fmla="*/ 179 h 180"/>
                <a:gd name="T44" fmla="*/ 64 w 86"/>
                <a:gd name="T45" fmla="*/ 178 h 180"/>
                <a:gd name="T46" fmla="*/ 55 w 86"/>
                <a:gd name="T47" fmla="*/ 143 h 180"/>
                <a:gd name="T48" fmla="*/ 50 w 86"/>
                <a:gd name="T49" fmla="*/ 113 h 180"/>
                <a:gd name="T50" fmla="*/ 62 w 86"/>
                <a:gd name="T51" fmla="*/ 100 h 180"/>
                <a:gd name="T52" fmla="*/ 61 w 86"/>
                <a:gd name="T53" fmla="*/ 95 h 180"/>
                <a:gd name="T54" fmla="*/ 66 w 86"/>
                <a:gd name="T55" fmla="*/ 108 h 180"/>
                <a:gd name="T56" fmla="*/ 46 w 86"/>
                <a:gd name="T57" fmla="*/ 123 h 180"/>
                <a:gd name="T58" fmla="*/ 45 w 86"/>
                <a:gd name="T59" fmla="*/ 126 h 180"/>
                <a:gd name="T60" fmla="*/ 46 w 86"/>
                <a:gd name="T61" fmla="*/ 142 h 180"/>
                <a:gd name="T62" fmla="*/ 35 w 86"/>
                <a:gd name="T63" fmla="*/ 142 h 180"/>
                <a:gd name="T64" fmla="*/ 34 w 86"/>
                <a:gd name="T65" fmla="*/ 142 h 180"/>
                <a:gd name="T66" fmla="*/ 33 w 86"/>
                <a:gd name="T67" fmla="*/ 127 h 180"/>
                <a:gd name="T68" fmla="*/ 33 w 86"/>
                <a:gd name="T69" fmla="*/ 110 h 180"/>
                <a:gd name="T70" fmla="*/ 50 w 86"/>
                <a:gd name="T71" fmla="*/ 113 h 180"/>
                <a:gd name="T72" fmla="*/ 41 w 86"/>
                <a:gd name="T73" fmla="*/ 26 h 180"/>
                <a:gd name="T74" fmla="*/ 64 w 86"/>
                <a:gd name="T75" fmla="*/ 22 h 180"/>
                <a:gd name="T76" fmla="*/ 66 w 86"/>
                <a:gd name="T77" fmla="*/ 10 h 180"/>
                <a:gd name="T78" fmla="*/ 70 w 86"/>
                <a:gd name="T79" fmla="*/ 25 h 180"/>
                <a:gd name="T80" fmla="*/ 45 w 86"/>
                <a:gd name="T81" fmla="*/ 37 h 180"/>
                <a:gd name="T82" fmla="*/ 44 w 86"/>
                <a:gd name="T83" fmla="*/ 37 h 180"/>
                <a:gd name="T84" fmla="*/ 43 w 86"/>
                <a:gd name="T85" fmla="*/ 39 h 180"/>
                <a:gd name="T86" fmla="*/ 43 w 86"/>
                <a:gd name="T87" fmla="*/ 66 h 180"/>
                <a:gd name="T88" fmla="*/ 43 w 86"/>
                <a:gd name="T89" fmla="*/ 88 h 180"/>
                <a:gd name="T90" fmla="*/ 32 w 86"/>
                <a:gd name="T91" fmla="*/ 89 h 180"/>
                <a:gd name="T92" fmla="*/ 30 w 86"/>
                <a:gd name="T93" fmla="*/ 26 h 180"/>
                <a:gd name="T94" fmla="*/ 41 w 86"/>
                <a:gd name="T95" fmla="*/ 26 h 180"/>
                <a:gd name="T96" fmla="*/ 62 w 86"/>
                <a:gd name="T97" fmla="*/ 174 h 180"/>
                <a:gd name="T98" fmla="*/ 41 w 86"/>
                <a:gd name="T99" fmla="*/ 175 h 180"/>
                <a:gd name="T100" fmla="*/ 21 w 86"/>
                <a:gd name="T101" fmla="*/ 171 h 180"/>
                <a:gd name="T102" fmla="*/ 15 w 86"/>
                <a:gd name="T103" fmla="*/ 165 h 180"/>
                <a:gd name="T104" fmla="*/ 35 w 86"/>
                <a:gd name="T105" fmla="*/ 167 h 180"/>
                <a:gd name="T106" fmla="*/ 62 w 86"/>
                <a:gd name="T107" fmla="*/ 165 h 180"/>
                <a:gd name="T108" fmla="*/ 66 w 86"/>
                <a:gd name="T109" fmla="*/ 151 h 180"/>
                <a:gd name="T110" fmla="*/ 62 w 86"/>
                <a:gd name="T111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180">
                  <a:moveTo>
                    <a:pt x="55" y="143"/>
                  </a:moveTo>
                  <a:cubicBezTo>
                    <a:pt x="55" y="143"/>
                    <a:pt x="55" y="143"/>
                    <a:pt x="55" y="143"/>
                  </a:cubicBezTo>
                  <a:cubicBezTo>
                    <a:pt x="53" y="143"/>
                    <a:pt x="51" y="143"/>
                    <a:pt x="49" y="142"/>
                  </a:cubicBezTo>
                  <a:cubicBezTo>
                    <a:pt x="49" y="140"/>
                    <a:pt x="49" y="137"/>
                    <a:pt x="49" y="134"/>
                  </a:cubicBezTo>
                  <a:cubicBezTo>
                    <a:pt x="49" y="131"/>
                    <a:pt x="49" y="129"/>
                    <a:pt x="49" y="126"/>
                  </a:cubicBezTo>
                  <a:cubicBezTo>
                    <a:pt x="60" y="126"/>
                    <a:pt x="71" y="118"/>
                    <a:pt x="71" y="105"/>
                  </a:cubicBezTo>
                  <a:cubicBezTo>
                    <a:pt x="70" y="97"/>
                    <a:pt x="62" y="87"/>
                    <a:pt x="53" y="89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48" y="88"/>
                    <a:pt x="46" y="88"/>
                    <a:pt x="45" y="88"/>
                  </a:cubicBezTo>
                  <a:cubicBezTo>
                    <a:pt x="47" y="81"/>
                    <a:pt x="46" y="73"/>
                    <a:pt x="47" y="66"/>
                  </a:cubicBezTo>
                  <a:cubicBezTo>
                    <a:pt x="47" y="57"/>
                    <a:pt x="47" y="48"/>
                    <a:pt x="46" y="39"/>
                  </a:cubicBezTo>
                  <a:cubicBezTo>
                    <a:pt x="58" y="45"/>
                    <a:pt x="73" y="36"/>
                    <a:pt x="75" y="23"/>
                  </a:cubicBezTo>
                  <a:cubicBezTo>
                    <a:pt x="76" y="13"/>
                    <a:pt x="67" y="1"/>
                    <a:pt x="57" y="3"/>
                  </a:cubicBezTo>
                  <a:cubicBezTo>
                    <a:pt x="48" y="0"/>
                    <a:pt x="37" y="2"/>
                    <a:pt x="29" y="2"/>
                  </a:cubicBezTo>
                  <a:cubicBezTo>
                    <a:pt x="21" y="1"/>
                    <a:pt x="0" y="1"/>
                    <a:pt x="5" y="16"/>
                  </a:cubicBezTo>
                  <a:cubicBezTo>
                    <a:pt x="4" y="17"/>
                    <a:pt x="3" y="19"/>
                    <a:pt x="3" y="22"/>
                  </a:cubicBezTo>
                  <a:cubicBezTo>
                    <a:pt x="4" y="63"/>
                    <a:pt x="5" y="104"/>
                    <a:pt x="7" y="145"/>
                  </a:cubicBezTo>
                  <a:cubicBezTo>
                    <a:pt x="7" y="146"/>
                    <a:pt x="7" y="147"/>
                    <a:pt x="7" y="148"/>
                  </a:cubicBezTo>
                  <a:cubicBezTo>
                    <a:pt x="6" y="151"/>
                    <a:pt x="7" y="154"/>
                    <a:pt x="8" y="157"/>
                  </a:cubicBezTo>
                  <a:cubicBezTo>
                    <a:pt x="8" y="158"/>
                    <a:pt x="9" y="160"/>
                    <a:pt x="10" y="161"/>
                  </a:cubicBezTo>
                  <a:cubicBezTo>
                    <a:pt x="13" y="168"/>
                    <a:pt x="17" y="175"/>
                    <a:pt x="24" y="178"/>
                  </a:cubicBezTo>
                  <a:cubicBezTo>
                    <a:pt x="28" y="180"/>
                    <a:pt x="34" y="179"/>
                    <a:pt x="39" y="179"/>
                  </a:cubicBezTo>
                  <a:cubicBezTo>
                    <a:pt x="47" y="179"/>
                    <a:pt x="56" y="180"/>
                    <a:pt x="64" y="178"/>
                  </a:cubicBezTo>
                  <a:cubicBezTo>
                    <a:pt x="86" y="170"/>
                    <a:pt x="73" y="144"/>
                    <a:pt x="55" y="143"/>
                  </a:cubicBezTo>
                  <a:close/>
                  <a:moveTo>
                    <a:pt x="50" y="113"/>
                  </a:moveTo>
                  <a:cubicBezTo>
                    <a:pt x="57" y="113"/>
                    <a:pt x="62" y="107"/>
                    <a:pt x="62" y="100"/>
                  </a:cubicBezTo>
                  <a:cubicBezTo>
                    <a:pt x="62" y="98"/>
                    <a:pt x="62" y="97"/>
                    <a:pt x="61" y="95"/>
                  </a:cubicBezTo>
                  <a:cubicBezTo>
                    <a:pt x="65" y="98"/>
                    <a:pt x="67" y="102"/>
                    <a:pt x="66" y="108"/>
                  </a:cubicBezTo>
                  <a:cubicBezTo>
                    <a:pt x="65" y="118"/>
                    <a:pt x="55" y="123"/>
                    <a:pt x="46" y="123"/>
                  </a:cubicBezTo>
                  <a:cubicBezTo>
                    <a:pt x="45" y="123"/>
                    <a:pt x="44" y="125"/>
                    <a:pt x="45" y="126"/>
                  </a:cubicBezTo>
                  <a:cubicBezTo>
                    <a:pt x="44" y="131"/>
                    <a:pt x="45" y="137"/>
                    <a:pt x="46" y="142"/>
                  </a:cubicBezTo>
                  <a:cubicBezTo>
                    <a:pt x="42" y="142"/>
                    <a:pt x="38" y="142"/>
                    <a:pt x="35" y="142"/>
                  </a:cubicBezTo>
                  <a:cubicBezTo>
                    <a:pt x="35" y="142"/>
                    <a:pt x="34" y="142"/>
                    <a:pt x="34" y="142"/>
                  </a:cubicBezTo>
                  <a:cubicBezTo>
                    <a:pt x="34" y="137"/>
                    <a:pt x="33" y="132"/>
                    <a:pt x="33" y="127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8" y="112"/>
                    <a:pt x="44" y="112"/>
                    <a:pt x="50" y="113"/>
                  </a:cubicBezTo>
                  <a:close/>
                  <a:moveTo>
                    <a:pt x="41" y="26"/>
                  </a:moveTo>
                  <a:cubicBezTo>
                    <a:pt x="50" y="27"/>
                    <a:pt x="58" y="28"/>
                    <a:pt x="64" y="22"/>
                  </a:cubicBezTo>
                  <a:cubicBezTo>
                    <a:pt x="67" y="19"/>
                    <a:pt x="68" y="14"/>
                    <a:pt x="66" y="10"/>
                  </a:cubicBezTo>
                  <a:cubicBezTo>
                    <a:pt x="70" y="13"/>
                    <a:pt x="73" y="18"/>
                    <a:pt x="70" y="25"/>
                  </a:cubicBezTo>
                  <a:cubicBezTo>
                    <a:pt x="67" y="37"/>
                    <a:pt x="5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3" y="38"/>
                    <a:pt x="43" y="39"/>
                  </a:cubicBezTo>
                  <a:cubicBezTo>
                    <a:pt x="42" y="48"/>
                    <a:pt x="43" y="57"/>
                    <a:pt x="43" y="66"/>
                  </a:cubicBezTo>
                  <a:cubicBezTo>
                    <a:pt x="43" y="73"/>
                    <a:pt x="41" y="81"/>
                    <a:pt x="43" y="88"/>
                  </a:cubicBezTo>
                  <a:cubicBezTo>
                    <a:pt x="39" y="88"/>
                    <a:pt x="36" y="88"/>
                    <a:pt x="32" y="89"/>
                  </a:cubicBezTo>
                  <a:cubicBezTo>
                    <a:pt x="32" y="68"/>
                    <a:pt x="31" y="47"/>
                    <a:pt x="30" y="26"/>
                  </a:cubicBezTo>
                  <a:cubicBezTo>
                    <a:pt x="34" y="26"/>
                    <a:pt x="38" y="26"/>
                    <a:pt x="41" y="26"/>
                  </a:cubicBezTo>
                  <a:close/>
                  <a:moveTo>
                    <a:pt x="62" y="174"/>
                  </a:moveTo>
                  <a:cubicBezTo>
                    <a:pt x="56" y="177"/>
                    <a:pt x="47" y="175"/>
                    <a:pt x="41" y="175"/>
                  </a:cubicBezTo>
                  <a:cubicBezTo>
                    <a:pt x="34" y="175"/>
                    <a:pt x="27" y="176"/>
                    <a:pt x="21" y="171"/>
                  </a:cubicBezTo>
                  <a:cubicBezTo>
                    <a:pt x="19" y="170"/>
                    <a:pt x="17" y="167"/>
                    <a:pt x="15" y="165"/>
                  </a:cubicBezTo>
                  <a:cubicBezTo>
                    <a:pt x="21" y="167"/>
                    <a:pt x="28" y="167"/>
                    <a:pt x="35" y="167"/>
                  </a:cubicBezTo>
                  <a:cubicBezTo>
                    <a:pt x="44" y="168"/>
                    <a:pt x="54" y="169"/>
                    <a:pt x="62" y="165"/>
                  </a:cubicBezTo>
                  <a:cubicBezTo>
                    <a:pt x="67" y="162"/>
                    <a:pt x="68" y="155"/>
                    <a:pt x="66" y="151"/>
                  </a:cubicBezTo>
                  <a:cubicBezTo>
                    <a:pt x="74" y="157"/>
                    <a:pt x="73" y="165"/>
                    <a:pt x="62" y="17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D385B34-460D-49DF-9EF8-922A7E2E6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5" y="2074863"/>
              <a:ext cx="239712" cy="433388"/>
            </a:xfrm>
            <a:custGeom>
              <a:avLst/>
              <a:gdLst>
                <a:gd name="T0" fmla="*/ 92 w 102"/>
                <a:gd name="T1" fmla="*/ 111 h 201"/>
                <a:gd name="T2" fmla="*/ 72 w 102"/>
                <a:gd name="T3" fmla="*/ 83 h 201"/>
                <a:gd name="T4" fmla="*/ 59 w 102"/>
                <a:gd name="T5" fmla="*/ 69 h 201"/>
                <a:gd name="T6" fmla="*/ 51 w 102"/>
                <a:gd name="T7" fmla="*/ 43 h 201"/>
                <a:gd name="T8" fmla="*/ 51 w 102"/>
                <a:gd name="T9" fmla="*/ 42 h 201"/>
                <a:gd name="T10" fmla="*/ 54 w 102"/>
                <a:gd name="T11" fmla="*/ 46 h 201"/>
                <a:gd name="T12" fmla="*/ 72 w 102"/>
                <a:gd name="T13" fmla="*/ 55 h 201"/>
                <a:gd name="T14" fmla="*/ 86 w 102"/>
                <a:gd name="T15" fmla="*/ 30 h 201"/>
                <a:gd name="T16" fmla="*/ 27 w 102"/>
                <a:gd name="T17" fmla="*/ 11 h 201"/>
                <a:gd name="T18" fmla="*/ 1 w 102"/>
                <a:gd name="T19" fmla="*/ 52 h 201"/>
                <a:gd name="T20" fmla="*/ 44 w 102"/>
                <a:gd name="T21" fmla="*/ 111 h 201"/>
                <a:gd name="T22" fmla="*/ 54 w 102"/>
                <a:gd name="T23" fmla="*/ 153 h 201"/>
                <a:gd name="T24" fmla="*/ 49 w 102"/>
                <a:gd name="T25" fmla="*/ 157 h 201"/>
                <a:gd name="T26" fmla="*/ 42 w 102"/>
                <a:gd name="T27" fmla="*/ 135 h 201"/>
                <a:gd name="T28" fmla="*/ 31 w 102"/>
                <a:gd name="T29" fmla="*/ 130 h 201"/>
                <a:gd name="T30" fmla="*/ 27 w 102"/>
                <a:gd name="T31" fmla="*/ 129 h 201"/>
                <a:gd name="T32" fmla="*/ 24 w 102"/>
                <a:gd name="T33" fmla="*/ 130 h 201"/>
                <a:gd name="T34" fmla="*/ 21 w 102"/>
                <a:gd name="T35" fmla="*/ 130 h 201"/>
                <a:gd name="T36" fmla="*/ 12 w 102"/>
                <a:gd name="T37" fmla="*/ 139 h 201"/>
                <a:gd name="T38" fmla="*/ 22 w 102"/>
                <a:gd name="T39" fmla="*/ 176 h 201"/>
                <a:gd name="T40" fmla="*/ 95 w 102"/>
                <a:gd name="T41" fmla="*/ 165 h 201"/>
                <a:gd name="T42" fmla="*/ 92 w 102"/>
                <a:gd name="T43" fmla="*/ 111 h 201"/>
                <a:gd name="T44" fmla="*/ 68 w 102"/>
                <a:gd name="T45" fmla="*/ 13 h 201"/>
                <a:gd name="T46" fmla="*/ 82 w 102"/>
                <a:gd name="T47" fmla="*/ 34 h 201"/>
                <a:gd name="T48" fmla="*/ 77 w 102"/>
                <a:gd name="T49" fmla="*/ 47 h 201"/>
                <a:gd name="T50" fmla="*/ 65 w 102"/>
                <a:gd name="T51" fmla="*/ 51 h 201"/>
                <a:gd name="T52" fmla="*/ 66 w 102"/>
                <a:gd name="T53" fmla="*/ 50 h 201"/>
                <a:gd name="T54" fmla="*/ 43 w 102"/>
                <a:gd name="T55" fmla="*/ 9 h 201"/>
                <a:gd name="T56" fmla="*/ 42 w 102"/>
                <a:gd name="T57" fmla="*/ 9 h 201"/>
                <a:gd name="T58" fmla="*/ 68 w 102"/>
                <a:gd name="T59" fmla="*/ 13 h 201"/>
                <a:gd name="T60" fmla="*/ 37 w 102"/>
                <a:gd name="T61" fmla="*/ 150 h 201"/>
                <a:gd name="T62" fmla="*/ 35 w 102"/>
                <a:gd name="T63" fmla="*/ 135 h 201"/>
                <a:gd name="T64" fmla="*/ 43 w 102"/>
                <a:gd name="T65" fmla="*/ 141 h 201"/>
                <a:gd name="T66" fmla="*/ 45 w 102"/>
                <a:gd name="T67" fmla="*/ 158 h 201"/>
                <a:gd name="T68" fmla="*/ 45 w 102"/>
                <a:gd name="T69" fmla="*/ 158 h 201"/>
                <a:gd name="T70" fmla="*/ 37 w 102"/>
                <a:gd name="T71" fmla="*/ 150 h 201"/>
                <a:gd name="T72" fmla="*/ 89 w 102"/>
                <a:gd name="T73" fmla="*/ 169 h 201"/>
                <a:gd name="T74" fmla="*/ 41 w 102"/>
                <a:gd name="T75" fmla="*/ 185 h 201"/>
                <a:gd name="T76" fmla="*/ 49 w 102"/>
                <a:gd name="T77" fmla="*/ 185 h 201"/>
                <a:gd name="T78" fmla="*/ 81 w 102"/>
                <a:gd name="T79" fmla="*/ 128 h 201"/>
                <a:gd name="T80" fmla="*/ 63 w 102"/>
                <a:gd name="T81" fmla="*/ 91 h 201"/>
                <a:gd name="T82" fmla="*/ 33 w 102"/>
                <a:gd name="T83" fmla="*/ 63 h 201"/>
                <a:gd name="T84" fmla="*/ 28 w 102"/>
                <a:gd name="T85" fmla="*/ 44 h 201"/>
                <a:gd name="T86" fmla="*/ 45 w 102"/>
                <a:gd name="T87" fmla="*/ 36 h 201"/>
                <a:gd name="T88" fmla="*/ 49 w 102"/>
                <a:gd name="T89" fmla="*/ 40 h 201"/>
                <a:gd name="T90" fmla="*/ 44 w 102"/>
                <a:gd name="T91" fmla="*/ 59 h 201"/>
                <a:gd name="T92" fmla="*/ 82 w 102"/>
                <a:gd name="T93" fmla="*/ 103 h 201"/>
                <a:gd name="T94" fmla="*/ 89 w 102"/>
                <a:gd name="T95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201">
                  <a:moveTo>
                    <a:pt x="92" y="111"/>
                  </a:moveTo>
                  <a:cubicBezTo>
                    <a:pt x="87" y="101"/>
                    <a:pt x="80" y="92"/>
                    <a:pt x="72" y="83"/>
                  </a:cubicBezTo>
                  <a:cubicBezTo>
                    <a:pt x="68" y="79"/>
                    <a:pt x="64" y="74"/>
                    <a:pt x="59" y="69"/>
                  </a:cubicBezTo>
                  <a:cubicBezTo>
                    <a:pt x="56" y="66"/>
                    <a:pt x="34" y="47"/>
                    <a:pt x="51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2" y="44"/>
                    <a:pt x="53" y="45"/>
                    <a:pt x="54" y="46"/>
                  </a:cubicBezTo>
                  <a:cubicBezTo>
                    <a:pt x="57" y="53"/>
                    <a:pt x="64" y="56"/>
                    <a:pt x="72" y="55"/>
                  </a:cubicBezTo>
                  <a:cubicBezTo>
                    <a:pt x="82" y="52"/>
                    <a:pt x="87" y="41"/>
                    <a:pt x="86" y="30"/>
                  </a:cubicBezTo>
                  <a:cubicBezTo>
                    <a:pt x="80" y="4"/>
                    <a:pt x="47" y="0"/>
                    <a:pt x="27" y="11"/>
                  </a:cubicBezTo>
                  <a:cubicBezTo>
                    <a:pt x="11" y="16"/>
                    <a:pt x="0" y="34"/>
                    <a:pt x="1" y="52"/>
                  </a:cubicBezTo>
                  <a:cubicBezTo>
                    <a:pt x="2" y="80"/>
                    <a:pt x="29" y="91"/>
                    <a:pt x="44" y="111"/>
                  </a:cubicBezTo>
                  <a:cubicBezTo>
                    <a:pt x="52" y="121"/>
                    <a:pt x="61" y="140"/>
                    <a:pt x="54" y="153"/>
                  </a:cubicBezTo>
                  <a:cubicBezTo>
                    <a:pt x="53" y="155"/>
                    <a:pt x="51" y="157"/>
                    <a:pt x="49" y="157"/>
                  </a:cubicBezTo>
                  <a:cubicBezTo>
                    <a:pt x="52" y="150"/>
                    <a:pt x="48" y="140"/>
                    <a:pt x="42" y="135"/>
                  </a:cubicBezTo>
                  <a:cubicBezTo>
                    <a:pt x="39" y="132"/>
                    <a:pt x="35" y="130"/>
                    <a:pt x="31" y="130"/>
                  </a:cubicBezTo>
                  <a:cubicBezTo>
                    <a:pt x="30" y="129"/>
                    <a:pt x="28" y="129"/>
                    <a:pt x="27" y="129"/>
                  </a:cubicBezTo>
                  <a:cubicBezTo>
                    <a:pt x="26" y="129"/>
                    <a:pt x="25" y="129"/>
                    <a:pt x="24" y="130"/>
                  </a:cubicBezTo>
                  <a:cubicBezTo>
                    <a:pt x="23" y="130"/>
                    <a:pt x="22" y="130"/>
                    <a:pt x="21" y="130"/>
                  </a:cubicBezTo>
                  <a:cubicBezTo>
                    <a:pt x="17" y="131"/>
                    <a:pt x="13" y="135"/>
                    <a:pt x="12" y="139"/>
                  </a:cubicBezTo>
                  <a:cubicBezTo>
                    <a:pt x="8" y="153"/>
                    <a:pt x="12" y="167"/>
                    <a:pt x="22" y="176"/>
                  </a:cubicBezTo>
                  <a:cubicBezTo>
                    <a:pt x="41" y="201"/>
                    <a:pt x="82" y="196"/>
                    <a:pt x="95" y="165"/>
                  </a:cubicBezTo>
                  <a:cubicBezTo>
                    <a:pt x="102" y="148"/>
                    <a:pt x="100" y="128"/>
                    <a:pt x="92" y="111"/>
                  </a:cubicBezTo>
                  <a:close/>
                  <a:moveTo>
                    <a:pt x="68" y="13"/>
                  </a:moveTo>
                  <a:cubicBezTo>
                    <a:pt x="75" y="18"/>
                    <a:pt x="82" y="25"/>
                    <a:pt x="82" y="34"/>
                  </a:cubicBezTo>
                  <a:cubicBezTo>
                    <a:pt x="82" y="38"/>
                    <a:pt x="81" y="44"/>
                    <a:pt x="77" y="47"/>
                  </a:cubicBezTo>
                  <a:cubicBezTo>
                    <a:pt x="74" y="50"/>
                    <a:pt x="69" y="52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87" y="36"/>
                    <a:pt x="58" y="12"/>
                    <a:pt x="43" y="9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51" y="8"/>
                    <a:pt x="60" y="9"/>
                    <a:pt x="68" y="13"/>
                  </a:cubicBezTo>
                  <a:close/>
                  <a:moveTo>
                    <a:pt x="37" y="150"/>
                  </a:moveTo>
                  <a:cubicBezTo>
                    <a:pt x="36" y="144"/>
                    <a:pt x="38" y="140"/>
                    <a:pt x="35" y="135"/>
                  </a:cubicBezTo>
                  <a:cubicBezTo>
                    <a:pt x="38" y="136"/>
                    <a:pt x="41" y="138"/>
                    <a:pt x="43" y="141"/>
                  </a:cubicBezTo>
                  <a:cubicBezTo>
                    <a:pt x="46" y="146"/>
                    <a:pt x="46" y="152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1" y="158"/>
                    <a:pt x="38" y="156"/>
                    <a:pt x="37" y="150"/>
                  </a:cubicBezTo>
                  <a:close/>
                  <a:moveTo>
                    <a:pt x="89" y="169"/>
                  </a:moveTo>
                  <a:cubicBezTo>
                    <a:pt x="78" y="188"/>
                    <a:pt x="58" y="192"/>
                    <a:pt x="41" y="185"/>
                  </a:cubicBezTo>
                  <a:cubicBezTo>
                    <a:pt x="43" y="185"/>
                    <a:pt x="46" y="186"/>
                    <a:pt x="49" y="185"/>
                  </a:cubicBezTo>
                  <a:cubicBezTo>
                    <a:pt x="78" y="182"/>
                    <a:pt x="86" y="152"/>
                    <a:pt x="81" y="128"/>
                  </a:cubicBezTo>
                  <a:cubicBezTo>
                    <a:pt x="78" y="115"/>
                    <a:pt x="72" y="102"/>
                    <a:pt x="63" y="91"/>
                  </a:cubicBezTo>
                  <a:cubicBezTo>
                    <a:pt x="54" y="81"/>
                    <a:pt x="41" y="74"/>
                    <a:pt x="33" y="63"/>
                  </a:cubicBezTo>
                  <a:cubicBezTo>
                    <a:pt x="28" y="57"/>
                    <a:pt x="26" y="51"/>
                    <a:pt x="28" y="44"/>
                  </a:cubicBezTo>
                  <a:cubicBezTo>
                    <a:pt x="31" y="37"/>
                    <a:pt x="38" y="33"/>
                    <a:pt x="45" y="36"/>
                  </a:cubicBezTo>
                  <a:cubicBezTo>
                    <a:pt x="46" y="37"/>
                    <a:pt x="47" y="38"/>
                    <a:pt x="49" y="40"/>
                  </a:cubicBezTo>
                  <a:cubicBezTo>
                    <a:pt x="40" y="42"/>
                    <a:pt x="39" y="52"/>
                    <a:pt x="44" y="59"/>
                  </a:cubicBezTo>
                  <a:cubicBezTo>
                    <a:pt x="55" y="75"/>
                    <a:pt x="72" y="86"/>
                    <a:pt x="82" y="103"/>
                  </a:cubicBezTo>
                  <a:cubicBezTo>
                    <a:pt x="95" y="122"/>
                    <a:pt x="101" y="148"/>
                    <a:pt x="89" y="1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3D4A591-C1D6-46C5-958B-B667E4F5F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4175" y="2081213"/>
              <a:ext cx="230187" cy="395288"/>
            </a:xfrm>
            <a:custGeom>
              <a:avLst/>
              <a:gdLst>
                <a:gd name="T0" fmla="*/ 92 w 99"/>
                <a:gd name="T1" fmla="*/ 107 h 183"/>
                <a:gd name="T2" fmla="*/ 77 w 99"/>
                <a:gd name="T3" fmla="*/ 79 h 183"/>
                <a:gd name="T4" fmla="*/ 63 w 99"/>
                <a:gd name="T5" fmla="*/ 63 h 183"/>
                <a:gd name="T6" fmla="*/ 56 w 99"/>
                <a:gd name="T7" fmla="*/ 56 h 183"/>
                <a:gd name="T8" fmla="*/ 52 w 99"/>
                <a:gd name="T9" fmla="*/ 38 h 183"/>
                <a:gd name="T10" fmla="*/ 53 w 99"/>
                <a:gd name="T11" fmla="*/ 40 h 183"/>
                <a:gd name="T12" fmla="*/ 56 w 99"/>
                <a:gd name="T13" fmla="*/ 45 h 183"/>
                <a:gd name="T14" fmla="*/ 76 w 99"/>
                <a:gd name="T15" fmla="*/ 55 h 183"/>
                <a:gd name="T16" fmla="*/ 89 w 99"/>
                <a:gd name="T17" fmla="*/ 35 h 183"/>
                <a:gd name="T18" fmla="*/ 38 w 99"/>
                <a:gd name="T19" fmla="*/ 3 h 183"/>
                <a:gd name="T20" fmla="*/ 37 w 99"/>
                <a:gd name="T21" fmla="*/ 4 h 183"/>
                <a:gd name="T22" fmla="*/ 4 w 99"/>
                <a:gd name="T23" fmla="*/ 36 h 183"/>
                <a:gd name="T24" fmla="*/ 33 w 99"/>
                <a:gd name="T25" fmla="*/ 91 h 183"/>
                <a:gd name="T26" fmla="*/ 52 w 99"/>
                <a:gd name="T27" fmla="*/ 121 h 183"/>
                <a:gd name="T28" fmla="*/ 51 w 99"/>
                <a:gd name="T29" fmla="*/ 138 h 183"/>
                <a:gd name="T30" fmla="*/ 50 w 99"/>
                <a:gd name="T31" fmla="*/ 139 h 183"/>
                <a:gd name="T32" fmla="*/ 48 w 99"/>
                <a:gd name="T33" fmla="*/ 130 h 183"/>
                <a:gd name="T34" fmla="*/ 44 w 99"/>
                <a:gd name="T35" fmla="*/ 123 h 183"/>
                <a:gd name="T36" fmla="*/ 25 w 99"/>
                <a:gd name="T37" fmla="*/ 121 h 183"/>
                <a:gd name="T38" fmla="*/ 24 w 99"/>
                <a:gd name="T39" fmla="*/ 122 h 183"/>
                <a:gd name="T40" fmla="*/ 12 w 99"/>
                <a:gd name="T41" fmla="*/ 134 h 183"/>
                <a:gd name="T42" fmla="*/ 18 w 99"/>
                <a:gd name="T43" fmla="*/ 156 h 183"/>
                <a:gd name="T44" fmla="*/ 45 w 99"/>
                <a:gd name="T45" fmla="*/ 180 h 183"/>
                <a:gd name="T46" fmla="*/ 84 w 99"/>
                <a:gd name="T47" fmla="*/ 164 h 183"/>
                <a:gd name="T48" fmla="*/ 92 w 99"/>
                <a:gd name="T49" fmla="*/ 107 h 183"/>
                <a:gd name="T50" fmla="*/ 85 w 99"/>
                <a:gd name="T51" fmla="*/ 36 h 183"/>
                <a:gd name="T52" fmla="*/ 73 w 99"/>
                <a:gd name="T53" fmla="*/ 52 h 183"/>
                <a:gd name="T54" fmla="*/ 62 w 99"/>
                <a:gd name="T55" fmla="*/ 48 h 183"/>
                <a:gd name="T56" fmla="*/ 76 w 99"/>
                <a:gd name="T57" fmla="*/ 37 h 183"/>
                <a:gd name="T58" fmla="*/ 56 w 99"/>
                <a:gd name="T59" fmla="*/ 7 h 183"/>
                <a:gd name="T60" fmla="*/ 78 w 99"/>
                <a:gd name="T61" fmla="*/ 16 h 183"/>
                <a:gd name="T62" fmla="*/ 85 w 99"/>
                <a:gd name="T63" fmla="*/ 36 h 183"/>
                <a:gd name="T64" fmla="*/ 37 w 99"/>
                <a:gd name="T65" fmla="*/ 124 h 183"/>
                <a:gd name="T66" fmla="*/ 45 w 99"/>
                <a:gd name="T67" fmla="*/ 135 h 183"/>
                <a:gd name="T68" fmla="*/ 46 w 99"/>
                <a:gd name="T69" fmla="*/ 142 h 183"/>
                <a:gd name="T70" fmla="*/ 37 w 99"/>
                <a:gd name="T71" fmla="*/ 131 h 183"/>
                <a:gd name="T72" fmla="*/ 32 w 99"/>
                <a:gd name="T73" fmla="*/ 123 h 183"/>
                <a:gd name="T74" fmla="*/ 37 w 99"/>
                <a:gd name="T75" fmla="*/ 124 h 183"/>
                <a:gd name="T76" fmla="*/ 81 w 99"/>
                <a:gd name="T77" fmla="*/ 162 h 183"/>
                <a:gd name="T78" fmla="*/ 28 w 99"/>
                <a:gd name="T79" fmla="*/ 166 h 183"/>
                <a:gd name="T80" fmla="*/ 50 w 99"/>
                <a:gd name="T81" fmla="*/ 171 h 183"/>
                <a:gd name="T82" fmla="*/ 80 w 99"/>
                <a:gd name="T83" fmla="*/ 125 h 183"/>
                <a:gd name="T84" fmla="*/ 49 w 99"/>
                <a:gd name="T85" fmla="*/ 69 h 183"/>
                <a:gd name="T86" fmla="*/ 30 w 99"/>
                <a:gd name="T87" fmla="*/ 39 h 183"/>
                <a:gd name="T88" fmla="*/ 49 w 99"/>
                <a:gd name="T89" fmla="*/ 33 h 183"/>
                <a:gd name="T90" fmla="*/ 43 w 99"/>
                <a:gd name="T91" fmla="*/ 46 h 183"/>
                <a:gd name="T92" fmla="*/ 53 w 99"/>
                <a:gd name="T93" fmla="*/ 59 h 183"/>
                <a:gd name="T94" fmla="*/ 78 w 99"/>
                <a:gd name="T95" fmla="*/ 88 h 183"/>
                <a:gd name="T96" fmla="*/ 81 w 99"/>
                <a:gd name="T97" fmla="*/ 16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83">
                  <a:moveTo>
                    <a:pt x="92" y="107"/>
                  </a:moveTo>
                  <a:cubicBezTo>
                    <a:pt x="89" y="97"/>
                    <a:pt x="83" y="87"/>
                    <a:pt x="77" y="79"/>
                  </a:cubicBezTo>
                  <a:cubicBezTo>
                    <a:pt x="73" y="73"/>
                    <a:pt x="68" y="68"/>
                    <a:pt x="63" y="63"/>
                  </a:cubicBezTo>
                  <a:cubicBezTo>
                    <a:pt x="61" y="61"/>
                    <a:pt x="58" y="59"/>
                    <a:pt x="56" y="56"/>
                  </a:cubicBezTo>
                  <a:cubicBezTo>
                    <a:pt x="50" y="52"/>
                    <a:pt x="49" y="46"/>
                    <a:pt x="52" y="38"/>
                  </a:cubicBezTo>
                  <a:cubicBezTo>
                    <a:pt x="52" y="39"/>
                    <a:pt x="53" y="39"/>
                    <a:pt x="53" y="40"/>
                  </a:cubicBezTo>
                  <a:cubicBezTo>
                    <a:pt x="54" y="42"/>
                    <a:pt x="55" y="44"/>
                    <a:pt x="56" y="45"/>
                  </a:cubicBezTo>
                  <a:cubicBezTo>
                    <a:pt x="59" y="52"/>
                    <a:pt x="69" y="57"/>
                    <a:pt x="76" y="55"/>
                  </a:cubicBezTo>
                  <a:cubicBezTo>
                    <a:pt x="86" y="53"/>
                    <a:pt x="89" y="44"/>
                    <a:pt x="89" y="35"/>
                  </a:cubicBezTo>
                  <a:cubicBezTo>
                    <a:pt x="90" y="8"/>
                    <a:pt x="60" y="0"/>
                    <a:pt x="38" y="3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20" y="6"/>
                    <a:pt x="7" y="20"/>
                    <a:pt x="4" y="36"/>
                  </a:cubicBezTo>
                  <a:cubicBezTo>
                    <a:pt x="0" y="60"/>
                    <a:pt x="19" y="76"/>
                    <a:pt x="33" y="91"/>
                  </a:cubicBezTo>
                  <a:cubicBezTo>
                    <a:pt x="41" y="100"/>
                    <a:pt x="50" y="109"/>
                    <a:pt x="52" y="121"/>
                  </a:cubicBezTo>
                  <a:cubicBezTo>
                    <a:pt x="53" y="125"/>
                    <a:pt x="54" y="134"/>
                    <a:pt x="51" y="138"/>
                  </a:cubicBezTo>
                  <a:cubicBezTo>
                    <a:pt x="51" y="139"/>
                    <a:pt x="50" y="139"/>
                    <a:pt x="50" y="139"/>
                  </a:cubicBezTo>
                  <a:cubicBezTo>
                    <a:pt x="48" y="137"/>
                    <a:pt x="49" y="133"/>
                    <a:pt x="48" y="130"/>
                  </a:cubicBezTo>
                  <a:cubicBezTo>
                    <a:pt x="48" y="127"/>
                    <a:pt x="46" y="125"/>
                    <a:pt x="44" y="123"/>
                  </a:cubicBezTo>
                  <a:cubicBezTo>
                    <a:pt x="39" y="119"/>
                    <a:pt x="30" y="118"/>
                    <a:pt x="25" y="121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18" y="122"/>
                    <a:pt x="13" y="127"/>
                    <a:pt x="12" y="134"/>
                  </a:cubicBezTo>
                  <a:cubicBezTo>
                    <a:pt x="12" y="142"/>
                    <a:pt x="14" y="149"/>
                    <a:pt x="18" y="156"/>
                  </a:cubicBezTo>
                  <a:cubicBezTo>
                    <a:pt x="21" y="168"/>
                    <a:pt x="32" y="177"/>
                    <a:pt x="45" y="180"/>
                  </a:cubicBezTo>
                  <a:cubicBezTo>
                    <a:pt x="60" y="183"/>
                    <a:pt x="75" y="175"/>
                    <a:pt x="84" y="164"/>
                  </a:cubicBezTo>
                  <a:cubicBezTo>
                    <a:pt x="97" y="148"/>
                    <a:pt x="98" y="126"/>
                    <a:pt x="92" y="107"/>
                  </a:cubicBezTo>
                  <a:close/>
                  <a:moveTo>
                    <a:pt x="85" y="36"/>
                  </a:moveTo>
                  <a:cubicBezTo>
                    <a:pt x="85" y="44"/>
                    <a:pt x="83" y="51"/>
                    <a:pt x="73" y="52"/>
                  </a:cubicBezTo>
                  <a:cubicBezTo>
                    <a:pt x="70" y="52"/>
                    <a:pt x="65" y="51"/>
                    <a:pt x="62" y="48"/>
                  </a:cubicBezTo>
                  <a:cubicBezTo>
                    <a:pt x="69" y="49"/>
                    <a:pt x="75" y="45"/>
                    <a:pt x="76" y="37"/>
                  </a:cubicBezTo>
                  <a:cubicBezTo>
                    <a:pt x="77" y="24"/>
                    <a:pt x="68" y="12"/>
                    <a:pt x="56" y="7"/>
                  </a:cubicBezTo>
                  <a:cubicBezTo>
                    <a:pt x="64" y="8"/>
                    <a:pt x="72" y="10"/>
                    <a:pt x="78" y="16"/>
                  </a:cubicBezTo>
                  <a:cubicBezTo>
                    <a:pt x="84" y="22"/>
                    <a:pt x="86" y="29"/>
                    <a:pt x="85" y="36"/>
                  </a:cubicBezTo>
                  <a:close/>
                  <a:moveTo>
                    <a:pt x="37" y="124"/>
                  </a:moveTo>
                  <a:cubicBezTo>
                    <a:pt x="42" y="125"/>
                    <a:pt x="45" y="129"/>
                    <a:pt x="45" y="135"/>
                  </a:cubicBezTo>
                  <a:cubicBezTo>
                    <a:pt x="45" y="137"/>
                    <a:pt x="45" y="140"/>
                    <a:pt x="46" y="142"/>
                  </a:cubicBezTo>
                  <a:cubicBezTo>
                    <a:pt x="42" y="143"/>
                    <a:pt x="39" y="136"/>
                    <a:pt x="37" y="131"/>
                  </a:cubicBezTo>
                  <a:cubicBezTo>
                    <a:pt x="37" y="127"/>
                    <a:pt x="35" y="125"/>
                    <a:pt x="32" y="123"/>
                  </a:cubicBezTo>
                  <a:cubicBezTo>
                    <a:pt x="34" y="123"/>
                    <a:pt x="36" y="123"/>
                    <a:pt x="37" y="124"/>
                  </a:cubicBezTo>
                  <a:close/>
                  <a:moveTo>
                    <a:pt x="81" y="162"/>
                  </a:moveTo>
                  <a:cubicBezTo>
                    <a:pt x="66" y="180"/>
                    <a:pt x="41" y="180"/>
                    <a:pt x="28" y="166"/>
                  </a:cubicBezTo>
                  <a:cubicBezTo>
                    <a:pt x="34" y="170"/>
                    <a:pt x="42" y="173"/>
                    <a:pt x="50" y="171"/>
                  </a:cubicBezTo>
                  <a:cubicBezTo>
                    <a:pt x="71" y="167"/>
                    <a:pt x="81" y="144"/>
                    <a:pt x="80" y="125"/>
                  </a:cubicBezTo>
                  <a:cubicBezTo>
                    <a:pt x="79" y="102"/>
                    <a:pt x="64" y="85"/>
                    <a:pt x="49" y="69"/>
                  </a:cubicBezTo>
                  <a:cubicBezTo>
                    <a:pt x="41" y="61"/>
                    <a:pt x="28" y="52"/>
                    <a:pt x="30" y="39"/>
                  </a:cubicBezTo>
                  <a:cubicBezTo>
                    <a:pt x="32" y="27"/>
                    <a:pt x="42" y="27"/>
                    <a:pt x="49" y="33"/>
                  </a:cubicBezTo>
                  <a:cubicBezTo>
                    <a:pt x="44" y="36"/>
                    <a:pt x="42" y="40"/>
                    <a:pt x="43" y="46"/>
                  </a:cubicBezTo>
                  <a:cubicBezTo>
                    <a:pt x="44" y="51"/>
                    <a:pt x="49" y="55"/>
                    <a:pt x="53" y="59"/>
                  </a:cubicBezTo>
                  <a:cubicBezTo>
                    <a:pt x="62" y="68"/>
                    <a:pt x="71" y="77"/>
                    <a:pt x="78" y="88"/>
                  </a:cubicBezTo>
                  <a:cubicBezTo>
                    <a:pt x="93" y="109"/>
                    <a:pt x="99" y="140"/>
                    <a:pt x="81" y="1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B4EE722-1091-4F26-942B-8FB721D0B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1963" y="3286125"/>
              <a:ext cx="166687" cy="571500"/>
            </a:xfrm>
            <a:custGeom>
              <a:avLst/>
              <a:gdLst>
                <a:gd name="T0" fmla="*/ 64 w 71"/>
                <a:gd name="T1" fmla="*/ 11 h 265"/>
                <a:gd name="T2" fmla="*/ 55 w 71"/>
                <a:gd name="T3" fmla="*/ 1 h 265"/>
                <a:gd name="T4" fmla="*/ 5 w 71"/>
                <a:gd name="T5" fmla="*/ 2 h 265"/>
                <a:gd name="T6" fmla="*/ 0 w 71"/>
                <a:gd name="T7" fmla="*/ 122 h 265"/>
                <a:gd name="T8" fmla="*/ 0 w 71"/>
                <a:gd name="T9" fmla="*/ 246 h 265"/>
                <a:gd name="T10" fmla="*/ 16 w 71"/>
                <a:gd name="T11" fmla="*/ 262 h 265"/>
                <a:gd name="T12" fmla="*/ 60 w 71"/>
                <a:gd name="T13" fmla="*/ 264 h 265"/>
                <a:gd name="T14" fmla="*/ 69 w 71"/>
                <a:gd name="T15" fmla="*/ 141 h 265"/>
                <a:gd name="T16" fmla="*/ 69 w 71"/>
                <a:gd name="T17" fmla="*/ 93 h 265"/>
                <a:gd name="T18" fmla="*/ 50 w 71"/>
                <a:gd name="T19" fmla="*/ 17 h 265"/>
                <a:gd name="T20" fmla="*/ 50 w 71"/>
                <a:gd name="T21" fmla="*/ 17 h 265"/>
                <a:gd name="T22" fmla="*/ 46 w 71"/>
                <a:gd name="T23" fmla="*/ 239 h 265"/>
                <a:gd name="T24" fmla="*/ 14 w 71"/>
                <a:gd name="T25" fmla="*/ 209 h 265"/>
                <a:gd name="T26" fmla="*/ 10 w 71"/>
                <a:gd name="T27" fmla="*/ 243 h 265"/>
                <a:gd name="T28" fmla="*/ 14 w 71"/>
                <a:gd name="T29" fmla="*/ 240 h 265"/>
                <a:gd name="T30" fmla="*/ 19 w 71"/>
                <a:gd name="T31" fmla="*/ 242 h 265"/>
                <a:gd name="T32" fmla="*/ 9 w 71"/>
                <a:gd name="T33" fmla="*/ 219 h 265"/>
                <a:gd name="T34" fmla="*/ 32 w 71"/>
                <a:gd name="T35" fmla="*/ 242 h 265"/>
                <a:gd name="T36" fmla="*/ 9 w 71"/>
                <a:gd name="T37" fmla="*/ 207 h 265"/>
                <a:gd name="T38" fmla="*/ 46 w 71"/>
                <a:gd name="T39" fmla="*/ 243 h 265"/>
                <a:gd name="T40" fmla="*/ 45 w 71"/>
                <a:gd name="T41" fmla="*/ 223 h 265"/>
                <a:gd name="T42" fmla="*/ 46 w 71"/>
                <a:gd name="T43" fmla="*/ 210 h 265"/>
                <a:gd name="T44" fmla="*/ 28 w 71"/>
                <a:gd name="T45" fmla="*/ 191 h 265"/>
                <a:gd name="T46" fmla="*/ 29 w 71"/>
                <a:gd name="T47" fmla="*/ 176 h 265"/>
                <a:gd name="T48" fmla="*/ 46 w 71"/>
                <a:gd name="T49" fmla="*/ 189 h 265"/>
                <a:gd name="T50" fmla="*/ 9 w 71"/>
                <a:gd name="T51" fmla="*/ 139 h 265"/>
                <a:gd name="T52" fmla="*/ 47 w 71"/>
                <a:gd name="T53" fmla="*/ 179 h 265"/>
                <a:gd name="T54" fmla="*/ 41 w 71"/>
                <a:gd name="T55" fmla="*/ 168 h 265"/>
                <a:gd name="T56" fmla="*/ 9 w 71"/>
                <a:gd name="T57" fmla="*/ 125 h 265"/>
                <a:gd name="T58" fmla="*/ 47 w 71"/>
                <a:gd name="T59" fmla="*/ 162 h 265"/>
                <a:gd name="T60" fmla="*/ 30 w 71"/>
                <a:gd name="T61" fmla="*/ 140 h 265"/>
                <a:gd name="T62" fmla="*/ 48 w 71"/>
                <a:gd name="T63" fmla="*/ 146 h 265"/>
                <a:gd name="T64" fmla="*/ 48 w 71"/>
                <a:gd name="T65" fmla="*/ 141 h 265"/>
                <a:gd name="T66" fmla="*/ 48 w 71"/>
                <a:gd name="T67" fmla="*/ 127 h 265"/>
                <a:gd name="T68" fmla="*/ 9 w 71"/>
                <a:gd name="T69" fmla="*/ 80 h 265"/>
                <a:gd name="T70" fmla="*/ 33 w 71"/>
                <a:gd name="T71" fmla="*/ 88 h 265"/>
                <a:gd name="T72" fmla="*/ 48 w 71"/>
                <a:gd name="T73" fmla="*/ 122 h 265"/>
                <a:gd name="T74" fmla="*/ 32 w 71"/>
                <a:gd name="T75" fmla="*/ 83 h 265"/>
                <a:gd name="T76" fmla="*/ 33 w 71"/>
                <a:gd name="T77" fmla="*/ 70 h 265"/>
                <a:gd name="T78" fmla="*/ 48 w 71"/>
                <a:gd name="T79" fmla="*/ 101 h 265"/>
                <a:gd name="T80" fmla="*/ 42 w 71"/>
                <a:gd name="T81" fmla="*/ 77 h 265"/>
                <a:gd name="T82" fmla="*/ 10 w 71"/>
                <a:gd name="T83" fmla="*/ 24 h 265"/>
                <a:gd name="T84" fmla="*/ 49 w 71"/>
                <a:gd name="T85" fmla="*/ 66 h 265"/>
                <a:gd name="T86" fmla="*/ 9 w 71"/>
                <a:gd name="T87" fmla="*/ 7 h 265"/>
                <a:gd name="T88" fmla="*/ 32 w 71"/>
                <a:gd name="T89" fmla="*/ 31 h 265"/>
                <a:gd name="T90" fmla="*/ 49 w 71"/>
                <a:gd name="T91" fmla="*/ 43 h 265"/>
                <a:gd name="T92" fmla="*/ 27 w 71"/>
                <a:gd name="T93" fmla="*/ 10 h 265"/>
                <a:gd name="T94" fmla="*/ 49 w 71"/>
                <a:gd name="T95" fmla="*/ 43 h 265"/>
                <a:gd name="T96" fmla="*/ 39 w 71"/>
                <a:gd name="T97" fmla="*/ 10 h 265"/>
                <a:gd name="T98" fmla="*/ 49 w 71"/>
                <a:gd name="T99" fmla="*/ 2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265">
                  <a:moveTo>
                    <a:pt x="70" y="23"/>
                  </a:moveTo>
                  <a:cubicBezTo>
                    <a:pt x="71" y="22"/>
                    <a:pt x="71" y="21"/>
                    <a:pt x="70" y="20"/>
                  </a:cubicBezTo>
                  <a:cubicBezTo>
                    <a:pt x="69" y="17"/>
                    <a:pt x="66" y="14"/>
                    <a:pt x="64" y="11"/>
                  </a:cubicBezTo>
                  <a:cubicBezTo>
                    <a:pt x="63" y="8"/>
                    <a:pt x="61" y="5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37" y="2"/>
                    <a:pt x="22" y="0"/>
                    <a:pt x="8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0" y="22"/>
                    <a:pt x="1" y="40"/>
                    <a:pt x="1" y="59"/>
                  </a:cubicBezTo>
                  <a:cubicBezTo>
                    <a:pt x="0" y="80"/>
                    <a:pt x="0" y="101"/>
                    <a:pt x="0" y="122"/>
                  </a:cubicBezTo>
                  <a:cubicBezTo>
                    <a:pt x="0" y="163"/>
                    <a:pt x="0" y="204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7"/>
                    <a:pt x="1" y="248"/>
                    <a:pt x="2" y="249"/>
                  </a:cubicBezTo>
                  <a:cubicBezTo>
                    <a:pt x="3" y="251"/>
                    <a:pt x="5" y="253"/>
                    <a:pt x="7" y="256"/>
                  </a:cubicBezTo>
                  <a:cubicBezTo>
                    <a:pt x="9" y="258"/>
                    <a:pt x="12" y="261"/>
                    <a:pt x="16" y="262"/>
                  </a:cubicBezTo>
                  <a:cubicBezTo>
                    <a:pt x="16" y="262"/>
                    <a:pt x="16" y="262"/>
                    <a:pt x="16" y="262"/>
                  </a:cubicBezTo>
                  <a:cubicBezTo>
                    <a:pt x="17" y="262"/>
                    <a:pt x="17" y="263"/>
                    <a:pt x="17" y="263"/>
                  </a:cubicBezTo>
                  <a:cubicBezTo>
                    <a:pt x="31" y="265"/>
                    <a:pt x="46" y="265"/>
                    <a:pt x="60" y="264"/>
                  </a:cubicBezTo>
                  <a:cubicBezTo>
                    <a:pt x="62" y="264"/>
                    <a:pt x="63" y="263"/>
                    <a:pt x="63" y="261"/>
                  </a:cubicBezTo>
                  <a:cubicBezTo>
                    <a:pt x="64" y="261"/>
                    <a:pt x="66" y="260"/>
                    <a:pt x="66" y="259"/>
                  </a:cubicBezTo>
                  <a:cubicBezTo>
                    <a:pt x="70" y="220"/>
                    <a:pt x="68" y="180"/>
                    <a:pt x="69" y="141"/>
                  </a:cubicBezTo>
                  <a:cubicBezTo>
                    <a:pt x="69" y="128"/>
                    <a:pt x="69" y="115"/>
                    <a:pt x="69" y="102"/>
                  </a:cubicBezTo>
                  <a:cubicBezTo>
                    <a:pt x="69" y="100"/>
                    <a:pt x="70" y="98"/>
                    <a:pt x="70" y="96"/>
                  </a:cubicBezTo>
                  <a:cubicBezTo>
                    <a:pt x="70" y="95"/>
                    <a:pt x="70" y="94"/>
                    <a:pt x="69" y="93"/>
                  </a:cubicBezTo>
                  <a:cubicBezTo>
                    <a:pt x="70" y="70"/>
                    <a:pt x="70" y="47"/>
                    <a:pt x="70" y="24"/>
                  </a:cubicBezTo>
                  <a:cubicBezTo>
                    <a:pt x="70" y="23"/>
                    <a:pt x="70" y="23"/>
                    <a:pt x="70" y="23"/>
                  </a:cubicBezTo>
                  <a:close/>
                  <a:moveTo>
                    <a:pt x="50" y="17"/>
                  </a:moveTo>
                  <a:cubicBezTo>
                    <a:pt x="47" y="14"/>
                    <a:pt x="45" y="12"/>
                    <a:pt x="42" y="10"/>
                  </a:cubicBezTo>
                  <a:cubicBezTo>
                    <a:pt x="45" y="10"/>
                    <a:pt x="47" y="9"/>
                    <a:pt x="50" y="9"/>
                  </a:cubicBezTo>
                  <a:cubicBezTo>
                    <a:pt x="50" y="12"/>
                    <a:pt x="50" y="14"/>
                    <a:pt x="50" y="17"/>
                  </a:cubicBezTo>
                  <a:close/>
                  <a:moveTo>
                    <a:pt x="9" y="189"/>
                  </a:moveTo>
                  <a:cubicBezTo>
                    <a:pt x="20" y="202"/>
                    <a:pt x="32" y="216"/>
                    <a:pt x="45" y="227"/>
                  </a:cubicBezTo>
                  <a:cubicBezTo>
                    <a:pt x="45" y="231"/>
                    <a:pt x="45" y="235"/>
                    <a:pt x="46" y="239"/>
                  </a:cubicBezTo>
                  <a:cubicBezTo>
                    <a:pt x="40" y="234"/>
                    <a:pt x="34" y="229"/>
                    <a:pt x="28" y="223"/>
                  </a:cubicBezTo>
                  <a:cubicBezTo>
                    <a:pt x="25" y="220"/>
                    <a:pt x="22" y="217"/>
                    <a:pt x="18" y="214"/>
                  </a:cubicBezTo>
                  <a:cubicBezTo>
                    <a:pt x="17" y="212"/>
                    <a:pt x="16" y="211"/>
                    <a:pt x="14" y="209"/>
                  </a:cubicBezTo>
                  <a:cubicBezTo>
                    <a:pt x="14" y="209"/>
                    <a:pt x="11" y="206"/>
                    <a:pt x="9" y="205"/>
                  </a:cubicBezTo>
                  <a:cubicBezTo>
                    <a:pt x="9" y="200"/>
                    <a:pt x="9" y="194"/>
                    <a:pt x="9" y="189"/>
                  </a:cubicBezTo>
                  <a:close/>
                  <a:moveTo>
                    <a:pt x="10" y="243"/>
                  </a:moveTo>
                  <a:cubicBezTo>
                    <a:pt x="9" y="243"/>
                    <a:pt x="9" y="243"/>
                    <a:pt x="9" y="243"/>
                  </a:cubicBezTo>
                  <a:cubicBezTo>
                    <a:pt x="9" y="240"/>
                    <a:pt x="9" y="237"/>
                    <a:pt x="9" y="234"/>
                  </a:cubicBezTo>
                  <a:cubicBezTo>
                    <a:pt x="11" y="236"/>
                    <a:pt x="12" y="238"/>
                    <a:pt x="14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4" y="242"/>
                    <a:pt x="12" y="242"/>
                    <a:pt x="10" y="243"/>
                  </a:cubicBezTo>
                  <a:close/>
                  <a:moveTo>
                    <a:pt x="19" y="242"/>
                  </a:moveTo>
                  <a:cubicBezTo>
                    <a:pt x="18" y="241"/>
                    <a:pt x="17" y="240"/>
                    <a:pt x="16" y="240"/>
                  </a:cubicBezTo>
                  <a:cubicBezTo>
                    <a:pt x="14" y="237"/>
                    <a:pt x="11" y="234"/>
                    <a:pt x="9" y="231"/>
                  </a:cubicBezTo>
                  <a:cubicBezTo>
                    <a:pt x="9" y="227"/>
                    <a:pt x="9" y="223"/>
                    <a:pt x="9" y="219"/>
                  </a:cubicBezTo>
                  <a:cubicBezTo>
                    <a:pt x="14" y="227"/>
                    <a:pt x="21" y="236"/>
                    <a:pt x="28" y="243"/>
                  </a:cubicBezTo>
                  <a:cubicBezTo>
                    <a:pt x="25" y="243"/>
                    <a:pt x="22" y="242"/>
                    <a:pt x="19" y="242"/>
                  </a:cubicBezTo>
                  <a:close/>
                  <a:moveTo>
                    <a:pt x="32" y="242"/>
                  </a:moveTo>
                  <a:cubicBezTo>
                    <a:pt x="29" y="239"/>
                    <a:pt x="25" y="236"/>
                    <a:pt x="22" y="233"/>
                  </a:cubicBezTo>
                  <a:cubicBezTo>
                    <a:pt x="17" y="228"/>
                    <a:pt x="13" y="223"/>
                    <a:pt x="9" y="217"/>
                  </a:cubicBezTo>
                  <a:cubicBezTo>
                    <a:pt x="9" y="214"/>
                    <a:pt x="9" y="210"/>
                    <a:pt x="9" y="207"/>
                  </a:cubicBezTo>
                  <a:cubicBezTo>
                    <a:pt x="10" y="208"/>
                    <a:pt x="11" y="209"/>
                    <a:pt x="11" y="210"/>
                  </a:cubicBezTo>
                  <a:cubicBezTo>
                    <a:pt x="15" y="214"/>
                    <a:pt x="19" y="218"/>
                    <a:pt x="23" y="222"/>
                  </a:cubicBezTo>
                  <a:cubicBezTo>
                    <a:pt x="30" y="229"/>
                    <a:pt x="38" y="237"/>
                    <a:pt x="46" y="243"/>
                  </a:cubicBezTo>
                  <a:cubicBezTo>
                    <a:pt x="46" y="243"/>
                    <a:pt x="46" y="243"/>
                    <a:pt x="46" y="244"/>
                  </a:cubicBezTo>
                  <a:cubicBezTo>
                    <a:pt x="41" y="242"/>
                    <a:pt x="37" y="242"/>
                    <a:pt x="32" y="242"/>
                  </a:cubicBezTo>
                  <a:close/>
                  <a:moveTo>
                    <a:pt x="45" y="223"/>
                  </a:moveTo>
                  <a:cubicBezTo>
                    <a:pt x="33" y="210"/>
                    <a:pt x="21" y="199"/>
                    <a:pt x="9" y="187"/>
                  </a:cubicBezTo>
                  <a:cubicBezTo>
                    <a:pt x="9" y="182"/>
                    <a:pt x="9" y="177"/>
                    <a:pt x="9" y="172"/>
                  </a:cubicBezTo>
                  <a:cubicBezTo>
                    <a:pt x="19" y="186"/>
                    <a:pt x="31" y="200"/>
                    <a:pt x="46" y="210"/>
                  </a:cubicBezTo>
                  <a:cubicBezTo>
                    <a:pt x="46" y="214"/>
                    <a:pt x="45" y="218"/>
                    <a:pt x="45" y="223"/>
                  </a:cubicBezTo>
                  <a:close/>
                  <a:moveTo>
                    <a:pt x="46" y="205"/>
                  </a:moveTo>
                  <a:cubicBezTo>
                    <a:pt x="40" y="201"/>
                    <a:pt x="34" y="196"/>
                    <a:pt x="28" y="191"/>
                  </a:cubicBezTo>
                  <a:cubicBezTo>
                    <a:pt x="21" y="184"/>
                    <a:pt x="15" y="176"/>
                    <a:pt x="9" y="169"/>
                  </a:cubicBezTo>
                  <a:cubicBezTo>
                    <a:pt x="9" y="164"/>
                    <a:pt x="9" y="160"/>
                    <a:pt x="9" y="155"/>
                  </a:cubicBezTo>
                  <a:cubicBezTo>
                    <a:pt x="15" y="162"/>
                    <a:pt x="22" y="169"/>
                    <a:pt x="29" y="176"/>
                  </a:cubicBezTo>
                  <a:cubicBezTo>
                    <a:pt x="34" y="181"/>
                    <a:pt x="40" y="188"/>
                    <a:pt x="46" y="193"/>
                  </a:cubicBezTo>
                  <a:cubicBezTo>
                    <a:pt x="46" y="197"/>
                    <a:pt x="46" y="201"/>
                    <a:pt x="46" y="205"/>
                  </a:cubicBezTo>
                  <a:close/>
                  <a:moveTo>
                    <a:pt x="46" y="189"/>
                  </a:moveTo>
                  <a:cubicBezTo>
                    <a:pt x="41" y="184"/>
                    <a:pt x="35" y="179"/>
                    <a:pt x="30" y="174"/>
                  </a:cubicBezTo>
                  <a:cubicBezTo>
                    <a:pt x="23" y="167"/>
                    <a:pt x="16" y="160"/>
                    <a:pt x="9" y="153"/>
                  </a:cubicBezTo>
                  <a:cubicBezTo>
                    <a:pt x="9" y="148"/>
                    <a:pt x="9" y="144"/>
                    <a:pt x="9" y="139"/>
                  </a:cubicBezTo>
                  <a:cubicBezTo>
                    <a:pt x="16" y="146"/>
                    <a:pt x="23" y="154"/>
                    <a:pt x="30" y="161"/>
                  </a:cubicBezTo>
                  <a:cubicBezTo>
                    <a:pt x="33" y="165"/>
                    <a:pt x="37" y="169"/>
                    <a:pt x="41" y="173"/>
                  </a:cubicBezTo>
                  <a:cubicBezTo>
                    <a:pt x="43" y="175"/>
                    <a:pt x="45" y="177"/>
                    <a:pt x="47" y="179"/>
                  </a:cubicBezTo>
                  <a:cubicBezTo>
                    <a:pt x="46" y="182"/>
                    <a:pt x="46" y="186"/>
                    <a:pt x="46" y="189"/>
                  </a:cubicBezTo>
                  <a:close/>
                  <a:moveTo>
                    <a:pt x="47" y="174"/>
                  </a:moveTo>
                  <a:cubicBezTo>
                    <a:pt x="45" y="172"/>
                    <a:pt x="43" y="170"/>
                    <a:pt x="41" y="168"/>
                  </a:cubicBezTo>
                  <a:cubicBezTo>
                    <a:pt x="37" y="164"/>
                    <a:pt x="33" y="160"/>
                    <a:pt x="29" y="156"/>
                  </a:cubicBezTo>
                  <a:cubicBezTo>
                    <a:pt x="22" y="150"/>
                    <a:pt x="16" y="143"/>
                    <a:pt x="9" y="136"/>
                  </a:cubicBezTo>
                  <a:cubicBezTo>
                    <a:pt x="9" y="133"/>
                    <a:pt x="9" y="129"/>
                    <a:pt x="9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15" y="128"/>
                    <a:pt x="20" y="134"/>
                    <a:pt x="26" y="140"/>
                  </a:cubicBezTo>
                  <a:cubicBezTo>
                    <a:pt x="33" y="147"/>
                    <a:pt x="40" y="155"/>
                    <a:pt x="47" y="162"/>
                  </a:cubicBezTo>
                  <a:cubicBezTo>
                    <a:pt x="47" y="166"/>
                    <a:pt x="47" y="170"/>
                    <a:pt x="47" y="174"/>
                  </a:cubicBezTo>
                  <a:close/>
                  <a:moveTo>
                    <a:pt x="47" y="157"/>
                  </a:moveTo>
                  <a:cubicBezTo>
                    <a:pt x="42" y="151"/>
                    <a:pt x="36" y="145"/>
                    <a:pt x="30" y="140"/>
                  </a:cubicBezTo>
                  <a:cubicBezTo>
                    <a:pt x="23" y="133"/>
                    <a:pt x="16" y="126"/>
                    <a:pt x="9" y="119"/>
                  </a:cubicBezTo>
                  <a:cubicBezTo>
                    <a:pt x="9" y="114"/>
                    <a:pt x="9" y="109"/>
                    <a:pt x="9" y="104"/>
                  </a:cubicBezTo>
                  <a:cubicBezTo>
                    <a:pt x="21" y="119"/>
                    <a:pt x="34" y="134"/>
                    <a:pt x="48" y="146"/>
                  </a:cubicBezTo>
                  <a:cubicBezTo>
                    <a:pt x="48" y="150"/>
                    <a:pt x="48" y="153"/>
                    <a:pt x="47" y="157"/>
                  </a:cubicBezTo>
                  <a:close/>
                  <a:moveTo>
                    <a:pt x="48" y="128"/>
                  </a:moveTo>
                  <a:cubicBezTo>
                    <a:pt x="48" y="132"/>
                    <a:pt x="48" y="137"/>
                    <a:pt x="48" y="141"/>
                  </a:cubicBezTo>
                  <a:cubicBezTo>
                    <a:pt x="35" y="128"/>
                    <a:pt x="22" y="115"/>
                    <a:pt x="9" y="101"/>
                  </a:cubicBezTo>
                  <a:cubicBezTo>
                    <a:pt x="9" y="95"/>
                    <a:pt x="9" y="89"/>
                    <a:pt x="9" y="83"/>
                  </a:cubicBezTo>
                  <a:cubicBezTo>
                    <a:pt x="21" y="98"/>
                    <a:pt x="34" y="113"/>
                    <a:pt x="48" y="127"/>
                  </a:cubicBezTo>
                  <a:cubicBezTo>
                    <a:pt x="48" y="127"/>
                    <a:pt x="48" y="128"/>
                    <a:pt x="48" y="128"/>
                  </a:cubicBezTo>
                  <a:close/>
                  <a:moveTo>
                    <a:pt x="48" y="122"/>
                  </a:moveTo>
                  <a:cubicBezTo>
                    <a:pt x="35" y="108"/>
                    <a:pt x="22" y="94"/>
                    <a:pt x="9" y="80"/>
                  </a:cubicBezTo>
                  <a:cubicBezTo>
                    <a:pt x="9" y="76"/>
                    <a:pt x="9" y="72"/>
                    <a:pt x="9" y="68"/>
                  </a:cubicBezTo>
                  <a:cubicBezTo>
                    <a:pt x="9" y="65"/>
                    <a:pt x="9" y="63"/>
                    <a:pt x="9" y="60"/>
                  </a:cubicBezTo>
                  <a:cubicBezTo>
                    <a:pt x="17" y="70"/>
                    <a:pt x="25" y="79"/>
                    <a:pt x="33" y="88"/>
                  </a:cubicBezTo>
                  <a:cubicBezTo>
                    <a:pt x="37" y="93"/>
                    <a:pt x="41" y="98"/>
                    <a:pt x="45" y="102"/>
                  </a:cubicBezTo>
                  <a:cubicBezTo>
                    <a:pt x="46" y="104"/>
                    <a:pt x="47" y="105"/>
                    <a:pt x="48" y="107"/>
                  </a:cubicBezTo>
                  <a:cubicBezTo>
                    <a:pt x="48" y="112"/>
                    <a:pt x="48" y="117"/>
                    <a:pt x="48" y="122"/>
                  </a:cubicBezTo>
                  <a:close/>
                  <a:moveTo>
                    <a:pt x="48" y="101"/>
                  </a:moveTo>
                  <a:cubicBezTo>
                    <a:pt x="47" y="100"/>
                    <a:pt x="46" y="98"/>
                    <a:pt x="44" y="97"/>
                  </a:cubicBezTo>
                  <a:cubicBezTo>
                    <a:pt x="40" y="92"/>
                    <a:pt x="36" y="88"/>
                    <a:pt x="32" y="83"/>
                  </a:cubicBezTo>
                  <a:cubicBezTo>
                    <a:pt x="25" y="75"/>
                    <a:pt x="17" y="66"/>
                    <a:pt x="10" y="58"/>
                  </a:cubicBezTo>
                  <a:cubicBezTo>
                    <a:pt x="10" y="52"/>
                    <a:pt x="10" y="46"/>
                    <a:pt x="10" y="40"/>
                  </a:cubicBezTo>
                  <a:cubicBezTo>
                    <a:pt x="18" y="50"/>
                    <a:pt x="25" y="60"/>
                    <a:pt x="33" y="70"/>
                  </a:cubicBezTo>
                  <a:cubicBezTo>
                    <a:pt x="37" y="75"/>
                    <a:pt x="41" y="81"/>
                    <a:pt x="45" y="86"/>
                  </a:cubicBezTo>
                  <a:cubicBezTo>
                    <a:pt x="46" y="87"/>
                    <a:pt x="47" y="90"/>
                    <a:pt x="49" y="91"/>
                  </a:cubicBezTo>
                  <a:cubicBezTo>
                    <a:pt x="48" y="95"/>
                    <a:pt x="48" y="98"/>
                    <a:pt x="48" y="101"/>
                  </a:cubicBezTo>
                  <a:close/>
                  <a:moveTo>
                    <a:pt x="49" y="85"/>
                  </a:moveTo>
                  <a:cubicBezTo>
                    <a:pt x="48" y="85"/>
                    <a:pt x="48" y="84"/>
                    <a:pt x="47" y="84"/>
                  </a:cubicBezTo>
                  <a:cubicBezTo>
                    <a:pt x="45" y="82"/>
                    <a:pt x="43" y="79"/>
                    <a:pt x="42" y="77"/>
                  </a:cubicBezTo>
                  <a:cubicBezTo>
                    <a:pt x="38" y="72"/>
                    <a:pt x="34" y="68"/>
                    <a:pt x="31" y="63"/>
                  </a:cubicBezTo>
                  <a:cubicBezTo>
                    <a:pt x="24" y="55"/>
                    <a:pt x="17" y="46"/>
                    <a:pt x="10" y="38"/>
                  </a:cubicBezTo>
                  <a:cubicBezTo>
                    <a:pt x="10" y="33"/>
                    <a:pt x="10" y="29"/>
                    <a:pt x="10" y="24"/>
                  </a:cubicBezTo>
                  <a:cubicBezTo>
                    <a:pt x="23" y="40"/>
                    <a:pt x="35" y="56"/>
                    <a:pt x="49" y="72"/>
                  </a:cubicBezTo>
                  <a:cubicBezTo>
                    <a:pt x="49" y="76"/>
                    <a:pt x="49" y="81"/>
                    <a:pt x="49" y="85"/>
                  </a:cubicBezTo>
                  <a:close/>
                  <a:moveTo>
                    <a:pt x="49" y="66"/>
                  </a:moveTo>
                  <a:cubicBezTo>
                    <a:pt x="37" y="51"/>
                    <a:pt x="24" y="37"/>
                    <a:pt x="11" y="23"/>
                  </a:cubicBezTo>
                  <a:cubicBezTo>
                    <a:pt x="11" y="22"/>
                    <a:pt x="11" y="22"/>
                    <a:pt x="10" y="23"/>
                  </a:cubicBezTo>
                  <a:cubicBezTo>
                    <a:pt x="10" y="18"/>
                    <a:pt x="10" y="12"/>
                    <a:pt x="9" y="7"/>
                  </a:cubicBezTo>
                  <a:cubicBezTo>
                    <a:pt x="10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7" y="17"/>
                    <a:pt x="25" y="24"/>
                    <a:pt x="32" y="31"/>
                  </a:cubicBezTo>
                  <a:cubicBezTo>
                    <a:pt x="37" y="37"/>
                    <a:pt x="43" y="43"/>
                    <a:pt x="49" y="48"/>
                  </a:cubicBezTo>
                  <a:cubicBezTo>
                    <a:pt x="49" y="54"/>
                    <a:pt x="49" y="60"/>
                    <a:pt x="49" y="66"/>
                  </a:cubicBezTo>
                  <a:close/>
                  <a:moveTo>
                    <a:pt x="49" y="43"/>
                  </a:moveTo>
                  <a:cubicBezTo>
                    <a:pt x="44" y="38"/>
                    <a:pt x="38" y="33"/>
                    <a:pt x="33" y="28"/>
                  </a:cubicBezTo>
                  <a:cubicBezTo>
                    <a:pt x="26" y="21"/>
                    <a:pt x="20" y="14"/>
                    <a:pt x="12" y="8"/>
                  </a:cubicBezTo>
                  <a:cubicBezTo>
                    <a:pt x="17" y="9"/>
                    <a:pt x="22" y="10"/>
                    <a:pt x="27" y="10"/>
                  </a:cubicBezTo>
                  <a:cubicBezTo>
                    <a:pt x="30" y="14"/>
                    <a:pt x="34" y="18"/>
                    <a:pt x="38" y="22"/>
                  </a:cubicBezTo>
                  <a:cubicBezTo>
                    <a:pt x="42" y="26"/>
                    <a:pt x="45" y="30"/>
                    <a:pt x="49" y="34"/>
                  </a:cubicBezTo>
                  <a:cubicBezTo>
                    <a:pt x="49" y="37"/>
                    <a:pt x="49" y="40"/>
                    <a:pt x="49" y="43"/>
                  </a:cubicBezTo>
                  <a:close/>
                  <a:moveTo>
                    <a:pt x="41" y="20"/>
                  </a:moveTo>
                  <a:cubicBezTo>
                    <a:pt x="37" y="17"/>
                    <a:pt x="34" y="13"/>
                    <a:pt x="30" y="10"/>
                  </a:cubicBezTo>
                  <a:cubicBezTo>
                    <a:pt x="33" y="10"/>
                    <a:pt x="36" y="10"/>
                    <a:pt x="39" y="10"/>
                  </a:cubicBezTo>
                  <a:cubicBezTo>
                    <a:pt x="41" y="12"/>
                    <a:pt x="43" y="13"/>
                    <a:pt x="44" y="15"/>
                  </a:cubicBezTo>
                  <a:cubicBezTo>
                    <a:pt x="46" y="17"/>
                    <a:pt x="48" y="19"/>
                    <a:pt x="50" y="22"/>
                  </a:cubicBezTo>
                  <a:cubicBezTo>
                    <a:pt x="49" y="24"/>
                    <a:pt x="49" y="27"/>
                    <a:pt x="49" y="29"/>
                  </a:cubicBezTo>
                  <a:cubicBezTo>
                    <a:pt x="47" y="26"/>
                    <a:pt x="43" y="23"/>
                    <a:pt x="41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BFF3B95-72CC-40F3-8393-4BC0A9F66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3821113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0" cap="rnd">
              <a:solidFill>
                <a:srgbClr val="1D1D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F81EE15-741C-4221-B788-7BF6E8DBA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2788" y="3279775"/>
              <a:ext cx="336550" cy="588963"/>
            </a:xfrm>
            <a:custGeom>
              <a:avLst/>
              <a:gdLst>
                <a:gd name="T0" fmla="*/ 12 w 144"/>
                <a:gd name="T1" fmla="*/ 2 h 273"/>
                <a:gd name="T2" fmla="*/ 6 w 144"/>
                <a:gd name="T3" fmla="*/ 242 h 273"/>
                <a:gd name="T4" fmla="*/ 26 w 144"/>
                <a:gd name="T5" fmla="*/ 266 h 273"/>
                <a:gd name="T6" fmla="*/ 77 w 144"/>
                <a:gd name="T7" fmla="*/ 10 h 273"/>
                <a:gd name="T8" fmla="*/ 108 w 144"/>
                <a:gd name="T9" fmla="*/ 56 h 273"/>
                <a:gd name="T10" fmla="*/ 119 w 144"/>
                <a:gd name="T11" fmla="*/ 92 h 273"/>
                <a:gd name="T12" fmla="*/ 120 w 144"/>
                <a:gd name="T13" fmla="*/ 100 h 273"/>
                <a:gd name="T14" fmla="*/ 32 w 144"/>
                <a:gd name="T15" fmla="*/ 8 h 273"/>
                <a:gd name="T16" fmla="*/ 15 w 144"/>
                <a:gd name="T17" fmla="*/ 10 h 273"/>
                <a:gd name="T18" fmla="*/ 63 w 144"/>
                <a:gd name="T19" fmla="*/ 183 h 273"/>
                <a:gd name="T20" fmla="*/ 46 w 144"/>
                <a:gd name="T21" fmla="*/ 64 h 273"/>
                <a:gd name="T22" fmla="*/ 13 w 144"/>
                <a:gd name="T23" fmla="*/ 31 h 273"/>
                <a:gd name="T24" fmla="*/ 45 w 144"/>
                <a:gd name="T25" fmla="*/ 86 h 273"/>
                <a:gd name="T26" fmla="*/ 44 w 144"/>
                <a:gd name="T27" fmla="*/ 89 h 273"/>
                <a:gd name="T28" fmla="*/ 29 w 144"/>
                <a:gd name="T29" fmla="*/ 85 h 273"/>
                <a:gd name="T30" fmla="*/ 31 w 144"/>
                <a:gd name="T31" fmla="*/ 91 h 273"/>
                <a:gd name="T32" fmla="*/ 29 w 144"/>
                <a:gd name="T33" fmla="*/ 102 h 273"/>
                <a:gd name="T34" fmla="*/ 12 w 144"/>
                <a:gd name="T35" fmla="*/ 119 h 273"/>
                <a:gd name="T36" fmla="*/ 45 w 144"/>
                <a:gd name="T37" fmla="*/ 150 h 273"/>
                <a:gd name="T38" fmla="*/ 37 w 144"/>
                <a:gd name="T39" fmla="*/ 142 h 273"/>
                <a:gd name="T40" fmla="*/ 24 w 144"/>
                <a:gd name="T41" fmla="*/ 117 h 273"/>
                <a:gd name="T42" fmla="*/ 12 w 144"/>
                <a:gd name="T43" fmla="*/ 102 h 273"/>
                <a:gd name="T44" fmla="*/ 45 w 144"/>
                <a:gd name="T45" fmla="*/ 122 h 273"/>
                <a:gd name="T46" fmla="*/ 12 w 144"/>
                <a:gd name="T47" fmla="*/ 125 h 273"/>
                <a:gd name="T48" fmla="*/ 46 w 144"/>
                <a:gd name="T49" fmla="*/ 187 h 273"/>
                <a:gd name="T50" fmla="*/ 16 w 144"/>
                <a:gd name="T51" fmla="*/ 239 h 273"/>
                <a:gd name="T52" fmla="*/ 26 w 144"/>
                <a:gd name="T53" fmla="*/ 239 h 273"/>
                <a:gd name="T54" fmla="*/ 14 w 144"/>
                <a:gd name="T55" fmla="*/ 224 h 273"/>
                <a:gd name="T56" fmla="*/ 31 w 144"/>
                <a:gd name="T57" fmla="*/ 239 h 273"/>
                <a:gd name="T58" fmla="*/ 14 w 144"/>
                <a:gd name="T59" fmla="*/ 205 h 273"/>
                <a:gd name="T60" fmla="*/ 45 w 144"/>
                <a:gd name="T61" fmla="*/ 239 h 273"/>
                <a:gd name="T62" fmla="*/ 69 w 144"/>
                <a:gd name="T63" fmla="*/ 235 h 273"/>
                <a:gd name="T64" fmla="*/ 12 w 144"/>
                <a:gd name="T65" fmla="*/ 172 h 273"/>
                <a:gd name="T66" fmla="*/ 52 w 144"/>
                <a:gd name="T67" fmla="*/ 200 h 273"/>
                <a:gd name="T68" fmla="*/ 56 w 144"/>
                <a:gd name="T69" fmla="*/ 197 h 273"/>
                <a:gd name="T70" fmla="*/ 84 w 144"/>
                <a:gd name="T71" fmla="*/ 227 h 273"/>
                <a:gd name="T72" fmla="*/ 76 w 144"/>
                <a:gd name="T73" fmla="*/ 180 h 273"/>
                <a:gd name="T74" fmla="*/ 93 w 144"/>
                <a:gd name="T75" fmla="*/ 218 h 273"/>
                <a:gd name="T76" fmla="*/ 77 w 144"/>
                <a:gd name="T77" fmla="*/ 178 h 273"/>
                <a:gd name="T78" fmla="*/ 102 w 144"/>
                <a:gd name="T79" fmla="*/ 206 h 273"/>
                <a:gd name="T80" fmla="*/ 85 w 144"/>
                <a:gd name="T81" fmla="*/ 153 h 273"/>
                <a:gd name="T82" fmla="*/ 86 w 144"/>
                <a:gd name="T83" fmla="*/ 151 h 273"/>
                <a:gd name="T84" fmla="*/ 113 w 144"/>
                <a:gd name="T85" fmla="*/ 181 h 273"/>
                <a:gd name="T86" fmla="*/ 88 w 144"/>
                <a:gd name="T87" fmla="*/ 122 h 273"/>
                <a:gd name="T88" fmla="*/ 119 w 144"/>
                <a:gd name="T89" fmla="*/ 153 h 273"/>
                <a:gd name="T90" fmla="*/ 103 w 144"/>
                <a:gd name="T91" fmla="*/ 121 h 273"/>
                <a:gd name="T92" fmla="*/ 120 w 144"/>
                <a:gd name="T93" fmla="*/ 137 h 273"/>
                <a:gd name="T94" fmla="*/ 87 w 144"/>
                <a:gd name="T95" fmla="*/ 9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273">
                  <a:moveTo>
                    <a:pt x="77" y="10"/>
                  </a:moveTo>
                  <a:cubicBezTo>
                    <a:pt x="68" y="3"/>
                    <a:pt x="5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2" y="0"/>
                    <a:pt x="22" y="0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3"/>
                    <a:pt x="6" y="4"/>
                    <a:pt x="6" y="6"/>
                  </a:cubicBezTo>
                  <a:cubicBezTo>
                    <a:pt x="0" y="44"/>
                    <a:pt x="3" y="84"/>
                    <a:pt x="3" y="122"/>
                  </a:cubicBezTo>
                  <a:cubicBezTo>
                    <a:pt x="3" y="162"/>
                    <a:pt x="4" y="202"/>
                    <a:pt x="6" y="242"/>
                  </a:cubicBezTo>
                  <a:cubicBezTo>
                    <a:pt x="6" y="244"/>
                    <a:pt x="7" y="245"/>
                    <a:pt x="8" y="246"/>
                  </a:cubicBezTo>
                  <a:cubicBezTo>
                    <a:pt x="8" y="247"/>
                    <a:pt x="8" y="247"/>
                    <a:pt x="9" y="248"/>
                  </a:cubicBezTo>
                  <a:cubicBezTo>
                    <a:pt x="12" y="251"/>
                    <a:pt x="15" y="254"/>
                    <a:pt x="18" y="257"/>
                  </a:cubicBezTo>
                  <a:cubicBezTo>
                    <a:pt x="20" y="260"/>
                    <a:pt x="23" y="263"/>
                    <a:pt x="26" y="266"/>
                  </a:cubicBezTo>
                  <a:cubicBezTo>
                    <a:pt x="28" y="267"/>
                    <a:pt x="30" y="266"/>
                    <a:pt x="31" y="265"/>
                  </a:cubicBezTo>
                  <a:cubicBezTo>
                    <a:pt x="58" y="273"/>
                    <a:pt x="87" y="255"/>
                    <a:pt x="106" y="236"/>
                  </a:cubicBezTo>
                  <a:cubicBezTo>
                    <a:pt x="127" y="214"/>
                    <a:pt x="136" y="187"/>
                    <a:pt x="139" y="157"/>
                  </a:cubicBezTo>
                  <a:cubicBezTo>
                    <a:pt x="144" y="106"/>
                    <a:pt x="137" y="26"/>
                    <a:pt x="77" y="10"/>
                  </a:cubicBezTo>
                  <a:close/>
                  <a:moveTo>
                    <a:pt x="108" y="56"/>
                  </a:moveTo>
                  <a:cubicBezTo>
                    <a:pt x="101" y="46"/>
                    <a:pt x="93" y="37"/>
                    <a:pt x="86" y="27"/>
                  </a:cubicBezTo>
                  <a:cubicBezTo>
                    <a:pt x="88" y="30"/>
                    <a:pt x="91" y="32"/>
                    <a:pt x="94" y="35"/>
                  </a:cubicBezTo>
                  <a:cubicBezTo>
                    <a:pt x="100" y="41"/>
                    <a:pt x="105" y="48"/>
                    <a:pt x="108" y="56"/>
                  </a:cubicBezTo>
                  <a:close/>
                  <a:moveTo>
                    <a:pt x="80" y="23"/>
                  </a:moveTo>
                  <a:cubicBezTo>
                    <a:pt x="80" y="23"/>
                    <a:pt x="80" y="23"/>
                    <a:pt x="80" y="24"/>
                  </a:cubicBezTo>
                  <a:cubicBezTo>
                    <a:pt x="91" y="39"/>
                    <a:pt x="102" y="57"/>
                    <a:pt x="114" y="71"/>
                  </a:cubicBezTo>
                  <a:cubicBezTo>
                    <a:pt x="116" y="78"/>
                    <a:pt x="118" y="85"/>
                    <a:pt x="119" y="92"/>
                  </a:cubicBezTo>
                  <a:cubicBezTo>
                    <a:pt x="102" y="64"/>
                    <a:pt x="79" y="37"/>
                    <a:pt x="56" y="12"/>
                  </a:cubicBezTo>
                  <a:cubicBezTo>
                    <a:pt x="65" y="15"/>
                    <a:pt x="73" y="18"/>
                    <a:pt x="80" y="23"/>
                  </a:cubicBezTo>
                  <a:close/>
                  <a:moveTo>
                    <a:pt x="52" y="11"/>
                  </a:moveTo>
                  <a:cubicBezTo>
                    <a:pt x="76" y="40"/>
                    <a:pt x="97" y="71"/>
                    <a:pt x="120" y="100"/>
                  </a:cubicBezTo>
                  <a:cubicBezTo>
                    <a:pt x="120" y="105"/>
                    <a:pt x="121" y="111"/>
                    <a:pt x="121" y="116"/>
                  </a:cubicBezTo>
                  <a:cubicBezTo>
                    <a:pt x="94" y="79"/>
                    <a:pt x="66" y="42"/>
                    <a:pt x="34" y="8"/>
                  </a:cubicBezTo>
                  <a:cubicBezTo>
                    <a:pt x="40" y="9"/>
                    <a:pt x="47" y="10"/>
                    <a:pt x="52" y="11"/>
                  </a:cubicBezTo>
                  <a:close/>
                  <a:moveTo>
                    <a:pt x="32" y="8"/>
                  </a:moveTo>
                  <a:cubicBezTo>
                    <a:pt x="45" y="24"/>
                    <a:pt x="58" y="40"/>
                    <a:pt x="70" y="56"/>
                  </a:cubicBezTo>
                  <a:cubicBezTo>
                    <a:pt x="66" y="52"/>
                    <a:pt x="61" y="49"/>
                    <a:pt x="55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0" y="34"/>
                    <a:pt x="28" y="21"/>
                    <a:pt x="15" y="10"/>
                  </a:cubicBezTo>
                  <a:cubicBezTo>
                    <a:pt x="20" y="9"/>
                    <a:pt x="26" y="8"/>
                    <a:pt x="32" y="8"/>
                  </a:cubicBezTo>
                  <a:close/>
                  <a:moveTo>
                    <a:pt x="66" y="65"/>
                  </a:moveTo>
                  <a:cubicBezTo>
                    <a:pt x="77" y="79"/>
                    <a:pt x="79" y="103"/>
                    <a:pt x="79" y="119"/>
                  </a:cubicBezTo>
                  <a:cubicBezTo>
                    <a:pt x="79" y="135"/>
                    <a:pt x="77" y="167"/>
                    <a:pt x="63" y="183"/>
                  </a:cubicBezTo>
                  <a:cubicBezTo>
                    <a:pt x="66" y="144"/>
                    <a:pt x="66" y="104"/>
                    <a:pt x="66" y="65"/>
                  </a:cubicBezTo>
                  <a:close/>
                  <a:moveTo>
                    <a:pt x="48" y="50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7" y="55"/>
                    <a:pt x="47" y="60"/>
                    <a:pt x="46" y="64"/>
                  </a:cubicBezTo>
                  <a:cubicBezTo>
                    <a:pt x="37" y="51"/>
                    <a:pt x="25" y="39"/>
                    <a:pt x="13" y="28"/>
                  </a:cubicBezTo>
                  <a:cubicBezTo>
                    <a:pt x="14" y="22"/>
                    <a:pt x="13" y="17"/>
                    <a:pt x="13" y="11"/>
                  </a:cubicBezTo>
                  <a:cubicBezTo>
                    <a:pt x="25" y="24"/>
                    <a:pt x="37" y="37"/>
                    <a:pt x="48" y="50"/>
                  </a:cubicBezTo>
                  <a:close/>
                  <a:moveTo>
                    <a:pt x="13" y="31"/>
                  </a:moveTo>
                  <a:cubicBezTo>
                    <a:pt x="18" y="36"/>
                    <a:pt x="23" y="42"/>
                    <a:pt x="28" y="47"/>
                  </a:cubicBezTo>
                  <a:cubicBezTo>
                    <a:pt x="34" y="54"/>
                    <a:pt x="39" y="62"/>
                    <a:pt x="45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5" y="74"/>
                    <a:pt x="45" y="80"/>
                    <a:pt x="45" y="86"/>
                  </a:cubicBezTo>
                  <a:cubicBezTo>
                    <a:pt x="35" y="74"/>
                    <a:pt x="24" y="63"/>
                    <a:pt x="13" y="52"/>
                  </a:cubicBezTo>
                  <a:cubicBezTo>
                    <a:pt x="13" y="45"/>
                    <a:pt x="13" y="38"/>
                    <a:pt x="13" y="31"/>
                  </a:cubicBezTo>
                  <a:close/>
                  <a:moveTo>
                    <a:pt x="13" y="54"/>
                  </a:moveTo>
                  <a:cubicBezTo>
                    <a:pt x="23" y="66"/>
                    <a:pt x="33" y="78"/>
                    <a:pt x="44" y="89"/>
                  </a:cubicBezTo>
                  <a:cubicBezTo>
                    <a:pt x="44" y="89"/>
                    <a:pt x="45" y="90"/>
                    <a:pt x="45" y="89"/>
                  </a:cubicBezTo>
                  <a:cubicBezTo>
                    <a:pt x="45" y="94"/>
                    <a:pt x="45" y="98"/>
                    <a:pt x="45" y="102"/>
                  </a:cubicBezTo>
                  <a:cubicBezTo>
                    <a:pt x="43" y="100"/>
                    <a:pt x="40" y="96"/>
                    <a:pt x="38" y="95"/>
                  </a:cubicBezTo>
                  <a:cubicBezTo>
                    <a:pt x="35" y="92"/>
                    <a:pt x="32" y="89"/>
                    <a:pt x="29" y="85"/>
                  </a:cubicBezTo>
                  <a:cubicBezTo>
                    <a:pt x="23" y="79"/>
                    <a:pt x="18" y="73"/>
                    <a:pt x="12" y="67"/>
                  </a:cubicBezTo>
                  <a:cubicBezTo>
                    <a:pt x="12" y="63"/>
                    <a:pt x="12" y="59"/>
                    <a:pt x="13" y="54"/>
                  </a:cubicBezTo>
                  <a:close/>
                  <a:moveTo>
                    <a:pt x="12" y="70"/>
                  </a:moveTo>
                  <a:cubicBezTo>
                    <a:pt x="18" y="77"/>
                    <a:pt x="24" y="84"/>
                    <a:pt x="31" y="91"/>
                  </a:cubicBezTo>
                  <a:cubicBezTo>
                    <a:pt x="34" y="95"/>
                    <a:pt x="38" y="99"/>
                    <a:pt x="42" y="103"/>
                  </a:cubicBezTo>
                  <a:cubicBezTo>
                    <a:pt x="43" y="104"/>
                    <a:pt x="44" y="105"/>
                    <a:pt x="45" y="105"/>
                  </a:cubicBezTo>
                  <a:cubicBezTo>
                    <a:pt x="45" y="110"/>
                    <a:pt x="45" y="114"/>
                    <a:pt x="45" y="119"/>
                  </a:cubicBezTo>
                  <a:cubicBezTo>
                    <a:pt x="41" y="113"/>
                    <a:pt x="34" y="107"/>
                    <a:pt x="29" y="102"/>
                  </a:cubicBezTo>
                  <a:cubicBezTo>
                    <a:pt x="23" y="97"/>
                    <a:pt x="18" y="91"/>
                    <a:pt x="12" y="86"/>
                  </a:cubicBezTo>
                  <a:cubicBezTo>
                    <a:pt x="12" y="81"/>
                    <a:pt x="12" y="75"/>
                    <a:pt x="12" y="70"/>
                  </a:cubicBezTo>
                  <a:close/>
                  <a:moveTo>
                    <a:pt x="12" y="125"/>
                  </a:moveTo>
                  <a:cubicBezTo>
                    <a:pt x="12" y="123"/>
                    <a:pt x="12" y="121"/>
                    <a:pt x="12" y="119"/>
                  </a:cubicBezTo>
                  <a:cubicBezTo>
                    <a:pt x="18" y="126"/>
                    <a:pt x="24" y="133"/>
                    <a:pt x="31" y="140"/>
                  </a:cubicBezTo>
                  <a:cubicBezTo>
                    <a:pt x="33" y="143"/>
                    <a:pt x="38" y="149"/>
                    <a:pt x="42" y="151"/>
                  </a:cubicBezTo>
                  <a:cubicBezTo>
                    <a:pt x="43" y="152"/>
                    <a:pt x="43" y="152"/>
                    <a:pt x="44" y="152"/>
                  </a:cubicBezTo>
                  <a:cubicBezTo>
                    <a:pt x="45" y="152"/>
                    <a:pt x="46" y="151"/>
                    <a:pt x="45" y="150"/>
                  </a:cubicBezTo>
                  <a:cubicBezTo>
                    <a:pt x="45" y="150"/>
                    <a:pt x="45" y="150"/>
                    <a:pt x="45" y="149"/>
                  </a:cubicBezTo>
                  <a:cubicBezTo>
                    <a:pt x="45" y="148"/>
                    <a:pt x="44" y="148"/>
                    <a:pt x="44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2" y="147"/>
                    <a:pt x="39" y="143"/>
                    <a:pt x="37" y="142"/>
                  </a:cubicBezTo>
                  <a:cubicBezTo>
                    <a:pt x="34" y="139"/>
                    <a:pt x="31" y="136"/>
                    <a:pt x="28" y="133"/>
                  </a:cubicBezTo>
                  <a:cubicBezTo>
                    <a:pt x="23" y="127"/>
                    <a:pt x="17" y="122"/>
                    <a:pt x="12" y="117"/>
                  </a:cubicBezTo>
                  <a:cubicBezTo>
                    <a:pt x="12" y="113"/>
                    <a:pt x="12" y="109"/>
                    <a:pt x="12" y="104"/>
                  </a:cubicBezTo>
                  <a:cubicBezTo>
                    <a:pt x="16" y="109"/>
                    <a:pt x="20" y="113"/>
                    <a:pt x="24" y="117"/>
                  </a:cubicBezTo>
                  <a:cubicBezTo>
                    <a:pt x="30" y="124"/>
                    <a:pt x="36" y="131"/>
                    <a:pt x="43" y="136"/>
                  </a:cubicBezTo>
                  <a:cubicBezTo>
                    <a:pt x="44" y="137"/>
                    <a:pt x="46" y="136"/>
                    <a:pt x="45" y="134"/>
                  </a:cubicBezTo>
                  <a:cubicBezTo>
                    <a:pt x="40" y="128"/>
                    <a:pt x="33" y="122"/>
                    <a:pt x="27" y="117"/>
                  </a:cubicBezTo>
                  <a:cubicBezTo>
                    <a:pt x="22" y="112"/>
                    <a:pt x="17" y="106"/>
                    <a:pt x="12" y="102"/>
                  </a:cubicBezTo>
                  <a:cubicBezTo>
                    <a:pt x="12" y="97"/>
                    <a:pt x="12" y="93"/>
                    <a:pt x="12" y="89"/>
                  </a:cubicBezTo>
                  <a:cubicBezTo>
                    <a:pt x="17" y="94"/>
                    <a:pt x="22" y="99"/>
                    <a:pt x="27" y="104"/>
                  </a:cubicBezTo>
                  <a:cubicBezTo>
                    <a:pt x="32" y="110"/>
                    <a:pt x="38" y="117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53"/>
                    <a:pt x="46" y="168"/>
                  </a:cubicBezTo>
                  <a:cubicBezTo>
                    <a:pt x="35" y="157"/>
                    <a:pt x="23" y="147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2" y="128"/>
                    <a:pt x="12" y="125"/>
                  </a:cubicBezTo>
                  <a:close/>
                  <a:moveTo>
                    <a:pt x="12" y="137"/>
                  </a:moveTo>
                  <a:cubicBezTo>
                    <a:pt x="22" y="150"/>
                    <a:pt x="33" y="163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7"/>
                    <a:pt x="46" y="182"/>
                    <a:pt x="46" y="187"/>
                  </a:cubicBezTo>
                  <a:cubicBezTo>
                    <a:pt x="35" y="176"/>
                    <a:pt x="24" y="165"/>
                    <a:pt x="13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48"/>
                    <a:pt x="12" y="143"/>
                    <a:pt x="12" y="137"/>
                  </a:cubicBezTo>
                  <a:close/>
                  <a:moveTo>
                    <a:pt x="16" y="239"/>
                  </a:moveTo>
                  <a:cubicBezTo>
                    <a:pt x="15" y="238"/>
                    <a:pt x="15" y="238"/>
                    <a:pt x="14" y="238"/>
                  </a:cubicBezTo>
                  <a:cubicBezTo>
                    <a:pt x="14" y="234"/>
                    <a:pt x="14" y="231"/>
                    <a:pt x="14" y="227"/>
                  </a:cubicBezTo>
                  <a:cubicBezTo>
                    <a:pt x="17" y="230"/>
                    <a:pt x="20" y="233"/>
                    <a:pt x="23" y="236"/>
                  </a:cubicBezTo>
                  <a:cubicBezTo>
                    <a:pt x="24" y="237"/>
                    <a:pt x="25" y="238"/>
                    <a:pt x="26" y="239"/>
                  </a:cubicBezTo>
                  <a:cubicBezTo>
                    <a:pt x="23" y="239"/>
                    <a:pt x="19" y="239"/>
                    <a:pt x="16" y="239"/>
                  </a:cubicBezTo>
                  <a:close/>
                  <a:moveTo>
                    <a:pt x="31" y="239"/>
                  </a:moveTo>
                  <a:cubicBezTo>
                    <a:pt x="29" y="237"/>
                    <a:pt x="26" y="235"/>
                    <a:pt x="24" y="233"/>
                  </a:cubicBezTo>
                  <a:cubicBezTo>
                    <a:pt x="20" y="230"/>
                    <a:pt x="17" y="227"/>
                    <a:pt x="14" y="224"/>
                  </a:cubicBezTo>
                  <a:cubicBezTo>
                    <a:pt x="14" y="219"/>
                    <a:pt x="13" y="214"/>
                    <a:pt x="13" y="209"/>
                  </a:cubicBezTo>
                  <a:cubicBezTo>
                    <a:pt x="17" y="217"/>
                    <a:pt x="26" y="224"/>
                    <a:pt x="31" y="229"/>
                  </a:cubicBezTo>
                  <a:cubicBezTo>
                    <a:pt x="35" y="233"/>
                    <a:pt x="38" y="236"/>
                    <a:pt x="41" y="239"/>
                  </a:cubicBezTo>
                  <a:cubicBezTo>
                    <a:pt x="37" y="239"/>
                    <a:pt x="34" y="239"/>
                    <a:pt x="31" y="239"/>
                  </a:cubicBezTo>
                  <a:close/>
                  <a:moveTo>
                    <a:pt x="45" y="239"/>
                  </a:moveTo>
                  <a:cubicBezTo>
                    <a:pt x="43" y="237"/>
                    <a:pt x="42" y="236"/>
                    <a:pt x="41" y="235"/>
                  </a:cubicBezTo>
                  <a:cubicBezTo>
                    <a:pt x="38" y="232"/>
                    <a:pt x="35" y="229"/>
                    <a:pt x="32" y="226"/>
                  </a:cubicBezTo>
                  <a:cubicBezTo>
                    <a:pt x="27" y="220"/>
                    <a:pt x="16" y="213"/>
                    <a:pt x="14" y="205"/>
                  </a:cubicBezTo>
                  <a:cubicBezTo>
                    <a:pt x="14" y="205"/>
                    <a:pt x="13" y="205"/>
                    <a:pt x="13" y="204"/>
                  </a:cubicBezTo>
                  <a:cubicBezTo>
                    <a:pt x="13" y="201"/>
                    <a:pt x="13" y="197"/>
                    <a:pt x="13" y="194"/>
                  </a:cubicBezTo>
                  <a:cubicBezTo>
                    <a:pt x="27" y="209"/>
                    <a:pt x="41" y="225"/>
                    <a:pt x="55" y="239"/>
                  </a:cubicBezTo>
                  <a:cubicBezTo>
                    <a:pt x="52" y="239"/>
                    <a:pt x="48" y="239"/>
                    <a:pt x="45" y="239"/>
                  </a:cubicBezTo>
                  <a:close/>
                  <a:moveTo>
                    <a:pt x="60" y="238"/>
                  </a:moveTo>
                  <a:cubicBezTo>
                    <a:pt x="45" y="222"/>
                    <a:pt x="29" y="207"/>
                    <a:pt x="13" y="192"/>
                  </a:cubicBezTo>
                  <a:cubicBezTo>
                    <a:pt x="13" y="186"/>
                    <a:pt x="13" y="180"/>
                    <a:pt x="12" y="174"/>
                  </a:cubicBezTo>
                  <a:cubicBezTo>
                    <a:pt x="30" y="195"/>
                    <a:pt x="49" y="217"/>
                    <a:pt x="69" y="235"/>
                  </a:cubicBezTo>
                  <a:cubicBezTo>
                    <a:pt x="66" y="236"/>
                    <a:pt x="63" y="237"/>
                    <a:pt x="60" y="238"/>
                  </a:cubicBezTo>
                  <a:close/>
                  <a:moveTo>
                    <a:pt x="72" y="233"/>
                  </a:moveTo>
                  <a:cubicBezTo>
                    <a:pt x="54" y="212"/>
                    <a:pt x="33" y="193"/>
                    <a:pt x="13" y="172"/>
                  </a:cubicBezTo>
                  <a:cubicBezTo>
                    <a:pt x="13" y="172"/>
                    <a:pt x="13" y="172"/>
                    <a:pt x="12" y="172"/>
                  </a:cubicBezTo>
                  <a:cubicBezTo>
                    <a:pt x="12" y="166"/>
                    <a:pt x="12" y="161"/>
                    <a:pt x="12" y="156"/>
                  </a:cubicBezTo>
                  <a:cubicBezTo>
                    <a:pt x="24" y="168"/>
                    <a:pt x="35" y="181"/>
                    <a:pt x="47" y="194"/>
                  </a:cubicBezTo>
                  <a:cubicBezTo>
                    <a:pt x="47" y="195"/>
                    <a:pt x="47" y="196"/>
                    <a:pt x="47" y="197"/>
                  </a:cubicBezTo>
                  <a:cubicBezTo>
                    <a:pt x="47" y="200"/>
                    <a:pt x="50" y="201"/>
                    <a:pt x="52" y="200"/>
                  </a:cubicBezTo>
                  <a:cubicBezTo>
                    <a:pt x="61" y="210"/>
                    <a:pt x="71" y="220"/>
                    <a:pt x="81" y="229"/>
                  </a:cubicBezTo>
                  <a:cubicBezTo>
                    <a:pt x="78" y="230"/>
                    <a:pt x="75" y="232"/>
                    <a:pt x="72" y="233"/>
                  </a:cubicBezTo>
                  <a:close/>
                  <a:moveTo>
                    <a:pt x="84" y="227"/>
                  </a:moveTo>
                  <a:cubicBezTo>
                    <a:pt x="75" y="217"/>
                    <a:pt x="66" y="207"/>
                    <a:pt x="56" y="197"/>
                  </a:cubicBezTo>
                  <a:cubicBezTo>
                    <a:pt x="60" y="196"/>
                    <a:pt x="63" y="194"/>
                    <a:pt x="66" y="192"/>
                  </a:cubicBezTo>
                  <a:cubicBezTo>
                    <a:pt x="70" y="197"/>
                    <a:pt x="74" y="202"/>
                    <a:pt x="78" y="207"/>
                  </a:cubicBezTo>
                  <a:cubicBezTo>
                    <a:pt x="82" y="212"/>
                    <a:pt x="86" y="217"/>
                    <a:pt x="91" y="221"/>
                  </a:cubicBezTo>
                  <a:cubicBezTo>
                    <a:pt x="89" y="223"/>
                    <a:pt x="86" y="225"/>
                    <a:pt x="84" y="227"/>
                  </a:cubicBezTo>
                  <a:close/>
                  <a:moveTo>
                    <a:pt x="93" y="218"/>
                  </a:moveTo>
                  <a:cubicBezTo>
                    <a:pt x="89" y="214"/>
                    <a:pt x="85" y="210"/>
                    <a:pt x="81" y="206"/>
                  </a:cubicBezTo>
                  <a:cubicBezTo>
                    <a:pt x="77" y="201"/>
                    <a:pt x="72" y="196"/>
                    <a:pt x="68" y="191"/>
                  </a:cubicBezTo>
                  <a:cubicBezTo>
                    <a:pt x="71" y="188"/>
                    <a:pt x="74" y="184"/>
                    <a:pt x="76" y="180"/>
                  </a:cubicBezTo>
                  <a:cubicBezTo>
                    <a:pt x="81" y="186"/>
                    <a:pt x="86" y="192"/>
                    <a:pt x="91" y="197"/>
                  </a:cubicBezTo>
                  <a:cubicBezTo>
                    <a:pt x="94" y="201"/>
                    <a:pt x="96" y="204"/>
                    <a:pt x="99" y="207"/>
                  </a:cubicBezTo>
                  <a:cubicBezTo>
                    <a:pt x="100" y="207"/>
                    <a:pt x="100" y="208"/>
                    <a:pt x="100" y="208"/>
                  </a:cubicBezTo>
                  <a:cubicBezTo>
                    <a:pt x="98" y="212"/>
                    <a:pt x="96" y="215"/>
                    <a:pt x="93" y="218"/>
                  </a:cubicBezTo>
                  <a:close/>
                  <a:moveTo>
                    <a:pt x="102" y="206"/>
                  </a:moveTo>
                  <a:cubicBezTo>
                    <a:pt x="100" y="203"/>
                    <a:pt x="98" y="200"/>
                    <a:pt x="97" y="200"/>
                  </a:cubicBezTo>
                  <a:cubicBezTo>
                    <a:pt x="95" y="197"/>
                    <a:pt x="92" y="195"/>
                    <a:pt x="90" y="192"/>
                  </a:cubicBezTo>
                  <a:cubicBezTo>
                    <a:pt x="85" y="187"/>
                    <a:pt x="81" y="183"/>
                    <a:pt x="77" y="178"/>
                  </a:cubicBezTo>
                  <a:cubicBezTo>
                    <a:pt x="79" y="175"/>
                    <a:pt x="80" y="172"/>
                    <a:pt x="81" y="168"/>
                  </a:cubicBezTo>
                  <a:cubicBezTo>
                    <a:pt x="85" y="173"/>
                    <a:pt x="89" y="178"/>
                    <a:pt x="94" y="183"/>
                  </a:cubicBezTo>
                  <a:cubicBezTo>
                    <a:pt x="98" y="188"/>
                    <a:pt x="101" y="194"/>
                    <a:pt x="106" y="198"/>
                  </a:cubicBezTo>
                  <a:cubicBezTo>
                    <a:pt x="105" y="201"/>
                    <a:pt x="104" y="203"/>
                    <a:pt x="102" y="206"/>
                  </a:cubicBezTo>
                  <a:close/>
                  <a:moveTo>
                    <a:pt x="108" y="194"/>
                  </a:moveTo>
                  <a:cubicBezTo>
                    <a:pt x="104" y="190"/>
                    <a:pt x="100" y="186"/>
                    <a:pt x="96" y="182"/>
                  </a:cubicBezTo>
                  <a:cubicBezTo>
                    <a:pt x="92" y="177"/>
                    <a:pt x="87" y="171"/>
                    <a:pt x="82" y="166"/>
                  </a:cubicBezTo>
                  <a:cubicBezTo>
                    <a:pt x="83" y="162"/>
                    <a:pt x="84" y="158"/>
                    <a:pt x="85" y="153"/>
                  </a:cubicBezTo>
                  <a:cubicBezTo>
                    <a:pt x="93" y="164"/>
                    <a:pt x="102" y="175"/>
                    <a:pt x="111" y="185"/>
                  </a:cubicBezTo>
                  <a:cubicBezTo>
                    <a:pt x="110" y="188"/>
                    <a:pt x="109" y="191"/>
                    <a:pt x="108" y="194"/>
                  </a:cubicBezTo>
                  <a:close/>
                  <a:moveTo>
                    <a:pt x="113" y="181"/>
                  </a:moveTo>
                  <a:cubicBezTo>
                    <a:pt x="104" y="171"/>
                    <a:pt x="95" y="161"/>
                    <a:pt x="86" y="151"/>
                  </a:cubicBezTo>
                  <a:cubicBezTo>
                    <a:pt x="86" y="147"/>
                    <a:pt x="87" y="142"/>
                    <a:pt x="87" y="138"/>
                  </a:cubicBezTo>
                  <a:cubicBezTo>
                    <a:pt x="91" y="144"/>
                    <a:pt x="96" y="149"/>
                    <a:pt x="100" y="154"/>
                  </a:cubicBezTo>
                  <a:cubicBezTo>
                    <a:pt x="105" y="159"/>
                    <a:pt x="110" y="165"/>
                    <a:pt x="115" y="171"/>
                  </a:cubicBezTo>
                  <a:cubicBezTo>
                    <a:pt x="114" y="174"/>
                    <a:pt x="114" y="178"/>
                    <a:pt x="113" y="181"/>
                  </a:cubicBezTo>
                  <a:close/>
                  <a:moveTo>
                    <a:pt x="116" y="167"/>
                  </a:moveTo>
                  <a:cubicBezTo>
                    <a:pt x="112" y="162"/>
                    <a:pt x="108" y="157"/>
                    <a:pt x="104" y="152"/>
                  </a:cubicBezTo>
                  <a:cubicBezTo>
                    <a:pt x="98" y="147"/>
                    <a:pt x="93" y="141"/>
                    <a:pt x="88" y="136"/>
                  </a:cubicBezTo>
                  <a:cubicBezTo>
                    <a:pt x="88" y="130"/>
                    <a:pt x="88" y="126"/>
                    <a:pt x="88" y="122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97" y="134"/>
                    <a:pt x="107" y="147"/>
                    <a:pt x="118" y="158"/>
                  </a:cubicBezTo>
                  <a:cubicBezTo>
                    <a:pt x="117" y="161"/>
                    <a:pt x="117" y="164"/>
                    <a:pt x="116" y="167"/>
                  </a:cubicBezTo>
                  <a:close/>
                  <a:moveTo>
                    <a:pt x="119" y="153"/>
                  </a:moveTo>
                  <a:cubicBezTo>
                    <a:pt x="114" y="148"/>
                    <a:pt x="110" y="143"/>
                    <a:pt x="105" y="138"/>
                  </a:cubicBezTo>
                  <a:cubicBezTo>
                    <a:pt x="100" y="131"/>
                    <a:pt x="94" y="124"/>
                    <a:pt x="88" y="117"/>
                  </a:cubicBezTo>
                  <a:cubicBezTo>
                    <a:pt x="88" y="113"/>
                    <a:pt x="88" y="107"/>
                    <a:pt x="88" y="102"/>
                  </a:cubicBezTo>
                  <a:cubicBezTo>
                    <a:pt x="92" y="109"/>
                    <a:pt x="98" y="115"/>
                    <a:pt x="103" y="121"/>
                  </a:cubicBezTo>
                  <a:cubicBezTo>
                    <a:pt x="106" y="125"/>
                    <a:pt x="109" y="129"/>
                    <a:pt x="112" y="133"/>
                  </a:cubicBezTo>
                  <a:cubicBezTo>
                    <a:pt x="115" y="135"/>
                    <a:pt x="117" y="139"/>
                    <a:pt x="120" y="141"/>
                  </a:cubicBezTo>
                  <a:cubicBezTo>
                    <a:pt x="119" y="145"/>
                    <a:pt x="119" y="149"/>
                    <a:pt x="119" y="153"/>
                  </a:cubicBezTo>
                  <a:close/>
                  <a:moveTo>
                    <a:pt x="120" y="137"/>
                  </a:moveTo>
                  <a:cubicBezTo>
                    <a:pt x="120" y="136"/>
                    <a:pt x="119" y="135"/>
                    <a:pt x="118" y="134"/>
                  </a:cubicBezTo>
                  <a:cubicBezTo>
                    <a:pt x="117" y="132"/>
                    <a:pt x="115" y="130"/>
                    <a:pt x="114" y="129"/>
                  </a:cubicBezTo>
                  <a:cubicBezTo>
                    <a:pt x="111" y="125"/>
                    <a:pt x="107" y="121"/>
                    <a:pt x="104" y="117"/>
                  </a:cubicBezTo>
                  <a:cubicBezTo>
                    <a:pt x="98" y="111"/>
                    <a:pt x="93" y="104"/>
                    <a:pt x="87" y="98"/>
                  </a:cubicBezTo>
                  <a:cubicBezTo>
                    <a:pt x="86" y="86"/>
                    <a:pt x="82" y="73"/>
                    <a:pt x="76" y="63"/>
                  </a:cubicBezTo>
                  <a:cubicBezTo>
                    <a:pt x="91" y="83"/>
                    <a:pt x="106" y="103"/>
                    <a:pt x="121" y="123"/>
                  </a:cubicBezTo>
                  <a:cubicBezTo>
                    <a:pt x="121" y="128"/>
                    <a:pt x="120" y="132"/>
                    <a:pt x="120" y="1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29F3471-78AF-4239-B6C0-01C4D6C8C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6488" y="3265488"/>
              <a:ext cx="254000" cy="588963"/>
            </a:xfrm>
            <a:custGeom>
              <a:avLst/>
              <a:gdLst>
                <a:gd name="T0" fmla="*/ 90 w 109"/>
                <a:gd name="T1" fmla="*/ 204 h 273"/>
                <a:gd name="T2" fmla="*/ 65 w 109"/>
                <a:gd name="T3" fmla="*/ 182 h 273"/>
                <a:gd name="T4" fmla="*/ 99 w 109"/>
                <a:gd name="T5" fmla="*/ 132 h 273"/>
                <a:gd name="T6" fmla="*/ 82 w 109"/>
                <a:gd name="T7" fmla="*/ 123 h 273"/>
                <a:gd name="T8" fmla="*/ 64 w 109"/>
                <a:gd name="T9" fmla="*/ 104 h 273"/>
                <a:gd name="T10" fmla="*/ 103 w 109"/>
                <a:gd name="T11" fmla="*/ 50 h 273"/>
                <a:gd name="T12" fmla="*/ 89 w 109"/>
                <a:gd name="T13" fmla="*/ 3 h 273"/>
                <a:gd name="T14" fmla="*/ 8 w 109"/>
                <a:gd name="T15" fmla="*/ 5 h 273"/>
                <a:gd name="T16" fmla="*/ 4 w 109"/>
                <a:gd name="T17" fmla="*/ 249 h 273"/>
                <a:gd name="T18" fmla="*/ 18 w 109"/>
                <a:gd name="T19" fmla="*/ 269 h 273"/>
                <a:gd name="T20" fmla="*/ 106 w 109"/>
                <a:gd name="T21" fmla="*/ 266 h 273"/>
                <a:gd name="T22" fmla="*/ 77 w 109"/>
                <a:gd name="T23" fmla="*/ 141 h 273"/>
                <a:gd name="T24" fmla="*/ 84 w 109"/>
                <a:gd name="T25" fmla="*/ 23 h 273"/>
                <a:gd name="T26" fmla="*/ 73 w 109"/>
                <a:gd name="T27" fmla="*/ 22 h 273"/>
                <a:gd name="T28" fmla="*/ 60 w 109"/>
                <a:gd name="T29" fmla="*/ 13 h 273"/>
                <a:gd name="T30" fmla="*/ 58 w 109"/>
                <a:gd name="T31" fmla="*/ 24 h 273"/>
                <a:gd name="T32" fmla="*/ 57 w 109"/>
                <a:gd name="T33" fmla="*/ 27 h 273"/>
                <a:gd name="T34" fmla="*/ 30 w 109"/>
                <a:gd name="T35" fmla="*/ 13 h 273"/>
                <a:gd name="T36" fmla="*/ 52 w 109"/>
                <a:gd name="T37" fmla="*/ 39 h 273"/>
                <a:gd name="T38" fmla="*/ 46 w 109"/>
                <a:gd name="T39" fmla="*/ 45 h 273"/>
                <a:gd name="T40" fmla="*/ 30 w 109"/>
                <a:gd name="T41" fmla="*/ 32 h 273"/>
                <a:gd name="T42" fmla="*/ 12 w 109"/>
                <a:gd name="T43" fmla="*/ 12 h 273"/>
                <a:gd name="T44" fmla="*/ 14 w 109"/>
                <a:gd name="T45" fmla="*/ 34 h 273"/>
                <a:gd name="T46" fmla="*/ 13 w 109"/>
                <a:gd name="T47" fmla="*/ 54 h 273"/>
                <a:gd name="T48" fmla="*/ 12 w 109"/>
                <a:gd name="T49" fmla="*/ 61 h 273"/>
                <a:gd name="T50" fmla="*/ 50 w 109"/>
                <a:gd name="T51" fmla="*/ 125 h 273"/>
                <a:gd name="T52" fmla="*/ 78 w 109"/>
                <a:gd name="T53" fmla="*/ 160 h 273"/>
                <a:gd name="T54" fmla="*/ 74 w 109"/>
                <a:gd name="T55" fmla="*/ 160 h 273"/>
                <a:gd name="T56" fmla="*/ 12 w 109"/>
                <a:gd name="T57" fmla="*/ 90 h 273"/>
                <a:gd name="T58" fmla="*/ 49 w 109"/>
                <a:gd name="T59" fmla="*/ 162 h 273"/>
                <a:gd name="T60" fmla="*/ 11 w 109"/>
                <a:gd name="T61" fmla="*/ 148 h 273"/>
                <a:gd name="T62" fmla="*/ 27 w 109"/>
                <a:gd name="T63" fmla="*/ 162 h 273"/>
                <a:gd name="T64" fmla="*/ 45 w 109"/>
                <a:gd name="T65" fmla="*/ 166 h 273"/>
                <a:gd name="T66" fmla="*/ 12 w 109"/>
                <a:gd name="T67" fmla="*/ 249 h 273"/>
                <a:gd name="T68" fmla="*/ 12 w 109"/>
                <a:gd name="T69" fmla="*/ 249 h 273"/>
                <a:gd name="T70" fmla="*/ 12 w 109"/>
                <a:gd name="T71" fmla="*/ 220 h 273"/>
                <a:gd name="T72" fmla="*/ 46 w 109"/>
                <a:gd name="T73" fmla="*/ 250 h 273"/>
                <a:gd name="T74" fmla="*/ 12 w 109"/>
                <a:gd name="T75" fmla="*/ 205 h 273"/>
                <a:gd name="T76" fmla="*/ 63 w 109"/>
                <a:gd name="T77" fmla="*/ 250 h 273"/>
                <a:gd name="T78" fmla="*/ 12 w 109"/>
                <a:gd name="T79" fmla="*/ 203 h 273"/>
                <a:gd name="T80" fmla="*/ 67 w 109"/>
                <a:gd name="T81" fmla="*/ 245 h 273"/>
                <a:gd name="T82" fmla="*/ 85 w 109"/>
                <a:gd name="T83" fmla="*/ 250 h 273"/>
                <a:gd name="T84" fmla="*/ 12 w 109"/>
                <a:gd name="T85" fmla="*/ 187 h 273"/>
                <a:gd name="T86" fmla="*/ 44 w 109"/>
                <a:gd name="T87" fmla="*/ 211 h 273"/>
                <a:gd name="T88" fmla="*/ 86 w 109"/>
                <a:gd name="T89" fmla="*/ 234 h 273"/>
                <a:gd name="T90" fmla="*/ 71 w 109"/>
                <a:gd name="T91" fmla="*/ 211 h 273"/>
                <a:gd name="T92" fmla="*/ 86 w 109"/>
                <a:gd name="T93" fmla="*/ 222 h 273"/>
                <a:gd name="T94" fmla="*/ 86 w 109"/>
                <a:gd name="T95" fmla="*/ 22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273">
                  <a:moveTo>
                    <a:pt x="107" y="212"/>
                  </a:moveTo>
                  <a:cubicBezTo>
                    <a:pt x="107" y="211"/>
                    <a:pt x="106" y="211"/>
                    <a:pt x="106" y="210"/>
                  </a:cubicBezTo>
                  <a:cubicBezTo>
                    <a:pt x="103" y="209"/>
                    <a:pt x="101" y="208"/>
                    <a:pt x="98" y="207"/>
                  </a:cubicBezTo>
                  <a:cubicBezTo>
                    <a:pt x="95" y="206"/>
                    <a:pt x="92" y="205"/>
                    <a:pt x="90" y="204"/>
                  </a:cubicBezTo>
                  <a:cubicBezTo>
                    <a:pt x="88" y="204"/>
                    <a:pt x="88" y="204"/>
                    <a:pt x="87" y="205"/>
                  </a:cubicBezTo>
                  <a:cubicBezTo>
                    <a:pt x="79" y="204"/>
                    <a:pt x="72" y="203"/>
                    <a:pt x="64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5"/>
                    <a:pt x="64" y="188"/>
                    <a:pt x="65" y="182"/>
                  </a:cubicBezTo>
                  <a:cubicBezTo>
                    <a:pt x="74" y="182"/>
                    <a:pt x="84" y="182"/>
                    <a:pt x="93" y="179"/>
                  </a:cubicBezTo>
                  <a:cubicBezTo>
                    <a:pt x="94" y="179"/>
                    <a:pt x="95" y="177"/>
                    <a:pt x="94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7" y="161"/>
                    <a:pt x="97" y="147"/>
                    <a:pt x="99" y="132"/>
                  </a:cubicBezTo>
                  <a:cubicBezTo>
                    <a:pt x="99" y="132"/>
                    <a:pt x="98" y="131"/>
                    <a:pt x="98" y="131"/>
                  </a:cubicBezTo>
                  <a:cubicBezTo>
                    <a:pt x="98" y="130"/>
                    <a:pt x="98" y="130"/>
                    <a:pt x="97" y="129"/>
                  </a:cubicBezTo>
                  <a:cubicBezTo>
                    <a:pt x="94" y="126"/>
                    <a:pt x="89" y="125"/>
                    <a:pt x="85" y="124"/>
                  </a:cubicBezTo>
                  <a:cubicBezTo>
                    <a:pt x="84" y="123"/>
                    <a:pt x="83" y="123"/>
                    <a:pt x="82" y="123"/>
                  </a:cubicBezTo>
                  <a:cubicBezTo>
                    <a:pt x="77" y="122"/>
                    <a:pt x="73" y="121"/>
                    <a:pt x="68" y="121"/>
                  </a:cubicBezTo>
                  <a:cubicBezTo>
                    <a:pt x="67" y="121"/>
                    <a:pt x="66" y="121"/>
                    <a:pt x="64" y="121"/>
                  </a:cubicBezTo>
                  <a:cubicBezTo>
                    <a:pt x="64" y="117"/>
                    <a:pt x="64" y="114"/>
                    <a:pt x="64" y="110"/>
                  </a:cubicBezTo>
                  <a:cubicBezTo>
                    <a:pt x="64" y="108"/>
                    <a:pt x="64" y="106"/>
                    <a:pt x="64" y="104"/>
                  </a:cubicBezTo>
                  <a:cubicBezTo>
                    <a:pt x="65" y="98"/>
                    <a:pt x="64" y="92"/>
                    <a:pt x="64" y="85"/>
                  </a:cubicBezTo>
                  <a:cubicBezTo>
                    <a:pt x="65" y="76"/>
                    <a:pt x="65" y="67"/>
                    <a:pt x="65" y="57"/>
                  </a:cubicBezTo>
                  <a:cubicBezTo>
                    <a:pt x="77" y="57"/>
                    <a:pt x="89" y="56"/>
                    <a:pt x="101" y="55"/>
                  </a:cubicBezTo>
                  <a:cubicBezTo>
                    <a:pt x="104" y="55"/>
                    <a:pt x="105" y="52"/>
                    <a:pt x="103" y="50"/>
                  </a:cubicBezTo>
                  <a:cubicBezTo>
                    <a:pt x="105" y="38"/>
                    <a:pt x="104" y="27"/>
                    <a:pt x="104" y="15"/>
                  </a:cubicBezTo>
                  <a:cubicBezTo>
                    <a:pt x="104" y="13"/>
                    <a:pt x="102" y="12"/>
                    <a:pt x="100" y="13"/>
                  </a:cubicBezTo>
                  <a:cubicBezTo>
                    <a:pt x="99" y="11"/>
                    <a:pt x="98" y="10"/>
                    <a:pt x="96" y="9"/>
                  </a:cubicBezTo>
                  <a:cubicBezTo>
                    <a:pt x="94" y="7"/>
                    <a:pt x="91" y="5"/>
                    <a:pt x="89" y="3"/>
                  </a:cubicBezTo>
                  <a:cubicBezTo>
                    <a:pt x="88" y="3"/>
                    <a:pt x="87" y="3"/>
                    <a:pt x="87" y="3"/>
                  </a:cubicBezTo>
                  <a:cubicBezTo>
                    <a:pt x="81" y="0"/>
                    <a:pt x="70" y="3"/>
                    <a:pt x="64" y="4"/>
                  </a:cubicBezTo>
                  <a:cubicBezTo>
                    <a:pt x="46" y="4"/>
                    <a:pt x="28" y="3"/>
                    <a:pt x="10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0" y="20"/>
                    <a:pt x="3" y="42"/>
                    <a:pt x="3" y="58"/>
                  </a:cubicBezTo>
                  <a:cubicBezTo>
                    <a:pt x="3" y="79"/>
                    <a:pt x="3" y="100"/>
                    <a:pt x="3" y="122"/>
                  </a:cubicBezTo>
                  <a:cubicBezTo>
                    <a:pt x="3" y="164"/>
                    <a:pt x="2" y="207"/>
                    <a:pt x="4" y="249"/>
                  </a:cubicBezTo>
                  <a:cubicBezTo>
                    <a:pt x="4" y="250"/>
                    <a:pt x="4" y="250"/>
                    <a:pt x="4" y="251"/>
                  </a:cubicBezTo>
                  <a:cubicBezTo>
                    <a:pt x="3" y="252"/>
                    <a:pt x="3" y="253"/>
                    <a:pt x="4" y="254"/>
                  </a:cubicBezTo>
                  <a:cubicBezTo>
                    <a:pt x="7" y="260"/>
                    <a:pt x="12" y="265"/>
                    <a:pt x="17" y="269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19" y="270"/>
                    <a:pt x="19" y="270"/>
                    <a:pt x="20" y="270"/>
                  </a:cubicBezTo>
                  <a:cubicBezTo>
                    <a:pt x="45" y="273"/>
                    <a:pt x="74" y="273"/>
                    <a:pt x="99" y="270"/>
                  </a:cubicBezTo>
                  <a:cubicBezTo>
                    <a:pt x="100" y="270"/>
                    <a:pt x="101" y="269"/>
                    <a:pt x="102" y="268"/>
                  </a:cubicBezTo>
                  <a:cubicBezTo>
                    <a:pt x="103" y="269"/>
                    <a:pt x="105" y="268"/>
                    <a:pt x="106" y="266"/>
                  </a:cubicBezTo>
                  <a:cubicBezTo>
                    <a:pt x="108" y="249"/>
                    <a:pt x="109" y="232"/>
                    <a:pt x="109" y="215"/>
                  </a:cubicBezTo>
                  <a:cubicBezTo>
                    <a:pt x="109" y="213"/>
                    <a:pt x="108" y="212"/>
                    <a:pt x="107" y="212"/>
                  </a:cubicBezTo>
                  <a:close/>
                  <a:moveTo>
                    <a:pt x="78" y="128"/>
                  </a:moveTo>
                  <a:cubicBezTo>
                    <a:pt x="78" y="133"/>
                    <a:pt x="77" y="137"/>
                    <a:pt x="77" y="141"/>
                  </a:cubicBezTo>
                  <a:cubicBezTo>
                    <a:pt x="74" y="137"/>
                    <a:pt x="71" y="133"/>
                    <a:pt x="67" y="130"/>
                  </a:cubicBezTo>
                  <a:cubicBezTo>
                    <a:pt x="71" y="130"/>
                    <a:pt x="75" y="129"/>
                    <a:pt x="78" y="128"/>
                  </a:cubicBezTo>
                  <a:close/>
                  <a:moveTo>
                    <a:pt x="84" y="12"/>
                  </a:moveTo>
                  <a:cubicBezTo>
                    <a:pt x="82" y="16"/>
                    <a:pt x="84" y="19"/>
                    <a:pt x="84" y="23"/>
                  </a:cubicBezTo>
                  <a:cubicBezTo>
                    <a:pt x="84" y="27"/>
                    <a:pt x="85" y="31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2" y="30"/>
                    <a:pt x="77" y="26"/>
                    <a:pt x="73" y="22"/>
                  </a:cubicBezTo>
                  <a:cubicBezTo>
                    <a:pt x="70" y="19"/>
                    <a:pt x="67" y="16"/>
                    <a:pt x="63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9" y="13"/>
                    <a:pt x="79" y="10"/>
                    <a:pt x="84" y="12"/>
                  </a:cubicBezTo>
                  <a:close/>
                  <a:moveTo>
                    <a:pt x="60" y="13"/>
                  </a:moveTo>
                  <a:cubicBezTo>
                    <a:pt x="63" y="17"/>
                    <a:pt x="67" y="21"/>
                    <a:pt x="71" y="25"/>
                  </a:cubicBezTo>
                  <a:cubicBezTo>
                    <a:pt x="74" y="28"/>
                    <a:pt x="77" y="32"/>
                    <a:pt x="80" y="35"/>
                  </a:cubicBezTo>
                  <a:cubicBezTo>
                    <a:pt x="77" y="35"/>
                    <a:pt x="74" y="35"/>
                    <a:pt x="71" y="36"/>
                  </a:cubicBezTo>
                  <a:cubicBezTo>
                    <a:pt x="67" y="32"/>
                    <a:pt x="62" y="28"/>
                    <a:pt x="58" y="24"/>
                  </a:cubicBezTo>
                  <a:cubicBezTo>
                    <a:pt x="55" y="21"/>
                    <a:pt x="51" y="17"/>
                    <a:pt x="48" y="13"/>
                  </a:cubicBezTo>
                  <a:cubicBezTo>
                    <a:pt x="52" y="13"/>
                    <a:pt x="56" y="13"/>
                    <a:pt x="60" y="13"/>
                  </a:cubicBezTo>
                  <a:close/>
                  <a:moveTo>
                    <a:pt x="45" y="13"/>
                  </a:moveTo>
                  <a:cubicBezTo>
                    <a:pt x="49" y="18"/>
                    <a:pt x="53" y="23"/>
                    <a:pt x="57" y="27"/>
                  </a:cubicBezTo>
                  <a:cubicBezTo>
                    <a:pt x="60" y="30"/>
                    <a:pt x="63" y="33"/>
                    <a:pt x="66" y="36"/>
                  </a:cubicBezTo>
                  <a:cubicBezTo>
                    <a:pt x="63" y="36"/>
                    <a:pt x="59" y="37"/>
                    <a:pt x="56" y="38"/>
                  </a:cubicBezTo>
                  <a:cubicBezTo>
                    <a:pt x="52" y="33"/>
                    <a:pt x="47" y="30"/>
                    <a:pt x="43" y="26"/>
                  </a:cubicBezTo>
                  <a:cubicBezTo>
                    <a:pt x="39" y="21"/>
                    <a:pt x="34" y="17"/>
                    <a:pt x="30" y="13"/>
                  </a:cubicBezTo>
                  <a:cubicBezTo>
                    <a:pt x="35" y="13"/>
                    <a:pt x="40" y="13"/>
                    <a:pt x="45" y="13"/>
                  </a:cubicBezTo>
                  <a:close/>
                  <a:moveTo>
                    <a:pt x="26" y="13"/>
                  </a:moveTo>
                  <a:cubicBezTo>
                    <a:pt x="31" y="18"/>
                    <a:pt x="36" y="23"/>
                    <a:pt x="41" y="28"/>
                  </a:cubicBezTo>
                  <a:cubicBezTo>
                    <a:pt x="45" y="32"/>
                    <a:pt x="48" y="36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49" y="40"/>
                    <a:pt x="46" y="41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2" y="40"/>
                    <a:pt x="37" y="36"/>
                    <a:pt x="33" y="31"/>
                  </a:cubicBezTo>
                  <a:cubicBezTo>
                    <a:pt x="27" y="24"/>
                    <a:pt x="21" y="18"/>
                    <a:pt x="15" y="11"/>
                  </a:cubicBezTo>
                  <a:cubicBezTo>
                    <a:pt x="19" y="12"/>
                    <a:pt x="22" y="12"/>
                    <a:pt x="26" y="13"/>
                  </a:cubicBezTo>
                  <a:close/>
                  <a:moveTo>
                    <a:pt x="30" y="32"/>
                  </a:moveTo>
                  <a:cubicBezTo>
                    <a:pt x="35" y="38"/>
                    <a:pt x="40" y="45"/>
                    <a:pt x="46" y="50"/>
                  </a:cubicBezTo>
                  <a:cubicBezTo>
                    <a:pt x="45" y="56"/>
                    <a:pt x="45" y="62"/>
                    <a:pt x="45" y="67"/>
                  </a:cubicBezTo>
                  <a:cubicBezTo>
                    <a:pt x="35" y="55"/>
                    <a:pt x="25" y="43"/>
                    <a:pt x="14" y="31"/>
                  </a:cubicBezTo>
                  <a:cubicBezTo>
                    <a:pt x="14" y="24"/>
                    <a:pt x="14" y="18"/>
                    <a:pt x="12" y="12"/>
                  </a:cubicBezTo>
                  <a:cubicBezTo>
                    <a:pt x="18" y="19"/>
                    <a:pt x="24" y="25"/>
                    <a:pt x="30" y="32"/>
                  </a:cubicBezTo>
                  <a:close/>
                  <a:moveTo>
                    <a:pt x="45" y="87"/>
                  </a:moveTo>
                  <a:cubicBezTo>
                    <a:pt x="34" y="75"/>
                    <a:pt x="24" y="61"/>
                    <a:pt x="13" y="50"/>
                  </a:cubicBezTo>
                  <a:cubicBezTo>
                    <a:pt x="13" y="45"/>
                    <a:pt x="14" y="40"/>
                    <a:pt x="14" y="34"/>
                  </a:cubicBezTo>
                  <a:cubicBezTo>
                    <a:pt x="24" y="47"/>
                    <a:pt x="34" y="60"/>
                    <a:pt x="45" y="73"/>
                  </a:cubicBezTo>
                  <a:cubicBezTo>
                    <a:pt x="45" y="78"/>
                    <a:pt x="45" y="82"/>
                    <a:pt x="45" y="87"/>
                  </a:cubicBezTo>
                  <a:close/>
                  <a:moveTo>
                    <a:pt x="12" y="61"/>
                  </a:moveTo>
                  <a:cubicBezTo>
                    <a:pt x="12" y="59"/>
                    <a:pt x="13" y="56"/>
                    <a:pt x="13" y="54"/>
                  </a:cubicBezTo>
                  <a:cubicBezTo>
                    <a:pt x="22" y="68"/>
                    <a:pt x="34" y="81"/>
                    <a:pt x="45" y="93"/>
                  </a:cubicBezTo>
                  <a:cubicBezTo>
                    <a:pt x="45" y="97"/>
                    <a:pt x="45" y="102"/>
                    <a:pt x="46" y="106"/>
                  </a:cubicBezTo>
                  <a:cubicBezTo>
                    <a:pt x="34" y="94"/>
                    <a:pt x="23" y="82"/>
                    <a:pt x="12" y="69"/>
                  </a:cubicBezTo>
                  <a:cubicBezTo>
                    <a:pt x="12" y="66"/>
                    <a:pt x="12" y="64"/>
                    <a:pt x="12" y="61"/>
                  </a:cubicBezTo>
                  <a:close/>
                  <a:moveTo>
                    <a:pt x="12" y="73"/>
                  </a:moveTo>
                  <a:cubicBezTo>
                    <a:pt x="23" y="87"/>
                    <a:pt x="35" y="101"/>
                    <a:pt x="47" y="115"/>
                  </a:cubicBezTo>
                  <a:cubicBezTo>
                    <a:pt x="47" y="117"/>
                    <a:pt x="48" y="120"/>
                    <a:pt x="48" y="123"/>
                  </a:cubicBezTo>
                  <a:cubicBezTo>
                    <a:pt x="48" y="124"/>
                    <a:pt x="49" y="125"/>
                    <a:pt x="50" y="125"/>
                  </a:cubicBezTo>
                  <a:cubicBezTo>
                    <a:pt x="50" y="126"/>
                    <a:pt x="50" y="127"/>
                    <a:pt x="51" y="127"/>
                  </a:cubicBezTo>
                  <a:cubicBezTo>
                    <a:pt x="54" y="129"/>
                    <a:pt x="57" y="129"/>
                    <a:pt x="60" y="129"/>
                  </a:cubicBezTo>
                  <a:cubicBezTo>
                    <a:pt x="66" y="135"/>
                    <a:pt x="71" y="141"/>
                    <a:pt x="77" y="147"/>
                  </a:cubicBezTo>
                  <a:cubicBezTo>
                    <a:pt x="77" y="151"/>
                    <a:pt x="78" y="156"/>
                    <a:pt x="78" y="160"/>
                  </a:cubicBezTo>
                  <a:cubicBezTo>
                    <a:pt x="58" y="134"/>
                    <a:pt x="34" y="111"/>
                    <a:pt x="12" y="87"/>
                  </a:cubicBezTo>
                  <a:cubicBezTo>
                    <a:pt x="12" y="82"/>
                    <a:pt x="12" y="77"/>
                    <a:pt x="12" y="73"/>
                  </a:cubicBezTo>
                  <a:close/>
                  <a:moveTo>
                    <a:pt x="12" y="90"/>
                  </a:moveTo>
                  <a:cubicBezTo>
                    <a:pt x="31" y="114"/>
                    <a:pt x="51" y="140"/>
                    <a:pt x="74" y="160"/>
                  </a:cubicBezTo>
                  <a:cubicBezTo>
                    <a:pt x="70" y="160"/>
                    <a:pt x="67" y="161"/>
                    <a:pt x="64" y="161"/>
                  </a:cubicBezTo>
                  <a:cubicBezTo>
                    <a:pt x="63" y="161"/>
                    <a:pt x="63" y="161"/>
                    <a:pt x="62" y="161"/>
                  </a:cubicBezTo>
                  <a:cubicBezTo>
                    <a:pt x="46" y="143"/>
                    <a:pt x="29" y="125"/>
                    <a:pt x="12" y="108"/>
                  </a:cubicBezTo>
                  <a:cubicBezTo>
                    <a:pt x="12" y="102"/>
                    <a:pt x="12" y="96"/>
                    <a:pt x="12" y="90"/>
                  </a:cubicBezTo>
                  <a:close/>
                  <a:moveTo>
                    <a:pt x="11" y="122"/>
                  </a:moveTo>
                  <a:cubicBezTo>
                    <a:pt x="11" y="118"/>
                    <a:pt x="12" y="114"/>
                    <a:pt x="12" y="111"/>
                  </a:cubicBezTo>
                  <a:cubicBezTo>
                    <a:pt x="27" y="128"/>
                    <a:pt x="42" y="145"/>
                    <a:pt x="57" y="162"/>
                  </a:cubicBezTo>
                  <a:cubicBezTo>
                    <a:pt x="55" y="162"/>
                    <a:pt x="52" y="162"/>
                    <a:pt x="49" y="162"/>
                  </a:cubicBezTo>
                  <a:cubicBezTo>
                    <a:pt x="48" y="162"/>
                    <a:pt x="47" y="162"/>
                    <a:pt x="47" y="163"/>
                  </a:cubicBezTo>
                  <a:cubicBezTo>
                    <a:pt x="35" y="152"/>
                    <a:pt x="23" y="140"/>
                    <a:pt x="11" y="128"/>
                  </a:cubicBezTo>
                  <a:cubicBezTo>
                    <a:pt x="11" y="126"/>
                    <a:pt x="11" y="124"/>
                    <a:pt x="11" y="122"/>
                  </a:cubicBezTo>
                  <a:close/>
                  <a:moveTo>
                    <a:pt x="11" y="148"/>
                  </a:moveTo>
                  <a:cubicBezTo>
                    <a:pt x="16" y="154"/>
                    <a:pt x="21" y="159"/>
                    <a:pt x="26" y="164"/>
                  </a:cubicBezTo>
                  <a:cubicBezTo>
                    <a:pt x="30" y="169"/>
                    <a:pt x="35" y="175"/>
                    <a:pt x="41" y="179"/>
                  </a:cubicBezTo>
                  <a:cubicBezTo>
                    <a:pt x="42" y="179"/>
                    <a:pt x="43" y="178"/>
                    <a:pt x="42" y="177"/>
                  </a:cubicBezTo>
                  <a:cubicBezTo>
                    <a:pt x="38" y="171"/>
                    <a:pt x="32" y="167"/>
                    <a:pt x="27" y="162"/>
                  </a:cubicBezTo>
                  <a:cubicBezTo>
                    <a:pt x="22" y="157"/>
                    <a:pt x="17" y="151"/>
                    <a:pt x="12" y="146"/>
                  </a:cubicBezTo>
                  <a:cubicBezTo>
                    <a:pt x="12" y="146"/>
                    <a:pt x="11" y="146"/>
                    <a:pt x="11" y="146"/>
                  </a:cubicBezTo>
                  <a:cubicBezTo>
                    <a:pt x="11" y="141"/>
                    <a:pt x="11" y="136"/>
                    <a:pt x="11" y="131"/>
                  </a:cubicBezTo>
                  <a:cubicBezTo>
                    <a:pt x="21" y="144"/>
                    <a:pt x="33" y="156"/>
                    <a:pt x="45" y="166"/>
                  </a:cubicBezTo>
                  <a:cubicBezTo>
                    <a:pt x="43" y="175"/>
                    <a:pt x="42" y="185"/>
                    <a:pt x="41" y="194"/>
                  </a:cubicBezTo>
                  <a:cubicBezTo>
                    <a:pt x="31" y="185"/>
                    <a:pt x="21" y="176"/>
                    <a:pt x="11" y="167"/>
                  </a:cubicBezTo>
                  <a:cubicBezTo>
                    <a:pt x="11" y="160"/>
                    <a:pt x="11" y="154"/>
                    <a:pt x="11" y="148"/>
                  </a:cubicBezTo>
                  <a:close/>
                  <a:moveTo>
                    <a:pt x="12" y="249"/>
                  </a:moveTo>
                  <a:cubicBezTo>
                    <a:pt x="12" y="245"/>
                    <a:pt x="12" y="240"/>
                    <a:pt x="12" y="236"/>
                  </a:cubicBezTo>
                  <a:cubicBezTo>
                    <a:pt x="15" y="239"/>
                    <a:pt x="18" y="242"/>
                    <a:pt x="22" y="245"/>
                  </a:cubicBezTo>
                  <a:cubicBezTo>
                    <a:pt x="23" y="246"/>
                    <a:pt x="25" y="248"/>
                    <a:pt x="27" y="249"/>
                  </a:cubicBezTo>
                  <a:cubicBezTo>
                    <a:pt x="22" y="249"/>
                    <a:pt x="14" y="250"/>
                    <a:pt x="12" y="249"/>
                  </a:cubicBezTo>
                  <a:close/>
                  <a:moveTo>
                    <a:pt x="31" y="249"/>
                  </a:moveTo>
                  <a:cubicBezTo>
                    <a:pt x="29" y="247"/>
                    <a:pt x="26" y="244"/>
                    <a:pt x="23" y="242"/>
                  </a:cubicBezTo>
                  <a:cubicBezTo>
                    <a:pt x="19" y="239"/>
                    <a:pt x="16" y="236"/>
                    <a:pt x="12" y="233"/>
                  </a:cubicBezTo>
                  <a:cubicBezTo>
                    <a:pt x="12" y="229"/>
                    <a:pt x="12" y="224"/>
                    <a:pt x="12" y="220"/>
                  </a:cubicBezTo>
                  <a:cubicBezTo>
                    <a:pt x="19" y="228"/>
                    <a:pt x="27" y="235"/>
                    <a:pt x="34" y="243"/>
                  </a:cubicBezTo>
                  <a:cubicBezTo>
                    <a:pt x="37" y="245"/>
                    <a:pt x="39" y="247"/>
                    <a:pt x="42" y="250"/>
                  </a:cubicBezTo>
                  <a:cubicBezTo>
                    <a:pt x="38" y="250"/>
                    <a:pt x="35" y="249"/>
                    <a:pt x="31" y="249"/>
                  </a:cubicBezTo>
                  <a:close/>
                  <a:moveTo>
                    <a:pt x="46" y="250"/>
                  </a:moveTo>
                  <a:cubicBezTo>
                    <a:pt x="44" y="247"/>
                    <a:pt x="42" y="245"/>
                    <a:pt x="41" y="245"/>
                  </a:cubicBezTo>
                  <a:cubicBezTo>
                    <a:pt x="38" y="242"/>
                    <a:pt x="34" y="238"/>
                    <a:pt x="31" y="235"/>
                  </a:cubicBezTo>
                  <a:cubicBezTo>
                    <a:pt x="25" y="229"/>
                    <a:pt x="18" y="223"/>
                    <a:pt x="12" y="218"/>
                  </a:cubicBezTo>
                  <a:cubicBezTo>
                    <a:pt x="12" y="213"/>
                    <a:pt x="12" y="209"/>
                    <a:pt x="12" y="205"/>
                  </a:cubicBezTo>
                  <a:cubicBezTo>
                    <a:pt x="20" y="214"/>
                    <a:pt x="29" y="222"/>
                    <a:pt x="37" y="230"/>
                  </a:cubicBezTo>
                  <a:cubicBezTo>
                    <a:pt x="44" y="237"/>
                    <a:pt x="51" y="244"/>
                    <a:pt x="58" y="250"/>
                  </a:cubicBezTo>
                  <a:cubicBezTo>
                    <a:pt x="54" y="250"/>
                    <a:pt x="50" y="250"/>
                    <a:pt x="46" y="250"/>
                  </a:cubicBezTo>
                  <a:close/>
                  <a:moveTo>
                    <a:pt x="63" y="250"/>
                  </a:moveTo>
                  <a:cubicBezTo>
                    <a:pt x="56" y="241"/>
                    <a:pt x="47" y="234"/>
                    <a:pt x="38" y="226"/>
                  </a:cubicBezTo>
                  <a:cubicBezTo>
                    <a:pt x="34" y="222"/>
                    <a:pt x="30" y="218"/>
                    <a:pt x="26" y="215"/>
                  </a:cubicBezTo>
                  <a:cubicBezTo>
                    <a:pt x="23" y="212"/>
                    <a:pt x="20" y="210"/>
                    <a:pt x="18" y="207"/>
                  </a:cubicBezTo>
                  <a:cubicBezTo>
                    <a:pt x="18" y="207"/>
                    <a:pt x="14" y="204"/>
                    <a:pt x="12" y="203"/>
                  </a:cubicBezTo>
                  <a:cubicBezTo>
                    <a:pt x="12" y="198"/>
                    <a:pt x="12" y="194"/>
                    <a:pt x="12" y="189"/>
                  </a:cubicBezTo>
                  <a:cubicBezTo>
                    <a:pt x="22" y="200"/>
                    <a:pt x="32" y="210"/>
                    <a:pt x="43" y="221"/>
                  </a:cubicBezTo>
                  <a:cubicBezTo>
                    <a:pt x="48" y="226"/>
                    <a:pt x="53" y="231"/>
                    <a:pt x="58" y="235"/>
                  </a:cubicBezTo>
                  <a:cubicBezTo>
                    <a:pt x="61" y="238"/>
                    <a:pt x="64" y="242"/>
                    <a:pt x="67" y="245"/>
                  </a:cubicBezTo>
                  <a:cubicBezTo>
                    <a:pt x="68" y="245"/>
                    <a:pt x="71" y="248"/>
                    <a:pt x="74" y="250"/>
                  </a:cubicBezTo>
                  <a:cubicBezTo>
                    <a:pt x="71" y="250"/>
                    <a:pt x="67" y="250"/>
                    <a:pt x="63" y="250"/>
                  </a:cubicBezTo>
                  <a:close/>
                  <a:moveTo>
                    <a:pt x="85" y="250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83" y="250"/>
                    <a:pt x="81" y="250"/>
                    <a:pt x="79" y="250"/>
                  </a:cubicBezTo>
                  <a:cubicBezTo>
                    <a:pt x="77" y="247"/>
                    <a:pt x="74" y="245"/>
                    <a:pt x="72" y="244"/>
                  </a:cubicBezTo>
                  <a:cubicBezTo>
                    <a:pt x="65" y="237"/>
                    <a:pt x="58" y="230"/>
                    <a:pt x="51" y="224"/>
                  </a:cubicBezTo>
                  <a:cubicBezTo>
                    <a:pt x="38" y="211"/>
                    <a:pt x="25" y="199"/>
                    <a:pt x="12" y="187"/>
                  </a:cubicBezTo>
                  <a:cubicBezTo>
                    <a:pt x="12" y="181"/>
                    <a:pt x="12" y="175"/>
                    <a:pt x="11" y="169"/>
                  </a:cubicBezTo>
                  <a:cubicBezTo>
                    <a:pt x="21" y="180"/>
                    <a:pt x="31" y="191"/>
                    <a:pt x="40" y="201"/>
                  </a:cubicBezTo>
                  <a:cubicBezTo>
                    <a:pt x="40" y="203"/>
                    <a:pt x="41" y="205"/>
                    <a:pt x="42" y="206"/>
                  </a:cubicBezTo>
                  <a:cubicBezTo>
                    <a:pt x="40" y="208"/>
                    <a:pt x="41" y="211"/>
                    <a:pt x="44" y="211"/>
                  </a:cubicBezTo>
                  <a:cubicBezTo>
                    <a:pt x="46" y="211"/>
                    <a:pt x="48" y="211"/>
                    <a:pt x="50" y="211"/>
                  </a:cubicBezTo>
                  <a:cubicBezTo>
                    <a:pt x="61" y="223"/>
                    <a:pt x="73" y="235"/>
                    <a:pt x="85" y="245"/>
                  </a:cubicBezTo>
                  <a:cubicBezTo>
                    <a:pt x="85" y="247"/>
                    <a:pt x="85" y="248"/>
                    <a:pt x="85" y="250"/>
                  </a:cubicBezTo>
                  <a:close/>
                  <a:moveTo>
                    <a:pt x="86" y="234"/>
                  </a:moveTo>
                  <a:cubicBezTo>
                    <a:pt x="86" y="236"/>
                    <a:pt x="86" y="238"/>
                    <a:pt x="86" y="240"/>
                  </a:cubicBezTo>
                  <a:cubicBezTo>
                    <a:pt x="77" y="230"/>
                    <a:pt x="67" y="22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62" y="211"/>
                    <a:pt x="67" y="211"/>
                    <a:pt x="71" y="211"/>
                  </a:cubicBezTo>
                  <a:cubicBezTo>
                    <a:pt x="74" y="214"/>
                    <a:pt x="76" y="217"/>
                    <a:pt x="79" y="219"/>
                  </a:cubicBezTo>
                  <a:cubicBezTo>
                    <a:pt x="81" y="222"/>
                    <a:pt x="83" y="225"/>
                    <a:pt x="86" y="227"/>
                  </a:cubicBezTo>
                  <a:cubicBezTo>
                    <a:pt x="86" y="230"/>
                    <a:pt x="86" y="232"/>
                    <a:pt x="86" y="234"/>
                  </a:cubicBezTo>
                  <a:close/>
                  <a:moveTo>
                    <a:pt x="86" y="222"/>
                  </a:moveTo>
                  <a:cubicBezTo>
                    <a:pt x="85" y="221"/>
                    <a:pt x="83" y="219"/>
                    <a:pt x="82" y="218"/>
                  </a:cubicBezTo>
                  <a:cubicBezTo>
                    <a:pt x="79" y="216"/>
                    <a:pt x="77" y="214"/>
                    <a:pt x="75" y="212"/>
                  </a:cubicBezTo>
                  <a:cubicBezTo>
                    <a:pt x="79" y="212"/>
                    <a:pt x="83" y="212"/>
                    <a:pt x="86" y="212"/>
                  </a:cubicBezTo>
                  <a:cubicBezTo>
                    <a:pt x="86" y="215"/>
                    <a:pt x="86" y="219"/>
                    <a:pt x="86" y="2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6651487-B2AD-4F84-867B-AEC35DE4A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4150" y="3265488"/>
              <a:ext cx="400050" cy="581025"/>
            </a:xfrm>
            <a:custGeom>
              <a:avLst/>
              <a:gdLst>
                <a:gd name="T0" fmla="*/ 104 w 171"/>
                <a:gd name="T1" fmla="*/ 16 h 269"/>
                <a:gd name="T2" fmla="*/ 89 w 171"/>
                <a:gd name="T3" fmla="*/ 3 h 269"/>
                <a:gd name="T4" fmla="*/ 41 w 171"/>
                <a:gd name="T5" fmla="*/ 3 h 269"/>
                <a:gd name="T6" fmla="*/ 2 w 171"/>
                <a:gd name="T7" fmla="*/ 251 h 269"/>
                <a:gd name="T8" fmla="*/ 17 w 171"/>
                <a:gd name="T9" fmla="*/ 266 h 269"/>
                <a:gd name="T10" fmla="*/ 59 w 171"/>
                <a:gd name="T11" fmla="*/ 258 h 269"/>
                <a:gd name="T12" fmla="*/ 107 w 171"/>
                <a:gd name="T13" fmla="*/ 231 h 269"/>
                <a:gd name="T14" fmla="*/ 118 w 171"/>
                <a:gd name="T15" fmla="*/ 257 h 269"/>
                <a:gd name="T16" fmla="*/ 168 w 171"/>
                <a:gd name="T17" fmla="*/ 264 h 269"/>
                <a:gd name="T18" fmla="*/ 98 w 171"/>
                <a:gd name="T19" fmla="*/ 151 h 269"/>
                <a:gd name="T20" fmla="*/ 94 w 171"/>
                <a:gd name="T21" fmla="*/ 131 h 269"/>
                <a:gd name="T22" fmla="*/ 97 w 171"/>
                <a:gd name="T23" fmla="*/ 146 h 269"/>
                <a:gd name="T24" fmla="*/ 93 w 171"/>
                <a:gd name="T25" fmla="*/ 127 h 269"/>
                <a:gd name="T26" fmla="*/ 96 w 171"/>
                <a:gd name="T27" fmla="*/ 179 h 269"/>
                <a:gd name="T28" fmla="*/ 96 w 171"/>
                <a:gd name="T29" fmla="*/ 179 h 269"/>
                <a:gd name="T30" fmla="*/ 87 w 171"/>
                <a:gd name="T31" fmla="*/ 104 h 269"/>
                <a:gd name="T32" fmla="*/ 85 w 171"/>
                <a:gd name="T33" fmla="*/ 9 h 269"/>
                <a:gd name="T34" fmla="*/ 85 w 171"/>
                <a:gd name="T35" fmla="*/ 9 h 269"/>
                <a:gd name="T36" fmla="*/ 46 w 171"/>
                <a:gd name="T37" fmla="*/ 8 h 269"/>
                <a:gd name="T38" fmla="*/ 109 w 171"/>
                <a:gd name="T39" fmla="*/ 101 h 269"/>
                <a:gd name="T40" fmla="*/ 67 w 171"/>
                <a:gd name="T41" fmla="*/ 53 h 269"/>
                <a:gd name="T42" fmla="*/ 42 w 171"/>
                <a:gd name="T43" fmla="*/ 31 h 269"/>
                <a:gd name="T44" fmla="*/ 42 w 171"/>
                <a:gd name="T45" fmla="*/ 31 h 269"/>
                <a:gd name="T46" fmla="*/ 51 w 171"/>
                <a:gd name="T47" fmla="*/ 81 h 269"/>
                <a:gd name="T48" fmla="*/ 48 w 171"/>
                <a:gd name="T49" fmla="*/ 81 h 269"/>
                <a:gd name="T50" fmla="*/ 36 w 171"/>
                <a:gd name="T51" fmla="*/ 84 h 269"/>
                <a:gd name="T52" fmla="*/ 55 w 171"/>
                <a:gd name="T53" fmla="*/ 124 h 269"/>
                <a:gd name="T54" fmla="*/ 46 w 171"/>
                <a:gd name="T55" fmla="*/ 118 h 269"/>
                <a:gd name="T56" fmla="*/ 31 w 171"/>
                <a:gd name="T57" fmla="*/ 119 h 269"/>
                <a:gd name="T58" fmla="*/ 40 w 171"/>
                <a:gd name="T59" fmla="*/ 134 h 269"/>
                <a:gd name="T60" fmla="*/ 29 w 171"/>
                <a:gd name="T61" fmla="*/ 134 h 269"/>
                <a:gd name="T62" fmla="*/ 46 w 171"/>
                <a:gd name="T63" fmla="*/ 170 h 269"/>
                <a:gd name="T64" fmla="*/ 11 w 171"/>
                <a:gd name="T65" fmla="*/ 238 h 269"/>
                <a:gd name="T66" fmla="*/ 27 w 171"/>
                <a:gd name="T67" fmla="*/ 248 h 269"/>
                <a:gd name="T68" fmla="*/ 13 w 171"/>
                <a:gd name="T69" fmla="*/ 227 h 269"/>
                <a:gd name="T70" fmla="*/ 43 w 171"/>
                <a:gd name="T71" fmla="*/ 249 h 269"/>
                <a:gd name="T72" fmla="*/ 16 w 171"/>
                <a:gd name="T73" fmla="*/ 213 h 269"/>
                <a:gd name="T74" fmla="*/ 44 w 171"/>
                <a:gd name="T75" fmla="*/ 239 h 269"/>
                <a:gd name="T76" fmla="*/ 45 w 171"/>
                <a:gd name="T77" fmla="*/ 229 h 269"/>
                <a:gd name="T78" fmla="*/ 19 w 171"/>
                <a:gd name="T79" fmla="*/ 197 h 269"/>
                <a:gd name="T80" fmla="*/ 54 w 171"/>
                <a:gd name="T81" fmla="*/ 216 h 269"/>
                <a:gd name="T82" fmla="*/ 24 w 171"/>
                <a:gd name="T83" fmla="*/ 169 h 269"/>
                <a:gd name="T84" fmla="*/ 68 w 171"/>
                <a:gd name="T85" fmla="*/ 214 h 269"/>
                <a:gd name="T86" fmla="*/ 46 w 171"/>
                <a:gd name="T87" fmla="*/ 186 h 269"/>
                <a:gd name="T88" fmla="*/ 73 w 171"/>
                <a:gd name="T89" fmla="*/ 214 h 269"/>
                <a:gd name="T90" fmla="*/ 96 w 171"/>
                <a:gd name="T91" fmla="*/ 213 h 269"/>
                <a:gd name="T92" fmla="*/ 130 w 171"/>
                <a:gd name="T93" fmla="*/ 246 h 269"/>
                <a:gd name="T94" fmla="*/ 113 w 171"/>
                <a:gd name="T95" fmla="*/ 223 h 269"/>
                <a:gd name="T96" fmla="*/ 102 w 171"/>
                <a:gd name="T97" fmla="*/ 212 h 269"/>
                <a:gd name="T98" fmla="*/ 138 w 171"/>
                <a:gd name="T99" fmla="*/ 235 h 269"/>
                <a:gd name="T100" fmla="*/ 100 w 171"/>
                <a:gd name="T101" fmla="*/ 187 h 269"/>
                <a:gd name="T102" fmla="*/ 103 w 171"/>
                <a:gd name="T103" fmla="*/ 17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269">
                  <a:moveTo>
                    <a:pt x="168" y="258"/>
                  </a:moveTo>
                  <a:cubicBezTo>
                    <a:pt x="162" y="218"/>
                    <a:pt x="149" y="178"/>
                    <a:pt x="138" y="139"/>
                  </a:cubicBezTo>
                  <a:cubicBezTo>
                    <a:pt x="127" y="98"/>
                    <a:pt x="116" y="58"/>
                    <a:pt x="105" y="17"/>
                  </a:cubicBezTo>
                  <a:cubicBezTo>
                    <a:pt x="105" y="16"/>
                    <a:pt x="104" y="16"/>
                    <a:pt x="104" y="16"/>
                  </a:cubicBezTo>
                  <a:cubicBezTo>
                    <a:pt x="104" y="15"/>
                    <a:pt x="104" y="14"/>
                    <a:pt x="103" y="14"/>
                  </a:cubicBezTo>
                  <a:cubicBezTo>
                    <a:pt x="101" y="12"/>
                    <a:pt x="99" y="11"/>
                    <a:pt x="97" y="10"/>
                  </a:cubicBezTo>
                  <a:cubicBezTo>
                    <a:pt x="94" y="8"/>
                    <a:pt x="92" y="6"/>
                    <a:pt x="91" y="4"/>
                  </a:cubicBezTo>
                  <a:cubicBezTo>
                    <a:pt x="91" y="3"/>
                    <a:pt x="90" y="3"/>
                    <a:pt x="89" y="3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2"/>
                    <a:pt x="87" y="1"/>
                    <a:pt x="85" y="1"/>
                  </a:cubicBezTo>
                  <a:cubicBezTo>
                    <a:pt x="72" y="0"/>
                    <a:pt x="56" y="0"/>
                    <a:pt x="43" y="2"/>
                  </a:cubicBezTo>
                  <a:cubicBezTo>
                    <a:pt x="42" y="2"/>
                    <a:pt x="41" y="2"/>
                    <a:pt x="41" y="3"/>
                  </a:cubicBezTo>
                  <a:cubicBezTo>
                    <a:pt x="40" y="3"/>
                    <a:pt x="38" y="4"/>
                    <a:pt x="38" y="6"/>
                  </a:cubicBezTo>
                  <a:cubicBezTo>
                    <a:pt x="33" y="49"/>
                    <a:pt x="27" y="91"/>
                    <a:pt x="21" y="134"/>
                  </a:cubicBezTo>
                  <a:cubicBezTo>
                    <a:pt x="15" y="173"/>
                    <a:pt x="6" y="211"/>
                    <a:pt x="2" y="251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2" y="251"/>
                    <a:pt x="2" y="251"/>
                    <a:pt x="2" y="251"/>
                  </a:cubicBezTo>
                  <a:cubicBezTo>
                    <a:pt x="1" y="252"/>
                    <a:pt x="0" y="254"/>
                    <a:pt x="1" y="255"/>
                  </a:cubicBezTo>
                  <a:cubicBezTo>
                    <a:pt x="4" y="257"/>
                    <a:pt x="6" y="259"/>
                    <a:pt x="9" y="261"/>
                  </a:cubicBezTo>
                  <a:cubicBezTo>
                    <a:pt x="11" y="263"/>
                    <a:pt x="14" y="266"/>
                    <a:pt x="17" y="266"/>
                  </a:cubicBezTo>
                  <a:cubicBezTo>
                    <a:pt x="18" y="266"/>
                    <a:pt x="18" y="265"/>
                    <a:pt x="19" y="265"/>
                  </a:cubicBezTo>
                  <a:cubicBezTo>
                    <a:pt x="24" y="265"/>
                    <a:pt x="29" y="266"/>
                    <a:pt x="33" y="266"/>
                  </a:cubicBezTo>
                  <a:cubicBezTo>
                    <a:pt x="38" y="266"/>
                    <a:pt x="44" y="266"/>
                    <a:pt x="48" y="265"/>
                  </a:cubicBezTo>
                  <a:cubicBezTo>
                    <a:pt x="53" y="266"/>
                    <a:pt x="57" y="263"/>
                    <a:pt x="59" y="258"/>
                  </a:cubicBezTo>
                  <a:cubicBezTo>
                    <a:pt x="61" y="254"/>
                    <a:pt x="62" y="249"/>
                    <a:pt x="63" y="245"/>
                  </a:cubicBezTo>
                  <a:cubicBezTo>
                    <a:pt x="65" y="241"/>
                    <a:pt x="66" y="237"/>
                    <a:pt x="67" y="232"/>
                  </a:cubicBezTo>
                  <a:cubicBezTo>
                    <a:pt x="72" y="232"/>
                    <a:pt x="76" y="232"/>
                    <a:pt x="81" y="232"/>
                  </a:cubicBezTo>
                  <a:cubicBezTo>
                    <a:pt x="90" y="232"/>
                    <a:pt x="99" y="232"/>
                    <a:pt x="107" y="231"/>
                  </a:cubicBezTo>
                  <a:cubicBezTo>
                    <a:pt x="109" y="237"/>
                    <a:pt x="112" y="244"/>
                    <a:pt x="114" y="250"/>
                  </a:cubicBezTo>
                  <a:cubicBezTo>
                    <a:pt x="114" y="251"/>
                    <a:pt x="114" y="251"/>
                    <a:pt x="114" y="251"/>
                  </a:cubicBezTo>
                  <a:cubicBezTo>
                    <a:pt x="114" y="251"/>
                    <a:pt x="114" y="252"/>
                    <a:pt x="114" y="252"/>
                  </a:cubicBezTo>
                  <a:cubicBezTo>
                    <a:pt x="114" y="254"/>
                    <a:pt x="116" y="256"/>
                    <a:pt x="118" y="257"/>
                  </a:cubicBezTo>
                  <a:cubicBezTo>
                    <a:pt x="120" y="262"/>
                    <a:pt x="123" y="265"/>
                    <a:pt x="127" y="267"/>
                  </a:cubicBezTo>
                  <a:cubicBezTo>
                    <a:pt x="132" y="269"/>
                    <a:pt x="136" y="269"/>
                    <a:pt x="141" y="268"/>
                  </a:cubicBezTo>
                  <a:cubicBezTo>
                    <a:pt x="145" y="268"/>
                    <a:pt x="150" y="268"/>
                    <a:pt x="154" y="267"/>
                  </a:cubicBezTo>
                  <a:cubicBezTo>
                    <a:pt x="159" y="266"/>
                    <a:pt x="163" y="266"/>
                    <a:pt x="168" y="264"/>
                  </a:cubicBezTo>
                  <a:cubicBezTo>
                    <a:pt x="171" y="264"/>
                    <a:pt x="171" y="259"/>
                    <a:pt x="168" y="258"/>
                  </a:cubicBezTo>
                  <a:close/>
                  <a:moveTo>
                    <a:pt x="138" y="209"/>
                  </a:moveTo>
                  <a:cubicBezTo>
                    <a:pt x="127" y="195"/>
                    <a:pt x="114" y="182"/>
                    <a:pt x="102" y="169"/>
                  </a:cubicBezTo>
                  <a:cubicBezTo>
                    <a:pt x="101" y="163"/>
                    <a:pt x="100" y="157"/>
                    <a:pt x="98" y="151"/>
                  </a:cubicBezTo>
                  <a:cubicBezTo>
                    <a:pt x="109" y="163"/>
                    <a:pt x="120" y="176"/>
                    <a:pt x="132" y="188"/>
                  </a:cubicBezTo>
                  <a:cubicBezTo>
                    <a:pt x="134" y="195"/>
                    <a:pt x="136" y="202"/>
                    <a:pt x="138" y="209"/>
                  </a:cubicBezTo>
                  <a:close/>
                  <a:moveTo>
                    <a:pt x="97" y="146"/>
                  </a:moveTo>
                  <a:cubicBezTo>
                    <a:pt x="96" y="141"/>
                    <a:pt x="95" y="136"/>
                    <a:pt x="94" y="131"/>
                  </a:cubicBezTo>
                  <a:cubicBezTo>
                    <a:pt x="97" y="135"/>
                    <a:pt x="100" y="137"/>
                    <a:pt x="102" y="139"/>
                  </a:cubicBezTo>
                  <a:cubicBezTo>
                    <a:pt x="110" y="148"/>
                    <a:pt x="118" y="158"/>
                    <a:pt x="127" y="167"/>
                  </a:cubicBezTo>
                  <a:cubicBezTo>
                    <a:pt x="128" y="171"/>
                    <a:pt x="129" y="176"/>
                    <a:pt x="130" y="180"/>
                  </a:cubicBezTo>
                  <a:cubicBezTo>
                    <a:pt x="120" y="168"/>
                    <a:pt x="108" y="157"/>
                    <a:pt x="97" y="146"/>
                  </a:cubicBezTo>
                  <a:close/>
                  <a:moveTo>
                    <a:pt x="125" y="160"/>
                  </a:moveTo>
                  <a:cubicBezTo>
                    <a:pt x="120" y="154"/>
                    <a:pt x="115" y="149"/>
                    <a:pt x="110" y="144"/>
                  </a:cubicBezTo>
                  <a:cubicBezTo>
                    <a:pt x="107" y="140"/>
                    <a:pt x="103" y="136"/>
                    <a:pt x="100" y="133"/>
                  </a:cubicBezTo>
                  <a:cubicBezTo>
                    <a:pt x="99" y="132"/>
                    <a:pt x="96" y="129"/>
                    <a:pt x="93" y="127"/>
                  </a:cubicBezTo>
                  <a:cubicBezTo>
                    <a:pt x="91" y="120"/>
                    <a:pt x="90" y="114"/>
                    <a:pt x="88" y="107"/>
                  </a:cubicBezTo>
                  <a:cubicBezTo>
                    <a:pt x="99" y="119"/>
                    <a:pt x="109" y="131"/>
                    <a:pt x="120" y="143"/>
                  </a:cubicBezTo>
                  <a:cubicBezTo>
                    <a:pt x="122" y="148"/>
                    <a:pt x="123" y="154"/>
                    <a:pt x="125" y="160"/>
                  </a:cubicBezTo>
                  <a:close/>
                  <a:moveTo>
                    <a:pt x="96" y="179"/>
                  </a:moveTo>
                  <a:cubicBezTo>
                    <a:pt x="89" y="179"/>
                    <a:pt x="81" y="180"/>
                    <a:pt x="74" y="181"/>
                  </a:cubicBezTo>
                  <a:cubicBezTo>
                    <a:pt x="71" y="181"/>
                    <a:pt x="69" y="182"/>
                    <a:pt x="66" y="182"/>
                  </a:cubicBezTo>
                  <a:cubicBezTo>
                    <a:pt x="72" y="154"/>
                    <a:pt x="75" y="125"/>
                    <a:pt x="77" y="97"/>
                  </a:cubicBezTo>
                  <a:cubicBezTo>
                    <a:pt x="83" y="124"/>
                    <a:pt x="90" y="152"/>
                    <a:pt x="96" y="179"/>
                  </a:cubicBezTo>
                  <a:close/>
                  <a:moveTo>
                    <a:pt x="116" y="125"/>
                  </a:moveTo>
                  <a:cubicBezTo>
                    <a:pt x="117" y="128"/>
                    <a:pt x="118" y="132"/>
                    <a:pt x="119" y="136"/>
                  </a:cubicBezTo>
                  <a:cubicBezTo>
                    <a:pt x="108" y="125"/>
                    <a:pt x="98" y="114"/>
                    <a:pt x="88" y="104"/>
                  </a:cubicBezTo>
                  <a:cubicBezTo>
                    <a:pt x="88" y="104"/>
                    <a:pt x="87" y="104"/>
                    <a:pt x="87" y="104"/>
                  </a:cubicBezTo>
                  <a:cubicBezTo>
                    <a:pt x="84" y="94"/>
                    <a:pt x="82" y="83"/>
                    <a:pt x="78" y="74"/>
                  </a:cubicBezTo>
                  <a:cubicBezTo>
                    <a:pt x="89" y="86"/>
                    <a:pt x="100" y="98"/>
                    <a:pt x="112" y="110"/>
                  </a:cubicBezTo>
                  <a:cubicBezTo>
                    <a:pt x="113" y="115"/>
                    <a:pt x="114" y="120"/>
                    <a:pt x="116" y="125"/>
                  </a:cubicBezTo>
                  <a:close/>
                  <a:moveTo>
                    <a:pt x="85" y="9"/>
                  </a:moveTo>
                  <a:cubicBezTo>
                    <a:pt x="85" y="9"/>
                    <a:pt x="86" y="9"/>
                    <a:pt x="86" y="9"/>
                  </a:cubicBezTo>
                  <a:cubicBezTo>
                    <a:pt x="87" y="15"/>
                    <a:pt x="88" y="21"/>
                    <a:pt x="89" y="28"/>
                  </a:cubicBezTo>
                  <a:cubicBezTo>
                    <a:pt x="83" y="21"/>
                    <a:pt x="76" y="15"/>
                    <a:pt x="69" y="9"/>
                  </a:cubicBezTo>
                  <a:cubicBezTo>
                    <a:pt x="75" y="9"/>
                    <a:pt x="80" y="9"/>
                    <a:pt x="85" y="9"/>
                  </a:cubicBezTo>
                  <a:close/>
                  <a:moveTo>
                    <a:pt x="65" y="9"/>
                  </a:moveTo>
                  <a:cubicBezTo>
                    <a:pt x="74" y="18"/>
                    <a:pt x="82" y="27"/>
                    <a:pt x="91" y="35"/>
                  </a:cubicBezTo>
                  <a:cubicBezTo>
                    <a:pt x="92" y="42"/>
                    <a:pt x="94" y="50"/>
                    <a:pt x="96" y="58"/>
                  </a:cubicBezTo>
                  <a:cubicBezTo>
                    <a:pt x="80" y="41"/>
                    <a:pt x="63" y="25"/>
                    <a:pt x="46" y="8"/>
                  </a:cubicBezTo>
                  <a:cubicBezTo>
                    <a:pt x="53" y="9"/>
                    <a:pt x="59" y="9"/>
                    <a:pt x="65" y="9"/>
                  </a:cubicBezTo>
                  <a:close/>
                  <a:moveTo>
                    <a:pt x="45" y="9"/>
                  </a:moveTo>
                  <a:cubicBezTo>
                    <a:pt x="62" y="28"/>
                    <a:pt x="80" y="47"/>
                    <a:pt x="98" y="65"/>
                  </a:cubicBezTo>
                  <a:cubicBezTo>
                    <a:pt x="102" y="77"/>
                    <a:pt x="106" y="89"/>
                    <a:pt x="109" y="101"/>
                  </a:cubicBezTo>
                  <a:cubicBezTo>
                    <a:pt x="98" y="88"/>
                    <a:pt x="86" y="75"/>
                    <a:pt x="74" y="62"/>
                  </a:cubicBezTo>
                  <a:cubicBezTo>
                    <a:pt x="74" y="60"/>
                    <a:pt x="73" y="58"/>
                    <a:pt x="72" y="55"/>
                  </a:cubicBezTo>
                  <a:cubicBezTo>
                    <a:pt x="72" y="55"/>
                    <a:pt x="71" y="54"/>
                    <a:pt x="71" y="54"/>
                  </a:cubicBezTo>
                  <a:cubicBezTo>
                    <a:pt x="70" y="53"/>
                    <a:pt x="68" y="53"/>
                    <a:pt x="67" y="53"/>
                  </a:cubicBezTo>
                  <a:cubicBezTo>
                    <a:pt x="59" y="45"/>
                    <a:pt x="51" y="37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2"/>
                    <a:pt x="44" y="16"/>
                    <a:pt x="45" y="9"/>
                  </a:cubicBezTo>
                  <a:close/>
                  <a:moveTo>
                    <a:pt x="42" y="31"/>
                  </a:moveTo>
                  <a:cubicBezTo>
                    <a:pt x="50" y="40"/>
                    <a:pt x="57" y="49"/>
                    <a:pt x="65" y="58"/>
                  </a:cubicBezTo>
                  <a:cubicBezTo>
                    <a:pt x="64" y="63"/>
                    <a:pt x="63" y="69"/>
                    <a:pt x="62" y="74"/>
                  </a:cubicBezTo>
                  <a:cubicBezTo>
                    <a:pt x="56" y="65"/>
                    <a:pt x="48" y="57"/>
                    <a:pt x="40" y="48"/>
                  </a:cubicBezTo>
                  <a:cubicBezTo>
                    <a:pt x="41" y="43"/>
                    <a:pt x="42" y="37"/>
                    <a:pt x="42" y="31"/>
                  </a:cubicBezTo>
                  <a:close/>
                  <a:moveTo>
                    <a:pt x="40" y="52"/>
                  </a:moveTo>
                  <a:cubicBezTo>
                    <a:pt x="47" y="61"/>
                    <a:pt x="54" y="71"/>
                    <a:pt x="62" y="79"/>
                  </a:cubicBezTo>
                  <a:cubicBezTo>
                    <a:pt x="61" y="83"/>
                    <a:pt x="61" y="87"/>
                    <a:pt x="60" y="90"/>
                  </a:cubicBezTo>
                  <a:cubicBezTo>
                    <a:pt x="57" y="87"/>
                    <a:pt x="54" y="84"/>
                    <a:pt x="51" y="81"/>
                  </a:cubicBezTo>
                  <a:cubicBezTo>
                    <a:pt x="47" y="76"/>
                    <a:pt x="42" y="71"/>
                    <a:pt x="38" y="65"/>
                  </a:cubicBezTo>
                  <a:cubicBezTo>
                    <a:pt x="39" y="61"/>
                    <a:pt x="39" y="56"/>
                    <a:pt x="40" y="52"/>
                  </a:cubicBezTo>
                  <a:close/>
                  <a:moveTo>
                    <a:pt x="38" y="68"/>
                  </a:moveTo>
                  <a:cubicBezTo>
                    <a:pt x="41" y="72"/>
                    <a:pt x="44" y="77"/>
                    <a:pt x="48" y="81"/>
                  </a:cubicBezTo>
                  <a:cubicBezTo>
                    <a:pt x="51" y="85"/>
                    <a:pt x="55" y="91"/>
                    <a:pt x="59" y="95"/>
                  </a:cubicBezTo>
                  <a:cubicBezTo>
                    <a:pt x="59" y="99"/>
                    <a:pt x="58" y="104"/>
                    <a:pt x="58" y="109"/>
                  </a:cubicBezTo>
                  <a:cubicBezTo>
                    <a:pt x="54" y="106"/>
                    <a:pt x="51" y="103"/>
                    <a:pt x="49" y="100"/>
                  </a:cubicBezTo>
                  <a:cubicBezTo>
                    <a:pt x="44" y="95"/>
                    <a:pt x="40" y="90"/>
                    <a:pt x="36" y="84"/>
                  </a:cubicBezTo>
                  <a:cubicBezTo>
                    <a:pt x="37" y="79"/>
                    <a:pt x="37" y="73"/>
                    <a:pt x="38" y="68"/>
                  </a:cubicBezTo>
                  <a:close/>
                  <a:moveTo>
                    <a:pt x="36" y="87"/>
                  </a:moveTo>
                  <a:cubicBezTo>
                    <a:pt x="41" y="96"/>
                    <a:pt x="48" y="106"/>
                    <a:pt x="57" y="113"/>
                  </a:cubicBezTo>
                  <a:cubicBezTo>
                    <a:pt x="56" y="117"/>
                    <a:pt x="56" y="121"/>
                    <a:pt x="55" y="124"/>
                  </a:cubicBezTo>
                  <a:cubicBezTo>
                    <a:pt x="53" y="122"/>
                    <a:pt x="50" y="119"/>
                    <a:pt x="48" y="117"/>
                  </a:cubicBezTo>
                  <a:cubicBezTo>
                    <a:pt x="44" y="112"/>
                    <a:pt x="40" y="108"/>
                    <a:pt x="36" y="104"/>
                  </a:cubicBezTo>
                  <a:cubicBezTo>
                    <a:pt x="35" y="104"/>
                    <a:pt x="35" y="105"/>
                    <a:pt x="35" y="105"/>
                  </a:cubicBezTo>
                  <a:cubicBezTo>
                    <a:pt x="38" y="110"/>
                    <a:pt x="42" y="114"/>
                    <a:pt x="46" y="118"/>
                  </a:cubicBezTo>
                  <a:cubicBezTo>
                    <a:pt x="49" y="121"/>
                    <a:pt x="52" y="124"/>
                    <a:pt x="55" y="128"/>
                  </a:cubicBezTo>
                  <a:cubicBezTo>
                    <a:pt x="54" y="133"/>
                    <a:pt x="53" y="138"/>
                    <a:pt x="52" y="144"/>
                  </a:cubicBezTo>
                  <a:cubicBezTo>
                    <a:pt x="49" y="140"/>
                    <a:pt x="46" y="137"/>
                    <a:pt x="43" y="134"/>
                  </a:cubicBezTo>
                  <a:cubicBezTo>
                    <a:pt x="39" y="129"/>
                    <a:pt x="35" y="124"/>
                    <a:pt x="31" y="119"/>
                  </a:cubicBezTo>
                  <a:cubicBezTo>
                    <a:pt x="33" y="108"/>
                    <a:pt x="34" y="98"/>
                    <a:pt x="36" y="87"/>
                  </a:cubicBezTo>
                  <a:close/>
                  <a:moveTo>
                    <a:pt x="30" y="127"/>
                  </a:moveTo>
                  <a:cubicBezTo>
                    <a:pt x="30" y="125"/>
                    <a:pt x="31" y="123"/>
                    <a:pt x="31" y="121"/>
                  </a:cubicBezTo>
                  <a:cubicBezTo>
                    <a:pt x="34" y="126"/>
                    <a:pt x="37" y="130"/>
                    <a:pt x="40" y="134"/>
                  </a:cubicBezTo>
                  <a:cubicBezTo>
                    <a:pt x="44" y="139"/>
                    <a:pt x="47" y="144"/>
                    <a:pt x="51" y="147"/>
                  </a:cubicBezTo>
                  <a:cubicBezTo>
                    <a:pt x="51" y="151"/>
                    <a:pt x="50" y="155"/>
                    <a:pt x="50" y="158"/>
                  </a:cubicBezTo>
                  <a:cubicBezTo>
                    <a:pt x="46" y="155"/>
                    <a:pt x="43" y="152"/>
                    <a:pt x="39" y="148"/>
                  </a:cubicBezTo>
                  <a:cubicBezTo>
                    <a:pt x="36" y="143"/>
                    <a:pt x="32" y="139"/>
                    <a:pt x="29" y="134"/>
                  </a:cubicBezTo>
                  <a:cubicBezTo>
                    <a:pt x="29" y="131"/>
                    <a:pt x="30" y="129"/>
                    <a:pt x="30" y="127"/>
                  </a:cubicBezTo>
                  <a:close/>
                  <a:moveTo>
                    <a:pt x="28" y="137"/>
                  </a:moveTo>
                  <a:cubicBezTo>
                    <a:pt x="33" y="146"/>
                    <a:pt x="41" y="155"/>
                    <a:pt x="49" y="161"/>
                  </a:cubicBezTo>
                  <a:cubicBezTo>
                    <a:pt x="48" y="164"/>
                    <a:pt x="47" y="167"/>
                    <a:pt x="46" y="170"/>
                  </a:cubicBezTo>
                  <a:cubicBezTo>
                    <a:pt x="40" y="163"/>
                    <a:pt x="33" y="156"/>
                    <a:pt x="27" y="149"/>
                  </a:cubicBezTo>
                  <a:cubicBezTo>
                    <a:pt x="27" y="145"/>
                    <a:pt x="28" y="141"/>
                    <a:pt x="28" y="137"/>
                  </a:cubicBezTo>
                  <a:close/>
                  <a:moveTo>
                    <a:pt x="8" y="248"/>
                  </a:moveTo>
                  <a:cubicBezTo>
                    <a:pt x="9" y="245"/>
                    <a:pt x="10" y="241"/>
                    <a:pt x="11" y="238"/>
                  </a:cubicBezTo>
                  <a:cubicBezTo>
                    <a:pt x="14" y="241"/>
                    <a:pt x="17" y="244"/>
                    <a:pt x="20" y="247"/>
                  </a:cubicBezTo>
                  <a:cubicBezTo>
                    <a:pt x="20" y="247"/>
                    <a:pt x="20" y="247"/>
                    <a:pt x="20" y="248"/>
                  </a:cubicBezTo>
                  <a:cubicBezTo>
                    <a:pt x="16" y="248"/>
                    <a:pt x="12" y="248"/>
                    <a:pt x="8" y="248"/>
                  </a:cubicBezTo>
                  <a:close/>
                  <a:moveTo>
                    <a:pt x="27" y="248"/>
                  </a:moveTo>
                  <a:cubicBezTo>
                    <a:pt x="26" y="248"/>
                    <a:pt x="25" y="248"/>
                    <a:pt x="24" y="248"/>
                  </a:cubicBezTo>
                  <a:cubicBezTo>
                    <a:pt x="23" y="247"/>
                    <a:pt x="22" y="246"/>
                    <a:pt x="22" y="245"/>
                  </a:cubicBezTo>
                  <a:cubicBezTo>
                    <a:pt x="18" y="242"/>
                    <a:pt x="15" y="239"/>
                    <a:pt x="12" y="235"/>
                  </a:cubicBezTo>
                  <a:cubicBezTo>
                    <a:pt x="12" y="233"/>
                    <a:pt x="13" y="230"/>
                    <a:pt x="13" y="227"/>
                  </a:cubicBezTo>
                  <a:cubicBezTo>
                    <a:pt x="18" y="232"/>
                    <a:pt x="22" y="236"/>
                    <a:pt x="27" y="241"/>
                  </a:cubicBezTo>
                  <a:cubicBezTo>
                    <a:pt x="29" y="243"/>
                    <a:pt x="31" y="245"/>
                    <a:pt x="33" y="248"/>
                  </a:cubicBezTo>
                  <a:cubicBezTo>
                    <a:pt x="31" y="248"/>
                    <a:pt x="29" y="248"/>
                    <a:pt x="27" y="248"/>
                  </a:cubicBezTo>
                  <a:close/>
                  <a:moveTo>
                    <a:pt x="43" y="249"/>
                  </a:moveTo>
                  <a:cubicBezTo>
                    <a:pt x="41" y="248"/>
                    <a:pt x="39" y="248"/>
                    <a:pt x="38" y="248"/>
                  </a:cubicBezTo>
                  <a:cubicBezTo>
                    <a:pt x="35" y="245"/>
                    <a:pt x="32" y="242"/>
                    <a:pt x="29" y="239"/>
                  </a:cubicBezTo>
                  <a:cubicBezTo>
                    <a:pt x="24" y="234"/>
                    <a:pt x="19" y="229"/>
                    <a:pt x="14" y="224"/>
                  </a:cubicBezTo>
                  <a:cubicBezTo>
                    <a:pt x="15" y="221"/>
                    <a:pt x="16" y="217"/>
                    <a:pt x="16" y="213"/>
                  </a:cubicBezTo>
                  <a:cubicBezTo>
                    <a:pt x="21" y="218"/>
                    <a:pt x="25" y="223"/>
                    <a:pt x="30" y="228"/>
                  </a:cubicBezTo>
                  <a:cubicBezTo>
                    <a:pt x="34" y="233"/>
                    <a:pt x="38" y="238"/>
                    <a:pt x="43" y="243"/>
                  </a:cubicBezTo>
                  <a:cubicBezTo>
                    <a:pt x="43" y="245"/>
                    <a:pt x="43" y="247"/>
                    <a:pt x="43" y="249"/>
                  </a:cubicBezTo>
                  <a:close/>
                  <a:moveTo>
                    <a:pt x="44" y="239"/>
                  </a:moveTo>
                  <a:cubicBezTo>
                    <a:pt x="40" y="235"/>
                    <a:pt x="36" y="231"/>
                    <a:pt x="32" y="227"/>
                  </a:cubicBezTo>
                  <a:cubicBezTo>
                    <a:pt x="27" y="222"/>
                    <a:pt x="22" y="216"/>
                    <a:pt x="17" y="211"/>
                  </a:cubicBezTo>
                  <a:cubicBezTo>
                    <a:pt x="17" y="207"/>
                    <a:pt x="18" y="203"/>
                    <a:pt x="19" y="199"/>
                  </a:cubicBezTo>
                  <a:cubicBezTo>
                    <a:pt x="27" y="210"/>
                    <a:pt x="36" y="220"/>
                    <a:pt x="45" y="229"/>
                  </a:cubicBezTo>
                  <a:cubicBezTo>
                    <a:pt x="45" y="232"/>
                    <a:pt x="44" y="235"/>
                    <a:pt x="44" y="239"/>
                  </a:cubicBezTo>
                  <a:close/>
                  <a:moveTo>
                    <a:pt x="48" y="219"/>
                  </a:moveTo>
                  <a:cubicBezTo>
                    <a:pt x="47" y="221"/>
                    <a:pt x="47" y="223"/>
                    <a:pt x="46" y="226"/>
                  </a:cubicBezTo>
                  <a:cubicBezTo>
                    <a:pt x="37" y="216"/>
                    <a:pt x="28" y="207"/>
                    <a:pt x="19" y="197"/>
                  </a:cubicBezTo>
                  <a:cubicBezTo>
                    <a:pt x="20" y="193"/>
                    <a:pt x="21" y="189"/>
                    <a:pt x="21" y="185"/>
                  </a:cubicBezTo>
                  <a:cubicBezTo>
                    <a:pt x="29" y="196"/>
                    <a:pt x="38" y="208"/>
                    <a:pt x="48" y="218"/>
                  </a:cubicBezTo>
                  <a:cubicBezTo>
                    <a:pt x="48" y="218"/>
                    <a:pt x="48" y="218"/>
                    <a:pt x="48" y="219"/>
                  </a:cubicBezTo>
                  <a:close/>
                  <a:moveTo>
                    <a:pt x="54" y="216"/>
                  </a:moveTo>
                  <a:cubicBezTo>
                    <a:pt x="53" y="216"/>
                    <a:pt x="52" y="216"/>
                    <a:pt x="52" y="216"/>
                  </a:cubicBezTo>
                  <a:cubicBezTo>
                    <a:pt x="48" y="211"/>
                    <a:pt x="43" y="207"/>
                    <a:pt x="39" y="203"/>
                  </a:cubicBezTo>
                  <a:cubicBezTo>
                    <a:pt x="33" y="196"/>
                    <a:pt x="27" y="189"/>
                    <a:pt x="22" y="183"/>
                  </a:cubicBezTo>
                  <a:cubicBezTo>
                    <a:pt x="22" y="178"/>
                    <a:pt x="23" y="174"/>
                    <a:pt x="24" y="169"/>
                  </a:cubicBezTo>
                  <a:cubicBezTo>
                    <a:pt x="36" y="185"/>
                    <a:pt x="49" y="201"/>
                    <a:pt x="63" y="214"/>
                  </a:cubicBezTo>
                  <a:cubicBezTo>
                    <a:pt x="60" y="214"/>
                    <a:pt x="57" y="215"/>
                    <a:pt x="54" y="216"/>
                  </a:cubicBezTo>
                  <a:close/>
                  <a:moveTo>
                    <a:pt x="73" y="214"/>
                  </a:moveTo>
                  <a:cubicBezTo>
                    <a:pt x="71" y="214"/>
                    <a:pt x="69" y="214"/>
                    <a:pt x="68" y="214"/>
                  </a:cubicBezTo>
                  <a:cubicBezTo>
                    <a:pt x="55" y="197"/>
                    <a:pt x="39" y="182"/>
                    <a:pt x="24" y="166"/>
                  </a:cubicBezTo>
                  <a:cubicBezTo>
                    <a:pt x="25" y="161"/>
                    <a:pt x="26" y="157"/>
                    <a:pt x="26" y="152"/>
                  </a:cubicBezTo>
                  <a:cubicBezTo>
                    <a:pt x="33" y="160"/>
                    <a:pt x="39" y="168"/>
                    <a:pt x="46" y="175"/>
                  </a:cubicBezTo>
                  <a:cubicBezTo>
                    <a:pt x="46" y="179"/>
                    <a:pt x="45" y="183"/>
                    <a:pt x="46" y="186"/>
                  </a:cubicBezTo>
                  <a:cubicBezTo>
                    <a:pt x="48" y="190"/>
                    <a:pt x="53" y="191"/>
                    <a:pt x="57" y="189"/>
                  </a:cubicBezTo>
                  <a:cubicBezTo>
                    <a:pt x="57" y="189"/>
                    <a:pt x="58" y="189"/>
                    <a:pt x="58" y="189"/>
                  </a:cubicBezTo>
                  <a:cubicBezTo>
                    <a:pt x="65" y="198"/>
                    <a:pt x="73" y="206"/>
                    <a:pt x="80" y="213"/>
                  </a:cubicBezTo>
                  <a:cubicBezTo>
                    <a:pt x="78" y="214"/>
                    <a:pt x="75" y="214"/>
                    <a:pt x="73" y="214"/>
                  </a:cubicBezTo>
                  <a:close/>
                  <a:moveTo>
                    <a:pt x="86" y="213"/>
                  </a:moveTo>
                  <a:cubicBezTo>
                    <a:pt x="79" y="205"/>
                    <a:pt x="72" y="197"/>
                    <a:pt x="65" y="190"/>
                  </a:cubicBezTo>
                  <a:cubicBezTo>
                    <a:pt x="68" y="190"/>
                    <a:pt x="72" y="190"/>
                    <a:pt x="76" y="190"/>
                  </a:cubicBezTo>
                  <a:cubicBezTo>
                    <a:pt x="82" y="197"/>
                    <a:pt x="89" y="205"/>
                    <a:pt x="96" y="213"/>
                  </a:cubicBezTo>
                  <a:cubicBezTo>
                    <a:pt x="92" y="213"/>
                    <a:pt x="89" y="213"/>
                    <a:pt x="86" y="213"/>
                  </a:cubicBezTo>
                  <a:close/>
                  <a:moveTo>
                    <a:pt x="122" y="247"/>
                  </a:moveTo>
                  <a:cubicBezTo>
                    <a:pt x="121" y="244"/>
                    <a:pt x="120" y="240"/>
                    <a:pt x="119" y="236"/>
                  </a:cubicBezTo>
                  <a:cubicBezTo>
                    <a:pt x="122" y="240"/>
                    <a:pt x="126" y="243"/>
                    <a:pt x="130" y="246"/>
                  </a:cubicBezTo>
                  <a:cubicBezTo>
                    <a:pt x="127" y="246"/>
                    <a:pt x="124" y="247"/>
                    <a:pt x="122" y="247"/>
                  </a:cubicBezTo>
                  <a:close/>
                  <a:moveTo>
                    <a:pt x="136" y="246"/>
                  </a:moveTo>
                  <a:cubicBezTo>
                    <a:pt x="135" y="246"/>
                    <a:pt x="135" y="246"/>
                    <a:pt x="134" y="246"/>
                  </a:cubicBezTo>
                  <a:cubicBezTo>
                    <a:pt x="127" y="238"/>
                    <a:pt x="120" y="230"/>
                    <a:pt x="113" y="223"/>
                  </a:cubicBezTo>
                  <a:cubicBezTo>
                    <a:pt x="111" y="220"/>
                    <a:pt x="110" y="218"/>
                    <a:pt x="109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7" y="214"/>
                    <a:pt x="106" y="212"/>
                    <a:pt x="104" y="212"/>
                  </a:cubicBezTo>
                  <a:cubicBezTo>
                    <a:pt x="103" y="212"/>
                    <a:pt x="103" y="212"/>
                    <a:pt x="102" y="212"/>
                  </a:cubicBezTo>
                  <a:cubicBezTo>
                    <a:pt x="94" y="205"/>
                    <a:pt x="87" y="197"/>
                    <a:pt x="79" y="190"/>
                  </a:cubicBezTo>
                  <a:cubicBezTo>
                    <a:pt x="86" y="189"/>
                    <a:pt x="92" y="189"/>
                    <a:pt x="98" y="187"/>
                  </a:cubicBezTo>
                  <a:cubicBezTo>
                    <a:pt x="106" y="197"/>
                    <a:pt x="115" y="207"/>
                    <a:pt x="123" y="217"/>
                  </a:cubicBezTo>
                  <a:cubicBezTo>
                    <a:pt x="128" y="223"/>
                    <a:pt x="133" y="229"/>
                    <a:pt x="138" y="235"/>
                  </a:cubicBezTo>
                  <a:cubicBezTo>
                    <a:pt x="140" y="238"/>
                    <a:pt x="142" y="242"/>
                    <a:pt x="145" y="245"/>
                  </a:cubicBezTo>
                  <a:cubicBezTo>
                    <a:pt x="142" y="245"/>
                    <a:pt x="139" y="245"/>
                    <a:pt x="136" y="246"/>
                  </a:cubicBezTo>
                  <a:close/>
                  <a:moveTo>
                    <a:pt x="124" y="213"/>
                  </a:moveTo>
                  <a:cubicBezTo>
                    <a:pt x="116" y="204"/>
                    <a:pt x="108" y="195"/>
                    <a:pt x="100" y="187"/>
                  </a:cubicBezTo>
                  <a:cubicBezTo>
                    <a:pt x="100" y="187"/>
                    <a:pt x="100" y="187"/>
                    <a:pt x="100" y="186"/>
                  </a:cubicBezTo>
                  <a:cubicBezTo>
                    <a:pt x="103" y="186"/>
                    <a:pt x="103" y="184"/>
                    <a:pt x="103" y="182"/>
                  </a:cubicBezTo>
                  <a:cubicBezTo>
                    <a:pt x="104" y="181"/>
                    <a:pt x="104" y="180"/>
                    <a:pt x="104" y="178"/>
                  </a:cubicBezTo>
                  <a:cubicBezTo>
                    <a:pt x="104" y="176"/>
                    <a:pt x="103" y="175"/>
                    <a:pt x="103" y="173"/>
                  </a:cubicBezTo>
                  <a:cubicBezTo>
                    <a:pt x="115" y="188"/>
                    <a:pt x="127" y="203"/>
                    <a:pt x="140" y="217"/>
                  </a:cubicBezTo>
                  <a:cubicBezTo>
                    <a:pt x="142" y="224"/>
                    <a:pt x="144" y="231"/>
                    <a:pt x="145" y="239"/>
                  </a:cubicBezTo>
                  <a:cubicBezTo>
                    <a:pt x="140" y="229"/>
                    <a:pt x="131" y="220"/>
                    <a:pt x="124" y="2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A576004-9F43-4F84-8818-268985BF5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438" y="879475"/>
              <a:ext cx="758825" cy="769938"/>
            </a:xfrm>
            <a:custGeom>
              <a:avLst/>
              <a:gdLst>
                <a:gd name="T0" fmla="*/ 230 w 324"/>
                <a:gd name="T1" fmla="*/ 6 h 357"/>
                <a:gd name="T2" fmla="*/ 136 w 324"/>
                <a:gd name="T3" fmla="*/ 78 h 357"/>
                <a:gd name="T4" fmla="*/ 15 w 324"/>
                <a:gd name="T5" fmla="*/ 176 h 357"/>
                <a:gd name="T6" fmla="*/ 47 w 324"/>
                <a:gd name="T7" fmla="*/ 236 h 357"/>
                <a:gd name="T8" fmla="*/ 58 w 324"/>
                <a:gd name="T9" fmla="*/ 236 h 357"/>
                <a:gd name="T10" fmla="*/ 64 w 324"/>
                <a:gd name="T11" fmla="*/ 351 h 357"/>
                <a:gd name="T12" fmla="*/ 143 w 324"/>
                <a:gd name="T13" fmla="*/ 307 h 357"/>
                <a:gd name="T14" fmla="*/ 235 w 324"/>
                <a:gd name="T15" fmla="*/ 210 h 357"/>
                <a:gd name="T16" fmla="*/ 237 w 324"/>
                <a:gd name="T17" fmla="*/ 210 h 357"/>
                <a:gd name="T18" fmla="*/ 299 w 324"/>
                <a:gd name="T19" fmla="*/ 95 h 357"/>
                <a:gd name="T20" fmla="*/ 18 w 324"/>
                <a:gd name="T21" fmla="*/ 207 h 357"/>
                <a:gd name="T22" fmla="*/ 34 w 324"/>
                <a:gd name="T23" fmla="*/ 169 h 357"/>
                <a:gd name="T24" fmla="*/ 56 w 324"/>
                <a:gd name="T25" fmla="*/ 230 h 357"/>
                <a:gd name="T26" fmla="*/ 61 w 324"/>
                <a:gd name="T27" fmla="*/ 230 h 357"/>
                <a:gd name="T28" fmla="*/ 97 w 324"/>
                <a:gd name="T29" fmla="*/ 348 h 357"/>
                <a:gd name="T30" fmla="*/ 82 w 324"/>
                <a:gd name="T31" fmla="*/ 337 h 357"/>
                <a:gd name="T32" fmla="*/ 68 w 324"/>
                <a:gd name="T33" fmla="*/ 334 h 357"/>
                <a:gd name="T34" fmla="*/ 87 w 324"/>
                <a:gd name="T35" fmla="*/ 323 h 357"/>
                <a:gd name="T36" fmla="*/ 92 w 324"/>
                <a:gd name="T37" fmla="*/ 309 h 357"/>
                <a:gd name="T38" fmla="*/ 79 w 324"/>
                <a:gd name="T39" fmla="*/ 293 h 357"/>
                <a:gd name="T40" fmla="*/ 79 w 324"/>
                <a:gd name="T41" fmla="*/ 292 h 357"/>
                <a:gd name="T42" fmla="*/ 93 w 324"/>
                <a:gd name="T43" fmla="*/ 276 h 357"/>
                <a:gd name="T44" fmla="*/ 78 w 324"/>
                <a:gd name="T45" fmla="*/ 262 h 357"/>
                <a:gd name="T46" fmla="*/ 78 w 324"/>
                <a:gd name="T47" fmla="*/ 260 h 357"/>
                <a:gd name="T48" fmla="*/ 92 w 324"/>
                <a:gd name="T49" fmla="*/ 244 h 357"/>
                <a:gd name="T50" fmla="*/ 111 w 324"/>
                <a:gd name="T51" fmla="*/ 230 h 357"/>
                <a:gd name="T52" fmla="*/ 122 w 324"/>
                <a:gd name="T53" fmla="*/ 307 h 357"/>
                <a:gd name="T54" fmla="*/ 130 w 324"/>
                <a:gd name="T55" fmla="*/ 301 h 357"/>
                <a:gd name="T56" fmla="*/ 126 w 324"/>
                <a:gd name="T57" fmla="*/ 228 h 357"/>
                <a:gd name="T58" fmla="*/ 247 w 324"/>
                <a:gd name="T59" fmla="*/ 192 h 357"/>
                <a:gd name="T60" fmla="*/ 212 w 324"/>
                <a:gd name="T61" fmla="*/ 208 h 357"/>
                <a:gd name="T62" fmla="*/ 210 w 324"/>
                <a:gd name="T63" fmla="*/ 208 h 357"/>
                <a:gd name="T64" fmla="*/ 193 w 324"/>
                <a:gd name="T65" fmla="*/ 197 h 357"/>
                <a:gd name="T66" fmla="*/ 165 w 324"/>
                <a:gd name="T67" fmla="*/ 216 h 357"/>
                <a:gd name="T68" fmla="*/ 163 w 324"/>
                <a:gd name="T69" fmla="*/ 216 h 357"/>
                <a:gd name="T70" fmla="*/ 156 w 324"/>
                <a:gd name="T71" fmla="*/ 187 h 357"/>
                <a:gd name="T72" fmla="*/ 126 w 324"/>
                <a:gd name="T73" fmla="*/ 220 h 357"/>
                <a:gd name="T74" fmla="*/ 124 w 324"/>
                <a:gd name="T75" fmla="*/ 221 h 357"/>
                <a:gd name="T76" fmla="*/ 111 w 324"/>
                <a:gd name="T77" fmla="*/ 207 h 357"/>
                <a:gd name="T78" fmla="*/ 101 w 324"/>
                <a:gd name="T79" fmla="*/ 224 h 357"/>
                <a:gd name="T80" fmla="*/ 94 w 324"/>
                <a:gd name="T81" fmla="*/ 212 h 357"/>
                <a:gd name="T82" fmla="*/ 71 w 324"/>
                <a:gd name="T83" fmla="*/ 228 h 357"/>
                <a:gd name="T84" fmla="*/ 69 w 324"/>
                <a:gd name="T85" fmla="*/ 228 h 357"/>
                <a:gd name="T86" fmla="*/ 59 w 324"/>
                <a:gd name="T87" fmla="*/ 220 h 357"/>
                <a:gd name="T88" fmla="*/ 58 w 324"/>
                <a:gd name="T89" fmla="*/ 219 h 357"/>
                <a:gd name="T90" fmla="*/ 56 w 324"/>
                <a:gd name="T91" fmla="*/ 186 h 357"/>
                <a:gd name="T92" fmla="*/ 46 w 324"/>
                <a:gd name="T93" fmla="*/ 187 h 357"/>
                <a:gd name="T94" fmla="*/ 55 w 324"/>
                <a:gd name="T95" fmla="*/ 163 h 357"/>
                <a:gd name="T96" fmla="*/ 126 w 324"/>
                <a:gd name="T97" fmla="*/ 94 h 357"/>
                <a:gd name="T98" fmla="*/ 217 w 324"/>
                <a:gd name="T99" fmla="*/ 19 h 357"/>
                <a:gd name="T100" fmla="*/ 243 w 324"/>
                <a:gd name="T101" fmla="*/ 201 h 357"/>
                <a:gd name="T102" fmla="*/ 218 w 324"/>
                <a:gd name="T103" fmla="*/ 64 h 357"/>
                <a:gd name="T104" fmla="*/ 279 w 324"/>
                <a:gd name="T105" fmla="*/ 18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357">
                  <a:moveTo>
                    <a:pt x="299" y="95"/>
                  </a:moveTo>
                  <a:cubicBezTo>
                    <a:pt x="292" y="71"/>
                    <a:pt x="283" y="46"/>
                    <a:pt x="269" y="25"/>
                  </a:cubicBezTo>
                  <a:cubicBezTo>
                    <a:pt x="261" y="12"/>
                    <a:pt x="246" y="0"/>
                    <a:pt x="230" y="6"/>
                  </a:cubicBezTo>
                  <a:cubicBezTo>
                    <a:pt x="228" y="5"/>
                    <a:pt x="227" y="6"/>
                    <a:pt x="224" y="8"/>
                  </a:cubicBezTo>
                  <a:cubicBezTo>
                    <a:pt x="214" y="12"/>
                    <a:pt x="204" y="24"/>
                    <a:pt x="195" y="31"/>
                  </a:cubicBezTo>
                  <a:cubicBezTo>
                    <a:pt x="175" y="46"/>
                    <a:pt x="156" y="62"/>
                    <a:pt x="136" y="78"/>
                  </a:cubicBezTo>
                  <a:cubicBezTo>
                    <a:pt x="104" y="104"/>
                    <a:pt x="71" y="130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1" y="163"/>
                    <a:pt x="23" y="169"/>
                    <a:pt x="15" y="176"/>
                  </a:cubicBezTo>
                  <a:cubicBezTo>
                    <a:pt x="14" y="177"/>
                    <a:pt x="14" y="178"/>
                    <a:pt x="14" y="179"/>
                  </a:cubicBezTo>
                  <a:cubicBezTo>
                    <a:pt x="0" y="198"/>
                    <a:pt x="20" y="246"/>
                    <a:pt x="46" y="237"/>
                  </a:cubicBezTo>
                  <a:cubicBezTo>
                    <a:pt x="46" y="237"/>
                    <a:pt x="47" y="236"/>
                    <a:pt x="47" y="236"/>
                  </a:cubicBezTo>
                  <a:cubicBezTo>
                    <a:pt x="50" y="236"/>
                    <a:pt x="53" y="236"/>
                    <a:pt x="55" y="236"/>
                  </a:cubicBezTo>
                  <a:cubicBezTo>
                    <a:pt x="55" y="236"/>
                    <a:pt x="56" y="236"/>
                    <a:pt x="56" y="236"/>
                  </a:cubicBezTo>
                  <a:cubicBezTo>
                    <a:pt x="56" y="236"/>
                    <a:pt x="57" y="236"/>
                    <a:pt x="58" y="236"/>
                  </a:cubicBezTo>
                  <a:cubicBezTo>
                    <a:pt x="59" y="235"/>
                    <a:pt x="59" y="235"/>
                    <a:pt x="60" y="235"/>
                  </a:cubicBezTo>
                  <a:cubicBezTo>
                    <a:pt x="79" y="266"/>
                    <a:pt x="75" y="299"/>
                    <a:pt x="62" y="332"/>
                  </a:cubicBezTo>
                  <a:cubicBezTo>
                    <a:pt x="60" y="339"/>
                    <a:pt x="56" y="346"/>
                    <a:pt x="64" y="351"/>
                  </a:cubicBezTo>
                  <a:cubicBezTo>
                    <a:pt x="73" y="357"/>
                    <a:pt x="92" y="356"/>
                    <a:pt x="103" y="354"/>
                  </a:cubicBezTo>
                  <a:cubicBezTo>
                    <a:pt x="107" y="353"/>
                    <a:pt x="110" y="352"/>
                    <a:pt x="113" y="350"/>
                  </a:cubicBezTo>
                  <a:cubicBezTo>
                    <a:pt x="133" y="348"/>
                    <a:pt x="141" y="325"/>
                    <a:pt x="143" y="307"/>
                  </a:cubicBezTo>
                  <a:cubicBezTo>
                    <a:pt x="145" y="280"/>
                    <a:pt x="143" y="252"/>
                    <a:pt x="132" y="227"/>
                  </a:cubicBezTo>
                  <a:cubicBezTo>
                    <a:pt x="144" y="226"/>
                    <a:pt x="155" y="224"/>
                    <a:pt x="167" y="222"/>
                  </a:cubicBezTo>
                  <a:cubicBezTo>
                    <a:pt x="190" y="219"/>
                    <a:pt x="213" y="215"/>
                    <a:pt x="235" y="210"/>
                  </a:cubicBezTo>
                  <a:cubicBezTo>
                    <a:pt x="235" y="210"/>
                    <a:pt x="235" y="210"/>
                    <a:pt x="235" y="211"/>
                  </a:cubicBezTo>
                  <a:cubicBezTo>
                    <a:pt x="234" y="211"/>
                    <a:pt x="235" y="212"/>
                    <a:pt x="236" y="211"/>
                  </a:cubicBezTo>
                  <a:cubicBezTo>
                    <a:pt x="236" y="211"/>
                    <a:pt x="237" y="210"/>
                    <a:pt x="237" y="210"/>
                  </a:cubicBezTo>
                  <a:cubicBezTo>
                    <a:pt x="256" y="206"/>
                    <a:pt x="276" y="201"/>
                    <a:pt x="295" y="195"/>
                  </a:cubicBezTo>
                  <a:cubicBezTo>
                    <a:pt x="296" y="195"/>
                    <a:pt x="296" y="194"/>
                    <a:pt x="297" y="193"/>
                  </a:cubicBezTo>
                  <a:cubicBezTo>
                    <a:pt x="324" y="177"/>
                    <a:pt x="306" y="118"/>
                    <a:pt x="299" y="95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30" y="233"/>
                    <a:pt x="22" y="220"/>
                    <a:pt x="18" y="207"/>
                  </a:cubicBezTo>
                  <a:cubicBezTo>
                    <a:pt x="15" y="198"/>
                    <a:pt x="16" y="190"/>
                    <a:pt x="18" y="181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76"/>
                    <a:pt x="29" y="173"/>
                    <a:pt x="34" y="169"/>
                  </a:cubicBezTo>
                  <a:cubicBezTo>
                    <a:pt x="27" y="191"/>
                    <a:pt x="31" y="218"/>
                    <a:pt x="49" y="232"/>
                  </a:cubicBezTo>
                  <a:cubicBezTo>
                    <a:pt x="48" y="232"/>
                    <a:pt x="47" y="232"/>
                    <a:pt x="45" y="232"/>
                  </a:cubicBezTo>
                  <a:close/>
                  <a:moveTo>
                    <a:pt x="56" y="230"/>
                  </a:moveTo>
                  <a:cubicBezTo>
                    <a:pt x="37" y="211"/>
                    <a:pt x="33" y="191"/>
                    <a:pt x="39" y="164"/>
                  </a:cubicBezTo>
                  <a:cubicBezTo>
                    <a:pt x="41" y="163"/>
                    <a:pt x="42" y="162"/>
                    <a:pt x="44" y="161"/>
                  </a:cubicBezTo>
                  <a:cubicBezTo>
                    <a:pt x="34" y="184"/>
                    <a:pt x="42" y="212"/>
                    <a:pt x="61" y="230"/>
                  </a:cubicBezTo>
                  <a:cubicBezTo>
                    <a:pt x="59" y="230"/>
                    <a:pt x="58" y="230"/>
                    <a:pt x="56" y="230"/>
                  </a:cubicBezTo>
                  <a:close/>
                  <a:moveTo>
                    <a:pt x="122" y="307"/>
                  </a:moveTo>
                  <a:cubicBezTo>
                    <a:pt x="120" y="324"/>
                    <a:pt x="119" y="346"/>
                    <a:pt x="97" y="348"/>
                  </a:cubicBezTo>
                  <a:cubicBezTo>
                    <a:pt x="91" y="348"/>
                    <a:pt x="86" y="348"/>
                    <a:pt x="80" y="348"/>
                  </a:cubicBezTo>
                  <a:cubicBezTo>
                    <a:pt x="70" y="347"/>
                    <a:pt x="66" y="345"/>
                    <a:pt x="68" y="337"/>
                  </a:cubicBezTo>
                  <a:cubicBezTo>
                    <a:pt x="73" y="337"/>
                    <a:pt x="77" y="337"/>
                    <a:pt x="82" y="337"/>
                  </a:cubicBezTo>
                  <a:cubicBezTo>
                    <a:pt x="83" y="336"/>
                    <a:pt x="83" y="335"/>
                    <a:pt x="82" y="335"/>
                  </a:cubicBezTo>
                  <a:cubicBezTo>
                    <a:pt x="78" y="335"/>
                    <a:pt x="73" y="335"/>
                    <a:pt x="68" y="335"/>
                  </a:cubicBezTo>
                  <a:cubicBezTo>
                    <a:pt x="68" y="335"/>
                    <a:pt x="68" y="334"/>
                    <a:pt x="68" y="334"/>
                  </a:cubicBezTo>
                  <a:cubicBezTo>
                    <a:pt x="69" y="330"/>
                    <a:pt x="70" y="326"/>
                    <a:pt x="71" y="323"/>
                  </a:cubicBezTo>
                  <a:cubicBezTo>
                    <a:pt x="76" y="323"/>
                    <a:pt x="81" y="324"/>
                    <a:pt x="87" y="324"/>
                  </a:cubicBezTo>
                  <a:cubicBezTo>
                    <a:pt x="87" y="325"/>
                    <a:pt x="88" y="323"/>
                    <a:pt x="87" y="323"/>
                  </a:cubicBezTo>
                  <a:cubicBezTo>
                    <a:pt x="82" y="322"/>
                    <a:pt x="77" y="322"/>
                    <a:pt x="71" y="322"/>
                  </a:cubicBezTo>
                  <a:cubicBezTo>
                    <a:pt x="73" y="317"/>
                    <a:pt x="74" y="313"/>
                    <a:pt x="75" y="309"/>
                  </a:cubicBezTo>
                  <a:cubicBezTo>
                    <a:pt x="81" y="309"/>
                    <a:pt x="86" y="309"/>
                    <a:pt x="92" y="309"/>
                  </a:cubicBezTo>
                  <a:cubicBezTo>
                    <a:pt x="93" y="309"/>
                    <a:pt x="93" y="307"/>
                    <a:pt x="92" y="307"/>
                  </a:cubicBezTo>
                  <a:cubicBezTo>
                    <a:pt x="86" y="307"/>
                    <a:pt x="81" y="307"/>
                    <a:pt x="76" y="307"/>
                  </a:cubicBezTo>
                  <a:cubicBezTo>
                    <a:pt x="77" y="302"/>
                    <a:pt x="78" y="298"/>
                    <a:pt x="79" y="293"/>
                  </a:cubicBezTo>
                  <a:cubicBezTo>
                    <a:pt x="87" y="293"/>
                    <a:pt x="95" y="293"/>
                    <a:pt x="103" y="294"/>
                  </a:cubicBezTo>
                  <a:cubicBezTo>
                    <a:pt x="104" y="294"/>
                    <a:pt x="104" y="292"/>
                    <a:pt x="103" y="292"/>
                  </a:cubicBezTo>
                  <a:cubicBezTo>
                    <a:pt x="95" y="291"/>
                    <a:pt x="87" y="291"/>
                    <a:pt x="79" y="292"/>
                  </a:cubicBezTo>
                  <a:cubicBezTo>
                    <a:pt x="80" y="287"/>
                    <a:pt x="80" y="282"/>
                    <a:pt x="80" y="277"/>
                  </a:cubicBezTo>
                  <a:cubicBezTo>
                    <a:pt x="84" y="277"/>
                    <a:pt x="89" y="277"/>
                    <a:pt x="93" y="277"/>
                  </a:cubicBezTo>
                  <a:cubicBezTo>
                    <a:pt x="94" y="277"/>
                    <a:pt x="94" y="276"/>
                    <a:pt x="93" y="276"/>
                  </a:cubicBezTo>
                  <a:cubicBezTo>
                    <a:pt x="89" y="276"/>
                    <a:pt x="84" y="276"/>
                    <a:pt x="80" y="276"/>
                  </a:cubicBezTo>
                  <a:cubicBezTo>
                    <a:pt x="80" y="276"/>
                    <a:pt x="80" y="276"/>
                    <a:pt x="80" y="275"/>
                  </a:cubicBezTo>
                  <a:cubicBezTo>
                    <a:pt x="80" y="271"/>
                    <a:pt x="79" y="266"/>
                    <a:pt x="78" y="262"/>
                  </a:cubicBezTo>
                  <a:cubicBezTo>
                    <a:pt x="84" y="262"/>
                    <a:pt x="90" y="262"/>
                    <a:pt x="96" y="262"/>
                  </a:cubicBezTo>
                  <a:cubicBezTo>
                    <a:pt x="97" y="262"/>
                    <a:pt x="97" y="261"/>
                    <a:pt x="96" y="261"/>
                  </a:cubicBezTo>
                  <a:cubicBezTo>
                    <a:pt x="90" y="260"/>
                    <a:pt x="84" y="260"/>
                    <a:pt x="78" y="260"/>
                  </a:cubicBezTo>
                  <a:cubicBezTo>
                    <a:pt x="77" y="255"/>
                    <a:pt x="75" y="250"/>
                    <a:pt x="72" y="245"/>
                  </a:cubicBezTo>
                  <a:cubicBezTo>
                    <a:pt x="79" y="245"/>
                    <a:pt x="85" y="246"/>
                    <a:pt x="92" y="245"/>
                  </a:cubicBezTo>
                  <a:cubicBezTo>
                    <a:pt x="93" y="245"/>
                    <a:pt x="93" y="244"/>
                    <a:pt x="92" y="244"/>
                  </a:cubicBezTo>
                  <a:cubicBezTo>
                    <a:pt x="85" y="244"/>
                    <a:pt x="78" y="244"/>
                    <a:pt x="72" y="244"/>
                  </a:cubicBezTo>
                  <a:cubicBezTo>
                    <a:pt x="70" y="241"/>
                    <a:pt x="68" y="238"/>
                    <a:pt x="66" y="235"/>
                  </a:cubicBezTo>
                  <a:cubicBezTo>
                    <a:pt x="81" y="234"/>
                    <a:pt x="96" y="232"/>
                    <a:pt x="111" y="230"/>
                  </a:cubicBezTo>
                  <a:cubicBezTo>
                    <a:pt x="111" y="231"/>
                    <a:pt x="111" y="231"/>
                    <a:pt x="112" y="232"/>
                  </a:cubicBezTo>
                  <a:cubicBezTo>
                    <a:pt x="120" y="242"/>
                    <a:pt x="121" y="261"/>
                    <a:pt x="122" y="274"/>
                  </a:cubicBezTo>
                  <a:cubicBezTo>
                    <a:pt x="123" y="285"/>
                    <a:pt x="123" y="296"/>
                    <a:pt x="122" y="307"/>
                  </a:cubicBezTo>
                  <a:close/>
                  <a:moveTo>
                    <a:pt x="137" y="290"/>
                  </a:moveTo>
                  <a:cubicBezTo>
                    <a:pt x="137" y="307"/>
                    <a:pt x="135" y="326"/>
                    <a:pt x="123" y="338"/>
                  </a:cubicBezTo>
                  <a:cubicBezTo>
                    <a:pt x="128" y="327"/>
                    <a:pt x="129" y="313"/>
                    <a:pt x="130" y="301"/>
                  </a:cubicBezTo>
                  <a:cubicBezTo>
                    <a:pt x="131" y="286"/>
                    <a:pt x="130" y="271"/>
                    <a:pt x="127" y="256"/>
                  </a:cubicBezTo>
                  <a:cubicBezTo>
                    <a:pt x="125" y="246"/>
                    <a:pt x="124" y="236"/>
                    <a:pt x="116" y="230"/>
                  </a:cubicBezTo>
                  <a:cubicBezTo>
                    <a:pt x="120" y="229"/>
                    <a:pt x="123" y="229"/>
                    <a:pt x="126" y="228"/>
                  </a:cubicBezTo>
                  <a:cubicBezTo>
                    <a:pt x="135" y="248"/>
                    <a:pt x="138" y="269"/>
                    <a:pt x="137" y="290"/>
                  </a:cubicBezTo>
                  <a:close/>
                  <a:moveTo>
                    <a:pt x="243" y="201"/>
                  </a:moveTo>
                  <a:cubicBezTo>
                    <a:pt x="245" y="199"/>
                    <a:pt x="246" y="196"/>
                    <a:pt x="247" y="192"/>
                  </a:cubicBezTo>
                  <a:cubicBezTo>
                    <a:pt x="247" y="191"/>
                    <a:pt x="246" y="191"/>
                    <a:pt x="245" y="192"/>
                  </a:cubicBezTo>
                  <a:cubicBezTo>
                    <a:pt x="244" y="195"/>
                    <a:pt x="242" y="199"/>
                    <a:pt x="241" y="202"/>
                  </a:cubicBezTo>
                  <a:cubicBezTo>
                    <a:pt x="231" y="204"/>
                    <a:pt x="222" y="206"/>
                    <a:pt x="212" y="208"/>
                  </a:cubicBezTo>
                  <a:cubicBezTo>
                    <a:pt x="218" y="198"/>
                    <a:pt x="224" y="188"/>
                    <a:pt x="228" y="177"/>
                  </a:cubicBezTo>
                  <a:cubicBezTo>
                    <a:pt x="228" y="177"/>
                    <a:pt x="227" y="176"/>
                    <a:pt x="226" y="177"/>
                  </a:cubicBezTo>
                  <a:cubicBezTo>
                    <a:pt x="222" y="188"/>
                    <a:pt x="216" y="198"/>
                    <a:pt x="210" y="208"/>
                  </a:cubicBezTo>
                  <a:cubicBezTo>
                    <a:pt x="203" y="210"/>
                    <a:pt x="196" y="211"/>
                    <a:pt x="188" y="212"/>
                  </a:cubicBezTo>
                  <a:cubicBezTo>
                    <a:pt x="191" y="208"/>
                    <a:pt x="193" y="203"/>
                    <a:pt x="195" y="198"/>
                  </a:cubicBezTo>
                  <a:cubicBezTo>
                    <a:pt x="195" y="197"/>
                    <a:pt x="193" y="196"/>
                    <a:pt x="193" y="197"/>
                  </a:cubicBezTo>
                  <a:cubicBezTo>
                    <a:pt x="191" y="203"/>
                    <a:pt x="189" y="208"/>
                    <a:pt x="186" y="213"/>
                  </a:cubicBezTo>
                  <a:cubicBezTo>
                    <a:pt x="180" y="214"/>
                    <a:pt x="174" y="215"/>
                    <a:pt x="168" y="216"/>
                  </a:cubicBezTo>
                  <a:cubicBezTo>
                    <a:pt x="167" y="216"/>
                    <a:pt x="166" y="216"/>
                    <a:pt x="165" y="216"/>
                  </a:cubicBezTo>
                  <a:cubicBezTo>
                    <a:pt x="168" y="210"/>
                    <a:pt x="171" y="204"/>
                    <a:pt x="173" y="199"/>
                  </a:cubicBezTo>
                  <a:cubicBezTo>
                    <a:pt x="174" y="198"/>
                    <a:pt x="172" y="197"/>
                    <a:pt x="172" y="198"/>
                  </a:cubicBezTo>
                  <a:cubicBezTo>
                    <a:pt x="169" y="204"/>
                    <a:pt x="166" y="210"/>
                    <a:pt x="163" y="216"/>
                  </a:cubicBezTo>
                  <a:cubicBezTo>
                    <a:pt x="156" y="217"/>
                    <a:pt x="149" y="218"/>
                    <a:pt x="142" y="219"/>
                  </a:cubicBezTo>
                  <a:cubicBezTo>
                    <a:pt x="148" y="209"/>
                    <a:pt x="153" y="198"/>
                    <a:pt x="157" y="187"/>
                  </a:cubicBezTo>
                  <a:cubicBezTo>
                    <a:pt x="158" y="186"/>
                    <a:pt x="156" y="186"/>
                    <a:pt x="156" y="187"/>
                  </a:cubicBezTo>
                  <a:cubicBezTo>
                    <a:pt x="150" y="197"/>
                    <a:pt x="145" y="208"/>
                    <a:pt x="141" y="219"/>
                  </a:cubicBezTo>
                  <a:cubicBezTo>
                    <a:pt x="137" y="220"/>
                    <a:pt x="133" y="220"/>
                    <a:pt x="129" y="221"/>
                  </a:cubicBezTo>
                  <a:cubicBezTo>
                    <a:pt x="128" y="220"/>
                    <a:pt x="127" y="220"/>
                    <a:pt x="126" y="220"/>
                  </a:cubicBezTo>
                  <a:cubicBezTo>
                    <a:pt x="129" y="215"/>
                    <a:pt x="131" y="210"/>
                    <a:pt x="133" y="204"/>
                  </a:cubicBezTo>
                  <a:cubicBezTo>
                    <a:pt x="133" y="203"/>
                    <a:pt x="132" y="203"/>
                    <a:pt x="131" y="204"/>
                  </a:cubicBezTo>
                  <a:cubicBezTo>
                    <a:pt x="129" y="210"/>
                    <a:pt x="127" y="216"/>
                    <a:pt x="124" y="221"/>
                  </a:cubicBezTo>
                  <a:cubicBezTo>
                    <a:pt x="117" y="222"/>
                    <a:pt x="110" y="223"/>
                    <a:pt x="103" y="224"/>
                  </a:cubicBezTo>
                  <a:cubicBezTo>
                    <a:pt x="103" y="223"/>
                    <a:pt x="104" y="222"/>
                    <a:pt x="104" y="222"/>
                  </a:cubicBezTo>
                  <a:cubicBezTo>
                    <a:pt x="106" y="217"/>
                    <a:pt x="109" y="212"/>
                    <a:pt x="111" y="207"/>
                  </a:cubicBezTo>
                  <a:cubicBezTo>
                    <a:pt x="111" y="206"/>
                    <a:pt x="110" y="206"/>
                    <a:pt x="110" y="206"/>
                  </a:cubicBezTo>
                  <a:cubicBezTo>
                    <a:pt x="108" y="209"/>
                    <a:pt x="107" y="212"/>
                    <a:pt x="105" y="215"/>
                  </a:cubicBezTo>
                  <a:cubicBezTo>
                    <a:pt x="105" y="216"/>
                    <a:pt x="101" y="225"/>
                    <a:pt x="101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96" y="225"/>
                    <a:pt x="91" y="225"/>
                    <a:pt x="87" y="226"/>
                  </a:cubicBezTo>
                  <a:cubicBezTo>
                    <a:pt x="90" y="222"/>
                    <a:pt x="92" y="217"/>
                    <a:pt x="94" y="212"/>
                  </a:cubicBezTo>
                  <a:cubicBezTo>
                    <a:pt x="94" y="211"/>
                    <a:pt x="93" y="211"/>
                    <a:pt x="93" y="211"/>
                  </a:cubicBezTo>
                  <a:cubicBezTo>
                    <a:pt x="91" y="217"/>
                    <a:pt x="88" y="221"/>
                    <a:pt x="86" y="226"/>
                  </a:cubicBezTo>
                  <a:cubicBezTo>
                    <a:pt x="81" y="227"/>
                    <a:pt x="76" y="227"/>
                    <a:pt x="71" y="228"/>
                  </a:cubicBezTo>
                  <a:cubicBezTo>
                    <a:pt x="74" y="222"/>
                    <a:pt x="77" y="216"/>
                    <a:pt x="81" y="210"/>
                  </a:cubicBezTo>
                  <a:cubicBezTo>
                    <a:pt x="81" y="209"/>
                    <a:pt x="80" y="208"/>
                    <a:pt x="79" y="209"/>
                  </a:cubicBezTo>
                  <a:cubicBezTo>
                    <a:pt x="76" y="215"/>
                    <a:pt x="72" y="222"/>
                    <a:pt x="69" y="228"/>
                  </a:cubicBezTo>
                  <a:cubicBezTo>
                    <a:pt x="68" y="229"/>
                    <a:pt x="68" y="229"/>
                    <a:pt x="67" y="229"/>
                  </a:cubicBezTo>
                  <a:cubicBezTo>
                    <a:pt x="64" y="226"/>
                    <a:pt x="61" y="223"/>
                    <a:pt x="59" y="220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11"/>
                    <a:pt x="66" y="203"/>
                    <a:pt x="70" y="194"/>
                  </a:cubicBezTo>
                  <a:cubicBezTo>
                    <a:pt x="70" y="193"/>
                    <a:pt x="69" y="193"/>
                    <a:pt x="68" y="194"/>
                  </a:cubicBezTo>
                  <a:cubicBezTo>
                    <a:pt x="65" y="202"/>
                    <a:pt x="61" y="210"/>
                    <a:pt x="58" y="219"/>
                  </a:cubicBezTo>
                  <a:cubicBezTo>
                    <a:pt x="55" y="214"/>
                    <a:pt x="52" y="209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197"/>
                    <a:pt x="53" y="192"/>
                    <a:pt x="56" y="186"/>
                  </a:cubicBezTo>
                  <a:cubicBezTo>
                    <a:pt x="57" y="185"/>
                    <a:pt x="55" y="184"/>
                    <a:pt x="55" y="185"/>
                  </a:cubicBezTo>
                  <a:cubicBezTo>
                    <a:pt x="52" y="190"/>
                    <a:pt x="50" y="196"/>
                    <a:pt x="49" y="201"/>
                  </a:cubicBezTo>
                  <a:cubicBezTo>
                    <a:pt x="47" y="197"/>
                    <a:pt x="46" y="192"/>
                    <a:pt x="46" y="187"/>
                  </a:cubicBezTo>
                  <a:cubicBezTo>
                    <a:pt x="46" y="187"/>
                    <a:pt x="46" y="187"/>
                    <a:pt x="46" y="186"/>
                  </a:cubicBezTo>
                  <a:cubicBezTo>
                    <a:pt x="49" y="179"/>
                    <a:pt x="52" y="171"/>
                    <a:pt x="56" y="164"/>
                  </a:cubicBezTo>
                  <a:cubicBezTo>
                    <a:pt x="56" y="163"/>
                    <a:pt x="55" y="162"/>
                    <a:pt x="55" y="163"/>
                  </a:cubicBezTo>
                  <a:cubicBezTo>
                    <a:pt x="51" y="170"/>
                    <a:pt x="48" y="177"/>
                    <a:pt x="45" y="185"/>
                  </a:cubicBezTo>
                  <a:cubicBezTo>
                    <a:pt x="45" y="176"/>
                    <a:pt x="46" y="167"/>
                    <a:pt x="48" y="157"/>
                  </a:cubicBezTo>
                  <a:cubicBezTo>
                    <a:pt x="74" y="136"/>
                    <a:pt x="100" y="115"/>
                    <a:pt x="126" y="94"/>
                  </a:cubicBezTo>
                  <a:cubicBezTo>
                    <a:pt x="143" y="80"/>
                    <a:pt x="161" y="66"/>
                    <a:pt x="178" y="52"/>
                  </a:cubicBezTo>
                  <a:cubicBezTo>
                    <a:pt x="187" y="45"/>
                    <a:pt x="195" y="38"/>
                    <a:pt x="204" y="31"/>
                  </a:cubicBezTo>
                  <a:cubicBezTo>
                    <a:pt x="208" y="27"/>
                    <a:pt x="213" y="23"/>
                    <a:pt x="217" y="19"/>
                  </a:cubicBezTo>
                  <a:cubicBezTo>
                    <a:pt x="207" y="43"/>
                    <a:pt x="214" y="95"/>
                    <a:pt x="216" y="107"/>
                  </a:cubicBezTo>
                  <a:cubicBezTo>
                    <a:pt x="222" y="135"/>
                    <a:pt x="238" y="186"/>
                    <a:pt x="270" y="195"/>
                  </a:cubicBezTo>
                  <a:cubicBezTo>
                    <a:pt x="261" y="197"/>
                    <a:pt x="252" y="199"/>
                    <a:pt x="243" y="201"/>
                  </a:cubicBezTo>
                  <a:close/>
                  <a:moveTo>
                    <a:pt x="279" y="189"/>
                  </a:moveTo>
                  <a:cubicBezTo>
                    <a:pt x="247" y="187"/>
                    <a:pt x="231" y="138"/>
                    <a:pt x="225" y="113"/>
                  </a:cubicBezTo>
                  <a:cubicBezTo>
                    <a:pt x="221" y="97"/>
                    <a:pt x="218" y="81"/>
                    <a:pt x="218" y="64"/>
                  </a:cubicBezTo>
                  <a:cubicBezTo>
                    <a:pt x="219" y="47"/>
                    <a:pt x="218" y="22"/>
                    <a:pt x="234" y="12"/>
                  </a:cubicBezTo>
                  <a:cubicBezTo>
                    <a:pt x="266" y="7"/>
                    <a:pt x="284" y="69"/>
                    <a:pt x="291" y="92"/>
                  </a:cubicBezTo>
                  <a:cubicBezTo>
                    <a:pt x="298" y="115"/>
                    <a:pt x="322" y="193"/>
                    <a:pt x="279" y="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898EA92-7932-468C-A195-16753D37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915988"/>
              <a:ext cx="196850" cy="369888"/>
            </a:xfrm>
            <a:custGeom>
              <a:avLst/>
              <a:gdLst>
                <a:gd name="T0" fmla="*/ 81 w 84"/>
                <a:gd name="T1" fmla="*/ 153 h 171"/>
                <a:gd name="T2" fmla="*/ 50 w 84"/>
                <a:gd name="T3" fmla="*/ 157 h 171"/>
                <a:gd name="T4" fmla="*/ 44 w 84"/>
                <a:gd name="T5" fmla="*/ 151 h 171"/>
                <a:gd name="T6" fmla="*/ 34 w 84"/>
                <a:gd name="T7" fmla="*/ 136 h 171"/>
                <a:gd name="T8" fmla="*/ 22 w 84"/>
                <a:gd name="T9" fmla="*/ 102 h 171"/>
                <a:gd name="T10" fmla="*/ 29 w 84"/>
                <a:gd name="T11" fmla="*/ 3 h 171"/>
                <a:gd name="T12" fmla="*/ 29 w 84"/>
                <a:gd name="T13" fmla="*/ 2 h 171"/>
                <a:gd name="T14" fmla="*/ 11 w 84"/>
                <a:gd name="T15" fmla="*/ 45 h 171"/>
                <a:gd name="T16" fmla="*/ 23 w 84"/>
                <a:gd name="T17" fmla="*/ 121 h 171"/>
                <a:gd name="T18" fmla="*/ 55 w 84"/>
                <a:gd name="T19" fmla="*/ 166 h 171"/>
                <a:gd name="T20" fmla="*/ 84 w 84"/>
                <a:gd name="T21" fmla="*/ 153 h 171"/>
                <a:gd name="T22" fmla="*/ 81 w 84"/>
                <a:gd name="T23" fmla="*/ 15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71">
                  <a:moveTo>
                    <a:pt x="81" y="153"/>
                  </a:moveTo>
                  <a:cubicBezTo>
                    <a:pt x="70" y="165"/>
                    <a:pt x="59" y="166"/>
                    <a:pt x="50" y="157"/>
                  </a:cubicBezTo>
                  <a:cubicBezTo>
                    <a:pt x="48" y="155"/>
                    <a:pt x="46" y="153"/>
                    <a:pt x="44" y="151"/>
                  </a:cubicBezTo>
                  <a:cubicBezTo>
                    <a:pt x="40" y="146"/>
                    <a:pt x="37" y="141"/>
                    <a:pt x="34" y="136"/>
                  </a:cubicBezTo>
                  <a:cubicBezTo>
                    <a:pt x="28" y="125"/>
                    <a:pt x="25" y="114"/>
                    <a:pt x="22" y="102"/>
                  </a:cubicBezTo>
                  <a:cubicBezTo>
                    <a:pt x="18" y="82"/>
                    <a:pt x="0" y="13"/>
                    <a:pt x="29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8" y="0"/>
                    <a:pt x="10" y="32"/>
                    <a:pt x="11" y="45"/>
                  </a:cubicBezTo>
                  <a:cubicBezTo>
                    <a:pt x="11" y="70"/>
                    <a:pt x="15" y="97"/>
                    <a:pt x="23" y="121"/>
                  </a:cubicBezTo>
                  <a:cubicBezTo>
                    <a:pt x="29" y="138"/>
                    <a:pt x="38" y="157"/>
                    <a:pt x="55" y="166"/>
                  </a:cubicBezTo>
                  <a:cubicBezTo>
                    <a:pt x="67" y="171"/>
                    <a:pt x="84" y="169"/>
                    <a:pt x="84" y="153"/>
                  </a:cubicBezTo>
                  <a:cubicBezTo>
                    <a:pt x="84" y="152"/>
                    <a:pt x="82" y="151"/>
                    <a:pt x="81" y="15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FBEF2EE-44B1-4384-A956-E7FA00A8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5" y="1063625"/>
              <a:ext cx="71437" cy="96838"/>
            </a:xfrm>
            <a:custGeom>
              <a:avLst/>
              <a:gdLst>
                <a:gd name="T0" fmla="*/ 3 w 30"/>
                <a:gd name="T1" fmla="*/ 0 h 45"/>
                <a:gd name="T2" fmla="*/ 2 w 30"/>
                <a:gd name="T3" fmla="*/ 3 h 45"/>
                <a:gd name="T4" fmla="*/ 17 w 30"/>
                <a:gd name="T5" fmla="*/ 40 h 45"/>
                <a:gd name="T6" fmla="*/ 23 w 30"/>
                <a:gd name="T7" fmla="*/ 42 h 45"/>
                <a:gd name="T8" fmla="*/ 3 w 3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5">
                  <a:moveTo>
                    <a:pt x="3" y="0"/>
                  </a:moveTo>
                  <a:cubicBezTo>
                    <a:pt x="1" y="0"/>
                    <a:pt x="0" y="2"/>
                    <a:pt x="2" y="3"/>
                  </a:cubicBezTo>
                  <a:cubicBezTo>
                    <a:pt x="16" y="10"/>
                    <a:pt x="23" y="25"/>
                    <a:pt x="17" y="40"/>
                  </a:cubicBezTo>
                  <a:cubicBezTo>
                    <a:pt x="16" y="44"/>
                    <a:pt x="22" y="45"/>
                    <a:pt x="23" y="42"/>
                  </a:cubicBezTo>
                  <a:cubicBezTo>
                    <a:pt x="30" y="24"/>
                    <a:pt x="20" y="6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DB8EB11-4446-4FFF-9085-639D9C4FF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1000125"/>
              <a:ext cx="128587" cy="53975"/>
            </a:xfrm>
            <a:custGeom>
              <a:avLst/>
              <a:gdLst>
                <a:gd name="T0" fmla="*/ 50 w 55"/>
                <a:gd name="T1" fmla="*/ 1 h 25"/>
                <a:gd name="T2" fmla="*/ 1 w 55"/>
                <a:gd name="T3" fmla="*/ 23 h 25"/>
                <a:gd name="T4" fmla="*/ 2 w 55"/>
                <a:gd name="T5" fmla="*/ 25 h 25"/>
                <a:gd name="T6" fmla="*/ 52 w 55"/>
                <a:gd name="T7" fmla="*/ 6 h 25"/>
                <a:gd name="T8" fmla="*/ 50 w 5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5">
                  <a:moveTo>
                    <a:pt x="50" y="1"/>
                  </a:moveTo>
                  <a:cubicBezTo>
                    <a:pt x="33" y="6"/>
                    <a:pt x="16" y="15"/>
                    <a:pt x="1" y="23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19" y="20"/>
                    <a:pt x="37" y="14"/>
                    <a:pt x="52" y="6"/>
                  </a:cubicBezTo>
                  <a:cubicBezTo>
                    <a:pt x="55" y="5"/>
                    <a:pt x="53" y="0"/>
                    <a:pt x="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4D4FAFF-77AD-46D5-9124-74C525ED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871538"/>
              <a:ext cx="190500" cy="115888"/>
            </a:xfrm>
            <a:custGeom>
              <a:avLst/>
              <a:gdLst>
                <a:gd name="T0" fmla="*/ 73 w 81"/>
                <a:gd name="T1" fmla="*/ 2 h 54"/>
                <a:gd name="T2" fmla="*/ 1 w 81"/>
                <a:gd name="T3" fmla="*/ 50 h 54"/>
                <a:gd name="T4" fmla="*/ 3 w 81"/>
                <a:gd name="T5" fmla="*/ 53 h 54"/>
                <a:gd name="T6" fmla="*/ 77 w 81"/>
                <a:gd name="T7" fmla="*/ 8 h 54"/>
                <a:gd name="T8" fmla="*/ 73 w 81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4">
                  <a:moveTo>
                    <a:pt x="73" y="2"/>
                  </a:moveTo>
                  <a:cubicBezTo>
                    <a:pt x="48" y="16"/>
                    <a:pt x="25" y="34"/>
                    <a:pt x="1" y="50"/>
                  </a:cubicBezTo>
                  <a:cubicBezTo>
                    <a:pt x="0" y="51"/>
                    <a:pt x="1" y="54"/>
                    <a:pt x="3" y="53"/>
                  </a:cubicBezTo>
                  <a:cubicBezTo>
                    <a:pt x="29" y="40"/>
                    <a:pt x="55" y="26"/>
                    <a:pt x="77" y="8"/>
                  </a:cubicBezTo>
                  <a:cubicBezTo>
                    <a:pt x="81" y="5"/>
                    <a:pt x="76" y="0"/>
                    <a:pt x="7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5C31D92-594D-4255-A350-B5B6F134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838200"/>
              <a:ext cx="79375" cy="71438"/>
            </a:xfrm>
            <a:custGeom>
              <a:avLst/>
              <a:gdLst>
                <a:gd name="T0" fmla="*/ 30 w 34"/>
                <a:gd name="T1" fmla="*/ 1 h 33"/>
                <a:gd name="T2" fmla="*/ 15 w 34"/>
                <a:gd name="T3" fmla="*/ 14 h 33"/>
                <a:gd name="T4" fmla="*/ 1 w 34"/>
                <a:gd name="T5" fmla="*/ 29 h 33"/>
                <a:gd name="T6" fmla="*/ 4 w 34"/>
                <a:gd name="T7" fmla="*/ 32 h 33"/>
                <a:gd name="T8" fmla="*/ 19 w 34"/>
                <a:gd name="T9" fmla="*/ 19 h 33"/>
                <a:gd name="T10" fmla="*/ 33 w 34"/>
                <a:gd name="T11" fmla="*/ 5 h 33"/>
                <a:gd name="T12" fmla="*/ 30 w 34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0" y="1"/>
                  </a:moveTo>
                  <a:cubicBezTo>
                    <a:pt x="24" y="4"/>
                    <a:pt x="20" y="10"/>
                    <a:pt x="15" y="14"/>
                  </a:cubicBezTo>
                  <a:cubicBezTo>
                    <a:pt x="10" y="19"/>
                    <a:pt x="6" y="24"/>
                    <a:pt x="1" y="29"/>
                  </a:cubicBezTo>
                  <a:cubicBezTo>
                    <a:pt x="0" y="31"/>
                    <a:pt x="2" y="33"/>
                    <a:pt x="4" y="32"/>
                  </a:cubicBezTo>
                  <a:cubicBezTo>
                    <a:pt x="9" y="28"/>
                    <a:pt x="14" y="24"/>
                    <a:pt x="19" y="19"/>
                  </a:cubicBezTo>
                  <a:cubicBezTo>
                    <a:pt x="24" y="15"/>
                    <a:pt x="30" y="11"/>
                    <a:pt x="33" y="5"/>
                  </a:cubicBezTo>
                  <a:cubicBezTo>
                    <a:pt x="34" y="3"/>
                    <a:pt x="32" y="0"/>
                    <a:pt x="3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FB98F355-7808-4B34-BBFA-374146FC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1077913"/>
              <a:ext cx="98425" cy="41275"/>
            </a:xfrm>
            <a:custGeom>
              <a:avLst/>
              <a:gdLst>
                <a:gd name="T0" fmla="*/ 39 w 42"/>
                <a:gd name="T1" fmla="*/ 0 h 19"/>
                <a:gd name="T2" fmla="*/ 20 w 42"/>
                <a:gd name="T3" fmla="*/ 7 h 19"/>
                <a:gd name="T4" fmla="*/ 2 w 42"/>
                <a:gd name="T5" fmla="*/ 15 h 19"/>
                <a:gd name="T6" fmla="*/ 3 w 42"/>
                <a:gd name="T7" fmla="*/ 18 h 19"/>
                <a:gd name="T8" fmla="*/ 24 w 42"/>
                <a:gd name="T9" fmla="*/ 12 h 19"/>
                <a:gd name="T10" fmla="*/ 41 w 42"/>
                <a:gd name="T11" fmla="*/ 5 h 19"/>
                <a:gd name="T12" fmla="*/ 39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39" y="0"/>
                  </a:moveTo>
                  <a:cubicBezTo>
                    <a:pt x="32" y="0"/>
                    <a:pt x="26" y="4"/>
                    <a:pt x="20" y="7"/>
                  </a:cubicBezTo>
                  <a:cubicBezTo>
                    <a:pt x="14" y="9"/>
                    <a:pt x="8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7"/>
                    <a:pt x="18" y="15"/>
                    <a:pt x="24" y="12"/>
                  </a:cubicBezTo>
                  <a:cubicBezTo>
                    <a:pt x="30" y="10"/>
                    <a:pt x="36" y="9"/>
                    <a:pt x="41" y="5"/>
                  </a:cubicBezTo>
                  <a:cubicBezTo>
                    <a:pt x="42" y="3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19F19E21-972E-4332-BE4C-E0A5A2B4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1169988"/>
              <a:ext cx="190500" cy="44450"/>
            </a:xfrm>
            <a:custGeom>
              <a:avLst/>
              <a:gdLst>
                <a:gd name="T0" fmla="*/ 79 w 82"/>
                <a:gd name="T1" fmla="*/ 14 h 20"/>
                <a:gd name="T2" fmla="*/ 2 w 82"/>
                <a:gd name="T3" fmla="*/ 1 h 20"/>
                <a:gd name="T4" fmla="*/ 2 w 82"/>
                <a:gd name="T5" fmla="*/ 5 h 20"/>
                <a:gd name="T6" fmla="*/ 43 w 82"/>
                <a:gd name="T7" fmla="*/ 13 h 20"/>
                <a:gd name="T8" fmla="*/ 79 w 82"/>
                <a:gd name="T9" fmla="*/ 20 h 20"/>
                <a:gd name="T10" fmla="*/ 79 w 82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0">
                  <a:moveTo>
                    <a:pt x="79" y="14"/>
                  </a:moveTo>
                  <a:cubicBezTo>
                    <a:pt x="57" y="6"/>
                    <a:pt x="27" y="0"/>
                    <a:pt x="2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15" y="9"/>
                    <a:pt x="29" y="11"/>
                    <a:pt x="43" y="13"/>
                  </a:cubicBezTo>
                  <a:cubicBezTo>
                    <a:pt x="55" y="16"/>
                    <a:pt x="67" y="19"/>
                    <a:pt x="79" y="20"/>
                  </a:cubicBezTo>
                  <a:cubicBezTo>
                    <a:pt x="82" y="20"/>
                    <a:pt x="82" y="15"/>
                    <a:pt x="79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1618329-1466-402A-8AA2-37A4B508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613" y="1250950"/>
              <a:ext cx="107950" cy="42863"/>
            </a:xfrm>
            <a:custGeom>
              <a:avLst/>
              <a:gdLst>
                <a:gd name="T0" fmla="*/ 43 w 46"/>
                <a:gd name="T1" fmla="*/ 13 h 20"/>
                <a:gd name="T2" fmla="*/ 21 w 46"/>
                <a:gd name="T3" fmla="*/ 5 h 20"/>
                <a:gd name="T4" fmla="*/ 1 w 46"/>
                <a:gd name="T5" fmla="*/ 2 h 20"/>
                <a:gd name="T6" fmla="*/ 1 w 46"/>
                <a:gd name="T7" fmla="*/ 4 h 20"/>
                <a:gd name="T8" fmla="*/ 18 w 46"/>
                <a:gd name="T9" fmla="*/ 11 h 20"/>
                <a:gd name="T10" fmla="*/ 40 w 46"/>
                <a:gd name="T11" fmla="*/ 19 h 20"/>
                <a:gd name="T12" fmla="*/ 43 w 46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0">
                  <a:moveTo>
                    <a:pt x="43" y="13"/>
                  </a:moveTo>
                  <a:cubicBezTo>
                    <a:pt x="37" y="8"/>
                    <a:pt x="28" y="7"/>
                    <a:pt x="21" y="5"/>
                  </a:cubicBezTo>
                  <a:cubicBezTo>
                    <a:pt x="15" y="3"/>
                    <a:pt x="8" y="0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5" y="8"/>
                    <a:pt x="12" y="9"/>
                    <a:pt x="18" y="11"/>
                  </a:cubicBezTo>
                  <a:cubicBezTo>
                    <a:pt x="25" y="14"/>
                    <a:pt x="33" y="18"/>
                    <a:pt x="40" y="19"/>
                  </a:cubicBezTo>
                  <a:cubicBezTo>
                    <a:pt x="44" y="20"/>
                    <a:pt x="46" y="15"/>
                    <a:pt x="43" y="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AC32034A-5631-4177-966A-29870BF22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9338" y="3762375"/>
              <a:ext cx="479425" cy="638175"/>
            </a:xfrm>
            <a:custGeom>
              <a:avLst/>
              <a:gdLst>
                <a:gd name="T0" fmla="*/ 186 w 205"/>
                <a:gd name="T1" fmla="*/ 153 h 296"/>
                <a:gd name="T2" fmla="*/ 203 w 205"/>
                <a:gd name="T3" fmla="*/ 35 h 296"/>
                <a:gd name="T4" fmla="*/ 104 w 205"/>
                <a:gd name="T5" fmla="*/ 51 h 296"/>
                <a:gd name="T6" fmla="*/ 90 w 205"/>
                <a:gd name="T7" fmla="*/ 108 h 296"/>
                <a:gd name="T8" fmla="*/ 4 w 205"/>
                <a:gd name="T9" fmla="*/ 202 h 296"/>
                <a:gd name="T10" fmla="*/ 44 w 205"/>
                <a:gd name="T11" fmla="*/ 274 h 296"/>
                <a:gd name="T12" fmla="*/ 135 w 205"/>
                <a:gd name="T13" fmla="*/ 262 h 296"/>
                <a:gd name="T14" fmla="*/ 188 w 205"/>
                <a:gd name="T15" fmla="*/ 143 h 296"/>
                <a:gd name="T16" fmla="*/ 186 w 205"/>
                <a:gd name="T17" fmla="*/ 138 h 296"/>
                <a:gd name="T18" fmla="*/ 173 w 205"/>
                <a:gd name="T19" fmla="*/ 147 h 296"/>
                <a:gd name="T20" fmla="*/ 177 w 205"/>
                <a:gd name="T21" fmla="*/ 149 h 296"/>
                <a:gd name="T22" fmla="*/ 83 w 205"/>
                <a:gd name="T23" fmla="*/ 83 h 296"/>
                <a:gd name="T24" fmla="*/ 85 w 205"/>
                <a:gd name="T25" fmla="*/ 85 h 296"/>
                <a:gd name="T26" fmla="*/ 85 w 205"/>
                <a:gd name="T27" fmla="*/ 99 h 296"/>
                <a:gd name="T28" fmla="*/ 90 w 205"/>
                <a:gd name="T29" fmla="*/ 102 h 296"/>
                <a:gd name="T30" fmla="*/ 89 w 205"/>
                <a:gd name="T31" fmla="*/ 92 h 296"/>
                <a:gd name="T32" fmla="*/ 89 w 205"/>
                <a:gd name="T33" fmla="*/ 101 h 296"/>
                <a:gd name="T34" fmla="*/ 98 w 205"/>
                <a:gd name="T35" fmla="*/ 93 h 296"/>
                <a:gd name="T36" fmla="*/ 90 w 205"/>
                <a:gd name="T37" fmla="*/ 102 h 296"/>
                <a:gd name="T38" fmla="*/ 111 w 205"/>
                <a:gd name="T39" fmla="*/ 94 h 296"/>
                <a:gd name="T40" fmla="*/ 119 w 205"/>
                <a:gd name="T41" fmla="*/ 48 h 296"/>
                <a:gd name="T42" fmla="*/ 197 w 205"/>
                <a:gd name="T43" fmla="*/ 39 h 296"/>
                <a:gd name="T44" fmla="*/ 175 w 205"/>
                <a:gd name="T45" fmla="*/ 125 h 296"/>
                <a:gd name="T46" fmla="*/ 142 w 205"/>
                <a:gd name="T47" fmla="*/ 221 h 296"/>
                <a:gd name="T48" fmla="*/ 19 w 205"/>
                <a:gd name="T49" fmla="*/ 223 h 296"/>
                <a:gd name="T50" fmla="*/ 171 w 205"/>
                <a:gd name="T51" fmla="*/ 147 h 296"/>
                <a:gd name="T52" fmla="*/ 178 w 205"/>
                <a:gd name="T53" fmla="*/ 136 h 296"/>
                <a:gd name="T54" fmla="*/ 16 w 205"/>
                <a:gd name="T55" fmla="*/ 230 h 296"/>
                <a:gd name="T56" fmla="*/ 6 w 205"/>
                <a:gd name="T57" fmla="*/ 218 h 296"/>
                <a:gd name="T58" fmla="*/ 17 w 205"/>
                <a:gd name="T59" fmla="*/ 232 h 296"/>
                <a:gd name="T60" fmla="*/ 12 w 205"/>
                <a:gd name="T61" fmla="*/ 242 h 296"/>
                <a:gd name="T62" fmla="*/ 31 w 205"/>
                <a:gd name="T63" fmla="*/ 242 h 296"/>
                <a:gd name="T64" fmla="*/ 26 w 205"/>
                <a:gd name="T65" fmla="*/ 257 h 296"/>
                <a:gd name="T66" fmla="*/ 33 w 205"/>
                <a:gd name="T67" fmla="*/ 261 h 296"/>
                <a:gd name="T68" fmla="*/ 41 w 205"/>
                <a:gd name="T69" fmla="*/ 248 h 296"/>
                <a:gd name="T70" fmla="*/ 34 w 205"/>
                <a:gd name="T71" fmla="*/ 262 h 296"/>
                <a:gd name="T72" fmla="*/ 48 w 205"/>
                <a:gd name="T73" fmla="*/ 251 h 296"/>
                <a:gd name="T74" fmla="*/ 42 w 205"/>
                <a:gd name="T75" fmla="*/ 266 h 296"/>
                <a:gd name="T76" fmla="*/ 61 w 205"/>
                <a:gd name="T77" fmla="*/ 258 h 296"/>
                <a:gd name="T78" fmla="*/ 50 w 205"/>
                <a:gd name="T79" fmla="*/ 271 h 296"/>
                <a:gd name="T80" fmla="*/ 76 w 205"/>
                <a:gd name="T81" fmla="*/ 267 h 296"/>
                <a:gd name="T82" fmla="*/ 75 w 205"/>
                <a:gd name="T83" fmla="*/ 284 h 296"/>
                <a:gd name="T84" fmla="*/ 86 w 205"/>
                <a:gd name="T85" fmla="*/ 273 h 296"/>
                <a:gd name="T86" fmla="*/ 81 w 205"/>
                <a:gd name="T87" fmla="*/ 287 h 296"/>
                <a:gd name="T88" fmla="*/ 89 w 205"/>
                <a:gd name="T89" fmla="*/ 289 h 296"/>
                <a:gd name="T90" fmla="*/ 91 w 205"/>
                <a:gd name="T91" fmla="*/ 290 h 296"/>
                <a:gd name="T92" fmla="*/ 97 w 205"/>
                <a:gd name="T93" fmla="*/ 290 h 296"/>
                <a:gd name="T94" fmla="*/ 101 w 205"/>
                <a:gd name="T95" fmla="*/ 289 h 296"/>
                <a:gd name="T96" fmla="*/ 103 w 205"/>
                <a:gd name="T97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96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573CF2F-0C61-40ED-B682-4508242CA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4713" y="3508375"/>
              <a:ext cx="673100" cy="976313"/>
            </a:xfrm>
            <a:custGeom>
              <a:avLst/>
              <a:gdLst>
                <a:gd name="T0" fmla="*/ 13 w 288"/>
                <a:gd name="T1" fmla="*/ 160 h 453"/>
                <a:gd name="T2" fmla="*/ 79 w 288"/>
                <a:gd name="T3" fmla="*/ 269 h 453"/>
                <a:gd name="T4" fmla="*/ 89 w 288"/>
                <a:gd name="T5" fmla="*/ 289 h 453"/>
                <a:gd name="T6" fmla="*/ 86 w 288"/>
                <a:gd name="T7" fmla="*/ 366 h 453"/>
                <a:gd name="T8" fmla="*/ 191 w 288"/>
                <a:gd name="T9" fmla="*/ 411 h 453"/>
                <a:gd name="T10" fmla="*/ 195 w 288"/>
                <a:gd name="T11" fmla="*/ 365 h 453"/>
                <a:gd name="T12" fmla="*/ 186 w 288"/>
                <a:gd name="T13" fmla="*/ 337 h 453"/>
                <a:gd name="T14" fmla="*/ 89 w 288"/>
                <a:gd name="T15" fmla="*/ 369 h 453"/>
                <a:gd name="T16" fmla="*/ 188 w 288"/>
                <a:gd name="T17" fmla="*/ 370 h 453"/>
                <a:gd name="T18" fmla="*/ 103 w 288"/>
                <a:gd name="T19" fmla="*/ 419 h 453"/>
                <a:gd name="T20" fmla="*/ 142 w 288"/>
                <a:gd name="T21" fmla="*/ 436 h 453"/>
                <a:gd name="T22" fmla="*/ 88 w 288"/>
                <a:gd name="T23" fmla="*/ 391 h 453"/>
                <a:gd name="T24" fmla="*/ 186 w 288"/>
                <a:gd name="T25" fmla="*/ 345 h 453"/>
                <a:gd name="T26" fmla="*/ 146 w 288"/>
                <a:gd name="T27" fmla="*/ 378 h 453"/>
                <a:gd name="T28" fmla="*/ 89 w 288"/>
                <a:gd name="T29" fmla="*/ 357 h 453"/>
                <a:gd name="T30" fmla="*/ 95 w 288"/>
                <a:gd name="T31" fmla="*/ 348 h 453"/>
                <a:gd name="T32" fmla="*/ 109 w 288"/>
                <a:gd name="T33" fmla="*/ 357 h 453"/>
                <a:gd name="T34" fmla="*/ 159 w 288"/>
                <a:gd name="T35" fmla="*/ 361 h 453"/>
                <a:gd name="T36" fmla="*/ 122 w 288"/>
                <a:gd name="T37" fmla="*/ 278 h 453"/>
                <a:gd name="T38" fmla="*/ 113 w 288"/>
                <a:gd name="T39" fmla="*/ 184 h 453"/>
                <a:gd name="T40" fmla="*/ 158 w 288"/>
                <a:gd name="T41" fmla="*/ 229 h 453"/>
                <a:gd name="T42" fmla="*/ 120 w 288"/>
                <a:gd name="T43" fmla="*/ 353 h 453"/>
                <a:gd name="T44" fmla="*/ 250 w 288"/>
                <a:gd name="T45" fmla="*/ 183 h 453"/>
                <a:gd name="T46" fmla="*/ 161 w 288"/>
                <a:gd name="T47" fmla="*/ 355 h 453"/>
                <a:gd name="T48" fmla="*/ 209 w 288"/>
                <a:gd name="T49" fmla="*/ 139 h 453"/>
                <a:gd name="T50" fmla="*/ 171 w 288"/>
                <a:gd name="T51" fmla="*/ 163 h 453"/>
                <a:gd name="T52" fmla="*/ 108 w 288"/>
                <a:gd name="T53" fmla="*/ 177 h 453"/>
                <a:gd name="T54" fmla="*/ 64 w 288"/>
                <a:gd name="T55" fmla="*/ 170 h 453"/>
                <a:gd name="T56" fmla="*/ 96 w 288"/>
                <a:gd name="T57" fmla="*/ 189 h 453"/>
                <a:gd name="T58" fmla="*/ 118 w 288"/>
                <a:gd name="T59" fmla="*/ 306 h 453"/>
                <a:gd name="T60" fmla="*/ 114 w 288"/>
                <a:gd name="T61" fmla="*/ 351 h 453"/>
                <a:gd name="T62" fmla="*/ 101 w 288"/>
                <a:gd name="T63" fmla="*/ 326 h 453"/>
                <a:gd name="T64" fmla="*/ 101 w 288"/>
                <a:gd name="T65" fmla="*/ 325 h 453"/>
                <a:gd name="T66" fmla="*/ 107 w 288"/>
                <a:gd name="T67" fmla="*/ 315 h 453"/>
                <a:gd name="T68" fmla="*/ 105 w 288"/>
                <a:gd name="T69" fmla="*/ 301 h 453"/>
                <a:gd name="T70" fmla="*/ 94 w 288"/>
                <a:gd name="T71" fmla="*/ 286 h 453"/>
                <a:gd name="T72" fmla="*/ 94 w 288"/>
                <a:gd name="T73" fmla="*/ 285 h 453"/>
                <a:gd name="T74" fmla="*/ 97 w 288"/>
                <a:gd name="T75" fmla="*/ 270 h 453"/>
                <a:gd name="T76" fmla="*/ 79 w 288"/>
                <a:gd name="T77" fmla="*/ 255 h 453"/>
                <a:gd name="T78" fmla="*/ 78 w 288"/>
                <a:gd name="T79" fmla="*/ 254 h 453"/>
                <a:gd name="T80" fmla="*/ 81 w 288"/>
                <a:gd name="T81" fmla="*/ 240 h 453"/>
                <a:gd name="T82" fmla="*/ 76 w 288"/>
                <a:gd name="T83" fmla="*/ 227 h 453"/>
                <a:gd name="T84" fmla="*/ 47 w 288"/>
                <a:gd name="T85" fmla="*/ 215 h 453"/>
                <a:gd name="T86" fmla="*/ 46 w 288"/>
                <a:gd name="T87" fmla="*/ 214 h 453"/>
                <a:gd name="T88" fmla="*/ 50 w 288"/>
                <a:gd name="T89" fmla="*/ 199 h 453"/>
                <a:gd name="T90" fmla="*/ 29 w 288"/>
                <a:gd name="T91" fmla="*/ 184 h 453"/>
                <a:gd name="T92" fmla="*/ 28 w 288"/>
                <a:gd name="T93" fmla="*/ 183 h 453"/>
                <a:gd name="T94" fmla="*/ 41 w 288"/>
                <a:gd name="T95" fmla="*/ 166 h 453"/>
                <a:gd name="T96" fmla="*/ 35 w 288"/>
                <a:gd name="T97" fmla="*/ 151 h 453"/>
                <a:gd name="T98" fmla="*/ 15 w 288"/>
                <a:gd name="T99" fmla="*/ 132 h 453"/>
                <a:gd name="T100" fmla="*/ 15 w 288"/>
                <a:gd name="T101" fmla="*/ 131 h 453"/>
                <a:gd name="T102" fmla="*/ 32 w 288"/>
                <a:gd name="T103" fmla="*/ 112 h 453"/>
                <a:gd name="T104" fmla="*/ 39 w 288"/>
                <a:gd name="T105" fmla="*/ 95 h 453"/>
                <a:gd name="T106" fmla="*/ 22 w 288"/>
                <a:gd name="T107" fmla="*/ 78 h 453"/>
                <a:gd name="T108" fmla="*/ 23 w 288"/>
                <a:gd name="T109" fmla="*/ 77 h 453"/>
                <a:gd name="T110" fmla="*/ 54 w 288"/>
                <a:gd name="T111" fmla="*/ 57 h 453"/>
                <a:gd name="T112" fmla="*/ 46 w 288"/>
                <a:gd name="T113" fmla="*/ 44 h 453"/>
                <a:gd name="T114" fmla="*/ 48 w 288"/>
                <a:gd name="T115" fmla="*/ 42 h 453"/>
                <a:gd name="T116" fmla="*/ 95 w 288"/>
                <a:gd name="T117" fmla="*/ 29 h 453"/>
                <a:gd name="T118" fmla="*/ 261 w 288"/>
                <a:gd name="T119" fmla="*/ 93 h 453"/>
                <a:gd name="T120" fmla="*/ 191 w 288"/>
                <a:gd name="T121" fmla="*/ 136 h 453"/>
                <a:gd name="T122" fmla="*/ 180 w 288"/>
                <a:gd name="T123" fmla="*/ 160 h 453"/>
                <a:gd name="T124" fmla="*/ 70 w 288"/>
                <a:gd name="T125" fmla="*/ 17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453">
                  <a:moveTo>
                    <a:pt x="211" y="30"/>
                  </a:moveTo>
                  <a:cubicBezTo>
                    <a:pt x="166" y="6"/>
                    <a:pt x="98" y="0"/>
                    <a:pt x="54" y="29"/>
                  </a:cubicBezTo>
                  <a:cubicBezTo>
                    <a:pt x="11" y="57"/>
                    <a:pt x="0" y="113"/>
                    <a:pt x="13" y="160"/>
                  </a:cubicBezTo>
                  <a:cubicBezTo>
                    <a:pt x="22" y="189"/>
                    <a:pt x="39" y="216"/>
                    <a:pt x="58" y="239"/>
                  </a:cubicBezTo>
                  <a:cubicBezTo>
                    <a:pt x="67" y="249"/>
                    <a:pt x="75" y="258"/>
                    <a:pt x="81" y="269"/>
                  </a:cubicBezTo>
                  <a:cubicBezTo>
                    <a:pt x="80" y="269"/>
                    <a:pt x="80" y="269"/>
                    <a:pt x="79" y="269"/>
                  </a:cubicBezTo>
                  <a:cubicBezTo>
                    <a:pt x="79" y="269"/>
                    <a:pt x="79" y="270"/>
                    <a:pt x="79" y="270"/>
                  </a:cubicBezTo>
                  <a:cubicBezTo>
                    <a:pt x="80" y="270"/>
                    <a:pt x="80" y="270"/>
                    <a:pt x="81" y="270"/>
                  </a:cubicBezTo>
                  <a:cubicBezTo>
                    <a:pt x="84" y="276"/>
                    <a:pt x="87" y="282"/>
                    <a:pt x="89" y="289"/>
                  </a:cubicBezTo>
                  <a:cubicBezTo>
                    <a:pt x="94" y="306"/>
                    <a:pt x="95" y="324"/>
                    <a:pt x="95" y="342"/>
                  </a:cubicBezTo>
                  <a:cubicBezTo>
                    <a:pt x="89" y="343"/>
                    <a:pt x="84" y="350"/>
                    <a:pt x="83" y="356"/>
                  </a:cubicBezTo>
                  <a:cubicBezTo>
                    <a:pt x="83" y="359"/>
                    <a:pt x="84" y="363"/>
                    <a:pt x="86" y="366"/>
                  </a:cubicBezTo>
                  <a:cubicBezTo>
                    <a:pt x="80" y="372"/>
                    <a:pt x="80" y="380"/>
                    <a:pt x="85" y="387"/>
                  </a:cubicBezTo>
                  <a:cubicBezTo>
                    <a:pt x="79" y="400"/>
                    <a:pt x="85" y="409"/>
                    <a:pt x="95" y="415"/>
                  </a:cubicBezTo>
                  <a:cubicBezTo>
                    <a:pt x="108" y="453"/>
                    <a:pt x="181" y="451"/>
                    <a:pt x="191" y="411"/>
                  </a:cubicBezTo>
                  <a:cubicBezTo>
                    <a:pt x="199" y="404"/>
                    <a:pt x="202" y="394"/>
                    <a:pt x="197" y="380"/>
                  </a:cubicBezTo>
                  <a:cubicBezTo>
                    <a:pt x="196" y="380"/>
                    <a:pt x="196" y="380"/>
                    <a:pt x="196" y="379"/>
                  </a:cubicBezTo>
                  <a:cubicBezTo>
                    <a:pt x="197" y="375"/>
                    <a:pt x="197" y="371"/>
                    <a:pt x="195" y="365"/>
                  </a:cubicBezTo>
                  <a:cubicBezTo>
                    <a:pt x="195" y="364"/>
                    <a:pt x="194" y="364"/>
                    <a:pt x="193" y="363"/>
                  </a:cubicBezTo>
                  <a:cubicBezTo>
                    <a:pt x="198" y="355"/>
                    <a:pt x="197" y="346"/>
                    <a:pt x="187" y="337"/>
                  </a:cubicBezTo>
                  <a:cubicBezTo>
                    <a:pt x="187" y="337"/>
                    <a:pt x="186" y="337"/>
                    <a:pt x="186" y="337"/>
                  </a:cubicBezTo>
                  <a:cubicBezTo>
                    <a:pt x="176" y="267"/>
                    <a:pt x="246" y="222"/>
                    <a:pt x="268" y="162"/>
                  </a:cubicBezTo>
                  <a:cubicBezTo>
                    <a:pt x="288" y="109"/>
                    <a:pt x="259" y="55"/>
                    <a:pt x="211" y="30"/>
                  </a:cubicBezTo>
                  <a:close/>
                  <a:moveTo>
                    <a:pt x="89" y="369"/>
                  </a:moveTo>
                  <a:cubicBezTo>
                    <a:pt x="90" y="370"/>
                    <a:pt x="91" y="371"/>
                    <a:pt x="92" y="371"/>
                  </a:cubicBezTo>
                  <a:cubicBezTo>
                    <a:pt x="107" y="388"/>
                    <a:pt x="148" y="386"/>
                    <a:pt x="166" y="382"/>
                  </a:cubicBezTo>
                  <a:cubicBezTo>
                    <a:pt x="174" y="381"/>
                    <a:pt x="182" y="376"/>
                    <a:pt x="188" y="370"/>
                  </a:cubicBezTo>
                  <a:cubicBezTo>
                    <a:pt x="196" y="415"/>
                    <a:pt x="79" y="404"/>
                    <a:pt x="89" y="369"/>
                  </a:cubicBezTo>
                  <a:close/>
                  <a:moveTo>
                    <a:pt x="142" y="436"/>
                  </a:moveTo>
                  <a:cubicBezTo>
                    <a:pt x="127" y="435"/>
                    <a:pt x="113" y="430"/>
                    <a:pt x="103" y="419"/>
                  </a:cubicBezTo>
                  <a:cubicBezTo>
                    <a:pt x="117" y="425"/>
                    <a:pt x="133" y="427"/>
                    <a:pt x="142" y="428"/>
                  </a:cubicBezTo>
                  <a:cubicBezTo>
                    <a:pt x="153" y="428"/>
                    <a:pt x="167" y="426"/>
                    <a:pt x="178" y="420"/>
                  </a:cubicBezTo>
                  <a:cubicBezTo>
                    <a:pt x="169" y="430"/>
                    <a:pt x="157" y="436"/>
                    <a:pt x="142" y="436"/>
                  </a:cubicBezTo>
                  <a:close/>
                  <a:moveTo>
                    <a:pt x="192" y="389"/>
                  </a:moveTo>
                  <a:cubicBezTo>
                    <a:pt x="195" y="412"/>
                    <a:pt x="165" y="421"/>
                    <a:pt x="145" y="421"/>
                  </a:cubicBezTo>
                  <a:cubicBezTo>
                    <a:pt x="125" y="421"/>
                    <a:pt x="87" y="418"/>
                    <a:pt x="88" y="391"/>
                  </a:cubicBezTo>
                  <a:cubicBezTo>
                    <a:pt x="98" y="401"/>
                    <a:pt x="116" y="404"/>
                    <a:pt x="128" y="405"/>
                  </a:cubicBezTo>
                  <a:cubicBezTo>
                    <a:pt x="145" y="407"/>
                    <a:pt x="180" y="405"/>
                    <a:pt x="192" y="389"/>
                  </a:cubicBezTo>
                  <a:close/>
                  <a:moveTo>
                    <a:pt x="186" y="345"/>
                  </a:moveTo>
                  <a:cubicBezTo>
                    <a:pt x="186" y="345"/>
                    <a:pt x="186" y="345"/>
                    <a:pt x="186" y="345"/>
                  </a:cubicBezTo>
                  <a:cubicBezTo>
                    <a:pt x="194" y="356"/>
                    <a:pt x="184" y="369"/>
                    <a:pt x="173" y="374"/>
                  </a:cubicBezTo>
                  <a:cubicBezTo>
                    <a:pt x="164" y="377"/>
                    <a:pt x="155" y="378"/>
                    <a:pt x="146" y="378"/>
                  </a:cubicBezTo>
                  <a:cubicBezTo>
                    <a:pt x="131" y="378"/>
                    <a:pt x="110" y="378"/>
                    <a:pt x="97" y="369"/>
                  </a:cubicBezTo>
                  <a:cubicBezTo>
                    <a:pt x="97" y="369"/>
                    <a:pt x="97" y="369"/>
                    <a:pt x="97" y="369"/>
                  </a:cubicBezTo>
                  <a:cubicBezTo>
                    <a:pt x="94" y="365"/>
                    <a:pt x="89" y="363"/>
                    <a:pt x="89" y="357"/>
                  </a:cubicBezTo>
                  <a:cubicBezTo>
                    <a:pt x="90" y="352"/>
                    <a:pt x="92" y="349"/>
                    <a:pt x="95" y="346"/>
                  </a:cubicBezTo>
                  <a:cubicBezTo>
                    <a:pt x="95" y="347"/>
                    <a:pt x="95" y="347"/>
                    <a:pt x="95" y="348"/>
                  </a:cubicBezTo>
                  <a:cubicBezTo>
                    <a:pt x="95" y="348"/>
                    <a:pt x="95" y="348"/>
                    <a:pt x="95" y="348"/>
                  </a:cubicBezTo>
                  <a:cubicBezTo>
                    <a:pt x="95" y="349"/>
                    <a:pt x="94" y="350"/>
                    <a:pt x="95" y="350"/>
                  </a:cubicBezTo>
                  <a:cubicBezTo>
                    <a:pt x="96" y="353"/>
                    <a:pt x="99" y="354"/>
                    <a:pt x="101" y="355"/>
                  </a:cubicBezTo>
                  <a:cubicBezTo>
                    <a:pt x="103" y="356"/>
                    <a:pt x="106" y="358"/>
                    <a:pt x="109" y="357"/>
                  </a:cubicBezTo>
                  <a:cubicBezTo>
                    <a:pt x="121" y="363"/>
                    <a:pt x="138" y="362"/>
                    <a:pt x="148" y="362"/>
                  </a:cubicBezTo>
                  <a:cubicBezTo>
                    <a:pt x="150" y="362"/>
                    <a:pt x="153" y="362"/>
                    <a:pt x="157" y="362"/>
                  </a:cubicBezTo>
                  <a:cubicBezTo>
                    <a:pt x="157" y="362"/>
                    <a:pt x="158" y="362"/>
                    <a:pt x="159" y="361"/>
                  </a:cubicBezTo>
                  <a:cubicBezTo>
                    <a:pt x="171" y="360"/>
                    <a:pt x="184" y="357"/>
                    <a:pt x="186" y="345"/>
                  </a:cubicBezTo>
                  <a:close/>
                  <a:moveTo>
                    <a:pt x="123" y="338"/>
                  </a:moveTo>
                  <a:cubicBezTo>
                    <a:pt x="127" y="319"/>
                    <a:pt x="124" y="295"/>
                    <a:pt x="122" y="278"/>
                  </a:cubicBezTo>
                  <a:cubicBezTo>
                    <a:pt x="119" y="252"/>
                    <a:pt x="114" y="228"/>
                    <a:pt x="107" y="204"/>
                  </a:cubicBezTo>
                  <a:cubicBezTo>
                    <a:pt x="105" y="199"/>
                    <a:pt x="104" y="192"/>
                    <a:pt x="102" y="186"/>
                  </a:cubicBezTo>
                  <a:cubicBezTo>
                    <a:pt x="106" y="185"/>
                    <a:pt x="109" y="184"/>
                    <a:pt x="113" y="184"/>
                  </a:cubicBezTo>
                  <a:cubicBezTo>
                    <a:pt x="129" y="181"/>
                    <a:pt x="146" y="178"/>
                    <a:pt x="162" y="173"/>
                  </a:cubicBezTo>
                  <a:cubicBezTo>
                    <a:pt x="164" y="173"/>
                    <a:pt x="166" y="172"/>
                    <a:pt x="169" y="171"/>
                  </a:cubicBezTo>
                  <a:cubicBezTo>
                    <a:pt x="164" y="190"/>
                    <a:pt x="161" y="210"/>
                    <a:pt x="158" y="229"/>
                  </a:cubicBezTo>
                  <a:cubicBezTo>
                    <a:pt x="152" y="271"/>
                    <a:pt x="151" y="313"/>
                    <a:pt x="153" y="356"/>
                  </a:cubicBezTo>
                  <a:cubicBezTo>
                    <a:pt x="147" y="356"/>
                    <a:pt x="142" y="355"/>
                    <a:pt x="137" y="355"/>
                  </a:cubicBezTo>
                  <a:cubicBezTo>
                    <a:pt x="131" y="355"/>
                    <a:pt x="125" y="354"/>
                    <a:pt x="120" y="353"/>
                  </a:cubicBezTo>
                  <a:cubicBezTo>
                    <a:pt x="121" y="350"/>
                    <a:pt x="122" y="347"/>
                    <a:pt x="123" y="344"/>
                  </a:cubicBezTo>
                  <a:cubicBezTo>
                    <a:pt x="123" y="342"/>
                    <a:pt x="124" y="340"/>
                    <a:pt x="123" y="338"/>
                  </a:cubicBezTo>
                  <a:close/>
                  <a:moveTo>
                    <a:pt x="250" y="183"/>
                  </a:moveTo>
                  <a:cubicBezTo>
                    <a:pt x="221" y="233"/>
                    <a:pt x="164" y="280"/>
                    <a:pt x="180" y="344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77" y="351"/>
                    <a:pt x="169" y="354"/>
                    <a:pt x="161" y="355"/>
                  </a:cubicBezTo>
                  <a:cubicBezTo>
                    <a:pt x="158" y="317"/>
                    <a:pt x="159" y="279"/>
                    <a:pt x="164" y="241"/>
                  </a:cubicBezTo>
                  <a:cubicBezTo>
                    <a:pt x="166" y="217"/>
                    <a:pt x="170" y="192"/>
                    <a:pt x="177" y="169"/>
                  </a:cubicBezTo>
                  <a:cubicBezTo>
                    <a:pt x="193" y="164"/>
                    <a:pt x="211" y="155"/>
                    <a:pt x="209" y="139"/>
                  </a:cubicBezTo>
                  <a:cubicBezTo>
                    <a:pt x="207" y="126"/>
                    <a:pt x="192" y="121"/>
                    <a:pt x="185" y="132"/>
                  </a:cubicBezTo>
                  <a:cubicBezTo>
                    <a:pt x="184" y="132"/>
                    <a:pt x="184" y="133"/>
                    <a:pt x="184" y="133"/>
                  </a:cubicBezTo>
                  <a:cubicBezTo>
                    <a:pt x="177" y="141"/>
                    <a:pt x="174" y="153"/>
                    <a:pt x="171" y="163"/>
                  </a:cubicBezTo>
                  <a:cubicBezTo>
                    <a:pt x="170" y="163"/>
                    <a:pt x="169" y="163"/>
                    <a:pt x="168" y="164"/>
                  </a:cubicBezTo>
                  <a:cubicBezTo>
                    <a:pt x="159" y="167"/>
                    <a:pt x="149" y="169"/>
                    <a:pt x="138" y="172"/>
                  </a:cubicBezTo>
                  <a:cubicBezTo>
                    <a:pt x="128" y="174"/>
                    <a:pt x="118" y="176"/>
                    <a:pt x="108" y="177"/>
                  </a:cubicBezTo>
                  <a:cubicBezTo>
                    <a:pt x="105" y="178"/>
                    <a:pt x="102" y="178"/>
                    <a:pt x="100" y="179"/>
                  </a:cubicBezTo>
                  <a:cubicBezTo>
                    <a:pt x="96" y="170"/>
                    <a:pt x="92" y="162"/>
                    <a:pt x="84" y="159"/>
                  </a:cubicBezTo>
                  <a:cubicBezTo>
                    <a:pt x="74" y="155"/>
                    <a:pt x="64" y="160"/>
                    <a:pt x="64" y="170"/>
                  </a:cubicBezTo>
                  <a:cubicBezTo>
                    <a:pt x="62" y="178"/>
                    <a:pt x="70" y="187"/>
                    <a:pt x="79" y="188"/>
                  </a:cubicBezTo>
                  <a:cubicBezTo>
                    <a:pt x="84" y="189"/>
                    <a:pt x="90" y="188"/>
                    <a:pt x="96" y="187"/>
                  </a:cubicBezTo>
                  <a:cubicBezTo>
                    <a:pt x="96" y="188"/>
                    <a:pt x="96" y="188"/>
                    <a:pt x="96" y="189"/>
                  </a:cubicBezTo>
                  <a:cubicBezTo>
                    <a:pt x="99" y="196"/>
                    <a:pt x="101" y="203"/>
                    <a:pt x="103" y="211"/>
                  </a:cubicBezTo>
                  <a:cubicBezTo>
                    <a:pt x="107" y="226"/>
                    <a:pt x="111" y="241"/>
                    <a:pt x="113" y="256"/>
                  </a:cubicBezTo>
                  <a:cubicBezTo>
                    <a:pt x="116" y="272"/>
                    <a:pt x="118" y="289"/>
                    <a:pt x="118" y="306"/>
                  </a:cubicBezTo>
                  <a:cubicBezTo>
                    <a:pt x="119" y="317"/>
                    <a:pt x="117" y="329"/>
                    <a:pt x="116" y="341"/>
                  </a:cubicBezTo>
                  <a:cubicBezTo>
                    <a:pt x="116" y="341"/>
                    <a:pt x="116" y="342"/>
                    <a:pt x="116" y="342"/>
                  </a:cubicBezTo>
                  <a:cubicBezTo>
                    <a:pt x="116" y="345"/>
                    <a:pt x="115" y="348"/>
                    <a:pt x="114" y="351"/>
                  </a:cubicBezTo>
                  <a:cubicBezTo>
                    <a:pt x="114" y="351"/>
                    <a:pt x="114" y="351"/>
                    <a:pt x="114" y="351"/>
                  </a:cubicBezTo>
                  <a:cubicBezTo>
                    <a:pt x="110" y="350"/>
                    <a:pt x="105" y="349"/>
                    <a:pt x="100" y="347"/>
                  </a:cubicBezTo>
                  <a:cubicBezTo>
                    <a:pt x="101" y="340"/>
                    <a:pt x="101" y="333"/>
                    <a:pt x="101" y="326"/>
                  </a:cubicBezTo>
                  <a:cubicBezTo>
                    <a:pt x="103" y="326"/>
                    <a:pt x="106" y="326"/>
                    <a:pt x="108" y="326"/>
                  </a:cubicBezTo>
                  <a:cubicBezTo>
                    <a:pt x="109" y="326"/>
                    <a:pt x="109" y="325"/>
                    <a:pt x="108" y="325"/>
                  </a:cubicBezTo>
                  <a:cubicBezTo>
                    <a:pt x="106" y="325"/>
                    <a:pt x="103" y="325"/>
                    <a:pt x="101" y="325"/>
                  </a:cubicBezTo>
                  <a:cubicBezTo>
                    <a:pt x="101" y="322"/>
                    <a:pt x="100" y="319"/>
                    <a:pt x="100" y="315"/>
                  </a:cubicBezTo>
                  <a:cubicBezTo>
                    <a:pt x="102" y="315"/>
                    <a:pt x="105" y="315"/>
                    <a:pt x="107" y="316"/>
                  </a:cubicBezTo>
                  <a:cubicBezTo>
                    <a:pt x="108" y="316"/>
                    <a:pt x="108" y="315"/>
                    <a:pt x="107" y="315"/>
                  </a:cubicBezTo>
                  <a:cubicBezTo>
                    <a:pt x="105" y="314"/>
                    <a:pt x="102" y="314"/>
                    <a:pt x="100" y="315"/>
                  </a:cubicBezTo>
                  <a:cubicBezTo>
                    <a:pt x="100" y="310"/>
                    <a:pt x="99" y="305"/>
                    <a:pt x="98" y="301"/>
                  </a:cubicBezTo>
                  <a:cubicBezTo>
                    <a:pt x="100" y="301"/>
                    <a:pt x="103" y="301"/>
                    <a:pt x="105" y="301"/>
                  </a:cubicBezTo>
                  <a:cubicBezTo>
                    <a:pt x="105" y="301"/>
                    <a:pt x="105" y="300"/>
                    <a:pt x="105" y="300"/>
                  </a:cubicBezTo>
                  <a:cubicBezTo>
                    <a:pt x="102" y="300"/>
                    <a:pt x="100" y="300"/>
                    <a:pt x="98" y="300"/>
                  </a:cubicBezTo>
                  <a:cubicBezTo>
                    <a:pt x="97" y="295"/>
                    <a:pt x="96" y="290"/>
                    <a:pt x="94" y="286"/>
                  </a:cubicBezTo>
                  <a:cubicBezTo>
                    <a:pt x="97" y="285"/>
                    <a:pt x="100" y="285"/>
                    <a:pt x="103" y="286"/>
                  </a:cubicBezTo>
                  <a:cubicBezTo>
                    <a:pt x="104" y="286"/>
                    <a:pt x="104" y="285"/>
                    <a:pt x="103" y="285"/>
                  </a:cubicBezTo>
                  <a:cubicBezTo>
                    <a:pt x="100" y="284"/>
                    <a:pt x="97" y="284"/>
                    <a:pt x="94" y="285"/>
                  </a:cubicBezTo>
                  <a:cubicBezTo>
                    <a:pt x="92" y="281"/>
                    <a:pt x="91" y="277"/>
                    <a:pt x="89" y="273"/>
                  </a:cubicBezTo>
                  <a:cubicBezTo>
                    <a:pt x="89" y="272"/>
                    <a:pt x="88" y="271"/>
                    <a:pt x="88" y="270"/>
                  </a:cubicBezTo>
                  <a:cubicBezTo>
                    <a:pt x="91" y="270"/>
                    <a:pt x="94" y="270"/>
                    <a:pt x="97" y="270"/>
                  </a:cubicBezTo>
                  <a:cubicBezTo>
                    <a:pt x="98" y="270"/>
                    <a:pt x="98" y="269"/>
                    <a:pt x="97" y="269"/>
                  </a:cubicBezTo>
                  <a:cubicBezTo>
                    <a:pt x="94" y="268"/>
                    <a:pt x="91" y="268"/>
                    <a:pt x="87" y="268"/>
                  </a:cubicBezTo>
                  <a:cubicBezTo>
                    <a:pt x="85" y="264"/>
                    <a:pt x="82" y="259"/>
                    <a:pt x="79" y="255"/>
                  </a:cubicBezTo>
                  <a:cubicBezTo>
                    <a:pt x="82" y="255"/>
                    <a:pt x="85" y="255"/>
                    <a:pt x="89" y="255"/>
                  </a:cubicBezTo>
                  <a:cubicBezTo>
                    <a:pt x="89" y="255"/>
                    <a:pt x="89" y="254"/>
                    <a:pt x="89" y="254"/>
                  </a:cubicBezTo>
                  <a:cubicBezTo>
                    <a:pt x="85" y="254"/>
                    <a:pt x="82" y="254"/>
                    <a:pt x="78" y="254"/>
                  </a:cubicBezTo>
                  <a:cubicBezTo>
                    <a:pt x="75" y="250"/>
                    <a:pt x="72" y="245"/>
                    <a:pt x="68" y="241"/>
                  </a:cubicBezTo>
                  <a:cubicBezTo>
                    <a:pt x="72" y="241"/>
                    <a:pt x="77" y="241"/>
                    <a:pt x="81" y="241"/>
                  </a:cubicBezTo>
                  <a:cubicBezTo>
                    <a:pt x="82" y="241"/>
                    <a:pt x="82" y="240"/>
                    <a:pt x="81" y="240"/>
                  </a:cubicBezTo>
                  <a:cubicBezTo>
                    <a:pt x="76" y="240"/>
                    <a:pt x="72" y="240"/>
                    <a:pt x="67" y="240"/>
                  </a:cubicBezTo>
                  <a:cubicBezTo>
                    <a:pt x="63" y="235"/>
                    <a:pt x="59" y="231"/>
                    <a:pt x="55" y="226"/>
                  </a:cubicBezTo>
                  <a:cubicBezTo>
                    <a:pt x="62" y="226"/>
                    <a:pt x="69" y="227"/>
                    <a:pt x="76" y="227"/>
                  </a:cubicBezTo>
                  <a:cubicBezTo>
                    <a:pt x="77" y="227"/>
                    <a:pt x="77" y="227"/>
                    <a:pt x="76" y="226"/>
                  </a:cubicBezTo>
                  <a:cubicBezTo>
                    <a:pt x="69" y="226"/>
                    <a:pt x="62" y="225"/>
                    <a:pt x="55" y="225"/>
                  </a:cubicBezTo>
                  <a:cubicBezTo>
                    <a:pt x="52" y="222"/>
                    <a:pt x="49" y="218"/>
                    <a:pt x="47" y="215"/>
                  </a:cubicBezTo>
                  <a:cubicBezTo>
                    <a:pt x="52" y="215"/>
                    <a:pt x="58" y="215"/>
                    <a:pt x="63" y="215"/>
                  </a:cubicBezTo>
                  <a:cubicBezTo>
                    <a:pt x="64" y="215"/>
                    <a:pt x="64" y="214"/>
                    <a:pt x="63" y="214"/>
                  </a:cubicBezTo>
                  <a:cubicBezTo>
                    <a:pt x="58" y="214"/>
                    <a:pt x="52" y="214"/>
                    <a:pt x="46" y="214"/>
                  </a:cubicBezTo>
                  <a:cubicBezTo>
                    <a:pt x="45" y="213"/>
                    <a:pt x="45" y="212"/>
                    <a:pt x="44" y="212"/>
                  </a:cubicBezTo>
                  <a:cubicBezTo>
                    <a:pt x="41" y="207"/>
                    <a:pt x="38" y="203"/>
                    <a:pt x="36" y="198"/>
                  </a:cubicBezTo>
                  <a:cubicBezTo>
                    <a:pt x="40" y="198"/>
                    <a:pt x="45" y="198"/>
                    <a:pt x="50" y="199"/>
                  </a:cubicBezTo>
                  <a:cubicBezTo>
                    <a:pt x="51" y="199"/>
                    <a:pt x="51" y="198"/>
                    <a:pt x="50" y="198"/>
                  </a:cubicBezTo>
                  <a:cubicBezTo>
                    <a:pt x="45" y="197"/>
                    <a:pt x="40" y="197"/>
                    <a:pt x="35" y="197"/>
                  </a:cubicBezTo>
                  <a:cubicBezTo>
                    <a:pt x="33" y="193"/>
                    <a:pt x="31" y="189"/>
                    <a:pt x="29" y="184"/>
                  </a:cubicBezTo>
                  <a:cubicBezTo>
                    <a:pt x="35" y="184"/>
                    <a:pt x="41" y="184"/>
                    <a:pt x="47" y="184"/>
                  </a:cubicBezTo>
                  <a:cubicBezTo>
                    <a:pt x="47" y="184"/>
                    <a:pt x="47" y="183"/>
                    <a:pt x="47" y="183"/>
                  </a:cubicBezTo>
                  <a:cubicBezTo>
                    <a:pt x="41" y="183"/>
                    <a:pt x="34" y="183"/>
                    <a:pt x="28" y="183"/>
                  </a:cubicBezTo>
                  <a:cubicBezTo>
                    <a:pt x="26" y="178"/>
                    <a:pt x="24" y="173"/>
                    <a:pt x="22" y="167"/>
                  </a:cubicBezTo>
                  <a:cubicBezTo>
                    <a:pt x="28" y="167"/>
                    <a:pt x="34" y="168"/>
                    <a:pt x="41" y="167"/>
                  </a:cubicBezTo>
                  <a:cubicBezTo>
                    <a:pt x="41" y="167"/>
                    <a:pt x="41" y="166"/>
                    <a:pt x="41" y="166"/>
                  </a:cubicBezTo>
                  <a:cubicBezTo>
                    <a:pt x="34" y="166"/>
                    <a:pt x="28" y="166"/>
                    <a:pt x="22" y="166"/>
                  </a:cubicBezTo>
                  <a:cubicBezTo>
                    <a:pt x="20" y="161"/>
                    <a:pt x="19" y="156"/>
                    <a:pt x="18" y="151"/>
                  </a:cubicBezTo>
                  <a:cubicBezTo>
                    <a:pt x="23" y="151"/>
                    <a:pt x="29" y="151"/>
                    <a:pt x="35" y="151"/>
                  </a:cubicBezTo>
                  <a:cubicBezTo>
                    <a:pt x="35" y="151"/>
                    <a:pt x="35" y="150"/>
                    <a:pt x="35" y="150"/>
                  </a:cubicBezTo>
                  <a:cubicBezTo>
                    <a:pt x="29" y="150"/>
                    <a:pt x="23" y="150"/>
                    <a:pt x="18" y="150"/>
                  </a:cubicBezTo>
                  <a:cubicBezTo>
                    <a:pt x="16" y="144"/>
                    <a:pt x="15" y="138"/>
                    <a:pt x="15" y="132"/>
                  </a:cubicBezTo>
                  <a:cubicBezTo>
                    <a:pt x="23" y="132"/>
                    <a:pt x="30" y="132"/>
                    <a:pt x="38" y="132"/>
                  </a:cubicBezTo>
                  <a:cubicBezTo>
                    <a:pt x="39" y="132"/>
                    <a:pt x="39" y="131"/>
                    <a:pt x="38" y="131"/>
                  </a:cubicBezTo>
                  <a:cubicBezTo>
                    <a:pt x="30" y="130"/>
                    <a:pt x="23" y="130"/>
                    <a:pt x="15" y="131"/>
                  </a:cubicBezTo>
                  <a:cubicBezTo>
                    <a:pt x="14" y="126"/>
                    <a:pt x="14" y="120"/>
                    <a:pt x="14" y="114"/>
                  </a:cubicBezTo>
                  <a:cubicBezTo>
                    <a:pt x="20" y="114"/>
                    <a:pt x="26" y="114"/>
                    <a:pt x="32" y="113"/>
                  </a:cubicBezTo>
                  <a:cubicBezTo>
                    <a:pt x="33" y="113"/>
                    <a:pt x="33" y="112"/>
                    <a:pt x="32" y="112"/>
                  </a:cubicBezTo>
                  <a:cubicBezTo>
                    <a:pt x="26" y="113"/>
                    <a:pt x="20" y="113"/>
                    <a:pt x="15" y="114"/>
                  </a:cubicBezTo>
                  <a:cubicBezTo>
                    <a:pt x="15" y="107"/>
                    <a:pt x="16" y="101"/>
                    <a:pt x="17" y="95"/>
                  </a:cubicBezTo>
                  <a:cubicBezTo>
                    <a:pt x="24" y="95"/>
                    <a:pt x="32" y="95"/>
                    <a:pt x="39" y="95"/>
                  </a:cubicBezTo>
                  <a:cubicBezTo>
                    <a:pt x="40" y="95"/>
                    <a:pt x="40" y="94"/>
                    <a:pt x="39" y="94"/>
                  </a:cubicBezTo>
                  <a:cubicBezTo>
                    <a:pt x="32" y="93"/>
                    <a:pt x="25" y="94"/>
                    <a:pt x="17" y="94"/>
                  </a:cubicBezTo>
                  <a:cubicBezTo>
                    <a:pt x="19" y="88"/>
                    <a:pt x="20" y="83"/>
                    <a:pt x="22" y="78"/>
                  </a:cubicBezTo>
                  <a:cubicBezTo>
                    <a:pt x="31" y="78"/>
                    <a:pt x="40" y="78"/>
                    <a:pt x="48" y="78"/>
                  </a:cubicBezTo>
                  <a:cubicBezTo>
                    <a:pt x="49" y="78"/>
                    <a:pt x="49" y="77"/>
                    <a:pt x="48" y="77"/>
                  </a:cubicBezTo>
                  <a:cubicBezTo>
                    <a:pt x="40" y="77"/>
                    <a:pt x="31" y="77"/>
                    <a:pt x="23" y="77"/>
                  </a:cubicBezTo>
                  <a:cubicBezTo>
                    <a:pt x="26" y="70"/>
                    <a:pt x="29" y="64"/>
                    <a:pt x="33" y="59"/>
                  </a:cubicBezTo>
                  <a:cubicBezTo>
                    <a:pt x="40" y="59"/>
                    <a:pt x="47" y="59"/>
                    <a:pt x="54" y="59"/>
                  </a:cubicBezTo>
                  <a:cubicBezTo>
                    <a:pt x="55" y="59"/>
                    <a:pt x="55" y="57"/>
                    <a:pt x="54" y="57"/>
                  </a:cubicBezTo>
                  <a:cubicBezTo>
                    <a:pt x="47" y="57"/>
                    <a:pt x="41" y="57"/>
                    <a:pt x="34" y="57"/>
                  </a:cubicBezTo>
                  <a:cubicBezTo>
                    <a:pt x="35" y="56"/>
                    <a:pt x="36" y="55"/>
                    <a:pt x="37" y="54"/>
                  </a:cubicBezTo>
                  <a:cubicBezTo>
                    <a:pt x="40" y="50"/>
                    <a:pt x="43" y="47"/>
                    <a:pt x="46" y="44"/>
                  </a:cubicBezTo>
                  <a:cubicBezTo>
                    <a:pt x="54" y="43"/>
                    <a:pt x="63" y="42"/>
                    <a:pt x="71" y="42"/>
                  </a:cubicBezTo>
                  <a:cubicBezTo>
                    <a:pt x="72" y="42"/>
                    <a:pt x="72" y="41"/>
                    <a:pt x="71" y="41"/>
                  </a:cubicBezTo>
                  <a:cubicBezTo>
                    <a:pt x="63" y="41"/>
                    <a:pt x="55" y="41"/>
                    <a:pt x="48" y="42"/>
                  </a:cubicBezTo>
                  <a:cubicBezTo>
                    <a:pt x="53" y="37"/>
                    <a:pt x="59" y="33"/>
                    <a:pt x="66" y="30"/>
                  </a:cubicBezTo>
                  <a:cubicBezTo>
                    <a:pt x="75" y="30"/>
                    <a:pt x="85" y="30"/>
                    <a:pt x="95" y="31"/>
                  </a:cubicBezTo>
                  <a:cubicBezTo>
                    <a:pt x="96" y="31"/>
                    <a:pt x="96" y="29"/>
                    <a:pt x="95" y="29"/>
                  </a:cubicBezTo>
                  <a:cubicBezTo>
                    <a:pt x="86" y="28"/>
                    <a:pt x="77" y="28"/>
                    <a:pt x="69" y="28"/>
                  </a:cubicBezTo>
                  <a:cubicBezTo>
                    <a:pt x="109" y="9"/>
                    <a:pt x="162" y="15"/>
                    <a:pt x="201" y="33"/>
                  </a:cubicBezTo>
                  <a:cubicBezTo>
                    <a:pt x="227" y="45"/>
                    <a:pt x="249" y="66"/>
                    <a:pt x="261" y="93"/>
                  </a:cubicBezTo>
                  <a:cubicBezTo>
                    <a:pt x="273" y="123"/>
                    <a:pt x="266" y="155"/>
                    <a:pt x="250" y="183"/>
                  </a:cubicBezTo>
                  <a:close/>
                  <a:moveTo>
                    <a:pt x="180" y="160"/>
                  </a:moveTo>
                  <a:cubicBezTo>
                    <a:pt x="183" y="152"/>
                    <a:pt x="187" y="144"/>
                    <a:pt x="191" y="136"/>
                  </a:cubicBezTo>
                  <a:cubicBezTo>
                    <a:pt x="203" y="139"/>
                    <a:pt x="205" y="143"/>
                    <a:pt x="197" y="149"/>
                  </a:cubicBezTo>
                  <a:cubicBezTo>
                    <a:pt x="195" y="152"/>
                    <a:pt x="192" y="155"/>
                    <a:pt x="188" y="156"/>
                  </a:cubicBezTo>
                  <a:cubicBezTo>
                    <a:pt x="186" y="158"/>
                    <a:pt x="183" y="159"/>
                    <a:pt x="180" y="160"/>
                  </a:cubicBezTo>
                  <a:close/>
                  <a:moveTo>
                    <a:pt x="93" y="180"/>
                  </a:moveTo>
                  <a:cubicBezTo>
                    <a:pt x="93" y="180"/>
                    <a:pt x="92" y="180"/>
                    <a:pt x="91" y="180"/>
                  </a:cubicBezTo>
                  <a:cubicBezTo>
                    <a:pt x="85" y="181"/>
                    <a:pt x="72" y="178"/>
                    <a:pt x="70" y="172"/>
                  </a:cubicBezTo>
                  <a:cubicBezTo>
                    <a:pt x="83" y="166"/>
                    <a:pt x="91" y="168"/>
                    <a:pt x="93" y="179"/>
                  </a:cubicBezTo>
                  <a:cubicBezTo>
                    <a:pt x="93" y="179"/>
                    <a:pt x="93" y="179"/>
                    <a:pt x="93" y="18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7469413-8FBE-4DCA-8B9C-7D67455C4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6275" y="3706813"/>
              <a:ext cx="158750" cy="98425"/>
            </a:xfrm>
            <a:custGeom>
              <a:avLst/>
              <a:gdLst>
                <a:gd name="T0" fmla="*/ 67 w 68"/>
                <a:gd name="T1" fmla="*/ 33 h 46"/>
                <a:gd name="T2" fmla="*/ 66 w 68"/>
                <a:gd name="T3" fmla="*/ 20 h 46"/>
                <a:gd name="T4" fmla="*/ 66 w 68"/>
                <a:gd name="T5" fmla="*/ 20 h 46"/>
                <a:gd name="T6" fmla="*/ 65 w 68"/>
                <a:gd name="T7" fmla="*/ 18 h 46"/>
                <a:gd name="T8" fmla="*/ 64 w 68"/>
                <a:gd name="T9" fmla="*/ 18 h 46"/>
                <a:gd name="T10" fmla="*/ 4 w 68"/>
                <a:gd name="T11" fmla="*/ 0 h 46"/>
                <a:gd name="T12" fmla="*/ 1 w 68"/>
                <a:gd name="T13" fmla="*/ 5 h 46"/>
                <a:gd name="T14" fmla="*/ 7 w 68"/>
                <a:gd name="T15" fmla="*/ 44 h 46"/>
                <a:gd name="T16" fmla="*/ 12 w 68"/>
                <a:gd name="T17" fmla="*/ 45 h 46"/>
                <a:gd name="T18" fmla="*/ 34 w 68"/>
                <a:gd name="T19" fmla="*/ 42 h 46"/>
                <a:gd name="T20" fmla="*/ 64 w 68"/>
                <a:gd name="T21" fmla="*/ 37 h 46"/>
                <a:gd name="T22" fmla="*/ 67 w 68"/>
                <a:gd name="T23" fmla="*/ 33 h 46"/>
                <a:gd name="T24" fmla="*/ 12 w 68"/>
                <a:gd name="T25" fmla="*/ 41 h 46"/>
                <a:gd name="T26" fmla="*/ 8 w 68"/>
                <a:gd name="T27" fmla="*/ 8 h 46"/>
                <a:gd name="T28" fmla="*/ 60 w 68"/>
                <a:gd name="T29" fmla="*/ 20 h 46"/>
                <a:gd name="T30" fmla="*/ 60 w 68"/>
                <a:gd name="T31" fmla="*/ 20 h 46"/>
                <a:gd name="T32" fmla="*/ 60 w 68"/>
                <a:gd name="T33" fmla="*/ 31 h 46"/>
                <a:gd name="T34" fmla="*/ 12 w 68"/>
                <a:gd name="T3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6">
                  <a:moveTo>
                    <a:pt x="67" y="33"/>
                  </a:moveTo>
                  <a:cubicBezTo>
                    <a:pt x="66" y="29"/>
                    <a:pt x="66" y="25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5" y="18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47" y="6"/>
                    <a:pt x="24" y="3"/>
                    <a:pt x="4" y="0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1" y="18"/>
                    <a:pt x="2" y="32"/>
                    <a:pt x="7" y="44"/>
                  </a:cubicBezTo>
                  <a:cubicBezTo>
                    <a:pt x="8" y="46"/>
                    <a:pt x="10" y="46"/>
                    <a:pt x="12" y="45"/>
                  </a:cubicBezTo>
                  <a:cubicBezTo>
                    <a:pt x="19" y="46"/>
                    <a:pt x="27" y="43"/>
                    <a:pt x="34" y="42"/>
                  </a:cubicBezTo>
                  <a:cubicBezTo>
                    <a:pt x="44" y="40"/>
                    <a:pt x="54" y="38"/>
                    <a:pt x="64" y="37"/>
                  </a:cubicBezTo>
                  <a:cubicBezTo>
                    <a:pt x="66" y="37"/>
                    <a:pt x="68" y="35"/>
                    <a:pt x="67" y="33"/>
                  </a:cubicBezTo>
                  <a:close/>
                  <a:moveTo>
                    <a:pt x="12" y="41"/>
                  </a:moveTo>
                  <a:cubicBezTo>
                    <a:pt x="11" y="30"/>
                    <a:pt x="9" y="19"/>
                    <a:pt x="8" y="8"/>
                  </a:cubicBezTo>
                  <a:cubicBezTo>
                    <a:pt x="25" y="13"/>
                    <a:pt x="43" y="16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4"/>
                    <a:pt x="60" y="28"/>
                    <a:pt x="60" y="31"/>
                  </a:cubicBezTo>
                  <a:cubicBezTo>
                    <a:pt x="45" y="33"/>
                    <a:pt x="26" y="34"/>
                    <a:pt x="12" y="4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639924E4-DBD1-4D4C-8A39-D136DFB2D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5975" y="3409950"/>
              <a:ext cx="166687" cy="155575"/>
            </a:xfrm>
            <a:custGeom>
              <a:avLst/>
              <a:gdLst>
                <a:gd name="T0" fmla="*/ 71 w 71"/>
                <a:gd name="T1" fmla="*/ 57 h 72"/>
                <a:gd name="T2" fmla="*/ 40 w 71"/>
                <a:gd name="T3" fmla="*/ 3 h 72"/>
                <a:gd name="T4" fmla="*/ 36 w 71"/>
                <a:gd name="T5" fmla="*/ 1 h 72"/>
                <a:gd name="T6" fmla="*/ 33 w 71"/>
                <a:gd name="T7" fmla="*/ 1 h 72"/>
                <a:gd name="T8" fmla="*/ 2 w 71"/>
                <a:gd name="T9" fmla="*/ 29 h 72"/>
                <a:gd name="T10" fmla="*/ 4 w 71"/>
                <a:gd name="T11" fmla="*/ 33 h 72"/>
                <a:gd name="T12" fmla="*/ 44 w 71"/>
                <a:gd name="T13" fmla="*/ 64 h 72"/>
                <a:gd name="T14" fmla="*/ 69 w 71"/>
                <a:gd name="T15" fmla="*/ 62 h 72"/>
                <a:gd name="T16" fmla="*/ 71 w 71"/>
                <a:gd name="T17" fmla="*/ 57 h 72"/>
                <a:gd name="T18" fmla="*/ 45 w 71"/>
                <a:gd name="T19" fmla="*/ 56 h 72"/>
                <a:gd name="T20" fmla="*/ 33 w 71"/>
                <a:gd name="T21" fmla="*/ 46 h 72"/>
                <a:gd name="T22" fmla="*/ 8 w 71"/>
                <a:gd name="T23" fmla="*/ 31 h 72"/>
                <a:gd name="T24" fmla="*/ 36 w 71"/>
                <a:gd name="T25" fmla="*/ 9 h 72"/>
                <a:gd name="T26" fmla="*/ 62 w 71"/>
                <a:gd name="T27" fmla="*/ 58 h 72"/>
                <a:gd name="T28" fmla="*/ 45 w 71"/>
                <a:gd name="T2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71" y="57"/>
                  </a:moveTo>
                  <a:cubicBezTo>
                    <a:pt x="60" y="39"/>
                    <a:pt x="51" y="21"/>
                    <a:pt x="40" y="3"/>
                  </a:cubicBezTo>
                  <a:cubicBezTo>
                    <a:pt x="39" y="1"/>
                    <a:pt x="37" y="0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20" y="7"/>
                    <a:pt x="10" y="18"/>
                    <a:pt x="2" y="29"/>
                  </a:cubicBezTo>
                  <a:cubicBezTo>
                    <a:pt x="0" y="30"/>
                    <a:pt x="2" y="33"/>
                    <a:pt x="4" y="33"/>
                  </a:cubicBezTo>
                  <a:cubicBezTo>
                    <a:pt x="16" y="44"/>
                    <a:pt x="31" y="53"/>
                    <a:pt x="44" y="64"/>
                  </a:cubicBezTo>
                  <a:cubicBezTo>
                    <a:pt x="54" y="72"/>
                    <a:pt x="58" y="68"/>
                    <a:pt x="69" y="62"/>
                  </a:cubicBezTo>
                  <a:cubicBezTo>
                    <a:pt x="71" y="62"/>
                    <a:pt x="71" y="59"/>
                    <a:pt x="71" y="57"/>
                  </a:cubicBezTo>
                  <a:close/>
                  <a:moveTo>
                    <a:pt x="45" y="56"/>
                  </a:moveTo>
                  <a:cubicBezTo>
                    <a:pt x="41" y="53"/>
                    <a:pt x="37" y="49"/>
                    <a:pt x="33" y="46"/>
                  </a:cubicBezTo>
                  <a:cubicBezTo>
                    <a:pt x="25" y="41"/>
                    <a:pt x="17" y="35"/>
                    <a:pt x="8" y="31"/>
                  </a:cubicBezTo>
                  <a:cubicBezTo>
                    <a:pt x="16" y="22"/>
                    <a:pt x="26" y="16"/>
                    <a:pt x="36" y="9"/>
                  </a:cubicBezTo>
                  <a:cubicBezTo>
                    <a:pt x="44" y="25"/>
                    <a:pt x="53" y="41"/>
                    <a:pt x="62" y="58"/>
                  </a:cubicBezTo>
                  <a:cubicBezTo>
                    <a:pt x="56" y="60"/>
                    <a:pt x="52" y="60"/>
                    <a:pt x="45" y="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B16FD403-D112-4E70-8CF6-DE3732F20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2038" y="3313113"/>
              <a:ext cx="107950" cy="168275"/>
            </a:xfrm>
            <a:custGeom>
              <a:avLst/>
              <a:gdLst>
                <a:gd name="T0" fmla="*/ 44 w 46"/>
                <a:gd name="T1" fmla="*/ 4 h 78"/>
                <a:gd name="T2" fmla="*/ 41 w 46"/>
                <a:gd name="T3" fmla="*/ 1 h 78"/>
                <a:gd name="T4" fmla="*/ 4 w 46"/>
                <a:gd name="T5" fmla="*/ 4 h 78"/>
                <a:gd name="T6" fmla="*/ 2 w 46"/>
                <a:gd name="T7" fmla="*/ 11 h 78"/>
                <a:gd name="T8" fmla="*/ 1 w 46"/>
                <a:gd name="T9" fmla="*/ 13 h 78"/>
                <a:gd name="T10" fmla="*/ 14 w 46"/>
                <a:gd name="T11" fmla="*/ 73 h 78"/>
                <a:gd name="T12" fmla="*/ 18 w 46"/>
                <a:gd name="T13" fmla="*/ 76 h 78"/>
                <a:gd name="T14" fmla="*/ 41 w 46"/>
                <a:gd name="T15" fmla="*/ 61 h 78"/>
                <a:gd name="T16" fmla="*/ 43 w 46"/>
                <a:gd name="T17" fmla="*/ 30 h 78"/>
                <a:gd name="T18" fmla="*/ 44 w 46"/>
                <a:gd name="T19" fmla="*/ 4 h 78"/>
                <a:gd name="T20" fmla="*/ 36 w 46"/>
                <a:gd name="T21" fmla="*/ 25 h 78"/>
                <a:gd name="T22" fmla="*/ 34 w 46"/>
                <a:gd name="T23" fmla="*/ 51 h 78"/>
                <a:gd name="T24" fmla="*/ 21 w 46"/>
                <a:gd name="T25" fmla="*/ 68 h 78"/>
                <a:gd name="T26" fmla="*/ 4 w 46"/>
                <a:gd name="T27" fmla="*/ 12 h 78"/>
                <a:gd name="T28" fmla="*/ 28 w 46"/>
                <a:gd name="T29" fmla="*/ 10 h 78"/>
                <a:gd name="T30" fmla="*/ 36 w 46"/>
                <a:gd name="T3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78">
                  <a:moveTo>
                    <a:pt x="44" y="4"/>
                  </a:moveTo>
                  <a:cubicBezTo>
                    <a:pt x="44" y="3"/>
                    <a:pt x="42" y="2"/>
                    <a:pt x="41" y="1"/>
                  </a:cubicBezTo>
                  <a:cubicBezTo>
                    <a:pt x="30" y="0"/>
                    <a:pt x="16" y="4"/>
                    <a:pt x="4" y="4"/>
                  </a:cubicBezTo>
                  <a:cubicBezTo>
                    <a:pt x="1" y="4"/>
                    <a:pt x="0" y="8"/>
                    <a:pt x="2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6" y="33"/>
                    <a:pt x="12" y="52"/>
                    <a:pt x="14" y="73"/>
                  </a:cubicBezTo>
                  <a:cubicBezTo>
                    <a:pt x="15" y="75"/>
                    <a:pt x="17" y="76"/>
                    <a:pt x="18" y="76"/>
                  </a:cubicBezTo>
                  <a:cubicBezTo>
                    <a:pt x="34" y="76"/>
                    <a:pt x="39" y="78"/>
                    <a:pt x="41" y="61"/>
                  </a:cubicBezTo>
                  <a:cubicBezTo>
                    <a:pt x="42" y="51"/>
                    <a:pt x="43" y="41"/>
                    <a:pt x="43" y="30"/>
                  </a:cubicBezTo>
                  <a:cubicBezTo>
                    <a:pt x="44" y="22"/>
                    <a:pt x="46" y="12"/>
                    <a:pt x="44" y="4"/>
                  </a:cubicBezTo>
                  <a:close/>
                  <a:moveTo>
                    <a:pt x="36" y="25"/>
                  </a:moveTo>
                  <a:cubicBezTo>
                    <a:pt x="35" y="34"/>
                    <a:pt x="35" y="42"/>
                    <a:pt x="34" y="51"/>
                  </a:cubicBezTo>
                  <a:cubicBezTo>
                    <a:pt x="32" y="63"/>
                    <a:pt x="32" y="67"/>
                    <a:pt x="21" y="68"/>
                  </a:cubicBezTo>
                  <a:cubicBezTo>
                    <a:pt x="18" y="49"/>
                    <a:pt x="13" y="30"/>
                    <a:pt x="4" y="12"/>
                  </a:cubicBezTo>
                  <a:cubicBezTo>
                    <a:pt x="13" y="12"/>
                    <a:pt x="20" y="12"/>
                    <a:pt x="28" y="10"/>
                  </a:cubicBezTo>
                  <a:cubicBezTo>
                    <a:pt x="39" y="9"/>
                    <a:pt x="36" y="16"/>
                    <a:pt x="36" y="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AACFC080-BE41-402A-BE04-8C0CD7C0F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275" y="3330575"/>
              <a:ext cx="165100" cy="168275"/>
            </a:xfrm>
            <a:custGeom>
              <a:avLst/>
              <a:gdLst>
                <a:gd name="T0" fmla="*/ 68 w 70"/>
                <a:gd name="T1" fmla="*/ 21 h 78"/>
                <a:gd name="T2" fmla="*/ 52 w 70"/>
                <a:gd name="T3" fmla="*/ 10 h 78"/>
                <a:gd name="T4" fmla="*/ 33 w 70"/>
                <a:gd name="T5" fmla="*/ 1 h 78"/>
                <a:gd name="T6" fmla="*/ 29 w 70"/>
                <a:gd name="T7" fmla="*/ 3 h 78"/>
                <a:gd name="T8" fmla="*/ 29 w 70"/>
                <a:gd name="T9" fmla="*/ 4 h 78"/>
                <a:gd name="T10" fmla="*/ 5 w 70"/>
                <a:gd name="T11" fmla="*/ 60 h 78"/>
                <a:gd name="T12" fmla="*/ 18 w 70"/>
                <a:gd name="T13" fmla="*/ 78 h 78"/>
                <a:gd name="T14" fmla="*/ 20 w 70"/>
                <a:gd name="T15" fmla="*/ 78 h 78"/>
                <a:gd name="T16" fmla="*/ 21 w 70"/>
                <a:gd name="T17" fmla="*/ 78 h 78"/>
                <a:gd name="T18" fmla="*/ 46 w 70"/>
                <a:gd name="T19" fmla="*/ 55 h 78"/>
                <a:gd name="T20" fmla="*/ 66 w 70"/>
                <a:gd name="T21" fmla="*/ 29 h 78"/>
                <a:gd name="T22" fmla="*/ 67 w 70"/>
                <a:gd name="T23" fmla="*/ 27 h 78"/>
                <a:gd name="T24" fmla="*/ 68 w 70"/>
                <a:gd name="T25" fmla="*/ 21 h 78"/>
                <a:gd name="T26" fmla="*/ 40 w 70"/>
                <a:gd name="T27" fmla="*/ 50 h 78"/>
                <a:gd name="T28" fmla="*/ 21 w 70"/>
                <a:gd name="T29" fmla="*/ 71 h 78"/>
                <a:gd name="T30" fmla="*/ 21 w 70"/>
                <a:gd name="T31" fmla="*/ 71 h 78"/>
                <a:gd name="T32" fmla="*/ 13 w 70"/>
                <a:gd name="T33" fmla="*/ 67 h 78"/>
                <a:gd name="T34" fmla="*/ 12 w 70"/>
                <a:gd name="T35" fmla="*/ 62 h 78"/>
                <a:gd name="T36" fmla="*/ 19 w 70"/>
                <a:gd name="T37" fmla="*/ 44 h 78"/>
                <a:gd name="T38" fmla="*/ 32 w 70"/>
                <a:gd name="T39" fmla="*/ 6 h 78"/>
                <a:gd name="T40" fmla="*/ 47 w 70"/>
                <a:gd name="T41" fmla="*/ 16 h 78"/>
                <a:gd name="T42" fmla="*/ 60 w 70"/>
                <a:gd name="T43" fmla="*/ 25 h 78"/>
                <a:gd name="T44" fmla="*/ 40 w 70"/>
                <a:gd name="T4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78">
                  <a:moveTo>
                    <a:pt x="68" y="21"/>
                  </a:moveTo>
                  <a:cubicBezTo>
                    <a:pt x="63" y="16"/>
                    <a:pt x="57" y="13"/>
                    <a:pt x="52" y="10"/>
                  </a:cubicBezTo>
                  <a:cubicBezTo>
                    <a:pt x="45" y="7"/>
                    <a:pt x="39" y="3"/>
                    <a:pt x="33" y="1"/>
                  </a:cubicBezTo>
                  <a:cubicBezTo>
                    <a:pt x="31" y="0"/>
                    <a:pt x="29" y="1"/>
                    <a:pt x="29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19" y="22"/>
                    <a:pt x="12" y="41"/>
                    <a:pt x="5" y="60"/>
                  </a:cubicBezTo>
                  <a:cubicBezTo>
                    <a:pt x="0" y="72"/>
                    <a:pt x="6" y="74"/>
                    <a:pt x="18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30" y="71"/>
                    <a:pt x="38" y="64"/>
                    <a:pt x="46" y="55"/>
                  </a:cubicBezTo>
                  <a:cubicBezTo>
                    <a:pt x="53" y="48"/>
                    <a:pt x="62" y="38"/>
                    <a:pt x="66" y="29"/>
                  </a:cubicBezTo>
                  <a:cubicBezTo>
                    <a:pt x="67" y="28"/>
                    <a:pt x="67" y="27"/>
                    <a:pt x="67" y="27"/>
                  </a:cubicBezTo>
                  <a:cubicBezTo>
                    <a:pt x="69" y="26"/>
                    <a:pt x="70" y="22"/>
                    <a:pt x="68" y="21"/>
                  </a:cubicBezTo>
                  <a:close/>
                  <a:moveTo>
                    <a:pt x="40" y="50"/>
                  </a:moveTo>
                  <a:cubicBezTo>
                    <a:pt x="34" y="57"/>
                    <a:pt x="27" y="64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69"/>
                    <a:pt x="16" y="68"/>
                    <a:pt x="13" y="67"/>
                  </a:cubicBezTo>
                  <a:cubicBezTo>
                    <a:pt x="9" y="66"/>
                    <a:pt x="8" y="65"/>
                    <a:pt x="12" y="62"/>
                  </a:cubicBezTo>
                  <a:cubicBezTo>
                    <a:pt x="13" y="57"/>
                    <a:pt x="17" y="50"/>
                    <a:pt x="19" y="44"/>
                  </a:cubicBezTo>
                  <a:cubicBezTo>
                    <a:pt x="24" y="32"/>
                    <a:pt x="29" y="19"/>
                    <a:pt x="32" y="6"/>
                  </a:cubicBezTo>
                  <a:cubicBezTo>
                    <a:pt x="37" y="9"/>
                    <a:pt x="42" y="13"/>
                    <a:pt x="47" y="16"/>
                  </a:cubicBezTo>
                  <a:cubicBezTo>
                    <a:pt x="51" y="19"/>
                    <a:pt x="55" y="22"/>
                    <a:pt x="60" y="25"/>
                  </a:cubicBezTo>
                  <a:cubicBezTo>
                    <a:pt x="53" y="32"/>
                    <a:pt x="47" y="42"/>
                    <a:pt x="40" y="5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7BE5DB85-920D-42E7-8DEE-BB0F689F0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4313" y="3481388"/>
              <a:ext cx="185737" cy="144463"/>
            </a:xfrm>
            <a:custGeom>
              <a:avLst/>
              <a:gdLst>
                <a:gd name="T0" fmla="*/ 77 w 79"/>
                <a:gd name="T1" fmla="*/ 35 h 67"/>
                <a:gd name="T2" fmla="*/ 77 w 79"/>
                <a:gd name="T3" fmla="*/ 34 h 67"/>
                <a:gd name="T4" fmla="*/ 65 w 79"/>
                <a:gd name="T5" fmla="*/ 17 h 67"/>
                <a:gd name="T6" fmla="*/ 49 w 79"/>
                <a:gd name="T7" fmla="*/ 1 h 67"/>
                <a:gd name="T8" fmla="*/ 46 w 79"/>
                <a:gd name="T9" fmla="*/ 1 h 67"/>
                <a:gd name="T10" fmla="*/ 44 w 79"/>
                <a:gd name="T11" fmla="*/ 2 h 67"/>
                <a:gd name="T12" fmla="*/ 18 w 79"/>
                <a:gd name="T13" fmla="*/ 26 h 67"/>
                <a:gd name="T14" fmla="*/ 2 w 79"/>
                <a:gd name="T15" fmla="*/ 45 h 67"/>
                <a:gd name="T16" fmla="*/ 1 w 79"/>
                <a:gd name="T17" fmla="*/ 48 h 67"/>
                <a:gd name="T18" fmla="*/ 6 w 79"/>
                <a:gd name="T19" fmla="*/ 58 h 67"/>
                <a:gd name="T20" fmla="*/ 11 w 79"/>
                <a:gd name="T21" fmla="*/ 66 h 67"/>
                <a:gd name="T22" fmla="*/ 14 w 79"/>
                <a:gd name="T23" fmla="*/ 65 h 67"/>
                <a:gd name="T24" fmla="*/ 15 w 79"/>
                <a:gd name="T25" fmla="*/ 65 h 67"/>
                <a:gd name="T26" fmla="*/ 75 w 79"/>
                <a:gd name="T27" fmla="*/ 43 h 67"/>
                <a:gd name="T28" fmla="*/ 77 w 79"/>
                <a:gd name="T29" fmla="*/ 35 h 67"/>
                <a:gd name="T30" fmla="*/ 14 w 79"/>
                <a:gd name="T31" fmla="*/ 59 h 67"/>
                <a:gd name="T32" fmla="*/ 11 w 79"/>
                <a:gd name="T33" fmla="*/ 55 h 67"/>
                <a:gd name="T34" fmla="*/ 6 w 79"/>
                <a:gd name="T35" fmla="*/ 47 h 67"/>
                <a:gd name="T36" fmla="*/ 6 w 79"/>
                <a:gd name="T37" fmla="*/ 47 h 67"/>
                <a:gd name="T38" fmla="*/ 17 w 79"/>
                <a:gd name="T39" fmla="*/ 36 h 67"/>
                <a:gd name="T40" fmla="*/ 27 w 79"/>
                <a:gd name="T41" fmla="*/ 27 h 67"/>
                <a:gd name="T42" fmla="*/ 47 w 79"/>
                <a:gd name="T43" fmla="*/ 8 h 67"/>
                <a:gd name="T44" fmla="*/ 59 w 79"/>
                <a:gd name="T45" fmla="*/ 23 h 67"/>
                <a:gd name="T46" fmla="*/ 69 w 79"/>
                <a:gd name="T47" fmla="*/ 36 h 67"/>
                <a:gd name="T48" fmla="*/ 14 w 79"/>
                <a:gd name="T4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67">
                  <a:moveTo>
                    <a:pt x="77" y="35"/>
                  </a:moveTo>
                  <a:cubicBezTo>
                    <a:pt x="77" y="35"/>
                    <a:pt x="77" y="34"/>
                    <a:pt x="77" y="34"/>
                  </a:cubicBezTo>
                  <a:cubicBezTo>
                    <a:pt x="75" y="28"/>
                    <a:pt x="69" y="22"/>
                    <a:pt x="65" y="17"/>
                  </a:cubicBezTo>
                  <a:cubicBezTo>
                    <a:pt x="60" y="12"/>
                    <a:pt x="54" y="6"/>
                    <a:pt x="49" y="1"/>
                  </a:cubicBezTo>
                  <a:cubicBezTo>
                    <a:pt x="48" y="0"/>
                    <a:pt x="47" y="1"/>
                    <a:pt x="46" y="1"/>
                  </a:cubicBezTo>
                  <a:cubicBezTo>
                    <a:pt x="45" y="1"/>
                    <a:pt x="44" y="1"/>
                    <a:pt x="44" y="2"/>
                  </a:cubicBezTo>
                  <a:cubicBezTo>
                    <a:pt x="34" y="9"/>
                    <a:pt x="26" y="18"/>
                    <a:pt x="18" y="26"/>
                  </a:cubicBezTo>
                  <a:cubicBezTo>
                    <a:pt x="12" y="31"/>
                    <a:pt x="4" y="37"/>
                    <a:pt x="2" y="45"/>
                  </a:cubicBezTo>
                  <a:cubicBezTo>
                    <a:pt x="1" y="45"/>
                    <a:pt x="0" y="47"/>
                    <a:pt x="1" y="48"/>
                  </a:cubicBezTo>
                  <a:cubicBezTo>
                    <a:pt x="3" y="51"/>
                    <a:pt x="4" y="54"/>
                    <a:pt x="6" y="58"/>
                  </a:cubicBezTo>
                  <a:cubicBezTo>
                    <a:pt x="7" y="61"/>
                    <a:pt x="8" y="64"/>
                    <a:pt x="11" y="66"/>
                  </a:cubicBezTo>
                  <a:cubicBezTo>
                    <a:pt x="12" y="67"/>
                    <a:pt x="14" y="66"/>
                    <a:pt x="14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35" y="59"/>
                    <a:pt x="55" y="51"/>
                    <a:pt x="75" y="43"/>
                  </a:cubicBezTo>
                  <a:cubicBezTo>
                    <a:pt x="78" y="42"/>
                    <a:pt x="79" y="37"/>
                    <a:pt x="77" y="35"/>
                  </a:cubicBezTo>
                  <a:close/>
                  <a:moveTo>
                    <a:pt x="14" y="59"/>
                  </a:moveTo>
                  <a:cubicBezTo>
                    <a:pt x="13" y="58"/>
                    <a:pt x="12" y="56"/>
                    <a:pt x="11" y="55"/>
                  </a:cubicBezTo>
                  <a:cubicBezTo>
                    <a:pt x="10" y="52"/>
                    <a:pt x="8" y="50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2"/>
                    <a:pt x="13" y="39"/>
                    <a:pt x="17" y="36"/>
                  </a:cubicBezTo>
                  <a:cubicBezTo>
                    <a:pt x="20" y="33"/>
                    <a:pt x="24" y="30"/>
                    <a:pt x="27" y="27"/>
                  </a:cubicBezTo>
                  <a:cubicBezTo>
                    <a:pt x="34" y="20"/>
                    <a:pt x="41" y="14"/>
                    <a:pt x="47" y="8"/>
                  </a:cubicBezTo>
                  <a:cubicBezTo>
                    <a:pt x="51" y="13"/>
                    <a:pt x="55" y="18"/>
                    <a:pt x="59" y="23"/>
                  </a:cubicBezTo>
                  <a:cubicBezTo>
                    <a:pt x="62" y="27"/>
                    <a:pt x="65" y="33"/>
                    <a:pt x="69" y="36"/>
                  </a:cubicBezTo>
                  <a:cubicBezTo>
                    <a:pt x="51" y="43"/>
                    <a:pt x="32" y="50"/>
                    <a:pt x="14" y="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B0D9307-FE39-4464-BDFA-F41FBF646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1463" y="3773488"/>
              <a:ext cx="177800" cy="146050"/>
            </a:xfrm>
            <a:custGeom>
              <a:avLst/>
              <a:gdLst>
                <a:gd name="T0" fmla="*/ 73 w 76"/>
                <a:gd name="T1" fmla="*/ 14 h 68"/>
                <a:gd name="T2" fmla="*/ 11 w 76"/>
                <a:gd name="T3" fmla="*/ 0 h 68"/>
                <a:gd name="T4" fmla="*/ 9 w 76"/>
                <a:gd name="T5" fmla="*/ 1 h 68"/>
                <a:gd name="T6" fmla="*/ 7 w 76"/>
                <a:gd name="T7" fmla="*/ 3 h 68"/>
                <a:gd name="T8" fmla="*/ 4 w 76"/>
                <a:gd name="T9" fmla="*/ 12 h 68"/>
                <a:gd name="T10" fmla="*/ 1 w 76"/>
                <a:gd name="T11" fmla="*/ 21 h 68"/>
                <a:gd name="T12" fmla="*/ 3 w 76"/>
                <a:gd name="T13" fmla="*/ 26 h 68"/>
                <a:gd name="T14" fmla="*/ 23 w 76"/>
                <a:gd name="T15" fmla="*/ 48 h 68"/>
                <a:gd name="T16" fmla="*/ 47 w 76"/>
                <a:gd name="T17" fmla="*/ 68 h 68"/>
                <a:gd name="T18" fmla="*/ 51 w 76"/>
                <a:gd name="T19" fmla="*/ 68 h 68"/>
                <a:gd name="T20" fmla="*/ 54 w 76"/>
                <a:gd name="T21" fmla="*/ 66 h 68"/>
                <a:gd name="T22" fmla="*/ 75 w 76"/>
                <a:gd name="T23" fmla="*/ 20 h 68"/>
                <a:gd name="T24" fmla="*/ 73 w 76"/>
                <a:gd name="T25" fmla="*/ 14 h 68"/>
                <a:gd name="T26" fmla="*/ 49 w 76"/>
                <a:gd name="T27" fmla="*/ 59 h 68"/>
                <a:gd name="T28" fmla="*/ 29 w 76"/>
                <a:gd name="T29" fmla="*/ 42 h 68"/>
                <a:gd name="T30" fmla="*/ 8 w 76"/>
                <a:gd name="T31" fmla="*/ 24 h 68"/>
                <a:gd name="T32" fmla="*/ 12 w 76"/>
                <a:gd name="T33" fmla="*/ 5 h 68"/>
                <a:gd name="T34" fmla="*/ 66 w 76"/>
                <a:gd name="T35" fmla="*/ 21 h 68"/>
                <a:gd name="T36" fmla="*/ 49 w 76"/>
                <a:gd name="T37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68">
                  <a:moveTo>
                    <a:pt x="73" y="14"/>
                  </a:moveTo>
                  <a:cubicBezTo>
                    <a:pt x="52" y="8"/>
                    <a:pt x="32" y="3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6"/>
                    <a:pt x="6" y="9"/>
                    <a:pt x="4" y="12"/>
                  </a:cubicBezTo>
                  <a:cubicBezTo>
                    <a:pt x="3" y="15"/>
                    <a:pt x="2" y="18"/>
                    <a:pt x="1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9" y="34"/>
                    <a:pt x="16" y="41"/>
                    <a:pt x="23" y="48"/>
                  </a:cubicBezTo>
                  <a:cubicBezTo>
                    <a:pt x="30" y="55"/>
                    <a:pt x="38" y="64"/>
                    <a:pt x="47" y="68"/>
                  </a:cubicBezTo>
                  <a:cubicBezTo>
                    <a:pt x="48" y="68"/>
                    <a:pt x="50" y="68"/>
                    <a:pt x="51" y="68"/>
                  </a:cubicBezTo>
                  <a:cubicBezTo>
                    <a:pt x="52" y="68"/>
                    <a:pt x="53" y="68"/>
                    <a:pt x="54" y="66"/>
                  </a:cubicBezTo>
                  <a:cubicBezTo>
                    <a:pt x="61" y="51"/>
                    <a:pt x="68" y="35"/>
                    <a:pt x="75" y="20"/>
                  </a:cubicBezTo>
                  <a:cubicBezTo>
                    <a:pt x="76" y="18"/>
                    <a:pt x="75" y="15"/>
                    <a:pt x="73" y="14"/>
                  </a:cubicBezTo>
                  <a:close/>
                  <a:moveTo>
                    <a:pt x="49" y="59"/>
                  </a:moveTo>
                  <a:cubicBezTo>
                    <a:pt x="43" y="53"/>
                    <a:pt x="35" y="48"/>
                    <a:pt x="29" y="42"/>
                  </a:cubicBezTo>
                  <a:cubicBezTo>
                    <a:pt x="22" y="36"/>
                    <a:pt x="15" y="30"/>
                    <a:pt x="8" y="24"/>
                  </a:cubicBezTo>
                  <a:cubicBezTo>
                    <a:pt x="11" y="19"/>
                    <a:pt x="13" y="11"/>
                    <a:pt x="12" y="5"/>
                  </a:cubicBezTo>
                  <a:cubicBezTo>
                    <a:pt x="30" y="11"/>
                    <a:pt x="48" y="15"/>
                    <a:pt x="66" y="21"/>
                  </a:cubicBezTo>
                  <a:cubicBezTo>
                    <a:pt x="60" y="33"/>
                    <a:pt x="54" y="46"/>
                    <a:pt x="49" y="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6665B73B-EF4F-4E69-B15F-BF4521E4A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8588" y="4013200"/>
              <a:ext cx="168275" cy="144463"/>
            </a:xfrm>
            <a:custGeom>
              <a:avLst/>
              <a:gdLst>
                <a:gd name="T0" fmla="*/ 71 w 72"/>
                <a:gd name="T1" fmla="*/ 31 h 67"/>
                <a:gd name="T2" fmla="*/ 46 w 72"/>
                <a:gd name="T3" fmla="*/ 16 h 67"/>
                <a:gd name="T4" fmla="*/ 15 w 72"/>
                <a:gd name="T5" fmla="*/ 1 h 67"/>
                <a:gd name="T6" fmla="*/ 14 w 72"/>
                <a:gd name="T7" fmla="*/ 1 h 67"/>
                <a:gd name="T8" fmla="*/ 11 w 72"/>
                <a:gd name="T9" fmla="*/ 2 h 67"/>
                <a:gd name="T10" fmla="*/ 5 w 72"/>
                <a:gd name="T11" fmla="*/ 9 h 67"/>
                <a:gd name="T12" fmla="*/ 0 w 72"/>
                <a:gd name="T13" fmla="*/ 17 h 67"/>
                <a:gd name="T14" fmla="*/ 1 w 72"/>
                <a:gd name="T15" fmla="*/ 20 h 67"/>
                <a:gd name="T16" fmla="*/ 16 w 72"/>
                <a:gd name="T17" fmla="*/ 42 h 67"/>
                <a:gd name="T18" fmla="*/ 34 w 72"/>
                <a:gd name="T19" fmla="*/ 66 h 67"/>
                <a:gd name="T20" fmla="*/ 36 w 72"/>
                <a:gd name="T21" fmla="*/ 66 h 67"/>
                <a:gd name="T22" fmla="*/ 37 w 72"/>
                <a:gd name="T23" fmla="*/ 67 h 67"/>
                <a:gd name="T24" fmla="*/ 55 w 72"/>
                <a:gd name="T25" fmla="*/ 54 h 67"/>
                <a:gd name="T26" fmla="*/ 68 w 72"/>
                <a:gd name="T27" fmla="*/ 38 h 67"/>
                <a:gd name="T28" fmla="*/ 71 w 72"/>
                <a:gd name="T29" fmla="*/ 31 h 67"/>
                <a:gd name="T30" fmla="*/ 52 w 72"/>
                <a:gd name="T31" fmla="*/ 46 h 67"/>
                <a:gd name="T32" fmla="*/ 39 w 72"/>
                <a:gd name="T33" fmla="*/ 61 h 67"/>
                <a:gd name="T34" fmla="*/ 23 w 72"/>
                <a:gd name="T35" fmla="*/ 38 h 67"/>
                <a:gd name="T36" fmla="*/ 5 w 72"/>
                <a:gd name="T37" fmla="*/ 20 h 67"/>
                <a:gd name="T38" fmla="*/ 11 w 72"/>
                <a:gd name="T39" fmla="*/ 13 h 67"/>
                <a:gd name="T40" fmla="*/ 16 w 72"/>
                <a:gd name="T41" fmla="*/ 6 h 67"/>
                <a:gd name="T42" fmla="*/ 16 w 72"/>
                <a:gd name="T43" fmla="*/ 5 h 67"/>
                <a:gd name="T44" fmla="*/ 37 w 72"/>
                <a:gd name="T45" fmla="*/ 20 h 67"/>
                <a:gd name="T46" fmla="*/ 51 w 72"/>
                <a:gd name="T47" fmla="*/ 28 h 67"/>
                <a:gd name="T48" fmla="*/ 60 w 72"/>
                <a:gd name="T49" fmla="*/ 33 h 67"/>
                <a:gd name="T50" fmla="*/ 52 w 72"/>
                <a:gd name="T51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67">
                  <a:moveTo>
                    <a:pt x="71" y="31"/>
                  </a:moveTo>
                  <a:cubicBezTo>
                    <a:pt x="66" y="24"/>
                    <a:pt x="53" y="20"/>
                    <a:pt x="46" y="16"/>
                  </a:cubicBezTo>
                  <a:cubicBezTo>
                    <a:pt x="36" y="10"/>
                    <a:pt x="26" y="4"/>
                    <a:pt x="15" y="1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9" y="4"/>
                    <a:pt x="7" y="7"/>
                    <a:pt x="5" y="9"/>
                  </a:cubicBezTo>
                  <a:cubicBezTo>
                    <a:pt x="4" y="12"/>
                    <a:pt x="2" y="14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3" y="28"/>
                    <a:pt x="11" y="36"/>
                    <a:pt x="16" y="42"/>
                  </a:cubicBezTo>
                  <a:cubicBezTo>
                    <a:pt x="21" y="50"/>
                    <a:pt x="27" y="59"/>
                    <a:pt x="34" y="66"/>
                  </a:cubicBezTo>
                  <a:cubicBezTo>
                    <a:pt x="34" y="66"/>
                    <a:pt x="35" y="66"/>
                    <a:pt x="36" y="66"/>
                  </a:cubicBezTo>
                  <a:cubicBezTo>
                    <a:pt x="36" y="67"/>
                    <a:pt x="37" y="67"/>
                    <a:pt x="37" y="67"/>
                  </a:cubicBezTo>
                  <a:cubicBezTo>
                    <a:pt x="45" y="66"/>
                    <a:pt x="51" y="59"/>
                    <a:pt x="55" y="54"/>
                  </a:cubicBezTo>
                  <a:cubicBezTo>
                    <a:pt x="60" y="49"/>
                    <a:pt x="65" y="44"/>
                    <a:pt x="68" y="38"/>
                  </a:cubicBezTo>
                  <a:cubicBezTo>
                    <a:pt x="71" y="37"/>
                    <a:pt x="72" y="34"/>
                    <a:pt x="71" y="31"/>
                  </a:cubicBezTo>
                  <a:close/>
                  <a:moveTo>
                    <a:pt x="52" y="46"/>
                  </a:moveTo>
                  <a:cubicBezTo>
                    <a:pt x="48" y="51"/>
                    <a:pt x="44" y="57"/>
                    <a:pt x="39" y="61"/>
                  </a:cubicBezTo>
                  <a:cubicBezTo>
                    <a:pt x="35" y="53"/>
                    <a:pt x="28" y="45"/>
                    <a:pt x="23" y="38"/>
                  </a:cubicBezTo>
                  <a:cubicBezTo>
                    <a:pt x="18" y="32"/>
                    <a:pt x="12" y="23"/>
                    <a:pt x="5" y="20"/>
                  </a:cubicBezTo>
                  <a:cubicBezTo>
                    <a:pt x="7" y="18"/>
                    <a:pt x="9" y="15"/>
                    <a:pt x="11" y="13"/>
                  </a:cubicBezTo>
                  <a:cubicBezTo>
                    <a:pt x="13" y="11"/>
                    <a:pt x="15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23" y="11"/>
                    <a:pt x="30" y="15"/>
                    <a:pt x="37" y="20"/>
                  </a:cubicBezTo>
                  <a:cubicBezTo>
                    <a:pt x="42" y="22"/>
                    <a:pt x="46" y="25"/>
                    <a:pt x="51" y="28"/>
                  </a:cubicBezTo>
                  <a:cubicBezTo>
                    <a:pt x="53" y="30"/>
                    <a:pt x="57" y="31"/>
                    <a:pt x="60" y="33"/>
                  </a:cubicBezTo>
                  <a:cubicBezTo>
                    <a:pt x="57" y="37"/>
                    <a:pt x="55" y="42"/>
                    <a:pt x="52" y="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BCC4767-A77D-47D9-846F-55ED878AE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125" y="3924300"/>
              <a:ext cx="168275" cy="142875"/>
            </a:xfrm>
            <a:custGeom>
              <a:avLst/>
              <a:gdLst>
                <a:gd name="T0" fmla="*/ 72 w 72"/>
                <a:gd name="T1" fmla="*/ 17 h 66"/>
                <a:gd name="T2" fmla="*/ 65 w 72"/>
                <a:gd name="T3" fmla="*/ 9 h 66"/>
                <a:gd name="T4" fmla="*/ 59 w 72"/>
                <a:gd name="T5" fmla="*/ 0 h 66"/>
                <a:gd name="T6" fmla="*/ 58 w 72"/>
                <a:gd name="T7" fmla="*/ 0 h 66"/>
                <a:gd name="T8" fmla="*/ 57 w 72"/>
                <a:gd name="T9" fmla="*/ 0 h 66"/>
                <a:gd name="T10" fmla="*/ 31 w 72"/>
                <a:gd name="T11" fmla="*/ 8 h 66"/>
                <a:gd name="T12" fmla="*/ 4 w 72"/>
                <a:gd name="T13" fmla="*/ 19 h 66"/>
                <a:gd name="T14" fmla="*/ 4 w 72"/>
                <a:gd name="T15" fmla="*/ 23 h 66"/>
                <a:gd name="T16" fmla="*/ 2 w 72"/>
                <a:gd name="T17" fmla="*/ 25 h 66"/>
                <a:gd name="T18" fmla="*/ 8 w 72"/>
                <a:gd name="T19" fmla="*/ 45 h 66"/>
                <a:gd name="T20" fmla="*/ 24 w 72"/>
                <a:gd name="T21" fmla="*/ 65 h 66"/>
                <a:gd name="T22" fmla="*/ 29 w 72"/>
                <a:gd name="T23" fmla="*/ 63 h 66"/>
                <a:gd name="T24" fmla="*/ 32 w 72"/>
                <a:gd name="T25" fmla="*/ 62 h 66"/>
                <a:gd name="T26" fmla="*/ 55 w 72"/>
                <a:gd name="T27" fmla="*/ 41 h 66"/>
                <a:gd name="T28" fmla="*/ 72 w 72"/>
                <a:gd name="T29" fmla="*/ 20 h 66"/>
                <a:gd name="T30" fmla="*/ 72 w 72"/>
                <a:gd name="T31" fmla="*/ 19 h 66"/>
                <a:gd name="T32" fmla="*/ 72 w 72"/>
                <a:gd name="T33" fmla="*/ 17 h 66"/>
                <a:gd name="T34" fmla="*/ 46 w 72"/>
                <a:gd name="T35" fmla="*/ 38 h 66"/>
                <a:gd name="T36" fmla="*/ 26 w 72"/>
                <a:gd name="T37" fmla="*/ 57 h 66"/>
                <a:gd name="T38" fmla="*/ 7 w 72"/>
                <a:gd name="T39" fmla="*/ 26 h 66"/>
                <a:gd name="T40" fmla="*/ 7 w 72"/>
                <a:gd name="T41" fmla="*/ 25 h 66"/>
                <a:gd name="T42" fmla="*/ 6 w 72"/>
                <a:gd name="T43" fmla="*/ 24 h 66"/>
                <a:gd name="T44" fmla="*/ 7 w 72"/>
                <a:gd name="T45" fmla="*/ 24 h 66"/>
                <a:gd name="T46" fmla="*/ 34 w 72"/>
                <a:gd name="T47" fmla="*/ 14 h 66"/>
                <a:gd name="T48" fmla="*/ 57 w 72"/>
                <a:gd name="T49" fmla="*/ 4 h 66"/>
                <a:gd name="T50" fmla="*/ 67 w 72"/>
                <a:gd name="T51" fmla="*/ 20 h 66"/>
                <a:gd name="T52" fmla="*/ 46 w 72"/>
                <a:gd name="T53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6">
                  <a:moveTo>
                    <a:pt x="72" y="17"/>
                  </a:moveTo>
                  <a:cubicBezTo>
                    <a:pt x="70" y="14"/>
                    <a:pt x="67" y="12"/>
                    <a:pt x="65" y="9"/>
                  </a:cubicBezTo>
                  <a:cubicBezTo>
                    <a:pt x="63" y="6"/>
                    <a:pt x="61" y="3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48" y="1"/>
                    <a:pt x="39" y="4"/>
                    <a:pt x="31" y="8"/>
                  </a:cubicBezTo>
                  <a:cubicBezTo>
                    <a:pt x="22" y="11"/>
                    <a:pt x="13" y="14"/>
                    <a:pt x="4" y="19"/>
                  </a:cubicBezTo>
                  <a:cubicBezTo>
                    <a:pt x="3" y="20"/>
                    <a:pt x="3" y="22"/>
                    <a:pt x="4" y="23"/>
                  </a:cubicBezTo>
                  <a:cubicBezTo>
                    <a:pt x="3" y="23"/>
                    <a:pt x="2" y="24"/>
                    <a:pt x="2" y="25"/>
                  </a:cubicBezTo>
                  <a:cubicBezTo>
                    <a:pt x="0" y="30"/>
                    <a:pt x="5" y="40"/>
                    <a:pt x="8" y="45"/>
                  </a:cubicBezTo>
                  <a:cubicBezTo>
                    <a:pt x="12" y="52"/>
                    <a:pt x="17" y="60"/>
                    <a:pt x="24" y="65"/>
                  </a:cubicBezTo>
                  <a:cubicBezTo>
                    <a:pt x="26" y="66"/>
                    <a:pt x="28" y="65"/>
                    <a:pt x="29" y="63"/>
                  </a:cubicBezTo>
                  <a:cubicBezTo>
                    <a:pt x="30" y="63"/>
                    <a:pt x="31" y="63"/>
                    <a:pt x="32" y="62"/>
                  </a:cubicBezTo>
                  <a:cubicBezTo>
                    <a:pt x="39" y="55"/>
                    <a:pt x="47" y="48"/>
                    <a:pt x="55" y="41"/>
                  </a:cubicBezTo>
                  <a:cubicBezTo>
                    <a:pt x="62" y="35"/>
                    <a:pt x="69" y="28"/>
                    <a:pt x="72" y="20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46" y="38"/>
                  </a:moveTo>
                  <a:cubicBezTo>
                    <a:pt x="39" y="43"/>
                    <a:pt x="32" y="49"/>
                    <a:pt x="26" y="57"/>
                  </a:cubicBezTo>
                  <a:cubicBezTo>
                    <a:pt x="19" y="47"/>
                    <a:pt x="9" y="38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16" y="22"/>
                    <a:pt x="25" y="18"/>
                    <a:pt x="34" y="14"/>
                  </a:cubicBezTo>
                  <a:cubicBezTo>
                    <a:pt x="42" y="11"/>
                    <a:pt x="50" y="8"/>
                    <a:pt x="57" y="4"/>
                  </a:cubicBezTo>
                  <a:cubicBezTo>
                    <a:pt x="58" y="10"/>
                    <a:pt x="62" y="16"/>
                    <a:pt x="67" y="20"/>
                  </a:cubicBezTo>
                  <a:cubicBezTo>
                    <a:pt x="60" y="26"/>
                    <a:pt x="53" y="32"/>
                    <a:pt x="46" y="3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26C9F5CC-2DEB-4843-8B54-16DD51285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9000" y="4070350"/>
              <a:ext cx="155575" cy="144463"/>
            </a:xfrm>
            <a:custGeom>
              <a:avLst/>
              <a:gdLst>
                <a:gd name="T0" fmla="*/ 66 w 67"/>
                <a:gd name="T1" fmla="*/ 12 h 67"/>
                <a:gd name="T2" fmla="*/ 60 w 67"/>
                <a:gd name="T3" fmla="*/ 6 h 67"/>
                <a:gd name="T4" fmla="*/ 52 w 67"/>
                <a:gd name="T5" fmla="*/ 0 h 67"/>
                <a:gd name="T6" fmla="*/ 49 w 67"/>
                <a:gd name="T7" fmla="*/ 1 h 67"/>
                <a:gd name="T8" fmla="*/ 47 w 67"/>
                <a:gd name="T9" fmla="*/ 1 h 67"/>
                <a:gd name="T10" fmla="*/ 1 w 67"/>
                <a:gd name="T11" fmla="*/ 34 h 67"/>
                <a:gd name="T12" fmla="*/ 2 w 67"/>
                <a:gd name="T13" fmla="*/ 40 h 67"/>
                <a:gd name="T14" fmla="*/ 15 w 67"/>
                <a:gd name="T15" fmla="*/ 56 h 67"/>
                <a:gd name="T16" fmla="*/ 38 w 67"/>
                <a:gd name="T17" fmla="*/ 67 h 67"/>
                <a:gd name="T18" fmla="*/ 41 w 67"/>
                <a:gd name="T19" fmla="*/ 62 h 67"/>
                <a:gd name="T20" fmla="*/ 45 w 67"/>
                <a:gd name="T21" fmla="*/ 61 h 67"/>
                <a:gd name="T22" fmla="*/ 66 w 67"/>
                <a:gd name="T23" fmla="*/ 14 h 67"/>
                <a:gd name="T24" fmla="*/ 66 w 67"/>
                <a:gd name="T25" fmla="*/ 13 h 67"/>
                <a:gd name="T26" fmla="*/ 66 w 67"/>
                <a:gd name="T27" fmla="*/ 12 h 67"/>
                <a:gd name="T28" fmla="*/ 38 w 67"/>
                <a:gd name="T29" fmla="*/ 58 h 67"/>
                <a:gd name="T30" fmla="*/ 38 w 67"/>
                <a:gd name="T31" fmla="*/ 60 h 67"/>
                <a:gd name="T32" fmla="*/ 21 w 67"/>
                <a:gd name="T33" fmla="*/ 52 h 67"/>
                <a:gd name="T34" fmla="*/ 7 w 67"/>
                <a:gd name="T35" fmla="*/ 40 h 67"/>
                <a:gd name="T36" fmla="*/ 50 w 67"/>
                <a:gd name="T37" fmla="*/ 4 h 67"/>
                <a:gd name="T38" fmla="*/ 50 w 67"/>
                <a:gd name="T39" fmla="*/ 4 h 67"/>
                <a:gd name="T40" fmla="*/ 56 w 67"/>
                <a:gd name="T41" fmla="*/ 11 h 67"/>
                <a:gd name="T42" fmla="*/ 61 w 67"/>
                <a:gd name="T43" fmla="*/ 15 h 67"/>
                <a:gd name="T44" fmla="*/ 38 w 67"/>
                <a:gd name="T45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67">
                  <a:moveTo>
                    <a:pt x="66" y="12"/>
                  </a:moveTo>
                  <a:cubicBezTo>
                    <a:pt x="65" y="9"/>
                    <a:pt x="62" y="8"/>
                    <a:pt x="60" y="6"/>
                  </a:cubicBezTo>
                  <a:cubicBezTo>
                    <a:pt x="57" y="5"/>
                    <a:pt x="55" y="2"/>
                    <a:pt x="52" y="0"/>
                  </a:cubicBezTo>
                  <a:cubicBezTo>
                    <a:pt x="51" y="0"/>
                    <a:pt x="49" y="0"/>
                    <a:pt x="49" y="1"/>
                  </a:cubicBezTo>
                  <a:cubicBezTo>
                    <a:pt x="48" y="1"/>
                    <a:pt x="48" y="1"/>
                    <a:pt x="47" y="1"/>
                  </a:cubicBezTo>
                  <a:cubicBezTo>
                    <a:pt x="32" y="12"/>
                    <a:pt x="15" y="22"/>
                    <a:pt x="1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3" y="46"/>
                    <a:pt x="10" y="52"/>
                    <a:pt x="15" y="56"/>
                  </a:cubicBezTo>
                  <a:cubicBezTo>
                    <a:pt x="21" y="61"/>
                    <a:pt x="30" y="67"/>
                    <a:pt x="38" y="67"/>
                  </a:cubicBezTo>
                  <a:cubicBezTo>
                    <a:pt x="41" y="67"/>
                    <a:pt x="42" y="64"/>
                    <a:pt x="41" y="62"/>
                  </a:cubicBezTo>
                  <a:cubicBezTo>
                    <a:pt x="42" y="62"/>
                    <a:pt x="44" y="62"/>
                    <a:pt x="45" y="61"/>
                  </a:cubicBezTo>
                  <a:cubicBezTo>
                    <a:pt x="54" y="47"/>
                    <a:pt x="61" y="30"/>
                    <a:pt x="66" y="14"/>
                  </a:cubicBezTo>
                  <a:cubicBezTo>
                    <a:pt x="66" y="14"/>
                    <a:pt x="66" y="14"/>
                    <a:pt x="66" y="13"/>
                  </a:cubicBezTo>
                  <a:cubicBezTo>
                    <a:pt x="67" y="13"/>
                    <a:pt x="67" y="12"/>
                    <a:pt x="66" y="12"/>
                  </a:cubicBezTo>
                  <a:close/>
                  <a:moveTo>
                    <a:pt x="38" y="58"/>
                  </a:moveTo>
                  <a:cubicBezTo>
                    <a:pt x="38" y="59"/>
                    <a:pt x="38" y="59"/>
                    <a:pt x="38" y="60"/>
                  </a:cubicBezTo>
                  <a:cubicBezTo>
                    <a:pt x="33" y="57"/>
                    <a:pt x="26" y="56"/>
                    <a:pt x="21" y="52"/>
                  </a:cubicBezTo>
                  <a:cubicBezTo>
                    <a:pt x="16" y="49"/>
                    <a:pt x="10" y="45"/>
                    <a:pt x="7" y="40"/>
                  </a:cubicBezTo>
                  <a:cubicBezTo>
                    <a:pt x="23" y="31"/>
                    <a:pt x="37" y="17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7"/>
                    <a:pt x="53" y="9"/>
                    <a:pt x="56" y="11"/>
                  </a:cubicBezTo>
                  <a:cubicBezTo>
                    <a:pt x="57" y="12"/>
                    <a:pt x="59" y="14"/>
                    <a:pt x="61" y="15"/>
                  </a:cubicBezTo>
                  <a:cubicBezTo>
                    <a:pt x="52" y="28"/>
                    <a:pt x="44" y="43"/>
                    <a:pt x="38" y="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AEC06EA-12A0-44A7-A277-FBBAD5223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5" y="4416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0" cap="rnd">
              <a:solidFill>
                <a:srgbClr val="1D1D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A684D25-C343-4348-895B-F55E7D4DD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125" y="3992563"/>
              <a:ext cx="661987" cy="1206500"/>
            </a:xfrm>
            <a:custGeom>
              <a:avLst/>
              <a:gdLst>
                <a:gd name="T0" fmla="*/ 229 w 283"/>
                <a:gd name="T1" fmla="*/ 388 h 559"/>
                <a:gd name="T2" fmla="*/ 244 w 283"/>
                <a:gd name="T3" fmla="*/ 281 h 559"/>
                <a:gd name="T4" fmla="*/ 259 w 283"/>
                <a:gd name="T5" fmla="*/ 188 h 559"/>
                <a:gd name="T6" fmla="*/ 258 w 283"/>
                <a:gd name="T7" fmla="*/ 96 h 559"/>
                <a:gd name="T8" fmla="*/ 245 w 283"/>
                <a:gd name="T9" fmla="*/ 28 h 559"/>
                <a:gd name="T10" fmla="*/ 134 w 283"/>
                <a:gd name="T11" fmla="*/ 70 h 559"/>
                <a:gd name="T12" fmla="*/ 94 w 283"/>
                <a:gd name="T13" fmla="*/ 75 h 559"/>
                <a:gd name="T14" fmla="*/ 55 w 283"/>
                <a:gd name="T15" fmla="*/ 193 h 559"/>
                <a:gd name="T16" fmla="*/ 1 w 283"/>
                <a:gd name="T17" fmla="*/ 273 h 559"/>
                <a:gd name="T18" fmla="*/ 23 w 283"/>
                <a:gd name="T19" fmla="*/ 352 h 559"/>
                <a:gd name="T20" fmla="*/ 38 w 283"/>
                <a:gd name="T21" fmla="*/ 439 h 559"/>
                <a:gd name="T22" fmla="*/ 151 w 283"/>
                <a:gd name="T23" fmla="*/ 519 h 559"/>
                <a:gd name="T24" fmla="*/ 232 w 283"/>
                <a:gd name="T25" fmla="*/ 507 h 559"/>
                <a:gd name="T26" fmla="*/ 240 w 283"/>
                <a:gd name="T27" fmla="*/ 450 h 559"/>
                <a:gd name="T28" fmla="*/ 231 w 283"/>
                <a:gd name="T29" fmla="*/ 446 h 559"/>
                <a:gd name="T30" fmla="*/ 226 w 283"/>
                <a:gd name="T31" fmla="*/ 446 h 559"/>
                <a:gd name="T32" fmla="*/ 247 w 283"/>
                <a:gd name="T33" fmla="*/ 473 h 559"/>
                <a:gd name="T34" fmla="*/ 227 w 283"/>
                <a:gd name="T35" fmla="*/ 501 h 559"/>
                <a:gd name="T36" fmla="*/ 220 w 283"/>
                <a:gd name="T37" fmla="*/ 503 h 559"/>
                <a:gd name="T38" fmla="*/ 189 w 283"/>
                <a:gd name="T39" fmla="*/ 549 h 559"/>
                <a:gd name="T40" fmla="*/ 159 w 283"/>
                <a:gd name="T41" fmla="*/ 512 h 559"/>
                <a:gd name="T42" fmla="*/ 159 w 283"/>
                <a:gd name="T43" fmla="*/ 507 h 559"/>
                <a:gd name="T44" fmla="*/ 155 w 283"/>
                <a:gd name="T45" fmla="*/ 507 h 559"/>
                <a:gd name="T46" fmla="*/ 121 w 283"/>
                <a:gd name="T47" fmla="*/ 506 h 559"/>
                <a:gd name="T48" fmla="*/ 110 w 283"/>
                <a:gd name="T49" fmla="*/ 470 h 559"/>
                <a:gd name="T50" fmla="*/ 59 w 283"/>
                <a:gd name="T51" fmla="*/ 368 h 559"/>
                <a:gd name="T52" fmla="*/ 32 w 283"/>
                <a:gd name="T53" fmla="*/ 340 h 559"/>
                <a:gd name="T54" fmla="*/ 52 w 283"/>
                <a:gd name="T55" fmla="*/ 316 h 559"/>
                <a:gd name="T56" fmla="*/ 37 w 283"/>
                <a:gd name="T57" fmla="*/ 226 h 559"/>
                <a:gd name="T58" fmla="*/ 60 w 283"/>
                <a:gd name="T59" fmla="*/ 236 h 559"/>
                <a:gd name="T60" fmla="*/ 67 w 283"/>
                <a:gd name="T61" fmla="*/ 202 h 559"/>
                <a:gd name="T62" fmla="*/ 59 w 283"/>
                <a:gd name="T63" fmla="*/ 155 h 559"/>
                <a:gd name="T64" fmla="*/ 97 w 283"/>
                <a:gd name="T65" fmla="*/ 136 h 559"/>
                <a:gd name="T66" fmla="*/ 101 w 283"/>
                <a:gd name="T67" fmla="*/ 131 h 559"/>
                <a:gd name="T68" fmla="*/ 86 w 283"/>
                <a:gd name="T69" fmla="*/ 109 h 559"/>
                <a:gd name="T70" fmla="*/ 120 w 283"/>
                <a:gd name="T71" fmla="*/ 73 h 559"/>
                <a:gd name="T72" fmla="*/ 138 w 283"/>
                <a:gd name="T73" fmla="*/ 90 h 559"/>
                <a:gd name="T74" fmla="*/ 187 w 283"/>
                <a:gd name="T75" fmla="*/ 11 h 559"/>
                <a:gd name="T76" fmla="*/ 227 w 283"/>
                <a:gd name="T77" fmla="*/ 68 h 559"/>
                <a:gd name="T78" fmla="*/ 225 w 283"/>
                <a:gd name="T79" fmla="*/ 74 h 559"/>
                <a:gd name="T80" fmla="*/ 250 w 283"/>
                <a:gd name="T81" fmla="*/ 93 h 559"/>
                <a:gd name="T82" fmla="*/ 232 w 283"/>
                <a:gd name="T83" fmla="*/ 136 h 559"/>
                <a:gd name="T84" fmla="*/ 218 w 283"/>
                <a:gd name="T85" fmla="*/ 214 h 559"/>
                <a:gd name="T86" fmla="*/ 215 w 283"/>
                <a:gd name="T87" fmla="*/ 215 h 559"/>
                <a:gd name="T88" fmla="*/ 249 w 283"/>
                <a:gd name="T89" fmla="*/ 239 h 559"/>
                <a:gd name="T90" fmla="*/ 231 w 283"/>
                <a:gd name="T91" fmla="*/ 287 h 559"/>
                <a:gd name="T92" fmla="*/ 234 w 283"/>
                <a:gd name="T93" fmla="*/ 358 h 559"/>
                <a:gd name="T94" fmla="*/ 229 w 283"/>
                <a:gd name="T95" fmla="*/ 361 h 559"/>
                <a:gd name="T96" fmla="*/ 213 w 283"/>
                <a:gd name="T97" fmla="*/ 386 h 559"/>
                <a:gd name="T98" fmla="*/ 248 w 283"/>
                <a:gd name="T99" fmla="*/ 405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559">
                  <a:moveTo>
                    <a:pt x="263" y="418"/>
                  </a:moveTo>
                  <a:cubicBezTo>
                    <a:pt x="260" y="401"/>
                    <a:pt x="245" y="391"/>
                    <a:pt x="229" y="388"/>
                  </a:cubicBezTo>
                  <a:cubicBezTo>
                    <a:pt x="236" y="382"/>
                    <a:pt x="239" y="373"/>
                    <a:pt x="236" y="363"/>
                  </a:cubicBezTo>
                  <a:cubicBezTo>
                    <a:pt x="276" y="366"/>
                    <a:pt x="283" y="290"/>
                    <a:pt x="244" y="281"/>
                  </a:cubicBezTo>
                  <a:cubicBezTo>
                    <a:pt x="267" y="264"/>
                    <a:pt x="259" y="226"/>
                    <a:pt x="234" y="217"/>
                  </a:cubicBezTo>
                  <a:cubicBezTo>
                    <a:pt x="245" y="211"/>
                    <a:pt x="256" y="198"/>
                    <a:pt x="259" y="188"/>
                  </a:cubicBezTo>
                  <a:cubicBezTo>
                    <a:pt x="266" y="167"/>
                    <a:pt x="257" y="145"/>
                    <a:pt x="240" y="133"/>
                  </a:cubicBezTo>
                  <a:cubicBezTo>
                    <a:pt x="253" y="126"/>
                    <a:pt x="261" y="111"/>
                    <a:pt x="258" y="96"/>
                  </a:cubicBezTo>
                  <a:cubicBezTo>
                    <a:pt x="256" y="84"/>
                    <a:pt x="247" y="73"/>
                    <a:pt x="235" y="69"/>
                  </a:cubicBezTo>
                  <a:cubicBezTo>
                    <a:pt x="246" y="59"/>
                    <a:pt x="250" y="43"/>
                    <a:pt x="245" y="28"/>
                  </a:cubicBezTo>
                  <a:cubicBezTo>
                    <a:pt x="238" y="9"/>
                    <a:pt x="220" y="0"/>
                    <a:pt x="201" y="1"/>
                  </a:cubicBezTo>
                  <a:cubicBezTo>
                    <a:pt x="166" y="1"/>
                    <a:pt x="133" y="35"/>
                    <a:pt x="134" y="70"/>
                  </a:cubicBezTo>
                  <a:cubicBezTo>
                    <a:pt x="132" y="68"/>
                    <a:pt x="129" y="67"/>
                    <a:pt x="127" y="66"/>
                  </a:cubicBezTo>
                  <a:cubicBezTo>
                    <a:pt x="116" y="61"/>
                    <a:pt x="103" y="68"/>
                    <a:pt x="94" y="75"/>
                  </a:cubicBezTo>
                  <a:cubicBezTo>
                    <a:pt x="78" y="88"/>
                    <a:pt x="72" y="115"/>
                    <a:pt x="86" y="129"/>
                  </a:cubicBezTo>
                  <a:cubicBezTo>
                    <a:pt x="57" y="131"/>
                    <a:pt x="37" y="171"/>
                    <a:pt x="55" y="193"/>
                  </a:cubicBezTo>
                  <a:cubicBezTo>
                    <a:pt x="42" y="195"/>
                    <a:pt x="35" y="208"/>
                    <a:pt x="36" y="221"/>
                  </a:cubicBezTo>
                  <a:cubicBezTo>
                    <a:pt x="14" y="224"/>
                    <a:pt x="1" y="253"/>
                    <a:pt x="1" y="273"/>
                  </a:cubicBezTo>
                  <a:cubicBezTo>
                    <a:pt x="0" y="300"/>
                    <a:pt x="17" y="314"/>
                    <a:pt x="39" y="321"/>
                  </a:cubicBezTo>
                  <a:cubicBezTo>
                    <a:pt x="28" y="327"/>
                    <a:pt x="21" y="338"/>
                    <a:pt x="23" y="352"/>
                  </a:cubicBezTo>
                  <a:cubicBezTo>
                    <a:pt x="26" y="363"/>
                    <a:pt x="35" y="371"/>
                    <a:pt x="46" y="372"/>
                  </a:cubicBezTo>
                  <a:cubicBezTo>
                    <a:pt x="29" y="388"/>
                    <a:pt x="30" y="418"/>
                    <a:pt x="38" y="439"/>
                  </a:cubicBezTo>
                  <a:cubicBezTo>
                    <a:pt x="48" y="467"/>
                    <a:pt x="75" y="486"/>
                    <a:pt x="104" y="480"/>
                  </a:cubicBezTo>
                  <a:cubicBezTo>
                    <a:pt x="99" y="505"/>
                    <a:pt x="130" y="532"/>
                    <a:pt x="151" y="519"/>
                  </a:cubicBezTo>
                  <a:cubicBezTo>
                    <a:pt x="150" y="541"/>
                    <a:pt x="174" y="559"/>
                    <a:pt x="196" y="556"/>
                  </a:cubicBezTo>
                  <a:cubicBezTo>
                    <a:pt x="218" y="554"/>
                    <a:pt x="247" y="527"/>
                    <a:pt x="232" y="507"/>
                  </a:cubicBezTo>
                  <a:cubicBezTo>
                    <a:pt x="245" y="508"/>
                    <a:pt x="254" y="498"/>
                    <a:pt x="256" y="483"/>
                  </a:cubicBezTo>
                  <a:cubicBezTo>
                    <a:pt x="257" y="470"/>
                    <a:pt x="251" y="457"/>
                    <a:pt x="240" y="450"/>
                  </a:cubicBezTo>
                  <a:cubicBezTo>
                    <a:pt x="255" y="449"/>
                    <a:pt x="266" y="435"/>
                    <a:pt x="263" y="418"/>
                  </a:cubicBezTo>
                  <a:close/>
                  <a:moveTo>
                    <a:pt x="231" y="446"/>
                  </a:moveTo>
                  <a:cubicBezTo>
                    <a:pt x="230" y="446"/>
                    <a:pt x="230" y="446"/>
                    <a:pt x="229" y="446"/>
                  </a:cubicBezTo>
                  <a:cubicBezTo>
                    <a:pt x="228" y="446"/>
                    <a:pt x="227" y="446"/>
                    <a:pt x="226" y="446"/>
                  </a:cubicBezTo>
                  <a:cubicBezTo>
                    <a:pt x="224" y="446"/>
                    <a:pt x="222" y="450"/>
                    <a:pt x="225" y="451"/>
                  </a:cubicBezTo>
                  <a:cubicBezTo>
                    <a:pt x="235" y="456"/>
                    <a:pt x="244" y="461"/>
                    <a:pt x="247" y="473"/>
                  </a:cubicBezTo>
                  <a:cubicBezTo>
                    <a:pt x="249" y="480"/>
                    <a:pt x="248" y="488"/>
                    <a:pt x="245" y="494"/>
                  </a:cubicBezTo>
                  <a:cubicBezTo>
                    <a:pt x="240" y="501"/>
                    <a:pt x="234" y="502"/>
                    <a:pt x="227" y="501"/>
                  </a:cubicBezTo>
                  <a:cubicBezTo>
                    <a:pt x="226" y="501"/>
                    <a:pt x="225" y="500"/>
                    <a:pt x="224" y="500"/>
                  </a:cubicBezTo>
                  <a:cubicBezTo>
                    <a:pt x="222" y="498"/>
                    <a:pt x="219" y="501"/>
                    <a:pt x="220" y="503"/>
                  </a:cubicBezTo>
                  <a:cubicBezTo>
                    <a:pt x="228" y="515"/>
                    <a:pt x="230" y="527"/>
                    <a:pt x="219" y="537"/>
                  </a:cubicBezTo>
                  <a:cubicBezTo>
                    <a:pt x="211" y="545"/>
                    <a:pt x="200" y="549"/>
                    <a:pt x="189" y="549"/>
                  </a:cubicBezTo>
                  <a:cubicBezTo>
                    <a:pt x="169" y="548"/>
                    <a:pt x="157" y="531"/>
                    <a:pt x="158" y="513"/>
                  </a:cubicBezTo>
                  <a:cubicBezTo>
                    <a:pt x="159" y="512"/>
                    <a:pt x="159" y="512"/>
                    <a:pt x="159" y="512"/>
                  </a:cubicBezTo>
                  <a:cubicBezTo>
                    <a:pt x="160" y="511"/>
                    <a:pt x="160" y="509"/>
                    <a:pt x="159" y="508"/>
                  </a:cubicBezTo>
                  <a:cubicBezTo>
                    <a:pt x="159" y="508"/>
                    <a:pt x="159" y="507"/>
                    <a:pt x="159" y="507"/>
                  </a:cubicBezTo>
                  <a:cubicBezTo>
                    <a:pt x="160" y="505"/>
                    <a:pt x="157" y="503"/>
                    <a:pt x="155" y="505"/>
                  </a:cubicBezTo>
                  <a:cubicBezTo>
                    <a:pt x="155" y="506"/>
                    <a:pt x="155" y="506"/>
                    <a:pt x="155" y="507"/>
                  </a:cubicBezTo>
                  <a:cubicBezTo>
                    <a:pt x="154" y="507"/>
                    <a:pt x="154" y="507"/>
                    <a:pt x="154" y="508"/>
                  </a:cubicBezTo>
                  <a:cubicBezTo>
                    <a:pt x="145" y="518"/>
                    <a:pt x="129" y="515"/>
                    <a:pt x="121" y="506"/>
                  </a:cubicBezTo>
                  <a:cubicBezTo>
                    <a:pt x="112" y="498"/>
                    <a:pt x="108" y="486"/>
                    <a:pt x="114" y="476"/>
                  </a:cubicBezTo>
                  <a:cubicBezTo>
                    <a:pt x="116" y="473"/>
                    <a:pt x="113" y="469"/>
                    <a:pt x="110" y="470"/>
                  </a:cubicBezTo>
                  <a:cubicBezTo>
                    <a:pt x="53" y="491"/>
                    <a:pt x="17" y="404"/>
                    <a:pt x="57" y="369"/>
                  </a:cubicBezTo>
                  <a:cubicBezTo>
                    <a:pt x="58" y="369"/>
                    <a:pt x="58" y="368"/>
                    <a:pt x="59" y="368"/>
                  </a:cubicBezTo>
                  <a:cubicBezTo>
                    <a:pt x="63" y="365"/>
                    <a:pt x="60" y="360"/>
                    <a:pt x="55" y="362"/>
                  </a:cubicBezTo>
                  <a:cubicBezTo>
                    <a:pt x="41" y="368"/>
                    <a:pt x="27" y="356"/>
                    <a:pt x="32" y="340"/>
                  </a:cubicBezTo>
                  <a:cubicBezTo>
                    <a:pt x="34" y="331"/>
                    <a:pt x="43" y="326"/>
                    <a:pt x="52" y="323"/>
                  </a:cubicBezTo>
                  <a:cubicBezTo>
                    <a:pt x="55" y="322"/>
                    <a:pt x="56" y="317"/>
                    <a:pt x="52" y="316"/>
                  </a:cubicBezTo>
                  <a:cubicBezTo>
                    <a:pt x="28" y="312"/>
                    <a:pt x="8" y="300"/>
                    <a:pt x="8" y="273"/>
                  </a:cubicBezTo>
                  <a:cubicBezTo>
                    <a:pt x="9" y="252"/>
                    <a:pt x="21" y="236"/>
                    <a:pt x="37" y="226"/>
                  </a:cubicBezTo>
                  <a:cubicBezTo>
                    <a:pt x="40" y="234"/>
                    <a:pt x="47" y="241"/>
                    <a:pt x="59" y="242"/>
                  </a:cubicBezTo>
                  <a:cubicBezTo>
                    <a:pt x="62" y="242"/>
                    <a:pt x="63" y="237"/>
                    <a:pt x="60" y="236"/>
                  </a:cubicBezTo>
                  <a:cubicBezTo>
                    <a:pt x="52" y="233"/>
                    <a:pt x="47" y="231"/>
                    <a:pt x="44" y="223"/>
                  </a:cubicBezTo>
                  <a:cubicBezTo>
                    <a:pt x="39" y="210"/>
                    <a:pt x="51" y="194"/>
                    <a:pt x="67" y="202"/>
                  </a:cubicBezTo>
                  <a:cubicBezTo>
                    <a:pt x="71" y="204"/>
                    <a:pt x="74" y="197"/>
                    <a:pt x="70" y="196"/>
                  </a:cubicBezTo>
                  <a:cubicBezTo>
                    <a:pt x="54" y="188"/>
                    <a:pt x="52" y="169"/>
                    <a:pt x="59" y="155"/>
                  </a:cubicBezTo>
                  <a:cubicBezTo>
                    <a:pt x="66" y="141"/>
                    <a:pt x="79" y="136"/>
                    <a:pt x="93" y="135"/>
                  </a:cubicBezTo>
                  <a:cubicBezTo>
                    <a:pt x="94" y="135"/>
                    <a:pt x="95" y="136"/>
                    <a:pt x="97" y="136"/>
                  </a:cubicBezTo>
                  <a:cubicBezTo>
                    <a:pt x="98" y="137"/>
                    <a:pt x="100" y="135"/>
                    <a:pt x="100" y="134"/>
                  </a:cubicBezTo>
                  <a:cubicBezTo>
                    <a:pt x="102" y="134"/>
                    <a:pt x="102" y="132"/>
                    <a:pt x="101" y="131"/>
                  </a:cubicBezTo>
                  <a:cubicBezTo>
                    <a:pt x="100" y="131"/>
                    <a:pt x="100" y="131"/>
                    <a:pt x="99" y="131"/>
                  </a:cubicBezTo>
                  <a:cubicBezTo>
                    <a:pt x="92" y="125"/>
                    <a:pt x="86" y="120"/>
                    <a:pt x="86" y="109"/>
                  </a:cubicBezTo>
                  <a:cubicBezTo>
                    <a:pt x="86" y="100"/>
                    <a:pt x="90" y="89"/>
                    <a:pt x="97" y="83"/>
                  </a:cubicBezTo>
                  <a:cubicBezTo>
                    <a:pt x="103" y="77"/>
                    <a:pt x="112" y="73"/>
                    <a:pt x="120" y="73"/>
                  </a:cubicBezTo>
                  <a:cubicBezTo>
                    <a:pt x="127" y="73"/>
                    <a:pt x="131" y="77"/>
                    <a:pt x="135" y="81"/>
                  </a:cubicBezTo>
                  <a:cubicBezTo>
                    <a:pt x="136" y="84"/>
                    <a:pt x="137" y="87"/>
                    <a:pt x="138" y="90"/>
                  </a:cubicBezTo>
                  <a:cubicBezTo>
                    <a:pt x="139" y="94"/>
                    <a:pt x="145" y="92"/>
                    <a:pt x="144" y="88"/>
                  </a:cubicBezTo>
                  <a:cubicBezTo>
                    <a:pt x="138" y="54"/>
                    <a:pt x="152" y="21"/>
                    <a:pt x="187" y="11"/>
                  </a:cubicBezTo>
                  <a:cubicBezTo>
                    <a:pt x="203" y="6"/>
                    <a:pt x="221" y="8"/>
                    <a:pt x="232" y="21"/>
                  </a:cubicBezTo>
                  <a:cubicBezTo>
                    <a:pt x="244" y="36"/>
                    <a:pt x="240" y="55"/>
                    <a:pt x="227" y="68"/>
                  </a:cubicBezTo>
                  <a:cubicBezTo>
                    <a:pt x="227" y="68"/>
                    <a:pt x="227" y="68"/>
                    <a:pt x="226" y="68"/>
                  </a:cubicBezTo>
                  <a:cubicBezTo>
                    <a:pt x="223" y="68"/>
                    <a:pt x="223" y="72"/>
                    <a:pt x="225" y="74"/>
                  </a:cubicBezTo>
                  <a:cubicBezTo>
                    <a:pt x="225" y="74"/>
                    <a:pt x="226" y="75"/>
                    <a:pt x="227" y="75"/>
                  </a:cubicBezTo>
                  <a:cubicBezTo>
                    <a:pt x="237" y="78"/>
                    <a:pt x="245" y="83"/>
                    <a:pt x="250" y="93"/>
                  </a:cubicBezTo>
                  <a:cubicBezTo>
                    <a:pt x="255" y="108"/>
                    <a:pt x="247" y="124"/>
                    <a:pt x="233" y="130"/>
                  </a:cubicBezTo>
                  <a:cubicBezTo>
                    <a:pt x="230" y="131"/>
                    <a:pt x="229" y="134"/>
                    <a:pt x="232" y="136"/>
                  </a:cubicBezTo>
                  <a:cubicBezTo>
                    <a:pt x="248" y="145"/>
                    <a:pt x="258" y="163"/>
                    <a:pt x="253" y="182"/>
                  </a:cubicBezTo>
                  <a:cubicBezTo>
                    <a:pt x="250" y="196"/>
                    <a:pt x="234" y="217"/>
                    <a:pt x="218" y="214"/>
                  </a:cubicBezTo>
                  <a:cubicBezTo>
                    <a:pt x="217" y="213"/>
                    <a:pt x="216" y="214"/>
                    <a:pt x="216" y="215"/>
                  </a:cubicBezTo>
                  <a:cubicBezTo>
                    <a:pt x="216" y="215"/>
                    <a:pt x="215" y="215"/>
                    <a:pt x="215" y="215"/>
                  </a:cubicBezTo>
                  <a:cubicBezTo>
                    <a:pt x="212" y="215"/>
                    <a:pt x="212" y="220"/>
                    <a:pt x="215" y="220"/>
                  </a:cubicBezTo>
                  <a:cubicBezTo>
                    <a:pt x="229" y="222"/>
                    <a:pt x="242" y="226"/>
                    <a:pt x="249" y="239"/>
                  </a:cubicBezTo>
                  <a:cubicBezTo>
                    <a:pt x="259" y="256"/>
                    <a:pt x="249" y="277"/>
                    <a:pt x="230" y="281"/>
                  </a:cubicBezTo>
                  <a:cubicBezTo>
                    <a:pt x="226" y="281"/>
                    <a:pt x="227" y="287"/>
                    <a:pt x="231" y="287"/>
                  </a:cubicBezTo>
                  <a:cubicBezTo>
                    <a:pt x="272" y="287"/>
                    <a:pt x="272" y="353"/>
                    <a:pt x="234" y="358"/>
                  </a:cubicBezTo>
                  <a:cubicBezTo>
                    <a:pt x="234" y="358"/>
                    <a:pt x="234" y="358"/>
                    <a:pt x="234" y="358"/>
                  </a:cubicBezTo>
                  <a:cubicBezTo>
                    <a:pt x="233" y="355"/>
                    <a:pt x="228" y="357"/>
                    <a:pt x="228" y="360"/>
                  </a:cubicBezTo>
                  <a:cubicBezTo>
                    <a:pt x="228" y="361"/>
                    <a:pt x="229" y="361"/>
                    <a:pt x="229" y="361"/>
                  </a:cubicBezTo>
                  <a:cubicBezTo>
                    <a:pt x="232" y="377"/>
                    <a:pt x="228" y="386"/>
                    <a:pt x="216" y="386"/>
                  </a:cubicBezTo>
                  <a:cubicBezTo>
                    <a:pt x="215" y="386"/>
                    <a:pt x="214" y="386"/>
                    <a:pt x="213" y="386"/>
                  </a:cubicBezTo>
                  <a:cubicBezTo>
                    <a:pt x="209" y="386"/>
                    <a:pt x="209" y="393"/>
                    <a:pt x="213" y="393"/>
                  </a:cubicBezTo>
                  <a:cubicBezTo>
                    <a:pt x="226" y="393"/>
                    <a:pt x="239" y="396"/>
                    <a:pt x="248" y="405"/>
                  </a:cubicBezTo>
                  <a:cubicBezTo>
                    <a:pt x="261" y="420"/>
                    <a:pt x="256" y="450"/>
                    <a:pt x="231" y="4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C6BCAD45-067C-4700-9265-03A6057C2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4097338"/>
              <a:ext cx="293687" cy="295275"/>
            </a:xfrm>
            <a:custGeom>
              <a:avLst/>
              <a:gdLst>
                <a:gd name="T0" fmla="*/ 125 w 126"/>
                <a:gd name="T1" fmla="*/ 9 h 137"/>
                <a:gd name="T2" fmla="*/ 95 w 126"/>
                <a:gd name="T3" fmla="*/ 28 h 137"/>
                <a:gd name="T4" fmla="*/ 97 w 126"/>
                <a:gd name="T5" fmla="*/ 82 h 137"/>
                <a:gd name="T6" fmla="*/ 63 w 126"/>
                <a:gd name="T7" fmla="*/ 80 h 137"/>
                <a:gd name="T8" fmla="*/ 57 w 126"/>
                <a:gd name="T9" fmla="*/ 50 h 137"/>
                <a:gd name="T10" fmla="*/ 51 w 126"/>
                <a:gd name="T11" fmla="*/ 49 h 137"/>
                <a:gd name="T12" fmla="*/ 35 w 126"/>
                <a:gd name="T13" fmla="*/ 55 h 137"/>
                <a:gd name="T14" fmla="*/ 32 w 126"/>
                <a:gd name="T15" fmla="*/ 61 h 137"/>
                <a:gd name="T16" fmla="*/ 50 w 126"/>
                <a:gd name="T17" fmla="*/ 62 h 137"/>
                <a:gd name="T18" fmla="*/ 58 w 126"/>
                <a:gd name="T19" fmla="*/ 82 h 137"/>
                <a:gd name="T20" fmla="*/ 54 w 126"/>
                <a:gd name="T21" fmla="*/ 84 h 137"/>
                <a:gd name="T22" fmla="*/ 39 w 126"/>
                <a:gd name="T23" fmla="*/ 117 h 137"/>
                <a:gd name="T24" fmla="*/ 22 w 126"/>
                <a:gd name="T25" fmla="*/ 107 h 137"/>
                <a:gd name="T26" fmla="*/ 0 w 126"/>
                <a:gd name="T27" fmla="*/ 124 h 137"/>
                <a:gd name="T28" fmla="*/ 7 w 126"/>
                <a:gd name="T29" fmla="*/ 125 h 137"/>
                <a:gd name="T30" fmla="*/ 39 w 126"/>
                <a:gd name="T31" fmla="*/ 133 h 137"/>
                <a:gd name="T32" fmla="*/ 47 w 126"/>
                <a:gd name="T33" fmla="*/ 132 h 137"/>
                <a:gd name="T34" fmla="*/ 54 w 126"/>
                <a:gd name="T35" fmla="*/ 96 h 137"/>
                <a:gd name="T36" fmla="*/ 103 w 126"/>
                <a:gd name="T37" fmla="*/ 93 h 137"/>
                <a:gd name="T38" fmla="*/ 108 w 126"/>
                <a:gd name="T39" fmla="*/ 87 h 137"/>
                <a:gd name="T40" fmla="*/ 125 w 126"/>
                <a:gd name="T41" fmla="*/ 11 h 137"/>
                <a:gd name="T42" fmla="*/ 125 w 126"/>
                <a:gd name="T43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37">
                  <a:moveTo>
                    <a:pt x="125" y="9"/>
                  </a:moveTo>
                  <a:cubicBezTo>
                    <a:pt x="111" y="0"/>
                    <a:pt x="99" y="16"/>
                    <a:pt x="95" y="28"/>
                  </a:cubicBezTo>
                  <a:cubicBezTo>
                    <a:pt x="89" y="46"/>
                    <a:pt x="91" y="65"/>
                    <a:pt x="97" y="82"/>
                  </a:cubicBezTo>
                  <a:cubicBezTo>
                    <a:pt x="86" y="78"/>
                    <a:pt x="74" y="76"/>
                    <a:pt x="63" y="80"/>
                  </a:cubicBezTo>
                  <a:cubicBezTo>
                    <a:pt x="55" y="71"/>
                    <a:pt x="55" y="62"/>
                    <a:pt x="57" y="50"/>
                  </a:cubicBezTo>
                  <a:cubicBezTo>
                    <a:pt x="58" y="46"/>
                    <a:pt x="51" y="44"/>
                    <a:pt x="51" y="49"/>
                  </a:cubicBezTo>
                  <a:cubicBezTo>
                    <a:pt x="49" y="58"/>
                    <a:pt x="42" y="58"/>
                    <a:pt x="35" y="55"/>
                  </a:cubicBezTo>
                  <a:cubicBezTo>
                    <a:pt x="32" y="54"/>
                    <a:pt x="29" y="59"/>
                    <a:pt x="32" y="61"/>
                  </a:cubicBezTo>
                  <a:cubicBezTo>
                    <a:pt x="37" y="66"/>
                    <a:pt x="44" y="65"/>
                    <a:pt x="50" y="62"/>
                  </a:cubicBezTo>
                  <a:cubicBezTo>
                    <a:pt x="50" y="70"/>
                    <a:pt x="52" y="78"/>
                    <a:pt x="58" y="82"/>
                  </a:cubicBezTo>
                  <a:cubicBezTo>
                    <a:pt x="57" y="82"/>
                    <a:pt x="56" y="83"/>
                    <a:pt x="54" y="84"/>
                  </a:cubicBezTo>
                  <a:cubicBezTo>
                    <a:pt x="43" y="92"/>
                    <a:pt x="40" y="104"/>
                    <a:pt x="39" y="117"/>
                  </a:cubicBezTo>
                  <a:cubicBezTo>
                    <a:pt x="35" y="112"/>
                    <a:pt x="29" y="108"/>
                    <a:pt x="22" y="107"/>
                  </a:cubicBezTo>
                  <a:cubicBezTo>
                    <a:pt x="11" y="106"/>
                    <a:pt x="1" y="113"/>
                    <a:pt x="0" y="124"/>
                  </a:cubicBezTo>
                  <a:cubicBezTo>
                    <a:pt x="0" y="128"/>
                    <a:pt x="6" y="129"/>
                    <a:pt x="7" y="125"/>
                  </a:cubicBezTo>
                  <a:cubicBezTo>
                    <a:pt x="14" y="104"/>
                    <a:pt x="34" y="121"/>
                    <a:pt x="39" y="133"/>
                  </a:cubicBezTo>
                  <a:cubicBezTo>
                    <a:pt x="41" y="137"/>
                    <a:pt x="47" y="137"/>
                    <a:pt x="47" y="132"/>
                  </a:cubicBezTo>
                  <a:cubicBezTo>
                    <a:pt x="46" y="120"/>
                    <a:pt x="46" y="106"/>
                    <a:pt x="54" y="96"/>
                  </a:cubicBezTo>
                  <a:cubicBezTo>
                    <a:pt x="66" y="80"/>
                    <a:pt x="87" y="85"/>
                    <a:pt x="103" y="93"/>
                  </a:cubicBezTo>
                  <a:cubicBezTo>
                    <a:pt x="106" y="94"/>
                    <a:pt x="110" y="91"/>
                    <a:pt x="108" y="87"/>
                  </a:cubicBezTo>
                  <a:cubicBezTo>
                    <a:pt x="97" y="65"/>
                    <a:pt x="91" y="17"/>
                    <a:pt x="125" y="11"/>
                  </a:cubicBezTo>
                  <a:cubicBezTo>
                    <a:pt x="126" y="11"/>
                    <a:pt x="126" y="9"/>
                    <a:pt x="125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1FB9B1EB-ABF0-4BD5-B92B-F7993B7B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13225"/>
              <a:ext cx="392112" cy="652463"/>
            </a:xfrm>
            <a:custGeom>
              <a:avLst/>
              <a:gdLst>
                <a:gd name="T0" fmla="*/ 164 w 168"/>
                <a:gd name="T1" fmla="*/ 7 h 302"/>
                <a:gd name="T2" fmla="*/ 160 w 168"/>
                <a:gd name="T3" fmla="*/ 3 h 302"/>
                <a:gd name="T4" fmla="*/ 145 w 168"/>
                <a:gd name="T5" fmla="*/ 48 h 302"/>
                <a:gd name="T6" fmla="*/ 149 w 168"/>
                <a:gd name="T7" fmla="*/ 59 h 302"/>
                <a:gd name="T8" fmla="*/ 152 w 168"/>
                <a:gd name="T9" fmla="*/ 66 h 302"/>
                <a:gd name="T10" fmla="*/ 86 w 168"/>
                <a:gd name="T11" fmla="*/ 87 h 302"/>
                <a:gd name="T12" fmla="*/ 82 w 168"/>
                <a:gd name="T13" fmla="*/ 93 h 302"/>
                <a:gd name="T14" fmla="*/ 83 w 168"/>
                <a:gd name="T15" fmla="*/ 128 h 302"/>
                <a:gd name="T16" fmla="*/ 45 w 168"/>
                <a:gd name="T17" fmla="*/ 129 h 302"/>
                <a:gd name="T18" fmla="*/ 41 w 168"/>
                <a:gd name="T19" fmla="*/ 135 h 302"/>
                <a:gd name="T20" fmla="*/ 50 w 168"/>
                <a:gd name="T21" fmla="*/ 179 h 302"/>
                <a:gd name="T22" fmla="*/ 6 w 168"/>
                <a:gd name="T23" fmla="*/ 191 h 302"/>
                <a:gd name="T24" fmla="*/ 3 w 168"/>
                <a:gd name="T25" fmla="*/ 198 h 302"/>
                <a:gd name="T26" fmla="*/ 55 w 168"/>
                <a:gd name="T27" fmla="*/ 141 h 302"/>
                <a:gd name="T28" fmla="*/ 91 w 168"/>
                <a:gd name="T29" fmla="*/ 130 h 302"/>
                <a:gd name="T30" fmla="*/ 95 w 168"/>
                <a:gd name="T31" fmla="*/ 100 h 302"/>
                <a:gd name="T32" fmla="*/ 125 w 168"/>
                <a:gd name="T33" fmla="*/ 96 h 302"/>
                <a:gd name="T34" fmla="*/ 147 w 168"/>
                <a:gd name="T35" fmla="*/ 155 h 302"/>
                <a:gd name="T36" fmla="*/ 130 w 168"/>
                <a:gd name="T37" fmla="*/ 187 h 302"/>
                <a:gd name="T38" fmla="*/ 152 w 168"/>
                <a:gd name="T39" fmla="*/ 216 h 302"/>
                <a:gd name="T40" fmla="*/ 122 w 168"/>
                <a:gd name="T41" fmla="*/ 261 h 302"/>
                <a:gd name="T42" fmla="*/ 148 w 168"/>
                <a:gd name="T43" fmla="*/ 288 h 302"/>
                <a:gd name="T44" fmla="*/ 147 w 168"/>
                <a:gd name="T45" fmla="*/ 288 h 302"/>
                <a:gd name="T46" fmla="*/ 133 w 168"/>
                <a:gd name="T47" fmla="*/ 245 h 302"/>
                <a:gd name="T48" fmla="*/ 162 w 168"/>
                <a:gd name="T49" fmla="*/ 221 h 302"/>
                <a:gd name="T50" fmla="*/ 163 w 168"/>
                <a:gd name="T51" fmla="*/ 214 h 302"/>
                <a:gd name="T52" fmla="*/ 138 w 168"/>
                <a:gd name="T53" fmla="*/ 191 h 302"/>
                <a:gd name="T54" fmla="*/ 158 w 168"/>
                <a:gd name="T55" fmla="*/ 154 h 302"/>
                <a:gd name="T56" fmla="*/ 156 w 168"/>
                <a:gd name="T57" fmla="*/ 150 h 302"/>
                <a:gd name="T58" fmla="*/ 125 w 168"/>
                <a:gd name="T59" fmla="*/ 108 h 302"/>
                <a:gd name="T60" fmla="*/ 139 w 168"/>
                <a:gd name="T61" fmla="*/ 86 h 302"/>
                <a:gd name="T62" fmla="*/ 140 w 168"/>
                <a:gd name="T63" fmla="*/ 85 h 302"/>
                <a:gd name="T64" fmla="*/ 159 w 168"/>
                <a:gd name="T65" fmla="*/ 74 h 302"/>
                <a:gd name="T66" fmla="*/ 161 w 168"/>
                <a:gd name="T67" fmla="*/ 70 h 302"/>
                <a:gd name="T68" fmla="*/ 164 w 168"/>
                <a:gd name="T69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302">
                  <a:moveTo>
                    <a:pt x="164" y="7"/>
                  </a:moveTo>
                  <a:cubicBezTo>
                    <a:pt x="168" y="5"/>
                    <a:pt x="163" y="0"/>
                    <a:pt x="160" y="3"/>
                  </a:cubicBezTo>
                  <a:cubicBezTo>
                    <a:pt x="146" y="14"/>
                    <a:pt x="142" y="31"/>
                    <a:pt x="145" y="48"/>
                  </a:cubicBezTo>
                  <a:cubicBezTo>
                    <a:pt x="146" y="52"/>
                    <a:pt x="147" y="55"/>
                    <a:pt x="149" y="59"/>
                  </a:cubicBezTo>
                  <a:cubicBezTo>
                    <a:pt x="150" y="62"/>
                    <a:pt x="151" y="64"/>
                    <a:pt x="152" y="66"/>
                  </a:cubicBezTo>
                  <a:cubicBezTo>
                    <a:pt x="135" y="82"/>
                    <a:pt x="112" y="105"/>
                    <a:pt x="86" y="87"/>
                  </a:cubicBezTo>
                  <a:cubicBezTo>
                    <a:pt x="83" y="84"/>
                    <a:pt x="79" y="90"/>
                    <a:pt x="82" y="93"/>
                  </a:cubicBezTo>
                  <a:cubicBezTo>
                    <a:pt x="92" y="102"/>
                    <a:pt x="93" y="118"/>
                    <a:pt x="83" y="128"/>
                  </a:cubicBezTo>
                  <a:cubicBezTo>
                    <a:pt x="72" y="138"/>
                    <a:pt x="56" y="136"/>
                    <a:pt x="45" y="129"/>
                  </a:cubicBezTo>
                  <a:cubicBezTo>
                    <a:pt x="42" y="127"/>
                    <a:pt x="38" y="132"/>
                    <a:pt x="41" y="135"/>
                  </a:cubicBezTo>
                  <a:cubicBezTo>
                    <a:pt x="54" y="145"/>
                    <a:pt x="59" y="164"/>
                    <a:pt x="50" y="179"/>
                  </a:cubicBezTo>
                  <a:cubicBezTo>
                    <a:pt x="41" y="194"/>
                    <a:pt x="22" y="197"/>
                    <a:pt x="6" y="191"/>
                  </a:cubicBezTo>
                  <a:cubicBezTo>
                    <a:pt x="2" y="190"/>
                    <a:pt x="0" y="196"/>
                    <a:pt x="3" y="198"/>
                  </a:cubicBezTo>
                  <a:cubicBezTo>
                    <a:pt x="42" y="216"/>
                    <a:pt x="73" y="173"/>
                    <a:pt x="55" y="141"/>
                  </a:cubicBezTo>
                  <a:cubicBezTo>
                    <a:pt x="68" y="144"/>
                    <a:pt x="82" y="141"/>
                    <a:pt x="91" y="130"/>
                  </a:cubicBezTo>
                  <a:cubicBezTo>
                    <a:pt x="98" y="122"/>
                    <a:pt x="99" y="110"/>
                    <a:pt x="95" y="100"/>
                  </a:cubicBezTo>
                  <a:cubicBezTo>
                    <a:pt x="105" y="103"/>
                    <a:pt x="116" y="101"/>
                    <a:pt x="125" y="96"/>
                  </a:cubicBezTo>
                  <a:cubicBezTo>
                    <a:pt x="113" y="119"/>
                    <a:pt x="121" y="151"/>
                    <a:pt x="147" y="155"/>
                  </a:cubicBezTo>
                  <a:cubicBezTo>
                    <a:pt x="137" y="162"/>
                    <a:pt x="129" y="173"/>
                    <a:pt x="130" y="187"/>
                  </a:cubicBezTo>
                  <a:cubicBezTo>
                    <a:pt x="132" y="200"/>
                    <a:pt x="142" y="209"/>
                    <a:pt x="152" y="216"/>
                  </a:cubicBezTo>
                  <a:cubicBezTo>
                    <a:pt x="134" y="223"/>
                    <a:pt x="121" y="240"/>
                    <a:pt x="122" y="261"/>
                  </a:cubicBezTo>
                  <a:cubicBezTo>
                    <a:pt x="122" y="270"/>
                    <a:pt x="134" y="302"/>
                    <a:pt x="148" y="288"/>
                  </a:cubicBezTo>
                  <a:cubicBezTo>
                    <a:pt x="148" y="288"/>
                    <a:pt x="148" y="287"/>
                    <a:pt x="147" y="288"/>
                  </a:cubicBezTo>
                  <a:cubicBezTo>
                    <a:pt x="127" y="292"/>
                    <a:pt x="130" y="253"/>
                    <a:pt x="133" y="245"/>
                  </a:cubicBezTo>
                  <a:cubicBezTo>
                    <a:pt x="139" y="232"/>
                    <a:pt x="149" y="224"/>
                    <a:pt x="162" y="221"/>
                  </a:cubicBezTo>
                  <a:cubicBezTo>
                    <a:pt x="165" y="220"/>
                    <a:pt x="166" y="216"/>
                    <a:pt x="163" y="214"/>
                  </a:cubicBezTo>
                  <a:cubicBezTo>
                    <a:pt x="153" y="209"/>
                    <a:pt x="142" y="202"/>
                    <a:pt x="138" y="191"/>
                  </a:cubicBezTo>
                  <a:cubicBezTo>
                    <a:pt x="132" y="175"/>
                    <a:pt x="143" y="161"/>
                    <a:pt x="158" y="154"/>
                  </a:cubicBezTo>
                  <a:cubicBezTo>
                    <a:pt x="160" y="153"/>
                    <a:pt x="159" y="149"/>
                    <a:pt x="156" y="150"/>
                  </a:cubicBezTo>
                  <a:cubicBezTo>
                    <a:pt x="133" y="151"/>
                    <a:pt x="120" y="129"/>
                    <a:pt x="125" y="108"/>
                  </a:cubicBezTo>
                  <a:cubicBezTo>
                    <a:pt x="128" y="99"/>
                    <a:pt x="132" y="92"/>
                    <a:pt x="139" y="86"/>
                  </a:cubicBezTo>
                  <a:cubicBezTo>
                    <a:pt x="139" y="86"/>
                    <a:pt x="140" y="85"/>
                    <a:pt x="140" y="85"/>
                  </a:cubicBezTo>
                  <a:cubicBezTo>
                    <a:pt x="146" y="80"/>
                    <a:pt x="152" y="76"/>
                    <a:pt x="159" y="74"/>
                  </a:cubicBezTo>
                  <a:cubicBezTo>
                    <a:pt x="161" y="73"/>
                    <a:pt x="162" y="71"/>
                    <a:pt x="161" y="70"/>
                  </a:cubicBezTo>
                  <a:cubicBezTo>
                    <a:pt x="149" y="49"/>
                    <a:pt x="144" y="24"/>
                    <a:pt x="16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07B44A9-0927-434E-A760-56C503A9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4737100"/>
              <a:ext cx="368300" cy="347663"/>
            </a:xfrm>
            <a:custGeom>
              <a:avLst/>
              <a:gdLst>
                <a:gd name="T0" fmla="*/ 154 w 158"/>
                <a:gd name="T1" fmla="*/ 107 h 161"/>
                <a:gd name="T2" fmla="*/ 132 w 158"/>
                <a:gd name="T3" fmla="*/ 57 h 161"/>
                <a:gd name="T4" fmla="*/ 127 w 158"/>
                <a:gd name="T5" fmla="*/ 54 h 161"/>
                <a:gd name="T6" fmla="*/ 144 w 158"/>
                <a:gd name="T7" fmla="*/ 111 h 161"/>
                <a:gd name="T8" fmla="*/ 132 w 158"/>
                <a:gd name="T9" fmla="*/ 140 h 161"/>
                <a:gd name="T10" fmla="*/ 107 w 158"/>
                <a:gd name="T11" fmla="*/ 123 h 161"/>
                <a:gd name="T12" fmla="*/ 82 w 158"/>
                <a:gd name="T13" fmla="*/ 127 h 161"/>
                <a:gd name="T14" fmla="*/ 24 w 158"/>
                <a:gd name="T15" fmla="*/ 79 h 161"/>
                <a:gd name="T16" fmla="*/ 34 w 158"/>
                <a:gd name="T17" fmla="*/ 25 h 161"/>
                <a:gd name="T18" fmla="*/ 2 w 158"/>
                <a:gd name="T19" fmla="*/ 5 h 161"/>
                <a:gd name="T20" fmla="*/ 3 w 158"/>
                <a:gd name="T21" fmla="*/ 8 h 161"/>
                <a:gd name="T22" fmla="*/ 12 w 158"/>
                <a:gd name="T23" fmla="*/ 84 h 161"/>
                <a:gd name="T24" fmla="*/ 17 w 158"/>
                <a:gd name="T25" fmla="*/ 89 h 161"/>
                <a:gd name="T26" fmla="*/ 73 w 158"/>
                <a:gd name="T27" fmla="*/ 137 h 161"/>
                <a:gd name="T28" fmla="*/ 80 w 158"/>
                <a:gd name="T29" fmla="*/ 140 h 161"/>
                <a:gd name="T30" fmla="*/ 136 w 158"/>
                <a:gd name="T31" fmla="*/ 158 h 161"/>
                <a:gd name="T32" fmla="*/ 142 w 158"/>
                <a:gd name="T33" fmla="*/ 155 h 161"/>
                <a:gd name="T34" fmla="*/ 154 w 158"/>
                <a:gd name="T35" fmla="*/ 114 h 161"/>
                <a:gd name="T36" fmla="*/ 154 w 158"/>
                <a:gd name="T37" fmla="*/ 10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61">
                  <a:moveTo>
                    <a:pt x="154" y="107"/>
                  </a:moveTo>
                  <a:cubicBezTo>
                    <a:pt x="131" y="101"/>
                    <a:pt x="121" y="78"/>
                    <a:pt x="132" y="57"/>
                  </a:cubicBezTo>
                  <a:cubicBezTo>
                    <a:pt x="134" y="53"/>
                    <a:pt x="129" y="50"/>
                    <a:pt x="127" y="54"/>
                  </a:cubicBezTo>
                  <a:cubicBezTo>
                    <a:pt x="114" y="75"/>
                    <a:pt x="123" y="101"/>
                    <a:pt x="144" y="111"/>
                  </a:cubicBezTo>
                  <a:cubicBezTo>
                    <a:pt x="134" y="118"/>
                    <a:pt x="131" y="129"/>
                    <a:pt x="132" y="140"/>
                  </a:cubicBezTo>
                  <a:cubicBezTo>
                    <a:pt x="125" y="132"/>
                    <a:pt x="117" y="126"/>
                    <a:pt x="107" y="123"/>
                  </a:cubicBezTo>
                  <a:cubicBezTo>
                    <a:pt x="98" y="121"/>
                    <a:pt x="89" y="123"/>
                    <a:pt x="82" y="127"/>
                  </a:cubicBezTo>
                  <a:cubicBezTo>
                    <a:pt x="84" y="95"/>
                    <a:pt x="55" y="71"/>
                    <a:pt x="24" y="79"/>
                  </a:cubicBezTo>
                  <a:cubicBezTo>
                    <a:pt x="33" y="63"/>
                    <a:pt x="39" y="43"/>
                    <a:pt x="34" y="25"/>
                  </a:cubicBezTo>
                  <a:cubicBezTo>
                    <a:pt x="30" y="11"/>
                    <a:pt x="16" y="0"/>
                    <a:pt x="2" y="5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44" y="10"/>
                    <a:pt x="25" y="64"/>
                    <a:pt x="12" y="84"/>
                  </a:cubicBezTo>
                  <a:cubicBezTo>
                    <a:pt x="10" y="87"/>
                    <a:pt x="14" y="91"/>
                    <a:pt x="17" y="89"/>
                  </a:cubicBezTo>
                  <a:cubicBezTo>
                    <a:pt x="50" y="73"/>
                    <a:pt x="83" y="102"/>
                    <a:pt x="73" y="137"/>
                  </a:cubicBezTo>
                  <a:cubicBezTo>
                    <a:pt x="72" y="141"/>
                    <a:pt x="78" y="143"/>
                    <a:pt x="80" y="140"/>
                  </a:cubicBezTo>
                  <a:cubicBezTo>
                    <a:pt x="97" y="113"/>
                    <a:pt x="125" y="142"/>
                    <a:pt x="136" y="158"/>
                  </a:cubicBezTo>
                  <a:cubicBezTo>
                    <a:pt x="138" y="161"/>
                    <a:pt x="143" y="159"/>
                    <a:pt x="142" y="155"/>
                  </a:cubicBezTo>
                  <a:cubicBezTo>
                    <a:pt x="136" y="140"/>
                    <a:pt x="135" y="120"/>
                    <a:pt x="154" y="114"/>
                  </a:cubicBezTo>
                  <a:cubicBezTo>
                    <a:pt x="158" y="113"/>
                    <a:pt x="158" y="108"/>
                    <a:pt x="154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0A69DEF1-481C-43CF-974E-36010D148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75" y="4560888"/>
              <a:ext cx="185737" cy="415925"/>
            </a:xfrm>
            <a:custGeom>
              <a:avLst/>
              <a:gdLst>
                <a:gd name="T0" fmla="*/ 77 w 79"/>
                <a:gd name="T1" fmla="*/ 186 h 193"/>
                <a:gd name="T2" fmla="*/ 62 w 79"/>
                <a:gd name="T3" fmla="*/ 164 h 193"/>
                <a:gd name="T4" fmla="*/ 58 w 79"/>
                <a:gd name="T5" fmla="*/ 162 h 193"/>
                <a:gd name="T6" fmla="*/ 36 w 79"/>
                <a:gd name="T7" fmla="*/ 136 h 193"/>
                <a:gd name="T8" fmla="*/ 33 w 79"/>
                <a:gd name="T9" fmla="*/ 131 h 193"/>
                <a:gd name="T10" fmla="*/ 17 w 79"/>
                <a:gd name="T11" fmla="*/ 110 h 193"/>
                <a:gd name="T12" fmla="*/ 18 w 79"/>
                <a:gd name="T13" fmla="*/ 95 h 193"/>
                <a:gd name="T14" fmla="*/ 33 w 79"/>
                <a:gd name="T15" fmla="*/ 68 h 193"/>
                <a:gd name="T16" fmla="*/ 33 w 79"/>
                <a:gd name="T17" fmla="*/ 62 h 193"/>
                <a:gd name="T18" fmla="*/ 21 w 79"/>
                <a:gd name="T19" fmla="*/ 31 h 193"/>
                <a:gd name="T20" fmla="*/ 46 w 79"/>
                <a:gd name="T21" fmla="*/ 4 h 193"/>
                <a:gd name="T22" fmla="*/ 44 w 79"/>
                <a:gd name="T23" fmla="*/ 1 h 193"/>
                <a:gd name="T24" fmla="*/ 13 w 79"/>
                <a:gd name="T25" fmla="*/ 38 h 193"/>
                <a:gd name="T26" fmla="*/ 26 w 79"/>
                <a:gd name="T27" fmla="*/ 66 h 193"/>
                <a:gd name="T28" fmla="*/ 28 w 79"/>
                <a:gd name="T29" fmla="*/ 137 h 193"/>
                <a:gd name="T30" fmla="*/ 57 w 79"/>
                <a:gd name="T31" fmla="*/ 169 h 193"/>
                <a:gd name="T32" fmla="*/ 73 w 79"/>
                <a:gd name="T33" fmla="*/ 191 h 193"/>
                <a:gd name="T34" fmla="*/ 77 w 79"/>
                <a:gd name="T35" fmla="*/ 18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193">
                  <a:moveTo>
                    <a:pt x="77" y="186"/>
                  </a:moveTo>
                  <a:cubicBezTo>
                    <a:pt x="69" y="180"/>
                    <a:pt x="64" y="173"/>
                    <a:pt x="62" y="164"/>
                  </a:cubicBezTo>
                  <a:cubicBezTo>
                    <a:pt x="61" y="162"/>
                    <a:pt x="59" y="161"/>
                    <a:pt x="58" y="162"/>
                  </a:cubicBezTo>
                  <a:cubicBezTo>
                    <a:pt x="39" y="171"/>
                    <a:pt x="25" y="151"/>
                    <a:pt x="36" y="136"/>
                  </a:cubicBezTo>
                  <a:cubicBezTo>
                    <a:pt x="37" y="134"/>
                    <a:pt x="35" y="131"/>
                    <a:pt x="33" y="131"/>
                  </a:cubicBezTo>
                  <a:cubicBezTo>
                    <a:pt x="22" y="131"/>
                    <a:pt x="17" y="119"/>
                    <a:pt x="17" y="110"/>
                  </a:cubicBezTo>
                  <a:cubicBezTo>
                    <a:pt x="17" y="105"/>
                    <a:pt x="17" y="100"/>
                    <a:pt x="18" y="95"/>
                  </a:cubicBezTo>
                  <a:cubicBezTo>
                    <a:pt x="21" y="84"/>
                    <a:pt x="24" y="74"/>
                    <a:pt x="33" y="68"/>
                  </a:cubicBezTo>
                  <a:cubicBezTo>
                    <a:pt x="35" y="66"/>
                    <a:pt x="35" y="63"/>
                    <a:pt x="33" y="62"/>
                  </a:cubicBezTo>
                  <a:cubicBezTo>
                    <a:pt x="18" y="59"/>
                    <a:pt x="17" y="42"/>
                    <a:pt x="21" y="31"/>
                  </a:cubicBezTo>
                  <a:cubicBezTo>
                    <a:pt x="25" y="19"/>
                    <a:pt x="35" y="11"/>
                    <a:pt x="46" y="4"/>
                  </a:cubicBezTo>
                  <a:cubicBezTo>
                    <a:pt x="48" y="3"/>
                    <a:pt x="46" y="0"/>
                    <a:pt x="44" y="1"/>
                  </a:cubicBezTo>
                  <a:cubicBezTo>
                    <a:pt x="27" y="5"/>
                    <a:pt x="15" y="20"/>
                    <a:pt x="13" y="38"/>
                  </a:cubicBezTo>
                  <a:cubicBezTo>
                    <a:pt x="12" y="49"/>
                    <a:pt x="16" y="61"/>
                    <a:pt x="26" y="66"/>
                  </a:cubicBezTo>
                  <a:cubicBezTo>
                    <a:pt x="9" y="84"/>
                    <a:pt x="0" y="130"/>
                    <a:pt x="28" y="137"/>
                  </a:cubicBezTo>
                  <a:cubicBezTo>
                    <a:pt x="19" y="156"/>
                    <a:pt x="37" y="176"/>
                    <a:pt x="57" y="169"/>
                  </a:cubicBezTo>
                  <a:cubicBezTo>
                    <a:pt x="60" y="178"/>
                    <a:pt x="65" y="185"/>
                    <a:pt x="73" y="191"/>
                  </a:cubicBezTo>
                  <a:cubicBezTo>
                    <a:pt x="76" y="193"/>
                    <a:pt x="79" y="188"/>
                    <a:pt x="77" y="18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E1FC5266-2FDA-44F9-83EB-7348315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535488"/>
              <a:ext cx="95250" cy="327025"/>
            </a:xfrm>
            <a:custGeom>
              <a:avLst/>
              <a:gdLst>
                <a:gd name="T0" fmla="*/ 9 w 41"/>
                <a:gd name="T1" fmla="*/ 108 h 152"/>
                <a:gd name="T2" fmla="*/ 13 w 41"/>
                <a:gd name="T3" fmla="*/ 52 h 152"/>
                <a:gd name="T4" fmla="*/ 28 w 41"/>
                <a:gd name="T5" fmla="*/ 3 h 152"/>
                <a:gd name="T6" fmla="*/ 23 w 41"/>
                <a:gd name="T7" fmla="*/ 6 h 152"/>
                <a:gd name="T8" fmla="*/ 8 w 41"/>
                <a:gd name="T9" fmla="*/ 48 h 152"/>
                <a:gd name="T10" fmla="*/ 7 w 41"/>
                <a:gd name="T11" fmla="*/ 53 h 152"/>
                <a:gd name="T12" fmla="*/ 2 w 41"/>
                <a:gd name="T13" fmla="*/ 106 h 152"/>
                <a:gd name="T14" fmla="*/ 2 w 41"/>
                <a:gd name="T15" fmla="*/ 111 h 152"/>
                <a:gd name="T16" fmla="*/ 22 w 41"/>
                <a:gd name="T17" fmla="*/ 149 h 152"/>
                <a:gd name="T18" fmla="*/ 24 w 41"/>
                <a:gd name="T19" fmla="*/ 151 h 152"/>
                <a:gd name="T20" fmla="*/ 9 w 41"/>
                <a:gd name="T21" fmla="*/ 10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52">
                  <a:moveTo>
                    <a:pt x="9" y="108"/>
                  </a:moveTo>
                  <a:cubicBezTo>
                    <a:pt x="25" y="93"/>
                    <a:pt x="27" y="70"/>
                    <a:pt x="13" y="52"/>
                  </a:cubicBezTo>
                  <a:cubicBezTo>
                    <a:pt x="29" y="41"/>
                    <a:pt x="36" y="21"/>
                    <a:pt x="28" y="3"/>
                  </a:cubicBezTo>
                  <a:cubicBezTo>
                    <a:pt x="27" y="0"/>
                    <a:pt x="21" y="2"/>
                    <a:pt x="23" y="6"/>
                  </a:cubicBezTo>
                  <a:cubicBezTo>
                    <a:pt x="28" y="22"/>
                    <a:pt x="24" y="39"/>
                    <a:pt x="8" y="48"/>
                  </a:cubicBezTo>
                  <a:cubicBezTo>
                    <a:pt x="6" y="49"/>
                    <a:pt x="6" y="51"/>
                    <a:pt x="7" y="53"/>
                  </a:cubicBezTo>
                  <a:cubicBezTo>
                    <a:pt x="22" y="69"/>
                    <a:pt x="20" y="93"/>
                    <a:pt x="2" y="106"/>
                  </a:cubicBezTo>
                  <a:cubicBezTo>
                    <a:pt x="1" y="107"/>
                    <a:pt x="0" y="110"/>
                    <a:pt x="2" y="111"/>
                  </a:cubicBezTo>
                  <a:cubicBezTo>
                    <a:pt x="17" y="118"/>
                    <a:pt x="35" y="131"/>
                    <a:pt x="22" y="149"/>
                  </a:cubicBezTo>
                  <a:cubicBezTo>
                    <a:pt x="21" y="150"/>
                    <a:pt x="23" y="152"/>
                    <a:pt x="24" y="151"/>
                  </a:cubicBezTo>
                  <a:cubicBezTo>
                    <a:pt x="41" y="135"/>
                    <a:pt x="24" y="116"/>
                    <a:pt x="9" y="10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6B21B5CC-7357-42A7-906A-F8D8ED2F0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1850" y="3992563"/>
              <a:ext cx="660400" cy="1206500"/>
            </a:xfrm>
            <a:custGeom>
              <a:avLst/>
              <a:gdLst>
                <a:gd name="T0" fmla="*/ 27 w 282"/>
                <a:gd name="T1" fmla="*/ 483 h 559"/>
                <a:gd name="T2" fmla="*/ 87 w 282"/>
                <a:gd name="T3" fmla="*/ 556 h 559"/>
                <a:gd name="T4" fmla="*/ 179 w 282"/>
                <a:gd name="T5" fmla="*/ 480 h 559"/>
                <a:gd name="T6" fmla="*/ 237 w 282"/>
                <a:gd name="T7" fmla="*/ 372 h 559"/>
                <a:gd name="T8" fmla="*/ 244 w 282"/>
                <a:gd name="T9" fmla="*/ 321 h 559"/>
                <a:gd name="T10" fmla="*/ 247 w 282"/>
                <a:gd name="T11" fmla="*/ 221 h 559"/>
                <a:gd name="T12" fmla="*/ 197 w 282"/>
                <a:gd name="T13" fmla="*/ 129 h 559"/>
                <a:gd name="T14" fmla="*/ 156 w 282"/>
                <a:gd name="T15" fmla="*/ 66 h 559"/>
                <a:gd name="T16" fmla="*/ 82 w 282"/>
                <a:gd name="T17" fmla="*/ 1 h 559"/>
                <a:gd name="T18" fmla="*/ 48 w 282"/>
                <a:gd name="T19" fmla="*/ 69 h 559"/>
                <a:gd name="T20" fmla="*/ 43 w 282"/>
                <a:gd name="T21" fmla="*/ 133 h 559"/>
                <a:gd name="T22" fmla="*/ 49 w 282"/>
                <a:gd name="T23" fmla="*/ 217 h 559"/>
                <a:gd name="T24" fmla="*/ 46 w 282"/>
                <a:gd name="T25" fmla="*/ 363 h 559"/>
                <a:gd name="T26" fmla="*/ 20 w 282"/>
                <a:gd name="T27" fmla="*/ 418 h 559"/>
                <a:gd name="T28" fmla="*/ 35 w 282"/>
                <a:gd name="T29" fmla="*/ 405 h 559"/>
                <a:gd name="T30" fmla="*/ 70 w 282"/>
                <a:gd name="T31" fmla="*/ 386 h 559"/>
                <a:gd name="T32" fmla="*/ 54 w 282"/>
                <a:gd name="T33" fmla="*/ 361 h 559"/>
                <a:gd name="T34" fmla="*/ 48 w 282"/>
                <a:gd name="T35" fmla="*/ 358 h 559"/>
                <a:gd name="T36" fmla="*/ 52 w 282"/>
                <a:gd name="T37" fmla="*/ 287 h 559"/>
                <a:gd name="T38" fmla="*/ 33 w 282"/>
                <a:gd name="T39" fmla="*/ 239 h 559"/>
                <a:gd name="T40" fmla="*/ 68 w 282"/>
                <a:gd name="T41" fmla="*/ 215 h 559"/>
                <a:gd name="T42" fmla="*/ 65 w 282"/>
                <a:gd name="T43" fmla="*/ 214 h 559"/>
                <a:gd name="T44" fmla="*/ 51 w 282"/>
                <a:gd name="T45" fmla="*/ 136 h 559"/>
                <a:gd name="T46" fmla="*/ 33 w 282"/>
                <a:gd name="T47" fmla="*/ 93 h 559"/>
                <a:gd name="T48" fmla="*/ 58 w 282"/>
                <a:gd name="T49" fmla="*/ 74 h 559"/>
                <a:gd name="T50" fmla="*/ 56 w 282"/>
                <a:gd name="T51" fmla="*/ 68 h 559"/>
                <a:gd name="T52" fmla="*/ 95 w 282"/>
                <a:gd name="T53" fmla="*/ 11 h 559"/>
                <a:gd name="T54" fmla="*/ 145 w 282"/>
                <a:gd name="T55" fmla="*/ 90 h 559"/>
                <a:gd name="T56" fmla="*/ 163 w 282"/>
                <a:gd name="T57" fmla="*/ 73 h 559"/>
                <a:gd name="T58" fmla="*/ 197 w 282"/>
                <a:gd name="T59" fmla="*/ 109 h 559"/>
                <a:gd name="T60" fmla="*/ 182 w 282"/>
                <a:gd name="T61" fmla="*/ 131 h 559"/>
                <a:gd name="T62" fmla="*/ 186 w 282"/>
                <a:gd name="T63" fmla="*/ 136 h 559"/>
                <a:gd name="T64" fmla="*/ 224 w 282"/>
                <a:gd name="T65" fmla="*/ 155 h 559"/>
                <a:gd name="T66" fmla="*/ 216 w 282"/>
                <a:gd name="T67" fmla="*/ 202 h 559"/>
                <a:gd name="T68" fmla="*/ 223 w 282"/>
                <a:gd name="T69" fmla="*/ 236 h 559"/>
                <a:gd name="T70" fmla="*/ 246 w 282"/>
                <a:gd name="T71" fmla="*/ 226 h 559"/>
                <a:gd name="T72" fmla="*/ 231 w 282"/>
                <a:gd name="T73" fmla="*/ 316 h 559"/>
                <a:gd name="T74" fmla="*/ 251 w 282"/>
                <a:gd name="T75" fmla="*/ 340 h 559"/>
                <a:gd name="T76" fmla="*/ 224 w 282"/>
                <a:gd name="T77" fmla="*/ 368 h 559"/>
                <a:gd name="T78" fmla="*/ 173 w 282"/>
                <a:gd name="T79" fmla="*/ 470 h 559"/>
                <a:gd name="T80" fmla="*/ 162 w 282"/>
                <a:gd name="T81" fmla="*/ 506 h 559"/>
                <a:gd name="T82" fmla="*/ 128 w 282"/>
                <a:gd name="T83" fmla="*/ 507 h 559"/>
                <a:gd name="T84" fmla="*/ 124 w 282"/>
                <a:gd name="T85" fmla="*/ 507 h 559"/>
                <a:gd name="T86" fmla="*/ 124 w 282"/>
                <a:gd name="T87" fmla="*/ 512 h 559"/>
                <a:gd name="T88" fmla="*/ 93 w 282"/>
                <a:gd name="T89" fmla="*/ 549 h 559"/>
                <a:gd name="T90" fmla="*/ 62 w 282"/>
                <a:gd name="T91" fmla="*/ 503 h 559"/>
                <a:gd name="T92" fmla="*/ 56 w 282"/>
                <a:gd name="T93" fmla="*/ 501 h 559"/>
                <a:gd name="T94" fmla="*/ 36 w 282"/>
                <a:gd name="T95" fmla="*/ 473 h 559"/>
                <a:gd name="T96" fmla="*/ 57 w 282"/>
                <a:gd name="T97" fmla="*/ 446 h 559"/>
                <a:gd name="T98" fmla="*/ 52 w 282"/>
                <a:gd name="T99" fmla="*/ 4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559">
                  <a:moveTo>
                    <a:pt x="43" y="450"/>
                  </a:moveTo>
                  <a:cubicBezTo>
                    <a:pt x="32" y="457"/>
                    <a:pt x="26" y="470"/>
                    <a:pt x="27" y="483"/>
                  </a:cubicBezTo>
                  <a:cubicBezTo>
                    <a:pt x="28" y="498"/>
                    <a:pt x="38" y="508"/>
                    <a:pt x="51" y="507"/>
                  </a:cubicBezTo>
                  <a:cubicBezTo>
                    <a:pt x="36" y="527"/>
                    <a:pt x="65" y="554"/>
                    <a:pt x="87" y="556"/>
                  </a:cubicBezTo>
                  <a:cubicBezTo>
                    <a:pt x="109" y="559"/>
                    <a:pt x="132" y="541"/>
                    <a:pt x="132" y="519"/>
                  </a:cubicBezTo>
                  <a:cubicBezTo>
                    <a:pt x="153" y="532"/>
                    <a:pt x="184" y="505"/>
                    <a:pt x="179" y="480"/>
                  </a:cubicBezTo>
                  <a:cubicBezTo>
                    <a:pt x="208" y="486"/>
                    <a:pt x="234" y="467"/>
                    <a:pt x="245" y="439"/>
                  </a:cubicBezTo>
                  <a:cubicBezTo>
                    <a:pt x="253" y="418"/>
                    <a:pt x="253" y="388"/>
                    <a:pt x="237" y="372"/>
                  </a:cubicBezTo>
                  <a:cubicBezTo>
                    <a:pt x="247" y="371"/>
                    <a:pt x="257" y="363"/>
                    <a:pt x="259" y="352"/>
                  </a:cubicBezTo>
                  <a:cubicBezTo>
                    <a:pt x="262" y="338"/>
                    <a:pt x="255" y="327"/>
                    <a:pt x="244" y="321"/>
                  </a:cubicBezTo>
                  <a:cubicBezTo>
                    <a:pt x="266" y="314"/>
                    <a:pt x="282" y="300"/>
                    <a:pt x="282" y="273"/>
                  </a:cubicBezTo>
                  <a:cubicBezTo>
                    <a:pt x="281" y="253"/>
                    <a:pt x="268" y="224"/>
                    <a:pt x="247" y="221"/>
                  </a:cubicBezTo>
                  <a:cubicBezTo>
                    <a:pt x="248" y="208"/>
                    <a:pt x="241" y="195"/>
                    <a:pt x="228" y="193"/>
                  </a:cubicBezTo>
                  <a:cubicBezTo>
                    <a:pt x="246" y="171"/>
                    <a:pt x="226" y="131"/>
                    <a:pt x="197" y="129"/>
                  </a:cubicBezTo>
                  <a:cubicBezTo>
                    <a:pt x="211" y="115"/>
                    <a:pt x="205" y="88"/>
                    <a:pt x="189" y="75"/>
                  </a:cubicBezTo>
                  <a:cubicBezTo>
                    <a:pt x="180" y="68"/>
                    <a:pt x="167" y="61"/>
                    <a:pt x="156" y="66"/>
                  </a:cubicBezTo>
                  <a:cubicBezTo>
                    <a:pt x="153" y="67"/>
                    <a:pt x="151" y="68"/>
                    <a:pt x="149" y="70"/>
                  </a:cubicBezTo>
                  <a:cubicBezTo>
                    <a:pt x="150" y="35"/>
                    <a:pt x="117" y="1"/>
                    <a:pt x="82" y="1"/>
                  </a:cubicBezTo>
                  <a:cubicBezTo>
                    <a:pt x="63" y="0"/>
                    <a:pt x="45" y="9"/>
                    <a:pt x="38" y="28"/>
                  </a:cubicBezTo>
                  <a:cubicBezTo>
                    <a:pt x="33" y="43"/>
                    <a:pt x="37" y="59"/>
                    <a:pt x="48" y="69"/>
                  </a:cubicBezTo>
                  <a:cubicBezTo>
                    <a:pt x="36" y="73"/>
                    <a:pt x="27" y="84"/>
                    <a:pt x="25" y="96"/>
                  </a:cubicBezTo>
                  <a:cubicBezTo>
                    <a:pt x="22" y="111"/>
                    <a:pt x="30" y="126"/>
                    <a:pt x="43" y="133"/>
                  </a:cubicBezTo>
                  <a:cubicBezTo>
                    <a:pt x="25" y="145"/>
                    <a:pt x="16" y="167"/>
                    <a:pt x="24" y="188"/>
                  </a:cubicBezTo>
                  <a:cubicBezTo>
                    <a:pt x="27" y="198"/>
                    <a:pt x="37" y="211"/>
                    <a:pt x="49" y="217"/>
                  </a:cubicBezTo>
                  <a:cubicBezTo>
                    <a:pt x="23" y="226"/>
                    <a:pt x="15" y="264"/>
                    <a:pt x="39" y="281"/>
                  </a:cubicBezTo>
                  <a:cubicBezTo>
                    <a:pt x="0" y="290"/>
                    <a:pt x="7" y="366"/>
                    <a:pt x="46" y="363"/>
                  </a:cubicBezTo>
                  <a:cubicBezTo>
                    <a:pt x="43" y="373"/>
                    <a:pt x="46" y="382"/>
                    <a:pt x="54" y="388"/>
                  </a:cubicBezTo>
                  <a:cubicBezTo>
                    <a:pt x="38" y="391"/>
                    <a:pt x="23" y="401"/>
                    <a:pt x="20" y="418"/>
                  </a:cubicBezTo>
                  <a:cubicBezTo>
                    <a:pt x="17" y="435"/>
                    <a:pt x="28" y="449"/>
                    <a:pt x="43" y="450"/>
                  </a:cubicBezTo>
                  <a:close/>
                  <a:moveTo>
                    <a:pt x="35" y="405"/>
                  </a:moveTo>
                  <a:cubicBezTo>
                    <a:pt x="44" y="396"/>
                    <a:pt x="57" y="393"/>
                    <a:pt x="70" y="393"/>
                  </a:cubicBezTo>
                  <a:cubicBezTo>
                    <a:pt x="74" y="393"/>
                    <a:pt x="74" y="386"/>
                    <a:pt x="70" y="386"/>
                  </a:cubicBezTo>
                  <a:cubicBezTo>
                    <a:pt x="69" y="386"/>
                    <a:pt x="68" y="386"/>
                    <a:pt x="67" y="386"/>
                  </a:cubicBezTo>
                  <a:cubicBezTo>
                    <a:pt x="55" y="386"/>
                    <a:pt x="50" y="377"/>
                    <a:pt x="54" y="361"/>
                  </a:cubicBezTo>
                  <a:cubicBezTo>
                    <a:pt x="54" y="361"/>
                    <a:pt x="54" y="361"/>
                    <a:pt x="54" y="360"/>
                  </a:cubicBezTo>
                  <a:cubicBezTo>
                    <a:pt x="55" y="357"/>
                    <a:pt x="50" y="355"/>
                    <a:pt x="48" y="358"/>
                  </a:cubicBezTo>
                  <a:cubicBezTo>
                    <a:pt x="48" y="358"/>
                    <a:pt x="48" y="358"/>
                    <a:pt x="48" y="358"/>
                  </a:cubicBezTo>
                  <a:cubicBezTo>
                    <a:pt x="11" y="353"/>
                    <a:pt x="11" y="287"/>
                    <a:pt x="52" y="287"/>
                  </a:cubicBezTo>
                  <a:cubicBezTo>
                    <a:pt x="55" y="287"/>
                    <a:pt x="56" y="281"/>
                    <a:pt x="53" y="281"/>
                  </a:cubicBezTo>
                  <a:cubicBezTo>
                    <a:pt x="34" y="277"/>
                    <a:pt x="24" y="256"/>
                    <a:pt x="33" y="239"/>
                  </a:cubicBezTo>
                  <a:cubicBezTo>
                    <a:pt x="41" y="226"/>
                    <a:pt x="54" y="222"/>
                    <a:pt x="68" y="220"/>
                  </a:cubicBezTo>
                  <a:cubicBezTo>
                    <a:pt x="71" y="220"/>
                    <a:pt x="71" y="215"/>
                    <a:pt x="68" y="215"/>
                  </a:cubicBezTo>
                  <a:cubicBezTo>
                    <a:pt x="68" y="215"/>
                    <a:pt x="67" y="215"/>
                    <a:pt x="67" y="215"/>
                  </a:cubicBezTo>
                  <a:cubicBezTo>
                    <a:pt x="67" y="214"/>
                    <a:pt x="66" y="213"/>
                    <a:pt x="65" y="214"/>
                  </a:cubicBezTo>
                  <a:cubicBezTo>
                    <a:pt x="49" y="217"/>
                    <a:pt x="33" y="196"/>
                    <a:pt x="29" y="182"/>
                  </a:cubicBezTo>
                  <a:cubicBezTo>
                    <a:pt x="25" y="163"/>
                    <a:pt x="35" y="145"/>
                    <a:pt x="51" y="136"/>
                  </a:cubicBezTo>
                  <a:cubicBezTo>
                    <a:pt x="54" y="134"/>
                    <a:pt x="53" y="131"/>
                    <a:pt x="50" y="130"/>
                  </a:cubicBezTo>
                  <a:cubicBezTo>
                    <a:pt x="35" y="124"/>
                    <a:pt x="27" y="108"/>
                    <a:pt x="33" y="93"/>
                  </a:cubicBezTo>
                  <a:cubicBezTo>
                    <a:pt x="37" y="83"/>
                    <a:pt x="46" y="78"/>
                    <a:pt x="56" y="75"/>
                  </a:cubicBezTo>
                  <a:cubicBezTo>
                    <a:pt x="57" y="75"/>
                    <a:pt x="57" y="74"/>
                    <a:pt x="58" y="74"/>
                  </a:cubicBezTo>
                  <a:cubicBezTo>
                    <a:pt x="60" y="72"/>
                    <a:pt x="60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3" y="55"/>
                    <a:pt x="38" y="36"/>
                    <a:pt x="51" y="21"/>
                  </a:cubicBezTo>
                  <a:cubicBezTo>
                    <a:pt x="62" y="8"/>
                    <a:pt x="80" y="6"/>
                    <a:pt x="95" y="11"/>
                  </a:cubicBezTo>
                  <a:cubicBezTo>
                    <a:pt x="131" y="21"/>
                    <a:pt x="144" y="54"/>
                    <a:pt x="139" y="88"/>
                  </a:cubicBezTo>
                  <a:cubicBezTo>
                    <a:pt x="138" y="92"/>
                    <a:pt x="143" y="94"/>
                    <a:pt x="145" y="90"/>
                  </a:cubicBezTo>
                  <a:cubicBezTo>
                    <a:pt x="146" y="87"/>
                    <a:pt x="147" y="84"/>
                    <a:pt x="148" y="81"/>
                  </a:cubicBezTo>
                  <a:cubicBezTo>
                    <a:pt x="151" y="77"/>
                    <a:pt x="156" y="73"/>
                    <a:pt x="163" y="73"/>
                  </a:cubicBezTo>
                  <a:cubicBezTo>
                    <a:pt x="171" y="73"/>
                    <a:pt x="180" y="77"/>
                    <a:pt x="186" y="83"/>
                  </a:cubicBezTo>
                  <a:cubicBezTo>
                    <a:pt x="193" y="89"/>
                    <a:pt x="197" y="100"/>
                    <a:pt x="197" y="109"/>
                  </a:cubicBezTo>
                  <a:cubicBezTo>
                    <a:pt x="197" y="120"/>
                    <a:pt x="191" y="125"/>
                    <a:pt x="183" y="131"/>
                  </a:cubicBezTo>
                  <a:cubicBezTo>
                    <a:pt x="183" y="131"/>
                    <a:pt x="183" y="131"/>
                    <a:pt x="182" y="131"/>
                  </a:cubicBezTo>
                  <a:cubicBezTo>
                    <a:pt x="181" y="132"/>
                    <a:pt x="181" y="134"/>
                    <a:pt x="182" y="134"/>
                  </a:cubicBezTo>
                  <a:cubicBezTo>
                    <a:pt x="183" y="135"/>
                    <a:pt x="184" y="137"/>
                    <a:pt x="186" y="136"/>
                  </a:cubicBezTo>
                  <a:cubicBezTo>
                    <a:pt x="187" y="136"/>
                    <a:pt x="188" y="135"/>
                    <a:pt x="190" y="135"/>
                  </a:cubicBezTo>
                  <a:cubicBezTo>
                    <a:pt x="204" y="136"/>
                    <a:pt x="216" y="141"/>
                    <a:pt x="224" y="155"/>
                  </a:cubicBezTo>
                  <a:cubicBezTo>
                    <a:pt x="231" y="169"/>
                    <a:pt x="229" y="188"/>
                    <a:pt x="213" y="196"/>
                  </a:cubicBezTo>
                  <a:cubicBezTo>
                    <a:pt x="208" y="197"/>
                    <a:pt x="212" y="204"/>
                    <a:pt x="216" y="202"/>
                  </a:cubicBezTo>
                  <a:cubicBezTo>
                    <a:pt x="232" y="194"/>
                    <a:pt x="243" y="210"/>
                    <a:pt x="238" y="223"/>
                  </a:cubicBezTo>
                  <a:cubicBezTo>
                    <a:pt x="235" y="231"/>
                    <a:pt x="231" y="233"/>
                    <a:pt x="223" y="236"/>
                  </a:cubicBezTo>
                  <a:cubicBezTo>
                    <a:pt x="220" y="237"/>
                    <a:pt x="220" y="242"/>
                    <a:pt x="224" y="242"/>
                  </a:cubicBezTo>
                  <a:cubicBezTo>
                    <a:pt x="236" y="241"/>
                    <a:pt x="243" y="234"/>
                    <a:pt x="246" y="226"/>
                  </a:cubicBezTo>
                  <a:cubicBezTo>
                    <a:pt x="262" y="236"/>
                    <a:pt x="274" y="252"/>
                    <a:pt x="274" y="273"/>
                  </a:cubicBezTo>
                  <a:cubicBezTo>
                    <a:pt x="275" y="300"/>
                    <a:pt x="255" y="312"/>
                    <a:pt x="231" y="316"/>
                  </a:cubicBezTo>
                  <a:cubicBezTo>
                    <a:pt x="227" y="317"/>
                    <a:pt x="228" y="322"/>
                    <a:pt x="231" y="323"/>
                  </a:cubicBezTo>
                  <a:cubicBezTo>
                    <a:pt x="240" y="326"/>
                    <a:pt x="248" y="331"/>
                    <a:pt x="251" y="340"/>
                  </a:cubicBezTo>
                  <a:cubicBezTo>
                    <a:pt x="256" y="356"/>
                    <a:pt x="242" y="368"/>
                    <a:pt x="227" y="362"/>
                  </a:cubicBezTo>
                  <a:cubicBezTo>
                    <a:pt x="223" y="360"/>
                    <a:pt x="220" y="365"/>
                    <a:pt x="224" y="368"/>
                  </a:cubicBezTo>
                  <a:cubicBezTo>
                    <a:pt x="224" y="368"/>
                    <a:pt x="225" y="369"/>
                    <a:pt x="226" y="369"/>
                  </a:cubicBezTo>
                  <a:cubicBezTo>
                    <a:pt x="266" y="404"/>
                    <a:pt x="229" y="491"/>
                    <a:pt x="173" y="470"/>
                  </a:cubicBezTo>
                  <a:cubicBezTo>
                    <a:pt x="170" y="469"/>
                    <a:pt x="167" y="473"/>
                    <a:pt x="169" y="476"/>
                  </a:cubicBezTo>
                  <a:cubicBezTo>
                    <a:pt x="175" y="486"/>
                    <a:pt x="170" y="498"/>
                    <a:pt x="162" y="506"/>
                  </a:cubicBezTo>
                  <a:cubicBezTo>
                    <a:pt x="153" y="515"/>
                    <a:pt x="138" y="518"/>
                    <a:pt x="129" y="508"/>
                  </a:cubicBezTo>
                  <a:cubicBezTo>
                    <a:pt x="129" y="507"/>
                    <a:pt x="129" y="507"/>
                    <a:pt x="128" y="507"/>
                  </a:cubicBezTo>
                  <a:cubicBezTo>
                    <a:pt x="128" y="506"/>
                    <a:pt x="128" y="506"/>
                    <a:pt x="127" y="505"/>
                  </a:cubicBezTo>
                  <a:cubicBezTo>
                    <a:pt x="126" y="503"/>
                    <a:pt x="123" y="505"/>
                    <a:pt x="124" y="507"/>
                  </a:cubicBezTo>
                  <a:cubicBezTo>
                    <a:pt x="124" y="507"/>
                    <a:pt x="124" y="508"/>
                    <a:pt x="124" y="508"/>
                  </a:cubicBezTo>
                  <a:cubicBezTo>
                    <a:pt x="123" y="509"/>
                    <a:pt x="123" y="511"/>
                    <a:pt x="124" y="512"/>
                  </a:cubicBezTo>
                  <a:cubicBezTo>
                    <a:pt x="124" y="512"/>
                    <a:pt x="124" y="512"/>
                    <a:pt x="124" y="513"/>
                  </a:cubicBezTo>
                  <a:cubicBezTo>
                    <a:pt x="125" y="531"/>
                    <a:pt x="114" y="548"/>
                    <a:pt x="93" y="549"/>
                  </a:cubicBezTo>
                  <a:cubicBezTo>
                    <a:pt x="83" y="549"/>
                    <a:pt x="71" y="545"/>
                    <a:pt x="64" y="537"/>
                  </a:cubicBezTo>
                  <a:cubicBezTo>
                    <a:pt x="53" y="527"/>
                    <a:pt x="55" y="515"/>
                    <a:pt x="62" y="503"/>
                  </a:cubicBezTo>
                  <a:cubicBezTo>
                    <a:pt x="64" y="501"/>
                    <a:pt x="61" y="498"/>
                    <a:pt x="59" y="500"/>
                  </a:cubicBezTo>
                  <a:cubicBezTo>
                    <a:pt x="58" y="500"/>
                    <a:pt x="57" y="501"/>
                    <a:pt x="56" y="501"/>
                  </a:cubicBezTo>
                  <a:cubicBezTo>
                    <a:pt x="49" y="502"/>
                    <a:pt x="42" y="501"/>
                    <a:pt x="38" y="494"/>
                  </a:cubicBezTo>
                  <a:cubicBezTo>
                    <a:pt x="34" y="488"/>
                    <a:pt x="34" y="480"/>
                    <a:pt x="36" y="473"/>
                  </a:cubicBezTo>
                  <a:cubicBezTo>
                    <a:pt x="39" y="461"/>
                    <a:pt x="48" y="456"/>
                    <a:pt x="58" y="451"/>
                  </a:cubicBezTo>
                  <a:cubicBezTo>
                    <a:pt x="60" y="450"/>
                    <a:pt x="59" y="446"/>
                    <a:pt x="57" y="446"/>
                  </a:cubicBezTo>
                  <a:cubicBezTo>
                    <a:pt x="56" y="446"/>
                    <a:pt x="54" y="446"/>
                    <a:pt x="53" y="446"/>
                  </a:cubicBezTo>
                  <a:cubicBezTo>
                    <a:pt x="53" y="446"/>
                    <a:pt x="53" y="446"/>
                    <a:pt x="52" y="446"/>
                  </a:cubicBezTo>
                  <a:cubicBezTo>
                    <a:pt x="27" y="450"/>
                    <a:pt x="22" y="420"/>
                    <a:pt x="35" y="40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A03BC77B-B616-46D9-91F7-332C59263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4097338"/>
              <a:ext cx="295275" cy="295275"/>
            </a:xfrm>
            <a:custGeom>
              <a:avLst/>
              <a:gdLst>
                <a:gd name="T0" fmla="*/ 1 w 126"/>
                <a:gd name="T1" fmla="*/ 9 h 137"/>
                <a:gd name="T2" fmla="*/ 30 w 126"/>
                <a:gd name="T3" fmla="*/ 28 h 137"/>
                <a:gd name="T4" fmla="*/ 28 w 126"/>
                <a:gd name="T5" fmla="*/ 82 h 137"/>
                <a:gd name="T6" fmla="*/ 63 w 126"/>
                <a:gd name="T7" fmla="*/ 80 h 137"/>
                <a:gd name="T8" fmla="*/ 69 w 126"/>
                <a:gd name="T9" fmla="*/ 50 h 137"/>
                <a:gd name="T10" fmla="*/ 75 w 126"/>
                <a:gd name="T11" fmla="*/ 49 h 137"/>
                <a:gd name="T12" fmla="*/ 91 w 126"/>
                <a:gd name="T13" fmla="*/ 55 h 137"/>
                <a:gd name="T14" fmla="*/ 94 w 126"/>
                <a:gd name="T15" fmla="*/ 61 h 137"/>
                <a:gd name="T16" fmla="*/ 76 w 126"/>
                <a:gd name="T17" fmla="*/ 62 h 137"/>
                <a:gd name="T18" fmla="*/ 68 w 126"/>
                <a:gd name="T19" fmla="*/ 82 h 137"/>
                <a:gd name="T20" fmla="*/ 71 w 126"/>
                <a:gd name="T21" fmla="*/ 84 h 137"/>
                <a:gd name="T22" fmla="*/ 87 w 126"/>
                <a:gd name="T23" fmla="*/ 117 h 137"/>
                <a:gd name="T24" fmla="*/ 104 w 126"/>
                <a:gd name="T25" fmla="*/ 107 h 137"/>
                <a:gd name="T26" fmla="*/ 125 w 126"/>
                <a:gd name="T27" fmla="*/ 124 h 137"/>
                <a:gd name="T28" fmla="*/ 118 w 126"/>
                <a:gd name="T29" fmla="*/ 125 h 137"/>
                <a:gd name="T30" fmla="*/ 87 w 126"/>
                <a:gd name="T31" fmla="*/ 133 h 137"/>
                <a:gd name="T32" fmla="*/ 79 w 126"/>
                <a:gd name="T33" fmla="*/ 132 h 137"/>
                <a:gd name="T34" fmla="*/ 72 w 126"/>
                <a:gd name="T35" fmla="*/ 96 h 137"/>
                <a:gd name="T36" fmla="*/ 23 w 126"/>
                <a:gd name="T37" fmla="*/ 93 h 137"/>
                <a:gd name="T38" fmla="*/ 18 w 126"/>
                <a:gd name="T39" fmla="*/ 87 h 137"/>
                <a:gd name="T40" fmla="*/ 1 w 126"/>
                <a:gd name="T41" fmla="*/ 11 h 137"/>
                <a:gd name="T42" fmla="*/ 1 w 126"/>
                <a:gd name="T43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37">
                  <a:moveTo>
                    <a:pt x="1" y="9"/>
                  </a:moveTo>
                  <a:cubicBezTo>
                    <a:pt x="14" y="0"/>
                    <a:pt x="27" y="16"/>
                    <a:pt x="30" y="28"/>
                  </a:cubicBezTo>
                  <a:cubicBezTo>
                    <a:pt x="36" y="46"/>
                    <a:pt x="35" y="65"/>
                    <a:pt x="28" y="82"/>
                  </a:cubicBezTo>
                  <a:cubicBezTo>
                    <a:pt x="40" y="78"/>
                    <a:pt x="52" y="76"/>
                    <a:pt x="63" y="80"/>
                  </a:cubicBezTo>
                  <a:cubicBezTo>
                    <a:pt x="70" y="71"/>
                    <a:pt x="71" y="62"/>
                    <a:pt x="69" y="50"/>
                  </a:cubicBezTo>
                  <a:cubicBezTo>
                    <a:pt x="68" y="46"/>
                    <a:pt x="74" y="44"/>
                    <a:pt x="75" y="49"/>
                  </a:cubicBezTo>
                  <a:cubicBezTo>
                    <a:pt x="77" y="58"/>
                    <a:pt x="84" y="58"/>
                    <a:pt x="91" y="55"/>
                  </a:cubicBezTo>
                  <a:cubicBezTo>
                    <a:pt x="94" y="54"/>
                    <a:pt x="96" y="59"/>
                    <a:pt x="94" y="61"/>
                  </a:cubicBezTo>
                  <a:cubicBezTo>
                    <a:pt x="89" y="66"/>
                    <a:pt x="82" y="65"/>
                    <a:pt x="76" y="62"/>
                  </a:cubicBezTo>
                  <a:cubicBezTo>
                    <a:pt x="76" y="70"/>
                    <a:pt x="74" y="78"/>
                    <a:pt x="68" y="82"/>
                  </a:cubicBezTo>
                  <a:cubicBezTo>
                    <a:pt x="69" y="82"/>
                    <a:pt x="70" y="83"/>
                    <a:pt x="71" y="84"/>
                  </a:cubicBezTo>
                  <a:cubicBezTo>
                    <a:pt x="82" y="92"/>
                    <a:pt x="86" y="104"/>
                    <a:pt x="87" y="117"/>
                  </a:cubicBezTo>
                  <a:cubicBezTo>
                    <a:pt x="91" y="112"/>
                    <a:pt x="97" y="108"/>
                    <a:pt x="104" y="107"/>
                  </a:cubicBezTo>
                  <a:cubicBezTo>
                    <a:pt x="115" y="106"/>
                    <a:pt x="124" y="113"/>
                    <a:pt x="125" y="124"/>
                  </a:cubicBezTo>
                  <a:cubicBezTo>
                    <a:pt x="126" y="128"/>
                    <a:pt x="120" y="129"/>
                    <a:pt x="118" y="125"/>
                  </a:cubicBezTo>
                  <a:cubicBezTo>
                    <a:pt x="112" y="104"/>
                    <a:pt x="91" y="121"/>
                    <a:pt x="87" y="133"/>
                  </a:cubicBezTo>
                  <a:cubicBezTo>
                    <a:pt x="85" y="137"/>
                    <a:pt x="79" y="137"/>
                    <a:pt x="79" y="132"/>
                  </a:cubicBezTo>
                  <a:cubicBezTo>
                    <a:pt x="79" y="120"/>
                    <a:pt x="80" y="106"/>
                    <a:pt x="72" y="96"/>
                  </a:cubicBezTo>
                  <a:cubicBezTo>
                    <a:pt x="59" y="80"/>
                    <a:pt x="39" y="85"/>
                    <a:pt x="23" y="93"/>
                  </a:cubicBezTo>
                  <a:cubicBezTo>
                    <a:pt x="20" y="94"/>
                    <a:pt x="16" y="91"/>
                    <a:pt x="18" y="87"/>
                  </a:cubicBezTo>
                  <a:cubicBezTo>
                    <a:pt x="29" y="65"/>
                    <a:pt x="35" y="17"/>
                    <a:pt x="1" y="11"/>
                  </a:cubicBezTo>
                  <a:cubicBezTo>
                    <a:pt x="0" y="11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1BEEEE1B-B0F0-4DC7-AF9D-7775DF12A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013" y="4213225"/>
              <a:ext cx="393700" cy="652463"/>
            </a:xfrm>
            <a:custGeom>
              <a:avLst/>
              <a:gdLst>
                <a:gd name="T0" fmla="*/ 3 w 168"/>
                <a:gd name="T1" fmla="*/ 7 h 302"/>
                <a:gd name="T2" fmla="*/ 8 w 168"/>
                <a:gd name="T3" fmla="*/ 3 h 302"/>
                <a:gd name="T4" fmla="*/ 22 w 168"/>
                <a:gd name="T5" fmla="*/ 48 h 302"/>
                <a:gd name="T6" fmla="*/ 19 w 168"/>
                <a:gd name="T7" fmla="*/ 59 h 302"/>
                <a:gd name="T8" fmla="*/ 16 w 168"/>
                <a:gd name="T9" fmla="*/ 66 h 302"/>
                <a:gd name="T10" fmla="*/ 81 w 168"/>
                <a:gd name="T11" fmla="*/ 87 h 302"/>
                <a:gd name="T12" fmla="*/ 86 w 168"/>
                <a:gd name="T13" fmla="*/ 93 h 302"/>
                <a:gd name="T14" fmla="*/ 85 w 168"/>
                <a:gd name="T15" fmla="*/ 128 h 302"/>
                <a:gd name="T16" fmla="*/ 123 w 168"/>
                <a:gd name="T17" fmla="*/ 129 h 302"/>
                <a:gd name="T18" fmla="*/ 127 w 168"/>
                <a:gd name="T19" fmla="*/ 135 h 302"/>
                <a:gd name="T20" fmla="*/ 118 w 168"/>
                <a:gd name="T21" fmla="*/ 179 h 302"/>
                <a:gd name="T22" fmla="*/ 162 w 168"/>
                <a:gd name="T23" fmla="*/ 191 h 302"/>
                <a:gd name="T24" fmla="*/ 164 w 168"/>
                <a:gd name="T25" fmla="*/ 198 h 302"/>
                <a:gd name="T26" fmla="*/ 112 w 168"/>
                <a:gd name="T27" fmla="*/ 141 h 302"/>
                <a:gd name="T28" fmla="*/ 77 w 168"/>
                <a:gd name="T29" fmla="*/ 130 h 302"/>
                <a:gd name="T30" fmla="*/ 72 w 168"/>
                <a:gd name="T31" fmla="*/ 100 h 302"/>
                <a:gd name="T32" fmla="*/ 43 w 168"/>
                <a:gd name="T33" fmla="*/ 96 h 302"/>
                <a:gd name="T34" fmla="*/ 21 w 168"/>
                <a:gd name="T35" fmla="*/ 155 h 302"/>
                <a:gd name="T36" fmla="*/ 37 w 168"/>
                <a:gd name="T37" fmla="*/ 187 h 302"/>
                <a:gd name="T38" fmla="*/ 15 w 168"/>
                <a:gd name="T39" fmla="*/ 216 h 302"/>
                <a:gd name="T40" fmla="*/ 46 w 168"/>
                <a:gd name="T41" fmla="*/ 261 h 302"/>
                <a:gd name="T42" fmla="*/ 20 w 168"/>
                <a:gd name="T43" fmla="*/ 288 h 302"/>
                <a:gd name="T44" fmla="*/ 21 w 168"/>
                <a:gd name="T45" fmla="*/ 288 h 302"/>
                <a:gd name="T46" fmla="*/ 34 w 168"/>
                <a:gd name="T47" fmla="*/ 245 h 302"/>
                <a:gd name="T48" fmla="*/ 6 w 168"/>
                <a:gd name="T49" fmla="*/ 221 h 302"/>
                <a:gd name="T50" fmla="*/ 5 w 168"/>
                <a:gd name="T51" fmla="*/ 214 h 302"/>
                <a:gd name="T52" fmla="*/ 30 w 168"/>
                <a:gd name="T53" fmla="*/ 191 h 302"/>
                <a:gd name="T54" fmla="*/ 10 w 168"/>
                <a:gd name="T55" fmla="*/ 154 h 302"/>
                <a:gd name="T56" fmla="*/ 11 w 168"/>
                <a:gd name="T57" fmla="*/ 150 h 302"/>
                <a:gd name="T58" fmla="*/ 42 w 168"/>
                <a:gd name="T59" fmla="*/ 108 h 302"/>
                <a:gd name="T60" fmla="*/ 29 w 168"/>
                <a:gd name="T61" fmla="*/ 86 h 302"/>
                <a:gd name="T62" fmla="*/ 27 w 168"/>
                <a:gd name="T63" fmla="*/ 85 h 302"/>
                <a:gd name="T64" fmla="*/ 9 w 168"/>
                <a:gd name="T65" fmla="*/ 74 h 302"/>
                <a:gd name="T66" fmla="*/ 7 w 168"/>
                <a:gd name="T67" fmla="*/ 70 h 302"/>
                <a:gd name="T68" fmla="*/ 3 w 168"/>
                <a:gd name="T69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302">
                  <a:moveTo>
                    <a:pt x="3" y="7"/>
                  </a:moveTo>
                  <a:cubicBezTo>
                    <a:pt x="0" y="5"/>
                    <a:pt x="5" y="0"/>
                    <a:pt x="8" y="3"/>
                  </a:cubicBezTo>
                  <a:cubicBezTo>
                    <a:pt x="21" y="14"/>
                    <a:pt x="26" y="31"/>
                    <a:pt x="22" y="48"/>
                  </a:cubicBezTo>
                  <a:cubicBezTo>
                    <a:pt x="22" y="52"/>
                    <a:pt x="20" y="55"/>
                    <a:pt x="19" y="59"/>
                  </a:cubicBezTo>
                  <a:cubicBezTo>
                    <a:pt x="18" y="62"/>
                    <a:pt x="16" y="64"/>
                    <a:pt x="16" y="66"/>
                  </a:cubicBezTo>
                  <a:cubicBezTo>
                    <a:pt x="33" y="82"/>
                    <a:pt x="56" y="105"/>
                    <a:pt x="81" y="87"/>
                  </a:cubicBezTo>
                  <a:cubicBezTo>
                    <a:pt x="85" y="84"/>
                    <a:pt x="89" y="90"/>
                    <a:pt x="86" y="93"/>
                  </a:cubicBezTo>
                  <a:cubicBezTo>
                    <a:pt x="76" y="102"/>
                    <a:pt x="75" y="118"/>
                    <a:pt x="85" y="128"/>
                  </a:cubicBezTo>
                  <a:cubicBezTo>
                    <a:pt x="95" y="138"/>
                    <a:pt x="111" y="136"/>
                    <a:pt x="123" y="129"/>
                  </a:cubicBezTo>
                  <a:cubicBezTo>
                    <a:pt x="126" y="127"/>
                    <a:pt x="130" y="132"/>
                    <a:pt x="127" y="135"/>
                  </a:cubicBezTo>
                  <a:cubicBezTo>
                    <a:pt x="114" y="145"/>
                    <a:pt x="109" y="164"/>
                    <a:pt x="118" y="179"/>
                  </a:cubicBezTo>
                  <a:cubicBezTo>
                    <a:pt x="127" y="194"/>
                    <a:pt x="146" y="197"/>
                    <a:pt x="162" y="191"/>
                  </a:cubicBezTo>
                  <a:cubicBezTo>
                    <a:pt x="165" y="190"/>
                    <a:pt x="168" y="196"/>
                    <a:pt x="164" y="198"/>
                  </a:cubicBezTo>
                  <a:cubicBezTo>
                    <a:pt x="126" y="216"/>
                    <a:pt x="95" y="173"/>
                    <a:pt x="112" y="141"/>
                  </a:cubicBezTo>
                  <a:cubicBezTo>
                    <a:pt x="100" y="144"/>
                    <a:pt x="86" y="141"/>
                    <a:pt x="77" y="130"/>
                  </a:cubicBezTo>
                  <a:cubicBezTo>
                    <a:pt x="70" y="122"/>
                    <a:pt x="69" y="110"/>
                    <a:pt x="72" y="100"/>
                  </a:cubicBezTo>
                  <a:cubicBezTo>
                    <a:pt x="62" y="103"/>
                    <a:pt x="52" y="101"/>
                    <a:pt x="43" y="96"/>
                  </a:cubicBezTo>
                  <a:cubicBezTo>
                    <a:pt x="55" y="119"/>
                    <a:pt x="47" y="151"/>
                    <a:pt x="21" y="155"/>
                  </a:cubicBezTo>
                  <a:cubicBezTo>
                    <a:pt x="31" y="162"/>
                    <a:pt x="39" y="173"/>
                    <a:pt x="37" y="187"/>
                  </a:cubicBezTo>
                  <a:cubicBezTo>
                    <a:pt x="36" y="200"/>
                    <a:pt x="26" y="209"/>
                    <a:pt x="15" y="216"/>
                  </a:cubicBezTo>
                  <a:cubicBezTo>
                    <a:pt x="34" y="223"/>
                    <a:pt x="46" y="240"/>
                    <a:pt x="46" y="261"/>
                  </a:cubicBezTo>
                  <a:cubicBezTo>
                    <a:pt x="45" y="270"/>
                    <a:pt x="34" y="302"/>
                    <a:pt x="20" y="288"/>
                  </a:cubicBezTo>
                  <a:cubicBezTo>
                    <a:pt x="20" y="288"/>
                    <a:pt x="20" y="287"/>
                    <a:pt x="21" y="288"/>
                  </a:cubicBezTo>
                  <a:cubicBezTo>
                    <a:pt x="41" y="292"/>
                    <a:pt x="38" y="253"/>
                    <a:pt x="34" y="245"/>
                  </a:cubicBezTo>
                  <a:cubicBezTo>
                    <a:pt x="29" y="232"/>
                    <a:pt x="19" y="224"/>
                    <a:pt x="6" y="221"/>
                  </a:cubicBezTo>
                  <a:cubicBezTo>
                    <a:pt x="2" y="220"/>
                    <a:pt x="2" y="216"/>
                    <a:pt x="5" y="214"/>
                  </a:cubicBezTo>
                  <a:cubicBezTo>
                    <a:pt x="15" y="209"/>
                    <a:pt x="26" y="202"/>
                    <a:pt x="30" y="191"/>
                  </a:cubicBezTo>
                  <a:cubicBezTo>
                    <a:pt x="36" y="175"/>
                    <a:pt x="24" y="161"/>
                    <a:pt x="10" y="154"/>
                  </a:cubicBezTo>
                  <a:cubicBezTo>
                    <a:pt x="8" y="153"/>
                    <a:pt x="9" y="149"/>
                    <a:pt x="11" y="150"/>
                  </a:cubicBezTo>
                  <a:cubicBezTo>
                    <a:pt x="35" y="151"/>
                    <a:pt x="48" y="129"/>
                    <a:pt x="42" y="108"/>
                  </a:cubicBezTo>
                  <a:cubicBezTo>
                    <a:pt x="40" y="99"/>
                    <a:pt x="35" y="92"/>
                    <a:pt x="29" y="86"/>
                  </a:cubicBezTo>
                  <a:cubicBezTo>
                    <a:pt x="29" y="86"/>
                    <a:pt x="28" y="85"/>
                    <a:pt x="27" y="85"/>
                  </a:cubicBezTo>
                  <a:cubicBezTo>
                    <a:pt x="22" y="80"/>
                    <a:pt x="15" y="76"/>
                    <a:pt x="9" y="74"/>
                  </a:cubicBezTo>
                  <a:cubicBezTo>
                    <a:pt x="7" y="73"/>
                    <a:pt x="6" y="71"/>
                    <a:pt x="7" y="70"/>
                  </a:cubicBezTo>
                  <a:cubicBezTo>
                    <a:pt x="18" y="49"/>
                    <a:pt x="24" y="24"/>
                    <a:pt x="3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E672957E-EF2F-4C2A-83C2-C25ADD788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0" y="4737100"/>
              <a:ext cx="368300" cy="347663"/>
            </a:xfrm>
            <a:custGeom>
              <a:avLst/>
              <a:gdLst>
                <a:gd name="T0" fmla="*/ 3 w 157"/>
                <a:gd name="T1" fmla="*/ 107 h 161"/>
                <a:gd name="T2" fmla="*/ 25 w 157"/>
                <a:gd name="T3" fmla="*/ 57 h 161"/>
                <a:gd name="T4" fmla="*/ 31 w 157"/>
                <a:gd name="T5" fmla="*/ 54 h 161"/>
                <a:gd name="T6" fmla="*/ 14 w 157"/>
                <a:gd name="T7" fmla="*/ 111 h 161"/>
                <a:gd name="T8" fmla="*/ 26 w 157"/>
                <a:gd name="T9" fmla="*/ 140 h 161"/>
                <a:gd name="T10" fmla="*/ 51 w 157"/>
                <a:gd name="T11" fmla="*/ 123 h 161"/>
                <a:gd name="T12" fmla="*/ 75 w 157"/>
                <a:gd name="T13" fmla="*/ 127 h 161"/>
                <a:gd name="T14" fmla="*/ 134 w 157"/>
                <a:gd name="T15" fmla="*/ 79 h 161"/>
                <a:gd name="T16" fmla="*/ 124 w 157"/>
                <a:gd name="T17" fmla="*/ 25 h 161"/>
                <a:gd name="T18" fmla="*/ 155 w 157"/>
                <a:gd name="T19" fmla="*/ 5 h 161"/>
                <a:gd name="T20" fmla="*/ 155 w 157"/>
                <a:gd name="T21" fmla="*/ 8 h 161"/>
                <a:gd name="T22" fmla="*/ 146 w 157"/>
                <a:gd name="T23" fmla="*/ 84 h 161"/>
                <a:gd name="T24" fmla="*/ 141 w 157"/>
                <a:gd name="T25" fmla="*/ 89 h 161"/>
                <a:gd name="T26" fmla="*/ 85 w 157"/>
                <a:gd name="T27" fmla="*/ 137 h 161"/>
                <a:gd name="T28" fmla="*/ 78 w 157"/>
                <a:gd name="T29" fmla="*/ 140 h 161"/>
                <a:gd name="T30" fmla="*/ 22 w 157"/>
                <a:gd name="T31" fmla="*/ 158 h 161"/>
                <a:gd name="T32" fmla="*/ 16 w 157"/>
                <a:gd name="T33" fmla="*/ 155 h 161"/>
                <a:gd name="T34" fmla="*/ 3 w 157"/>
                <a:gd name="T35" fmla="*/ 114 h 161"/>
                <a:gd name="T36" fmla="*/ 3 w 157"/>
                <a:gd name="T37" fmla="*/ 10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61">
                  <a:moveTo>
                    <a:pt x="3" y="107"/>
                  </a:moveTo>
                  <a:cubicBezTo>
                    <a:pt x="26" y="101"/>
                    <a:pt x="36" y="78"/>
                    <a:pt x="25" y="57"/>
                  </a:cubicBezTo>
                  <a:cubicBezTo>
                    <a:pt x="23" y="53"/>
                    <a:pt x="29" y="50"/>
                    <a:pt x="31" y="54"/>
                  </a:cubicBezTo>
                  <a:cubicBezTo>
                    <a:pt x="44" y="75"/>
                    <a:pt x="35" y="101"/>
                    <a:pt x="14" y="111"/>
                  </a:cubicBezTo>
                  <a:cubicBezTo>
                    <a:pt x="24" y="118"/>
                    <a:pt x="27" y="129"/>
                    <a:pt x="26" y="140"/>
                  </a:cubicBezTo>
                  <a:cubicBezTo>
                    <a:pt x="33" y="132"/>
                    <a:pt x="41" y="126"/>
                    <a:pt x="51" y="123"/>
                  </a:cubicBezTo>
                  <a:cubicBezTo>
                    <a:pt x="60" y="121"/>
                    <a:pt x="69" y="123"/>
                    <a:pt x="75" y="127"/>
                  </a:cubicBezTo>
                  <a:cubicBezTo>
                    <a:pt x="74" y="95"/>
                    <a:pt x="103" y="71"/>
                    <a:pt x="134" y="79"/>
                  </a:cubicBezTo>
                  <a:cubicBezTo>
                    <a:pt x="125" y="63"/>
                    <a:pt x="118" y="43"/>
                    <a:pt x="124" y="25"/>
                  </a:cubicBezTo>
                  <a:cubicBezTo>
                    <a:pt x="128" y="11"/>
                    <a:pt x="141" y="0"/>
                    <a:pt x="155" y="5"/>
                  </a:cubicBezTo>
                  <a:cubicBezTo>
                    <a:pt x="157" y="5"/>
                    <a:pt x="157" y="8"/>
                    <a:pt x="155" y="8"/>
                  </a:cubicBezTo>
                  <a:cubicBezTo>
                    <a:pt x="114" y="10"/>
                    <a:pt x="133" y="64"/>
                    <a:pt x="146" y="84"/>
                  </a:cubicBezTo>
                  <a:cubicBezTo>
                    <a:pt x="148" y="87"/>
                    <a:pt x="144" y="91"/>
                    <a:pt x="141" y="89"/>
                  </a:cubicBezTo>
                  <a:cubicBezTo>
                    <a:pt x="108" y="73"/>
                    <a:pt x="74" y="102"/>
                    <a:pt x="85" y="137"/>
                  </a:cubicBezTo>
                  <a:cubicBezTo>
                    <a:pt x="86" y="141"/>
                    <a:pt x="80" y="143"/>
                    <a:pt x="78" y="140"/>
                  </a:cubicBezTo>
                  <a:cubicBezTo>
                    <a:pt x="61" y="113"/>
                    <a:pt x="33" y="142"/>
                    <a:pt x="22" y="158"/>
                  </a:cubicBezTo>
                  <a:cubicBezTo>
                    <a:pt x="20" y="161"/>
                    <a:pt x="15" y="159"/>
                    <a:pt x="16" y="155"/>
                  </a:cubicBezTo>
                  <a:cubicBezTo>
                    <a:pt x="22" y="140"/>
                    <a:pt x="22" y="120"/>
                    <a:pt x="3" y="114"/>
                  </a:cubicBezTo>
                  <a:cubicBezTo>
                    <a:pt x="0" y="113"/>
                    <a:pt x="0" y="108"/>
                    <a:pt x="3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84D70B68-6648-4F91-9C66-A12B7498C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5850" y="4560888"/>
              <a:ext cx="184150" cy="415925"/>
            </a:xfrm>
            <a:custGeom>
              <a:avLst/>
              <a:gdLst>
                <a:gd name="T0" fmla="*/ 3 w 79"/>
                <a:gd name="T1" fmla="*/ 186 h 193"/>
                <a:gd name="T2" fmla="*/ 18 w 79"/>
                <a:gd name="T3" fmla="*/ 164 h 193"/>
                <a:gd name="T4" fmla="*/ 22 w 79"/>
                <a:gd name="T5" fmla="*/ 162 h 193"/>
                <a:gd name="T6" fmla="*/ 44 w 79"/>
                <a:gd name="T7" fmla="*/ 136 h 193"/>
                <a:gd name="T8" fmla="*/ 47 w 79"/>
                <a:gd name="T9" fmla="*/ 131 h 193"/>
                <a:gd name="T10" fmla="*/ 63 w 79"/>
                <a:gd name="T11" fmla="*/ 110 h 193"/>
                <a:gd name="T12" fmla="*/ 61 w 79"/>
                <a:gd name="T13" fmla="*/ 95 h 193"/>
                <a:gd name="T14" fmla="*/ 46 w 79"/>
                <a:gd name="T15" fmla="*/ 68 h 193"/>
                <a:gd name="T16" fmla="*/ 47 w 79"/>
                <a:gd name="T17" fmla="*/ 62 h 193"/>
                <a:gd name="T18" fmla="*/ 58 w 79"/>
                <a:gd name="T19" fmla="*/ 31 h 193"/>
                <a:gd name="T20" fmla="*/ 34 w 79"/>
                <a:gd name="T21" fmla="*/ 4 h 193"/>
                <a:gd name="T22" fmla="*/ 36 w 79"/>
                <a:gd name="T23" fmla="*/ 1 h 193"/>
                <a:gd name="T24" fmla="*/ 67 w 79"/>
                <a:gd name="T25" fmla="*/ 38 h 193"/>
                <a:gd name="T26" fmla="*/ 54 w 79"/>
                <a:gd name="T27" fmla="*/ 66 h 193"/>
                <a:gd name="T28" fmla="*/ 51 w 79"/>
                <a:gd name="T29" fmla="*/ 137 h 193"/>
                <a:gd name="T30" fmla="*/ 23 w 79"/>
                <a:gd name="T31" fmla="*/ 169 h 193"/>
                <a:gd name="T32" fmla="*/ 7 w 79"/>
                <a:gd name="T33" fmla="*/ 191 h 193"/>
                <a:gd name="T34" fmla="*/ 3 w 79"/>
                <a:gd name="T35" fmla="*/ 18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193">
                  <a:moveTo>
                    <a:pt x="3" y="186"/>
                  </a:moveTo>
                  <a:cubicBezTo>
                    <a:pt x="11" y="180"/>
                    <a:pt x="15" y="173"/>
                    <a:pt x="18" y="164"/>
                  </a:cubicBezTo>
                  <a:cubicBezTo>
                    <a:pt x="18" y="162"/>
                    <a:pt x="21" y="161"/>
                    <a:pt x="22" y="162"/>
                  </a:cubicBezTo>
                  <a:cubicBezTo>
                    <a:pt x="41" y="171"/>
                    <a:pt x="55" y="151"/>
                    <a:pt x="44" y="136"/>
                  </a:cubicBezTo>
                  <a:cubicBezTo>
                    <a:pt x="43" y="134"/>
                    <a:pt x="45" y="131"/>
                    <a:pt x="47" y="131"/>
                  </a:cubicBezTo>
                  <a:cubicBezTo>
                    <a:pt x="57" y="131"/>
                    <a:pt x="63" y="119"/>
                    <a:pt x="63" y="110"/>
                  </a:cubicBezTo>
                  <a:cubicBezTo>
                    <a:pt x="63" y="105"/>
                    <a:pt x="62" y="100"/>
                    <a:pt x="61" y="95"/>
                  </a:cubicBezTo>
                  <a:cubicBezTo>
                    <a:pt x="59" y="84"/>
                    <a:pt x="56" y="74"/>
                    <a:pt x="46" y="68"/>
                  </a:cubicBezTo>
                  <a:cubicBezTo>
                    <a:pt x="44" y="66"/>
                    <a:pt x="44" y="63"/>
                    <a:pt x="47" y="62"/>
                  </a:cubicBezTo>
                  <a:cubicBezTo>
                    <a:pt x="61" y="59"/>
                    <a:pt x="62" y="42"/>
                    <a:pt x="58" y="31"/>
                  </a:cubicBezTo>
                  <a:cubicBezTo>
                    <a:pt x="54" y="19"/>
                    <a:pt x="45" y="11"/>
                    <a:pt x="34" y="4"/>
                  </a:cubicBezTo>
                  <a:cubicBezTo>
                    <a:pt x="32" y="3"/>
                    <a:pt x="33" y="0"/>
                    <a:pt x="36" y="1"/>
                  </a:cubicBezTo>
                  <a:cubicBezTo>
                    <a:pt x="52" y="5"/>
                    <a:pt x="65" y="20"/>
                    <a:pt x="67" y="38"/>
                  </a:cubicBezTo>
                  <a:cubicBezTo>
                    <a:pt x="68" y="49"/>
                    <a:pt x="64" y="61"/>
                    <a:pt x="54" y="66"/>
                  </a:cubicBezTo>
                  <a:cubicBezTo>
                    <a:pt x="70" y="84"/>
                    <a:pt x="79" y="130"/>
                    <a:pt x="51" y="137"/>
                  </a:cubicBezTo>
                  <a:cubicBezTo>
                    <a:pt x="61" y="156"/>
                    <a:pt x="43" y="176"/>
                    <a:pt x="23" y="169"/>
                  </a:cubicBezTo>
                  <a:cubicBezTo>
                    <a:pt x="20" y="178"/>
                    <a:pt x="15" y="185"/>
                    <a:pt x="7" y="191"/>
                  </a:cubicBezTo>
                  <a:cubicBezTo>
                    <a:pt x="4" y="193"/>
                    <a:pt x="0" y="188"/>
                    <a:pt x="3" y="18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6CB4CF55-5253-4963-A402-FF6BE8D7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5850" y="4535488"/>
              <a:ext cx="93662" cy="327025"/>
            </a:xfrm>
            <a:custGeom>
              <a:avLst/>
              <a:gdLst>
                <a:gd name="T0" fmla="*/ 32 w 40"/>
                <a:gd name="T1" fmla="*/ 108 h 152"/>
                <a:gd name="T2" fmla="*/ 27 w 40"/>
                <a:gd name="T3" fmla="*/ 52 h 152"/>
                <a:gd name="T4" fmla="*/ 12 w 40"/>
                <a:gd name="T5" fmla="*/ 3 h 152"/>
                <a:gd name="T6" fmla="*/ 18 w 40"/>
                <a:gd name="T7" fmla="*/ 6 h 152"/>
                <a:gd name="T8" fmla="*/ 33 w 40"/>
                <a:gd name="T9" fmla="*/ 48 h 152"/>
                <a:gd name="T10" fmla="*/ 33 w 40"/>
                <a:gd name="T11" fmla="*/ 53 h 152"/>
                <a:gd name="T12" fmla="*/ 38 w 40"/>
                <a:gd name="T13" fmla="*/ 106 h 152"/>
                <a:gd name="T14" fmla="*/ 38 w 40"/>
                <a:gd name="T15" fmla="*/ 111 h 152"/>
                <a:gd name="T16" fmla="*/ 19 w 40"/>
                <a:gd name="T17" fmla="*/ 149 h 152"/>
                <a:gd name="T18" fmla="*/ 16 w 40"/>
                <a:gd name="T19" fmla="*/ 151 h 152"/>
                <a:gd name="T20" fmla="*/ 32 w 40"/>
                <a:gd name="T21" fmla="*/ 10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52">
                  <a:moveTo>
                    <a:pt x="32" y="108"/>
                  </a:moveTo>
                  <a:cubicBezTo>
                    <a:pt x="16" y="93"/>
                    <a:pt x="14" y="70"/>
                    <a:pt x="27" y="52"/>
                  </a:cubicBezTo>
                  <a:cubicBezTo>
                    <a:pt x="12" y="41"/>
                    <a:pt x="5" y="21"/>
                    <a:pt x="12" y="3"/>
                  </a:cubicBezTo>
                  <a:cubicBezTo>
                    <a:pt x="14" y="0"/>
                    <a:pt x="19" y="2"/>
                    <a:pt x="18" y="6"/>
                  </a:cubicBezTo>
                  <a:cubicBezTo>
                    <a:pt x="13" y="22"/>
                    <a:pt x="17" y="39"/>
                    <a:pt x="33" y="48"/>
                  </a:cubicBezTo>
                  <a:cubicBezTo>
                    <a:pt x="35" y="49"/>
                    <a:pt x="35" y="51"/>
                    <a:pt x="33" y="53"/>
                  </a:cubicBezTo>
                  <a:cubicBezTo>
                    <a:pt x="19" y="69"/>
                    <a:pt x="21" y="93"/>
                    <a:pt x="38" y="106"/>
                  </a:cubicBezTo>
                  <a:cubicBezTo>
                    <a:pt x="40" y="107"/>
                    <a:pt x="40" y="110"/>
                    <a:pt x="38" y="111"/>
                  </a:cubicBezTo>
                  <a:cubicBezTo>
                    <a:pt x="24" y="118"/>
                    <a:pt x="6" y="131"/>
                    <a:pt x="19" y="149"/>
                  </a:cubicBezTo>
                  <a:cubicBezTo>
                    <a:pt x="20" y="150"/>
                    <a:pt x="18" y="152"/>
                    <a:pt x="16" y="151"/>
                  </a:cubicBezTo>
                  <a:cubicBezTo>
                    <a:pt x="0" y="135"/>
                    <a:pt x="17" y="116"/>
                    <a:pt x="32" y="10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3D2B6297-7FAF-4E24-AA69-B37665FD7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8450" y="3497263"/>
              <a:ext cx="931862" cy="998538"/>
            </a:xfrm>
            <a:custGeom>
              <a:avLst/>
              <a:gdLst>
                <a:gd name="T0" fmla="*/ 322 w 398"/>
                <a:gd name="T1" fmla="*/ 29 h 463"/>
                <a:gd name="T2" fmla="*/ 289 w 398"/>
                <a:gd name="T3" fmla="*/ 56 h 463"/>
                <a:gd name="T4" fmla="*/ 51 w 398"/>
                <a:gd name="T5" fmla="*/ 357 h 463"/>
                <a:gd name="T6" fmla="*/ 6 w 398"/>
                <a:gd name="T7" fmla="*/ 462 h 463"/>
                <a:gd name="T8" fmla="*/ 224 w 398"/>
                <a:gd name="T9" fmla="*/ 258 h 463"/>
                <a:gd name="T10" fmla="*/ 366 w 398"/>
                <a:gd name="T11" fmla="*/ 97 h 463"/>
                <a:gd name="T12" fmla="*/ 398 w 398"/>
                <a:gd name="T13" fmla="*/ 37 h 463"/>
                <a:gd name="T14" fmla="*/ 291 w 398"/>
                <a:gd name="T15" fmla="*/ 73 h 463"/>
                <a:gd name="T16" fmla="*/ 61 w 398"/>
                <a:gd name="T17" fmla="*/ 364 h 463"/>
                <a:gd name="T18" fmla="*/ 301 w 398"/>
                <a:gd name="T19" fmla="*/ 88 h 463"/>
                <a:gd name="T20" fmla="*/ 292 w 398"/>
                <a:gd name="T21" fmla="*/ 99 h 463"/>
                <a:gd name="T22" fmla="*/ 274 w 398"/>
                <a:gd name="T23" fmla="*/ 121 h 463"/>
                <a:gd name="T24" fmla="*/ 265 w 398"/>
                <a:gd name="T25" fmla="*/ 132 h 463"/>
                <a:gd name="T26" fmla="*/ 261 w 398"/>
                <a:gd name="T27" fmla="*/ 163 h 463"/>
                <a:gd name="T28" fmla="*/ 253 w 398"/>
                <a:gd name="T29" fmla="*/ 173 h 463"/>
                <a:gd name="T30" fmla="*/ 236 w 398"/>
                <a:gd name="T31" fmla="*/ 167 h 463"/>
                <a:gd name="T32" fmla="*/ 236 w 398"/>
                <a:gd name="T33" fmla="*/ 167 h 463"/>
                <a:gd name="T34" fmla="*/ 233 w 398"/>
                <a:gd name="T35" fmla="*/ 197 h 463"/>
                <a:gd name="T36" fmla="*/ 224 w 398"/>
                <a:gd name="T37" fmla="*/ 181 h 463"/>
                <a:gd name="T38" fmla="*/ 208 w 398"/>
                <a:gd name="T39" fmla="*/ 200 h 463"/>
                <a:gd name="T40" fmla="*/ 206 w 398"/>
                <a:gd name="T41" fmla="*/ 230 h 463"/>
                <a:gd name="T42" fmla="*/ 190 w 398"/>
                <a:gd name="T43" fmla="*/ 222 h 463"/>
                <a:gd name="T44" fmla="*/ 183 w 398"/>
                <a:gd name="T45" fmla="*/ 230 h 463"/>
                <a:gd name="T46" fmla="*/ 168 w 398"/>
                <a:gd name="T47" fmla="*/ 249 h 463"/>
                <a:gd name="T48" fmla="*/ 178 w 398"/>
                <a:gd name="T49" fmla="*/ 237 h 463"/>
                <a:gd name="T50" fmla="*/ 157 w 398"/>
                <a:gd name="T51" fmla="*/ 262 h 463"/>
                <a:gd name="T52" fmla="*/ 140 w 398"/>
                <a:gd name="T53" fmla="*/ 309 h 463"/>
                <a:gd name="T54" fmla="*/ 138 w 398"/>
                <a:gd name="T55" fmla="*/ 312 h 463"/>
                <a:gd name="T56" fmla="*/ 127 w 398"/>
                <a:gd name="T57" fmla="*/ 326 h 463"/>
                <a:gd name="T58" fmla="*/ 120 w 398"/>
                <a:gd name="T59" fmla="*/ 335 h 463"/>
                <a:gd name="T60" fmla="*/ 111 w 398"/>
                <a:gd name="T61" fmla="*/ 321 h 463"/>
                <a:gd name="T62" fmla="*/ 103 w 398"/>
                <a:gd name="T63" fmla="*/ 356 h 463"/>
                <a:gd name="T64" fmla="*/ 89 w 398"/>
                <a:gd name="T65" fmla="*/ 348 h 463"/>
                <a:gd name="T66" fmla="*/ 81 w 398"/>
                <a:gd name="T67" fmla="*/ 382 h 463"/>
                <a:gd name="T68" fmla="*/ 82 w 398"/>
                <a:gd name="T69" fmla="*/ 357 h 463"/>
                <a:gd name="T70" fmla="*/ 87 w 398"/>
                <a:gd name="T71" fmla="*/ 376 h 463"/>
                <a:gd name="T72" fmla="*/ 75 w 398"/>
                <a:gd name="T73" fmla="*/ 365 h 463"/>
                <a:gd name="T74" fmla="*/ 52 w 398"/>
                <a:gd name="T75" fmla="*/ 366 h 463"/>
                <a:gd name="T76" fmla="*/ 73 w 398"/>
                <a:gd name="T77" fmla="*/ 388 h 463"/>
                <a:gd name="T78" fmla="*/ 39 w 398"/>
                <a:gd name="T79" fmla="*/ 431 h 463"/>
                <a:gd name="T80" fmla="*/ 304 w 398"/>
                <a:gd name="T81" fmla="*/ 119 h 463"/>
                <a:gd name="T82" fmla="*/ 305 w 398"/>
                <a:gd name="T83" fmla="*/ 82 h 463"/>
                <a:gd name="T84" fmla="*/ 304 w 398"/>
                <a:gd name="T85" fmla="*/ 85 h 463"/>
                <a:gd name="T86" fmla="*/ 319 w 398"/>
                <a:gd name="T87" fmla="*/ 93 h 463"/>
                <a:gd name="T88" fmla="*/ 339 w 398"/>
                <a:gd name="T89" fmla="*/ 111 h 463"/>
                <a:gd name="T90" fmla="*/ 281 w 398"/>
                <a:gd name="T91" fmla="*/ 75 h 463"/>
                <a:gd name="T92" fmla="*/ 354 w 398"/>
                <a:gd name="T93" fmla="*/ 101 h 463"/>
                <a:gd name="T94" fmla="*/ 336 w 398"/>
                <a:gd name="T95" fmla="*/ 63 h 463"/>
                <a:gd name="T96" fmla="*/ 351 w 398"/>
                <a:gd name="T97" fmla="*/ 48 h 463"/>
                <a:gd name="T98" fmla="*/ 325 w 398"/>
                <a:gd name="T99" fmla="*/ 30 h 463"/>
                <a:gd name="T100" fmla="*/ 373 w 398"/>
                <a:gd name="T101" fmla="*/ 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463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671298D8-1E7F-4376-8C5F-0CD3D3058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0888" y="3078163"/>
              <a:ext cx="841375" cy="600075"/>
            </a:xfrm>
            <a:custGeom>
              <a:avLst/>
              <a:gdLst>
                <a:gd name="T0" fmla="*/ 339 w 360"/>
                <a:gd name="T1" fmla="*/ 94 h 278"/>
                <a:gd name="T2" fmla="*/ 310 w 360"/>
                <a:gd name="T3" fmla="*/ 54 h 278"/>
                <a:gd name="T4" fmla="*/ 77 w 360"/>
                <a:gd name="T5" fmla="*/ 23 h 278"/>
                <a:gd name="T6" fmla="*/ 65 w 360"/>
                <a:gd name="T7" fmla="*/ 224 h 278"/>
                <a:gd name="T8" fmla="*/ 200 w 360"/>
                <a:gd name="T9" fmla="*/ 267 h 278"/>
                <a:gd name="T10" fmla="*/ 355 w 360"/>
                <a:gd name="T11" fmla="*/ 147 h 278"/>
                <a:gd name="T12" fmla="*/ 351 w 360"/>
                <a:gd name="T13" fmla="*/ 142 h 278"/>
                <a:gd name="T14" fmla="*/ 348 w 360"/>
                <a:gd name="T15" fmla="*/ 128 h 278"/>
                <a:gd name="T16" fmla="*/ 324 w 360"/>
                <a:gd name="T17" fmla="*/ 100 h 278"/>
                <a:gd name="T18" fmla="*/ 316 w 360"/>
                <a:gd name="T19" fmla="*/ 82 h 278"/>
                <a:gd name="T20" fmla="*/ 314 w 360"/>
                <a:gd name="T21" fmla="*/ 78 h 278"/>
                <a:gd name="T22" fmla="*/ 319 w 360"/>
                <a:gd name="T23" fmla="*/ 70 h 278"/>
                <a:gd name="T24" fmla="*/ 319 w 360"/>
                <a:gd name="T25" fmla="*/ 70 h 278"/>
                <a:gd name="T26" fmla="*/ 268 w 360"/>
                <a:gd name="T27" fmla="*/ 31 h 278"/>
                <a:gd name="T28" fmla="*/ 61 w 360"/>
                <a:gd name="T29" fmla="*/ 209 h 278"/>
                <a:gd name="T30" fmla="*/ 65 w 360"/>
                <a:gd name="T31" fmla="*/ 212 h 278"/>
                <a:gd name="T32" fmla="*/ 96 w 360"/>
                <a:gd name="T33" fmla="*/ 235 h 278"/>
                <a:gd name="T34" fmla="*/ 96 w 360"/>
                <a:gd name="T35" fmla="*/ 235 h 278"/>
                <a:gd name="T36" fmla="*/ 118 w 360"/>
                <a:gd name="T37" fmla="*/ 237 h 278"/>
                <a:gd name="T38" fmla="*/ 119 w 360"/>
                <a:gd name="T39" fmla="*/ 236 h 278"/>
                <a:gd name="T40" fmla="*/ 128 w 360"/>
                <a:gd name="T41" fmla="*/ 245 h 278"/>
                <a:gd name="T42" fmla="*/ 149 w 360"/>
                <a:gd name="T43" fmla="*/ 241 h 278"/>
                <a:gd name="T44" fmla="*/ 150 w 360"/>
                <a:gd name="T45" fmla="*/ 240 h 278"/>
                <a:gd name="T46" fmla="*/ 174 w 360"/>
                <a:gd name="T47" fmla="*/ 250 h 278"/>
                <a:gd name="T48" fmla="*/ 157 w 360"/>
                <a:gd name="T49" fmla="*/ 232 h 278"/>
                <a:gd name="T50" fmla="*/ 189 w 360"/>
                <a:gd name="T51" fmla="*/ 253 h 278"/>
                <a:gd name="T52" fmla="*/ 165 w 360"/>
                <a:gd name="T53" fmla="*/ 226 h 278"/>
                <a:gd name="T54" fmla="*/ 63 w 360"/>
                <a:gd name="T55" fmla="*/ 38 h 278"/>
                <a:gd name="T56" fmla="*/ 325 w 360"/>
                <a:gd name="T57" fmla="*/ 146 h 278"/>
                <a:gd name="T58" fmla="*/ 210 w 360"/>
                <a:gd name="T59" fmla="*/ 224 h 278"/>
                <a:gd name="T60" fmla="*/ 216 w 360"/>
                <a:gd name="T61" fmla="*/ 269 h 278"/>
                <a:gd name="T62" fmla="*/ 234 w 360"/>
                <a:gd name="T63" fmla="*/ 273 h 278"/>
                <a:gd name="T64" fmla="*/ 240 w 360"/>
                <a:gd name="T65" fmla="*/ 274 h 278"/>
                <a:gd name="T66" fmla="*/ 241 w 360"/>
                <a:gd name="T67" fmla="*/ 266 h 278"/>
                <a:gd name="T68" fmla="*/ 222 w 360"/>
                <a:gd name="T69" fmla="*/ 251 h 278"/>
                <a:gd name="T70" fmla="*/ 234 w 360"/>
                <a:gd name="T71" fmla="*/ 252 h 278"/>
                <a:gd name="T72" fmla="*/ 233 w 360"/>
                <a:gd name="T73" fmla="*/ 249 h 278"/>
                <a:gd name="T74" fmla="*/ 238 w 360"/>
                <a:gd name="T75" fmla="*/ 246 h 278"/>
                <a:gd name="T76" fmla="*/ 231 w 360"/>
                <a:gd name="T77" fmla="*/ 230 h 278"/>
                <a:gd name="T78" fmla="*/ 234 w 360"/>
                <a:gd name="T79" fmla="*/ 230 h 278"/>
                <a:gd name="T80" fmla="*/ 273 w 360"/>
                <a:gd name="T81" fmla="*/ 241 h 278"/>
                <a:gd name="T82" fmla="*/ 287 w 360"/>
                <a:gd name="T83" fmla="*/ 237 h 278"/>
                <a:gd name="T84" fmla="*/ 271 w 360"/>
                <a:gd name="T85" fmla="*/ 224 h 278"/>
                <a:gd name="T86" fmla="*/ 289 w 360"/>
                <a:gd name="T87" fmla="*/ 236 h 278"/>
                <a:gd name="T88" fmla="*/ 291 w 360"/>
                <a:gd name="T89" fmla="*/ 215 h 278"/>
                <a:gd name="T90" fmla="*/ 318 w 360"/>
                <a:gd name="T91" fmla="*/ 222 h 278"/>
                <a:gd name="T92" fmla="*/ 308 w 360"/>
                <a:gd name="T93" fmla="*/ 202 h 278"/>
                <a:gd name="T94" fmla="*/ 309 w 360"/>
                <a:gd name="T95" fmla="*/ 201 h 278"/>
                <a:gd name="T96" fmla="*/ 335 w 360"/>
                <a:gd name="T97" fmla="*/ 203 h 278"/>
                <a:gd name="T98" fmla="*/ 335 w 360"/>
                <a:gd name="T99" fmla="*/ 203 h 278"/>
                <a:gd name="T100" fmla="*/ 337 w 360"/>
                <a:gd name="T101" fmla="*/ 170 h 278"/>
                <a:gd name="T102" fmla="*/ 339 w 360"/>
                <a:gd name="T103" fmla="*/ 170 h 278"/>
                <a:gd name="T104" fmla="*/ 339 w 360"/>
                <a:gd name="T105" fmla="*/ 155 h 278"/>
                <a:gd name="T106" fmla="*/ 340 w 360"/>
                <a:gd name="T107" fmla="*/ 153 h 278"/>
                <a:gd name="T108" fmla="*/ 351 w 360"/>
                <a:gd name="T10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278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40678A92-6F81-4AC1-B74C-D6334E5F8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5340350"/>
              <a:ext cx="769937" cy="601663"/>
            </a:xfrm>
            <a:custGeom>
              <a:avLst/>
              <a:gdLst>
                <a:gd name="T0" fmla="*/ 283 w 329"/>
                <a:gd name="T1" fmla="*/ 3 h 279"/>
                <a:gd name="T2" fmla="*/ 239 w 329"/>
                <a:gd name="T3" fmla="*/ 3 h 279"/>
                <a:gd name="T4" fmla="*/ 162 w 329"/>
                <a:gd name="T5" fmla="*/ 83 h 279"/>
                <a:gd name="T6" fmla="*/ 32 w 329"/>
                <a:gd name="T7" fmla="*/ 248 h 279"/>
                <a:gd name="T8" fmla="*/ 133 w 329"/>
                <a:gd name="T9" fmla="*/ 260 h 279"/>
                <a:gd name="T10" fmla="*/ 250 w 329"/>
                <a:gd name="T11" fmla="*/ 163 h 279"/>
                <a:gd name="T12" fmla="*/ 307 w 329"/>
                <a:gd name="T13" fmla="*/ 132 h 279"/>
                <a:gd name="T14" fmla="*/ 319 w 329"/>
                <a:gd name="T15" fmla="*/ 96 h 279"/>
                <a:gd name="T16" fmla="*/ 326 w 329"/>
                <a:gd name="T17" fmla="*/ 61 h 279"/>
                <a:gd name="T18" fmla="*/ 298 w 329"/>
                <a:gd name="T19" fmla="*/ 29 h 279"/>
                <a:gd name="T20" fmla="*/ 97 w 329"/>
                <a:gd name="T21" fmla="*/ 271 h 279"/>
                <a:gd name="T22" fmla="*/ 119 w 329"/>
                <a:gd name="T23" fmla="*/ 264 h 279"/>
                <a:gd name="T24" fmla="*/ 123 w 329"/>
                <a:gd name="T25" fmla="*/ 261 h 279"/>
                <a:gd name="T26" fmla="*/ 106 w 329"/>
                <a:gd name="T27" fmla="*/ 252 h 279"/>
                <a:gd name="T28" fmla="*/ 133 w 329"/>
                <a:gd name="T29" fmla="*/ 250 h 279"/>
                <a:gd name="T30" fmla="*/ 114 w 329"/>
                <a:gd name="T31" fmla="*/ 241 h 279"/>
                <a:gd name="T32" fmla="*/ 142 w 329"/>
                <a:gd name="T33" fmla="*/ 239 h 279"/>
                <a:gd name="T34" fmla="*/ 149 w 329"/>
                <a:gd name="T35" fmla="*/ 231 h 279"/>
                <a:gd name="T36" fmla="*/ 151 w 329"/>
                <a:gd name="T37" fmla="*/ 228 h 279"/>
                <a:gd name="T38" fmla="*/ 159 w 329"/>
                <a:gd name="T39" fmla="*/ 218 h 279"/>
                <a:gd name="T40" fmla="*/ 134 w 329"/>
                <a:gd name="T41" fmla="*/ 216 h 279"/>
                <a:gd name="T42" fmla="*/ 161 w 329"/>
                <a:gd name="T43" fmla="*/ 215 h 279"/>
                <a:gd name="T44" fmla="*/ 152 w 329"/>
                <a:gd name="T45" fmla="*/ 194 h 279"/>
                <a:gd name="T46" fmla="*/ 182 w 329"/>
                <a:gd name="T47" fmla="*/ 189 h 279"/>
                <a:gd name="T48" fmla="*/ 187 w 329"/>
                <a:gd name="T49" fmla="*/ 182 h 279"/>
                <a:gd name="T50" fmla="*/ 163 w 329"/>
                <a:gd name="T51" fmla="*/ 182 h 279"/>
                <a:gd name="T52" fmla="*/ 190 w 329"/>
                <a:gd name="T53" fmla="*/ 179 h 279"/>
                <a:gd name="T54" fmla="*/ 172 w 329"/>
                <a:gd name="T55" fmla="*/ 172 h 279"/>
                <a:gd name="T56" fmla="*/ 198 w 329"/>
                <a:gd name="T57" fmla="*/ 168 h 279"/>
                <a:gd name="T58" fmla="*/ 186 w 329"/>
                <a:gd name="T59" fmla="*/ 157 h 279"/>
                <a:gd name="T60" fmla="*/ 208 w 329"/>
                <a:gd name="T61" fmla="*/ 155 h 279"/>
                <a:gd name="T62" fmla="*/ 215 w 329"/>
                <a:gd name="T63" fmla="*/ 144 h 279"/>
                <a:gd name="T64" fmla="*/ 220 w 329"/>
                <a:gd name="T65" fmla="*/ 142 h 279"/>
                <a:gd name="T66" fmla="*/ 216 w 329"/>
                <a:gd name="T67" fmla="*/ 125 h 279"/>
                <a:gd name="T68" fmla="*/ 131 w 329"/>
                <a:gd name="T69" fmla="*/ 206 h 279"/>
                <a:gd name="T70" fmla="*/ 40 w 329"/>
                <a:gd name="T71" fmla="*/ 244 h 279"/>
                <a:gd name="T72" fmla="*/ 165 w 329"/>
                <a:gd name="T73" fmla="*/ 85 h 279"/>
                <a:gd name="T74" fmla="*/ 166 w 329"/>
                <a:gd name="T75" fmla="*/ 83 h 279"/>
                <a:gd name="T76" fmla="*/ 191 w 329"/>
                <a:gd name="T77" fmla="*/ 18 h 279"/>
                <a:gd name="T78" fmla="*/ 289 w 329"/>
                <a:gd name="T79" fmla="*/ 63 h 279"/>
                <a:gd name="T80" fmla="*/ 261 w 329"/>
                <a:gd name="T81" fmla="*/ 160 h 279"/>
                <a:gd name="T82" fmla="*/ 261 w 329"/>
                <a:gd name="T83" fmla="*/ 160 h 279"/>
                <a:gd name="T84" fmla="*/ 268 w 329"/>
                <a:gd name="T85" fmla="*/ 151 h 279"/>
                <a:gd name="T86" fmla="*/ 295 w 329"/>
                <a:gd name="T87" fmla="*/ 142 h 279"/>
                <a:gd name="T88" fmla="*/ 273 w 329"/>
                <a:gd name="T89" fmla="*/ 141 h 279"/>
                <a:gd name="T90" fmla="*/ 300 w 329"/>
                <a:gd name="T91" fmla="*/ 130 h 279"/>
                <a:gd name="T92" fmla="*/ 277 w 329"/>
                <a:gd name="T93" fmla="*/ 130 h 279"/>
                <a:gd name="T94" fmla="*/ 301 w 329"/>
                <a:gd name="T95" fmla="*/ 127 h 279"/>
                <a:gd name="T96" fmla="*/ 285 w 329"/>
                <a:gd name="T97" fmla="*/ 107 h 279"/>
                <a:gd name="T98" fmla="*/ 312 w 329"/>
                <a:gd name="T99" fmla="*/ 97 h 279"/>
                <a:gd name="T100" fmla="*/ 290 w 329"/>
                <a:gd name="T101" fmla="*/ 91 h 279"/>
                <a:gd name="T102" fmla="*/ 314 w 329"/>
                <a:gd name="T103" fmla="*/ 88 h 279"/>
                <a:gd name="T104" fmla="*/ 316 w 329"/>
                <a:gd name="T105" fmla="*/ 77 h 279"/>
                <a:gd name="T106" fmla="*/ 293 w 329"/>
                <a:gd name="T107" fmla="*/ 76 h 279"/>
                <a:gd name="T108" fmla="*/ 317 w 329"/>
                <a:gd name="T109" fmla="*/ 74 h 279"/>
                <a:gd name="T110" fmla="*/ 296 w 329"/>
                <a:gd name="T111" fmla="*/ 59 h 279"/>
                <a:gd name="T112" fmla="*/ 320 w 329"/>
                <a:gd name="T113" fmla="*/ 60 h 279"/>
                <a:gd name="T114" fmla="*/ 299 w 329"/>
                <a:gd name="T115" fmla="*/ 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" h="27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2B02BE15-103E-4350-A92A-D8430E07E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2676525"/>
              <a:ext cx="549275" cy="784225"/>
            </a:xfrm>
            <a:custGeom>
              <a:avLst/>
              <a:gdLst>
                <a:gd name="T0" fmla="*/ 68 w 235"/>
                <a:gd name="T1" fmla="*/ 13 h 363"/>
                <a:gd name="T2" fmla="*/ 109 w 235"/>
                <a:gd name="T3" fmla="*/ 358 h 363"/>
                <a:gd name="T4" fmla="*/ 159 w 235"/>
                <a:gd name="T5" fmla="*/ 335 h 363"/>
                <a:gd name="T6" fmla="*/ 218 w 235"/>
                <a:gd name="T7" fmla="*/ 201 h 363"/>
                <a:gd name="T8" fmla="*/ 224 w 235"/>
                <a:gd name="T9" fmla="*/ 179 h 363"/>
                <a:gd name="T10" fmla="*/ 216 w 235"/>
                <a:gd name="T11" fmla="*/ 125 h 363"/>
                <a:gd name="T12" fmla="*/ 200 w 235"/>
                <a:gd name="T13" fmla="*/ 132 h 363"/>
                <a:gd name="T14" fmla="*/ 200 w 235"/>
                <a:gd name="T15" fmla="*/ 122 h 363"/>
                <a:gd name="T16" fmla="*/ 200 w 235"/>
                <a:gd name="T17" fmla="*/ 109 h 363"/>
                <a:gd name="T18" fmla="*/ 220 w 235"/>
                <a:gd name="T19" fmla="*/ 82 h 363"/>
                <a:gd name="T20" fmla="*/ 216 w 235"/>
                <a:gd name="T21" fmla="*/ 72 h 363"/>
                <a:gd name="T22" fmla="*/ 193 w 235"/>
                <a:gd name="T23" fmla="*/ 68 h 363"/>
                <a:gd name="T24" fmla="*/ 201 w 235"/>
                <a:gd name="T25" fmla="*/ 60 h 363"/>
                <a:gd name="T26" fmla="*/ 200 w 235"/>
                <a:gd name="T27" fmla="*/ 43 h 363"/>
                <a:gd name="T28" fmla="*/ 200 w 235"/>
                <a:gd name="T29" fmla="*/ 43 h 363"/>
                <a:gd name="T30" fmla="*/ 174 w 235"/>
                <a:gd name="T31" fmla="*/ 34 h 363"/>
                <a:gd name="T32" fmla="*/ 182 w 235"/>
                <a:gd name="T33" fmla="*/ 27 h 363"/>
                <a:gd name="T34" fmla="*/ 170 w 235"/>
                <a:gd name="T35" fmla="*/ 20 h 363"/>
                <a:gd name="T36" fmla="*/ 154 w 235"/>
                <a:gd name="T37" fmla="*/ 14 h 363"/>
                <a:gd name="T38" fmla="*/ 123 w 235"/>
                <a:gd name="T39" fmla="*/ 9 h 363"/>
                <a:gd name="T40" fmla="*/ 113 w 235"/>
                <a:gd name="T41" fmla="*/ 334 h 363"/>
                <a:gd name="T42" fmla="*/ 92 w 235"/>
                <a:gd name="T43" fmla="*/ 322 h 363"/>
                <a:gd name="T44" fmla="*/ 78 w 235"/>
                <a:gd name="T45" fmla="*/ 296 h 363"/>
                <a:gd name="T46" fmla="*/ 109 w 235"/>
                <a:gd name="T47" fmla="*/ 282 h 363"/>
                <a:gd name="T48" fmla="*/ 91 w 235"/>
                <a:gd name="T49" fmla="*/ 270 h 363"/>
                <a:gd name="T50" fmla="*/ 59 w 235"/>
                <a:gd name="T51" fmla="*/ 259 h 363"/>
                <a:gd name="T52" fmla="*/ 46 w 235"/>
                <a:gd name="T53" fmla="*/ 233 h 363"/>
                <a:gd name="T54" fmla="*/ 59 w 235"/>
                <a:gd name="T55" fmla="*/ 219 h 363"/>
                <a:gd name="T56" fmla="*/ 78 w 235"/>
                <a:gd name="T57" fmla="*/ 206 h 363"/>
                <a:gd name="T58" fmla="*/ 52 w 235"/>
                <a:gd name="T59" fmla="*/ 193 h 363"/>
                <a:gd name="T60" fmla="*/ 58 w 235"/>
                <a:gd name="T61" fmla="*/ 179 h 363"/>
                <a:gd name="T62" fmla="*/ 37 w 235"/>
                <a:gd name="T63" fmla="*/ 164 h 363"/>
                <a:gd name="T64" fmla="*/ 16 w 235"/>
                <a:gd name="T65" fmla="*/ 151 h 363"/>
                <a:gd name="T66" fmla="*/ 12 w 235"/>
                <a:gd name="T67" fmla="*/ 123 h 363"/>
                <a:gd name="T68" fmla="*/ 26 w 235"/>
                <a:gd name="T69" fmla="*/ 105 h 363"/>
                <a:gd name="T70" fmla="*/ 26 w 235"/>
                <a:gd name="T71" fmla="*/ 86 h 363"/>
                <a:gd name="T72" fmla="*/ 18 w 235"/>
                <a:gd name="T73" fmla="*/ 72 h 363"/>
                <a:gd name="T74" fmla="*/ 36 w 235"/>
                <a:gd name="T75" fmla="*/ 42 h 363"/>
                <a:gd name="T76" fmla="*/ 75 w 235"/>
                <a:gd name="T77" fmla="*/ 32 h 363"/>
                <a:gd name="T78" fmla="*/ 86 w 235"/>
                <a:gd name="T79" fmla="*/ 23 h 363"/>
                <a:gd name="T80" fmla="*/ 90 w 235"/>
                <a:gd name="T81" fmla="*/ 16 h 363"/>
                <a:gd name="T82" fmla="*/ 154 w 235"/>
                <a:gd name="T83" fmla="*/ 333 h 363"/>
                <a:gd name="T84" fmla="*/ 165 w 235"/>
                <a:gd name="T85" fmla="*/ 314 h 363"/>
                <a:gd name="T86" fmla="*/ 172 w 235"/>
                <a:gd name="T87" fmla="*/ 300 h 363"/>
                <a:gd name="T88" fmla="*/ 183 w 235"/>
                <a:gd name="T89" fmla="*/ 278 h 363"/>
                <a:gd name="T90" fmla="*/ 189 w 235"/>
                <a:gd name="T91" fmla="*/ 264 h 363"/>
                <a:gd name="T92" fmla="*/ 194 w 235"/>
                <a:gd name="T93" fmla="*/ 251 h 363"/>
                <a:gd name="T94" fmla="*/ 201 w 235"/>
                <a:gd name="T95" fmla="*/ 235 h 363"/>
                <a:gd name="T96" fmla="*/ 207 w 235"/>
                <a:gd name="T97" fmla="*/ 218 h 363"/>
                <a:gd name="T98" fmla="*/ 211 w 235"/>
                <a:gd name="T99" fmla="*/ 203 h 363"/>
                <a:gd name="T100" fmla="*/ 215 w 235"/>
                <a:gd name="T101" fmla="*/ 191 h 363"/>
                <a:gd name="T102" fmla="*/ 217 w 235"/>
                <a:gd name="T103" fmla="*/ 181 h 363"/>
                <a:gd name="T104" fmla="*/ 217 w 235"/>
                <a:gd name="T105" fmla="*/ 181 h 363"/>
                <a:gd name="T106" fmla="*/ 222 w 235"/>
                <a:gd name="T107" fmla="*/ 156 h 363"/>
                <a:gd name="T108" fmla="*/ 213 w 235"/>
                <a:gd name="T109" fmla="*/ 150 h 363"/>
                <a:gd name="T110" fmla="*/ 198 w 235"/>
                <a:gd name="T111" fmla="*/ 1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5" h="363">
                  <a:moveTo>
                    <a:pt x="224" y="179"/>
                  </a:moveTo>
                  <a:cubicBezTo>
                    <a:pt x="231" y="148"/>
                    <a:pt x="235" y="115"/>
                    <a:pt x="227" y="84"/>
                  </a:cubicBezTo>
                  <a:cubicBezTo>
                    <a:pt x="219" y="49"/>
                    <a:pt x="196" y="23"/>
                    <a:pt x="162" y="10"/>
                  </a:cubicBezTo>
                  <a:cubicBezTo>
                    <a:pt x="143" y="3"/>
                    <a:pt x="122" y="0"/>
                    <a:pt x="102" y="2"/>
                  </a:cubicBezTo>
                  <a:cubicBezTo>
                    <a:pt x="93" y="3"/>
                    <a:pt x="75" y="5"/>
                    <a:pt x="68" y="13"/>
                  </a:cubicBezTo>
                  <a:cubicBezTo>
                    <a:pt x="60" y="15"/>
                    <a:pt x="52" y="19"/>
                    <a:pt x="45" y="24"/>
                  </a:cubicBezTo>
                  <a:cubicBezTo>
                    <a:pt x="0" y="58"/>
                    <a:pt x="0" y="120"/>
                    <a:pt x="14" y="169"/>
                  </a:cubicBezTo>
                  <a:cubicBezTo>
                    <a:pt x="24" y="201"/>
                    <a:pt x="38" y="233"/>
                    <a:pt x="53" y="263"/>
                  </a:cubicBezTo>
                  <a:cubicBezTo>
                    <a:pt x="68" y="295"/>
                    <a:pt x="85" y="329"/>
                    <a:pt x="107" y="358"/>
                  </a:cubicBezTo>
                  <a:cubicBezTo>
                    <a:pt x="107" y="358"/>
                    <a:pt x="108" y="359"/>
                    <a:pt x="109" y="358"/>
                  </a:cubicBezTo>
                  <a:cubicBezTo>
                    <a:pt x="108" y="359"/>
                    <a:pt x="108" y="360"/>
                    <a:pt x="109" y="361"/>
                  </a:cubicBezTo>
                  <a:cubicBezTo>
                    <a:pt x="110" y="362"/>
                    <a:pt x="110" y="362"/>
                    <a:pt x="110" y="362"/>
                  </a:cubicBezTo>
                  <a:cubicBezTo>
                    <a:pt x="110" y="363"/>
                    <a:pt x="112" y="363"/>
                    <a:pt x="113" y="363"/>
                  </a:cubicBezTo>
                  <a:cubicBezTo>
                    <a:pt x="128" y="358"/>
                    <a:pt x="143" y="347"/>
                    <a:pt x="157" y="339"/>
                  </a:cubicBezTo>
                  <a:cubicBezTo>
                    <a:pt x="159" y="338"/>
                    <a:pt x="159" y="337"/>
                    <a:pt x="159" y="335"/>
                  </a:cubicBezTo>
                  <a:cubicBezTo>
                    <a:pt x="184" y="300"/>
                    <a:pt x="201" y="259"/>
                    <a:pt x="213" y="217"/>
                  </a:cubicBezTo>
                  <a:cubicBezTo>
                    <a:pt x="213" y="217"/>
                    <a:pt x="214" y="217"/>
                    <a:pt x="214" y="217"/>
                  </a:cubicBezTo>
                  <a:cubicBezTo>
                    <a:pt x="215" y="217"/>
                    <a:pt x="214" y="216"/>
                    <a:pt x="214" y="215"/>
                  </a:cubicBezTo>
                  <a:cubicBezTo>
                    <a:pt x="214" y="214"/>
                    <a:pt x="215" y="212"/>
                    <a:pt x="215" y="211"/>
                  </a:cubicBezTo>
                  <a:cubicBezTo>
                    <a:pt x="216" y="208"/>
                    <a:pt x="217" y="205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20" y="194"/>
                    <a:pt x="222" y="188"/>
                    <a:pt x="223" y="181"/>
                  </a:cubicBezTo>
                  <a:cubicBezTo>
                    <a:pt x="223" y="181"/>
                    <a:pt x="224" y="181"/>
                    <a:pt x="224" y="181"/>
                  </a:cubicBezTo>
                  <a:cubicBezTo>
                    <a:pt x="225" y="180"/>
                    <a:pt x="224" y="179"/>
                    <a:pt x="224" y="179"/>
                  </a:cubicBezTo>
                  <a:close/>
                  <a:moveTo>
                    <a:pt x="225" y="121"/>
                  </a:moveTo>
                  <a:cubicBezTo>
                    <a:pt x="225" y="123"/>
                    <a:pt x="225" y="126"/>
                    <a:pt x="224" y="128"/>
                  </a:cubicBezTo>
                  <a:cubicBezTo>
                    <a:pt x="216" y="133"/>
                    <a:pt x="206" y="138"/>
                    <a:pt x="199" y="145"/>
                  </a:cubicBezTo>
                  <a:cubicBezTo>
                    <a:pt x="199" y="141"/>
                    <a:pt x="199" y="138"/>
                    <a:pt x="199" y="134"/>
                  </a:cubicBezTo>
                  <a:cubicBezTo>
                    <a:pt x="205" y="131"/>
                    <a:pt x="211" y="128"/>
                    <a:pt x="216" y="125"/>
                  </a:cubicBezTo>
                  <a:cubicBezTo>
                    <a:pt x="219" y="123"/>
                    <a:pt x="222" y="122"/>
                    <a:pt x="225" y="120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225" y="117"/>
                  </a:moveTo>
                  <a:cubicBezTo>
                    <a:pt x="221" y="120"/>
                    <a:pt x="216" y="122"/>
                    <a:pt x="212" y="125"/>
                  </a:cubicBezTo>
                  <a:cubicBezTo>
                    <a:pt x="208" y="127"/>
                    <a:pt x="203" y="130"/>
                    <a:pt x="200" y="132"/>
                  </a:cubicBezTo>
                  <a:cubicBezTo>
                    <a:pt x="200" y="130"/>
                    <a:pt x="200" y="127"/>
                    <a:pt x="200" y="124"/>
                  </a:cubicBezTo>
                  <a:cubicBezTo>
                    <a:pt x="208" y="119"/>
                    <a:pt x="217" y="114"/>
                    <a:pt x="224" y="108"/>
                  </a:cubicBezTo>
                  <a:cubicBezTo>
                    <a:pt x="224" y="111"/>
                    <a:pt x="225" y="114"/>
                    <a:pt x="225" y="117"/>
                  </a:cubicBezTo>
                  <a:close/>
                  <a:moveTo>
                    <a:pt x="224" y="106"/>
                  </a:moveTo>
                  <a:cubicBezTo>
                    <a:pt x="216" y="110"/>
                    <a:pt x="208" y="117"/>
                    <a:pt x="200" y="122"/>
                  </a:cubicBezTo>
                  <a:cubicBezTo>
                    <a:pt x="200" y="118"/>
                    <a:pt x="200" y="114"/>
                    <a:pt x="200" y="111"/>
                  </a:cubicBezTo>
                  <a:cubicBezTo>
                    <a:pt x="207" y="106"/>
                    <a:pt x="215" y="102"/>
                    <a:pt x="223" y="97"/>
                  </a:cubicBezTo>
                  <a:cubicBezTo>
                    <a:pt x="223" y="100"/>
                    <a:pt x="224" y="103"/>
                    <a:pt x="224" y="106"/>
                  </a:cubicBezTo>
                  <a:close/>
                  <a:moveTo>
                    <a:pt x="222" y="95"/>
                  </a:moveTo>
                  <a:cubicBezTo>
                    <a:pt x="215" y="99"/>
                    <a:pt x="207" y="104"/>
                    <a:pt x="200" y="109"/>
                  </a:cubicBezTo>
                  <a:cubicBezTo>
                    <a:pt x="199" y="104"/>
                    <a:pt x="199" y="100"/>
                    <a:pt x="198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06" y="92"/>
                    <a:pt x="214" y="89"/>
                    <a:pt x="220" y="84"/>
                  </a:cubicBezTo>
                  <a:cubicBezTo>
                    <a:pt x="221" y="88"/>
                    <a:pt x="222" y="91"/>
                    <a:pt x="222" y="95"/>
                  </a:cubicBezTo>
                  <a:close/>
                  <a:moveTo>
                    <a:pt x="220" y="82"/>
                  </a:moveTo>
                  <a:cubicBezTo>
                    <a:pt x="213" y="86"/>
                    <a:pt x="206" y="90"/>
                    <a:pt x="198" y="94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198" y="90"/>
                    <a:pt x="197" y="86"/>
                    <a:pt x="196" y="82"/>
                  </a:cubicBezTo>
                  <a:cubicBezTo>
                    <a:pt x="198" y="82"/>
                    <a:pt x="200" y="80"/>
                    <a:pt x="201" y="80"/>
                  </a:cubicBezTo>
                  <a:cubicBezTo>
                    <a:pt x="206" y="77"/>
                    <a:pt x="211" y="75"/>
                    <a:pt x="216" y="72"/>
                  </a:cubicBezTo>
                  <a:cubicBezTo>
                    <a:pt x="218" y="75"/>
                    <a:pt x="219" y="79"/>
                    <a:pt x="220" y="82"/>
                  </a:cubicBezTo>
                  <a:close/>
                  <a:moveTo>
                    <a:pt x="216" y="70"/>
                  </a:moveTo>
                  <a:cubicBezTo>
                    <a:pt x="213" y="71"/>
                    <a:pt x="210" y="73"/>
                    <a:pt x="207" y="74"/>
                  </a:cubicBezTo>
                  <a:cubicBezTo>
                    <a:pt x="205" y="76"/>
                    <a:pt x="200" y="80"/>
                    <a:pt x="196" y="81"/>
                  </a:cubicBezTo>
                  <a:cubicBezTo>
                    <a:pt x="195" y="77"/>
                    <a:pt x="194" y="72"/>
                    <a:pt x="193" y="68"/>
                  </a:cubicBezTo>
                  <a:cubicBezTo>
                    <a:pt x="196" y="66"/>
                    <a:pt x="199" y="64"/>
                    <a:pt x="202" y="62"/>
                  </a:cubicBezTo>
                  <a:cubicBezTo>
                    <a:pt x="205" y="60"/>
                    <a:pt x="207" y="59"/>
                    <a:pt x="210" y="57"/>
                  </a:cubicBezTo>
                  <a:cubicBezTo>
                    <a:pt x="212" y="61"/>
                    <a:pt x="214" y="66"/>
                    <a:pt x="216" y="70"/>
                  </a:cubicBezTo>
                  <a:close/>
                  <a:moveTo>
                    <a:pt x="209" y="55"/>
                  </a:moveTo>
                  <a:cubicBezTo>
                    <a:pt x="206" y="57"/>
                    <a:pt x="204" y="59"/>
                    <a:pt x="201" y="60"/>
                  </a:cubicBezTo>
                  <a:cubicBezTo>
                    <a:pt x="198" y="62"/>
                    <a:pt x="195" y="64"/>
                    <a:pt x="192" y="66"/>
                  </a:cubicBezTo>
                  <a:cubicBezTo>
                    <a:pt x="190" y="62"/>
                    <a:pt x="189" y="58"/>
                    <a:pt x="187" y="54"/>
                  </a:cubicBezTo>
                  <a:cubicBezTo>
                    <a:pt x="192" y="51"/>
                    <a:pt x="197" y="48"/>
                    <a:pt x="202" y="45"/>
                  </a:cubicBezTo>
                  <a:cubicBezTo>
                    <a:pt x="204" y="49"/>
                    <a:pt x="207" y="52"/>
                    <a:pt x="209" y="55"/>
                  </a:cubicBezTo>
                  <a:close/>
                  <a:moveTo>
                    <a:pt x="200" y="43"/>
                  </a:moveTo>
                  <a:cubicBezTo>
                    <a:pt x="195" y="46"/>
                    <a:pt x="191" y="49"/>
                    <a:pt x="186" y="52"/>
                  </a:cubicBezTo>
                  <a:cubicBezTo>
                    <a:pt x="185" y="49"/>
                    <a:pt x="183" y="46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5" y="41"/>
                    <a:pt x="190" y="39"/>
                    <a:pt x="194" y="37"/>
                  </a:cubicBezTo>
                  <a:cubicBezTo>
                    <a:pt x="196" y="39"/>
                    <a:pt x="198" y="41"/>
                    <a:pt x="200" y="43"/>
                  </a:cubicBezTo>
                  <a:close/>
                  <a:moveTo>
                    <a:pt x="192" y="35"/>
                  </a:moveTo>
                  <a:cubicBezTo>
                    <a:pt x="188" y="37"/>
                    <a:pt x="184" y="40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79" y="41"/>
                    <a:pt x="178" y="39"/>
                    <a:pt x="176" y="37"/>
                  </a:cubicBezTo>
                  <a:cubicBezTo>
                    <a:pt x="176" y="36"/>
                    <a:pt x="174" y="35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7" y="32"/>
                    <a:pt x="181" y="31"/>
                    <a:pt x="184" y="28"/>
                  </a:cubicBezTo>
                  <a:cubicBezTo>
                    <a:pt x="187" y="30"/>
                    <a:pt x="190" y="33"/>
                    <a:pt x="192" y="35"/>
                  </a:cubicBezTo>
                  <a:close/>
                  <a:moveTo>
                    <a:pt x="181" y="26"/>
                  </a:moveTo>
                  <a:cubicBezTo>
                    <a:pt x="181" y="27"/>
                    <a:pt x="182" y="27"/>
                    <a:pt x="182" y="27"/>
                  </a:cubicBezTo>
                  <a:cubicBezTo>
                    <a:pt x="179" y="29"/>
                    <a:pt x="176" y="31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0" y="30"/>
                    <a:pt x="167" y="27"/>
                    <a:pt x="163" y="25"/>
                  </a:cubicBezTo>
                  <a:cubicBezTo>
                    <a:pt x="164" y="24"/>
                    <a:pt x="166" y="23"/>
                    <a:pt x="167" y="22"/>
                  </a:cubicBezTo>
                  <a:cubicBezTo>
                    <a:pt x="168" y="21"/>
                    <a:pt x="169" y="21"/>
                    <a:pt x="170" y="20"/>
                  </a:cubicBezTo>
                  <a:cubicBezTo>
                    <a:pt x="174" y="22"/>
                    <a:pt x="177" y="24"/>
                    <a:pt x="181" y="26"/>
                  </a:cubicBezTo>
                  <a:close/>
                  <a:moveTo>
                    <a:pt x="168" y="19"/>
                  </a:moveTo>
                  <a:cubicBezTo>
                    <a:pt x="166" y="21"/>
                    <a:pt x="164" y="22"/>
                    <a:pt x="162" y="24"/>
                  </a:cubicBezTo>
                  <a:cubicBezTo>
                    <a:pt x="159" y="21"/>
                    <a:pt x="155" y="19"/>
                    <a:pt x="151" y="17"/>
                  </a:cubicBezTo>
                  <a:cubicBezTo>
                    <a:pt x="152" y="16"/>
                    <a:pt x="153" y="15"/>
                    <a:pt x="154" y="14"/>
                  </a:cubicBezTo>
                  <a:cubicBezTo>
                    <a:pt x="159" y="16"/>
                    <a:pt x="163" y="17"/>
                    <a:pt x="168" y="19"/>
                  </a:cubicBezTo>
                  <a:close/>
                  <a:moveTo>
                    <a:pt x="127" y="9"/>
                  </a:moveTo>
                  <a:cubicBezTo>
                    <a:pt x="135" y="10"/>
                    <a:pt x="144" y="11"/>
                    <a:pt x="153" y="14"/>
                  </a:cubicBezTo>
                  <a:cubicBezTo>
                    <a:pt x="152" y="15"/>
                    <a:pt x="151" y="16"/>
                    <a:pt x="150" y="17"/>
                  </a:cubicBezTo>
                  <a:cubicBezTo>
                    <a:pt x="142" y="13"/>
                    <a:pt x="133" y="10"/>
                    <a:pt x="123" y="9"/>
                  </a:cubicBezTo>
                  <a:cubicBezTo>
                    <a:pt x="125" y="9"/>
                    <a:pt x="126" y="9"/>
                    <a:pt x="127" y="9"/>
                  </a:cubicBezTo>
                  <a:close/>
                  <a:moveTo>
                    <a:pt x="109" y="353"/>
                  </a:moveTo>
                  <a:cubicBezTo>
                    <a:pt x="106" y="347"/>
                    <a:pt x="103" y="342"/>
                    <a:pt x="100" y="336"/>
                  </a:cubicBezTo>
                  <a:cubicBezTo>
                    <a:pt x="105" y="336"/>
                    <a:pt x="109" y="335"/>
                    <a:pt x="114" y="335"/>
                  </a:cubicBezTo>
                  <a:cubicBezTo>
                    <a:pt x="114" y="335"/>
                    <a:pt x="114" y="334"/>
                    <a:pt x="113" y="334"/>
                  </a:cubicBezTo>
                  <a:cubicBezTo>
                    <a:pt x="109" y="334"/>
                    <a:pt x="104" y="335"/>
                    <a:pt x="100" y="335"/>
                  </a:cubicBezTo>
                  <a:cubicBezTo>
                    <a:pt x="98" y="331"/>
                    <a:pt x="95" y="327"/>
                    <a:pt x="93" y="323"/>
                  </a:cubicBezTo>
                  <a:cubicBezTo>
                    <a:pt x="100" y="323"/>
                    <a:pt x="107" y="323"/>
                    <a:pt x="113" y="323"/>
                  </a:cubicBezTo>
                  <a:cubicBezTo>
                    <a:pt x="114" y="323"/>
                    <a:pt x="114" y="322"/>
                    <a:pt x="113" y="322"/>
                  </a:cubicBezTo>
                  <a:cubicBezTo>
                    <a:pt x="106" y="321"/>
                    <a:pt x="99" y="322"/>
                    <a:pt x="92" y="322"/>
                  </a:cubicBezTo>
                  <a:cubicBezTo>
                    <a:pt x="90" y="318"/>
                    <a:pt x="88" y="314"/>
                    <a:pt x="86" y="310"/>
                  </a:cubicBezTo>
                  <a:cubicBezTo>
                    <a:pt x="95" y="309"/>
                    <a:pt x="104" y="309"/>
                    <a:pt x="113" y="308"/>
                  </a:cubicBezTo>
                  <a:cubicBezTo>
                    <a:pt x="113" y="308"/>
                    <a:pt x="113" y="307"/>
                    <a:pt x="113" y="307"/>
                  </a:cubicBezTo>
                  <a:cubicBezTo>
                    <a:pt x="104" y="307"/>
                    <a:pt x="94" y="308"/>
                    <a:pt x="85" y="309"/>
                  </a:cubicBezTo>
                  <a:cubicBezTo>
                    <a:pt x="83" y="305"/>
                    <a:pt x="81" y="300"/>
                    <a:pt x="78" y="296"/>
                  </a:cubicBezTo>
                  <a:cubicBezTo>
                    <a:pt x="86" y="296"/>
                    <a:pt x="94" y="296"/>
                    <a:pt x="102" y="295"/>
                  </a:cubicBezTo>
                  <a:cubicBezTo>
                    <a:pt x="103" y="295"/>
                    <a:pt x="103" y="294"/>
                    <a:pt x="102" y="294"/>
                  </a:cubicBezTo>
                  <a:cubicBezTo>
                    <a:pt x="94" y="295"/>
                    <a:pt x="86" y="295"/>
                    <a:pt x="78" y="295"/>
                  </a:cubicBezTo>
                  <a:cubicBezTo>
                    <a:pt x="76" y="291"/>
                    <a:pt x="74" y="288"/>
                    <a:pt x="72" y="284"/>
                  </a:cubicBezTo>
                  <a:cubicBezTo>
                    <a:pt x="84" y="284"/>
                    <a:pt x="97" y="283"/>
                    <a:pt x="109" y="282"/>
                  </a:cubicBezTo>
                  <a:cubicBezTo>
                    <a:pt x="110" y="282"/>
                    <a:pt x="110" y="281"/>
                    <a:pt x="109" y="281"/>
                  </a:cubicBezTo>
                  <a:cubicBezTo>
                    <a:pt x="97" y="282"/>
                    <a:pt x="84" y="283"/>
                    <a:pt x="72" y="283"/>
                  </a:cubicBezTo>
                  <a:cubicBezTo>
                    <a:pt x="70" y="280"/>
                    <a:pt x="68" y="277"/>
                    <a:pt x="66" y="274"/>
                  </a:cubicBezTo>
                  <a:cubicBezTo>
                    <a:pt x="75" y="273"/>
                    <a:pt x="83" y="272"/>
                    <a:pt x="91" y="272"/>
                  </a:cubicBezTo>
                  <a:cubicBezTo>
                    <a:pt x="92" y="271"/>
                    <a:pt x="92" y="270"/>
                    <a:pt x="91" y="270"/>
                  </a:cubicBezTo>
                  <a:cubicBezTo>
                    <a:pt x="83" y="271"/>
                    <a:pt x="74" y="272"/>
                    <a:pt x="66" y="273"/>
                  </a:cubicBezTo>
                  <a:cubicBezTo>
                    <a:pt x="64" y="268"/>
                    <a:pt x="62" y="264"/>
                    <a:pt x="60" y="260"/>
                  </a:cubicBezTo>
                  <a:cubicBezTo>
                    <a:pt x="73" y="260"/>
                    <a:pt x="86" y="260"/>
                    <a:pt x="100" y="259"/>
                  </a:cubicBezTo>
                  <a:cubicBezTo>
                    <a:pt x="101" y="259"/>
                    <a:pt x="101" y="257"/>
                    <a:pt x="100" y="257"/>
                  </a:cubicBezTo>
                  <a:cubicBezTo>
                    <a:pt x="86" y="258"/>
                    <a:pt x="73" y="259"/>
                    <a:pt x="59" y="259"/>
                  </a:cubicBezTo>
                  <a:cubicBezTo>
                    <a:pt x="57" y="255"/>
                    <a:pt x="55" y="251"/>
                    <a:pt x="53" y="247"/>
                  </a:cubicBezTo>
                  <a:cubicBezTo>
                    <a:pt x="60" y="247"/>
                    <a:pt x="67" y="247"/>
                    <a:pt x="74" y="247"/>
                  </a:cubicBezTo>
                  <a:cubicBezTo>
                    <a:pt x="74" y="247"/>
                    <a:pt x="74" y="246"/>
                    <a:pt x="74" y="246"/>
                  </a:cubicBezTo>
                  <a:cubicBezTo>
                    <a:pt x="67" y="246"/>
                    <a:pt x="59" y="246"/>
                    <a:pt x="52" y="246"/>
                  </a:cubicBezTo>
                  <a:cubicBezTo>
                    <a:pt x="50" y="241"/>
                    <a:pt x="48" y="237"/>
                    <a:pt x="46" y="233"/>
                  </a:cubicBezTo>
                  <a:cubicBezTo>
                    <a:pt x="61" y="233"/>
                    <a:pt x="76" y="233"/>
                    <a:pt x="91" y="232"/>
                  </a:cubicBezTo>
                  <a:cubicBezTo>
                    <a:pt x="91" y="232"/>
                    <a:pt x="91" y="230"/>
                    <a:pt x="91" y="230"/>
                  </a:cubicBezTo>
                  <a:cubicBezTo>
                    <a:pt x="76" y="231"/>
                    <a:pt x="60" y="231"/>
                    <a:pt x="45" y="231"/>
                  </a:cubicBezTo>
                  <a:cubicBezTo>
                    <a:pt x="44" y="227"/>
                    <a:pt x="42" y="224"/>
                    <a:pt x="40" y="220"/>
                  </a:cubicBezTo>
                  <a:cubicBezTo>
                    <a:pt x="47" y="220"/>
                    <a:pt x="53" y="220"/>
                    <a:pt x="59" y="219"/>
                  </a:cubicBezTo>
                  <a:cubicBezTo>
                    <a:pt x="60" y="219"/>
                    <a:pt x="60" y="218"/>
                    <a:pt x="59" y="218"/>
                  </a:cubicBezTo>
                  <a:cubicBezTo>
                    <a:pt x="53" y="219"/>
                    <a:pt x="46" y="219"/>
                    <a:pt x="40" y="219"/>
                  </a:cubicBezTo>
                  <a:cubicBezTo>
                    <a:pt x="39" y="217"/>
                    <a:pt x="38" y="214"/>
                    <a:pt x="37" y="212"/>
                  </a:cubicBezTo>
                  <a:cubicBezTo>
                    <a:pt x="36" y="210"/>
                    <a:pt x="35" y="208"/>
                    <a:pt x="35" y="206"/>
                  </a:cubicBezTo>
                  <a:cubicBezTo>
                    <a:pt x="49" y="207"/>
                    <a:pt x="64" y="207"/>
                    <a:pt x="78" y="206"/>
                  </a:cubicBezTo>
                  <a:cubicBezTo>
                    <a:pt x="79" y="206"/>
                    <a:pt x="79" y="205"/>
                    <a:pt x="78" y="205"/>
                  </a:cubicBezTo>
                  <a:cubicBezTo>
                    <a:pt x="63" y="205"/>
                    <a:pt x="49" y="204"/>
                    <a:pt x="34" y="205"/>
                  </a:cubicBezTo>
                  <a:cubicBezTo>
                    <a:pt x="33" y="201"/>
                    <a:pt x="31" y="197"/>
                    <a:pt x="30" y="193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7" y="193"/>
                    <a:pt x="44" y="193"/>
                    <a:pt x="52" y="193"/>
                  </a:cubicBezTo>
                  <a:cubicBezTo>
                    <a:pt x="52" y="193"/>
                    <a:pt x="52" y="192"/>
                    <a:pt x="52" y="192"/>
                  </a:cubicBezTo>
                  <a:cubicBezTo>
                    <a:pt x="44" y="191"/>
                    <a:pt x="37" y="192"/>
                    <a:pt x="30" y="192"/>
                  </a:cubicBezTo>
                  <a:cubicBezTo>
                    <a:pt x="30" y="192"/>
                    <a:pt x="29" y="193"/>
                    <a:pt x="29" y="193"/>
                  </a:cubicBezTo>
                  <a:cubicBezTo>
                    <a:pt x="28" y="188"/>
                    <a:pt x="26" y="184"/>
                    <a:pt x="24" y="179"/>
                  </a:cubicBezTo>
                  <a:cubicBezTo>
                    <a:pt x="36" y="180"/>
                    <a:pt x="47" y="179"/>
                    <a:pt x="58" y="179"/>
                  </a:cubicBezTo>
                  <a:cubicBezTo>
                    <a:pt x="59" y="179"/>
                    <a:pt x="59" y="178"/>
                    <a:pt x="58" y="178"/>
                  </a:cubicBezTo>
                  <a:cubicBezTo>
                    <a:pt x="47" y="178"/>
                    <a:pt x="36" y="178"/>
                    <a:pt x="24" y="178"/>
                  </a:cubicBezTo>
                  <a:cubicBezTo>
                    <a:pt x="23" y="174"/>
                    <a:pt x="22" y="171"/>
                    <a:pt x="20" y="167"/>
                  </a:cubicBezTo>
                  <a:cubicBezTo>
                    <a:pt x="26" y="167"/>
                    <a:pt x="32" y="166"/>
                    <a:pt x="38" y="165"/>
                  </a:cubicBezTo>
                  <a:cubicBezTo>
                    <a:pt x="38" y="165"/>
                    <a:pt x="38" y="164"/>
                    <a:pt x="37" y="164"/>
                  </a:cubicBezTo>
                  <a:cubicBezTo>
                    <a:pt x="32" y="165"/>
                    <a:pt x="26" y="166"/>
                    <a:pt x="20" y="166"/>
                  </a:cubicBezTo>
                  <a:cubicBezTo>
                    <a:pt x="19" y="161"/>
                    <a:pt x="18" y="157"/>
                    <a:pt x="17" y="152"/>
                  </a:cubicBezTo>
                  <a:cubicBezTo>
                    <a:pt x="23" y="152"/>
                    <a:pt x="30" y="152"/>
                    <a:pt x="37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0" y="151"/>
                    <a:pt x="23" y="151"/>
                    <a:pt x="16" y="151"/>
                  </a:cubicBezTo>
                  <a:cubicBezTo>
                    <a:pt x="15" y="147"/>
                    <a:pt x="15" y="144"/>
                    <a:pt x="14" y="140"/>
                  </a:cubicBezTo>
                  <a:cubicBezTo>
                    <a:pt x="20" y="140"/>
                    <a:pt x="26" y="140"/>
                    <a:pt x="31" y="140"/>
                  </a:cubicBezTo>
                  <a:cubicBezTo>
                    <a:pt x="32" y="140"/>
                    <a:pt x="32" y="139"/>
                    <a:pt x="31" y="138"/>
                  </a:cubicBezTo>
                  <a:cubicBezTo>
                    <a:pt x="26" y="138"/>
                    <a:pt x="20" y="138"/>
                    <a:pt x="14" y="138"/>
                  </a:cubicBezTo>
                  <a:cubicBezTo>
                    <a:pt x="13" y="133"/>
                    <a:pt x="12" y="128"/>
                    <a:pt x="12" y="123"/>
                  </a:cubicBezTo>
                  <a:cubicBezTo>
                    <a:pt x="16" y="123"/>
                    <a:pt x="20" y="123"/>
                    <a:pt x="25" y="123"/>
                  </a:cubicBezTo>
                  <a:cubicBezTo>
                    <a:pt x="26" y="123"/>
                    <a:pt x="26" y="122"/>
                    <a:pt x="25" y="121"/>
                  </a:cubicBezTo>
                  <a:cubicBezTo>
                    <a:pt x="20" y="121"/>
                    <a:pt x="16" y="121"/>
                    <a:pt x="12" y="121"/>
                  </a:cubicBezTo>
                  <a:cubicBezTo>
                    <a:pt x="11" y="116"/>
                    <a:pt x="11" y="110"/>
                    <a:pt x="12" y="105"/>
                  </a:cubicBezTo>
                  <a:cubicBezTo>
                    <a:pt x="17" y="105"/>
                    <a:pt x="21" y="105"/>
                    <a:pt x="26" y="105"/>
                  </a:cubicBezTo>
                  <a:cubicBezTo>
                    <a:pt x="27" y="105"/>
                    <a:pt x="27" y="104"/>
                    <a:pt x="26" y="104"/>
                  </a:cubicBezTo>
                  <a:cubicBezTo>
                    <a:pt x="21" y="104"/>
                    <a:pt x="17" y="104"/>
                    <a:pt x="12" y="104"/>
                  </a:cubicBezTo>
                  <a:cubicBezTo>
                    <a:pt x="12" y="98"/>
                    <a:pt x="13" y="93"/>
                    <a:pt x="14" y="87"/>
                  </a:cubicBezTo>
                  <a:cubicBezTo>
                    <a:pt x="18" y="87"/>
                    <a:pt x="22" y="87"/>
                    <a:pt x="26" y="87"/>
                  </a:cubicBezTo>
                  <a:cubicBezTo>
                    <a:pt x="27" y="87"/>
                    <a:pt x="27" y="86"/>
                    <a:pt x="26" y="86"/>
                  </a:cubicBezTo>
                  <a:cubicBezTo>
                    <a:pt x="22" y="86"/>
                    <a:pt x="18" y="86"/>
                    <a:pt x="14" y="86"/>
                  </a:cubicBezTo>
                  <a:cubicBezTo>
                    <a:pt x="15" y="82"/>
                    <a:pt x="16" y="77"/>
                    <a:pt x="18" y="73"/>
                  </a:cubicBezTo>
                  <a:cubicBezTo>
                    <a:pt x="23" y="73"/>
                    <a:pt x="28" y="73"/>
                    <a:pt x="32" y="73"/>
                  </a:cubicBezTo>
                  <a:cubicBezTo>
                    <a:pt x="33" y="73"/>
                    <a:pt x="33" y="72"/>
                    <a:pt x="32" y="72"/>
                  </a:cubicBezTo>
                  <a:cubicBezTo>
                    <a:pt x="28" y="72"/>
                    <a:pt x="23" y="72"/>
                    <a:pt x="18" y="72"/>
                  </a:cubicBezTo>
                  <a:cubicBezTo>
                    <a:pt x="20" y="67"/>
                    <a:pt x="22" y="62"/>
                    <a:pt x="25" y="58"/>
                  </a:cubicBezTo>
                  <a:cubicBezTo>
                    <a:pt x="30" y="58"/>
                    <a:pt x="36" y="59"/>
                    <a:pt x="42" y="59"/>
                  </a:cubicBezTo>
                  <a:cubicBezTo>
                    <a:pt x="42" y="59"/>
                    <a:pt x="42" y="57"/>
                    <a:pt x="42" y="57"/>
                  </a:cubicBezTo>
                  <a:cubicBezTo>
                    <a:pt x="36" y="57"/>
                    <a:pt x="31" y="57"/>
                    <a:pt x="25" y="57"/>
                  </a:cubicBezTo>
                  <a:cubicBezTo>
                    <a:pt x="28" y="51"/>
                    <a:pt x="32" y="47"/>
                    <a:pt x="36" y="42"/>
                  </a:cubicBezTo>
                  <a:cubicBezTo>
                    <a:pt x="44" y="43"/>
                    <a:pt x="51" y="44"/>
                    <a:pt x="59" y="45"/>
                  </a:cubicBezTo>
                  <a:cubicBezTo>
                    <a:pt x="60" y="45"/>
                    <a:pt x="60" y="44"/>
                    <a:pt x="60" y="44"/>
                  </a:cubicBezTo>
                  <a:cubicBezTo>
                    <a:pt x="52" y="42"/>
                    <a:pt x="44" y="41"/>
                    <a:pt x="37" y="41"/>
                  </a:cubicBezTo>
                  <a:cubicBezTo>
                    <a:pt x="40" y="38"/>
                    <a:pt x="43" y="35"/>
                    <a:pt x="46" y="32"/>
                  </a:cubicBezTo>
                  <a:cubicBezTo>
                    <a:pt x="56" y="31"/>
                    <a:pt x="66" y="32"/>
                    <a:pt x="75" y="32"/>
                  </a:cubicBezTo>
                  <a:cubicBezTo>
                    <a:pt x="76" y="33"/>
                    <a:pt x="76" y="31"/>
                    <a:pt x="75" y="31"/>
                  </a:cubicBezTo>
                  <a:cubicBezTo>
                    <a:pt x="66" y="30"/>
                    <a:pt x="57" y="30"/>
                    <a:pt x="48" y="31"/>
                  </a:cubicBezTo>
                  <a:cubicBezTo>
                    <a:pt x="54" y="27"/>
                    <a:pt x="60" y="23"/>
                    <a:pt x="66" y="21"/>
                  </a:cubicBezTo>
                  <a:cubicBezTo>
                    <a:pt x="66" y="21"/>
                    <a:pt x="66" y="22"/>
                    <a:pt x="67" y="22"/>
                  </a:cubicBezTo>
                  <a:cubicBezTo>
                    <a:pt x="73" y="22"/>
                    <a:pt x="80" y="23"/>
                    <a:pt x="86" y="23"/>
                  </a:cubicBezTo>
                  <a:cubicBezTo>
                    <a:pt x="87" y="23"/>
                    <a:pt x="87" y="22"/>
                    <a:pt x="86" y="22"/>
                  </a:cubicBezTo>
                  <a:cubicBezTo>
                    <a:pt x="82" y="21"/>
                    <a:pt x="77" y="21"/>
                    <a:pt x="72" y="21"/>
                  </a:cubicBezTo>
                  <a:cubicBezTo>
                    <a:pt x="72" y="20"/>
                    <a:pt x="73" y="20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8" y="17"/>
                    <a:pt x="84" y="16"/>
                    <a:pt x="90" y="16"/>
                  </a:cubicBezTo>
                  <a:cubicBezTo>
                    <a:pt x="115" y="14"/>
                    <a:pt x="148" y="19"/>
                    <a:pt x="166" y="38"/>
                  </a:cubicBezTo>
                  <a:cubicBezTo>
                    <a:pt x="204" y="78"/>
                    <a:pt x="195" y="145"/>
                    <a:pt x="182" y="193"/>
                  </a:cubicBezTo>
                  <a:cubicBezTo>
                    <a:pt x="167" y="250"/>
                    <a:pt x="142" y="304"/>
                    <a:pt x="109" y="353"/>
                  </a:cubicBezTo>
                  <a:close/>
                  <a:moveTo>
                    <a:pt x="155" y="333"/>
                  </a:moveTo>
                  <a:cubicBezTo>
                    <a:pt x="155" y="333"/>
                    <a:pt x="154" y="333"/>
                    <a:pt x="154" y="333"/>
                  </a:cubicBezTo>
                  <a:cubicBezTo>
                    <a:pt x="142" y="339"/>
                    <a:pt x="129" y="345"/>
                    <a:pt x="117" y="352"/>
                  </a:cubicBezTo>
                  <a:cubicBezTo>
                    <a:pt x="120" y="349"/>
                    <a:pt x="122" y="346"/>
                    <a:pt x="124" y="343"/>
                  </a:cubicBezTo>
                  <a:cubicBezTo>
                    <a:pt x="137" y="336"/>
                    <a:pt x="150" y="328"/>
                    <a:pt x="162" y="319"/>
                  </a:cubicBezTo>
                  <a:cubicBezTo>
                    <a:pt x="160" y="324"/>
                    <a:pt x="157" y="328"/>
                    <a:pt x="155" y="333"/>
                  </a:cubicBezTo>
                  <a:close/>
                  <a:moveTo>
                    <a:pt x="165" y="314"/>
                  </a:moveTo>
                  <a:cubicBezTo>
                    <a:pt x="152" y="322"/>
                    <a:pt x="139" y="330"/>
                    <a:pt x="126" y="339"/>
                  </a:cubicBezTo>
                  <a:cubicBezTo>
                    <a:pt x="129" y="335"/>
                    <a:pt x="132" y="330"/>
                    <a:pt x="134" y="325"/>
                  </a:cubicBezTo>
                  <a:cubicBezTo>
                    <a:pt x="146" y="319"/>
                    <a:pt x="158" y="312"/>
                    <a:pt x="170" y="304"/>
                  </a:cubicBezTo>
                  <a:cubicBezTo>
                    <a:pt x="168" y="307"/>
                    <a:pt x="166" y="311"/>
                    <a:pt x="165" y="314"/>
                  </a:cubicBezTo>
                  <a:close/>
                  <a:moveTo>
                    <a:pt x="172" y="300"/>
                  </a:moveTo>
                  <a:cubicBezTo>
                    <a:pt x="160" y="306"/>
                    <a:pt x="148" y="314"/>
                    <a:pt x="136" y="322"/>
                  </a:cubicBezTo>
                  <a:cubicBezTo>
                    <a:pt x="140" y="317"/>
                    <a:pt x="143" y="311"/>
                    <a:pt x="146" y="305"/>
                  </a:cubicBezTo>
                  <a:cubicBezTo>
                    <a:pt x="158" y="298"/>
                    <a:pt x="169" y="290"/>
                    <a:pt x="180" y="282"/>
                  </a:cubicBezTo>
                  <a:cubicBezTo>
                    <a:pt x="178" y="288"/>
                    <a:pt x="175" y="294"/>
                    <a:pt x="172" y="300"/>
                  </a:cubicBezTo>
                  <a:close/>
                  <a:moveTo>
                    <a:pt x="183" y="278"/>
                  </a:moveTo>
                  <a:cubicBezTo>
                    <a:pt x="171" y="285"/>
                    <a:pt x="159" y="293"/>
                    <a:pt x="148" y="302"/>
                  </a:cubicBezTo>
                  <a:cubicBezTo>
                    <a:pt x="150" y="296"/>
                    <a:pt x="153" y="291"/>
                    <a:pt x="156" y="286"/>
                  </a:cubicBezTo>
                  <a:cubicBezTo>
                    <a:pt x="166" y="281"/>
                    <a:pt x="177" y="275"/>
                    <a:pt x="187" y="268"/>
                  </a:cubicBezTo>
                  <a:cubicBezTo>
                    <a:pt x="185" y="272"/>
                    <a:pt x="184" y="275"/>
                    <a:pt x="183" y="278"/>
                  </a:cubicBezTo>
                  <a:close/>
                  <a:moveTo>
                    <a:pt x="189" y="264"/>
                  </a:moveTo>
                  <a:cubicBezTo>
                    <a:pt x="178" y="270"/>
                    <a:pt x="167" y="277"/>
                    <a:pt x="157" y="284"/>
                  </a:cubicBezTo>
                  <a:cubicBezTo>
                    <a:pt x="159" y="280"/>
                    <a:pt x="161" y="276"/>
                    <a:pt x="162" y="271"/>
                  </a:cubicBezTo>
                  <a:cubicBezTo>
                    <a:pt x="173" y="266"/>
                    <a:pt x="183" y="261"/>
                    <a:pt x="193" y="255"/>
                  </a:cubicBezTo>
                  <a:cubicBezTo>
                    <a:pt x="191" y="258"/>
                    <a:pt x="190" y="261"/>
                    <a:pt x="189" y="264"/>
                  </a:cubicBezTo>
                  <a:close/>
                  <a:moveTo>
                    <a:pt x="194" y="251"/>
                  </a:moveTo>
                  <a:cubicBezTo>
                    <a:pt x="184" y="257"/>
                    <a:pt x="174" y="263"/>
                    <a:pt x="163" y="269"/>
                  </a:cubicBezTo>
                  <a:cubicBezTo>
                    <a:pt x="165" y="265"/>
                    <a:pt x="167" y="261"/>
                    <a:pt x="169" y="257"/>
                  </a:cubicBezTo>
                  <a:cubicBezTo>
                    <a:pt x="179" y="251"/>
                    <a:pt x="189" y="245"/>
                    <a:pt x="199" y="238"/>
                  </a:cubicBezTo>
                  <a:cubicBezTo>
                    <a:pt x="198" y="243"/>
                    <a:pt x="196" y="247"/>
                    <a:pt x="194" y="251"/>
                  </a:cubicBezTo>
                  <a:close/>
                  <a:moveTo>
                    <a:pt x="201" y="235"/>
                  </a:moveTo>
                  <a:cubicBezTo>
                    <a:pt x="190" y="241"/>
                    <a:pt x="180" y="248"/>
                    <a:pt x="170" y="255"/>
                  </a:cubicBezTo>
                  <a:cubicBezTo>
                    <a:pt x="171" y="250"/>
                    <a:pt x="173" y="246"/>
                    <a:pt x="175" y="242"/>
                  </a:cubicBezTo>
                  <a:cubicBezTo>
                    <a:pt x="185" y="235"/>
                    <a:pt x="195" y="229"/>
                    <a:pt x="205" y="223"/>
                  </a:cubicBezTo>
                  <a:cubicBezTo>
                    <a:pt x="204" y="227"/>
                    <a:pt x="202" y="231"/>
                    <a:pt x="201" y="235"/>
                  </a:cubicBezTo>
                  <a:close/>
                  <a:moveTo>
                    <a:pt x="207" y="218"/>
                  </a:moveTo>
                  <a:cubicBezTo>
                    <a:pt x="196" y="224"/>
                    <a:pt x="185" y="232"/>
                    <a:pt x="176" y="239"/>
                  </a:cubicBezTo>
                  <a:cubicBezTo>
                    <a:pt x="178" y="234"/>
                    <a:pt x="179" y="229"/>
                    <a:pt x="181" y="224"/>
                  </a:cubicBezTo>
                  <a:cubicBezTo>
                    <a:pt x="191" y="219"/>
                    <a:pt x="201" y="214"/>
                    <a:pt x="210" y="208"/>
                  </a:cubicBezTo>
                  <a:cubicBezTo>
                    <a:pt x="209" y="211"/>
                    <a:pt x="208" y="215"/>
                    <a:pt x="207" y="218"/>
                  </a:cubicBezTo>
                  <a:close/>
                  <a:moveTo>
                    <a:pt x="211" y="203"/>
                  </a:moveTo>
                  <a:cubicBezTo>
                    <a:pt x="201" y="209"/>
                    <a:pt x="192" y="216"/>
                    <a:pt x="182" y="222"/>
                  </a:cubicBezTo>
                  <a:cubicBezTo>
                    <a:pt x="183" y="218"/>
                    <a:pt x="184" y="215"/>
                    <a:pt x="185" y="211"/>
                  </a:cubicBezTo>
                  <a:cubicBezTo>
                    <a:pt x="195" y="206"/>
                    <a:pt x="204" y="200"/>
                    <a:pt x="214" y="195"/>
                  </a:cubicBezTo>
                  <a:cubicBezTo>
                    <a:pt x="213" y="197"/>
                    <a:pt x="212" y="200"/>
                    <a:pt x="211" y="203"/>
                  </a:cubicBezTo>
                  <a:close/>
                  <a:moveTo>
                    <a:pt x="215" y="191"/>
                  </a:moveTo>
                  <a:cubicBezTo>
                    <a:pt x="205" y="197"/>
                    <a:pt x="195" y="203"/>
                    <a:pt x="186" y="209"/>
                  </a:cubicBezTo>
                  <a:cubicBezTo>
                    <a:pt x="186" y="206"/>
                    <a:pt x="187" y="204"/>
                    <a:pt x="188" y="201"/>
                  </a:cubicBezTo>
                  <a:cubicBezTo>
                    <a:pt x="197" y="196"/>
                    <a:pt x="207" y="191"/>
                    <a:pt x="216" y="185"/>
                  </a:cubicBezTo>
                  <a:cubicBezTo>
                    <a:pt x="216" y="187"/>
                    <a:pt x="215" y="189"/>
                    <a:pt x="215" y="191"/>
                  </a:cubicBezTo>
                  <a:close/>
                  <a:moveTo>
                    <a:pt x="217" y="181"/>
                  </a:moveTo>
                  <a:cubicBezTo>
                    <a:pt x="207" y="186"/>
                    <a:pt x="198" y="192"/>
                    <a:pt x="189" y="199"/>
                  </a:cubicBezTo>
                  <a:cubicBezTo>
                    <a:pt x="189" y="197"/>
                    <a:pt x="190" y="195"/>
                    <a:pt x="190" y="193"/>
                  </a:cubicBezTo>
                  <a:cubicBezTo>
                    <a:pt x="190" y="191"/>
                    <a:pt x="191" y="190"/>
                    <a:pt x="191" y="189"/>
                  </a:cubicBezTo>
                  <a:cubicBezTo>
                    <a:pt x="201" y="183"/>
                    <a:pt x="211" y="176"/>
                    <a:pt x="220" y="169"/>
                  </a:cubicBezTo>
                  <a:cubicBezTo>
                    <a:pt x="219" y="173"/>
                    <a:pt x="218" y="177"/>
                    <a:pt x="217" y="181"/>
                  </a:cubicBezTo>
                  <a:close/>
                  <a:moveTo>
                    <a:pt x="221" y="165"/>
                  </a:moveTo>
                  <a:cubicBezTo>
                    <a:pt x="211" y="172"/>
                    <a:pt x="201" y="179"/>
                    <a:pt x="192" y="187"/>
                  </a:cubicBezTo>
                  <a:cubicBezTo>
                    <a:pt x="193" y="182"/>
                    <a:pt x="194" y="177"/>
                    <a:pt x="195" y="172"/>
                  </a:cubicBezTo>
                  <a:cubicBezTo>
                    <a:pt x="199" y="170"/>
                    <a:pt x="204" y="167"/>
                    <a:pt x="209" y="164"/>
                  </a:cubicBezTo>
                  <a:cubicBezTo>
                    <a:pt x="213" y="161"/>
                    <a:pt x="218" y="159"/>
                    <a:pt x="222" y="156"/>
                  </a:cubicBezTo>
                  <a:cubicBezTo>
                    <a:pt x="221" y="159"/>
                    <a:pt x="221" y="162"/>
                    <a:pt x="221" y="165"/>
                  </a:cubicBezTo>
                  <a:close/>
                  <a:moveTo>
                    <a:pt x="222" y="153"/>
                  </a:moveTo>
                  <a:cubicBezTo>
                    <a:pt x="213" y="158"/>
                    <a:pt x="203" y="164"/>
                    <a:pt x="195" y="170"/>
                  </a:cubicBezTo>
                  <a:cubicBezTo>
                    <a:pt x="196" y="167"/>
                    <a:pt x="196" y="163"/>
                    <a:pt x="197" y="160"/>
                  </a:cubicBezTo>
                  <a:cubicBezTo>
                    <a:pt x="202" y="157"/>
                    <a:pt x="208" y="153"/>
                    <a:pt x="213" y="150"/>
                  </a:cubicBezTo>
                  <a:cubicBezTo>
                    <a:pt x="216" y="148"/>
                    <a:pt x="220" y="146"/>
                    <a:pt x="223" y="144"/>
                  </a:cubicBezTo>
                  <a:cubicBezTo>
                    <a:pt x="223" y="147"/>
                    <a:pt x="223" y="150"/>
                    <a:pt x="222" y="153"/>
                  </a:cubicBezTo>
                  <a:close/>
                  <a:moveTo>
                    <a:pt x="210" y="149"/>
                  </a:moveTo>
                  <a:cubicBezTo>
                    <a:pt x="205" y="152"/>
                    <a:pt x="201" y="155"/>
                    <a:pt x="197" y="158"/>
                  </a:cubicBezTo>
                  <a:cubicBezTo>
                    <a:pt x="197" y="155"/>
                    <a:pt x="198" y="151"/>
                    <a:pt x="198" y="147"/>
                  </a:cubicBezTo>
                  <a:cubicBezTo>
                    <a:pt x="203" y="145"/>
                    <a:pt x="208" y="141"/>
                    <a:pt x="213" y="138"/>
                  </a:cubicBezTo>
                  <a:cubicBezTo>
                    <a:pt x="217" y="136"/>
                    <a:pt x="220" y="133"/>
                    <a:pt x="224" y="131"/>
                  </a:cubicBezTo>
                  <a:cubicBezTo>
                    <a:pt x="224" y="134"/>
                    <a:pt x="224" y="137"/>
                    <a:pt x="224" y="140"/>
                  </a:cubicBezTo>
                  <a:cubicBezTo>
                    <a:pt x="219" y="143"/>
                    <a:pt x="214" y="146"/>
                    <a:pt x="210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F0C4FC41-8785-4A94-8D75-B222B4AB0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8788" y="2763838"/>
              <a:ext cx="287337" cy="269875"/>
            </a:xfrm>
            <a:custGeom>
              <a:avLst/>
              <a:gdLst>
                <a:gd name="T0" fmla="*/ 104 w 123"/>
                <a:gd name="T1" fmla="*/ 18 h 125"/>
                <a:gd name="T2" fmla="*/ 101 w 123"/>
                <a:gd name="T3" fmla="*/ 15 h 125"/>
                <a:gd name="T4" fmla="*/ 54 w 123"/>
                <a:gd name="T5" fmla="*/ 2 h 125"/>
                <a:gd name="T6" fmla="*/ 3 w 123"/>
                <a:gd name="T7" fmla="*/ 68 h 125"/>
                <a:gd name="T8" fmla="*/ 118 w 123"/>
                <a:gd name="T9" fmla="*/ 48 h 125"/>
                <a:gd name="T10" fmla="*/ 82 w 123"/>
                <a:gd name="T11" fmla="*/ 15 h 125"/>
                <a:gd name="T12" fmla="*/ 68 w 123"/>
                <a:gd name="T13" fmla="*/ 9 h 125"/>
                <a:gd name="T14" fmla="*/ 65 w 123"/>
                <a:gd name="T15" fmla="*/ 10 h 125"/>
                <a:gd name="T16" fmla="*/ 77 w 123"/>
                <a:gd name="T17" fmla="*/ 16 h 125"/>
                <a:gd name="T18" fmla="*/ 64 w 123"/>
                <a:gd name="T19" fmla="*/ 14 h 125"/>
                <a:gd name="T20" fmla="*/ 65 w 123"/>
                <a:gd name="T21" fmla="*/ 10 h 125"/>
                <a:gd name="T22" fmla="*/ 55 w 123"/>
                <a:gd name="T23" fmla="*/ 12 h 125"/>
                <a:gd name="T24" fmla="*/ 65 w 123"/>
                <a:gd name="T25" fmla="*/ 19 h 125"/>
                <a:gd name="T26" fmla="*/ 46 w 123"/>
                <a:gd name="T27" fmla="*/ 12 h 125"/>
                <a:gd name="T28" fmla="*/ 42 w 123"/>
                <a:gd name="T29" fmla="*/ 13 h 125"/>
                <a:gd name="T30" fmla="*/ 54 w 123"/>
                <a:gd name="T31" fmla="*/ 28 h 125"/>
                <a:gd name="T32" fmla="*/ 42 w 123"/>
                <a:gd name="T33" fmla="*/ 13 h 125"/>
                <a:gd name="T34" fmla="*/ 52 w 123"/>
                <a:gd name="T35" fmla="*/ 29 h 125"/>
                <a:gd name="T36" fmla="*/ 23 w 123"/>
                <a:gd name="T37" fmla="*/ 25 h 125"/>
                <a:gd name="T38" fmla="*/ 21 w 123"/>
                <a:gd name="T39" fmla="*/ 26 h 125"/>
                <a:gd name="T40" fmla="*/ 43 w 123"/>
                <a:gd name="T41" fmla="*/ 46 h 125"/>
                <a:gd name="T42" fmla="*/ 21 w 123"/>
                <a:gd name="T43" fmla="*/ 26 h 125"/>
                <a:gd name="T44" fmla="*/ 43 w 123"/>
                <a:gd name="T45" fmla="*/ 48 h 125"/>
                <a:gd name="T46" fmla="*/ 13 w 123"/>
                <a:gd name="T47" fmla="*/ 45 h 125"/>
                <a:gd name="T48" fmla="*/ 41 w 123"/>
                <a:gd name="T49" fmla="*/ 58 h 125"/>
                <a:gd name="T50" fmla="*/ 10 w 123"/>
                <a:gd name="T51" fmla="*/ 57 h 125"/>
                <a:gd name="T52" fmla="*/ 10 w 123"/>
                <a:gd name="T53" fmla="*/ 59 h 125"/>
                <a:gd name="T54" fmla="*/ 43 w 123"/>
                <a:gd name="T55" fmla="*/ 80 h 125"/>
                <a:gd name="T56" fmla="*/ 10 w 123"/>
                <a:gd name="T57" fmla="*/ 59 h 125"/>
                <a:gd name="T58" fmla="*/ 11 w 123"/>
                <a:gd name="T59" fmla="*/ 70 h 125"/>
                <a:gd name="T60" fmla="*/ 35 w 123"/>
                <a:gd name="T61" fmla="*/ 80 h 125"/>
                <a:gd name="T62" fmla="*/ 43 w 123"/>
                <a:gd name="T63" fmla="*/ 83 h 125"/>
                <a:gd name="T64" fmla="*/ 14 w 123"/>
                <a:gd name="T65" fmla="*/ 82 h 125"/>
                <a:gd name="T66" fmla="*/ 48 w 123"/>
                <a:gd name="T67" fmla="*/ 96 h 125"/>
                <a:gd name="T68" fmla="*/ 23 w 123"/>
                <a:gd name="T69" fmla="*/ 96 h 125"/>
                <a:gd name="T70" fmla="*/ 48 w 123"/>
                <a:gd name="T71" fmla="*/ 96 h 125"/>
                <a:gd name="T72" fmla="*/ 53 w 123"/>
                <a:gd name="T73" fmla="*/ 105 h 125"/>
                <a:gd name="T74" fmla="*/ 26 w 123"/>
                <a:gd name="T75" fmla="*/ 99 h 125"/>
                <a:gd name="T76" fmla="*/ 66 w 123"/>
                <a:gd name="T77" fmla="*/ 112 h 125"/>
                <a:gd name="T78" fmla="*/ 48 w 123"/>
                <a:gd name="T79" fmla="*/ 59 h 125"/>
                <a:gd name="T80" fmla="*/ 64 w 123"/>
                <a:gd name="T81" fmla="*/ 27 h 125"/>
                <a:gd name="T82" fmla="*/ 71 w 123"/>
                <a:gd name="T8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125">
                  <a:moveTo>
                    <a:pt x="118" y="48"/>
                  </a:moveTo>
                  <a:cubicBezTo>
                    <a:pt x="116" y="37"/>
                    <a:pt x="111" y="26"/>
                    <a:pt x="104" y="18"/>
                  </a:cubicBezTo>
                  <a:cubicBezTo>
                    <a:pt x="103" y="17"/>
                    <a:pt x="103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2" y="6"/>
                    <a:pt x="80" y="1"/>
                    <a:pt x="66" y="2"/>
                  </a:cubicBezTo>
                  <a:cubicBezTo>
                    <a:pt x="63" y="0"/>
                    <a:pt x="58" y="1"/>
                    <a:pt x="54" y="2"/>
                  </a:cubicBezTo>
                  <a:cubicBezTo>
                    <a:pt x="50" y="2"/>
                    <a:pt x="46" y="3"/>
                    <a:pt x="43" y="5"/>
                  </a:cubicBezTo>
                  <a:cubicBezTo>
                    <a:pt x="16" y="7"/>
                    <a:pt x="0" y="44"/>
                    <a:pt x="3" y="68"/>
                  </a:cubicBezTo>
                  <a:cubicBezTo>
                    <a:pt x="7" y="103"/>
                    <a:pt x="37" y="125"/>
                    <a:pt x="72" y="119"/>
                  </a:cubicBezTo>
                  <a:cubicBezTo>
                    <a:pt x="106" y="114"/>
                    <a:pt x="123" y="80"/>
                    <a:pt x="118" y="48"/>
                  </a:cubicBezTo>
                  <a:close/>
                  <a:moveTo>
                    <a:pt x="89" y="14"/>
                  </a:moveTo>
                  <a:cubicBezTo>
                    <a:pt x="87" y="14"/>
                    <a:pt x="84" y="15"/>
                    <a:pt x="82" y="15"/>
                  </a:cubicBezTo>
                  <a:cubicBezTo>
                    <a:pt x="79" y="13"/>
                    <a:pt x="76" y="12"/>
                    <a:pt x="73" y="11"/>
                  </a:cubicBezTo>
                  <a:cubicBezTo>
                    <a:pt x="72" y="10"/>
                    <a:pt x="70" y="10"/>
                    <a:pt x="68" y="9"/>
                  </a:cubicBezTo>
                  <a:cubicBezTo>
                    <a:pt x="76" y="8"/>
                    <a:pt x="83" y="10"/>
                    <a:pt x="89" y="14"/>
                  </a:cubicBezTo>
                  <a:close/>
                  <a:moveTo>
                    <a:pt x="65" y="10"/>
                  </a:moveTo>
                  <a:cubicBezTo>
                    <a:pt x="67" y="11"/>
                    <a:pt x="70" y="12"/>
                    <a:pt x="73" y="14"/>
                  </a:cubicBezTo>
                  <a:cubicBezTo>
                    <a:pt x="74" y="14"/>
                    <a:pt x="76" y="15"/>
                    <a:pt x="77" y="16"/>
                  </a:cubicBezTo>
                  <a:cubicBezTo>
                    <a:pt x="75" y="16"/>
                    <a:pt x="72" y="17"/>
                    <a:pt x="70" y="17"/>
                  </a:cubicBezTo>
                  <a:cubicBezTo>
                    <a:pt x="68" y="16"/>
                    <a:pt x="66" y="15"/>
                    <a:pt x="64" y="14"/>
                  </a:cubicBezTo>
                  <a:cubicBezTo>
                    <a:pt x="62" y="13"/>
                    <a:pt x="60" y="12"/>
                    <a:pt x="59" y="11"/>
                  </a:cubicBezTo>
                  <a:cubicBezTo>
                    <a:pt x="61" y="10"/>
                    <a:pt x="63" y="10"/>
                    <a:pt x="65" y="10"/>
                  </a:cubicBezTo>
                  <a:close/>
                  <a:moveTo>
                    <a:pt x="52" y="11"/>
                  </a:moveTo>
                  <a:cubicBezTo>
                    <a:pt x="52" y="12"/>
                    <a:pt x="53" y="13"/>
                    <a:pt x="55" y="12"/>
                  </a:cubicBezTo>
                  <a:cubicBezTo>
                    <a:pt x="57" y="14"/>
                    <a:pt x="60" y="16"/>
                    <a:pt x="62" y="17"/>
                  </a:cubicBezTo>
                  <a:cubicBezTo>
                    <a:pt x="63" y="18"/>
                    <a:pt x="64" y="19"/>
                    <a:pt x="65" y="19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56" y="18"/>
                    <a:pt x="51" y="15"/>
                    <a:pt x="46" y="12"/>
                  </a:cubicBezTo>
                  <a:cubicBezTo>
                    <a:pt x="48" y="12"/>
                    <a:pt x="50" y="11"/>
                    <a:pt x="52" y="11"/>
                  </a:cubicBezTo>
                  <a:close/>
                  <a:moveTo>
                    <a:pt x="42" y="13"/>
                  </a:moveTo>
                  <a:cubicBezTo>
                    <a:pt x="48" y="17"/>
                    <a:pt x="53" y="21"/>
                    <a:pt x="58" y="23"/>
                  </a:cubicBezTo>
                  <a:cubicBezTo>
                    <a:pt x="57" y="25"/>
                    <a:pt x="55" y="26"/>
                    <a:pt x="54" y="28"/>
                  </a:cubicBezTo>
                  <a:cubicBezTo>
                    <a:pt x="47" y="24"/>
                    <a:pt x="39" y="21"/>
                    <a:pt x="31" y="18"/>
                  </a:cubicBezTo>
                  <a:cubicBezTo>
                    <a:pt x="35" y="16"/>
                    <a:pt x="39" y="14"/>
                    <a:pt x="42" y="13"/>
                  </a:cubicBezTo>
                  <a:close/>
                  <a:moveTo>
                    <a:pt x="30" y="19"/>
                  </a:moveTo>
                  <a:cubicBezTo>
                    <a:pt x="37" y="22"/>
                    <a:pt x="44" y="26"/>
                    <a:pt x="52" y="29"/>
                  </a:cubicBezTo>
                  <a:cubicBezTo>
                    <a:pt x="50" y="32"/>
                    <a:pt x="49" y="34"/>
                    <a:pt x="47" y="37"/>
                  </a:cubicBezTo>
                  <a:cubicBezTo>
                    <a:pt x="39" y="32"/>
                    <a:pt x="31" y="29"/>
                    <a:pt x="23" y="25"/>
                  </a:cubicBezTo>
                  <a:cubicBezTo>
                    <a:pt x="25" y="22"/>
                    <a:pt x="27" y="20"/>
                    <a:pt x="30" y="19"/>
                  </a:cubicBezTo>
                  <a:close/>
                  <a:moveTo>
                    <a:pt x="21" y="26"/>
                  </a:moveTo>
                  <a:cubicBezTo>
                    <a:pt x="30" y="30"/>
                    <a:pt x="38" y="35"/>
                    <a:pt x="46" y="38"/>
                  </a:cubicBezTo>
                  <a:cubicBezTo>
                    <a:pt x="45" y="41"/>
                    <a:pt x="44" y="43"/>
                    <a:pt x="43" y="46"/>
                  </a:cubicBezTo>
                  <a:cubicBezTo>
                    <a:pt x="34" y="42"/>
                    <a:pt x="25" y="39"/>
                    <a:pt x="16" y="35"/>
                  </a:cubicBezTo>
                  <a:cubicBezTo>
                    <a:pt x="17" y="32"/>
                    <a:pt x="19" y="29"/>
                    <a:pt x="21" y="26"/>
                  </a:cubicBezTo>
                  <a:close/>
                  <a:moveTo>
                    <a:pt x="15" y="36"/>
                  </a:moveTo>
                  <a:cubicBezTo>
                    <a:pt x="24" y="40"/>
                    <a:pt x="33" y="45"/>
                    <a:pt x="43" y="48"/>
                  </a:cubicBezTo>
                  <a:cubicBezTo>
                    <a:pt x="42" y="50"/>
                    <a:pt x="42" y="53"/>
                    <a:pt x="42" y="55"/>
                  </a:cubicBezTo>
                  <a:cubicBezTo>
                    <a:pt x="32" y="52"/>
                    <a:pt x="22" y="48"/>
                    <a:pt x="13" y="45"/>
                  </a:cubicBezTo>
                  <a:cubicBezTo>
                    <a:pt x="12" y="44"/>
                    <a:pt x="12" y="45"/>
                    <a:pt x="12" y="46"/>
                  </a:cubicBezTo>
                  <a:cubicBezTo>
                    <a:pt x="21" y="50"/>
                    <a:pt x="31" y="54"/>
                    <a:pt x="41" y="58"/>
                  </a:cubicBezTo>
                  <a:cubicBezTo>
                    <a:pt x="41" y="61"/>
                    <a:pt x="41" y="64"/>
                    <a:pt x="41" y="68"/>
                  </a:cubicBezTo>
                  <a:cubicBezTo>
                    <a:pt x="31" y="63"/>
                    <a:pt x="20" y="60"/>
                    <a:pt x="10" y="57"/>
                  </a:cubicBezTo>
                  <a:cubicBezTo>
                    <a:pt x="10" y="50"/>
                    <a:pt x="12" y="42"/>
                    <a:pt x="15" y="36"/>
                  </a:cubicBezTo>
                  <a:close/>
                  <a:moveTo>
                    <a:pt x="10" y="59"/>
                  </a:moveTo>
                  <a:cubicBezTo>
                    <a:pt x="20" y="63"/>
                    <a:pt x="31" y="68"/>
                    <a:pt x="41" y="70"/>
                  </a:cubicBezTo>
                  <a:cubicBezTo>
                    <a:pt x="42" y="74"/>
                    <a:pt x="42" y="77"/>
                    <a:pt x="43" y="80"/>
                  </a:cubicBezTo>
                  <a:cubicBezTo>
                    <a:pt x="32" y="76"/>
                    <a:pt x="21" y="72"/>
                    <a:pt x="11" y="69"/>
                  </a:cubicBezTo>
                  <a:cubicBezTo>
                    <a:pt x="10" y="65"/>
                    <a:pt x="10" y="62"/>
                    <a:pt x="10" y="59"/>
                  </a:cubicBezTo>
                  <a:close/>
                  <a:moveTo>
                    <a:pt x="11" y="72"/>
                  </a:moveTo>
                  <a:cubicBezTo>
                    <a:pt x="11" y="72"/>
                    <a:pt x="11" y="71"/>
                    <a:pt x="11" y="70"/>
                  </a:cubicBezTo>
                  <a:cubicBezTo>
                    <a:pt x="15" y="73"/>
                    <a:pt x="21" y="74"/>
                    <a:pt x="25" y="76"/>
                  </a:cubicBezTo>
                  <a:cubicBezTo>
                    <a:pt x="28" y="77"/>
                    <a:pt x="32" y="78"/>
                    <a:pt x="35" y="80"/>
                  </a:cubicBezTo>
                  <a:cubicBezTo>
                    <a:pt x="37" y="80"/>
                    <a:pt x="39" y="81"/>
                    <a:pt x="41" y="82"/>
                  </a:cubicBezTo>
                  <a:cubicBezTo>
                    <a:pt x="42" y="82"/>
                    <a:pt x="42" y="82"/>
                    <a:pt x="43" y="83"/>
                  </a:cubicBezTo>
                  <a:cubicBezTo>
                    <a:pt x="44" y="86"/>
                    <a:pt x="45" y="90"/>
                    <a:pt x="47" y="93"/>
                  </a:cubicBezTo>
                  <a:cubicBezTo>
                    <a:pt x="36" y="89"/>
                    <a:pt x="25" y="86"/>
                    <a:pt x="14" y="82"/>
                  </a:cubicBezTo>
                  <a:cubicBezTo>
                    <a:pt x="13" y="79"/>
                    <a:pt x="12" y="76"/>
                    <a:pt x="11" y="72"/>
                  </a:cubicBezTo>
                  <a:close/>
                  <a:moveTo>
                    <a:pt x="48" y="96"/>
                  </a:moveTo>
                  <a:cubicBezTo>
                    <a:pt x="49" y="98"/>
                    <a:pt x="50" y="100"/>
                    <a:pt x="51" y="102"/>
                  </a:cubicBezTo>
                  <a:cubicBezTo>
                    <a:pt x="42" y="100"/>
                    <a:pt x="32" y="98"/>
                    <a:pt x="23" y="96"/>
                  </a:cubicBezTo>
                  <a:cubicBezTo>
                    <a:pt x="20" y="93"/>
                    <a:pt x="17" y="89"/>
                    <a:pt x="15" y="84"/>
                  </a:cubicBezTo>
                  <a:cubicBezTo>
                    <a:pt x="25" y="89"/>
                    <a:pt x="37" y="94"/>
                    <a:pt x="48" y="96"/>
                  </a:cubicBezTo>
                  <a:close/>
                  <a:moveTo>
                    <a:pt x="26" y="99"/>
                  </a:moveTo>
                  <a:cubicBezTo>
                    <a:pt x="35" y="101"/>
                    <a:pt x="44" y="104"/>
                    <a:pt x="53" y="105"/>
                  </a:cubicBezTo>
                  <a:cubicBezTo>
                    <a:pt x="55" y="108"/>
                    <a:pt x="58" y="110"/>
                    <a:pt x="61" y="112"/>
                  </a:cubicBezTo>
                  <a:cubicBezTo>
                    <a:pt x="47" y="112"/>
                    <a:pt x="35" y="108"/>
                    <a:pt x="26" y="99"/>
                  </a:cubicBezTo>
                  <a:close/>
                  <a:moveTo>
                    <a:pt x="71" y="111"/>
                  </a:moveTo>
                  <a:cubicBezTo>
                    <a:pt x="69" y="112"/>
                    <a:pt x="68" y="112"/>
                    <a:pt x="66" y="112"/>
                  </a:cubicBezTo>
                  <a:cubicBezTo>
                    <a:pt x="57" y="95"/>
                    <a:pt x="47" y="82"/>
                    <a:pt x="48" y="61"/>
                  </a:cubicBezTo>
                  <a:cubicBezTo>
                    <a:pt x="48" y="61"/>
                    <a:pt x="48" y="60"/>
                    <a:pt x="48" y="59"/>
                  </a:cubicBezTo>
                  <a:cubicBezTo>
                    <a:pt x="48" y="59"/>
                    <a:pt x="49" y="58"/>
                    <a:pt x="48" y="58"/>
                  </a:cubicBezTo>
                  <a:cubicBezTo>
                    <a:pt x="49" y="46"/>
                    <a:pt x="54" y="34"/>
                    <a:pt x="64" y="27"/>
                  </a:cubicBezTo>
                  <a:cubicBezTo>
                    <a:pt x="74" y="20"/>
                    <a:pt x="85" y="21"/>
                    <a:pt x="97" y="22"/>
                  </a:cubicBezTo>
                  <a:cubicBezTo>
                    <a:pt x="118" y="48"/>
                    <a:pt x="114" y="104"/>
                    <a:pt x="71" y="11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D45DA826-2F75-4CA8-AB31-48DD8FA68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8550" y="5378450"/>
              <a:ext cx="200025" cy="166688"/>
            </a:xfrm>
            <a:custGeom>
              <a:avLst/>
              <a:gdLst>
                <a:gd name="T0" fmla="*/ 77 w 85"/>
                <a:gd name="T1" fmla="*/ 33 h 77"/>
                <a:gd name="T2" fmla="*/ 42 w 85"/>
                <a:gd name="T3" fmla="*/ 4 h 77"/>
                <a:gd name="T4" fmla="*/ 41 w 85"/>
                <a:gd name="T5" fmla="*/ 3 h 77"/>
                <a:gd name="T6" fmla="*/ 5 w 85"/>
                <a:gd name="T7" fmla="*/ 40 h 77"/>
                <a:gd name="T8" fmla="*/ 46 w 85"/>
                <a:gd name="T9" fmla="*/ 75 h 77"/>
                <a:gd name="T10" fmla="*/ 77 w 85"/>
                <a:gd name="T11" fmla="*/ 33 h 77"/>
                <a:gd name="T12" fmla="*/ 46 w 85"/>
                <a:gd name="T13" fmla="*/ 68 h 77"/>
                <a:gd name="T14" fmla="*/ 36 w 85"/>
                <a:gd name="T15" fmla="*/ 10 h 77"/>
                <a:gd name="T16" fmla="*/ 37 w 85"/>
                <a:gd name="T17" fmla="*/ 10 h 77"/>
                <a:gd name="T18" fmla="*/ 46 w 85"/>
                <a:gd name="T1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77">
                  <a:moveTo>
                    <a:pt x="77" y="33"/>
                  </a:moveTo>
                  <a:cubicBezTo>
                    <a:pt x="75" y="17"/>
                    <a:pt x="59" y="1"/>
                    <a:pt x="42" y="4"/>
                  </a:cubicBezTo>
                  <a:cubicBezTo>
                    <a:pt x="42" y="4"/>
                    <a:pt x="41" y="3"/>
                    <a:pt x="41" y="3"/>
                  </a:cubicBezTo>
                  <a:cubicBezTo>
                    <a:pt x="20" y="0"/>
                    <a:pt x="4" y="20"/>
                    <a:pt x="5" y="40"/>
                  </a:cubicBezTo>
                  <a:cubicBezTo>
                    <a:pt x="6" y="61"/>
                    <a:pt x="25" y="77"/>
                    <a:pt x="46" y="75"/>
                  </a:cubicBezTo>
                  <a:cubicBezTo>
                    <a:pt x="66" y="73"/>
                    <a:pt x="81" y="53"/>
                    <a:pt x="77" y="33"/>
                  </a:cubicBezTo>
                  <a:close/>
                  <a:moveTo>
                    <a:pt x="46" y="68"/>
                  </a:moveTo>
                  <a:cubicBezTo>
                    <a:pt x="8" y="71"/>
                    <a:pt x="0" y="15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76" y="4"/>
                    <a:pt x="85" y="64"/>
                    <a:pt x="46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DEC601DC-B4E4-4890-852F-4E88B2896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7913" y="5353050"/>
              <a:ext cx="276225" cy="227013"/>
            </a:xfrm>
            <a:custGeom>
              <a:avLst/>
              <a:gdLst>
                <a:gd name="T0" fmla="*/ 50 w 118"/>
                <a:gd name="T1" fmla="*/ 4 h 105"/>
                <a:gd name="T2" fmla="*/ 48 w 118"/>
                <a:gd name="T3" fmla="*/ 3 h 105"/>
                <a:gd name="T4" fmla="*/ 1 w 118"/>
                <a:gd name="T5" fmla="*/ 53 h 105"/>
                <a:gd name="T6" fmla="*/ 61 w 118"/>
                <a:gd name="T7" fmla="*/ 100 h 105"/>
                <a:gd name="T8" fmla="*/ 50 w 118"/>
                <a:gd name="T9" fmla="*/ 4 h 105"/>
                <a:gd name="T10" fmla="*/ 60 w 118"/>
                <a:gd name="T11" fmla="*/ 94 h 105"/>
                <a:gd name="T12" fmla="*/ 6 w 118"/>
                <a:gd name="T13" fmla="*/ 53 h 105"/>
                <a:gd name="T14" fmla="*/ 48 w 118"/>
                <a:gd name="T15" fmla="*/ 8 h 105"/>
                <a:gd name="T16" fmla="*/ 49 w 118"/>
                <a:gd name="T17" fmla="*/ 8 h 105"/>
                <a:gd name="T18" fmla="*/ 94 w 118"/>
                <a:gd name="T19" fmla="*/ 42 h 105"/>
                <a:gd name="T20" fmla="*/ 60 w 118"/>
                <a:gd name="T21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05">
                  <a:moveTo>
                    <a:pt x="50" y="4"/>
                  </a:moveTo>
                  <a:cubicBezTo>
                    <a:pt x="50" y="3"/>
                    <a:pt x="49" y="3"/>
                    <a:pt x="48" y="3"/>
                  </a:cubicBezTo>
                  <a:cubicBezTo>
                    <a:pt x="22" y="3"/>
                    <a:pt x="0" y="26"/>
                    <a:pt x="1" y="53"/>
                  </a:cubicBezTo>
                  <a:cubicBezTo>
                    <a:pt x="1" y="83"/>
                    <a:pt x="31" y="105"/>
                    <a:pt x="61" y="100"/>
                  </a:cubicBezTo>
                  <a:cubicBezTo>
                    <a:pt x="118" y="90"/>
                    <a:pt x="106" y="0"/>
                    <a:pt x="50" y="4"/>
                  </a:cubicBezTo>
                  <a:close/>
                  <a:moveTo>
                    <a:pt x="60" y="94"/>
                  </a:moveTo>
                  <a:cubicBezTo>
                    <a:pt x="35" y="97"/>
                    <a:pt x="6" y="81"/>
                    <a:pt x="6" y="53"/>
                  </a:cubicBezTo>
                  <a:cubicBezTo>
                    <a:pt x="6" y="27"/>
                    <a:pt x="24" y="11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69" y="11"/>
                    <a:pt x="88" y="20"/>
                    <a:pt x="94" y="42"/>
                  </a:cubicBezTo>
                  <a:cubicBezTo>
                    <a:pt x="101" y="66"/>
                    <a:pt x="85" y="90"/>
                    <a:pt x="60" y="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246C6CD1-40CF-4AF6-BDE0-9318A10F40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5" y="5199063"/>
              <a:ext cx="565150" cy="522288"/>
            </a:xfrm>
            <a:custGeom>
              <a:avLst/>
              <a:gdLst>
                <a:gd name="T0" fmla="*/ 211 w 241"/>
                <a:gd name="T1" fmla="*/ 123 h 242"/>
                <a:gd name="T2" fmla="*/ 235 w 241"/>
                <a:gd name="T3" fmla="*/ 103 h 242"/>
                <a:gd name="T4" fmla="*/ 197 w 241"/>
                <a:gd name="T5" fmla="*/ 74 h 242"/>
                <a:gd name="T6" fmla="*/ 201 w 241"/>
                <a:gd name="T7" fmla="*/ 24 h 242"/>
                <a:gd name="T8" fmla="*/ 144 w 241"/>
                <a:gd name="T9" fmla="*/ 32 h 242"/>
                <a:gd name="T10" fmla="*/ 119 w 241"/>
                <a:gd name="T11" fmla="*/ 0 h 242"/>
                <a:gd name="T12" fmla="*/ 78 w 241"/>
                <a:gd name="T13" fmla="*/ 42 h 242"/>
                <a:gd name="T14" fmla="*/ 29 w 241"/>
                <a:gd name="T15" fmla="*/ 42 h 242"/>
                <a:gd name="T16" fmla="*/ 38 w 241"/>
                <a:gd name="T17" fmla="*/ 96 h 242"/>
                <a:gd name="T18" fmla="*/ 7 w 241"/>
                <a:gd name="T19" fmla="*/ 138 h 242"/>
                <a:gd name="T20" fmla="*/ 20 w 241"/>
                <a:gd name="T21" fmla="*/ 184 h 242"/>
                <a:gd name="T22" fmla="*/ 44 w 241"/>
                <a:gd name="T23" fmla="*/ 215 h 242"/>
                <a:gd name="T24" fmla="*/ 63 w 241"/>
                <a:gd name="T25" fmla="*/ 199 h 242"/>
                <a:gd name="T26" fmla="*/ 85 w 241"/>
                <a:gd name="T27" fmla="*/ 214 h 242"/>
                <a:gd name="T28" fmla="*/ 125 w 241"/>
                <a:gd name="T29" fmla="*/ 238 h 242"/>
                <a:gd name="T30" fmla="*/ 158 w 241"/>
                <a:gd name="T31" fmla="*/ 227 h 242"/>
                <a:gd name="T32" fmla="*/ 187 w 241"/>
                <a:gd name="T33" fmla="*/ 197 h 242"/>
                <a:gd name="T34" fmla="*/ 235 w 241"/>
                <a:gd name="T35" fmla="*/ 160 h 242"/>
                <a:gd name="T36" fmla="*/ 220 w 241"/>
                <a:gd name="T37" fmla="*/ 170 h 242"/>
                <a:gd name="T38" fmla="*/ 185 w 241"/>
                <a:gd name="T39" fmla="*/ 173 h 242"/>
                <a:gd name="T40" fmla="*/ 163 w 241"/>
                <a:gd name="T41" fmla="*/ 220 h 242"/>
                <a:gd name="T42" fmla="*/ 120 w 241"/>
                <a:gd name="T43" fmla="*/ 201 h 242"/>
                <a:gd name="T44" fmla="*/ 92 w 241"/>
                <a:gd name="T45" fmla="*/ 232 h 242"/>
                <a:gd name="T46" fmla="*/ 92 w 241"/>
                <a:gd name="T47" fmla="*/ 224 h 242"/>
                <a:gd name="T48" fmla="*/ 103 w 241"/>
                <a:gd name="T49" fmla="*/ 210 h 242"/>
                <a:gd name="T50" fmla="*/ 70 w 241"/>
                <a:gd name="T51" fmla="*/ 194 h 242"/>
                <a:gd name="T52" fmla="*/ 63 w 241"/>
                <a:gd name="T53" fmla="*/ 191 h 242"/>
                <a:gd name="T54" fmla="*/ 30 w 241"/>
                <a:gd name="T55" fmla="*/ 195 h 242"/>
                <a:gd name="T56" fmla="*/ 24 w 241"/>
                <a:gd name="T57" fmla="*/ 187 h 242"/>
                <a:gd name="T58" fmla="*/ 33 w 241"/>
                <a:gd name="T59" fmla="*/ 181 h 242"/>
                <a:gd name="T60" fmla="*/ 63 w 241"/>
                <a:gd name="T61" fmla="*/ 166 h 242"/>
                <a:gd name="T62" fmla="*/ 57 w 241"/>
                <a:gd name="T63" fmla="*/ 152 h 242"/>
                <a:gd name="T64" fmla="*/ 39 w 241"/>
                <a:gd name="T65" fmla="*/ 138 h 242"/>
                <a:gd name="T66" fmla="*/ 37 w 241"/>
                <a:gd name="T67" fmla="*/ 136 h 242"/>
                <a:gd name="T68" fmla="*/ 33 w 241"/>
                <a:gd name="T69" fmla="*/ 125 h 242"/>
                <a:gd name="T70" fmla="*/ 10 w 241"/>
                <a:gd name="T71" fmla="*/ 109 h 242"/>
                <a:gd name="T72" fmla="*/ 13 w 241"/>
                <a:gd name="T73" fmla="*/ 101 h 242"/>
                <a:gd name="T74" fmla="*/ 42 w 241"/>
                <a:gd name="T75" fmla="*/ 99 h 242"/>
                <a:gd name="T76" fmla="*/ 55 w 241"/>
                <a:gd name="T77" fmla="*/ 94 h 242"/>
                <a:gd name="T78" fmla="*/ 65 w 241"/>
                <a:gd name="T79" fmla="*/ 86 h 242"/>
                <a:gd name="T80" fmla="*/ 56 w 241"/>
                <a:gd name="T81" fmla="*/ 77 h 242"/>
                <a:gd name="T82" fmla="*/ 60 w 241"/>
                <a:gd name="T83" fmla="*/ 63 h 242"/>
                <a:gd name="T84" fmla="*/ 36 w 241"/>
                <a:gd name="T85" fmla="*/ 45 h 242"/>
                <a:gd name="T86" fmla="*/ 48 w 241"/>
                <a:gd name="T87" fmla="*/ 30 h 242"/>
                <a:gd name="T88" fmla="*/ 78 w 241"/>
                <a:gd name="T89" fmla="*/ 50 h 242"/>
                <a:gd name="T90" fmla="*/ 78 w 241"/>
                <a:gd name="T91" fmla="*/ 49 h 242"/>
                <a:gd name="T92" fmla="*/ 111 w 241"/>
                <a:gd name="T93" fmla="*/ 44 h 242"/>
                <a:gd name="T94" fmla="*/ 102 w 241"/>
                <a:gd name="T95" fmla="*/ 32 h 242"/>
                <a:gd name="T96" fmla="*/ 103 w 241"/>
                <a:gd name="T97" fmla="*/ 19 h 242"/>
                <a:gd name="T98" fmla="*/ 103 w 241"/>
                <a:gd name="T99" fmla="*/ 8 h 242"/>
                <a:gd name="T100" fmla="*/ 129 w 241"/>
                <a:gd name="T101" fmla="*/ 36 h 242"/>
                <a:gd name="T102" fmla="*/ 134 w 241"/>
                <a:gd name="T103" fmla="*/ 39 h 242"/>
                <a:gd name="T104" fmla="*/ 161 w 241"/>
                <a:gd name="T105" fmla="*/ 42 h 242"/>
                <a:gd name="T106" fmla="*/ 180 w 241"/>
                <a:gd name="T107" fmla="*/ 54 h 242"/>
                <a:gd name="T108" fmla="*/ 188 w 241"/>
                <a:gd name="T109" fmla="*/ 71 h 242"/>
                <a:gd name="T110" fmla="*/ 224 w 241"/>
                <a:gd name="T111" fmla="*/ 77 h 242"/>
                <a:gd name="T112" fmla="*/ 215 w 241"/>
                <a:gd name="T113" fmla="*/ 106 h 242"/>
                <a:gd name="T114" fmla="*/ 203 w 241"/>
                <a:gd name="T115" fmla="*/ 122 h 242"/>
                <a:gd name="T116" fmla="*/ 219 w 241"/>
                <a:gd name="T117" fmla="*/ 14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1" h="242">
                  <a:moveTo>
                    <a:pt x="234" y="141"/>
                  </a:moveTo>
                  <a:cubicBezTo>
                    <a:pt x="230" y="139"/>
                    <a:pt x="225" y="139"/>
                    <a:pt x="221" y="138"/>
                  </a:cubicBezTo>
                  <a:cubicBezTo>
                    <a:pt x="217" y="137"/>
                    <a:pt x="212" y="136"/>
                    <a:pt x="208" y="135"/>
                  </a:cubicBezTo>
                  <a:cubicBezTo>
                    <a:pt x="210" y="132"/>
                    <a:pt x="211" y="127"/>
                    <a:pt x="211" y="123"/>
                  </a:cubicBezTo>
                  <a:cubicBezTo>
                    <a:pt x="211" y="121"/>
                    <a:pt x="210" y="119"/>
                    <a:pt x="210" y="116"/>
                  </a:cubicBezTo>
                  <a:cubicBezTo>
                    <a:pt x="210" y="116"/>
                    <a:pt x="210" y="115"/>
                    <a:pt x="210" y="115"/>
                  </a:cubicBezTo>
                  <a:cubicBezTo>
                    <a:pt x="217" y="116"/>
                    <a:pt x="227" y="112"/>
                    <a:pt x="232" y="108"/>
                  </a:cubicBezTo>
                  <a:cubicBezTo>
                    <a:pt x="234" y="107"/>
                    <a:pt x="235" y="106"/>
                    <a:pt x="235" y="103"/>
                  </a:cubicBezTo>
                  <a:cubicBezTo>
                    <a:pt x="236" y="98"/>
                    <a:pt x="234" y="91"/>
                    <a:pt x="233" y="86"/>
                  </a:cubicBezTo>
                  <a:cubicBezTo>
                    <a:pt x="232" y="80"/>
                    <a:pt x="233" y="70"/>
                    <a:pt x="226" y="69"/>
                  </a:cubicBezTo>
                  <a:cubicBezTo>
                    <a:pt x="221" y="69"/>
                    <a:pt x="215" y="71"/>
                    <a:pt x="211" y="72"/>
                  </a:cubicBezTo>
                  <a:cubicBezTo>
                    <a:pt x="206" y="72"/>
                    <a:pt x="202" y="73"/>
                    <a:pt x="197" y="74"/>
                  </a:cubicBezTo>
                  <a:cubicBezTo>
                    <a:pt x="197" y="70"/>
                    <a:pt x="195" y="66"/>
                    <a:pt x="193" y="64"/>
                  </a:cubicBezTo>
                  <a:cubicBezTo>
                    <a:pt x="191" y="61"/>
                    <a:pt x="189" y="59"/>
                    <a:pt x="186" y="57"/>
                  </a:cubicBezTo>
                  <a:cubicBezTo>
                    <a:pt x="192" y="48"/>
                    <a:pt x="197" y="39"/>
                    <a:pt x="202" y="29"/>
                  </a:cubicBezTo>
                  <a:cubicBezTo>
                    <a:pt x="203" y="27"/>
                    <a:pt x="203" y="25"/>
                    <a:pt x="201" y="24"/>
                  </a:cubicBezTo>
                  <a:cubicBezTo>
                    <a:pt x="191" y="18"/>
                    <a:pt x="182" y="13"/>
                    <a:pt x="172" y="8"/>
                  </a:cubicBezTo>
                  <a:cubicBezTo>
                    <a:pt x="170" y="7"/>
                    <a:pt x="167" y="8"/>
                    <a:pt x="166" y="11"/>
                  </a:cubicBezTo>
                  <a:cubicBezTo>
                    <a:pt x="164" y="20"/>
                    <a:pt x="160" y="28"/>
                    <a:pt x="157" y="37"/>
                  </a:cubicBezTo>
                  <a:cubicBezTo>
                    <a:pt x="154" y="34"/>
                    <a:pt x="148" y="33"/>
                    <a:pt x="144" y="32"/>
                  </a:cubicBezTo>
                  <a:cubicBezTo>
                    <a:pt x="142" y="32"/>
                    <a:pt x="139" y="32"/>
                    <a:pt x="136" y="32"/>
                  </a:cubicBezTo>
                  <a:cubicBezTo>
                    <a:pt x="136" y="27"/>
                    <a:pt x="135" y="20"/>
                    <a:pt x="135" y="15"/>
                  </a:cubicBezTo>
                  <a:cubicBezTo>
                    <a:pt x="135" y="11"/>
                    <a:pt x="136" y="5"/>
                    <a:pt x="132" y="2"/>
                  </a:cubicBezTo>
                  <a:cubicBezTo>
                    <a:pt x="129" y="0"/>
                    <a:pt x="123" y="1"/>
                    <a:pt x="119" y="0"/>
                  </a:cubicBezTo>
                  <a:cubicBezTo>
                    <a:pt x="112" y="0"/>
                    <a:pt x="105" y="0"/>
                    <a:pt x="99" y="0"/>
                  </a:cubicBezTo>
                  <a:cubicBezTo>
                    <a:pt x="97" y="0"/>
                    <a:pt x="95" y="2"/>
                    <a:pt x="95" y="4"/>
                  </a:cubicBezTo>
                  <a:cubicBezTo>
                    <a:pt x="95" y="14"/>
                    <a:pt x="94" y="26"/>
                    <a:pt x="96" y="35"/>
                  </a:cubicBezTo>
                  <a:cubicBezTo>
                    <a:pt x="90" y="35"/>
                    <a:pt x="82" y="39"/>
                    <a:pt x="78" y="42"/>
                  </a:cubicBezTo>
                  <a:cubicBezTo>
                    <a:pt x="77" y="42"/>
                    <a:pt x="75" y="43"/>
                    <a:pt x="74" y="45"/>
                  </a:cubicBezTo>
                  <a:cubicBezTo>
                    <a:pt x="67" y="36"/>
                    <a:pt x="59" y="28"/>
                    <a:pt x="50" y="21"/>
                  </a:cubicBezTo>
                  <a:cubicBezTo>
                    <a:pt x="49" y="21"/>
                    <a:pt x="46" y="21"/>
                    <a:pt x="45" y="22"/>
                  </a:cubicBezTo>
                  <a:cubicBezTo>
                    <a:pt x="40" y="29"/>
                    <a:pt x="34" y="35"/>
                    <a:pt x="29" y="42"/>
                  </a:cubicBezTo>
                  <a:cubicBezTo>
                    <a:pt x="26" y="45"/>
                    <a:pt x="22" y="49"/>
                    <a:pt x="23" y="54"/>
                  </a:cubicBezTo>
                  <a:cubicBezTo>
                    <a:pt x="24" y="59"/>
                    <a:pt x="31" y="62"/>
                    <a:pt x="35" y="64"/>
                  </a:cubicBezTo>
                  <a:cubicBezTo>
                    <a:pt x="40" y="68"/>
                    <a:pt x="44" y="71"/>
                    <a:pt x="50" y="74"/>
                  </a:cubicBezTo>
                  <a:cubicBezTo>
                    <a:pt x="43" y="79"/>
                    <a:pt x="38" y="87"/>
                    <a:pt x="38" y="96"/>
                  </a:cubicBezTo>
                  <a:cubicBezTo>
                    <a:pt x="33" y="95"/>
                    <a:pt x="28" y="95"/>
                    <a:pt x="23" y="94"/>
                  </a:cubicBezTo>
                  <a:cubicBezTo>
                    <a:pt x="19" y="94"/>
                    <a:pt x="13" y="93"/>
                    <a:pt x="9" y="95"/>
                  </a:cubicBezTo>
                  <a:cubicBezTo>
                    <a:pt x="3" y="98"/>
                    <a:pt x="2" y="111"/>
                    <a:pt x="2" y="117"/>
                  </a:cubicBezTo>
                  <a:cubicBezTo>
                    <a:pt x="1" y="123"/>
                    <a:pt x="0" y="135"/>
                    <a:pt x="7" y="138"/>
                  </a:cubicBezTo>
                  <a:cubicBezTo>
                    <a:pt x="10" y="140"/>
                    <a:pt x="15" y="139"/>
                    <a:pt x="18" y="140"/>
                  </a:cubicBezTo>
                  <a:cubicBezTo>
                    <a:pt x="23" y="140"/>
                    <a:pt x="29" y="141"/>
                    <a:pt x="34" y="140"/>
                  </a:cubicBezTo>
                  <a:cubicBezTo>
                    <a:pt x="31" y="149"/>
                    <a:pt x="36" y="159"/>
                    <a:pt x="41" y="167"/>
                  </a:cubicBezTo>
                  <a:cubicBezTo>
                    <a:pt x="34" y="173"/>
                    <a:pt x="27" y="178"/>
                    <a:pt x="20" y="184"/>
                  </a:cubicBezTo>
                  <a:cubicBezTo>
                    <a:pt x="19" y="185"/>
                    <a:pt x="19" y="186"/>
                    <a:pt x="19" y="186"/>
                  </a:cubicBezTo>
                  <a:cubicBezTo>
                    <a:pt x="19" y="187"/>
                    <a:pt x="19" y="187"/>
                    <a:pt x="19" y="188"/>
                  </a:cubicBezTo>
                  <a:cubicBezTo>
                    <a:pt x="20" y="194"/>
                    <a:pt x="24" y="200"/>
                    <a:pt x="28" y="205"/>
                  </a:cubicBezTo>
                  <a:cubicBezTo>
                    <a:pt x="32" y="209"/>
                    <a:pt x="38" y="215"/>
                    <a:pt x="44" y="215"/>
                  </a:cubicBezTo>
                  <a:cubicBezTo>
                    <a:pt x="44" y="215"/>
                    <a:pt x="45" y="214"/>
                    <a:pt x="45" y="214"/>
                  </a:cubicBezTo>
                  <a:cubicBezTo>
                    <a:pt x="46" y="215"/>
                    <a:pt x="47" y="215"/>
                    <a:pt x="48" y="214"/>
                  </a:cubicBezTo>
                  <a:cubicBezTo>
                    <a:pt x="52" y="211"/>
                    <a:pt x="56" y="208"/>
                    <a:pt x="59" y="204"/>
                  </a:cubicBezTo>
                  <a:cubicBezTo>
                    <a:pt x="60" y="203"/>
                    <a:pt x="63" y="199"/>
                    <a:pt x="63" y="199"/>
                  </a:cubicBezTo>
                  <a:cubicBezTo>
                    <a:pt x="63" y="198"/>
                    <a:pt x="63" y="198"/>
                    <a:pt x="64" y="199"/>
                  </a:cubicBezTo>
                  <a:cubicBezTo>
                    <a:pt x="65" y="199"/>
                    <a:pt x="65" y="200"/>
                    <a:pt x="66" y="200"/>
                  </a:cubicBezTo>
                  <a:cubicBezTo>
                    <a:pt x="72" y="205"/>
                    <a:pt x="79" y="207"/>
                    <a:pt x="86" y="207"/>
                  </a:cubicBezTo>
                  <a:cubicBezTo>
                    <a:pt x="85" y="209"/>
                    <a:pt x="85" y="212"/>
                    <a:pt x="85" y="214"/>
                  </a:cubicBezTo>
                  <a:cubicBezTo>
                    <a:pt x="84" y="221"/>
                    <a:pt x="83" y="228"/>
                    <a:pt x="83" y="235"/>
                  </a:cubicBezTo>
                  <a:cubicBezTo>
                    <a:pt x="83" y="238"/>
                    <a:pt x="85" y="240"/>
                    <a:pt x="87" y="240"/>
                  </a:cubicBezTo>
                  <a:cubicBezTo>
                    <a:pt x="99" y="241"/>
                    <a:pt x="110" y="241"/>
                    <a:pt x="121" y="242"/>
                  </a:cubicBezTo>
                  <a:cubicBezTo>
                    <a:pt x="124" y="242"/>
                    <a:pt x="125" y="240"/>
                    <a:pt x="125" y="238"/>
                  </a:cubicBezTo>
                  <a:cubicBezTo>
                    <a:pt x="126" y="228"/>
                    <a:pt x="127" y="216"/>
                    <a:pt x="124" y="206"/>
                  </a:cubicBezTo>
                  <a:cubicBezTo>
                    <a:pt x="127" y="207"/>
                    <a:pt x="131" y="207"/>
                    <a:pt x="134" y="206"/>
                  </a:cubicBezTo>
                  <a:cubicBezTo>
                    <a:pt x="137" y="206"/>
                    <a:pt x="143" y="204"/>
                    <a:pt x="144" y="201"/>
                  </a:cubicBezTo>
                  <a:cubicBezTo>
                    <a:pt x="148" y="210"/>
                    <a:pt x="154" y="218"/>
                    <a:pt x="158" y="227"/>
                  </a:cubicBezTo>
                  <a:cubicBezTo>
                    <a:pt x="159" y="229"/>
                    <a:pt x="162" y="229"/>
                    <a:pt x="163" y="229"/>
                  </a:cubicBezTo>
                  <a:cubicBezTo>
                    <a:pt x="170" y="225"/>
                    <a:pt x="176" y="222"/>
                    <a:pt x="182" y="218"/>
                  </a:cubicBezTo>
                  <a:cubicBezTo>
                    <a:pt x="185" y="216"/>
                    <a:pt x="192" y="214"/>
                    <a:pt x="193" y="210"/>
                  </a:cubicBezTo>
                  <a:cubicBezTo>
                    <a:pt x="194" y="206"/>
                    <a:pt x="189" y="200"/>
                    <a:pt x="187" y="197"/>
                  </a:cubicBezTo>
                  <a:cubicBezTo>
                    <a:pt x="184" y="193"/>
                    <a:pt x="182" y="188"/>
                    <a:pt x="179" y="184"/>
                  </a:cubicBezTo>
                  <a:cubicBezTo>
                    <a:pt x="186" y="182"/>
                    <a:pt x="196" y="176"/>
                    <a:pt x="200" y="170"/>
                  </a:cubicBezTo>
                  <a:cubicBezTo>
                    <a:pt x="206" y="174"/>
                    <a:pt x="217" y="180"/>
                    <a:pt x="225" y="178"/>
                  </a:cubicBezTo>
                  <a:cubicBezTo>
                    <a:pt x="231" y="177"/>
                    <a:pt x="234" y="165"/>
                    <a:pt x="235" y="160"/>
                  </a:cubicBezTo>
                  <a:cubicBezTo>
                    <a:pt x="237" y="154"/>
                    <a:pt x="241" y="145"/>
                    <a:pt x="234" y="141"/>
                  </a:cubicBezTo>
                  <a:close/>
                  <a:moveTo>
                    <a:pt x="229" y="155"/>
                  </a:moveTo>
                  <a:cubicBezTo>
                    <a:pt x="228" y="159"/>
                    <a:pt x="227" y="162"/>
                    <a:pt x="226" y="164"/>
                  </a:cubicBezTo>
                  <a:cubicBezTo>
                    <a:pt x="224" y="169"/>
                    <a:pt x="224" y="171"/>
                    <a:pt x="220" y="170"/>
                  </a:cubicBezTo>
                  <a:cubicBezTo>
                    <a:pt x="213" y="169"/>
                    <a:pt x="207" y="166"/>
                    <a:pt x="201" y="162"/>
                  </a:cubicBezTo>
                  <a:cubicBezTo>
                    <a:pt x="200" y="161"/>
                    <a:pt x="200" y="161"/>
                    <a:pt x="199" y="161"/>
                  </a:cubicBezTo>
                  <a:cubicBezTo>
                    <a:pt x="197" y="159"/>
                    <a:pt x="194" y="160"/>
                    <a:pt x="193" y="163"/>
                  </a:cubicBezTo>
                  <a:cubicBezTo>
                    <a:pt x="191" y="167"/>
                    <a:pt x="188" y="170"/>
                    <a:pt x="185" y="173"/>
                  </a:cubicBezTo>
                  <a:cubicBezTo>
                    <a:pt x="182" y="175"/>
                    <a:pt x="178" y="177"/>
                    <a:pt x="175" y="179"/>
                  </a:cubicBezTo>
                  <a:cubicBezTo>
                    <a:pt x="173" y="178"/>
                    <a:pt x="170" y="181"/>
                    <a:pt x="171" y="183"/>
                  </a:cubicBezTo>
                  <a:cubicBezTo>
                    <a:pt x="174" y="192"/>
                    <a:pt x="181" y="199"/>
                    <a:pt x="185" y="208"/>
                  </a:cubicBezTo>
                  <a:cubicBezTo>
                    <a:pt x="179" y="213"/>
                    <a:pt x="170" y="217"/>
                    <a:pt x="163" y="220"/>
                  </a:cubicBezTo>
                  <a:cubicBezTo>
                    <a:pt x="159" y="211"/>
                    <a:pt x="154" y="202"/>
                    <a:pt x="146" y="197"/>
                  </a:cubicBezTo>
                  <a:cubicBezTo>
                    <a:pt x="145" y="196"/>
                    <a:pt x="144" y="197"/>
                    <a:pt x="144" y="197"/>
                  </a:cubicBezTo>
                  <a:cubicBezTo>
                    <a:pt x="142" y="195"/>
                    <a:pt x="139" y="196"/>
                    <a:pt x="137" y="197"/>
                  </a:cubicBezTo>
                  <a:cubicBezTo>
                    <a:pt x="131" y="199"/>
                    <a:pt x="126" y="200"/>
                    <a:pt x="120" y="20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18" y="202"/>
                    <a:pt x="117" y="203"/>
                    <a:pt x="117" y="205"/>
                  </a:cubicBezTo>
                  <a:cubicBezTo>
                    <a:pt x="116" y="214"/>
                    <a:pt x="117" y="224"/>
                    <a:pt x="117" y="233"/>
                  </a:cubicBezTo>
                  <a:cubicBezTo>
                    <a:pt x="109" y="233"/>
                    <a:pt x="100" y="232"/>
                    <a:pt x="92" y="232"/>
                  </a:cubicBezTo>
                  <a:cubicBezTo>
                    <a:pt x="92" y="229"/>
                    <a:pt x="92" y="227"/>
                    <a:pt x="92" y="225"/>
                  </a:cubicBezTo>
                  <a:cubicBezTo>
                    <a:pt x="96" y="225"/>
                    <a:pt x="99" y="225"/>
                    <a:pt x="103" y="225"/>
                  </a:cubicBezTo>
                  <a:cubicBezTo>
                    <a:pt x="103" y="225"/>
                    <a:pt x="103" y="224"/>
                    <a:pt x="103" y="224"/>
                  </a:cubicBezTo>
                  <a:cubicBezTo>
                    <a:pt x="99" y="224"/>
                    <a:pt x="96" y="224"/>
                    <a:pt x="92" y="224"/>
                  </a:cubicBezTo>
                  <a:cubicBezTo>
                    <a:pt x="92" y="221"/>
                    <a:pt x="93" y="217"/>
                    <a:pt x="93" y="214"/>
                  </a:cubicBezTo>
                  <a:cubicBezTo>
                    <a:pt x="93" y="214"/>
                    <a:pt x="93" y="213"/>
                    <a:pt x="93" y="212"/>
                  </a:cubicBezTo>
                  <a:cubicBezTo>
                    <a:pt x="96" y="212"/>
                    <a:pt x="99" y="211"/>
                    <a:pt x="103" y="211"/>
                  </a:cubicBezTo>
                  <a:cubicBezTo>
                    <a:pt x="103" y="211"/>
                    <a:pt x="103" y="210"/>
                    <a:pt x="103" y="210"/>
                  </a:cubicBezTo>
                  <a:cubicBezTo>
                    <a:pt x="99" y="210"/>
                    <a:pt x="96" y="211"/>
                    <a:pt x="93" y="211"/>
                  </a:cubicBezTo>
                  <a:cubicBezTo>
                    <a:pt x="93" y="209"/>
                    <a:pt x="92" y="206"/>
                    <a:pt x="91" y="205"/>
                  </a:cubicBezTo>
                  <a:cubicBezTo>
                    <a:pt x="92" y="203"/>
                    <a:pt x="91" y="200"/>
                    <a:pt x="88" y="200"/>
                  </a:cubicBezTo>
                  <a:cubicBezTo>
                    <a:pt x="81" y="199"/>
                    <a:pt x="76" y="197"/>
                    <a:pt x="70" y="194"/>
                  </a:cubicBezTo>
                  <a:cubicBezTo>
                    <a:pt x="77" y="194"/>
                    <a:pt x="83" y="194"/>
                    <a:pt x="89" y="195"/>
                  </a:cubicBezTo>
                  <a:cubicBezTo>
                    <a:pt x="90" y="195"/>
                    <a:pt x="90" y="194"/>
                    <a:pt x="89" y="194"/>
                  </a:cubicBezTo>
                  <a:cubicBezTo>
                    <a:pt x="82" y="193"/>
                    <a:pt x="75" y="192"/>
                    <a:pt x="68" y="193"/>
                  </a:cubicBezTo>
                  <a:cubicBezTo>
                    <a:pt x="67" y="192"/>
                    <a:pt x="65" y="190"/>
                    <a:pt x="63" y="191"/>
                  </a:cubicBezTo>
                  <a:cubicBezTo>
                    <a:pt x="59" y="192"/>
                    <a:pt x="56" y="197"/>
                    <a:pt x="54" y="199"/>
                  </a:cubicBezTo>
                  <a:cubicBezTo>
                    <a:pt x="51" y="202"/>
                    <a:pt x="48" y="206"/>
                    <a:pt x="46" y="209"/>
                  </a:cubicBezTo>
                  <a:cubicBezTo>
                    <a:pt x="43" y="206"/>
                    <a:pt x="37" y="204"/>
                    <a:pt x="34" y="200"/>
                  </a:cubicBezTo>
                  <a:cubicBezTo>
                    <a:pt x="32" y="199"/>
                    <a:pt x="31" y="197"/>
                    <a:pt x="30" y="195"/>
                  </a:cubicBezTo>
                  <a:cubicBezTo>
                    <a:pt x="36" y="196"/>
                    <a:pt x="42" y="196"/>
                    <a:pt x="49" y="195"/>
                  </a:cubicBezTo>
                  <a:cubicBezTo>
                    <a:pt x="49" y="195"/>
                    <a:pt x="49" y="195"/>
                    <a:pt x="49" y="194"/>
                  </a:cubicBezTo>
                  <a:cubicBezTo>
                    <a:pt x="42" y="194"/>
                    <a:pt x="35" y="194"/>
                    <a:pt x="29" y="194"/>
                  </a:cubicBezTo>
                  <a:cubicBezTo>
                    <a:pt x="27" y="192"/>
                    <a:pt x="25" y="189"/>
                    <a:pt x="24" y="187"/>
                  </a:cubicBezTo>
                  <a:cubicBezTo>
                    <a:pt x="26" y="185"/>
                    <a:pt x="29" y="184"/>
                    <a:pt x="32" y="182"/>
                  </a:cubicBezTo>
                  <a:cubicBezTo>
                    <a:pt x="40" y="182"/>
                    <a:pt x="48" y="181"/>
                    <a:pt x="56" y="180"/>
                  </a:cubicBezTo>
                  <a:cubicBezTo>
                    <a:pt x="57" y="180"/>
                    <a:pt x="57" y="179"/>
                    <a:pt x="56" y="179"/>
                  </a:cubicBezTo>
                  <a:cubicBezTo>
                    <a:pt x="49" y="180"/>
                    <a:pt x="41" y="181"/>
                    <a:pt x="33" y="181"/>
                  </a:cubicBezTo>
                  <a:cubicBezTo>
                    <a:pt x="39" y="178"/>
                    <a:pt x="44" y="174"/>
                    <a:pt x="48" y="170"/>
                  </a:cubicBezTo>
                  <a:cubicBezTo>
                    <a:pt x="49" y="169"/>
                    <a:pt x="49" y="169"/>
                    <a:pt x="49" y="168"/>
                  </a:cubicBezTo>
                  <a:cubicBezTo>
                    <a:pt x="54" y="168"/>
                    <a:pt x="59" y="168"/>
                    <a:pt x="63" y="167"/>
                  </a:cubicBezTo>
                  <a:cubicBezTo>
                    <a:pt x="64" y="167"/>
                    <a:pt x="64" y="166"/>
                    <a:pt x="63" y="166"/>
                  </a:cubicBezTo>
                  <a:cubicBezTo>
                    <a:pt x="58" y="166"/>
                    <a:pt x="54" y="167"/>
                    <a:pt x="49" y="167"/>
                  </a:cubicBezTo>
                  <a:cubicBezTo>
                    <a:pt x="49" y="166"/>
                    <a:pt x="49" y="165"/>
                    <a:pt x="48" y="165"/>
                  </a:cubicBezTo>
                  <a:cubicBezTo>
                    <a:pt x="45" y="161"/>
                    <a:pt x="43" y="157"/>
                    <a:pt x="42" y="152"/>
                  </a:cubicBezTo>
                  <a:cubicBezTo>
                    <a:pt x="47" y="153"/>
                    <a:pt x="52" y="153"/>
                    <a:pt x="57" y="152"/>
                  </a:cubicBezTo>
                  <a:cubicBezTo>
                    <a:pt x="58" y="152"/>
                    <a:pt x="58" y="151"/>
                    <a:pt x="57" y="151"/>
                  </a:cubicBezTo>
                  <a:cubicBezTo>
                    <a:pt x="52" y="151"/>
                    <a:pt x="47" y="152"/>
                    <a:pt x="42" y="151"/>
                  </a:cubicBezTo>
                  <a:cubicBezTo>
                    <a:pt x="41" y="151"/>
                    <a:pt x="41" y="151"/>
                    <a:pt x="41" y="150"/>
                  </a:cubicBezTo>
                  <a:cubicBezTo>
                    <a:pt x="40" y="146"/>
                    <a:pt x="40" y="142"/>
                    <a:pt x="39" y="138"/>
                  </a:cubicBezTo>
                  <a:cubicBezTo>
                    <a:pt x="42" y="138"/>
                    <a:pt x="45" y="138"/>
                    <a:pt x="48" y="137"/>
                  </a:cubicBezTo>
                  <a:cubicBezTo>
                    <a:pt x="49" y="137"/>
                    <a:pt x="48" y="136"/>
                    <a:pt x="48" y="136"/>
                  </a:cubicBezTo>
                  <a:cubicBezTo>
                    <a:pt x="45" y="137"/>
                    <a:pt x="42" y="137"/>
                    <a:pt x="38" y="137"/>
                  </a:cubicBezTo>
                  <a:cubicBezTo>
                    <a:pt x="38" y="137"/>
                    <a:pt x="37" y="136"/>
                    <a:pt x="37" y="136"/>
                  </a:cubicBezTo>
                  <a:cubicBezTo>
                    <a:pt x="37" y="136"/>
                    <a:pt x="36" y="136"/>
                    <a:pt x="36" y="136"/>
                  </a:cubicBezTo>
                  <a:cubicBezTo>
                    <a:pt x="30" y="133"/>
                    <a:pt x="24" y="132"/>
                    <a:pt x="18" y="132"/>
                  </a:cubicBezTo>
                  <a:cubicBezTo>
                    <a:pt x="12" y="131"/>
                    <a:pt x="10" y="128"/>
                    <a:pt x="9" y="125"/>
                  </a:cubicBezTo>
                  <a:cubicBezTo>
                    <a:pt x="17" y="125"/>
                    <a:pt x="25" y="125"/>
                    <a:pt x="33" y="125"/>
                  </a:cubicBezTo>
                  <a:cubicBezTo>
                    <a:pt x="34" y="125"/>
                    <a:pt x="34" y="123"/>
                    <a:pt x="33" y="123"/>
                  </a:cubicBezTo>
                  <a:cubicBezTo>
                    <a:pt x="25" y="123"/>
                    <a:pt x="17" y="123"/>
                    <a:pt x="9" y="123"/>
                  </a:cubicBezTo>
                  <a:cubicBezTo>
                    <a:pt x="9" y="121"/>
                    <a:pt x="9" y="119"/>
                    <a:pt x="9" y="117"/>
                  </a:cubicBezTo>
                  <a:cubicBezTo>
                    <a:pt x="9" y="114"/>
                    <a:pt x="9" y="111"/>
                    <a:pt x="10" y="109"/>
                  </a:cubicBezTo>
                  <a:cubicBezTo>
                    <a:pt x="18" y="109"/>
                    <a:pt x="26" y="109"/>
                    <a:pt x="33" y="108"/>
                  </a:cubicBezTo>
                  <a:cubicBezTo>
                    <a:pt x="34" y="108"/>
                    <a:pt x="34" y="107"/>
                    <a:pt x="33" y="107"/>
                  </a:cubicBezTo>
                  <a:cubicBezTo>
                    <a:pt x="26" y="107"/>
                    <a:pt x="18" y="107"/>
                    <a:pt x="10" y="107"/>
                  </a:cubicBezTo>
                  <a:cubicBezTo>
                    <a:pt x="11" y="105"/>
                    <a:pt x="12" y="103"/>
                    <a:pt x="13" y="101"/>
                  </a:cubicBezTo>
                  <a:cubicBezTo>
                    <a:pt x="14" y="101"/>
                    <a:pt x="15" y="101"/>
                    <a:pt x="16" y="101"/>
                  </a:cubicBezTo>
                  <a:cubicBezTo>
                    <a:pt x="23" y="100"/>
                    <a:pt x="32" y="103"/>
                    <a:pt x="38" y="103"/>
                  </a:cubicBezTo>
                  <a:cubicBezTo>
                    <a:pt x="40" y="103"/>
                    <a:pt x="42" y="101"/>
                    <a:pt x="42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2" y="98"/>
                    <a:pt x="42" y="97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96"/>
                    <a:pt x="51" y="96"/>
                    <a:pt x="55" y="95"/>
                  </a:cubicBezTo>
                  <a:cubicBezTo>
                    <a:pt x="56" y="95"/>
                    <a:pt x="56" y="94"/>
                    <a:pt x="55" y="94"/>
                  </a:cubicBezTo>
                  <a:cubicBezTo>
                    <a:pt x="51" y="94"/>
                    <a:pt x="47" y="94"/>
                    <a:pt x="43" y="95"/>
                  </a:cubicBezTo>
                  <a:cubicBezTo>
                    <a:pt x="44" y="92"/>
                    <a:pt x="45" y="90"/>
                    <a:pt x="47" y="88"/>
                  </a:cubicBezTo>
                  <a:cubicBezTo>
                    <a:pt x="48" y="87"/>
                    <a:pt x="48" y="86"/>
                    <a:pt x="49" y="85"/>
                  </a:cubicBezTo>
                  <a:cubicBezTo>
                    <a:pt x="54" y="85"/>
                    <a:pt x="59" y="85"/>
                    <a:pt x="65" y="86"/>
                  </a:cubicBezTo>
                  <a:cubicBezTo>
                    <a:pt x="65" y="86"/>
                    <a:pt x="65" y="85"/>
                    <a:pt x="65" y="85"/>
                  </a:cubicBezTo>
                  <a:cubicBezTo>
                    <a:pt x="60" y="84"/>
                    <a:pt x="55" y="83"/>
                    <a:pt x="50" y="83"/>
                  </a:cubicBezTo>
                  <a:cubicBezTo>
                    <a:pt x="52" y="82"/>
                    <a:pt x="54" y="81"/>
                    <a:pt x="55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8" y="77"/>
                    <a:pt x="58" y="75"/>
                    <a:pt x="57" y="74"/>
                  </a:cubicBezTo>
                  <a:cubicBezTo>
                    <a:pt x="55" y="71"/>
                    <a:pt x="52" y="68"/>
                    <a:pt x="49" y="66"/>
                  </a:cubicBezTo>
                  <a:cubicBezTo>
                    <a:pt x="46" y="64"/>
                    <a:pt x="42" y="62"/>
                    <a:pt x="39" y="59"/>
                  </a:cubicBezTo>
                  <a:cubicBezTo>
                    <a:pt x="46" y="61"/>
                    <a:pt x="53" y="62"/>
                    <a:pt x="60" y="63"/>
                  </a:cubicBezTo>
                  <a:cubicBezTo>
                    <a:pt x="60" y="63"/>
                    <a:pt x="60" y="62"/>
                    <a:pt x="60" y="62"/>
                  </a:cubicBezTo>
                  <a:cubicBezTo>
                    <a:pt x="52" y="61"/>
                    <a:pt x="45" y="60"/>
                    <a:pt x="38" y="58"/>
                  </a:cubicBezTo>
                  <a:cubicBezTo>
                    <a:pt x="37" y="57"/>
                    <a:pt x="36" y="57"/>
                    <a:pt x="35" y="56"/>
                  </a:cubicBezTo>
                  <a:cubicBezTo>
                    <a:pt x="33" y="53"/>
                    <a:pt x="34" y="49"/>
                    <a:pt x="36" y="45"/>
                  </a:cubicBezTo>
                  <a:cubicBezTo>
                    <a:pt x="42" y="46"/>
                    <a:pt x="48" y="46"/>
                    <a:pt x="54" y="47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48" y="45"/>
                    <a:pt x="42" y="45"/>
                    <a:pt x="36" y="44"/>
                  </a:cubicBezTo>
                  <a:cubicBezTo>
                    <a:pt x="39" y="39"/>
                    <a:pt x="45" y="34"/>
                    <a:pt x="48" y="30"/>
                  </a:cubicBezTo>
                  <a:cubicBezTo>
                    <a:pt x="57" y="36"/>
                    <a:pt x="64" y="44"/>
                    <a:pt x="71" y="52"/>
                  </a:cubicBezTo>
                  <a:cubicBezTo>
                    <a:pt x="72" y="54"/>
                    <a:pt x="75" y="53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2"/>
                    <a:pt x="78" y="51"/>
                    <a:pt x="78" y="50"/>
                  </a:cubicBezTo>
                  <a:cubicBezTo>
                    <a:pt x="83" y="50"/>
                    <a:pt x="89" y="50"/>
                    <a:pt x="94" y="51"/>
                  </a:cubicBezTo>
                  <a:cubicBezTo>
                    <a:pt x="95" y="51"/>
                    <a:pt x="95" y="50"/>
                    <a:pt x="94" y="50"/>
                  </a:cubicBezTo>
                  <a:cubicBezTo>
                    <a:pt x="89" y="49"/>
                    <a:pt x="84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9" y="49"/>
                    <a:pt x="80" y="48"/>
                    <a:pt x="81" y="48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91" y="44"/>
                    <a:pt x="95" y="44"/>
                    <a:pt x="98" y="42"/>
                  </a:cubicBezTo>
                  <a:cubicBezTo>
                    <a:pt x="103" y="43"/>
                    <a:pt x="107" y="43"/>
                    <a:pt x="111" y="44"/>
                  </a:cubicBezTo>
                  <a:cubicBezTo>
                    <a:pt x="112" y="44"/>
                    <a:pt x="112" y="43"/>
                    <a:pt x="111" y="42"/>
                  </a:cubicBezTo>
                  <a:cubicBezTo>
                    <a:pt x="108" y="42"/>
                    <a:pt x="104" y="41"/>
                    <a:pt x="100" y="41"/>
                  </a:cubicBezTo>
                  <a:cubicBezTo>
                    <a:pt x="101" y="40"/>
                    <a:pt x="101" y="39"/>
                    <a:pt x="101" y="38"/>
                  </a:cubicBezTo>
                  <a:cubicBezTo>
                    <a:pt x="101" y="36"/>
                    <a:pt x="102" y="34"/>
                    <a:pt x="102" y="32"/>
                  </a:cubicBezTo>
                  <a:cubicBezTo>
                    <a:pt x="106" y="32"/>
                    <a:pt x="110" y="32"/>
                    <a:pt x="114" y="32"/>
                  </a:cubicBezTo>
                  <a:cubicBezTo>
                    <a:pt x="115" y="32"/>
                    <a:pt x="115" y="31"/>
                    <a:pt x="114" y="31"/>
                  </a:cubicBezTo>
                  <a:cubicBezTo>
                    <a:pt x="110" y="30"/>
                    <a:pt x="106" y="30"/>
                    <a:pt x="102" y="31"/>
                  </a:cubicBezTo>
                  <a:cubicBezTo>
                    <a:pt x="103" y="27"/>
                    <a:pt x="103" y="23"/>
                    <a:pt x="103" y="19"/>
                  </a:cubicBezTo>
                  <a:cubicBezTo>
                    <a:pt x="107" y="19"/>
                    <a:pt x="111" y="19"/>
                    <a:pt x="115" y="17"/>
                  </a:cubicBezTo>
                  <a:cubicBezTo>
                    <a:pt x="115" y="17"/>
                    <a:pt x="115" y="16"/>
                    <a:pt x="114" y="16"/>
                  </a:cubicBezTo>
                  <a:cubicBezTo>
                    <a:pt x="111" y="17"/>
                    <a:pt x="107" y="18"/>
                    <a:pt x="103" y="18"/>
                  </a:cubicBezTo>
                  <a:cubicBezTo>
                    <a:pt x="103" y="15"/>
                    <a:pt x="103" y="11"/>
                    <a:pt x="103" y="8"/>
                  </a:cubicBezTo>
                  <a:cubicBezTo>
                    <a:pt x="106" y="8"/>
                    <a:pt x="110" y="8"/>
                    <a:pt x="114" y="8"/>
                  </a:cubicBezTo>
                  <a:cubicBezTo>
                    <a:pt x="116" y="8"/>
                    <a:pt x="125" y="8"/>
                    <a:pt x="126" y="9"/>
                  </a:cubicBezTo>
                  <a:cubicBezTo>
                    <a:pt x="128" y="11"/>
                    <a:pt x="128" y="19"/>
                    <a:pt x="128" y="22"/>
                  </a:cubicBezTo>
                  <a:cubicBezTo>
                    <a:pt x="128" y="27"/>
                    <a:pt x="128" y="31"/>
                    <a:pt x="129" y="36"/>
                  </a:cubicBezTo>
                  <a:cubicBezTo>
                    <a:pt x="130" y="36"/>
                    <a:pt x="130" y="37"/>
                    <a:pt x="131" y="37"/>
                  </a:cubicBezTo>
                  <a:cubicBezTo>
                    <a:pt x="131" y="38"/>
                    <a:pt x="132" y="39"/>
                    <a:pt x="133" y="39"/>
                  </a:cubicBezTo>
                  <a:cubicBezTo>
                    <a:pt x="133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5" y="39"/>
                    <a:pt x="138" y="39"/>
                    <a:pt x="139" y="39"/>
                  </a:cubicBezTo>
                  <a:cubicBezTo>
                    <a:pt x="141" y="39"/>
                    <a:pt x="143" y="40"/>
                    <a:pt x="145" y="40"/>
                  </a:cubicBezTo>
                  <a:cubicBezTo>
                    <a:pt x="149" y="41"/>
                    <a:pt x="153" y="44"/>
                    <a:pt x="157" y="45"/>
                  </a:cubicBezTo>
                  <a:cubicBezTo>
                    <a:pt x="158" y="45"/>
                    <a:pt x="160" y="44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6" y="35"/>
                    <a:pt x="170" y="26"/>
                    <a:pt x="173" y="18"/>
                  </a:cubicBezTo>
                  <a:cubicBezTo>
                    <a:pt x="179" y="22"/>
                    <a:pt x="186" y="25"/>
                    <a:pt x="193" y="29"/>
                  </a:cubicBezTo>
                  <a:cubicBezTo>
                    <a:pt x="189" y="38"/>
                    <a:pt x="185" y="46"/>
                    <a:pt x="180" y="54"/>
                  </a:cubicBezTo>
                  <a:cubicBezTo>
                    <a:pt x="179" y="55"/>
                    <a:pt x="179" y="56"/>
                    <a:pt x="179" y="56"/>
                  </a:cubicBezTo>
                  <a:cubicBezTo>
                    <a:pt x="179" y="57"/>
                    <a:pt x="179" y="58"/>
                    <a:pt x="180" y="58"/>
                  </a:cubicBezTo>
                  <a:cubicBezTo>
                    <a:pt x="181" y="60"/>
                    <a:pt x="183" y="62"/>
                    <a:pt x="184" y="64"/>
                  </a:cubicBezTo>
                  <a:cubicBezTo>
                    <a:pt x="186" y="66"/>
                    <a:pt x="187" y="68"/>
                    <a:pt x="188" y="71"/>
                  </a:cubicBezTo>
                  <a:cubicBezTo>
                    <a:pt x="189" y="73"/>
                    <a:pt x="190" y="77"/>
                    <a:pt x="192" y="78"/>
                  </a:cubicBezTo>
                  <a:cubicBezTo>
                    <a:pt x="193" y="78"/>
                    <a:pt x="193" y="79"/>
                    <a:pt x="194" y="79"/>
                  </a:cubicBezTo>
                  <a:cubicBezTo>
                    <a:pt x="200" y="79"/>
                    <a:pt x="205" y="79"/>
                    <a:pt x="211" y="79"/>
                  </a:cubicBezTo>
                  <a:cubicBezTo>
                    <a:pt x="214" y="79"/>
                    <a:pt x="220" y="77"/>
                    <a:pt x="224" y="77"/>
                  </a:cubicBezTo>
                  <a:cubicBezTo>
                    <a:pt x="225" y="81"/>
                    <a:pt x="225" y="85"/>
                    <a:pt x="226" y="88"/>
                  </a:cubicBezTo>
                  <a:cubicBezTo>
                    <a:pt x="226" y="90"/>
                    <a:pt x="227" y="93"/>
                    <a:pt x="227" y="95"/>
                  </a:cubicBezTo>
                  <a:cubicBezTo>
                    <a:pt x="227" y="97"/>
                    <a:pt x="229" y="101"/>
                    <a:pt x="228" y="102"/>
                  </a:cubicBezTo>
                  <a:cubicBezTo>
                    <a:pt x="227" y="104"/>
                    <a:pt x="218" y="106"/>
                    <a:pt x="215" y="106"/>
                  </a:cubicBezTo>
                  <a:cubicBezTo>
                    <a:pt x="211" y="107"/>
                    <a:pt x="209" y="108"/>
                    <a:pt x="206" y="110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4" y="110"/>
                    <a:pt x="203" y="111"/>
                    <a:pt x="203" y="112"/>
                  </a:cubicBezTo>
                  <a:cubicBezTo>
                    <a:pt x="201" y="116"/>
                    <a:pt x="203" y="119"/>
                    <a:pt x="203" y="122"/>
                  </a:cubicBezTo>
                  <a:cubicBezTo>
                    <a:pt x="203" y="126"/>
                    <a:pt x="201" y="130"/>
                    <a:pt x="201" y="134"/>
                  </a:cubicBezTo>
                  <a:cubicBezTo>
                    <a:pt x="202" y="135"/>
                    <a:pt x="202" y="135"/>
                    <a:pt x="203" y="136"/>
                  </a:cubicBezTo>
                  <a:cubicBezTo>
                    <a:pt x="203" y="137"/>
                    <a:pt x="203" y="138"/>
                    <a:pt x="204" y="138"/>
                  </a:cubicBezTo>
                  <a:cubicBezTo>
                    <a:pt x="208" y="141"/>
                    <a:pt x="214" y="143"/>
                    <a:pt x="219" y="144"/>
                  </a:cubicBezTo>
                  <a:cubicBezTo>
                    <a:pt x="221" y="145"/>
                    <a:pt x="228" y="146"/>
                    <a:pt x="229" y="147"/>
                  </a:cubicBezTo>
                  <a:cubicBezTo>
                    <a:pt x="231" y="149"/>
                    <a:pt x="230" y="153"/>
                    <a:pt x="229" y="1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ACA4D6F1-6BEE-43C9-8EA8-B0CB537C7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5550" y="5792788"/>
              <a:ext cx="315912" cy="342900"/>
            </a:xfrm>
            <a:custGeom>
              <a:avLst/>
              <a:gdLst>
                <a:gd name="T0" fmla="*/ 73 w 135"/>
                <a:gd name="T1" fmla="*/ 6 h 159"/>
                <a:gd name="T2" fmla="*/ 19 w 135"/>
                <a:gd name="T3" fmla="*/ 95 h 159"/>
                <a:gd name="T4" fmla="*/ 30 w 135"/>
                <a:gd name="T5" fmla="*/ 95 h 159"/>
                <a:gd name="T6" fmla="*/ 44 w 135"/>
                <a:gd name="T7" fmla="*/ 92 h 159"/>
                <a:gd name="T8" fmla="*/ 45 w 135"/>
                <a:gd name="T9" fmla="*/ 141 h 159"/>
                <a:gd name="T10" fmla="*/ 58 w 135"/>
                <a:gd name="T11" fmla="*/ 158 h 159"/>
                <a:gd name="T12" fmla="*/ 89 w 135"/>
                <a:gd name="T13" fmla="*/ 156 h 159"/>
                <a:gd name="T14" fmla="*/ 131 w 135"/>
                <a:gd name="T15" fmla="*/ 50 h 159"/>
                <a:gd name="T16" fmla="*/ 112 w 135"/>
                <a:gd name="T17" fmla="*/ 73 h 159"/>
                <a:gd name="T18" fmla="*/ 123 w 135"/>
                <a:gd name="T19" fmla="*/ 83 h 159"/>
                <a:gd name="T20" fmla="*/ 114 w 135"/>
                <a:gd name="T21" fmla="*/ 57 h 159"/>
                <a:gd name="T22" fmla="*/ 126 w 135"/>
                <a:gd name="T23" fmla="*/ 63 h 159"/>
                <a:gd name="T24" fmla="*/ 122 w 135"/>
                <a:gd name="T25" fmla="*/ 42 h 159"/>
                <a:gd name="T26" fmla="*/ 108 w 135"/>
                <a:gd name="T27" fmla="*/ 25 h 159"/>
                <a:gd name="T28" fmla="*/ 93 w 135"/>
                <a:gd name="T29" fmla="*/ 15 h 159"/>
                <a:gd name="T30" fmla="*/ 45 w 135"/>
                <a:gd name="T31" fmla="*/ 80 h 159"/>
                <a:gd name="T32" fmla="*/ 42 w 135"/>
                <a:gd name="T33" fmla="*/ 90 h 159"/>
                <a:gd name="T34" fmla="*/ 24 w 135"/>
                <a:gd name="T35" fmla="*/ 91 h 159"/>
                <a:gd name="T36" fmla="*/ 42 w 135"/>
                <a:gd name="T37" fmla="*/ 82 h 159"/>
                <a:gd name="T38" fmla="*/ 48 w 135"/>
                <a:gd name="T39" fmla="*/ 74 h 159"/>
                <a:gd name="T40" fmla="*/ 47 w 135"/>
                <a:gd name="T41" fmla="*/ 41 h 159"/>
                <a:gd name="T42" fmla="*/ 56 w 135"/>
                <a:gd name="T43" fmla="*/ 51 h 159"/>
                <a:gd name="T44" fmla="*/ 44 w 135"/>
                <a:gd name="T45" fmla="*/ 43 h 159"/>
                <a:gd name="T46" fmla="*/ 66 w 135"/>
                <a:gd name="T47" fmla="*/ 44 h 159"/>
                <a:gd name="T48" fmla="*/ 57 w 135"/>
                <a:gd name="T49" fmla="*/ 65 h 159"/>
                <a:gd name="T50" fmla="*/ 59 w 135"/>
                <a:gd name="T51" fmla="*/ 55 h 159"/>
                <a:gd name="T52" fmla="*/ 60 w 135"/>
                <a:gd name="T53" fmla="*/ 53 h 159"/>
                <a:gd name="T54" fmla="*/ 51 w 135"/>
                <a:gd name="T55" fmla="*/ 77 h 159"/>
                <a:gd name="T56" fmla="*/ 54 w 135"/>
                <a:gd name="T57" fmla="*/ 55 h 159"/>
                <a:gd name="T58" fmla="*/ 39 w 135"/>
                <a:gd name="T59" fmla="*/ 51 h 159"/>
                <a:gd name="T60" fmla="*/ 40 w 135"/>
                <a:gd name="T61" fmla="*/ 65 h 159"/>
                <a:gd name="T62" fmla="*/ 36 w 135"/>
                <a:gd name="T63" fmla="*/ 73 h 159"/>
                <a:gd name="T64" fmla="*/ 49 w 135"/>
                <a:gd name="T65" fmla="*/ 88 h 159"/>
                <a:gd name="T66" fmla="*/ 69 w 135"/>
                <a:gd name="T67" fmla="*/ 37 h 159"/>
                <a:gd name="T68" fmla="*/ 35 w 135"/>
                <a:gd name="T69" fmla="*/ 64 h 159"/>
                <a:gd name="T70" fmla="*/ 71 w 135"/>
                <a:gd name="T71" fmla="*/ 12 h 159"/>
                <a:gd name="T72" fmla="*/ 71 w 135"/>
                <a:gd name="T73" fmla="*/ 104 h 159"/>
                <a:gd name="T74" fmla="*/ 61 w 135"/>
                <a:gd name="T75" fmla="*/ 137 h 159"/>
                <a:gd name="T76" fmla="*/ 87 w 135"/>
                <a:gd name="T77" fmla="*/ 129 h 159"/>
                <a:gd name="T78" fmla="*/ 88 w 135"/>
                <a:gd name="T79" fmla="*/ 118 h 159"/>
                <a:gd name="T80" fmla="*/ 82 w 135"/>
                <a:gd name="T81" fmla="*/ 136 h 159"/>
                <a:gd name="T82" fmla="*/ 77 w 135"/>
                <a:gd name="T83" fmla="*/ 120 h 159"/>
                <a:gd name="T84" fmla="*/ 61 w 135"/>
                <a:gd name="T85" fmla="*/ 155 h 159"/>
                <a:gd name="T86" fmla="*/ 56 w 135"/>
                <a:gd name="T87" fmla="*/ 144 h 159"/>
                <a:gd name="T88" fmla="*/ 61 w 135"/>
                <a:gd name="T89" fmla="*/ 155 h 159"/>
                <a:gd name="T90" fmla="*/ 59 w 135"/>
                <a:gd name="T91" fmla="*/ 144 h 159"/>
                <a:gd name="T92" fmla="*/ 75 w 135"/>
                <a:gd name="T93" fmla="*/ 153 h 159"/>
                <a:gd name="T94" fmla="*/ 70 w 135"/>
                <a:gd name="T95" fmla="*/ 144 h 159"/>
                <a:gd name="T96" fmla="*/ 79 w 135"/>
                <a:gd name="T97" fmla="*/ 147 h 159"/>
                <a:gd name="T98" fmla="*/ 88 w 135"/>
                <a:gd name="T99" fmla="*/ 153 h 159"/>
                <a:gd name="T100" fmla="*/ 77 w 135"/>
                <a:gd name="T101" fmla="*/ 141 h 159"/>
                <a:gd name="T102" fmla="*/ 88 w 135"/>
                <a:gd name="T103" fmla="*/ 146 h 159"/>
                <a:gd name="T104" fmla="*/ 88 w 135"/>
                <a:gd name="T105" fmla="*/ 153 h 159"/>
                <a:gd name="T106" fmla="*/ 88 w 135"/>
                <a:gd name="T107" fmla="*/ 115 h 159"/>
                <a:gd name="T108" fmla="*/ 77 w 135"/>
                <a:gd name="T109" fmla="*/ 106 h 159"/>
                <a:gd name="T110" fmla="*/ 91 w 135"/>
                <a:gd name="T111" fmla="*/ 116 h 159"/>
                <a:gd name="T112" fmla="*/ 97 w 135"/>
                <a:gd name="T113" fmla="*/ 96 h 159"/>
                <a:gd name="T114" fmla="*/ 110 w 135"/>
                <a:gd name="T115" fmla="*/ 102 h 159"/>
                <a:gd name="T116" fmla="*/ 115 w 135"/>
                <a:gd name="T117" fmla="*/ 95 h 159"/>
                <a:gd name="T118" fmla="*/ 106 w 135"/>
                <a:gd name="T119" fmla="*/ 86 h 159"/>
                <a:gd name="T120" fmla="*/ 122 w 135"/>
                <a:gd name="T121" fmla="*/ 8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" h="159">
                  <a:moveTo>
                    <a:pt x="131" y="50"/>
                  </a:moveTo>
                  <a:cubicBezTo>
                    <a:pt x="128" y="28"/>
                    <a:pt x="99" y="4"/>
                    <a:pt x="76" y="6"/>
                  </a:cubicBezTo>
                  <a:cubicBezTo>
                    <a:pt x="75" y="6"/>
                    <a:pt x="74" y="6"/>
                    <a:pt x="73" y="6"/>
                  </a:cubicBezTo>
                  <a:cubicBezTo>
                    <a:pt x="51" y="0"/>
                    <a:pt x="24" y="10"/>
                    <a:pt x="11" y="29"/>
                  </a:cubicBezTo>
                  <a:cubicBezTo>
                    <a:pt x="0" y="46"/>
                    <a:pt x="1" y="82"/>
                    <a:pt x="18" y="94"/>
                  </a:cubicBezTo>
                  <a:cubicBezTo>
                    <a:pt x="18" y="95"/>
                    <a:pt x="18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6"/>
                    <a:pt x="21" y="96"/>
                    <a:pt x="21" y="96"/>
                  </a:cubicBezTo>
                  <a:cubicBezTo>
                    <a:pt x="24" y="96"/>
                    <a:pt x="27" y="95"/>
                    <a:pt x="30" y="95"/>
                  </a:cubicBezTo>
                  <a:cubicBezTo>
                    <a:pt x="34" y="94"/>
                    <a:pt x="38" y="94"/>
                    <a:pt x="41" y="91"/>
                  </a:cubicBezTo>
                  <a:cubicBezTo>
                    <a:pt x="41" y="93"/>
                    <a:pt x="43" y="94"/>
                    <a:pt x="43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3" y="99"/>
                    <a:pt x="44" y="107"/>
                    <a:pt x="44" y="114"/>
                  </a:cubicBezTo>
                  <a:cubicBezTo>
                    <a:pt x="44" y="122"/>
                    <a:pt x="43" y="131"/>
                    <a:pt x="45" y="140"/>
                  </a:cubicBezTo>
                  <a:cubicBezTo>
                    <a:pt x="45" y="140"/>
                    <a:pt x="45" y="140"/>
                    <a:pt x="45" y="141"/>
                  </a:cubicBezTo>
                  <a:cubicBezTo>
                    <a:pt x="45" y="141"/>
                    <a:pt x="44" y="142"/>
                    <a:pt x="45" y="142"/>
                  </a:cubicBezTo>
                  <a:cubicBezTo>
                    <a:pt x="47" y="145"/>
                    <a:pt x="49" y="148"/>
                    <a:pt x="52" y="151"/>
                  </a:cubicBezTo>
                  <a:cubicBezTo>
                    <a:pt x="54" y="153"/>
                    <a:pt x="56" y="156"/>
                    <a:pt x="58" y="158"/>
                  </a:cubicBezTo>
                  <a:cubicBezTo>
                    <a:pt x="59" y="158"/>
                    <a:pt x="59" y="158"/>
                    <a:pt x="60" y="158"/>
                  </a:cubicBezTo>
                  <a:cubicBezTo>
                    <a:pt x="69" y="159"/>
                    <a:pt x="79" y="159"/>
                    <a:pt x="88" y="157"/>
                  </a:cubicBezTo>
                  <a:cubicBezTo>
                    <a:pt x="89" y="157"/>
                    <a:pt x="89" y="156"/>
                    <a:pt x="89" y="156"/>
                  </a:cubicBezTo>
                  <a:cubicBezTo>
                    <a:pt x="90" y="156"/>
                    <a:pt x="91" y="156"/>
                    <a:pt x="91" y="155"/>
                  </a:cubicBezTo>
                  <a:cubicBezTo>
                    <a:pt x="93" y="143"/>
                    <a:pt x="95" y="130"/>
                    <a:pt x="92" y="119"/>
                  </a:cubicBezTo>
                  <a:cubicBezTo>
                    <a:pt x="124" y="110"/>
                    <a:pt x="135" y="81"/>
                    <a:pt x="131" y="50"/>
                  </a:cubicBezTo>
                  <a:close/>
                  <a:moveTo>
                    <a:pt x="123" y="83"/>
                  </a:moveTo>
                  <a:cubicBezTo>
                    <a:pt x="121" y="81"/>
                    <a:pt x="118" y="79"/>
                    <a:pt x="116" y="77"/>
                  </a:cubicBezTo>
                  <a:cubicBezTo>
                    <a:pt x="115" y="76"/>
                    <a:pt x="113" y="75"/>
                    <a:pt x="112" y="73"/>
                  </a:cubicBezTo>
                  <a:cubicBezTo>
                    <a:pt x="113" y="69"/>
                    <a:pt x="114" y="64"/>
                    <a:pt x="114" y="59"/>
                  </a:cubicBezTo>
                  <a:cubicBezTo>
                    <a:pt x="117" y="63"/>
                    <a:pt x="121" y="67"/>
                    <a:pt x="126" y="69"/>
                  </a:cubicBezTo>
                  <a:cubicBezTo>
                    <a:pt x="125" y="74"/>
                    <a:pt x="125" y="79"/>
                    <a:pt x="123" y="83"/>
                  </a:cubicBezTo>
                  <a:close/>
                  <a:moveTo>
                    <a:pt x="126" y="63"/>
                  </a:moveTo>
                  <a:cubicBezTo>
                    <a:pt x="126" y="64"/>
                    <a:pt x="126" y="65"/>
                    <a:pt x="126" y="67"/>
                  </a:cubicBezTo>
                  <a:cubicBezTo>
                    <a:pt x="122" y="64"/>
                    <a:pt x="118" y="61"/>
                    <a:pt x="114" y="57"/>
                  </a:cubicBezTo>
                  <a:cubicBezTo>
                    <a:pt x="114" y="53"/>
                    <a:pt x="113" y="49"/>
                    <a:pt x="112" y="45"/>
                  </a:cubicBezTo>
                  <a:cubicBezTo>
                    <a:pt x="117" y="49"/>
                    <a:pt x="121" y="53"/>
                    <a:pt x="126" y="57"/>
                  </a:cubicBezTo>
                  <a:cubicBezTo>
                    <a:pt x="126" y="59"/>
                    <a:pt x="126" y="61"/>
                    <a:pt x="126" y="63"/>
                  </a:cubicBezTo>
                  <a:close/>
                  <a:moveTo>
                    <a:pt x="112" y="42"/>
                  </a:moveTo>
                  <a:cubicBezTo>
                    <a:pt x="110" y="38"/>
                    <a:pt x="108" y="33"/>
                    <a:pt x="105" y="29"/>
                  </a:cubicBezTo>
                  <a:cubicBezTo>
                    <a:pt x="111" y="33"/>
                    <a:pt x="116" y="38"/>
                    <a:pt x="122" y="42"/>
                  </a:cubicBezTo>
                  <a:cubicBezTo>
                    <a:pt x="124" y="46"/>
                    <a:pt x="125" y="50"/>
                    <a:pt x="125" y="54"/>
                  </a:cubicBezTo>
                  <a:cubicBezTo>
                    <a:pt x="121" y="50"/>
                    <a:pt x="116" y="46"/>
                    <a:pt x="112" y="42"/>
                  </a:cubicBezTo>
                  <a:close/>
                  <a:moveTo>
                    <a:pt x="108" y="25"/>
                  </a:moveTo>
                  <a:cubicBezTo>
                    <a:pt x="113" y="29"/>
                    <a:pt x="116" y="32"/>
                    <a:pt x="119" y="36"/>
                  </a:cubicBezTo>
                  <a:cubicBezTo>
                    <a:pt x="114" y="32"/>
                    <a:pt x="108" y="28"/>
                    <a:pt x="103" y="25"/>
                  </a:cubicBezTo>
                  <a:cubicBezTo>
                    <a:pt x="100" y="21"/>
                    <a:pt x="97" y="18"/>
                    <a:pt x="93" y="15"/>
                  </a:cubicBezTo>
                  <a:cubicBezTo>
                    <a:pt x="99" y="18"/>
                    <a:pt x="104" y="21"/>
                    <a:pt x="108" y="25"/>
                  </a:cubicBezTo>
                  <a:close/>
                  <a:moveTo>
                    <a:pt x="46" y="78"/>
                  </a:moveTo>
                  <a:cubicBezTo>
                    <a:pt x="45" y="79"/>
                    <a:pt x="45" y="79"/>
                    <a:pt x="45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1"/>
                    <a:pt x="44" y="82"/>
                    <a:pt x="44" y="83"/>
                  </a:cubicBezTo>
                  <a:cubicBezTo>
                    <a:pt x="43" y="85"/>
                    <a:pt x="42" y="87"/>
                    <a:pt x="42" y="90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7" y="89"/>
                    <a:pt x="34" y="89"/>
                    <a:pt x="30" y="90"/>
                  </a:cubicBezTo>
                  <a:cubicBezTo>
                    <a:pt x="28" y="91"/>
                    <a:pt x="26" y="91"/>
                    <a:pt x="24" y="91"/>
                  </a:cubicBezTo>
                  <a:cubicBezTo>
                    <a:pt x="26" y="89"/>
                    <a:pt x="27" y="87"/>
                    <a:pt x="29" y="84"/>
                  </a:cubicBezTo>
                  <a:cubicBezTo>
                    <a:pt x="33" y="84"/>
                    <a:pt x="38" y="85"/>
                    <a:pt x="42" y="84"/>
                  </a:cubicBezTo>
                  <a:cubicBezTo>
                    <a:pt x="43" y="84"/>
                    <a:pt x="43" y="82"/>
                    <a:pt x="42" y="82"/>
                  </a:cubicBezTo>
                  <a:cubicBezTo>
                    <a:pt x="38" y="82"/>
                    <a:pt x="34" y="82"/>
                    <a:pt x="30" y="82"/>
                  </a:cubicBezTo>
                  <a:cubicBezTo>
                    <a:pt x="32" y="80"/>
                    <a:pt x="34" y="77"/>
                    <a:pt x="35" y="75"/>
                  </a:cubicBezTo>
                  <a:cubicBezTo>
                    <a:pt x="39" y="75"/>
                    <a:pt x="44" y="74"/>
                    <a:pt x="48" y="74"/>
                  </a:cubicBezTo>
                  <a:cubicBezTo>
                    <a:pt x="47" y="75"/>
                    <a:pt x="47" y="77"/>
                    <a:pt x="46" y="78"/>
                  </a:cubicBezTo>
                  <a:close/>
                  <a:moveTo>
                    <a:pt x="66" y="44"/>
                  </a:moveTo>
                  <a:cubicBezTo>
                    <a:pt x="60" y="42"/>
                    <a:pt x="54" y="41"/>
                    <a:pt x="47" y="41"/>
                  </a:cubicBezTo>
                  <a:cubicBezTo>
                    <a:pt x="54" y="37"/>
                    <a:pt x="62" y="38"/>
                    <a:pt x="67" y="44"/>
                  </a:cubicBezTo>
                  <a:cubicBezTo>
                    <a:pt x="68" y="45"/>
                    <a:pt x="69" y="46"/>
                    <a:pt x="70" y="47"/>
                  </a:cubicBezTo>
                  <a:cubicBezTo>
                    <a:pt x="65" y="46"/>
                    <a:pt x="59" y="48"/>
                    <a:pt x="56" y="51"/>
                  </a:cubicBezTo>
                  <a:cubicBezTo>
                    <a:pt x="56" y="51"/>
                    <a:pt x="56" y="52"/>
                    <a:pt x="55" y="52"/>
                  </a:cubicBezTo>
                  <a:cubicBezTo>
                    <a:pt x="50" y="51"/>
                    <a:pt x="45" y="50"/>
                    <a:pt x="39" y="50"/>
                  </a:cubicBezTo>
                  <a:cubicBezTo>
                    <a:pt x="40" y="47"/>
                    <a:pt x="41" y="45"/>
                    <a:pt x="44" y="43"/>
                  </a:cubicBezTo>
                  <a:cubicBezTo>
                    <a:pt x="44" y="43"/>
                    <a:pt x="45" y="42"/>
                    <a:pt x="45" y="42"/>
                  </a:cubicBezTo>
                  <a:cubicBezTo>
                    <a:pt x="52" y="43"/>
                    <a:pt x="59" y="45"/>
                    <a:pt x="66" y="46"/>
                  </a:cubicBezTo>
                  <a:cubicBezTo>
                    <a:pt x="67" y="46"/>
                    <a:pt x="67" y="44"/>
                    <a:pt x="66" y="44"/>
                  </a:cubicBezTo>
                  <a:close/>
                  <a:moveTo>
                    <a:pt x="56" y="66"/>
                  </a:moveTo>
                  <a:cubicBezTo>
                    <a:pt x="56" y="66"/>
                    <a:pt x="56" y="65"/>
                    <a:pt x="56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9" y="64"/>
                    <a:pt x="58" y="64"/>
                  </a:cubicBezTo>
                  <a:cubicBezTo>
                    <a:pt x="57" y="63"/>
                    <a:pt x="56" y="63"/>
                    <a:pt x="56" y="63"/>
                  </a:cubicBezTo>
                  <a:cubicBezTo>
                    <a:pt x="55" y="60"/>
                    <a:pt x="57" y="57"/>
                    <a:pt x="59" y="55"/>
                  </a:cubicBezTo>
                  <a:cubicBezTo>
                    <a:pt x="59" y="55"/>
                    <a:pt x="60" y="55"/>
                    <a:pt x="61" y="55"/>
                  </a:cubicBezTo>
                  <a:cubicBezTo>
                    <a:pt x="62" y="55"/>
                    <a:pt x="62" y="54"/>
                    <a:pt x="61" y="54"/>
                  </a:cubicBezTo>
                  <a:cubicBezTo>
                    <a:pt x="61" y="54"/>
                    <a:pt x="60" y="53"/>
                    <a:pt x="60" y="53"/>
                  </a:cubicBezTo>
                  <a:cubicBezTo>
                    <a:pt x="64" y="51"/>
                    <a:pt x="67" y="52"/>
                    <a:pt x="71" y="51"/>
                  </a:cubicBezTo>
                  <a:cubicBezTo>
                    <a:pt x="71" y="51"/>
                    <a:pt x="71" y="51"/>
                    <a:pt x="72" y="51"/>
                  </a:cubicBezTo>
                  <a:cubicBezTo>
                    <a:pt x="76" y="64"/>
                    <a:pt x="65" y="77"/>
                    <a:pt x="51" y="77"/>
                  </a:cubicBezTo>
                  <a:cubicBezTo>
                    <a:pt x="52" y="74"/>
                    <a:pt x="54" y="70"/>
                    <a:pt x="56" y="67"/>
                  </a:cubicBezTo>
                  <a:cubicBezTo>
                    <a:pt x="56" y="67"/>
                    <a:pt x="57" y="66"/>
                    <a:pt x="56" y="66"/>
                  </a:cubicBezTo>
                  <a:close/>
                  <a:moveTo>
                    <a:pt x="54" y="55"/>
                  </a:moveTo>
                  <a:cubicBezTo>
                    <a:pt x="53" y="57"/>
                    <a:pt x="53" y="60"/>
                    <a:pt x="53" y="63"/>
                  </a:cubicBezTo>
                  <a:cubicBezTo>
                    <a:pt x="49" y="63"/>
                    <a:pt x="44" y="63"/>
                    <a:pt x="40" y="63"/>
                  </a:cubicBezTo>
                  <a:cubicBezTo>
                    <a:pt x="39" y="59"/>
                    <a:pt x="39" y="55"/>
                    <a:pt x="39" y="51"/>
                  </a:cubicBezTo>
                  <a:cubicBezTo>
                    <a:pt x="44" y="52"/>
                    <a:pt x="49" y="54"/>
                    <a:pt x="54" y="55"/>
                  </a:cubicBezTo>
                  <a:close/>
                  <a:moveTo>
                    <a:pt x="40" y="67"/>
                  </a:moveTo>
                  <a:cubicBezTo>
                    <a:pt x="41" y="66"/>
                    <a:pt x="41" y="65"/>
                    <a:pt x="40" y="65"/>
                  </a:cubicBezTo>
                  <a:cubicBezTo>
                    <a:pt x="45" y="65"/>
                    <a:pt x="49" y="66"/>
                    <a:pt x="54" y="66"/>
                  </a:cubicBezTo>
                  <a:cubicBezTo>
                    <a:pt x="52" y="68"/>
                    <a:pt x="51" y="70"/>
                    <a:pt x="49" y="72"/>
                  </a:cubicBezTo>
                  <a:cubicBezTo>
                    <a:pt x="45" y="72"/>
                    <a:pt x="41" y="72"/>
                    <a:pt x="36" y="73"/>
                  </a:cubicBezTo>
                  <a:cubicBezTo>
                    <a:pt x="37" y="71"/>
                    <a:pt x="39" y="69"/>
                    <a:pt x="40" y="67"/>
                  </a:cubicBezTo>
                  <a:close/>
                  <a:moveTo>
                    <a:pt x="50" y="114"/>
                  </a:moveTo>
                  <a:cubicBezTo>
                    <a:pt x="50" y="105"/>
                    <a:pt x="51" y="96"/>
                    <a:pt x="49" y="88"/>
                  </a:cubicBezTo>
                  <a:cubicBezTo>
                    <a:pt x="49" y="87"/>
                    <a:pt x="49" y="86"/>
                    <a:pt x="49" y="85"/>
                  </a:cubicBezTo>
                  <a:cubicBezTo>
                    <a:pt x="49" y="85"/>
                    <a:pt x="50" y="85"/>
                    <a:pt x="50" y="85"/>
                  </a:cubicBezTo>
                  <a:cubicBezTo>
                    <a:pt x="75" y="86"/>
                    <a:pt x="91" y="53"/>
                    <a:pt x="69" y="37"/>
                  </a:cubicBezTo>
                  <a:cubicBezTo>
                    <a:pt x="61" y="30"/>
                    <a:pt x="49" y="31"/>
                    <a:pt x="41" y="37"/>
                  </a:cubicBezTo>
                  <a:cubicBezTo>
                    <a:pt x="33" y="42"/>
                    <a:pt x="29" y="55"/>
                    <a:pt x="35" y="63"/>
                  </a:cubicBezTo>
                  <a:cubicBezTo>
                    <a:pt x="35" y="63"/>
                    <a:pt x="35" y="63"/>
                    <a:pt x="35" y="64"/>
                  </a:cubicBezTo>
                  <a:cubicBezTo>
                    <a:pt x="30" y="72"/>
                    <a:pt x="24" y="80"/>
                    <a:pt x="20" y="89"/>
                  </a:cubicBezTo>
                  <a:cubicBezTo>
                    <a:pt x="13" y="72"/>
                    <a:pt x="6" y="51"/>
                    <a:pt x="16" y="34"/>
                  </a:cubicBezTo>
                  <a:cubicBezTo>
                    <a:pt x="26" y="16"/>
                    <a:pt x="51" y="7"/>
                    <a:pt x="71" y="12"/>
                  </a:cubicBezTo>
                  <a:cubicBezTo>
                    <a:pt x="116" y="23"/>
                    <a:pt x="118" y="87"/>
                    <a:pt x="74" y="99"/>
                  </a:cubicBezTo>
                  <a:cubicBezTo>
                    <a:pt x="71" y="100"/>
                    <a:pt x="71" y="102"/>
                    <a:pt x="71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10"/>
                    <a:pt x="71" y="117"/>
                    <a:pt x="71" y="123"/>
                  </a:cubicBezTo>
                  <a:cubicBezTo>
                    <a:pt x="71" y="128"/>
                    <a:pt x="70" y="132"/>
                    <a:pt x="71" y="137"/>
                  </a:cubicBezTo>
                  <a:cubicBezTo>
                    <a:pt x="68" y="136"/>
                    <a:pt x="64" y="137"/>
                    <a:pt x="61" y="137"/>
                  </a:cubicBezTo>
                  <a:cubicBezTo>
                    <a:pt x="57" y="138"/>
                    <a:pt x="53" y="138"/>
                    <a:pt x="49" y="138"/>
                  </a:cubicBezTo>
                  <a:cubicBezTo>
                    <a:pt x="51" y="130"/>
                    <a:pt x="50" y="122"/>
                    <a:pt x="50" y="114"/>
                  </a:cubicBezTo>
                  <a:close/>
                  <a:moveTo>
                    <a:pt x="87" y="129"/>
                  </a:moveTo>
                  <a:cubicBezTo>
                    <a:pt x="84" y="125"/>
                    <a:pt x="80" y="121"/>
                    <a:pt x="77" y="117"/>
                  </a:cubicBezTo>
                  <a:cubicBezTo>
                    <a:pt x="77" y="114"/>
                    <a:pt x="77" y="110"/>
                    <a:pt x="76" y="107"/>
                  </a:cubicBezTo>
                  <a:cubicBezTo>
                    <a:pt x="80" y="111"/>
                    <a:pt x="84" y="115"/>
                    <a:pt x="88" y="118"/>
                  </a:cubicBezTo>
                  <a:cubicBezTo>
                    <a:pt x="88" y="122"/>
                    <a:pt x="87" y="125"/>
                    <a:pt x="87" y="129"/>
                  </a:cubicBezTo>
                  <a:close/>
                  <a:moveTo>
                    <a:pt x="88" y="143"/>
                  </a:moveTo>
                  <a:cubicBezTo>
                    <a:pt x="86" y="141"/>
                    <a:pt x="84" y="139"/>
                    <a:pt x="82" y="136"/>
                  </a:cubicBezTo>
                  <a:cubicBezTo>
                    <a:pt x="81" y="135"/>
                    <a:pt x="79" y="133"/>
                    <a:pt x="77" y="131"/>
                  </a:cubicBezTo>
                  <a:cubicBezTo>
                    <a:pt x="77" y="128"/>
                    <a:pt x="77" y="125"/>
                    <a:pt x="77" y="122"/>
                  </a:cubicBezTo>
                  <a:cubicBezTo>
                    <a:pt x="77" y="121"/>
                    <a:pt x="77" y="120"/>
                    <a:pt x="77" y="120"/>
                  </a:cubicBezTo>
                  <a:cubicBezTo>
                    <a:pt x="80" y="124"/>
                    <a:pt x="83" y="128"/>
                    <a:pt x="87" y="131"/>
                  </a:cubicBezTo>
                  <a:cubicBezTo>
                    <a:pt x="87" y="135"/>
                    <a:pt x="88" y="139"/>
                    <a:pt x="88" y="143"/>
                  </a:cubicBezTo>
                  <a:close/>
                  <a:moveTo>
                    <a:pt x="61" y="155"/>
                  </a:moveTo>
                  <a:cubicBezTo>
                    <a:pt x="60" y="152"/>
                    <a:pt x="57" y="150"/>
                    <a:pt x="55" y="148"/>
                  </a:cubicBezTo>
                  <a:cubicBezTo>
                    <a:pt x="54" y="146"/>
                    <a:pt x="52" y="145"/>
                    <a:pt x="50" y="143"/>
                  </a:cubicBezTo>
                  <a:cubicBezTo>
                    <a:pt x="52" y="144"/>
                    <a:pt x="54" y="144"/>
                    <a:pt x="56" y="144"/>
                  </a:cubicBezTo>
                  <a:cubicBezTo>
                    <a:pt x="58" y="146"/>
                    <a:pt x="60" y="148"/>
                    <a:pt x="62" y="150"/>
                  </a:cubicBezTo>
                  <a:cubicBezTo>
                    <a:pt x="63" y="151"/>
                    <a:pt x="64" y="153"/>
                    <a:pt x="65" y="154"/>
                  </a:cubicBezTo>
                  <a:cubicBezTo>
                    <a:pt x="64" y="154"/>
                    <a:pt x="62" y="154"/>
                    <a:pt x="61" y="155"/>
                  </a:cubicBezTo>
                  <a:close/>
                  <a:moveTo>
                    <a:pt x="68" y="154"/>
                  </a:moveTo>
                  <a:cubicBezTo>
                    <a:pt x="66" y="152"/>
                    <a:pt x="65" y="150"/>
                    <a:pt x="63" y="148"/>
                  </a:cubicBezTo>
                  <a:cubicBezTo>
                    <a:pt x="62" y="147"/>
                    <a:pt x="61" y="146"/>
                    <a:pt x="59" y="144"/>
                  </a:cubicBezTo>
                  <a:cubicBezTo>
                    <a:pt x="60" y="144"/>
                    <a:pt x="60" y="144"/>
                    <a:pt x="61" y="144"/>
                  </a:cubicBezTo>
                  <a:cubicBezTo>
                    <a:pt x="63" y="144"/>
                    <a:pt x="65" y="144"/>
                    <a:pt x="67" y="144"/>
                  </a:cubicBezTo>
                  <a:cubicBezTo>
                    <a:pt x="70" y="147"/>
                    <a:pt x="72" y="150"/>
                    <a:pt x="75" y="153"/>
                  </a:cubicBezTo>
                  <a:cubicBezTo>
                    <a:pt x="73" y="153"/>
                    <a:pt x="70" y="154"/>
                    <a:pt x="68" y="154"/>
                  </a:cubicBezTo>
                  <a:close/>
                  <a:moveTo>
                    <a:pt x="78" y="153"/>
                  </a:moveTo>
                  <a:cubicBezTo>
                    <a:pt x="75" y="150"/>
                    <a:pt x="73" y="147"/>
                    <a:pt x="70" y="144"/>
                  </a:cubicBezTo>
                  <a:cubicBezTo>
                    <a:pt x="71" y="143"/>
                    <a:pt x="72" y="143"/>
                    <a:pt x="74" y="142"/>
                  </a:cubicBezTo>
                  <a:cubicBezTo>
                    <a:pt x="74" y="142"/>
                    <a:pt x="75" y="142"/>
                    <a:pt x="75" y="142"/>
                  </a:cubicBezTo>
                  <a:cubicBezTo>
                    <a:pt x="76" y="144"/>
                    <a:pt x="78" y="145"/>
                    <a:pt x="79" y="147"/>
                  </a:cubicBezTo>
                  <a:cubicBezTo>
                    <a:pt x="81" y="149"/>
                    <a:pt x="82" y="151"/>
                    <a:pt x="85" y="153"/>
                  </a:cubicBezTo>
                  <a:cubicBezTo>
                    <a:pt x="82" y="153"/>
                    <a:pt x="80" y="153"/>
                    <a:pt x="78" y="153"/>
                  </a:cubicBezTo>
                  <a:close/>
                  <a:moveTo>
                    <a:pt x="88" y="153"/>
                  </a:moveTo>
                  <a:cubicBezTo>
                    <a:pt x="86" y="150"/>
                    <a:pt x="83" y="148"/>
                    <a:pt x="81" y="146"/>
                  </a:cubicBezTo>
                  <a:cubicBezTo>
                    <a:pt x="79" y="144"/>
                    <a:pt x="78" y="143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38"/>
                    <a:pt x="77" y="136"/>
                    <a:pt x="77" y="134"/>
                  </a:cubicBezTo>
                  <a:cubicBezTo>
                    <a:pt x="78" y="135"/>
                    <a:pt x="79" y="136"/>
                    <a:pt x="80" y="137"/>
                  </a:cubicBezTo>
                  <a:cubicBezTo>
                    <a:pt x="82" y="140"/>
                    <a:pt x="85" y="143"/>
                    <a:pt x="88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48"/>
                    <a:pt x="88" y="151"/>
                    <a:pt x="89" y="153"/>
                  </a:cubicBezTo>
                  <a:cubicBezTo>
                    <a:pt x="88" y="153"/>
                    <a:pt x="88" y="153"/>
                    <a:pt x="88" y="153"/>
                  </a:cubicBezTo>
                  <a:close/>
                  <a:moveTo>
                    <a:pt x="91" y="116"/>
                  </a:moveTo>
                  <a:cubicBezTo>
                    <a:pt x="91" y="115"/>
                    <a:pt x="91" y="115"/>
                    <a:pt x="91" y="115"/>
                  </a:cubicBezTo>
                  <a:cubicBezTo>
                    <a:pt x="90" y="114"/>
                    <a:pt x="89" y="114"/>
                    <a:pt x="88" y="115"/>
                  </a:cubicBezTo>
                  <a:cubicBezTo>
                    <a:pt x="88" y="115"/>
                    <a:pt x="88" y="116"/>
                    <a:pt x="88" y="116"/>
                  </a:cubicBezTo>
                  <a:cubicBezTo>
                    <a:pt x="87" y="114"/>
                    <a:pt x="85" y="113"/>
                    <a:pt x="83" y="111"/>
                  </a:cubicBezTo>
                  <a:cubicBezTo>
                    <a:pt x="81" y="109"/>
                    <a:pt x="79" y="108"/>
                    <a:pt x="77" y="106"/>
                  </a:cubicBezTo>
                  <a:cubicBezTo>
                    <a:pt x="81" y="105"/>
                    <a:pt x="84" y="104"/>
                    <a:pt x="87" y="102"/>
                  </a:cubicBezTo>
                  <a:cubicBezTo>
                    <a:pt x="90" y="105"/>
                    <a:pt x="94" y="108"/>
                    <a:pt x="97" y="111"/>
                  </a:cubicBezTo>
                  <a:cubicBezTo>
                    <a:pt x="95" y="113"/>
                    <a:pt x="93" y="114"/>
                    <a:pt x="91" y="116"/>
                  </a:cubicBezTo>
                  <a:close/>
                  <a:moveTo>
                    <a:pt x="99" y="110"/>
                  </a:moveTo>
                  <a:cubicBezTo>
                    <a:pt x="96" y="107"/>
                    <a:pt x="93" y="104"/>
                    <a:pt x="89" y="101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1" y="99"/>
                    <a:pt x="104" y="102"/>
                    <a:pt x="108" y="104"/>
                  </a:cubicBezTo>
                  <a:cubicBezTo>
                    <a:pt x="105" y="106"/>
                    <a:pt x="102" y="108"/>
                    <a:pt x="99" y="110"/>
                  </a:cubicBezTo>
                  <a:close/>
                  <a:moveTo>
                    <a:pt x="110" y="102"/>
                  </a:moveTo>
                  <a:cubicBezTo>
                    <a:pt x="106" y="100"/>
                    <a:pt x="103" y="97"/>
                    <a:pt x="99" y="94"/>
                  </a:cubicBezTo>
                  <a:cubicBezTo>
                    <a:pt x="101" y="92"/>
                    <a:pt x="103" y="90"/>
                    <a:pt x="105" y="87"/>
                  </a:cubicBezTo>
                  <a:cubicBezTo>
                    <a:pt x="108" y="90"/>
                    <a:pt x="111" y="93"/>
                    <a:pt x="115" y="95"/>
                  </a:cubicBezTo>
                  <a:cubicBezTo>
                    <a:pt x="116" y="95"/>
                    <a:pt x="117" y="95"/>
                    <a:pt x="116" y="94"/>
                  </a:cubicBezTo>
                  <a:cubicBezTo>
                    <a:pt x="114" y="92"/>
                    <a:pt x="112" y="91"/>
                    <a:pt x="110" y="89"/>
                  </a:cubicBezTo>
                  <a:cubicBezTo>
                    <a:pt x="109" y="88"/>
                    <a:pt x="107" y="87"/>
                    <a:pt x="106" y="86"/>
                  </a:cubicBezTo>
                  <a:cubicBezTo>
                    <a:pt x="108" y="83"/>
                    <a:pt x="110" y="79"/>
                    <a:pt x="111" y="75"/>
                  </a:cubicBezTo>
                  <a:cubicBezTo>
                    <a:pt x="112" y="77"/>
                    <a:pt x="114" y="78"/>
                    <a:pt x="115" y="79"/>
                  </a:cubicBezTo>
                  <a:cubicBezTo>
                    <a:pt x="117" y="81"/>
                    <a:pt x="120" y="84"/>
                    <a:pt x="122" y="85"/>
                  </a:cubicBezTo>
                  <a:cubicBezTo>
                    <a:pt x="120" y="90"/>
                    <a:pt x="118" y="94"/>
                    <a:pt x="114" y="98"/>
                  </a:cubicBezTo>
                  <a:cubicBezTo>
                    <a:pt x="113" y="100"/>
                    <a:pt x="111" y="101"/>
                    <a:pt x="110" y="10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C3DAD250-75BF-433E-A0E8-1F2131B9C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5563" y="6135688"/>
              <a:ext cx="128587" cy="120650"/>
            </a:xfrm>
            <a:custGeom>
              <a:avLst/>
              <a:gdLst>
                <a:gd name="T0" fmla="*/ 54 w 55"/>
                <a:gd name="T1" fmla="*/ 16 h 56"/>
                <a:gd name="T2" fmla="*/ 31 w 55"/>
                <a:gd name="T3" fmla="*/ 2 h 56"/>
                <a:gd name="T4" fmla="*/ 6 w 55"/>
                <a:gd name="T5" fmla="*/ 4 h 56"/>
                <a:gd name="T6" fmla="*/ 3 w 55"/>
                <a:gd name="T7" fmla="*/ 6 h 56"/>
                <a:gd name="T8" fmla="*/ 4 w 55"/>
                <a:gd name="T9" fmla="*/ 37 h 56"/>
                <a:gd name="T10" fmla="*/ 12 w 55"/>
                <a:gd name="T11" fmla="*/ 47 h 56"/>
                <a:gd name="T12" fmla="*/ 19 w 55"/>
                <a:gd name="T13" fmla="*/ 54 h 56"/>
                <a:gd name="T14" fmla="*/ 51 w 55"/>
                <a:gd name="T15" fmla="*/ 53 h 56"/>
                <a:gd name="T16" fmla="*/ 54 w 55"/>
                <a:gd name="T17" fmla="*/ 34 h 56"/>
                <a:gd name="T18" fmla="*/ 49 w 55"/>
                <a:gd name="T19" fmla="*/ 18 h 56"/>
                <a:gd name="T20" fmla="*/ 36 w 55"/>
                <a:gd name="T21" fmla="*/ 10 h 56"/>
                <a:gd name="T22" fmla="*/ 35 w 55"/>
                <a:gd name="T23" fmla="*/ 7 h 56"/>
                <a:gd name="T24" fmla="*/ 49 w 55"/>
                <a:gd name="T25" fmla="*/ 41 h 56"/>
                <a:gd name="T26" fmla="*/ 37 w 55"/>
                <a:gd name="T27" fmla="*/ 23 h 56"/>
                <a:gd name="T28" fmla="*/ 49 w 55"/>
                <a:gd name="T29" fmla="*/ 41 h 56"/>
                <a:gd name="T30" fmla="*/ 43 w 55"/>
                <a:gd name="T31" fmla="*/ 27 h 56"/>
                <a:gd name="T32" fmla="*/ 36 w 55"/>
                <a:gd name="T33" fmla="*/ 11 h 56"/>
                <a:gd name="T34" fmla="*/ 49 w 55"/>
                <a:gd name="T35" fmla="*/ 32 h 56"/>
                <a:gd name="T36" fmla="*/ 31 w 55"/>
                <a:gd name="T37" fmla="*/ 8 h 56"/>
                <a:gd name="T38" fmla="*/ 33 w 55"/>
                <a:gd name="T39" fmla="*/ 32 h 56"/>
                <a:gd name="T40" fmla="*/ 9 w 55"/>
                <a:gd name="T41" fmla="*/ 33 h 56"/>
                <a:gd name="T42" fmla="*/ 7 w 55"/>
                <a:gd name="T43" fmla="*/ 10 h 56"/>
                <a:gd name="T44" fmla="*/ 16 w 55"/>
                <a:gd name="T45" fmla="*/ 43 h 56"/>
                <a:gd name="T46" fmla="*/ 19 w 55"/>
                <a:gd name="T47" fmla="*/ 40 h 56"/>
                <a:gd name="T48" fmla="*/ 32 w 55"/>
                <a:gd name="T49" fmla="*/ 49 h 56"/>
                <a:gd name="T50" fmla="*/ 35 w 55"/>
                <a:gd name="T51" fmla="*/ 49 h 56"/>
                <a:gd name="T52" fmla="*/ 23 w 55"/>
                <a:gd name="T53" fmla="*/ 40 h 56"/>
                <a:gd name="T54" fmla="*/ 43 w 55"/>
                <a:gd name="T55" fmla="*/ 49 h 56"/>
                <a:gd name="T56" fmla="*/ 46 w 55"/>
                <a:gd name="T57" fmla="*/ 49 h 56"/>
                <a:gd name="T58" fmla="*/ 35 w 55"/>
                <a:gd name="T59" fmla="*/ 38 h 56"/>
                <a:gd name="T60" fmla="*/ 38 w 55"/>
                <a:gd name="T61" fmla="*/ 36 h 56"/>
                <a:gd name="T62" fmla="*/ 49 w 55"/>
                <a:gd name="T63" fmla="*/ 44 h 56"/>
                <a:gd name="T64" fmla="*/ 46 w 55"/>
                <a:gd name="T65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56">
                  <a:moveTo>
                    <a:pt x="53" y="20"/>
                  </a:moveTo>
                  <a:cubicBezTo>
                    <a:pt x="54" y="19"/>
                    <a:pt x="55" y="17"/>
                    <a:pt x="54" y="16"/>
                  </a:cubicBezTo>
                  <a:cubicBezTo>
                    <a:pt x="47" y="11"/>
                    <a:pt x="40" y="6"/>
                    <a:pt x="33" y="1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22" y="3"/>
                    <a:pt x="14" y="3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14"/>
                    <a:pt x="0" y="26"/>
                    <a:pt x="3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6" y="42"/>
                    <a:pt x="9" y="45"/>
                    <a:pt x="12" y="47"/>
                  </a:cubicBezTo>
                  <a:cubicBezTo>
                    <a:pt x="14" y="49"/>
                    <a:pt x="16" y="51"/>
                    <a:pt x="18" y="52"/>
                  </a:cubicBezTo>
                  <a:cubicBezTo>
                    <a:pt x="18" y="53"/>
                    <a:pt x="18" y="53"/>
                    <a:pt x="19" y="54"/>
                  </a:cubicBezTo>
                  <a:cubicBezTo>
                    <a:pt x="29" y="55"/>
                    <a:pt x="41" y="56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54" y="46"/>
                    <a:pt x="54" y="40"/>
                    <a:pt x="54" y="34"/>
                  </a:cubicBezTo>
                  <a:cubicBezTo>
                    <a:pt x="54" y="29"/>
                    <a:pt x="54" y="24"/>
                    <a:pt x="53" y="20"/>
                  </a:cubicBezTo>
                  <a:close/>
                  <a:moveTo>
                    <a:pt x="49" y="18"/>
                  </a:moveTo>
                  <a:cubicBezTo>
                    <a:pt x="49" y="19"/>
                    <a:pt x="49" y="19"/>
                    <a:pt x="49" y="20"/>
                  </a:cubicBezTo>
                  <a:cubicBezTo>
                    <a:pt x="44" y="17"/>
                    <a:pt x="40" y="13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ubicBezTo>
                    <a:pt x="40" y="11"/>
                    <a:pt x="44" y="15"/>
                    <a:pt x="49" y="18"/>
                  </a:cubicBezTo>
                  <a:close/>
                  <a:moveTo>
                    <a:pt x="49" y="41"/>
                  </a:moveTo>
                  <a:cubicBezTo>
                    <a:pt x="46" y="38"/>
                    <a:pt x="42" y="35"/>
                    <a:pt x="38" y="32"/>
                  </a:cubicBezTo>
                  <a:cubicBezTo>
                    <a:pt x="37" y="29"/>
                    <a:pt x="37" y="26"/>
                    <a:pt x="37" y="23"/>
                  </a:cubicBezTo>
                  <a:cubicBezTo>
                    <a:pt x="40" y="27"/>
                    <a:pt x="44" y="31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lose/>
                  <a:moveTo>
                    <a:pt x="49" y="32"/>
                  </a:moveTo>
                  <a:cubicBezTo>
                    <a:pt x="47" y="30"/>
                    <a:pt x="45" y="28"/>
                    <a:pt x="43" y="27"/>
                  </a:cubicBezTo>
                  <a:cubicBezTo>
                    <a:pt x="41" y="25"/>
                    <a:pt x="39" y="23"/>
                    <a:pt x="37" y="21"/>
                  </a:cubicBezTo>
                  <a:cubicBezTo>
                    <a:pt x="36" y="18"/>
                    <a:pt x="36" y="15"/>
                    <a:pt x="36" y="11"/>
                  </a:cubicBezTo>
                  <a:cubicBezTo>
                    <a:pt x="40" y="15"/>
                    <a:pt x="44" y="18"/>
                    <a:pt x="49" y="22"/>
                  </a:cubicBezTo>
                  <a:cubicBezTo>
                    <a:pt x="48" y="25"/>
                    <a:pt x="49" y="28"/>
                    <a:pt x="49" y="32"/>
                  </a:cubicBezTo>
                  <a:close/>
                  <a:moveTo>
                    <a:pt x="7" y="10"/>
                  </a:moveTo>
                  <a:cubicBezTo>
                    <a:pt x="15" y="10"/>
                    <a:pt x="23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7"/>
                    <a:pt x="31" y="24"/>
                    <a:pt x="33" y="32"/>
                  </a:cubicBezTo>
                  <a:cubicBezTo>
                    <a:pt x="28" y="32"/>
                    <a:pt x="23" y="32"/>
                    <a:pt x="19" y="32"/>
                  </a:cubicBezTo>
                  <a:cubicBezTo>
                    <a:pt x="16" y="33"/>
                    <a:pt x="12" y="33"/>
                    <a:pt x="9" y="33"/>
                  </a:cubicBezTo>
                  <a:cubicBezTo>
                    <a:pt x="9" y="28"/>
                    <a:pt x="8" y="24"/>
                    <a:pt x="8" y="19"/>
                  </a:cubicBezTo>
                  <a:cubicBezTo>
                    <a:pt x="8" y="16"/>
                    <a:pt x="8" y="13"/>
                    <a:pt x="7" y="10"/>
                  </a:cubicBezTo>
                  <a:close/>
                  <a:moveTo>
                    <a:pt x="22" y="50"/>
                  </a:moveTo>
                  <a:cubicBezTo>
                    <a:pt x="21" y="47"/>
                    <a:pt x="18" y="45"/>
                    <a:pt x="16" y="43"/>
                  </a:cubicBezTo>
                  <a:cubicBezTo>
                    <a:pt x="13" y="41"/>
                    <a:pt x="11" y="39"/>
                    <a:pt x="9" y="38"/>
                  </a:cubicBezTo>
                  <a:cubicBezTo>
                    <a:pt x="12" y="39"/>
                    <a:pt x="16" y="39"/>
                    <a:pt x="19" y="40"/>
                  </a:cubicBezTo>
                  <a:cubicBezTo>
                    <a:pt x="21" y="42"/>
                    <a:pt x="24" y="43"/>
                    <a:pt x="26" y="45"/>
                  </a:cubicBezTo>
                  <a:cubicBezTo>
                    <a:pt x="28" y="46"/>
                    <a:pt x="30" y="48"/>
                    <a:pt x="32" y="49"/>
                  </a:cubicBezTo>
                  <a:cubicBezTo>
                    <a:pt x="29" y="50"/>
                    <a:pt x="26" y="50"/>
                    <a:pt x="22" y="50"/>
                  </a:cubicBezTo>
                  <a:close/>
                  <a:moveTo>
                    <a:pt x="35" y="49"/>
                  </a:moveTo>
                  <a:cubicBezTo>
                    <a:pt x="33" y="47"/>
                    <a:pt x="31" y="46"/>
                    <a:pt x="29" y="44"/>
                  </a:cubicBezTo>
                  <a:cubicBezTo>
                    <a:pt x="27" y="43"/>
                    <a:pt x="25" y="41"/>
                    <a:pt x="23" y="40"/>
                  </a:cubicBezTo>
                  <a:cubicBezTo>
                    <a:pt x="26" y="40"/>
                    <a:pt x="29" y="40"/>
                    <a:pt x="31" y="39"/>
                  </a:cubicBezTo>
                  <a:cubicBezTo>
                    <a:pt x="35" y="42"/>
                    <a:pt x="39" y="46"/>
                    <a:pt x="43" y="49"/>
                  </a:cubicBezTo>
                  <a:cubicBezTo>
                    <a:pt x="40" y="49"/>
                    <a:pt x="38" y="49"/>
                    <a:pt x="35" y="49"/>
                  </a:cubicBezTo>
                  <a:close/>
                  <a:moveTo>
                    <a:pt x="46" y="49"/>
                  </a:moveTo>
                  <a:cubicBezTo>
                    <a:pt x="42" y="45"/>
                    <a:pt x="38" y="42"/>
                    <a:pt x="34" y="39"/>
                  </a:cubicBezTo>
                  <a:cubicBezTo>
                    <a:pt x="34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7" y="38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42" y="37"/>
                    <a:pt x="45" y="41"/>
                    <a:pt x="49" y="44"/>
                  </a:cubicBezTo>
                  <a:cubicBezTo>
                    <a:pt x="49" y="46"/>
                    <a:pt x="49" y="47"/>
                    <a:pt x="49" y="49"/>
                  </a:cubicBezTo>
                  <a:cubicBezTo>
                    <a:pt x="48" y="49"/>
                    <a:pt x="47" y="49"/>
                    <a:pt x="46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8985E12D-F03B-4257-A01C-B91772B97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800" y="4838700"/>
              <a:ext cx="128587" cy="120650"/>
            </a:xfrm>
            <a:custGeom>
              <a:avLst/>
              <a:gdLst>
                <a:gd name="T0" fmla="*/ 54 w 55"/>
                <a:gd name="T1" fmla="*/ 16 h 56"/>
                <a:gd name="T2" fmla="*/ 31 w 55"/>
                <a:gd name="T3" fmla="*/ 1 h 56"/>
                <a:gd name="T4" fmla="*/ 6 w 55"/>
                <a:gd name="T5" fmla="*/ 4 h 56"/>
                <a:gd name="T6" fmla="*/ 3 w 55"/>
                <a:gd name="T7" fmla="*/ 6 h 56"/>
                <a:gd name="T8" fmla="*/ 4 w 55"/>
                <a:gd name="T9" fmla="*/ 37 h 56"/>
                <a:gd name="T10" fmla="*/ 12 w 55"/>
                <a:gd name="T11" fmla="*/ 47 h 56"/>
                <a:gd name="T12" fmla="*/ 19 w 55"/>
                <a:gd name="T13" fmla="*/ 54 h 56"/>
                <a:gd name="T14" fmla="*/ 51 w 55"/>
                <a:gd name="T15" fmla="*/ 53 h 56"/>
                <a:gd name="T16" fmla="*/ 54 w 55"/>
                <a:gd name="T17" fmla="*/ 34 h 56"/>
                <a:gd name="T18" fmla="*/ 49 w 55"/>
                <a:gd name="T19" fmla="*/ 18 h 56"/>
                <a:gd name="T20" fmla="*/ 36 w 55"/>
                <a:gd name="T21" fmla="*/ 10 h 56"/>
                <a:gd name="T22" fmla="*/ 35 w 55"/>
                <a:gd name="T23" fmla="*/ 7 h 56"/>
                <a:gd name="T24" fmla="*/ 49 w 55"/>
                <a:gd name="T25" fmla="*/ 41 h 56"/>
                <a:gd name="T26" fmla="*/ 37 w 55"/>
                <a:gd name="T27" fmla="*/ 23 h 56"/>
                <a:gd name="T28" fmla="*/ 49 w 55"/>
                <a:gd name="T29" fmla="*/ 41 h 56"/>
                <a:gd name="T30" fmla="*/ 43 w 55"/>
                <a:gd name="T31" fmla="*/ 27 h 56"/>
                <a:gd name="T32" fmla="*/ 36 w 55"/>
                <a:gd name="T33" fmla="*/ 11 h 56"/>
                <a:gd name="T34" fmla="*/ 49 w 55"/>
                <a:gd name="T35" fmla="*/ 32 h 56"/>
                <a:gd name="T36" fmla="*/ 31 w 55"/>
                <a:gd name="T37" fmla="*/ 8 h 56"/>
                <a:gd name="T38" fmla="*/ 33 w 55"/>
                <a:gd name="T39" fmla="*/ 32 h 56"/>
                <a:gd name="T40" fmla="*/ 9 w 55"/>
                <a:gd name="T41" fmla="*/ 33 h 56"/>
                <a:gd name="T42" fmla="*/ 7 w 55"/>
                <a:gd name="T43" fmla="*/ 9 h 56"/>
                <a:gd name="T44" fmla="*/ 16 w 55"/>
                <a:gd name="T45" fmla="*/ 43 h 56"/>
                <a:gd name="T46" fmla="*/ 19 w 55"/>
                <a:gd name="T47" fmla="*/ 40 h 56"/>
                <a:gd name="T48" fmla="*/ 32 w 55"/>
                <a:gd name="T49" fmla="*/ 49 h 56"/>
                <a:gd name="T50" fmla="*/ 35 w 55"/>
                <a:gd name="T51" fmla="*/ 49 h 56"/>
                <a:gd name="T52" fmla="*/ 23 w 55"/>
                <a:gd name="T53" fmla="*/ 40 h 56"/>
                <a:gd name="T54" fmla="*/ 43 w 55"/>
                <a:gd name="T55" fmla="*/ 49 h 56"/>
                <a:gd name="T56" fmla="*/ 46 w 55"/>
                <a:gd name="T57" fmla="*/ 49 h 56"/>
                <a:gd name="T58" fmla="*/ 35 w 55"/>
                <a:gd name="T59" fmla="*/ 38 h 56"/>
                <a:gd name="T60" fmla="*/ 38 w 55"/>
                <a:gd name="T61" fmla="*/ 36 h 56"/>
                <a:gd name="T62" fmla="*/ 49 w 55"/>
                <a:gd name="T63" fmla="*/ 44 h 56"/>
                <a:gd name="T64" fmla="*/ 46 w 55"/>
                <a:gd name="T65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56">
                  <a:moveTo>
                    <a:pt x="53" y="19"/>
                  </a:moveTo>
                  <a:cubicBezTo>
                    <a:pt x="54" y="19"/>
                    <a:pt x="55" y="17"/>
                    <a:pt x="54" y="16"/>
                  </a:cubicBezTo>
                  <a:cubicBezTo>
                    <a:pt x="47" y="11"/>
                    <a:pt x="40" y="5"/>
                    <a:pt x="33" y="1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2" y="3"/>
                    <a:pt x="14" y="2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0" y="14"/>
                    <a:pt x="0" y="26"/>
                    <a:pt x="3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6" y="42"/>
                    <a:pt x="9" y="45"/>
                    <a:pt x="12" y="47"/>
                  </a:cubicBezTo>
                  <a:cubicBezTo>
                    <a:pt x="14" y="49"/>
                    <a:pt x="16" y="51"/>
                    <a:pt x="18" y="52"/>
                  </a:cubicBezTo>
                  <a:cubicBezTo>
                    <a:pt x="18" y="53"/>
                    <a:pt x="18" y="53"/>
                    <a:pt x="19" y="54"/>
                  </a:cubicBezTo>
                  <a:cubicBezTo>
                    <a:pt x="29" y="55"/>
                    <a:pt x="41" y="56"/>
                    <a:pt x="50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3"/>
                    <a:pt x="53" y="52"/>
                  </a:cubicBezTo>
                  <a:cubicBezTo>
                    <a:pt x="54" y="46"/>
                    <a:pt x="54" y="40"/>
                    <a:pt x="54" y="34"/>
                  </a:cubicBezTo>
                  <a:cubicBezTo>
                    <a:pt x="54" y="29"/>
                    <a:pt x="54" y="24"/>
                    <a:pt x="53" y="19"/>
                  </a:cubicBezTo>
                  <a:close/>
                  <a:moveTo>
                    <a:pt x="49" y="18"/>
                  </a:moveTo>
                  <a:cubicBezTo>
                    <a:pt x="49" y="19"/>
                    <a:pt x="49" y="19"/>
                    <a:pt x="49" y="20"/>
                  </a:cubicBezTo>
                  <a:cubicBezTo>
                    <a:pt x="44" y="17"/>
                    <a:pt x="40" y="13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5" y="7"/>
                  </a:cubicBezTo>
                  <a:cubicBezTo>
                    <a:pt x="40" y="11"/>
                    <a:pt x="44" y="15"/>
                    <a:pt x="49" y="18"/>
                  </a:cubicBezTo>
                  <a:close/>
                  <a:moveTo>
                    <a:pt x="49" y="41"/>
                  </a:moveTo>
                  <a:cubicBezTo>
                    <a:pt x="46" y="38"/>
                    <a:pt x="42" y="35"/>
                    <a:pt x="38" y="32"/>
                  </a:cubicBezTo>
                  <a:cubicBezTo>
                    <a:pt x="37" y="29"/>
                    <a:pt x="37" y="26"/>
                    <a:pt x="37" y="23"/>
                  </a:cubicBezTo>
                  <a:cubicBezTo>
                    <a:pt x="40" y="27"/>
                    <a:pt x="44" y="31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lose/>
                  <a:moveTo>
                    <a:pt x="49" y="32"/>
                  </a:moveTo>
                  <a:cubicBezTo>
                    <a:pt x="47" y="30"/>
                    <a:pt x="45" y="28"/>
                    <a:pt x="43" y="27"/>
                  </a:cubicBezTo>
                  <a:cubicBezTo>
                    <a:pt x="41" y="25"/>
                    <a:pt x="39" y="23"/>
                    <a:pt x="37" y="21"/>
                  </a:cubicBezTo>
                  <a:cubicBezTo>
                    <a:pt x="36" y="18"/>
                    <a:pt x="36" y="14"/>
                    <a:pt x="36" y="11"/>
                  </a:cubicBezTo>
                  <a:cubicBezTo>
                    <a:pt x="40" y="15"/>
                    <a:pt x="44" y="18"/>
                    <a:pt x="49" y="21"/>
                  </a:cubicBezTo>
                  <a:cubicBezTo>
                    <a:pt x="48" y="25"/>
                    <a:pt x="49" y="28"/>
                    <a:pt x="49" y="32"/>
                  </a:cubicBezTo>
                  <a:close/>
                  <a:moveTo>
                    <a:pt x="7" y="9"/>
                  </a:moveTo>
                  <a:cubicBezTo>
                    <a:pt x="15" y="10"/>
                    <a:pt x="23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6"/>
                    <a:pt x="31" y="24"/>
                    <a:pt x="33" y="32"/>
                  </a:cubicBezTo>
                  <a:cubicBezTo>
                    <a:pt x="28" y="32"/>
                    <a:pt x="23" y="32"/>
                    <a:pt x="19" y="32"/>
                  </a:cubicBezTo>
                  <a:cubicBezTo>
                    <a:pt x="16" y="32"/>
                    <a:pt x="12" y="33"/>
                    <a:pt x="9" y="33"/>
                  </a:cubicBezTo>
                  <a:cubicBezTo>
                    <a:pt x="9" y="28"/>
                    <a:pt x="8" y="24"/>
                    <a:pt x="8" y="19"/>
                  </a:cubicBezTo>
                  <a:cubicBezTo>
                    <a:pt x="8" y="16"/>
                    <a:pt x="8" y="13"/>
                    <a:pt x="7" y="9"/>
                  </a:cubicBezTo>
                  <a:close/>
                  <a:moveTo>
                    <a:pt x="22" y="50"/>
                  </a:moveTo>
                  <a:cubicBezTo>
                    <a:pt x="21" y="47"/>
                    <a:pt x="18" y="45"/>
                    <a:pt x="16" y="43"/>
                  </a:cubicBezTo>
                  <a:cubicBezTo>
                    <a:pt x="13" y="41"/>
                    <a:pt x="11" y="39"/>
                    <a:pt x="9" y="38"/>
                  </a:cubicBezTo>
                  <a:cubicBezTo>
                    <a:pt x="12" y="39"/>
                    <a:pt x="16" y="39"/>
                    <a:pt x="19" y="40"/>
                  </a:cubicBezTo>
                  <a:cubicBezTo>
                    <a:pt x="21" y="42"/>
                    <a:pt x="24" y="43"/>
                    <a:pt x="27" y="45"/>
                  </a:cubicBezTo>
                  <a:cubicBezTo>
                    <a:pt x="28" y="46"/>
                    <a:pt x="30" y="48"/>
                    <a:pt x="32" y="49"/>
                  </a:cubicBezTo>
                  <a:cubicBezTo>
                    <a:pt x="29" y="49"/>
                    <a:pt x="26" y="50"/>
                    <a:pt x="22" y="50"/>
                  </a:cubicBezTo>
                  <a:close/>
                  <a:moveTo>
                    <a:pt x="35" y="49"/>
                  </a:moveTo>
                  <a:cubicBezTo>
                    <a:pt x="33" y="47"/>
                    <a:pt x="31" y="46"/>
                    <a:pt x="29" y="44"/>
                  </a:cubicBezTo>
                  <a:cubicBezTo>
                    <a:pt x="27" y="43"/>
                    <a:pt x="25" y="41"/>
                    <a:pt x="23" y="40"/>
                  </a:cubicBezTo>
                  <a:cubicBezTo>
                    <a:pt x="26" y="40"/>
                    <a:pt x="29" y="39"/>
                    <a:pt x="31" y="39"/>
                  </a:cubicBezTo>
                  <a:cubicBezTo>
                    <a:pt x="35" y="42"/>
                    <a:pt x="39" y="46"/>
                    <a:pt x="43" y="49"/>
                  </a:cubicBezTo>
                  <a:cubicBezTo>
                    <a:pt x="40" y="49"/>
                    <a:pt x="38" y="49"/>
                    <a:pt x="35" y="49"/>
                  </a:cubicBezTo>
                  <a:close/>
                  <a:moveTo>
                    <a:pt x="46" y="49"/>
                  </a:moveTo>
                  <a:cubicBezTo>
                    <a:pt x="42" y="45"/>
                    <a:pt x="38" y="42"/>
                    <a:pt x="34" y="39"/>
                  </a:cubicBezTo>
                  <a:cubicBezTo>
                    <a:pt x="34" y="39"/>
                    <a:pt x="34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7" y="38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42" y="37"/>
                    <a:pt x="45" y="41"/>
                    <a:pt x="49" y="44"/>
                  </a:cubicBezTo>
                  <a:cubicBezTo>
                    <a:pt x="49" y="46"/>
                    <a:pt x="49" y="47"/>
                    <a:pt x="49" y="49"/>
                  </a:cubicBezTo>
                  <a:cubicBezTo>
                    <a:pt x="48" y="49"/>
                    <a:pt x="47" y="49"/>
                    <a:pt x="46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C810C9DE-0CC4-4197-95FF-801B07EF4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6413" y="4400550"/>
              <a:ext cx="180975" cy="395288"/>
            </a:xfrm>
            <a:custGeom>
              <a:avLst/>
              <a:gdLst>
                <a:gd name="T0" fmla="*/ 75 w 77"/>
                <a:gd name="T1" fmla="*/ 20 h 183"/>
                <a:gd name="T2" fmla="*/ 71 w 77"/>
                <a:gd name="T3" fmla="*/ 14 h 183"/>
                <a:gd name="T4" fmla="*/ 51 w 77"/>
                <a:gd name="T5" fmla="*/ 3 h 183"/>
                <a:gd name="T6" fmla="*/ 2 w 77"/>
                <a:gd name="T7" fmla="*/ 6 h 183"/>
                <a:gd name="T8" fmla="*/ 21 w 77"/>
                <a:gd name="T9" fmla="*/ 163 h 183"/>
                <a:gd name="T10" fmla="*/ 33 w 77"/>
                <a:gd name="T11" fmla="*/ 180 h 183"/>
                <a:gd name="T12" fmla="*/ 35 w 77"/>
                <a:gd name="T13" fmla="*/ 181 h 183"/>
                <a:gd name="T14" fmla="*/ 70 w 77"/>
                <a:gd name="T15" fmla="*/ 177 h 183"/>
                <a:gd name="T16" fmla="*/ 73 w 77"/>
                <a:gd name="T17" fmla="*/ 175 h 183"/>
                <a:gd name="T18" fmla="*/ 76 w 77"/>
                <a:gd name="T19" fmla="*/ 36 h 183"/>
                <a:gd name="T20" fmla="*/ 72 w 77"/>
                <a:gd name="T21" fmla="*/ 61 h 183"/>
                <a:gd name="T22" fmla="*/ 57 w 77"/>
                <a:gd name="T23" fmla="*/ 48 h 183"/>
                <a:gd name="T24" fmla="*/ 57 w 77"/>
                <a:gd name="T25" fmla="*/ 32 h 183"/>
                <a:gd name="T26" fmla="*/ 72 w 77"/>
                <a:gd name="T27" fmla="*/ 58 h 183"/>
                <a:gd name="T28" fmla="*/ 71 w 77"/>
                <a:gd name="T29" fmla="*/ 44 h 183"/>
                <a:gd name="T30" fmla="*/ 56 w 77"/>
                <a:gd name="T31" fmla="*/ 18 h 183"/>
                <a:gd name="T32" fmla="*/ 59 w 77"/>
                <a:gd name="T33" fmla="*/ 13 h 183"/>
                <a:gd name="T34" fmla="*/ 56 w 77"/>
                <a:gd name="T35" fmla="*/ 15 h 183"/>
                <a:gd name="T36" fmla="*/ 16 w 77"/>
                <a:gd name="T37" fmla="*/ 83 h 183"/>
                <a:gd name="T38" fmla="*/ 50 w 77"/>
                <a:gd name="T39" fmla="*/ 7 h 183"/>
                <a:gd name="T40" fmla="*/ 51 w 77"/>
                <a:gd name="T41" fmla="*/ 58 h 183"/>
                <a:gd name="T42" fmla="*/ 55 w 77"/>
                <a:gd name="T43" fmla="*/ 157 h 183"/>
                <a:gd name="T44" fmla="*/ 56 w 77"/>
                <a:gd name="T45" fmla="*/ 161 h 183"/>
                <a:gd name="T46" fmla="*/ 16 w 77"/>
                <a:gd name="T47" fmla="*/ 83 h 183"/>
                <a:gd name="T48" fmla="*/ 24 w 77"/>
                <a:gd name="T49" fmla="*/ 165 h 183"/>
                <a:gd name="T50" fmla="*/ 44 w 77"/>
                <a:gd name="T51" fmla="*/ 177 h 183"/>
                <a:gd name="T52" fmla="*/ 46 w 77"/>
                <a:gd name="T53" fmla="*/ 176 h 183"/>
                <a:gd name="T54" fmla="*/ 40 w 77"/>
                <a:gd name="T55" fmla="*/ 166 h 183"/>
                <a:gd name="T56" fmla="*/ 47 w 77"/>
                <a:gd name="T57" fmla="*/ 177 h 183"/>
                <a:gd name="T58" fmla="*/ 42 w 77"/>
                <a:gd name="T59" fmla="*/ 166 h 183"/>
                <a:gd name="T60" fmla="*/ 61 w 77"/>
                <a:gd name="T61" fmla="*/ 175 h 183"/>
                <a:gd name="T62" fmla="*/ 65 w 77"/>
                <a:gd name="T63" fmla="*/ 175 h 183"/>
                <a:gd name="T64" fmla="*/ 56 w 77"/>
                <a:gd name="T65" fmla="*/ 164 h 183"/>
                <a:gd name="T66" fmla="*/ 64 w 77"/>
                <a:gd name="T67" fmla="*/ 168 h 183"/>
                <a:gd name="T68" fmla="*/ 68 w 77"/>
                <a:gd name="T69" fmla="*/ 175 h 183"/>
                <a:gd name="T70" fmla="*/ 65 w 77"/>
                <a:gd name="T71" fmla="*/ 166 h 183"/>
                <a:gd name="T72" fmla="*/ 70 w 77"/>
                <a:gd name="T73" fmla="*/ 160 h 183"/>
                <a:gd name="T74" fmla="*/ 70 w 77"/>
                <a:gd name="T75" fmla="*/ 149 h 183"/>
                <a:gd name="T76" fmla="*/ 60 w 77"/>
                <a:gd name="T77" fmla="*/ 147 h 183"/>
                <a:gd name="T78" fmla="*/ 60 w 77"/>
                <a:gd name="T79" fmla="*/ 123 h 183"/>
                <a:gd name="T80" fmla="*/ 70 w 77"/>
                <a:gd name="T81" fmla="*/ 134 h 183"/>
                <a:gd name="T82" fmla="*/ 64 w 77"/>
                <a:gd name="T83" fmla="*/ 113 h 183"/>
                <a:gd name="T84" fmla="*/ 71 w 77"/>
                <a:gd name="T85" fmla="*/ 119 h 183"/>
                <a:gd name="T86" fmla="*/ 71 w 77"/>
                <a:gd name="T87" fmla="*/ 106 h 183"/>
                <a:gd name="T88" fmla="*/ 72 w 77"/>
                <a:gd name="T89" fmla="*/ 104 h 183"/>
                <a:gd name="T90" fmla="*/ 58 w 77"/>
                <a:gd name="T91" fmla="*/ 77 h 183"/>
                <a:gd name="T92" fmla="*/ 65 w 77"/>
                <a:gd name="T93" fmla="*/ 82 h 183"/>
                <a:gd name="T94" fmla="*/ 72 w 77"/>
                <a:gd name="T95" fmla="*/ 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183">
                  <a:moveTo>
                    <a:pt x="77" y="34"/>
                  </a:moveTo>
                  <a:cubicBezTo>
                    <a:pt x="77" y="34"/>
                    <a:pt x="76" y="34"/>
                    <a:pt x="76" y="33"/>
                  </a:cubicBezTo>
                  <a:cubicBezTo>
                    <a:pt x="76" y="29"/>
                    <a:pt x="76" y="24"/>
                    <a:pt x="75" y="20"/>
                  </a:cubicBezTo>
                  <a:cubicBezTo>
                    <a:pt x="77" y="19"/>
                    <a:pt x="77" y="17"/>
                    <a:pt x="75" y="1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3"/>
                    <a:pt x="72" y="12"/>
                    <a:pt x="71" y="14"/>
                  </a:cubicBezTo>
                  <a:cubicBezTo>
                    <a:pt x="68" y="12"/>
                    <a:pt x="64" y="11"/>
                    <a:pt x="61" y="9"/>
                  </a:cubicBezTo>
                  <a:cubicBezTo>
                    <a:pt x="58" y="7"/>
                    <a:pt x="55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3" y="0"/>
                    <a:pt x="35" y="2"/>
                    <a:pt x="27" y="2"/>
                  </a:cubicBezTo>
                  <a:cubicBezTo>
                    <a:pt x="19" y="3"/>
                    <a:pt x="11" y="3"/>
                    <a:pt x="4" y="4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4" y="35"/>
                    <a:pt x="8" y="62"/>
                    <a:pt x="11" y="89"/>
                  </a:cubicBezTo>
                  <a:cubicBezTo>
                    <a:pt x="14" y="114"/>
                    <a:pt x="16" y="139"/>
                    <a:pt x="21" y="163"/>
                  </a:cubicBezTo>
                  <a:cubicBezTo>
                    <a:pt x="20" y="163"/>
                    <a:pt x="19" y="164"/>
                    <a:pt x="20" y="165"/>
                  </a:cubicBezTo>
                  <a:cubicBezTo>
                    <a:pt x="22" y="168"/>
                    <a:pt x="24" y="171"/>
                    <a:pt x="27" y="174"/>
                  </a:cubicBezTo>
                  <a:cubicBezTo>
                    <a:pt x="28" y="176"/>
                    <a:pt x="30" y="179"/>
                    <a:pt x="33" y="180"/>
                  </a:cubicBezTo>
                  <a:cubicBezTo>
                    <a:pt x="33" y="181"/>
                    <a:pt x="33" y="181"/>
                    <a:pt x="34" y="181"/>
                  </a:cubicBezTo>
                  <a:cubicBezTo>
                    <a:pt x="34" y="181"/>
                    <a:pt x="34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1"/>
                    <a:pt x="35" y="181"/>
                  </a:cubicBezTo>
                  <a:cubicBezTo>
                    <a:pt x="46" y="182"/>
                    <a:pt x="59" y="183"/>
                    <a:pt x="69" y="179"/>
                  </a:cubicBezTo>
                  <a:cubicBezTo>
                    <a:pt x="70" y="179"/>
                    <a:pt x="70" y="178"/>
                    <a:pt x="70" y="177"/>
                  </a:cubicBezTo>
                  <a:cubicBezTo>
                    <a:pt x="71" y="178"/>
                    <a:pt x="72" y="178"/>
                    <a:pt x="73" y="177"/>
                  </a:cubicBezTo>
                  <a:cubicBezTo>
                    <a:pt x="73" y="177"/>
                    <a:pt x="73" y="176"/>
                    <a:pt x="73" y="176"/>
                  </a:cubicBezTo>
                  <a:cubicBezTo>
                    <a:pt x="73" y="176"/>
                    <a:pt x="73" y="175"/>
                    <a:pt x="73" y="175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6" y="150"/>
                    <a:pt x="77" y="124"/>
                    <a:pt x="76" y="99"/>
                  </a:cubicBezTo>
                  <a:cubicBezTo>
                    <a:pt x="76" y="78"/>
                    <a:pt x="77" y="57"/>
                    <a:pt x="76" y="36"/>
                  </a:cubicBezTo>
                  <a:cubicBezTo>
                    <a:pt x="77" y="36"/>
                    <a:pt x="77" y="35"/>
                    <a:pt x="77" y="34"/>
                  </a:cubicBezTo>
                  <a:close/>
                  <a:moveTo>
                    <a:pt x="63" y="54"/>
                  </a:moveTo>
                  <a:cubicBezTo>
                    <a:pt x="66" y="56"/>
                    <a:pt x="68" y="59"/>
                    <a:pt x="72" y="61"/>
                  </a:cubicBezTo>
                  <a:cubicBezTo>
                    <a:pt x="72" y="66"/>
                    <a:pt x="72" y="70"/>
                    <a:pt x="72" y="75"/>
                  </a:cubicBezTo>
                  <a:cubicBezTo>
                    <a:pt x="68" y="70"/>
                    <a:pt x="63" y="66"/>
                    <a:pt x="58" y="62"/>
                  </a:cubicBezTo>
                  <a:cubicBezTo>
                    <a:pt x="58" y="58"/>
                    <a:pt x="57" y="53"/>
                    <a:pt x="57" y="48"/>
                  </a:cubicBezTo>
                  <a:cubicBezTo>
                    <a:pt x="59" y="50"/>
                    <a:pt x="61" y="52"/>
                    <a:pt x="63" y="54"/>
                  </a:cubicBezTo>
                  <a:close/>
                  <a:moveTo>
                    <a:pt x="57" y="46"/>
                  </a:moveTo>
                  <a:cubicBezTo>
                    <a:pt x="57" y="41"/>
                    <a:pt x="57" y="36"/>
                    <a:pt x="57" y="32"/>
                  </a:cubicBezTo>
                  <a:cubicBezTo>
                    <a:pt x="59" y="34"/>
                    <a:pt x="61" y="37"/>
                    <a:pt x="64" y="39"/>
                  </a:cubicBezTo>
                  <a:cubicBezTo>
                    <a:pt x="66" y="41"/>
                    <a:pt x="68" y="44"/>
                    <a:pt x="71" y="46"/>
                  </a:cubicBezTo>
                  <a:cubicBezTo>
                    <a:pt x="71" y="50"/>
                    <a:pt x="71" y="54"/>
                    <a:pt x="72" y="58"/>
                  </a:cubicBezTo>
                  <a:cubicBezTo>
                    <a:pt x="69" y="56"/>
                    <a:pt x="66" y="54"/>
                    <a:pt x="64" y="52"/>
                  </a:cubicBezTo>
                  <a:cubicBezTo>
                    <a:pt x="61" y="50"/>
                    <a:pt x="59" y="48"/>
                    <a:pt x="57" y="46"/>
                  </a:cubicBezTo>
                  <a:close/>
                  <a:moveTo>
                    <a:pt x="71" y="44"/>
                  </a:moveTo>
                  <a:cubicBezTo>
                    <a:pt x="69" y="42"/>
                    <a:pt x="67" y="40"/>
                    <a:pt x="64" y="38"/>
                  </a:cubicBezTo>
                  <a:cubicBezTo>
                    <a:pt x="62" y="35"/>
                    <a:pt x="59" y="33"/>
                    <a:pt x="57" y="30"/>
                  </a:cubicBezTo>
                  <a:cubicBezTo>
                    <a:pt x="57" y="26"/>
                    <a:pt x="56" y="22"/>
                    <a:pt x="56" y="18"/>
                  </a:cubicBezTo>
                  <a:cubicBezTo>
                    <a:pt x="61" y="22"/>
                    <a:pt x="66" y="28"/>
                    <a:pt x="71" y="32"/>
                  </a:cubicBezTo>
                  <a:cubicBezTo>
                    <a:pt x="71" y="36"/>
                    <a:pt x="71" y="40"/>
                    <a:pt x="71" y="44"/>
                  </a:cubicBezTo>
                  <a:close/>
                  <a:moveTo>
                    <a:pt x="59" y="13"/>
                  </a:moveTo>
                  <a:cubicBezTo>
                    <a:pt x="62" y="15"/>
                    <a:pt x="67" y="17"/>
                    <a:pt x="71" y="19"/>
                  </a:cubicBezTo>
                  <a:cubicBezTo>
                    <a:pt x="71" y="22"/>
                    <a:pt x="71" y="25"/>
                    <a:pt x="71" y="28"/>
                  </a:cubicBezTo>
                  <a:cubicBezTo>
                    <a:pt x="66" y="23"/>
                    <a:pt x="61" y="19"/>
                    <a:pt x="56" y="15"/>
                  </a:cubicBezTo>
                  <a:cubicBezTo>
                    <a:pt x="56" y="14"/>
                    <a:pt x="56" y="12"/>
                    <a:pt x="56" y="11"/>
                  </a:cubicBezTo>
                  <a:cubicBezTo>
                    <a:pt x="57" y="12"/>
                    <a:pt x="58" y="12"/>
                    <a:pt x="59" y="13"/>
                  </a:cubicBezTo>
                  <a:close/>
                  <a:moveTo>
                    <a:pt x="16" y="83"/>
                  </a:moveTo>
                  <a:cubicBezTo>
                    <a:pt x="13" y="58"/>
                    <a:pt x="10" y="34"/>
                    <a:pt x="6" y="10"/>
                  </a:cubicBezTo>
                  <a:cubicBezTo>
                    <a:pt x="14" y="10"/>
                    <a:pt x="23" y="10"/>
                    <a:pt x="31" y="9"/>
                  </a:cubicBezTo>
                  <a:cubicBezTo>
                    <a:pt x="37" y="9"/>
                    <a:pt x="44" y="10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24"/>
                    <a:pt x="50" y="41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68"/>
                    <a:pt x="52" y="78"/>
                    <a:pt x="52" y="87"/>
                  </a:cubicBezTo>
                  <a:cubicBezTo>
                    <a:pt x="53" y="110"/>
                    <a:pt x="52" y="135"/>
                    <a:pt x="55" y="157"/>
                  </a:cubicBezTo>
                  <a:cubicBezTo>
                    <a:pt x="55" y="157"/>
                    <a:pt x="54" y="158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60"/>
                    <a:pt x="56" y="160"/>
                    <a:pt x="56" y="161"/>
                  </a:cubicBezTo>
                  <a:cubicBezTo>
                    <a:pt x="51" y="160"/>
                    <a:pt x="46" y="161"/>
                    <a:pt x="41" y="161"/>
                  </a:cubicBezTo>
                  <a:cubicBezTo>
                    <a:pt x="35" y="161"/>
                    <a:pt x="29" y="161"/>
                    <a:pt x="24" y="162"/>
                  </a:cubicBezTo>
                  <a:cubicBezTo>
                    <a:pt x="24" y="135"/>
                    <a:pt x="19" y="109"/>
                    <a:pt x="16" y="83"/>
                  </a:cubicBezTo>
                  <a:close/>
                  <a:moveTo>
                    <a:pt x="36" y="178"/>
                  </a:moveTo>
                  <a:cubicBezTo>
                    <a:pt x="35" y="175"/>
                    <a:pt x="32" y="173"/>
                    <a:pt x="30" y="172"/>
                  </a:cubicBezTo>
                  <a:cubicBezTo>
                    <a:pt x="28" y="169"/>
                    <a:pt x="26" y="167"/>
                    <a:pt x="24" y="165"/>
                  </a:cubicBezTo>
                  <a:cubicBezTo>
                    <a:pt x="26" y="166"/>
                    <a:pt x="29" y="166"/>
                    <a:pt x="32" y="166"/>
                  </a:cubicBezTo>
                  <a:cubicBezTo>
                    <a:pt x="34" y="168"/>
                    <a:pt x="36" y="170"/>
                    <a:pt x="38" y="172"/>
                  </a:cubicBezTo>
                  <a:cubicBezTo>
                    <a:pt x="40" y="174"/>
                    <a:pt x="42" y="176"/>
                    <a:pt x="44" y="177"/>
                  </a:cubicBezTo>
                  <a:cubicBezTo>
                    <a:pt x="42" y="177"/>
                    <a:pt x="39" y="178"/>
                    <a:pt x="36" y="178"/>
                  </a:cubicBezTo>
                  <a:close/>
                  <a:moveTo>
                    <a:pt x="47" y="177"/>
                  </a:moveTo>
                  <a:cubicBezTo>
                    <a:pt x="47" y="176"/>
                    <a:pt x="46" y="176"/>
                    <a:pt x="46" y="176"/>
                  </a:cubicBezTo>
                  <a:cubicBezTo>
                    <a:pt x="44" y="174"/>
                    <a:pt x="41" y="172"/>
                    <a:pt x="39" y="170"/>
                  </a:cubicBezTo>
                  <a:cubicBezTo>
                    <a:pt x="37" y="169"/>
                    <a:pt x="36" y="168"/>
                    <a:pt x="34" y="166"/>
                  </a:cubicBezTo>
                  <a:cubicBezTo>
                    <a:pt x="36" y="166"/>
                    <a:pt x="38" y="166"/>
                    <a:pt x="40" y="166"/>
                  </a:cubicBezTo>
                  <a:cubicBezTo>
                    <a:pt x="42" y="168"/>
                    <a:pt x="44" y="170"/>
                    <a:pt x="47" y="172"/>
                  </a:cubicBezTo>
                  <a:cubicBezTo>
                    <a:pt x="48" y="174"/>
                    <a:pt x="49" y="175"/>
                    <a:pt x="50" y="176"/>
                  </a:cubicBezTo>
                  <a:cubicBezTo>
                    <a:pt x="49" y="176"/>
                    <a:pt x="48" y="176"/>
                    <a:pt x="47" y="177"/>
                  </a:cubicBezTo>
                  <a:close/>
                  <a:moveTo>
                    <a:pt x="53" y="176"/>
                  </a:moveTo>
                  <a:cubicBezTo>
                    <a:pt x="51" y="174"/>
                    <a:pt x="49" y="172"/>
                    <a:pt x="47" y="170"/>
                  </a:cubicBezTo>
                  <a:cubicBezTo>
                    <a:pt x="45" y="169"/>
                    <a:pt x="43" y="168"/>
                    <a:pt x="42" y="166"/>
                  </a:cubicBezTo>
                  <a:cubicBezTo>
                    <a:pt x="45" y="166"/>
                    <a:pt x="48" y="166"/>
                    <a:pt x="51" y="166"/>
                  </a:cubicBezTo>
                  <a:cubicBezTo>
                    <a:pt x="53" y="168"/>
                    <a:pt x="55" y="170"/>
                    <a:pt x="57" y="172"/>
                  </a:cubicBezTo>
                  <a:cubicBezTo>
                    <a:pt x="59" y="173"/>
                    <a:pt x="60" y="174"/>
                    <a:pt x="61" y="175"/>
                  </a:cubicBezTo>
                  <a:cubicBezTo>
                    <a:pt x="58" y="175"/>
                    <a:pt x="56" y="175"/>
                    <a:pt x="53" y="176"/>
                  </a:cubicBezTo>
                  <a:close/>
                  <a:moveTo>
                    <a:pt x="68" y="175"/>
                  </a:moveTo>
                  <a:cubicBezTo>
                    <a:pt x="67" y="175"/>
                    <a:pt x="66" y="175"/>
                    <a:pt x="65" y="175"/>
                  </a:cubicBezTo>
                  <a:cubicBezTo>
                    <a:pt x="63" y="173"/>
                    <a:pt x="61" y="171"/>
                    <a:pt x="59" y="170"/>
                  </a:cubicBezTo>
                  <a:cubicBezTo>
                    <a:pt x="57" y="168"/>
                    <a:pt x="55" y="167"/>
                    <a:pt x="54" y="165"/>
                  </a:cubicBezTo>
                  <a:cubicBezTo>
                    <a:pt x="55" y="165"/>
                    <a:pt x="55" y="165"/>
                    <a:pt x="56" y="164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8" y="164"/>
                    <a:pt x="58" y="163"/>
                    <a:pt x="59" y="163"/>
                  </a:cubicBezTo>
                  <a:cubicBezTo>
                    <a:pt x="60" y="164"/>
                    <a:pt x="62" y="166"/>
                    <a:pt x="64" y="168"/>
                  </a:cubicBezTo>
                  <a:cubicBezTo>
                    <a:pt x="66" y="170"/>
                    <a:pt x="68" y="172"/>
                    <a:pt x="70" y="174"/>
                  </a:cubicBezTo>
                  <a:cubicBezTo>
                    <a:pt x="70" y="175"/>
                    <a:pt x="70" y="176"/>
                    <a:pt x="70" y="176"/>
                  </a:cubicBezTo>
                  <a:cubicBezTo>
                    <a:pt x="70" y="176"/>
                    <a:pt x="69" y="175"/>
                    <a:pt x="68" y="175"/>
                  </a:cubicBezTo>
                  <a:close/>
                  <a:moveTo>
                    <a:pt x="70" y="160"/>
                  </a:moveTo>
                  <a:cubicBezTo>
                    <a:pt x="70" y="163"/>
                    <a:pt x="70" y="167"/>
                    <a:pt x="70" y="171"/>
                  </a:cubicBezTo>
                  <a:cubicBezTo>
                    <a:pt x="68" y="169"/>
                    <a:pt x="67" y="168"/>
                    <a:pt x="65" y="166"/>
                  </a:cubicBezTo>
                  <a:cubicBezTo>
                    <a:pt x="63" y="164"/>
                    <a:pt x="61" y="163"/>
                    <a:pt x="59" y="161"/>
                  </a:cubicBezTo>
                  <a:cubicBezTo>
                    <a:pt x="59" y="157"/>
                    <a:pt x="60" y="153"/>
                    <a:pt x="60" y="150"/>
                  </a:cubicBezTo>
                  <a:cubicBezTo>
                    <a:pt x="63" y="153"/>
                    <a:pt x="66" y="157"/>
                    <a:pt x="70" y="160"/>
                  </a:cubicBezTo>
                  <a:close/>
                  <a:moveTo>
                    <a:pt x="60" y="147"/>
                  </a:moveTo>
                  <a:cubicBezTo>
                    <a:pt x="60" y="144"/>
                    <a:pt x="60" y="141"/>
                    <a:pt x="60" y="138"/>
                  </a:cubicBezTo>
                  <a:cubicBezTo>
                    <a:pt x="63" y="142"/>
                    <a:pt x="66" y="146"/>
                    <a:pt x="70" y="149"/>
                  </a:cubicBezTo>
                  <a:cubicBezTo>
                    <a:pt x="70" y="152"/>
                    <a:pt x="70" y="154"/>
                    <a:pt x="70" y="157"/>
                  </a:cubicBezTo>
                  <a:cubicBezTo>
                    <a:pt x="68" y="155"/>
                    <a:pt x="66" y="154"/>
                    <a:pt x="65" y="153"/>
                  </a:cubicBezTo>
                  <a:cubicBezTo>
                    <a:pt x="63" y="151"/>
                    <a:pt x="61" y="149"/>
                    <a:pt x="60" y="147"/>
                  </a:cubicBezTo>
                  <a:close/>
                  <a:moveTo>
                    <a:pt x="70" y="146"/>
                  </a:moveTo>
                  <a:cubicBezTo>
                    <a:pt x="67" y="142"/>
                    <a:pt x="63" y="138"/>
                    <a:pt x="60" y="134"/>
                  </a:cubicBezTo>
                  <a:cubicBezTo>
                    <a:pt x="60" y="131"/>
                    <a:pt x="60" y="127"/>
                    <a:pt x="60" y="123"/>
                  </a:cubicBezTo>
                  <a:cubicBezTo>
                    <a:pt x="63" y="127"/>
                    <a:pt x="66" y="132"/>
                    <a:pt x="70" y="136"/>
                  </a:cubicBezTo>
                  <a:cubicBezTo>
                    <a:pt x="70" y="140"/>
                    <a:pt x="70" y="143"/>
                    <a:pt x="70" y="146"/>
                  </a:cubicBezTo>
                  <a:close/>
                  <a:moveTo>
                    <a:pt x="70" y="134"/>
                  </a:moveTo>
                  <a:cubicBezTo>
                    <a:pt x="67" y="130"/>
                    <a:pt x="63" y="125"/>
                    <a:pt x="60" y="121"/>
                  </a:cubicBezTo>
                  <a:cubicBezTo>
                    <a:pt x="59" y="117"/>
                    <a:pt x="59" y="113"/>
                    <a:pt x="59" y="108"/>
                  </a:cubicBezTo>
                  <a:cubicBezTo>
                    <a:pt x="61" y="110"/>
                    <a:pt x="62" y="111"/>
                    <a:pt x="64" y="113"/>
                  </a:cubicBezTo>
                  <a:cubicBezTo>
                    <a:pt x="66" y="116"/>
                    <a:pt x="68" y="119"/>
                    <a:pt x="71" y="121"/>
                  </a:cubicBezTo>
                  <a:cubicBezTo>
                    <a:pt x="71" y="126"/>
                    <a:pt x="71" y="130"/>
                    <a:pt x="70" y="134"/>
                  </a:cubicBezTo>
                  <a:close/>
                  <a:moveTo>
                    <a:pt x="71" y="119"/>
                  </a:moveTo>
                  <a:cubicBezTo>
                    <a:pt x="68" y="114"/>
                    <a:pt x="63" y="110"/>
                    <a:pt x="59" y="106"/>
                  </a:cubicBezTo>
                  <a:cubicBezTo>
                    <a:pt x="59" y="102"/>
                    <a:pt x="59" y="98"/>
                    <a:pt x="58" y="94"/>
                  </a:cubicBezTo>
                  <a:cubicBezTo>
                    <a:pt x="63" y="98"/>
                    <a:pt x="67" y="103"/>
                    <a:pt x="71" y="106"/>
                  </a:cubicBezTo>
                  <a:cubicBezTo>
                    <a:pt x="71" y="110"/>
                    <a:pt x="71" y="114"/>
                    <a:pt x="71" y="119"/>
                  </a:cubicBezTo>
                  <a:close/>
                  <a:moveTo>
                    <a:pt x="72" y="96"/>
                  </a:moveTo>
                  <a:cubicBezTo>
                    <a:pt x="72" y="99"/>
                    <a:pt x="72" y="101"/>
                    <a:pt x="72" y="104"/>
                  </a:cubicBezTo>
                  <a:cubicBezTo>
                    <a:pt x="68" y="100"/>
                    <a:pt x="63" y="96"/>
                    <a:pt x="58" y="92"/>
                  </a:cubicBezTo>
                  <a:cubicBezTo>
                    <a:pt x="58" y="89"/>
                    <a:pt x="58" y="87"/>
                    <a:pt x="58" y="84"/>
                  </a:cubicBezTo>
                  <a:cubicBezTo>
                    <a:pt x="58" y="82"/>
                    <a:pt x="58" y="80"/>
                    <a:pt x="58" y="77"/>
                  </a:cubicBezTo>
                  <a:cubicBezTo>
                    <a:pt x="62" y="82"/>
                    <a:pt x="67" y="88"/>
                    <a:pt x="72" y="91"/>
                  </a:cubicBezTo>
                  <a:cubicBezTo>
                    <a:pt x="72" y="93"/>
                    <a:pt x="72" y="94"/>
                    <a:pt x="72" y="96"/>
                  </a:cubicBezTo>
                  <a:close/>
                  <a:moveTo>
                    <a:pt x="65" y="82"/>
                  </a:moveTo>
                  <a:cubicBezTo>
                    <a:pt x="62" y="80"/>
                    <a:pt x="60" y="77"/>
                    <a:pt x="58" y="75"/>
                  </a:cubicBezTo>
                  <a:cubicBezTo>
                    <a:pt x="58" y="71"/>
                    <a:pt x="58" y="68"/>
                    <a:pt x="58" y="65"/>
                  </a:cubicBezTo>
                  <a:cubicBezTo>
                    <a:pt x="62" y="69"/>
                    <a:pt x="67" y="74"/>
                    <a:pt x="72" y="77"/>
                  </a:cubicBezTo>
                  <a:cubicBezTo>
                    <a:pt x="72" y="81"/>
                    <a:pt x="72" y="85"/>
                    <a:pt x="72" y="89"/>
                  </a:cubicBezTo>
                  <a:cubicBezTo>
                    <a:pt x="70" y="86"/>
                    <a:pt x="67" y="84"/>
                    <a:pt x="65" y="8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D9303CAB-6202-489C-9CCE-59FF6903E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863" y="649288"/>
              <a:ext cx="704850" cy="565150"/>
            </a:xfrm>
            <a:custGeom>
              <a:avLst/>
              <a:gdLst>
                <a:gd name="T0" fmla="*/ 301 w 302"/>
                <a:gd name="T1" fmla="*/ 126 h 262"/>
                <a:gd name="T2" fmla="*/ 236 w 302"/>
                <a:gd name="T3" fmla="*/ 72 h 262"/>
                <a:gd name="T4" fmla="*/ 170 w 302"/>
                <a:gd name="T5" fmla="*/ 20 h 262"/>
                <a:gd name="T6" fmla="*/ 167 w 302"/>
                <a:gd name="T7" fmla="*/ 19 h 262"/>
                <a:gd name="T8" fmla="*/ 166 w 302"/>
                <a:gd name="T9" fmla="*/ 18 h 262"/>
                <a:gd name="T10" fmla="*/ 106 w 302"/>
                <a:gd name="T11" fmla="*/ 1 h 262"/>
                <a:gd name="T12" fmla="*/ 105 w 302"/>
                <a:gd name="T13" fmla="*/ 1 h 262"/>
                <a:gd name="T14" fmla="*/ 105 w 302"/>
                <a:gd name="T15" fmla="*/ 1 h 262"/>
                <a:gd name="T16" fmla="*/ 102 w 302"/>
                <a:gd name="T17" fmla="*/ 2 h 262"/>
                <a:gd name="T18" fmla="*/ 103 w 302"/>
                <a:gd name="T19" fmla="*/ 2 h 262"/>
                <a:gd name="T20" fmla="*/ 102 w 302"/>
                <a:gd name="T21" fmla="*/ 3 h 262"/>
                <a:gd name="T22" fmla="*/ 33 w 302"/>
                <a:gd name="T23" fmla="*/ 75 h 262"/>
                <a:gd name="T24" fmla="*/ 10 w 302"/>
                <a:gd name="T25" fmla="*/ 113 h 262"/>
                <a:gd name="T26" fmla="*/ 11 w 302"/>
                <a:gd name="T27" fmla="*/ 115 h 262"/>
                <a:gd name="T28" fmla="*/ 96 w 302"/>
                <a:gd name="T29" fmla="*/ 187 h 262"/>
                <a:gd name="T30" fmla="*/ 182 w 302"/>
                <a:gd name="T31" fmla="*/ 258 h 262"/>
                <a:gd name="T32" fmla="*/ 185 w 302"/>
                <a:gd name="T33" fmla="*/ 259 h 262"/>
                <a:gd name="T34" fmla="*/ 201 w 302"/>
                <a:gd name="T35" fmla="*/ 254 h 262"/>
                <a:gd name="T36" fmla="*/ 234 w 302"/>
                <a:gd name="T37" fmla="*/ 215 h 262"/>
                <a:gd name="T38" fmla="*/ 299 w 302"/>
                <a:gd name="T39" fmla="*/ 134 h 262"/>
                <a:gd name="T40" fmla="*/ 299 w 302"/>
                <a:gd name="T41" fmla="*/ 130 h 262"/>
                <a:gd name="T42" fmla="*/ 301 w 302"/>
                <a:gd name="T43" fmla="*/ 126 h 262"/>
                <a:gd name="T44" fmla="*/ 154 w 302"/>
                <a:gd name="T45" fmla="*/ 20 h 262"/>
                <a:gd name="T46" fmla="*/ 142 w 302"/>
                <a:gd name="T47" fmla="*/ 31 h 262"/>
                <a:gd name="T48" fmla="*/ 133 w 302"/>
                <a:gd name="T49" fmla="*/ 40 h 262"/>
                <a:gd name="T50" fmla="*/ 128 w 302"/>
                <a:gd name="T51" fmla="*/ 41 h 262"/>
                <a:gd name="T52" fmla="*/ 117 w 302"/>
                <a:gd name="T53" fmla="*/ 21 h 262"/>
                <a:gd name="T54" fmla="*/ 109 w 302"/>
                <a:gd name="T55" fmla="*/ 7 h 262"/>
                <a:gd name="T56" fmla="*/ 154 w 302"/>
                <a:gd name="T57" fmla="*/ 20 h 262"/>
                <a:gd name="T58" fmla="*/ 295 w 302"/>
                <a:gd name="T59" fmla="*/ 130 h 262"/>
                <a:gd name="T60" fmla="*/ 243 w 302"/>
                <a:gd name="T61" fmla="*/ 195 h 262"/>
                <a:gd name="T62" fmla="*/ 217 w 302"/>
                <a:gd name="T63" fmla="*/ 225 h 262"/>
                <a:gd name="T64" fmla="*/ 187 w 302"/>
                <a:gd name="T65" fmla="*/ 255 h 262"/>
                <a:gd name="T66" fmla="*/ 187 w 302"/>
                <a:gd name="T67" fmla="*/ 254 h 262"/>
                <a:gd name="T68" fmla="*/ 98 w 302"/>
                <a:gd name="T69" fmla="*/ 181 h 262"/>
                <a:gd name="T70" fmla="*/ 15 w 302"/>
                <a:gd name="T71" fmla="*/ 113 h 262"/>
                <a:gd name="T72" fmla="*/ 35 w 302"/>
                <a:gd name="T73" fmla="*/ 81 h 262"/>
                <a:gd name="T74" fmla="*/ 58 w 302"/>
                <a:gd name="T75" fmla="*/ 57 h 262"/>
                <a:gd name="T76" fmla="*/ 104 w 302"/>
                <a:gd name="T77" fmla="*/ 5 h 262"/>
                <a:gd name="T78" fmla="*/ 115 w 302"/>
                <a:gd name="T79" fmla="*/ 30 h 262"/>
                <a:gd name="T80" fmla="*/ 127 w 302"/>
                <a:gd name="T81" fmla="*/ 49 h 262"/>
                <a:gd name="T82" fmla="*/ 137 w 302"/>
                <a:gd name="T83" fmla="*/ 44 h 262"/>
                <a:gd name="T84" fmla="*/ 160 w 302"/>
                <a:gd name="T85" fmla="*/ 21 h 262"/>
                <a:gd name="T86" fmla="*/ 165 w 302"/>
                <a:gd name="T87" fmla="*/ 22 h 262"/>
                <a:gd name="T88" fmla="*/ 165 w 302"/>
                <a:gd name="T89" fmla="*/ 22 h 262"/>
                <a:gd name="T90" fmla="*/ 166 w 302"/>
                <a:gd name="T91" fmla="*/ 24 h 262"/>
                <a:gd name="T92" fmla="*/ 234 w 302"/>
                <a:gd name="T93" fmla="*/ 79 h 262"/>
                <a:gd name="T94" fmla="*/ 297 w 302"/>
                <a:gd name="T95" fmla="*/ 129 h 262"/>
                <a:gd name="T96" fmla="*/ 295 w 302"/>
                <a:gd name="T97" fmla="*/ 13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262">
                  <a:moveTo>
                    <a:pt x="301" y="126"/>
                  </a:moveTo>
                  <a:cubicBezTo>
                    <a:pt x="281" y="106"/>
                    <a:pt x="258" y="90"/>
                    <a:pt x="236" y="72"/>
                  </a:cubicBezTo>
                  <a:cubicBezTo>
                    <a:pt x="214" y="55"/>
                    <a:pt x="192" y="37"/>
                    <a:pt x="170" y="20"/>
                  </a:cubicBezTo>
                  <a:cubicBezTo>
                    <a:pt x="169" y="19"/>
                    <a:pt x="168" y="19"/>
                    <a:pt x="167" y="19"/>
                  </a:cubicBezTo>
                  <a:cubicBezTo>
                    <a:pt x="167" y="18"/>
                    <a:pt x="167" y="18"/>
                    <a:pt x="166" y="18"/>
                  </a:cubicBezTo>
                  <a:cubicBezTo>
                    <a:pt x="147" y="11"/>
                    <a:pt x="126" y="6"/>
                    <a:pt x="106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4" y="0"/>
                    <a:pt x="102" y="0"/>
                    <a:pt x="102" y="2"/>
                  </a:cubicBezTo>
                  <a:cubicBezTo>
                    <a:pt x="102" y="2"/>
                    <a:pt x="103" y="2"/>
                    <a:pt x="103" y="2"/>
                  </a:cubicBezTo>
                  <a:cubicBezTo>
                    <a:pt x="102" y="2"/>
                    <a:pt x="102" y="3"/>
                    <a:pt x="102" y="3"/>
                  </a:cubicBezTo>
                  <a:cubicBezTo>
                    <a:pt x="79" y="26"/>
                    <a:pt x="55" y="50"/>
                    <a:pt x="33" y="75"/>
                  </a:cubicBezTo>
                  <a:cubicBezTo>
                    <a:pt x="28" y="80"/>
                    <a:pt x="0" y="103"/>
                    <a:pt x="10" y="113"/>
                  </a:cubicBezTo>
                  <a:cubicBezTo>
                    <a:pt x="10" y="114"/>
                    <a:pt x="10" y="114"/>
                    <a:pt x="11" y="115"/>
                  </a:cubicBezTo>
                  <a:cubicBezTo>
                    <a:pt x="36" y="142"/>
                    <a:pt x="68" y="164"/>
                    <a:pt x="96" y="187"/>
                  </a:cubicBezTo>
                  <a:cubicBezTo>
                    <a:pt x="125" y="210"/>
                    <a:pt x="153" y="235"/>
                    <a:pt x="182" y="258"/>
                  </a:cubicBezTo>
                  <a:cubicBezTo>
                    <a:pt x="183" y="259"/>
                    <a:pt x="184" y="259"/>
                    <a:pt x="185" y="259"/>
                  </a:cubicBezTo>
                  <a:cubicBezTo>
                    <a:pt x="192" y="262"/>
                    <a:pt x="196" y="259"/>
                    <a:pt x="201" y="254"/>
                  </a:cubicBezTo>
                  <a:cubicBezTo>
                    <a:pt x="213" y="242"/>
                    <a:pt x="223" y="228"/>
                    <a:pt x="234" y="215"/>
                  </a:cubicBezTo>
                  <a:cubicBezTo>
                    <a:pt x="256" y="188"/>
                    <a:pt x="278" y="161"/>
                    <a:pt x="299" y="134"/>
                  </a:cubicBezTo>
                  <a:cubicBezTo>
                    <a:pt x="301" y="132"/>
                    <a:pt x="300" y="131"/>
                    <a:pt x="299" y="130"/>
                  </a:cubicBezTo>
                  <a:cubicBezTo>
                    <a:pt x="301" y="130"/>
                    <a:pt x="302" y="127"/>
                    <a:pt x="301" y="126"/>
                  </a:cubicBezTo>
                  <a:close/>
                  <a:moveTo>
                    <a:pt x="154" y="20"/>
                  </a:moveTo>
                  <a:cubicBezTo>
                    <a:pt x="150" y="23"/>
                    <a:pt x="146" y="27"/>
                    <a:pt x="142" y="31"/>
                  </a:cubicBezTo>
                  <a:cubicBezTo>
                    <a:pt x="139" y="34"/>
                    <a:pt x="136" y="37"/>
                    <a:pt x="133" y="40"/>
                  </a:cubicBezTo>
                  <a:cubicBezTo>
                    <a:pt x="130" y="42"/>
                    <a:pt x="131" y="43"/>
                    <a:pt x="128" y="41"/>
                  </a:cubicBezTo>
                  <a:cubicBezTo>
                    <a:pt x="123" y="37"/>
                    <a:pt x="120" y="26"/>
                    <a:pt x="117" y="21"/>
                  </a:cubicBezTo>
                  <a:cubicBezTo>
                    <a:pt x="115" y="16"/>
                    <a:pt x="112" y="11"/>
                    <a:pt x="109" y="7"/>
                  </a:cubicBezTo>
                  <a:cubicBezTo>
                    <a:pt x="123" y="12"/>
                    <a:pt x="139" y="16"/>
                    <a:pt x="154" y="20"/>
                  </a:cubicBezTo>
                  <a:close/>
                  <a:moveTo>
                    <a:pt x="295" y="130"/>
                  </a:moveTo>
                  <a:cubicBezTo>
                    <a:pt x="278" y="151"/>
                    <a:pt x="260" y="173"/>
                    <a:pt x="243" y="195"/>
                  </a:cubicBezTo>
                  <a:cubicBezTo>
                    <a:pt x="234" y="205"/>
                    <a:pt x="226" y="215"/>
                    <a:pt x="217" y="225"/>
                  </a:cubicBezTo>
                  <a:cubicBezTo>
                    <a:pt x="211" y="232"/>
                    <a:pt x="197" y="254"/>
                    <a:pt x="187" y="255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30"/>
                    <a:pt x="127" y="206"/>
                    <a:pt x="98" y="181"/>
                  </a:cubicBezTo>
                  <a:cubicBezTo>
                    <a:pt x="71" y="158"/>
                    <a:pt x="44" y="132"/>
                    <a:pt x="15" y="113"/>
                  </a:cubicBezTo>
                  <a:cubicBezTo>
                    <a:pt x="11" y="102"/>
                    <a:pt x="28" y="89"/>
                    <a:pt x="35" y="81"/>
                  </a:cubicBezTo>
                  <a:cubicBezTo>
                    <a:pt x="42" y="73"/>
                    <a:pt x="50" y="65"/>
                    <a:pt x="58" y="57"/>
                  </a:cubicBezTo>
                  <a:cubicBezTo>
                    <a:pt x="73" y="40"/>
                    <a:pt x="88" y="22"/>
                    <a:pt x="104" y="5"/>
                  </a:cubicBezTo>
                  <a:cubicBezTo>
                    <a:pt x="107" y="14"/>
                    <a:pt x="111" y="22"/>
                    <a:pt x="115" y="30"/>
                  </a:cubicBezTo>
                  <a:cubicBezTo>
                    <a:pt x="118" y="35"/>
                    <a:pt x="121" y="47"/>
                    <a:pt x="127" y="49"/>
                  </a:cubicBezTo>
                  <a:cubicBezTo>
                    <a:pt x="131" y="51"/>
                    <a:pt x="135" y="46"/>
                    <a:pt x="137" y="44"/>
                  </a:cubicBezTo>
                  <a:cubicBezTo>
                    <a:pt x="145" y="37"/>
                    <a:pt x="153" y="29"/>
                    <a:pt x="160" y="21"/>
                  </a:cubicBezTo>
                  <a:cubicBezTo>
                    <a:pt x="161" y="21"/>
                    <a:pt x="163" y="22"/>
                    <a:pt x="165" y="22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3"/>
                    <a:pt x="165" y="24"/>
                    <a:pt x="166" y="24"/>
                  </a:cubicBezTo>
                  <a:cubicBezTo>
                    <a:pt x="188" y="43"/>
                    <a:pt x="211" y="61"/>
                    <a:pt x="234" y="79"/>
                  </a:cubicBezTo>
                  <a:cubicBezTo>
                    <a:pt x="255" y="96"/>
                    <a:pt x="275" y="114"/>
                    <a:pt x="297" y="129"/>
                  </a:cubicBezTo>
                  <a:cubicBezTo>
                    <a:pt x="297" y="129"/>
                    <a:pt x="296" y="129"/>
                    <a:pt x="295" y="1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1402DEF7-5063-43D0-87C8-41E32028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741363"/>
              <a:ext cx="150812" cy="144463"/>
            </a:xfrm>
            <a:custGeom>
              <a:avLst/>
              <a:gdLst>
                <a:gd name="T0" fmla="*/ 60 w 64"/>
                <a:gd name="T1" fmla="*/ 1 h 67"/>
                <a:gd name="T2" fmla="*/ 31 w 64"/>
                <a:gd name="T3" fmla="*/ 33 h 67"/>
                <a:gd name="T4" fmla="*/ 1 w 64"/>
                <a:gd name="T5" fmla="*/ 64 h 67"/>
                <a:gd name="T6" fmla="*/ 3 w 64"/>
                <a:gd name="T7" fmla="*/ 66 h 67"/>
                <a:gd name="T8" fmla="*/ 63 w 64"/>
                <a:gd name="T9" fmla="*/ 3 h 67"/>
                <a:gd name="T10" fmla="*/ 60 w 64"/>
                <a:gd name="T11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7">
                  <a:moveTo>
                    <a:pt x="60" y="1"/>
                  </a:moveTo>
                  <a:cubicBezTo>
                    <a:pt x="50" y="11"/>
                    <a:pt x="41" y="22"/>
                    <a:pt x="31" y="33"/>
                  </a:cubicBezTo>
                  <a:cubicBezTo>
                    <a:pt x="21" y="43"/>
                    <a:pt x="11" y="53"/>
                    <a:pt x="1" y="64"/>
                  </a:cubicBezTo>
                  <a:cubicBezTo>
                    <a:pt x="0" y="65"/>
                    <a:pt x="2" y="67"/>
                    <a:pt x="3" y="66"/>
                  </a:cubicBezTo>
                  <a:cubicBezTo>
                    <a:pt x="24" y="48"/>
                    <a:pt x="47" y="26"/>
                    <a:pt x="63" y="3"/>
                  </a:cubicBezTo>
                  <a:cubicBezTo>
                    <a:pt x="64" y="1"/>
                    <a:pt x="62" y="0"/>
                    <a:pt x="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B38095B9-50F7-42AC-B93C-41F87086A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771525"/>
              <a:ext cx="149225" cy="144463"/>
            </a:xfrm>
            <a:custGeom>
              <a:avLst/>
              <a:gdLst>
                <a:gd name="T0" fmla="*/ 59 w 64"/>
                <a:gd name="T1" fmla="*/ 1 h 67"/>
                <a:gd name="T2" fmla="*/ 2 w 64"/>
                <a:gd name="T3" fmla="*/ 64 h 67"/>
                <a:gd name="T4" fmla="*/ 3 w 64"/>
                <a:gd name="T5" fmla="*/ 66 h 67"/>
                <a:gd name="T6" fmla="*/ 63 w 64"/>
                <a:gd name="T7" fmla="*/ 4 h 67"/>
                <a:gd name="T8" fmla="*/ 59 w 64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59" y="1"/>
                  </a:moveTo>
                  <a:cubicBezTo>
                    <a:pt x="39" y="20"/>
                    <a:pt x="20" y="42"/>
                    <a:pt x="2" y="64"/>
                  </a:cubicBezTo>
                  <a:cubicBezTo>
                    <a:pt x="0" y="65"/>
                    <a:pt x="2" y="67"/>
                    <a:pt x="3" y="66"/>
                  </a:cubicBezTo>
                  <a:cubicBezTo>
                    <a:pt x="25" y="47"/>
                    <a:pt x="46" y="26"/>
                    <a:pt x="63" y="4"/>
                  </a:cubicBezTo>
                  <a:cubicBezTo>
                    <a:pt x="64" y="2"/>
                    <a:pt x="61" y="0"/>
                    <a:pt x="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D1A34651-3897-4E55-968C-E7BBB5D3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746125"/>
              <a:ext cx="204787" cy="204788"/>
            </a:xfrm>
            <a:custGeom>
              <a:avLst/>
              <a:gdLst>
                <a:gd name="T0" fmla="*/ 82 w 87"/>
                <a:gd name="T1" fmla="*/ 2 h 95"/>
                <a:gd name="T2" fmla="*/ 1 w 87"/>
                <a:gd name="T3" fmla="*/ 91 h 95"/>
                <a:gd name="T4" fmla="*/ 4 w 87"/>
                <a:gd name="T5" fmla="*/ 93 h 95"/>
                <a:gd name="T6" fmla="*/ 85 w 87"/>
                <a:gd name="T7" fmla="*/ 5 h 95"/>
                <a:gd name="T8" fmla="*/ 82 w 87"/>
                <a:gd name="T9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5">
                  <a:moveTo>
                    <a:pt x="82" y="2"/>
                  </a:moveTo>
                  <a:cubicBezTo>
                    <a:pt x="55" y="31"/>
                    <a:pt x="25" y="59"/>
                    <a:pt x="1" y="91"/>
                  </a:cubicBezTo>
                  <a:cubicBezTo>
                    <a:pt x="0" y="93"/>
                    <a:pt x="3" y="95"/>
                    <a:pt x="4" y="93"/>
                  </a:cubicBezTo>
                  <a:cubicBezTo>
                    <a:pt x="34" y="66"/>
                    <a:pt x="58" y="34"/>
                    <a:pt x="85" y="5"/>
                  </a:cubicBezTo>
                  <a:cubicBezTo>
                    <a:pt x="87" y="3"/>
                    <a:pt x="84" y="0"/>
                    <a:pt x="8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8AA8D13A-07E8-4600-813B-A97EA8F6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0" y="773113"/>
              <a:ext cx="211137" cy="214313"/>
            </a:xfrm>
            <a:custGeom>
              <a:avLst/>
              <a:gdLst>
                <a:gd name="T0" fmla="*/ 83 w 90"/>
                <a:gd name="T1" fmla="*/ 3 h 99"/>
                <a:gd name="T2" fmla="*/ 2 w 90"/>
                <a:gd name="T3" fmla="*/ 95 h 99"/>
                <a:gd name="T4" fmla="*/ 4 w 90"/>
                <a:gd name="T5" fmla="*/ 97 h 99"/>
                <a:gd name="T6" fmla="*/ 87 w 90"/>
                <a:gd name="T7" fmla="*/ 7 h 99"/>
                <a:gd name="T8" fmla="*/ 83 w 90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9">
                  <a:moveTo>
                    <a:pt x="83" y="3"/>
                  </a:moveTo>
                  <a:cubicBezTo>
                    <a:pt x="57" y="34"/>
                    <a:pt x="28" y="64"/>
                    <a:pt x="2" y="95"/>
                  </a:cubicBezTo>
                  <a:cubicBezTo>
                    <a:pt x="0" y="97"/>
                    <a:pt x="3" y="99"/>
                    <a:pt x="4" y="97"/>
                  </a:cubicBezTo>
                  <a:cubicBezTo>
                    <a:pt x="35" y="70"/>
                    <a:pt x="61" y="39"/>
                    <a:pt x="87" y="7"/>
                  </a:cubicBezTo>
                  <a:cubicBezTo>
                    <a:pt x="90" y="4"/>
                    <a:pt x="85" y="0"/>
                    <a:pt x="83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84664345-21E0-495E-8900-28D60E80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809625"/>
              <a:ext cx="201612" cy="219075"/>
            </a:xfrm>
            <a:custGeom>
              <a:avLst/>
              <a:gdLst>
                <a:gd name="T0" fmla="*/ 81 w 86"/>
                <a:gd name="T1" fmla="*/ 2 h 101"/>
                <a:gd name="T2" fmla="*/ 1 w 86"/>
                <a:gd name="T3" fmla="*/ 95 h 101"/>
                <a:gd name="T4" fmla="*/ 5 w 86"/>
                <a:gd name="T5" fmla="*/ 98 h 101"/>
                <a:gd name="T6" fmla="*/ 44 w 86"/>
                <a:gd name="T7" fmla="*/ 52 h 101"/>
                <a:gd name="T8" fmla="*/ 84 w 86"/>
                <a:gd name="T9" fmla="*/ 6 h 101"/>
                <a:gd name="T10" fmla="*/ 81 w 86"/>
                <a:gd name="T1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01">
                  <a:moveTo>
                    <a:pt x="81" y="2"/>
                  </a:moveTo>
                  <a:cubicBezTo>
                    <a:pt x="51" y="29"/>
                    <a:pt x="24" y="63"/>
                    <a:pt x="1" y="95"/>
                  </a:cubicBezTo>
                  <a:cubicBezTo>
                    <a:pt x="0" y="98"/>
                    <a:pt x="3" y="101"/>
                    <a:pt x="5" y="98"/>
                  </a:cubicBezTo>
                  <a:cubicBezTo>
                    <a:pt x="18" y="83"/>
                    <a:pt x="31" y="67"/>
                    <a:pt x="44" y="52"/>
                  </a:cubicBezTo>
                  <a:cubicBezTo>
                    <a:pt x="57" y="36"/>
                    <a:pt x="71" y="22"/>
                    <a:pt x="84" y="6"/>
                  </a:cubicBezTo>
                  <a:cubicBezTo>
                    <a:pt x="86" y="3"/>
                    <a:pt x="83" y="0"/>
                    <a:pt x="81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1A93763B-2FBD-440A-983F-9CE2DF3B9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836613"/>
              <a:ext cx="192087" cy="223838"/>
            </a:xfrm>
            <a:custGeom>
              <a:avLst/>
              <a:gdLst>
                <a:gd name="T0" fmla="*/ 77 w 82"/>
                <a:gd name="T1" fmla="*/ 3 h 104"/>
                <a:gd name="T2" fmla="*/ 2 w 82"/>
                <a:gd name="T3" fmla="*/ 99 h 104"/>
                <a:gd name="T4" fmla="*/ 5 w 82"/>
                <a:gd name="T5" fmla="*/ 102 h 104"/>
                <a:gd name="T6" fmla="*/ 80 w 82"/>
                <a:gd name="T7" fmla="*/ 6 h 104"/>
                <a:gd name="T8" fmla="*/ 77 w 82"/>
                <a:gd name="T9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4">
                  <a:moveTo>
                    <a:pt x="77" y="3"/>
                  </a:moveTo>
                  <a:cubicBezTo>
                    <a:pt x="50" y="33"/>
                    <a:pt x="24" y="66"/>
                    <a:pt x="2" y="99"/>
                  </a:cubicBezTo>
                  <a:cubicBezTo>
                    <a:pt x="0" y="101"/>
                    <a:pt x="4" y="104"/>
                    <a:pt x="5" y="102"/>
                  </a:cubicBezTo>
                  <a:cubicBezTo>
                    <a:pt x="32" y="72"/>
                    <a:pt x="57" y="39"/>
                    <a:pt x="80" y="6"/>
                  </a:cubicBezTo>
                  <a:cubicBezTo>
                    <a:pt x="82" y="3"/>
                    <a:pt x="78" y="0"/>
                    <a:pt x="77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5658BF30-D429-429E-92B9-A7772892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8" y="874713"/>
              <a:ext cx="200025" cy="222250"/>
            </a:xfrm>
            <a:custGeom>
              <a:avLst/>
              <a:gdLst>
                <a:gd name="T0" fmla="*/ 81 w 86"/>
                <a:gd name="T1" fmla="*/ 2 h 103"/>
                <a:gd name="T2" fmla="*/ 1 w 86"/>
                <a:gd name="T3" fmla="*/ 98 h 103"/>
                <a:gd name="T4" fmla="*/ 5 w 86"/>
                <a:gd name="T5" fmla="*/ 101 h 103"/>
                <a:gd name="T6" fmla="*/ 84 w 86"/>
                <a:gd name="T7" fmla="*/ 6 h 103"/>
                <a:gd name="T8" fmla="*/ 81 w 86"/>
                <a:gd name="T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3">
                  <a:moveTo>
                    <a:pt x="81" y="2"/>
                  </a:moveTo>
                  <a:cubicBezTo>
                    <a:pt x="52" y="32"/>
                    <a:pt x="25" y="64"/>
                    <a:pt x="1" y="98"/>
                  </a:cubicBezTo>
                  <a:cubicBezTo>
                    <a:pt x="0" y="101"/>
                    <a:pt x="3" y="103"/>
                    <a:pt x="5" y="101"/>
                  </a:cubicBezTo>
                  <a:cubicBezTo>
                    <a:pt x="31" y="69"/>
                    <a:pt x="58" y="38"/>
                    <a:pt x="84" y="6"/>
                  </a:cubicBezTo>
                  <a:cubicBezTo>
                    <a:pt x="86" y="3"/>
                    <a:pt x="83" y="0"/>
                    <a:pt x="81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85DF7588-315C-42FC-8FFD-D1E6C85FB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908050"/>
              <a:ext cx="207962" cy="225425"/>
            </a:xfrm>
            <a:custGeom>
              <a:avLst/>
              <a:gdLst>
                <a:gd name="T0" fmla="*/ 81 w 89"/>
                <a:gd name="T1" fmla="*/ 4 h 105"/>
                <a:gd name="T2" fmla="*/ 2 w 89"/>
                <a:gd name="T3" fmla="*/ 100 h 105"/>
                <a:gd name="T4" fmla="*/ 5 w 89"/>
                <a:gd name="T5" fmla="*/ 103 h 105"/>
                <a:gd name="T6" fmla="*/ 86 w 89"/>
                <a:gd name="T7" fmla="*/ 8 h 105"/>
                <a:gd name="T8" fmla="*/ 81 w 89"/>
                <a:gd name="T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5">
                  <a:moveTo>
                    <a:pt x="81" y="4"/>
                  </a:moveTo>
                  <a:cubicBezTo>
                    <a:pt x="53" y="35"/>
                    <a:pt x="26" y="67"/>
                    <a:pt x="2" y="100"/>
                  </a:cubicBezTo>
                  <a:cubicBezTo>
                    <a:pt x="0" y="102"/>
                    <a:pt x="3" y="105"/>
                    <a:pt x="5" y="103"/>
                  </a:cubicBezTo>
                  <a:cubicBezTo>
                    <a:pt x="33" y="72"/>
                    <a:pt x="60" y="40"/>
                    <a:pt x="86" y="8"/>
                  </a:cubicBezTo>
                  <a:cubicBezTo>
                    <a:pt x="89" y="5"/>
                    <a:pt x="84" y="0"/>
                    <a:pt x="81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4150F3FE-E876-4C8B-8D6F-D38129C96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050" y="587375"/>
              <a:ext cx="938212" cy="744538"/>
            </a:xfrm>
            <a:custGeom>
              <a:avLst/>
              <a:gdLst>
                <a:gd name="T0" fmla="*/ 344 w 401"/>
                <a:gd name="T1" fmla="*/ 95 h 345"/>
                <a:gd name="T2" fmla="*/ 267 w 401"/>
                <a:gd name="T3" fmla="*/ 25 h 345"/>
                <a:gd name="T4" fmla="*/ 218 w 401"/>
                <a:gd name="T5" fmla="*/ 10 h 345"/>
                <a:gd name="T6" fmla="*/ 24 w 401"/>
                <a:gd name="T7" fmla="*/ 271 h 345"/>
                <a:gd name="T8" fmla="*/ 151 w 401"/>
                <a:gd name="T9" fmla="*/ 326 h 345"/>
                <a:gd name="T10" fmla="*/ 229 w 401"/>
                <a:gd name="T11" fmla="*/ 345 h 345"/>
                <a:gd name="T12" fmla="*/ 245 w 401"/>
                <a:gd name="T13" fmla="*/ 327 h 345"/>
                <a:gd name="T14" fmla="*/ 228 w 401"/>
                <a:gd name="T15" fmla="*/ 298 h 345"/>
                <a:gd name="T16" fmla="*/ 328 w 401"/>
                <a:gd name="T17" fmla="*/ 251 h 345"/>
                <a:gd name="T18" fmla="*/ 385 w 401"/>
                <a:gd name="T19" fmla="*/ 131 h 345"/>
                <a:gd name="T20" fmla="*/ 394 w 401"/>
                <a:gd name="T21" fmla="*/ 155 h 345"/>
                <a:gd name="T22" fmla="*/ 385 w 401"/>
                <a:gd name="T23" fmla="*/ 131 h 345"/>
                <a:gd name="T24" fmla="*/ 272 w 401"/>
                <a:gd name="T25" fmla="*/ 87 h 345"/>
                <a:gd name="T26" fmla="*/ 272 w 401"/>
                <a:gd name="T27" fmla="*/ 85 h 345"/>
                <a:gd name="T28" fmla="*/ 282 w 401"/>
                <a:gd name="T29" fmla="*/ 47 h 345"/>
                <a:gd name="T30" fmla="*/ 282 w 401"/>
                <a:gd name="T31" fmla="*/ 47 h 345"/>
                <a:gd name="T32" fmla="*/ 272 w 401"/>
                <a:gd name="T33" fmla="*/ 36 h 345"/>
                <a:gd name="T34" fmla="*/ 253 w 401"/>
                <a:gd name="T35" fmla="*/ 29 h 345"/>
                <a:gd name="T36" fmla="*/ 252 w 401"/>
                <a:gd name="T37" fmla="*/ 28 h 345"/>
                <a:gd name="T38" fmla="*/ 32 w 401"/>
                <a:gd name="T39" fmla="*/ 272 h 345"/>
                <a:gd name="T40" fmla="*/ 41 w 401"/>
                <a:gd name="T41" fmla="*/ 279 h 345"/>
                <a:gd name="T42" fmla="*/ 32 w 401"/>
                <a:gd name="T43" fmla="*/ 264 h 345"/>
                <a:gd name="T44" fmla="*/ 55 w 401"/>
                <a:gd name="T45" fmla="*/ 287 h 345"/>
                <a:gd name="T46" fmla="*/ 55 w 401"/>
                <a:gd name="T47" fmla="*/ 287 h 345"/>
                <a:gd name="T48" fmla="*/ 64 w 401"/>
                <a:gd name="T49" fmla="*/ 267 h 345"/>
                <a:gd name="T50" fmla="*/ 122 w 401"/>
                <a:gd name="T51" fmla="*/ 313 h 345"/>
                <a:gd name="T52" fmla="*/ 123 w 401"/>
                <a:gd name="T53" fmla="*/ 313 h 345"/>
                <a:gd name="T54" fmla="*/ 148 w 401"/>
                <a:gd name="T55" fmla="*/ 321 h 345"/>
                <a:gd name="T56" fmla="*/ 148 w 401"/>
                <a:gd name="T57" fmla="*/ 321 h 345"/>
                <a:gd name="T58" fmla="*/ 157 w 401"/>
                <a:gd name="T59" fmla="*/ 286 h 345"/>
                <a:gd name="T60" fmla="*/ 232 w 401"/>
                <a:gd name="T61" fmla="*/ 339 h 345"/>
                <a:gd name="T62" fmla="*/ 239 w 401"/>
                <a:gd name="T63" fmla="*/ 329 h 345"/>
                <a:gd name="T64" fmla="*/ 220 w 401"/>
                <a:gd name="T65" fmla="*/ 325 h 345"/>
                <a:gd name="T66" fmla="*/ 215 w 401"/>
                <a:gd name="T67" fmla="*/ 313 h 345"/>
                <a:gd name="T68" fmla="*/ 215 w 401"/>
                <a:gd name="T69" fmla="*/ 312 h 345"/>
                <a:gd name="T70" fmla="*/ 224 w 401"/>
                <a:gd name="T71" fmla="*/ 303 h 345"/>
                <a:gd name="T72" fmla="*/ 212 w 401"/>
                <a:gd name="T73" fmla="*/ 286 h 345"/>
                <a:gd name="T74" fmla="*/ 207 w 401"/>
                <a:gd name="T75" fmla="*/ 291 h 345"/>
                <a:gd name="T76" fmla="*/ 155 w 401"/>
                <a:gd name="T77" fmla="*/ 281 h 345"/>
                <a:gd name="T78" fmla="*/ 13 w 401"/>
                <a:gd name="T79" fmla="*/ 231 h 345"/>
                <a:gd name="T80" fmla="*/ 122 w 401"/>
                <a:gd name="T81" fmla="*/ 75 h 345"/>
                <a:gd name="T82" fmla="*/ 267 w 401"/>
                <a:gd name="T83" fmla="*/ 106 h 345"/>
                <a:gd name="T84" fmla="*/ 295 w 401"/>
                <a:gd name="T85" fmla="*/ 236 h 345"/>
                <a:gd name="T86" fmla="*/ 275 w 401"/>
                <a:gd name="T87" fmla="*/ 294 h 345"/>
                <a:gd name="T88" fmla="*/ 297 w 401"/>
                <a:gd name="T89" fmla="*/ 289 h 345"/>
                <a:gd name="T90" fmla="*/ 297 w 401"/>
                <a:gd name="T91" fmla="*/ 289 h 345"/>
                <a:gd name="T92" fmla="*/ 316 w 401"/>
                <a:gd name="T93" fmla="*/ 272 h 345"/>
                <a:gd name="T94" fmla="*/ 305 w 401"/>
                <a:gd name="T95" fmla="*/ 241 h 345"/>
                <a:gd name="T96" fmla="*/ 327 w 401"/>
                <a:gd name="T97" fmla="*/ 248 h 345"/>
                <a:gd name="T98" fmla="*/ 304 w 401"/>
                <a:gd name="T99" fmla="*/ 238 h 345"/>
                <a:gd name="T100" fmla="*/ 338 w 401"/>
                <a:gd name="T101" fmla="*/ 245 h 345"/>
                <a:gd name="T102" fmla="*/ 338 w 401"/>
                <a:gd name="T103" fmla="*/ 245 h 345"/>
                <a:gd name="T104" fmla="*/ 368 w 401"/>
                <a:gd name="T105" fmla="*/ 227 h 345"/>
                <a:gd name="T106" fmla="*/ 369 w 401"/>
                <a:gd name="T107" fmla="*/ 225 h 345"/>
                <a:gd name="T108" fmla="*/ 369 w 401"/>
                <a:gd name="T109" fmla="*/ 226 h 345"/>
                <a:gd name="T110" fmla="*/ 390 w 401"/>
                <a:gd name="T111" fmla="*/ 194 h 345"/>
                <a:gd name="T112" fmla="*/ 378 w 401"/>
                <a:gd name="T113" fmla="*/ 167 h 345"/>
                <a:gd name="T114" fmla="*/ 394 w 401"/>
                <a:gd name="T115" fmla="*/ 176 h 345"/>
                <a:gd name="T116" fmla="*/ 395 w 401"/>
                <a:gd name="T117" fmla="*/ 17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" h="345">
                  <a:moveTo>
                    <a:pt x="395" y="140"/>
                  </a:moveTo>
                  <a:cubicBezTo>
                    <a:pt x="395" y="140"/>
                    <a:pt x="396" y="139"/>
                    <a:pt x="395" y="139"/>
                  </a:cubicBezTo>
                  <a:cubicBezTo>
                    <a:pt x="395" y="138"/>
                    <a:pt x="394" y="138"/>
                    <a:pt x="394" y="138"/>
                  </a:cubicBezTo>
                  <a:cubicBezTo>
                    <a:pt x="385" y="117"/>
                    <a:pt x="367" y="99"/>
                    <a:pt x="344" y="95"/>
                  </a:cubicBezTo>
                  <a:cubicBezTo>
                    <a:pt x="331" y="89"/>
                    <a:pt x="316" y="87"/>
                    <a:pt x="302" y="88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6" y="68"/>
                    <a:pt x="294" y="46"/>
                    <a:pt x="279" y="33"/>
                  </a:cubicBezTo>
                  <a:cubicBezTo>
                    <a:pt x="275" y="30"/>
                    <a:pt x="271" y="27"/>
                    <a:pt x="267" y="25"/>
                  </a:cubicBezTo>
                  <a:cubicBezTo>
                    <a:pt x="267" y="24"/>
                    <a:pt x="267" y="23"/>
                    <a:pt x="266" y="23"/>
                  </a:cubicBezTo>
                  <a:cubicBezTo>
                    <a:pt x="266" y="23"/>
                    <a:pt x="266" y="24"/>
                    <a:pt x="265" y="24"/>
                  </a:cubicBezTo>
                  <a:cubicBezTo>
                    <a:pt x="253" y="17"/>
                    <a:pt x="239" y="13"/>
                    <a:pt x="225" y="12"/>
                  </a:cubicBezTo>
                  <a:cubicBezTo>
                    <a:pt x="223" y="11"/>
                    <a:pt x="220" y="10"/>
                    <a:pt x="218" y="10"/>
                  </a:cubicBezTo>
                  <a:cubicBezTo>
                    <a:pt x="175" y="0"/>
                    <a:pt x="126" y="25"/>
                    <a:pt x="118" y="70"/>
                  </a:cubicBezTo>
                  <a:cubicBezTo>
                    <a:pt x="58" y="30"/>
                    <a:pt x="0" y="125"/>
                    <a:pt x="39" y="175"/>
                  </a:cubicBezTo>
                  <a:cubicBezTo>
                    <a:pt x="16" y="185"/>
                    <a:pt x="1" y="211"/>
                    <a:pt x="9" y="236"/>
                  </a:cubicBezTo>
                  <a:cubicBezTo>
                    <a:pt x="5" y="244"/>
                    <a:pt x="20" y="265"/>
                    <a:pt x="24" y="271"/>
                  </a:cubicBezTo>
                  <a:cubicBezTo>
                    <a:pt x="36" y="285"/>
                    <a:pt x="54" y="296"/>
                    <a:pt x="73" y="294"/>
                  </a:cubicBezTo>
                  <a:cubicBezTo>
                    <a:pt x="74" y="294"/>
                    <a:pt x="74" y="294"/>
                    <a:pt x="75" y="294"/>
                  </a:cubicBezTo>
                  <a:cubicBezTo>
                    <a:pt x="79" y="300"/>
                    <a:pt x="85" y="305"/>
                    <a:pt x="91" y="309"/>
                  </a:cubicBezTo>
                  <a:cubicBezTo>
                    <a:pt x="108" y="320"/>
                    <a:pt x="131" y="329"/>
                    <a:pt x="151" y="326"/>
                  </a:cubicBezTo>
                  <a:cubicBezTo>
                    <a:pt x="151" y="326"/>
                    <a:pt x="152" y="326"/>
                    <a:pt x="152" y="326"/>
                  </a:cubicBezTo>
                  <a:cubicBezTo>
                    <a:pt x="158" y="325"/>
                    <a:pt x="164" y="323"/>
                    <a:pt x="169" y="319"/>
                  </a:cubicBezTo>
                  <a:cubicBezTo>
                    <a:pt x="170" y="319"/>
                    <a:pt x="170" y="318"/>
                    <a:pt x="170" y="317"/>
                  </a:cubicBezTo>
                  <a:cubicBezTo>
                    <a:pt x="184" y="334"/>
                    <a:pt x="207" y="344"/>
                    <a:pt x="229" y="345"/>
                  </a:cubicBezTo>
                  <a:cubicBezTo>
                    <a:pt x="230" y="345"/>
                    <a:pt x="230" y="344"/>
                    <a:pt x="231" y="344"/>
                  </a:cubicBezTo>
                  <a:cubicBezTo>
                    <a:pt x="231" y="345"/>
                    <a:pt x="232" y="345"/>
                    <a:pt x="233" y="344"/>
                  </a:cubicBezTo>
                  <a:cubicBezTo>
                    <a:pt x="237" y="340"/>
                    <a:pt x="241" y="335"/>
                    <a:pt x="245" y="331"/>
                  </a:cubicBezTo>
                  <a:cubicBezTo>
                    <a:pt x="246" y="329"/>
                    <a:pt x="246" y="328"/>
                    <a:pt x="245" y="327"/>
                  </a:cubicBezTo>
                  <a:cubicBezTo>
                    <a:pt x="237" y="319"/>
                    <a:pt x="233" y="311"/>
                    <a:pt x="229" y="302"/>
                  </a:cubicBezTo>
                  <a:cubicBezTo>
                    <a:pt x="229" y="302"/>
                    <a:pt x="229" y="302"/>
                    <a:pt x="229" y="302"/>
                  </a:cubicBezTo>
                  <a:cubicBezTo>
                    <a:pt x="230" y="301"/>
                    <a:pt x="229" y="301"/>
                    <a:pt x="229" y="301"/>
                  </a:cubicBezTo>
                  <a:cubicBezTo>
                    <a:pt x="228" y="300"/>
                    <a:pt x="228" y="299"/>
                    <a:pt x="228" y="298"/>
                  </a:cubicBezTo>
                  <a:cubicBezTo>
                    <a:pt x="231" y="299"/>
                    <a:pt x="234" y="300"/>
                    <a:pt x="237" y="300"/>
                  </a:cubicBezTo>
                  <a:cubicBezTo>
                    <a:pt x="239" y="300"/>
                    <a:pt x="242" y="301"/>
                    <a:pt x="244" y="301"/>
                  </a:cubicBezTo>
                  <a:cubicBezTo>
                    <a:pt x="265" y="305"/>
                    <a:pt x="284" y="302"/>
                    <a:pt x="302" y="292"/>
                  </a:cubicBezTo>
                  <a:cubicBezTo>
                    <a:pt x="316" y="284"/>
                    <a:pt x="333" y="269"/>
                    <a:pt x="328" y="251"/>
                  </a:cubicBezTo>
                  <a:cubicBezTo>
                    <a:pt x="347" y="255"/>
                    <a:pt x="366" y="240"/>
                    <a:pt x="377" y="227"/>
                  </a:cubicBezTo>
                  <a:cubicBezTo>
                    <a:pt x="390" y="212"/>
                    <a:pt x="399" y="194"/>
                    <a:pt x="400" y="175"/>
                  </a:cubicBezTo>
                  <a:cubicBezTo>
                    <a:pt x="401" y="163"/>
                    <a:pt x="399" y="151"/>
                    <a:pt x="395" y="140"/>
                  </a:cubicBezTo>
                  <a:close/>
                  <a:moveTo>
                    <a:pt x="385" y="131"/>
                  </a:moveTo>
                  <a:cubicBezTo>
                    <a:pt x="383" y="130"/>
                    <a:pt x="381" y="129"/>
                    <a:pt x="379" y="127"/>
                  </a:cubicBezTo>
                  <a:cubicBezTo>
                    <a:pt x="378" y="127"/>
                    <a:pt x="378" y="128"/>
                    <a:pt x="378" y="128"/>
                  </a:cubicBezTo>
                  <a:cubicBezTo>
                    <a:pt x="381" y="130"/>
                    <a:pt x="384" y="132"/>
                    <a:pt x="386" y="134"/>
                  </a:cubicBezTo>
                  <a:cubicBezTo>
                    <a:pt x="390" y="141"/>
                    <a:pt x="392" y="148"/>
                    <a:pt x="394" y="155"/>
                  </a:cubicBezTo>
                  <a:cubicBezTo>
                    <a:pt x="389" y="152"/>
                    <a:pt x="384" y="149"/>
                    <a:pt x="380" y="146"/>
                  </a:cubicBezTo>
                  <a:cubicBezTo>
                    <a:pt x="379" y="143"/>
                    <a:pt x="379" y="140"/>
                    <a:pt x="379" y="137"/>
                  </a:cubicBezTo>
                  <a:cubicBezTo>
                    <a:pt x="377" y="127"/>
                    <a:pt x="373" y="118"/>
                    <a:pt x="367" y="112"/>
                  </a:cubicBezTo>
                  <a:cubicBezTo>
                    <a:pt x="374" y="117"/>
                    <a:pt x="380" y="124"/>
                    <a:pt x="385" y="131"/>
                  </a:cubicBezTo>
                  <a:close/>
                  <a:moveTo>
                    <a:pt x="296" y="87"/>
                  </a:moveTo>
                  <a:cubicBezTo>
                    <a:pt x="296" y="88"/>
                    <a:pt x="296" y="88"/>
                    <a:pt x="296" y="89"/>
                  </a:cubicBezTo>
                  <a:cubicBezTo>
                    <a:pt x="287" y="90"/>
                    <a:pt x="278" y="93"/>
                    <a:pt x="270" y="97"/>
                  </a:cubicBezTo>
                  <a:cubicBezTo>
                    <a:pt x="271" y="93"/>
                    <a:pt x="271" y="90"/>
                    <a:pt x="272" y="87"/>
                  </a:cubicBezTo>
                  <a:cubicBezTo>
                    <a:pt x="280" y="84"/>
                    <a:pt x="287" y="82"/>
                    <a:pt x="295" y="80"/>
                  </a:cubicBezTo>
                  <a:cubicBezTo>
                    <a:pt x="295" y="82"/>
                    <a:pt x="295" y="85"/>
                    <a:pt x="296" y="87"/>
                  </a:cubicBezTo>
                  <a:close/>
                  <a:moveTo>
                    <a:pt x="294" y="78"/>
                  </a:moveTo>
                  <a:cubicBezTo>
                    <a:pt x="287" y="78"/>
                    <a:pt x="279" y="81"/>
                    <a:pt x="272" y="85"/>
                  </a:cubicBezTo>
                  <a:cubicBezTo>
                    <a:pt x="273" y="80"/>
                    <a:pt x="273" y="75"/>
                    <a:pt x="273" y="71"/>
                  </a:cubicBezTo>
                  <a:cubicBezTo>
                    <a:pt x="279" y="68"/>
                    <a:pt x="285" y="66"/>
                    <a:pt x="291" y="64"/>
                  </a:cubicBezTo>
                  <a:cubicBezTo>
                    <a:pt x="292" y="68"/>
                    <a:pt x="294" y="73"/>
                    <a:pt x="294" y="78"/>
                  </a:cubicBezTo>
                  <a:close/>
                  <a:moveTo>
                    <a:pt x="282" y="47"/>
                  </a:moveTo>
                  <a:cubicBezTo>
                    <a:pt x="286" y="52"/>
                    <a:pt x="288" y="57"/>
                    <a:pt x="290" y="62"/>
                  </a:cubicBezTo>
                  <a:cubicBezTo>
                    <a:pt x="284" y="63"/>
                    <a:pt x="278" y="66"/>
                    <a:pt x="272" y="69"/>
                  </a:cubicBezTo>
                  <a:cubicBezTo>
                    <a:pt x="272" y="64"/>
                    <a:pt x="270" y="58"/>
                    <a:pt x="268" y="53"/>
                  </a:cubicBezTo>
                  <a:cubicBezTo>
                    <a:pt x="273" y="51"/>
                    <a:pt x="278" y="49"/>
                    <a:pt x="282" y="47"/>
                  </a:cubicBezTo>
                  <a:close/>
                  <a:moveTo>
                    <a:pt x="281" y="45"/>
                  </a:moveTo>
                  <a:cubicBezTo>
                    <a:pt x="276" y="47"/>
                    <a:pt x="272" y="49"/>
                    <a:pt x="268" y="51"/>
                  </a:cubicBezTo>
                  <a:cubicBezTo>
                    <a:pt x="266" y="47"/>
                    <a:pt x="264" y="43"/>
                    <a:pt x="261" y="39"/>
                  </a:cubicBezTo>
                  <a:cubicBezTo>
                    <a:pt x="265" y="38"/>
                    <a:pt x="268" y="37"/>
                    <a:pt x="272" y="36"/>
                  </a:cubicBezTo>
                  <a:cubicBezTo>
                    <a:pt x="275" y="39"/>
                    <a:pt x="278" y="42"/>
                    <a:pt x="281" y="45"/>
                  </a:cubicBezTo>
                  <a:close/>
                  <a:moveTo>
                    <a:pt x="270" y="35"/>
                  </a:moveTo>
                  <a:cubicBezTo>
                    <a:pt x="267" y="35"/>
                    <a:pt x="263" y="36"/>
                    <a:pt x="260" y="38"/>
                  </a:cubicBezTo>
                  <a:cubicBezTo>
                    <a:pt x="258" y="35"/>
                    <a:pt x="255" y="32"/>
                    <a:pt x="253" y="29"/>
                  </a:cubicBezTo>
                  <a:cubicBezTo>
                    <a:pt x="255" y="28"/>
                    <a:pt x="257" y="28"/>
                    <a:pt x="259" y="27"/>
                  </a:cubicBezTo>
                  <a:cubicBezTo>
                    <a:pt x="263" y="29"/>
                    <a:pt x="266" y="32"/>
                    <a:pt x="270" y="35"/>
                  </a:cubicBezTo>
                  <a:close/>
                  <a:moveTo>
                    <a:pt x="257" y="26"/>
                  </a:moveTo>
                  <a:cubicBezTo>
                    <a:pt x="255" y="27"/>
                    <a:pt x="253" y="27"/>
                    <a:pt x="252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49" y="25"/>
                    <a:pt x="245" y="22"/>
                    <a:pt x="242" y="20"/>
                  </a:cubicBezTo>
                  <a:cubicBezTo>
                    <a:pt x="247" y="22"/>
                    <a:pt x="252" y="24"/>
                    <a:pt x="257" y="26"/>
                  </a:cubicBezTo>
                  <a:close/>
                  <a:moveTo>
                    <a:pt x="32" y="272"/>
                  </a:moveTo>
                  <a:cubicBezTo>
                    <a:pt x="27" y="267"/>
                    <a:pt x="23" y="262"/>
                    <a:pt x="20" y="256"/>
                  </a:cubicBezTo>
                  <a:cubicBezTo>
                    <a:pt x="19" y="254"/>
                    <a:pt x="16" y="251"/>
                    <a:pt x="14" y="247"/>
                  </a:cubicBezTo>
                  <a:cubicBezTo>
                    <a:pt x="18" y="253"/>
                    <a:pt x="23" y="258"/>
                    <a:pt x="29" y="262"/>
                  </a:cubicBezTo>
                  <a:cubicBezTo>
                    <a:pt x="33" y="268"/>
                    <a:pt x="37" y="274"/>
                    <a:pt x="41" y="279"/>
                  </a:cubicBezTo>
                  <a:cubicBezTo>
                    <a:pt x="38" y="277"/>
                    <a:pt x="35" y="275"/>
                    <a:pt x="32" y="272"/>
                  </a:cubicBezTo>
                  <a:close/>
                  <a:moveTo>
                    <a:pt x="42" y="280"/>
                  </a:moveTo>
                  <a:cubicBezTo>
                    <a:pt x="42" y="280"/>
                    <a:pt x="42" y="280"/>
                    <a:pt x="42" y="279"/>
                  </a:cubicBezTo>
                  <a:cubicBezTo>
                    <a:pt x="39" y="274"/>
                    <a:pt x="35" y="269"/>
                    <a:pt x="32" y="264"/>
                  </a:cubicBezTo>
                  <a:cubicBezTo>
                    <a:pt x="35" y="266"/>
                    <a:pt x="39" y="268"/>
                    <a:pt x="42" y="269"/>
                  </a:cubicBezTo>
                  <a:cubicBezTo>
                    <a:pt x="46" y="274"/>
                    <a:pt x="49" y="280"/>
                    <a:pt x="53" y="286"/>
                  </a:cubicBezTo>
                  <a:cubicBezTo>
                    <a:pt x="49" y="284"/>
                    <a:pt x="45" y="283"/>
                    <a:pt x="42" y="280"/>
                  </a:cubicBezTo>
                  <a:close/>
                  <a:moveTo>
                    <a:pt x="55" y="287"/>
                  </a:moveTo>
                  <a:cubicBezTo>
                    <a:pt x="52" y="281"/>
                    <a:pt x="48" y="275"/>
                    <a:pt x="44" y="269"/>
                  </a:cubicBezTo>
                  <a:cubicBezTo>
                    <a:pt x="47" y="270"/>
                    <a:pt x="51" y="270"/>
                    <a:pt x="54" y="270"/>
                  </a:cubicBezTo>
                  <a:cubicBezTo>
                    <a:pt x="59" y="276"/>
                    <a:pt x="63" y="283"/>
                    <a:pt x="68" y="290"/>
                  </a:cubicBezTo>
                  <a:cubicBezTo>
                    <a:pt x="64" y="289"/>
                    <a:pt x="59" y="288"/>
                    <a:pt x="55" y="287"/>
                  </a:cubicBezTo>
                  <a:close/>
                  <a:moveTo>
                    <a:pt x="70" y="290"/>
                  </a:moveTo>
                  <a:cubicBezTo>
                    <a:pt x="70" y="289"/>
                    <a:pt x="70" y="289"/>
                    <a:pt x="70" y="289"/>
                  </a:cubicBezTo>
                  <a:cubicBezTo>
                    <a:pt x="66" y="282"/>
                    <a:pt x="61" y="276"/>
                    <a:pt x="56" y="270"/>
                  </a:cubicBezTo>
                  <a:cubicBezTo>
                    <a:pt x="58" y="269"/>
                    <a:pt x="61" y="268"/>
                    <a:pt x="64" y="267"/>
                  </a:cubicBezTo>
                  <a:cubicBezTo>
                    <a:pt x="65" y="275"/>
                    <a:pt x="68" y="283"/>
                    <a:pt x="72" y="290"/>
                  </a:cubicBezTo>
                  <a:cubicBezTo>
                    <a:pt x="71" y="290"/>
                    <a:pt x="71" y="290"/>
                    <a:pt x="70" y="290"/>
                  </a:cubicBezTo>
                  <a:close/>
                  <a:moveTo>
                    <a:pt x="109" y="314"/>
                  </a:moveTo>
                  <a:cubicBezTo>
                    <a:pt x="113" y="314"/>
                    <a:pt x="118" y="314"/>
                    <a:pt x="122" y="313"/>
                  </a:cubicBezTo>
                  <a:cubicBezTo>
                    <a:pt x="124" y="316"/>
                    <a:pt x="126" y="318"/>
                    <a:pt x="129" y="320"/>
                  </a:cubicBezTo>
                  <a:cubicBezTo>
                    <a:pt x="122" y="319"/>
                    <a:pt x="116" y="317"/>
                    <a:pt x="109" y="314"/>
                  </a:cubicBezTo>
                  <a:close/>
                  <a:moveTo>
                    <a:pt x="133" y="321"/>
                  </a:moveTo>
                  <a:cubicBezTo>
                    <a:pt x="130" y="318"/>
                    <a:pt x="126" y="316"/>
                    <a:pt x="123" y="313"/>
                  </a:cubicBezTo>
                  <a:cubicBezTo>
                    <a:pt x="128" y="312"/>
                    <a:pt x="132" y="311"/>
                    <a:pt x="135" y="309"/>
                  </a:cubicBezTo>
                  <a:cubicBezTo>
                    <a:pt x="138" y="313"/>
                    <a:pt x="142" y="317"/>
                    <a:pt x="146" y="321"/>
                  </a:cubicBezTo>
                  <a:cubicBezTo>
                    <a:pt x="141" y="321"/>
                    <a:pt x="137" y="321"/>
                    <a:pt x="133" y="321"/>
                  </a:cubicBezTo>
                  <a:close/>
                  <a:moveTo>
                    <a:pt x="148" y="321"/>
                  </a:moveTo>
                  <a:cubicBezTo>
                    <a:pt x="144" y="317"/>
                    <a:pt x="140" y="313"/>
                    <a:pt x="136" y="308"/>
                  </a:cubicBezTo>
                  <a:cubicBezTo>
                    <a:pt x="140" y="306"/>
                    <a:pt x="143" y="304"/>
                    <a:pt x="146" y="301"/>
                  </a:cubicBezTo>
                  <a:cubicBezTo>
                    <a:pt x="151" y="307"/>
                    <a:pt x="156" y="313"/>
                    <a:pt x="161" y="318"/>
                  </a:cubicBezTo>
                  <a:cubicBezTo>
                    <a:pt x="157" y="319"/>
                    <a:pt x="152" y="320"/>
                    <a:pt x="148" y="321"/>
                  </a:cubicBezTo>
                  <a:close/>
                  <a:moveTo>
                    <a:pt x="167" y="316"/>
                  </a:moveTo>
                  <a:cubicBezTo>
                    <a:pt x="166" y="316"/>
                    <a:pt x="164" y="317"/>
                    <a:pt x="163" y="317"/>
                  </a:cubicBezTo>
                  <a:cubicBezTo>
                    <a:pt x="158" y="312"/>
                    <a:pt x="153" y="306"/>
                    <a:pt x="147" y="300"/>
                  </a:cubicBezTo>
                  <a:cubicBezTo>
                    <a:pt x="151" y="296"/>
                    <a:pt x="155" y="291"/>
                    <a:pt x="157" y="286"/>
                  </a:cubicBezTo>
                  <a:cubicBezTo>
                    <a:pt x="158" y="297"/>
                    <a:pt x="162" y="307"/>
                    <a:pt x="169" y="316"/>
                  </a:cubicBezTo>
                  <a:cubicBezTo>
                    <a:pt x="168" y="316"/>
                    <a:pt x="168" y="316"/>
                    <a:pt x="167" y="316"/>
                  </a:cubicBezTo>
                  <a:close/>
                  <a:moveTo>
                    <a:pt x="239" y="329"/>
                  </a:moveTo>
                  <a:cubicBezTo>
                    <a:pt x="237" y="332"/>
                    <a:pt x="234" y="336"/>
                    <a:pt x="232" y="339"/>
                  </a:cubicBezTo>
                  <a:cubicBezTo>
                    <a:pt x="231" y="339"/>
                    <a:pt x="231" y="339"/>
                    <a:pt x="231" y="339"/>
                  </a:cubicBezTo>
                  <a:cubicBezTo>
                    <a:pt x="229" y="337"/>
                    <a:pt x="227" y="335"/>
                    <a:pt x="226" y="333"/>
                  </a:cubicBezTo>
                  <a:cubicBezTo>
                    <a:pt x="229" y="331"/>
                    <a:pt x="232" y="328"/>
                    <a:pt x="235" y="325"/>
                  </a:cubicBezTo>
                  <a:cubicBezTo>
                    <a:pt x="237" y="327"/>
                    <a:pt x="238" y="328"/>
                    <a:pt x="239" y="329"/>
                  </a:cubicBezTo>
                  <a:close/>
                  <a:moveTo>
                    <a:pt x="230" y="318"/>
                  </a:moveTo>
                  <a:cubicBezTo>
                    <a:pt x="231" y="320"/>
                    <a:pt x="233" y="322"/>
                    <a:pt x="234" y="324"/>
                  </a:cubicBezTo>
                  <a:cubicBezTo>
                    <a:pt x="231" y="327"/>
                    <a:pt x="228" y="329"/>
                    <a:pt x="225" y="332"/>
                  </a:cubicBezTo>
                  <a:cubicBezTo>
                    <a:pt x="223" y="330"/>
                    <a:pt x="221" y="327"/>
                    <a:pt x="220" y="325"/>
                  </a:cubicBezTo>
                  <a:cubicBezTo>
                    <a:pt x="223" y="323"/>
                    <a:pt x="227" y="321"/>
                    <a:pt x="230" y="318"/>
                  </a:cubicBezTo>
                  <a:close/>
                  <a:moveTo>
                    <a:pt x="229" y="316"/>
                  </a:moveTo>
                  <a:cubicBezTo>
                    <a:pt x="226" y="319"/>
                    <a:pt x="223" y="321"/>
                    <a:pt x="219" y="324"/>
                  </a:cubicBezTo>
                  <a:cubicBezTo>
                    <a:pt x="218" y="320"/>
                    <a:pt x="216" y="317"/>
                    <a:pt x="215" y="313"/>
                  </a:cubicBezTo>
                  <a:cubicBezTo>
                    <a:pt x="217" y="311"/>
                    <a:pt x="220" y="309"/>
                    <a:pt x="222" y="307"/>
                  </a:cubicBezTo>
                  <a:cubicBezTo>
                    <a:pt x="223" y="306"/>
                    <a:pt x="224" y="306"/>
                    <a:pt x="224" y="305"/>
                  </a:cubicBezTo>
                  <a:cubicBezTo>
                    <a:pt x="225" y="309"/>
                    <a:pt x="227" y="313"/>
                    <a:pt x="229" y="316"/>
                  </a:cubicBezTo>
                  <a:close/>
                  <a:moveTo>
                    <a:pt x="215" y="312"/>
                  </a:moveTo>
                  <a:cubicBezTo>
                    <a:pt x="214" y="308"/>
                    <a:pt x="213" y="305"/>
                    <a:pt x="213" y="302"/>
                  </a:cubicBezTo>
                  <a:cubicBezTo>
                    <a:pt x="216" y="300"/>
                    <a:pt x="219" y="299"/>
                    <a:pt x="222" y="297"/>
                  </a:cubicBezTo>
                  <a:cubicBezTo>
                    <a:pt x="223" y="297"/>
                    <a:pt x="223" y="297"/>
                    <a:pt x="223" y="297"/>
                  </a:cubicBezTo>
                  <a:cubicBezTo>
                    <a:pt x="223" y="299"/>
                    <a:pt x="223" y="301"/>
                    <a:pt x="224" y="303"/>
                  </a:cubicBezTo>
                  <a:cubicBezTo>
                    <a:pt x="220" y="305"/>
                    <a:pt x="217" y="309"/>
                    <a:pt x="215" y="312"/>
                  </a:cubicBezTo>
                  <a:close/>
                  <a:moveTo>
                    <a:pt x="244" y="295"/>
                  </a:moveTo>
                  <a:cubicBezTo>
                    <a:pt x="237" y="295"/>
                    <a:pt x="218" y="294"/>
                    <a:pt x="214" y="286"/>
                  </a:cubicBezTo>
                  <a:cubicBezTo>
                    <a:pt x="213" y="284"/>
                    <a:pt x="212" y="285"/>
                    <a:pt x="212" y="286"/>
                  </a:cubicBezTo>
                  <a:cubicBezTo>
                    <a:pt x="212" y="291"/>
                    <a:pt x="216" y="294"/>
                    <a:pt x="220" y="296"/>
                  </a:cubicBezTo>
                  <a:cubicBezTo>
                    <a:pt x="217" y="297"/>
                    <a:pt x="215" y="299"/>
                    <a:pt x="213" y="300"/>
                  </a:cubicBezTo>
                  <a:cubicBezTo>
                    <a:pt x="212" y="297"/>
                    <a:pt x="212" y="294"/>
                    <a:pt x="213" y="291"/>
                  </a:cubicBezTo>
                  <a:cubicBezTo>
                    <a:pt x="213" y="287"/>
                    <a:pt x="207" y="287"/>
                    <a:pt x="207" y="291"/>
                  </a:cubicBezTo>
                  <a:cubicBezTo>
                    <a:pt x="204" y="308"/>
                    <a:pt x="210" y="325"/>
                    <a:pt x="221" y="338"/>
                  </a:cubicBezTo>
                  <a:cubicBezTo>
                    <a:pt x="190" y="333"/>
                    <a:pt x="167" y="313"/>
                    <a:pt x="161" y="281"/>
                  </a:cubicBezTo>
                  <a:cubicBezTo>
                    <a:pt x="160" y="280"/>
                    <a:pt x="159" y="280"/>
                    <a:pt x="158" y="280"/>
                  </a:cubicBezTo>
                  <a:cubicBezTo>
                    <a:pt x="157" y="280"/>
                    <a:pt x="155" y="280"/>
                    <a:pt x="155" y="281"/>
                  </a:cubicBezTo>
                  <a:cubicBezTo>
                    <a:pt x="145" y="297"/>
                    <a:pt x="128" y="309"/>
                    <a:pt x="108" y="308"/>
                  </a:cubicBezTo>
                  <a:cubicBezTo>
                    <a:pt x="85" y="306"/>
                    <a:pt x="69" y="285"/>
                    <a:pt x="69" y="263"/>
                  </a:cubicBezTo>
                  <a:cubicBezTo>
                    <a:pt x="69" y="261"/>
                    <a:pt x="67" y="260"/>
                    <a:pt x="65" y="261"/>
                  </a:cubicBezTo>
                  <a:cubicBezTo>
                    <a:pt x="44" y="275"/>
                    <a:pt x="18" y="251"/>
                    <a:pt x="13" y="231"/>
                  </a:cubicBezTo>
                  <a:cubicBezTo>
                    <a:pt x="7" y="208"/>
                    <a:pt x="21" y="186"/>
                    <a:pt x="43" y="178"/>
                  </a:cubicBezTo>
                  <a:cubicBezTo>
                    <a:pt x="45" y="178"/>
                    <a:pt x="45" y="176"/>
                    <a:pt x="44" y="175"/>
                  </a:cubicBezTo>
                  <a:cubicBezTo>
                    <a:pt x="6" y="129"/>
                    <a:pt x="61" y="32"/>
                    <a:pt x="118" y="76"/>
                  </a:cubicBezTo>
                  <a:cubicBezTo>
                    <a:pt x="119" y="77"/>
                    <a:pt x="122" y="77"/>
                    <a:pt x="122" y="75"/>
                  </a:cubicBezTo>
                  <a:cubicBezTo>
                    <a:pt x="129" y="31"/>
                    <a:pt x="171" y="6"/>
                    <a:pt x="214" y="15"/>
                  </a:cubicBezTo>
                  <a:cubicBezTo>
                    <a:pt x="253" y="23"/>
                    <a:pt x="274" y="62"/>
                    <a:pt x="262" y="100"/>
                  </a:cubicBezTo>
                  <a:cubicBezTo>
                    <a:pt x="261" y="100"/>
                    <a:pt x="262" y="101"/>
                    <a:pt x="262" y="102"/>
                  </a:cubicBezTo>
                  <a:cubicBezTo>
                    <a:pt x="261" y="105"/>
                    <a:pt x="264" y="108"/>
                    <a:pt x="267" y="106"/>
                  </a:cubicBezTo>
                  <a:cubicBezTo>
                    <a:pt x="285" y="96"/>
                    <a:pt x="305" y="95"/>
                    <a:pt x="325" y="98"/>
                  </a:cubicBezTo>
                  <a:cubicBezTo>
                    <a:pt x="350" y="100"/>
                    <a:pt x="368" y="115"/>
                    <a:pt x="372" y="141"/>
                  </a:cubicBezTo>
                  <a:cubicBezTo>
                    <a:pt x="377" y="182"/>
                    <a:pt x="344" y="236"/>
                    <a:pt x="298" y="231"/>
                  </a:cubicBezTo>
                  <a:cubicBezTo>
                    <a:pt x="296" y="230"/>
                    <a:pt x="294" y="234"/>
                    <a:pt x="295" y="236"/>
                  </a:cubicBezTo>
                  <a:cubicBezTo>
                    <a:pt x="309" y="257"/>
                    <a:pt x="290" y="280"/>
                    <a:pt x="270" y="289"/>
                  </a:cubicBezTo>
                  <a:cubicBezTo>
                    <a:pt x="262" y="293"/>
                    <a:pt x="253" y="295"/>
                    <a:pt x="244" y="295"/>
                  </a:cubicBezTo>
                  <a:close/>
                  <a:moveTo>
                    <a:pt x="267" y="297"/>
                  </a:moveTo>
                  <a:cubicBezTo>
                    <a:pt x="270" y="296"/>
                    <a:pt x="273" y="295"/>
                    <a:pt x="275" y="294"/>
                  </a:cubicBezTo>
                  <a:cubicBezTo>
                    <a:pt x="280" y="292"/>
                    <a:pt x="284" y="289"/>
                    <a:pt x="288" y="286"/>
                  </a:cubicBezTo>
                  <a:cubicBezTo>
                    <a:pt x="290" y="287"/>
                    <a:pt x="292" y="289"/>
                    <a:pt x="294" y="290"/>
                  </a:cubicBezTo>
                  <a:cubicBezTo>
                    <a:pt x="286" y="294"/>
                    <a:pt x="277" y="296"/>
                    <a:pt x="267" y="297"/>
                  </a:cubicBezTo>
                  <a:close/>
                  <a:moveTo>
                    <a:pt x="297" y="289"/>
                  </a:moveTo>
                  <a:cubicBezTo>
                    <a:pt x="294" y="287"/>
                    <a:pt x="292" y="286"/>
                    <a:pt x="290" y="285"/>
                  </a:cubicBezTo>
                  <a:cubicBezTo>
                    <a:pt x="292" y="282"/>
                    <a:pt x="294" y="280"/>
                    <a:pt x="296" y="278"/>
                  </a:cubicBezTo>
                  <a:cubicBezTo>
                    <a:pt x="300" y="280"/>
                    <a:pt x="303" y="281"/>
                    <a:pt x="306" y="282"/>
                  </a:cubicBezTo>
                  <a:cubicBezTo>
                    <a:pt x="303" y="285"/>
                    <a:pt x="300" y="287"/>
                    <a:pt x="297" y="289"/>
                  </a:cubicBezTo>
                  <a:close/>
                  <a:moveTo>
                    <a:pt x="308" y="281"/>
                  </a:moveTo>
                  <a:cubicBezTo>
                    <a:pt x="305" y="279"/>
                    <a:pt x="301" y="278"/>
                    <a:pt x="297" y="276"/>
                  </a:cubicBezTo>
                  <a:cubicBezTo>
                    <a:pt x="300" y="273"/>
                    <a:pt x="303" y="269"/>
                    <a:pt x="304" y="265"/>
                  </a:cubicBezTo>
                  <a:cubicBezTo>
                    <a:pt x="308" y="267"/>
                    <a:pt x="312" y="270"/>
                    <a:pt x="316" y="272"/>
                  </a:cubicBezTo>
                  <a:cubicBezTo>
                    <a:pt x="314" y="275"/>
                    <a:pt x="311" y="278"/>
                    <a:pt x="308" y="281"/>
                  </a:cubicBezTo>
                  <a:close/>
                  <a:moveTo>
                    <a:pt x="317" y="270"/>
                  </a:moveTo>
                  <a:cubicBezTo>
                    <a:pt x="313" y="268"/>
                    <a:pt x="309" y="265"/>
                    <a:pt x="305" y="263"/>
                  </a:cubicBezTo>
                  <a:cubicBezTo>
                    <a:pt x="307" y="256"/>
                    <a:pt x="308" y="249"/>
                    <a:pt x="305" y="241"/>
                  </a:cubicBezTo>
                  <a:cubicBezTo>
                    <a:pt x="311" y="246"/>
                    <a:pt x="317" y="250"/>
                    <a:pt x="323" y="253"/>
                  </a:cubicBezTo>
                  <a:cubicBezTo>
                    <a:pt x="322" y="260"/>
                    <a:pt x="320" y="266"/>
                    <a:pt x="317" y="270"/>
                  </a:cubicBezTo>
                  <a:close/>
                  <a:moveTo>
                    <a:pt x="327" y="248"/>
                  </a:moveTo>
                  <a:cubicBezTo>
                    <a:pt x="327" y="248"/>
                    <a:pt x="327" y="248"/>
                    <a:pt x="327" y="248"/>
                  </a:cubicBezTo>
                  <a:cubicBezTo>
                    <a:pt x="326" y="246"/>
                    <a:pt x="324" y="246"/>
                    <a:pt x="324" y="248"/>
                  </a:cubicBezTo>
                  <a:cubicBezTo>
                    <a:pt x="324" y="249"/>
                    <a:pt x="323" y="250"/>
                    <a:pt x="323" y="251"/>
                  </a:cubicBezTo>
                  <a:cubicBezTo>
                    <a:pt x="317" y="247"/>
                    <a:pt x="311" y="243"/>
                    <a:pt x="304" y="238"/>
                  </a:cubicBezTo>
                  <a:cubicBezTo>
                    <a:pt x="304" y="238"/>
                    <a:pt x="304" y="238"/>
                    <a:pt x="304" y="238"/>
                  </a:cubicBezTo>
                  <a:cubicBezTo>
                    <a:pt x="310" y="238"/>
                    <a:pt x="316" y="238"/>
                    <a:pt x="321" y="236"/>
                  </a:cubicBezTo>
                  <a:cubicBezTo>
                    <a:pt x="326" y="239"/>
                    <a:pt x="331" y="243"/>
                    <a:pt x="336" y="246"/>
                  </a:cubicBezTo>
                  <a:cubicBezTo>
                    <a:pt x="333" y="246"/>
                    <a:pt x="330" y="247"/>
                    <a:pt x="327" y="248"/>
                  </a:cubicBezTo>
                  <a:close/>
                  <a:moveTo>
                    <a:pt x="338" y="245"/>
                  </a:moveTo>
                  <a:cubicBezTo>
                    <a:pt x="333" y="242"/>
                    <a:pt x="328" y="239"/>
                    <a:pt x="323" y="235"/>
                  </a:cubicBezTo>
                  <a:cubicBezTo>
                    <a:pt x="329" y="233"/>
                    <a:pt x="335" y="230"/>
                    <a:pt x="341" y="226"/>
                  </a:cubicBezTo>
                  <a:cubicBezTo>
                    <a:pt x="346" y="230"/>
                    <a:pt x="352" y="233"/>
                    <a:pt x="357" y="236"/>
                  </a:cubicBezTo>
                  <a:cubicBezTo>
                    <a:pt x="352" y="240"/>
                    <a:pt x="345" y="243"/>
                    <a:pt x="338" y="245"/>
                  </a:cubicBezTo>
                  <a:close/>
                  <a:moveTo>
                    <a:pt x="359" y="234"/>
                  </a:moveTo>
                  <a:cubicBezTo>
                    <a:pt x="353" y="232"/>
                    <a:pt x="348" y="229"/>
                    <a:pt x="342" y="225"/>
                  </a:cubicBezTo>
                  <a:cubicBezTo>
                    <a:pt x="346" y="223"/>
                    <a:pt x="349" y="220"/>
                    <a:pt x="352" y="217"/>
                  </a:cubicBezTo>
                  <a:cubicBezTo>
                    <a:pt x="357" y="221"/>
                    <a:pt x="362" y="224"/>
                    <a:pt x="368" y="227"/>
                  </a:cubicBezTo>
                  <a:cubicBezTo>
                    <a:pt x="368" y="227"/>
                    <a:pt x="368" y="227"/>
                    <a:pt x="368" y="227"/>
                  </a:cubicBezTo>
                  <a:cubicBezTo>
                    <a:pt x="365" y="230"/>
                    <a:pt x="362" y="232"/>
                    <a:pt x="359" y="234"/>
                  </a:cubicBezTo>
                  <a:close/>
                  <a:moveTo>
                    <a:pt x="369" y="226"/>
                  </a:moveTo>
                  <a:cubicBezTo>
                    <a:pt x="369" y="226"/>
                    <a:pt x="369" y="225"/>
                    <a:pt x="369" y="225"/>
                  </a:cubicBezTo>
                  <a:cubicBezTo>
                    <a:pt x="364" y="222"/>
                    <a:pt x="359" y="219"/>
                    <a:pt x="354" y="215"/>
                  </a:cubicBezTo>
                  <a:cubicBezTo>
                    <a:pt x="357" y="212"/>
                    <a:pt x="360" y="208"/>
                    <a:pt x="363" y="204"/>
                  </a:cubicBezTo>
                  <a:cubicBezTo>
                    <a:pt x="368" y="207"/>
                    <a:pt x="374" y="211"/>
                    <a:pt x="379" y="214"/>
                  </a:cubicBezTo>
                  <a:cubicBezTo>
                    <a:pt x="376" y="218"/>
                    <a:pt x="373" y="222"/>
                    <a:pt x="369" y="226"/>
                  </a:cubicBezTo>
                  <a:close/>
                  <a:moveTo>
                    <a:pt x="380" y="213"/>
                  </a:moveTo>
                  <a:cubicBezTo>
                    <a:pt x="375" y="209"/>
                    <a:pt x="369" y="206"/>
                    <a:pt x="364" y="202"/>
                  </a:cubicBezTo>
                  <a:cubicBezTo>
                    <a:pt x="368" y="196"/>
                    <a:pt x="371" y="190"/>
                    <a:pt x="373" y="183"/>
                  </a:cubicBezTo>
                  <a:cubicBezTo>
                    <a:pt x="378" y="187"/>
                    <a:pt x="384" y="191"/>
                    <a:pt x="390" y="194"/>
                  </a:cubicBezTo>
                  <a:cubicBezTo>
                    <a:pt x="387" y="200"/>
                    <a:pt x="384" y="207"/>
                    <a:pt x="380" y="213"/>
                  </a:cubicBezTo>
                  <a:close/>
                  <a:moveTo>
                    <a:pt x="390" y="192"/>
                  </a:moveTo>
                  <a:cubicBezTo>
                    <a:pt x="385" y="189"/>
                    <a:pt x="379" y="185"/>
                    <a:pt x="374" y="181"/>
                  </a:cubicBezTo>
                  <a:cubicBezTo>
                    <a:pt x="376" y="177"/>
                    <a:pt x="377" y="172"/>
                    <a:pt x="378" y="167"/>
                  </a:cubicBezTo>
                  <a:cubicBezTo>
                    <a:pt x="383" y="171"/>
                    <a:pt x="388" y="175"/>
                    <a:pt x="394" y="179"/>
                  </a:cubicBezTo>
                  <a:cubicBezTo>
                    <a:pt x="393" y="183"/>
                    <a:pt x="392" y="188"/>
                    <a:pt x="390" y="192"/>
                  </a:cubicBezTo>
                  <a:close/>
                  <a:moveTo>
                    <a:pt x="395" y="170"/>
                  </a:moveTo>
                  <a:cubicBezTo>
                    <a:pt x="394" y="172"/>
                    <a:pt x="394" y="174"/>
                    <a:pt x="394" y="176"/>
                  </a:cubicBezTo>
                  <a:cubicBezTo>
                    <a:pt x="389" y="173"/>
                    <a:pt x="383" y="169"/>
                    <a:pt x="378" y="165"/>
                  </a:cubicBezTo>
                  <a:cubicBezTo>
                    <a:pt x="379" y="159"/>
                    <a:pt x="380" y="154"/>
                    <a:pt x="380" y="148"/>
                  </a:cubicBezTo>
                  <a:cubicBezTo>
                    <a:pt x="384" y="151"/>
                    <a:pt x="389" y="154"/>
                    <a:pt x="394" y="157"/>
                  </a:cubicBezTo>
                  <a:cubicBezTo>
                    <a:pt x="395" y="161"/>
                    <a:pt x="395" y="166"/>
                    <a:pt x="395" y="1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104C337-A8B6-4679-B37E-7ADE360E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898525"/>
              <a:ext cx="76200" cy="157163"/>
            </a:xfrm>
            <a:custGeom>
              <a:avLst/>
              <a:gdLst>
                <a:gd name="T0" fmla="*/ 24 w 33"/>
                <a:gd name="T1" fmla="*/ 58 h 73"/>
                <a:gd name="T2" fmla="*/ 23 w 33"/>
                <a:gd name="T3" fmla="*/ 37 h 73"/>
                <a:gd name="T4" fmla="*/ 23 w 33"/>
                <a:gd name="T5" fmla="*/ 15 h 73"/>
                <a:gd name="T6" fmla="*/ 28 w 33"/>
                <a:gd name="T7" fmla="*/ 8 h 73"/>
                <a:gd name="T8" fmla="*/ 21 w 33"/>
                <a:gd name="T9" fmla="*/ 1 h 73"/>
                <a:gd name="T10" fmla="*/ 6 w 33"/>
                <a:gd name="T11" fmla="*/ 1 h 73"/>
                <a:gd name="T12" fmla="*/ 5 w 33"/>
                <a:gd name="T13" fmla="*/ 13 h 73"/>
                <a:gd name="T14" fmla="*/ 10 w 33"/>
                <a:gd name="T15" fmla="*/ 14 h 73"/>
                <a:gd name="T16" fmla="*/ 11 w 33"/>
                <a:gd name="T17" fmla="*/ 59 h 73"/>
                <a:gd name="T18" fmla="*/ 9 w 33"/>
                <a:gd name="T19" fmla="*/ 59 h 73"/>
                <a:gd name="T20" fmla="*/ 8 w 33"/>
                <a:gd name="T21" fmla="*/ 70 h 73"/>
                <a:gd name="T22" fmla="*/ 24 w 33"/>
                <a:gd name="T23" fmla="*/ 72 h 73"/>
                <a:gd name="T24" fmla="*/ 24 w 33"/>
                <a:gd name="T25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73">
                  <a:moveTo>
                    <a:pt x="24" y="58"/>
                  </a:moveTo>
                  <a:cubicBezTo>
                    <a:pt x="24" y="52"/>
                    <a:pt x="23" y="44"/>
                    <a:pt x="23" y="37"/>
                  </a:cubicBezTo>
                  <a:cubicBezTo>
                    <a:pt x="23" y="30"/>
                    <a:pt x="23" y="22"/>
                    <a:pt x="23" y="15"/>
                  </a:cubicBezTo>
                  <a:cubicBezTo>
                    <a:pt x="26" y="14"/>
                    <a:pt x="28" y="11"/>
                    <a:pt x="28" y="8"/>
                  </a:cubicBezTo>
                  <a:cubicBezTo>
                    <a:pt x="28" y="4"/>
                    <a:pt x="25" y="2"/>
                    <a:pt x="21" y="1"/>
                  </a:cubicBezTo>
                  <a:cubicBezTo>
                    <a:pt x="17" y="1"/>
                    <a:pt x="11" y="0"/>
                    <a:pt x="6" y="1"/>
                  </a:cubicBezTo>
                  <a:cubicBezTo>
                    <a:pt x="2" y="3"/>
                    <a:pt x="0" y="10"/>
                    <a:pt x="5" y="13"/>
                  </a:cubicBezTo>
                  <a:cubicBezTo>
                    <a:pt x="6" y="13"/>
                    <a:pt x="8" y="14"/>
                    <a:pt x="10" y="14"/>
                  </a:cubicBezTo>
                  <a:cubicBezTo>
                    <a:pt x="10" y="28"/>
                    <a:pt x="7" y="45"/>
                    <a:pt x="11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4" y="61"/>
                    <a:pt x="3" y="68"/>
                    <a:pt x="8" y="70"/>
                  </a:cubicBezTo>
                  <a:cubicBezTo>
                    <a:pt x="12" y="73"/>
                    <a:pt x="19" y="72"/>
                    <a:pt x="24" y="72"/>
                  </a:cubicBezTo>
                  <a:cubicBezTo>
                    <a:pt x="32" y="72"/>
                    <a:pt x="33" y="58"/>
                    <a:pt x="24" y="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7F3C594B-5186-4A42-A226-29B77E72C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5600" y="890588"/>
              <a:ext cx="119062" cy="161925"/>
            </a:xfrm>
            <a:custGeom>
              <a:avLst/>
              <a:gdLst>
                <a:gd name="T0" fmla="*/ 39 w 51"/>
                <a:gd name="T1" fmla="*/ 15 h 75"/>
                <a:gd name="T2" fmla="*/ 5 w 51"/>
                <a:gd name="T3" fmla="*/ 10 h 75"/>
                <a:gd name="T4" fmla="*/ 4 w 51"/>
                <a:gd name="T5" fmla="*/ 34 h 75"/>
                <a:gd name="T6" fmla="*/ 7 w 51"/>
                <a:gd name="T7" fmla="*/ 68 h 75"/>
                <a:gd name="T8" fmla="*/ 16 w 51"/>
                <a:gd name="T9" fmla="*/ 72 h 75"/>
                <a:gd name="T10" fmla="*/ 31 w 51"/>
                <a:gd name="T11" fmla="*/ 73 h 75"/>
                <a:gd name="T12" fmla="*/ 45 w 51"/>
                <a:gd name="T13" fmla="*/ 59 h 75"/>
                <a:gd name="T14" fmla="*/ 39 w 51"/>
                <a:gd name="T15" fmla="*/ 15 h 75"/>
                <a:gd name="T16" fmla="*/ 32 w 51"/>
                <a:gd name="T17" fmla="*/ 55 h 75"/>
                <a:gd name="T18" fmla="*/ 20 w 51"/>
                <a:gd name="T19" fmla="*/ 60 h 75"/>
                <a:gd name="T20" fmla="*/ 20 w 51"/>
                <a:gd name="T21" fmla="*/ 60 h 75"/>
                <a:gd name="T22" fmla="*/ 18 w 51"/>
                <a:gd name="T23" fmla="*/ 36 h 75"/>
                <a:gd name="T24" fmla="*/ 17 w 51"/>
                <a:gd name="T25" fmla="*/ 21 h 75"/>
                <a:gd name="T26" fmla="*/ 17 w 51"/>
                <a:gd name="T27" fmla="*/ 20 h 75"/>
                <a:gd name="T28" fmla="*/ 21 w 51"/>
                <a:gd name="T29" fmla="*/ 20 h 75"/>
                <a:gd name="T30" fmla="*/ 35 w 51"/>
                <a:gd name="T31" fmla="*/ 41 h 75"/>
                <a:gd name="T32" fmla="*/ 32 w 51"/>
                <a:gd name="T33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75">
                  <a:moveTo>
                    <a:pt x="39" y="15"/>
                  </a:moveTo>
                  <a:cubicBezTo>
                    <a:pt x="32" y="9"/>
                    <a:pt x="12" y="0"/>
                    <a:pt x="5" y="10"/>
                  </a:cubicBezTo>
                  <a:cubicBezTo>
                    <a:pt x="0" y="15"/>
                    <a:pt x="4" y="27"/>
                    <a:pt x="4" y="34"/>
                  </a:cubicBezTo>
                  <a:cubicBezTo>
                    <a:pt x="5" y="45"/>
                    <a:pt x="5" y="57"/>
                    <a:pt x="7" y="68"/>
                  </a:cubicBezTo>
                  <a:cubicBezTo>
                    <a:pt x="8" y="72"/>
                    <a:pt x="12" y="73"/>
                    <a:pt x="16" y="72"/>
                  </a:cubicBezTo>
                  <a:cubicBezTo>
                    <a:pt x="19" y="75"/>
                    <a:pt x="26" y="74"/>
                    <a:pt x="31" y="73"/>
                  </a:cubicBezTo>
                  <a:cubicBezTo>
                    <a:pt x="38" y="71"/>
                    <a:pt x="42" y="66"/>
                    <a:pt x="45" y="59"/>
                  </a:cubicBezTo>
                  <a:cubicBezTo>
                    <a:pt x="51" y="45"/>
                    <a:pt x="51" y="26"/>
                    <a:pt x="39" y="15"/>
                  </a:cubicBezTo>
                  <a:close/>
                  <a:moveTo>
                    <a:pt x="32" y="55"/>
                  </a:moveTo>
                  <a:cubicBezTo>
                    <a:pt x="29" y="60"/>
                    <a:pt x="25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52"/>
                    <a:pt x="19" y="44"/>
                    <a:pt x="18" y="36"/>
                  </a:cubicBezTo>
                  <a:cubicBezTo>
                    <a:pt x="18" y="33"/>
                    <a:pt x="19" y="24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30" y="23"/>
                    <a:pt x="36" y="32"/>
                    <a:pt x="35" y="41"/>
                  </a:cubicBezTo>
                  <a:cubicBezTo>
                    <a:pt x="35" y="46"/>
                    <a:pt x="34" y="52"/>
                    <a:pt x="32" y="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218ACC21-D4E9-46D2-814B-B46BDCA5A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892175"/>
              <a:ext cx="74612" cy="147638"/>
            </a:xfrm>
            <a:custGeom>
              <a:avLst/>
              <a:gdLst>
                <a:gd name="T0" fmla="*/ 27 w 32"/>
                <a:gd name="T1" fmla="*/ 51 h 68"/>
                <a:gd name="T2" fmla="*/ 28 w 32"/>
                <a:gd name="T3" fmla="*/ 51 h 68"/>
                <a:gd name="T4" fmla="*/ 25 w 32"/>
                <a:gd name="T5" fmla="*/ 50 h 68"/>
                <a:gd name="T6" fmla="*/ 16 w 32"/>
                <a:gd name="T7" fmla="*/ 51 h 68"/>
                <a:gd name="T8" fmla="*/ 16 w 32"/>
                <a:gd name="T9" fmla="*/ 43 h 68"/>
                <a:gd name="T10" fmla="*/ 21 w 32"/>
                <a:gd name="T11" fmla="*/ 44 h 68"/>
                <a:gd name="T12" fmla="*/ 27 w 32"/>
                <a:gd name="T13" fmla="*/ 37 h 68"/>
                <a:gd name="T14" fmla="*/ 21 w 32"/>
                <a:gd name="T15" fmla="*/ 30 h 68"/>
                <a:gd name="T16" fmla="*/ 17 w 32"/>
                <a:gd name="T17" fmla="*/ 30 h 68"/>
                <a:gd name="T18" fmla="*/ 17 w 32"/>
                <a:gd name="T19" fmla="*/ 22 h 68"/>
                <a:gd name="T20" fmla="*/ 17 w 32"/>
                <a:gd name="T21" fmla="*/ 15 h 68"/>
                <a:gd name="T22" fmla="*/ 19 w 32"/>
                <a:gd name="T23" fmla="*/ 14 h 68"/>
                <a:gd name="T24" fmla="*/ 27 w 32"/>
                <a:gd name="T25" fmla="*/ 9 h 68"/>
                <a:gd name="T26" fmla="*/ 26 w 32"/>
                <a:gd name="T27" fmla="*/ 3 h 68"/>
                <a:gd name="T28" fmla="*/ 6 w 32"/>
                <a:gd name="T29" fmla="*/ 4 h 68"/>
                <a:gd name="T30" fmla="*/ 3 w 32"/>
                <a:gd name="T31" fmla="*/ 30 h 68"/>
                <a:gd name="T32" fmla="*/ 5 w 32"/>
                <a:gd name="T33" fmla="*/ 61 h 68"/>
                <a:gd name="T34" fmla="*/ 27 w 32"/>
                <a:gd name="T35" fmla="*/ 63 h 68"/>
                <a:gd name="T36" fmla="*/ 32 w 32"/>
                <a:gd name="T37" fmla="*/ 56 h 68"/>
                <a:gd name="T38" fmla="*/ 27 w 32"/>
                <a:gd name="T39" fmla="*/ 5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68">
                  <a:moveTo>
                    <a:pt x="27" y="51"/>
                  </a:moveTo>
                  <a:cubicBezTo>
                    <a:pt x="27" y="51"/>
                    <a:pt x="28" y="51"/>
                    <a:pt x="28" y="51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17" y="51"/>
                    <a:pt x="16" y="51"/>
                  </a:cubicBezTo>
                  <a:cubicBezTo>
                    <a:pt x="16" y="50"/>
                    <a:pt x="16" y="47"/>
                    <a:pt x="16" y="43"/>
                  </a:cubicBezTo>
                  <a:cubicBezTo>
                    <a:pt x="18" y="43"/>
                    <a:pt x="19" y="44"/>
                    <a:pt x="21" y="44"/>
                  </a:cubicBezTo>
                  <a:cubicBezTo>
                    <a:pt x="24" y="44"/>
                    <a:pt x="27" y="40"/>
                    <a:pt x="27" y="37"/>
                  </a:cubicBezTo>
                  <a:cubicBezTo>
                    <a:pt x="27" y="33"/>
                    <a:pt x="24" y="30"/>
                    <a:pt x="21" y="30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28"/>
                    <a:pt x="17" y="25"/>
                    <a:pt x="17" y="22"/>
                  </a:cubicBezTo>
                  <a:cubicBezTo>
                    <a:pt x="17" y="20"/>
                    <a:pt x="17" y="17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3" y="13"/>
                    <a:pt x="25" y="11"/>
                    <a:pt x="27" y="9"/>
                  </a:cubicBezTo>
                  <a:cubicBezTo>
                    <a:pt x="28" y="7"/>
                    <a:pt x="28" y="5"/>
                    <a:pt x="26" y="3"/>
                  </a:cubicBezTo>
                  <a:cubicBezTo>
                    <a:pt x="21" y="0"/>
                    <a:pt x="11" y="0"/>
                    <a:pt x="6" y="4"/>
                  </a:cubicBezTo>
                  <a:cubicBezTo>
                    <a:pt x="0" y="9"/>
                    <a:pt x="3" y="23"/>
                    <a:pt x="3" y="30"/>
                  </a:cubicBezTo>
                  <a:cubicBezTo>
                    <a:pt x="3" y="38"/>
                    <a:pt x="0" y="54"/>
                    <a:pt x="5" y="61"/>
                  </a:cubicBezTo>
                  <a:cubicBezTo>
                    <a:pt x="9" y="68"/>
                    <a:pt x="20" y="64"/>
                    <a:pt x="27" y="63"/>
                  </a:cubicBezTo>
                  <a:cubicBezTo>
                    <a:pt x="29" y="63"/>
                    <a:pt x="32" y="59"/>
                    <a:pt x="32" y="56"/>
                  </a:cubicBezTo>
                  <a:cubicBezTo>
                    <a:pt x="31" y="52"/>
                    <a:pt x="29" y="52"/>
                    <a:pt x="27" y="5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02F01A96-6F0F-4FD0-B9B3-3ABACB88A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0388" y="892175"/>
              <a:ext cx="107950" cy="142875"/>
            </a:xfrm>
            <a:custGeom>
              <a:avLst/>
              <a:gdLst>
                <a:gd name="T0" fmla="*/ 41 w 46"/>
                <a:gd name="T1" fmla="*/ 55 h 66"/>
                <a:gd name="T2" fmla="*/ 20 w 46"/>
                <a:gd name="T3" fmla="*/ 1 h 66"/>
                <a:gd name="T4" fmla="*/ 3 w 46"/>
                <a:gd name="T5" fmla="*/ 19 h 66"/>
                <a:gd name="T6" fmla="*/ 4 w 46"/>
                <a:gd name="T7" fmla="*/ 60 h 66"/>
                <a:gd name="T8" fmla="*/ 15 w 46"/>
                <a:gd name="T9" fmla="*/ 60 h 66"/>
                <a:gd name="T10" fmla="*/ 15 w 46"/>
                <a:gd name="T11" fmla="*/ 43 h 66"/>
                <a:gd name="T12" fmla="*/ 26 w 46"/>
                <a:gd name="T13" fmla="*/ 43 h 66"/>
                <a:gd name="T14" fmla="*/ 27 w 46"/>
                <a:gd name="T15" fmla="*/ 43 h 66"/>
                <a:gd name="T16" fmla="*/ 28 w 46"/>
                <a:gd name="T17" fmla="*/ 55 h 66"/>
                <a:gd name="T18" fmla="*/ 41 w 46"/>
                <a:gd name="T19" fmla="*/ 55 h 66"/>
                <a:gd name="T20" fmla="*/ 23 w 46"/>
                <a:gd name="T21" fmla="*/ 31 h 66"/>
                <a:gd name="T22" fmla="*/ 17 w 46"/>
                <a:gd name="T23" fmla="*/ 32 h 66"/>
                <a:gd name="T24" fmla="*/ 15 w 46"/>
                <a:gd name="T25" fmla="*/ 33 h 66"/>
                <a:gd name="T26" fmla="*/ 16 w 46"/>
                <a:gd name="T27" fmla="*/ 19 h 66"/>
                <a:gd name="T28" fmla="*/ 24 w 46"/>
                <a:gd name="T29" fmla="*/ 18 h 66"/>
                <a:gd name="T30" fmla="*/ 26 w 46"/>
                <a:gd name="T31" fmla="*/ 24 h 66"/>
                <a:gd name="T32" fmla="*/ 27 w 46"/>
                <a:gd name="T33" fmla="*/ 30 h 66"/>
                <a:gd name="T34" fmla="*/ 23 w 46"/>
                <a:gd name="T35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66">
                  <a:moveTo>
                    <a:pt x="41" y="55"/>
                  </a:moveTo>
                  <a:cubicBezTo>
                    <a:pt x="39" y="40"/>
                    <a:pt x="46" y="0"/>
                    <a:pt x="20" y="1"/>
                  </a:cubicBezTo>
                  <a:cubicBezTo>
                    <a:pt x="10" y="1"/>
                    <a:pt x="4" y="10"/>
                    <a:pt x="3" y="19"/>
                  </a:cubicBezTo>
                  <a:cubicBezTo>
                    <a:pt x="0" y="31"/>
                    <a:pt x="0" y="48"/>
                    <a:pt x="4" y="60"/>
                  </a:cubicBezTo>
                  <a:cubicBezTo>
                    <a:pt x="6" y="65"/>
                    <a:pt x="14" y="66"/>
                    <a:pt x="15" y="60"/>
                  </a:cubicBezTo>
                  <a:cubicBezTo>
                    <a:pt x="16" y="55"/>
                    <a:pt x="16" y="49"/>
                    <a:pt x="15" y="43"/>
                  </a:cubicBezTo>
                  <a:cubicBezTo>
                    <a:pt x="19" y="43"/>
                    <a:pt x="23" y="43"/>
                    <a:pt x="2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7"/>
                    <a:pt x="27" y="51"/>
                    <a:pt x="28" y="55"/>
                  </a:cubicBezTo>
                  <a:cubicBezTo>
                    <a:pt x="27" y="64"/>
                    <a:pt x="42" y="64"/>
                    <a:pt x="41" y="55"/>
                  </a:cubicBezTo>
                  <a:close/>
                  <a:moveTo>
                    <a:pt x="23" y="31"/>
                  </a:moveTo>
                  <a:cubicBezTo>
                    <a:pt x="21" y="32"/>
                    <a:pt x="19" y="32"/>
                    <a:pt x="17" y="32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28"/>
                    <a:pt x="14" y="22"/>
                    <a:pt x="16" y="19"/>
                  </a:cubicBezTo>
                  <a:cubicBezTo>
                    <a:pt x="19" y="19"/>
                    <a:pt x="22" y="18"/>
                    <a:pt x="24" y="18"/>
                  </a:cubicBezTo>
                  <a:cubicBezTo>
                    <a:pt x="25" y="20"/>
                    <a:pt x="26" y="22"/>
                    <a:pt x="26" y="24"/>
                  </a:cubicBezTo>
                  <a:cubicBezTo>
                    <a:pt x="27" y="26"/>
                    <a:pt x="27" y="28"/>
                    <a:pt x="27" y="30"/>
                  </a:cubicBezTo>
                  <a:cubicBezTo>
                    <a:pt x="26" y="30"/>
                    <a:pt x="24" y="30"/>
                    <a:pt x="23" y="3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398F6EAF-5234-4C15-B25C-16260DCCF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888" y="1179513"/>
              <a:ext cx="407987" cy="1074738"/>
            </a:xfrm>
            <a:custGeom>
              <a:avLst/>
              <a:gdLst>
                <a:gd name="T0" fmla="*/ 36 w 175"/>
                <a:gd name="T1" fmla="*/ 27 h 498"/>
                <a:gd name="T2" fmla="*/ 31 w 175"/>
                <a:gd name="T3" fmla="*/ 2 h 498"/>
                <a:gd name="T4" fmla="*/ 11 w 175"/>
                <a:gd name="T5" fmla="*/ 9 h 498"/>
                <a:gd name="T6" fmla="*/ 18 w 175"/>
                <a:gd name="T7" fmla="*/ 107 h 498"/>
                <a:gd name="T8" fmla="*/ 62 w 175"/>
                <a:gd name="T9" fmla="*/ 234 h 498"/>
                <a:gd name="T10" fmla="*/ 101 w 175"/>
                <a:gd name="T11" fmla="*/ 357 h 498"/>
                <a:gd name="T12" fmla="*/ 152 w 175"/>
                <a:gd name="T13" fmla="*/ 481 h 498"/>
                <a:gd name="T14" fmla="*/ 160 w 175"/>
                <a:gd name="T15" fmla="*/ 485 h 498"/>
                <a:gd name="T16" fmla="*/ 169 w 175"/>
                <a:gd name="T17" fmla="*/ 498 h 498"/>
                <a:gd name="T18" fmla="*/ 174 w 175"/>
                <a:gd name="T19" fmla="*/ 477 h 498"/>
                <a:gd name="T20" fmla="*/ 124 w 175"/>
                <a:gd name="T21" fmla="*/ 282 h 498"/>
                <a:gd name="T22" fmla="*/ 109 w 175"/>
                <a:gd name="T23" fmla="*/ 216 h 498"/>
                <a:gd name="T24" fmla="*/ 116 w 175"/>
                <a:gd name="T25" fmla="*/ 203 h 498"/>
                <a:gd name="T26" fmla="*/ 22 w 175"/>
                <a:gd name="T27" fmla="*/ 8 h 498"/>
                <a:gd name="T28" fmla="*/ 33 w 175"/>
                <a:gd name="T29" fmla="*/ 27 h 498"/>
                <a:gd name="T30" fmla="*/ 15 w 175"/>
                <a:gd name="T31" fmla="*/ 10 h 498"/>
                <a:gd name="T32" fmla="*/ 135 w 175"/>
                <a:gd name="T33" fmla="*/ 348 h 498"/>
                <a:gd name="T34" fmla="*/ 157 w 175"/>
                <a:gd name="T35" fmla="*/ 479 h 498"/>
                <a:gd name="T36" fmla="*/ 163 w 175"/>
                <a:gd name="T37" fmla="*/ 471 h 498"/>
                <a:gd name="T38" fmla="*/ 147 w 175"/>
                <a:gd name="T39" fmla="*/ 455 h 498"/>
                <a:gd name="T40" fmla="*/ 147 w 175"/>
                <a:gd name="T41" fmla="*/ 453 h 498"/>
                <a:gd name="T42" fmla="*/ 154 w 175"/>
                <a:gd name="T43" fmla="*/ 444 h 498"/>
                <a:gd name="T44" fmla="*/ 149 w 175"/>
                <a:gd name="T45" fmla="*/ 427 h 498"/>
                <a:gd name="T46" fmla="*/ 129 w 175"/>
                <a:gd name="T47" fmla="*/ 409 h 498"/>
                <a:gd name="T48" fmla="*/ 129 w 175"/>
                <a:gd name="T49" fmla="*/ 407 h 498"/>
                <a:gd name="T50" fmla="*/ 141 w 175"/>
                <a:gd name="T51" fmla="*/ 398 h 498"/>
                <a:gd name="T52" fmla="*/ 134 w 175"/>
                <a:gd name="T53" fmla="*/ 382 h 498"/>
                <a:gd name="T54" fmla="*/ 111 w 175"/>
                <a:gd name="T55" fmla="*/ 360 h 498"/>
                <a:gd name="T56" fmla="*/ 110 w 175"/>
                <a:gd name="T57" fmla="*/ 358 h 498"/>
                <a:gd name="T58" fmla="*/ 123 w 175"/>
                <a:gd name="T59" fmla="*/ 349 h 498"/>
                <a:gd name="T60" fmla="*/ 96 w 175"/>
                <a:gd name="T61" fmla="*/ 320 h 498"/>
                <a:gd name="T62" fmla="*/ 95 w 175"/>
                <a:gd name="T63" fmla="*/ 318 h 498"/>
                <a:gd name="T64" fmla="*/ 107 w 175"/>
                <a:gd name="T65" fmla="*/ 305 h 498"/>
                <a:gd name="T66" fmla="*/ 82 w 175"/>
                <a:gd name="T67" fmla="*/ 280 h 498"/>
                <a:gd name="T68" fmla="*/ 82 w 175"/>
                <a:gd name="T69" fmla="*/ 278 h 498"/>
                <a:gd name="T70" fmla="*/ 95 w 175"/>
                <a:gd name="T71" fmla="*/ 262 h 498"/>
                <a:gd name="T72" fmla="*/ 86 w 175"/>
                <a:gd name="T73" fmla="*/ 243 h 498"/>
                <a:gd name="T74" fmla="*/ 66 w 175"/>
                <a:gd name="T75" fmla="*/ 235 h 498"/>
                <a:gd name="T76" fmla="*/ 103 w 175"/>
                <a:gd name="T77" fmla="*/ 217 h 498"/>
                <a:gd name="T78" fmla="*/ 56 w 175"/>
                <a:gd name="T79" fmla="*/ 220 h 498"/>
                <a:gd name="T80" fmla="*/ 71 w 175"/>
                <a:gd name="T81" fmla="*/ 216 h 498"/>
                <a:gd name="T82" fmla="*/ 63 w 175"/>
                <a:gd name="T83" fmla="*/ 196 h 498"/>
                <a:gd name="T84" fmla="*/ 41 w 175"/>
                <a:gd name="T85" fmla="*/ 174 h 498"/>
                <a:gd name="T86" fmla="*/ 41 w 175"/>
                <a:gd name="T87" fmla="*/ 174 h 498"/>
                <a:gd name="T88" fmla="*/ 54 w 175"/>
                <a:gd name="T89" fmla="*/ 159 h 498"/>
                <a:gd name="T90" fmla="*/ 30 w 175"/>
                <a:gd name="T91" fmla="*/ 138 h 498"/>
                <a:gd name="T92" fmla="*/ 30 w 175"/>
                <a:gd name="T93" fmla="*/ 136 h 498"/>
                <a:gd name="T94" fmla="*/ 43 w 175"/>
                <a:gd name="T95" fmla="*/ 122 h 498"/>
                <a:gd name="T96" fmla="*/ 42 w 175"/>
                <a:gd name="T97" fmla="*/ 104 h 498"/>
                <a:gd name="T98" fmla="*/ 21 w 175"/>
                <a:gd name="T99" fmla="*/ 91 h 498"/>
                <a:gd name="T100" fmla="*/ 35 w 175"/>
                <a:gd name="T101" fmla="*/ 77 h 498"/>
                <a:gd name="T102" fmla="*/ 17 w 175"/>
                <a:gd name="T103" fmla="*/ 56 h 498"/>
                <a:gd name="T104" fmla="*/ 17 w 175"/>
                <a:gd name="T105" fmla="*/ 54 h 498"/>
                <a:gd name="T106" fmla="*/ 36 w 175"/>
                <a:gd name="T107" fmla="*/ 47 h 498"/>
                <a:gd name="T108" fmla="*/ 63 w 175"/>
                <a:gd name="T109" fmla="*/ 82 h 498"/>
                <a:gd name="T110" fmla="*/ 103 w 175"/>
                <a:gd name="T111" fmla="*/ 216 h 498"/>
                <a:gd name="T112" fmla="*/ 56 w 175"/>
                <a:gd name="T113" fmla="*/ 46 h 498"/>
                <a:gd name="T114" fmla="*/ 102 w 175"/>
                <a:gd name="T115" fmla="*/ 185 h 498"/>
                <a:gd name="T116" fmla="*/ 114 w 175"/>
                <a:gd name="T117" fmla="*/ 200 h 498"/>
                <a:gd name="T118" fmla="*/ 106 w 175"/>
                <a:gd name="T119" fmla="*/ 187 h 498"/>
                <a:gd name="T120" fmla="*/ 108 w 175"/>
                <a:gd name="T121" fmla="*/ 182 h 498"/>
                <a:gd name="T122" fmla="*/ 54 w 175"/>
                <a:gd name="T123" fmla="*/ 4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498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A29DCD35-CBCF-4F8A-A95E-D32F815F9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5350" y="3844925"/>
              <a:ext cx="573087" cy="609600"/>
            </a:xfrm>
            <a:custGeom>
              <a:avLst/>
              <a:gdLst>
                <a:gd name="T0" fmla="*/ 106 w 245"/>
                <a:gd name="T1" fmla="*/ 281 h 283"/>
                <a:gd name="T2" fmla="*/ 207 w 245"/>
                <a:gd name="T3" fmla="*/ 255 h 283"/>
                <a:gd name="T4" fmla="*/ 75 w 245"/>
                <a:gd name="T5" fmla="*/ 231 h 283"/>
                <a:gd name="T6" fmla="*/ 180 w 245"/>
                <a:gd name="T7" fmla="*/ 64 h 283"/>
                <a:gd name="T8" fmla="*/ 208 w 245"/>
                <a:gd name="T9" fmla="*/ 105 h 283"/>
                <a:gd name="T10" fmla="*/ 195 w 245"/>
                <a:gd name="T11" fmla="*/ 174 h 283"/>
                <a:gd name="T12" fmla="*/ 144 w 245"/>
                <a:gd name="T13" fmla="*/ 88 h 283"/>
                <a:gd name="T14" fmla="*/ 164 w 245"/>
                <a:gd name="T15" fmla="*/ 204 h 283"/>
                <a:gd name="T16" fmla="*/ 231 w 245"/>
                <a:gd name="T17" fmla="*/ 149 h 283"/>
                <a:gd name="T18" fmla="*/ 161 w 245"/>
                <a:gd name="T19" fmla="*/ 198 h 283"/>
                <a:gd name="T20" fmla="*/ 132 w 245"/>
                <a:gd name="T21" fmla="*/ 218 h 283"/>
                <a:gd name="T22" fmla="*/ 111 w 245"/>
                <a:gd name="T23" fmla="*/ 218 h 283"/>
                <a:gd name="T24" fmla="*/ 102 w 245"/>
                <a:gd name="T25" fmla="*/ 204 h 283"/>
                <a:gd name="T26" fmla="*/ 90 w 245"/>
                <a:gd name="T27" fmla="*/ 192 h 283"/>
                <a:gd name="T28" fmla="*/ 84 w 245"/>
                <a:gd name="T29" fmla="*/ 173 h 283"/>
                <a:gd name="T30" fmla="*/ 77 w 245"/>
                <a:gd name="T31" fmla="*/ 160 h 283"/>
                <a:gd name="T32" fmla="*/ 85 w 245"/>
                <a:gd name="T33" fmla="*/ 136 h 283"/>
                <a:gd name="T34" fmla="*/ 149 w 245"/>
                <a:gd name="T35" fmla="*/ 186 h 283"/>
                <a:gd name="T36" fmla="*/ 149 w 245"/>
                <a:gd name="T37" fmla="*/ 178 h 283"/>
                <a:gd name="T38" fmla="*/ 149 w 245"/>
                <a:gd name="T39" fmla="*/ 163 h 283"/>
                <a:gd name="T40" fmla="*/ 158 w 245"/>
                <a:gd name="T41" fmla="*/ 136 h 283"/>
                <a:gd name="T42" fmla="*/ 159 w 245"/>
                <a:gd name="T43" fmla="*/ 110 h 283"/>
                <a:gd name="T44" fmla="*/ 141 w 245"/>
                <a:gd name="T45" fmla="*/ 108 h 283"/>
                <a:gd name="T46" fmla="*/ 120 w 245"/>
                <a:gd name="T47" fmla="*/ 103 h 283"/>
                <a:gd name="T48" fmla="*/ 101 w 245"/>
                <a:gd name="T49" fmla="*/ 110 h 283"/>
                <a:gd name="T50" fmla="*/ 67 w 245"/>
                <a:gd name="T51" fmla="*/ 136 h 283"/>
                <a:gd name="T52" fmla="*/ 67 w 245"/>
                <a:gd name="T53" fmla="*/ 135 h 283"/>
                <a:gd name="T54" fmla="*/ 71 w 245"/>
                <a:gd name="T55" fmla="*/ 115 h 283"/>
                <a:gd name="T56" fmla="*/ 153 w 245"/>
                <a:gd name="T57" fmla="*/ 87 h 283"/>
                <a:gd name="T58" fmla="*/ 211 w 245"/>
                <a:gd name="T59" fmla="*/ 165 h 283"/>
                <a:gd name="T60" fmla="*/ 216 w 245"/>
                <a:gd name="T61" fmla="*/ 151 h 283"/>
                <a:gd name="T62" fmla="*/ 218 w 245"/>
                <a:gd name="T63" fmla="*/ 144 h 283"/>
                <a:gd name="T64" fmla="*/ 218 w 245"/>
                <a:gd name="T65" fmla="*/ 122 h 283"/>
                <a:gd name="T66" fmla="*/ 213 w 245"/>
                <a:gd name="T67" fmla="*/ 100 h 283"/>
                <a:gd name="T68" fmla="*/ 211 w 245"/>
                <a:gd name="T69" fmla="*/ 67 h 283"/>
                <a:gd name="T70" fmla="*/ 192 w 245"/>
                <a:gd name="T71" fmla="*/ 56 h 283"/>
                <a:gd name="T72" fmla="*/ 174 w 245"/>
                <a:gd name="T73" fmla="*/ 45 h 283"/>
                <a:gd name="T74" fmla="*/ 154 w 245"/>
                <a:gd name="T75" fmla="*/ 37 h 283"/>
                <a:gd name="T76" fmla="*/ 137 w 245"/>
                <a:gd name="T77" fmla="*/ 30 h 283"/>
                <a:gd name="T78" fmla="*/ 35 w 245"/>
                <a:gd name="T79" fmla="*/ 118 h 283"/>
                <a:gd name="T80" fmla="*/ 205 w 245"/>
                <a:gd name="T81" fmla="*/ 239 h 283"/>
                <a:gd name="T82" fmla="*/ 161 w 245"/>
                <a:gd name="T83" fmla="*/ 270 h 283"/>
                <a:gd name="T84" fmla="*/ 135 w 245"/>
                <a:gd name="T85" fmla="*/ 274 h 283"/>
                <a:gd name="T86" fmla="*/ 124 w 245"/>
                <a:gd name="T87" fmla="*/ 275 h 283"/>
                <a:gd name="T88" fmla="*/ 107 w 245"/>
                <a:gd name="T89" fmla="*/ 274 h 283"/>
                <a:gd name="T90" fmla="*/ 85 w 245"/>
                <a:gd name="T91" fmla="*/ 268 h 283"/>
                <a:gd name="T92" fmla="*/ 68 w 245"/>
                <a:gd name="T93" fmla="*/ 260 h 283"/>
                <a:gd name="T94" fmla="*/ 64 w 245"/>
                <a:gd name="T95" fmla="*/ 232 h 283"/>
                <a:gd name="T96" fmla="*/ 50 w 245"/>
                <a:gd name="T97" fmla="*/ 245 h 283"/>
                <a:gd name="T98" fmla="*/ 38 w 245"/>
                <a:gd name="T99" fmla="*/ 230 h 283"/>
                <a:gd name="T100" fmla="*/ 30 w 245"/>
                <a:gd name="T101" fmla="*/ 216 h 283"/>
                <a:gd name="T102" fmla="*/ 24 w 245"/>
                <a:gd name="T103" fmla="*/ 199 h 283"/>
                <a:gd name="T104" fmla="*/ 20 w 245"/>
                <a:gd name="T105" fmla="*/ 183 h 283"/>
                <a:gd name="T106" fmla="*/ 17 w 245"/>
                <a:gd name="T107" fmla="*/ 168 h 283"/>
                <a:gd name="T108" fmla="*/ 29 w 245"/>
                <a:gd name="T109" fmla="*/ 141 h 283"/>
                <a:gd name="T110" fmla="*/ 26 w 245"/>
                <a:gd name="T111" fmla="*/ 124 h 283"/>
                <a:gd name="T112" fmla="*/ 29 w 245"/>
                <a:gd name="T113" fmla="*/ 107 h 283"/>
                <a:gd name="T114" fmla="*/ 35 w 245"/>
                <a:gd name="T115" fmla="*/ 84 h 283"/>
                <a:gd name="T116" fmla="*/ 47 w 245"/>
                <a:gd name="T117" fmla="*/ 59 h 283"/>
                <a:gd name="T118" fmla="*/ 219 w 245"/>
                <a:gd name="T119" fmla="*/ 64 h 283"/>
                <a:gd name="T120" fmla="*/ 115 w 245"/>
                <a:gd name="T121" fmla="*/ 194 h 283"/>
                <a:gd name="T122" fmla="*/ 143 w 245"/>
                <a:gd name="T123" fmla="*/ 11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283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3C03A32A-1664-4004-8C93-8AA56A4ED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1654175"/>
              <a:ext cx="406400" cy="685800"/>
            </a:xfrm>
            <a:custGeom>
              <a:avLst/>
              <a:gdLst>
                <a:gd name="T0" fmla="*/ 174 w 174"/>
                <a:gd name="T1" fmla="*/ 302 h 318"/>
                <a:gd name="T2" fmla="*/ 172 w 174"/>
                <a:gd name="T3" fmla="*/ 156 h 318"/>
                <a:gd name="T4" fmla="*/ 168 w 174"/>
                <a:gd name="T5" fmla="*/ 29 h 318"/>
                <a:gd name="T6" fmla="*/ 169 w 174"/>
                <a:gd name="T7" fmla="*/ 19 h 318"/>
                <a:gd name="T8" fmla="*/ 169 w 174"/>
                <a:gd name="T9" fmla="*/ 18 h 318"/>
                <a:gd name="T10" fmla="*/ 149 w 174"/>
                <a:gd name="T11" fmla="*/ 3 h 318"/>
                <a:gd name="T12" fmla="*/ 74 w 174"/>
                <a:gd name="T13" fmla="*/ 1 h 318"/>
                <a:gd name="T14" fmla="*/ 37 w 174"/>
                <a:gd name="T15" fmla="*/ 2 h 318"/>
                <a:gd name="T16" fmla="*/ 14 w 174"/>
                <a:gd name="T17" fmla="*/ 5 h 318"/>
                <a:gd name="T18" fmla="*/ 6 w 174"/>
                <a:gd name="T19" fmla="*/ 16 h 318"/>
                <a:gd name="T20" fmla="*/ 6 w 174"/>
                <a:gd name="T21" fmla="*/ 17 h 318"/>
                <a:gd name="T22" fmla="*/ 4 w 174"/>
                <a:gd name="T23" fmla="*/ 156 h 318"/>
                <a:gd name="T24" fmla="*/ 3 w 174"/>
                <a:gd name="T25" fmla="*/ 223 h 318"/>
                <a:gd name="T26" fmla="*/ 2 w 174"/>
                <a:gd name="T27" fmla="*/ 295 h 318"/>
                <a:gd name="T28" fmla="*/ 9 w 174"/>
                <a:gd name="T29" fmla="*/ 311 h 318"/>
                <a:gd name="T30" fmla="*/ 31 w 174"/>
                <a:gd name="T31" fmla="*/ 316 h 318"/>
                <a:gd name="T32" fmla="*/ 69 w 174"/>
                <a:gd name="T33" fmla="*/ 317 h 318"/>
                <a:gd name="T34" fmla="*/ 147 w 174"/>
                <a:gd name="T35" fmla="*/ 318 h 318"/>
                <a:gd name="T36" fmla="*/ 173 w 174"/>
                <a:gd name="T37" fmla="*/ 304 h 318"/>
                <a:gd name="T38" fmla="*/ 174 w 174"/>
                <a:gd name="T39" fmla="*/ 302 h 318"/>
                <a:gd name="T40" fmla="*/ 123 w 174"/>
                <a:gd name="T41" fmla="*/ 313 h 318"/>
                <a:gd name="T42" fmla="*/ 84 w 174"/>
                <a:gd name="T43" fmla="*/ 312 h 318"/>
                <a:gd name="T44" fmla="*/ 49 w 174"/>
                <a:gd name="T45" fmla="*/ 312 h 318"/>
                <a:gd name="T46" fmla="*/ 6 w 174"/>
                <a:gd name="T47" fmla="*/ 297 h 318"/>
                <a:gd name="T48" fmla="*/ 7 w 174"/>
                <a:gd name="T49" fmla="*/ 296 h 318"/>
                <a:gd name="T50" fmla="*/ 9 w 174"/>
                <a:gd name="T51" fmla="*/ 226 h 318"/>
                <a:gd name="T52" fmla="*/ 10 w 174"/>
                <a:gd name="T53" fmla="*/ 156 h 318"/>
                <a:gd name="T54" fmla="*/ 8 w 174"/>
                <a:gd name="T55" fmla="*/ 22 h 318"/>
                <a:gd name="T56" fmla="*/ 25 w 174"/>
                <a:gd name="T57" fmla="*/ 7 h 318"/>
                <a:gd name="T58" fmla="*/ 43 w 174"/>
                <a:gd name="T59" fmla="*/ 6 h 318"/>
                <a:gd name="T60" fmla="*/ 83 w 174"/>
                <a:gd name="T61" fmla="*/ 6 h 318"/>
                <a:gd name="T62" fmla="*/ 119 w 174"/>
                <a:gd name="T63" fmla="*/ 6 h 318"/>
                <a:gd name="T64" fmla="*/ 165 w 174"/>
                <a:gd name="T65" fmla="*/ 15 h 318"/>
                <a:gd name="T66" fmla="*/ 165 w 174"/>
                <a:gd name="T67" fmla="*/ 16 h 318"/>
                <a:gd name="T68" fmla="*/ 166 w 174"/>
                <a:gd name="T69" fmla="*/ 159 h 318"/>
                <a:gd name="T70" fmla="*/ 167 w 174"/>
                <a:gd name="T71" fmla="*/ 302 h 318"/>
                <a:gd name="T72" fmla="*/ 168 w 174"/>
                <a:gd name="T73" fmla="*/ 304 h 318"/>
                <a:gd name="T74" fmla="*/ 123 w 174"/>
                <a:gd name="T75" fmla="*/ 3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318">
                  <a:moveTo>
                    <a:pt x="174" y="302"/>
                  </a:moveTo>
                  <a:cubicBezTo>
                    <a:pt x="174" y="253"/>
                    <a:pt x="173" y="204"/>
                    <a:pt x="172" y="156"/>
                  </a:cubicBezTo>
                  <a:cubicBezTo>
                    <a:pt x="171" y="114"/>
                    <a:pt x="172" y="71"/>
                    <a:pt x="168" y="29"/>
                  </a:cubicBezTo>
                  <a:cubicBezTo>
                    <a:pt x="169" y="26"/>
                    <a:pt x="169" y="22"/>
                    <a:pt x="169" y="19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0" y="6"/>
                    <a:pt x="159" y="4"/>
                    <a:pt x="149" y="3"/>
                  </a:cubicBezTo>
                  <a:cubicBezTo>
                    <a:pt x="124" y="0"/>
                    <a:pt x="98" y="1"/>
                    <a:pt x="74" y="1"/>
                  </a:cubicBezTo>
                  <a:cubicBezTo>
                    <a:pt x="61" y="2"/>
                    <a:pt x="49" y="2"/>
                    <a:pt x="37" y="2"/>
                  </a:cubicBezTo>
                  <a:cubicBezTo>
                    <a:pt x="31" y="3"/>
                    <a:pt x="21" y="1"/>
                    <a:pt x="14" y="5"/>
                  </a:cubicBezTo>
                  <a:cubicBezTo>
                    <a:pt x="9" y="7"/>
                    <a:pt x="7" y="11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2" y="63"/>
                    <a:pt x="5" y="110"/>
                    <a:pt x="4" y="156"/>
                  </a:cubicBezTo>
                  <a:cubicBezTo>
                    <a:pt x="4" y="179"/>
                    <a:pt x="4" y="201"/>
                    <a:pt x="3" y="223"/>
                  </a:cubicBezTo>
                  <a:cubicBezTo>
                    <a:pt x="3" y="247"/>
                    <a:pt x="0" y="272"/>
                    <a:pt x="2" y="295"/>
                  </a:cubicBezTo>
                  <a:cubicBezTo>
                    <a:pt x="0" y="301"/>
                    <a:pt x="3" y="307"/>
                    <a:pt x="9" y="311"/>
                  </a:cubicBezTo>
                  <a:cubicBezTo>
                    <a:pt x="15" y="316"/>
                    <a:pt x="23" y="316"/>
                    <a:pt x="31" y="316"/>
                  </a:cubicBezTo>
                  <a:cubicBezTo>
                    <a:pt x="44" y="316"/>
                    <a:pt x="56" y="316"/>
                    <a:pt x="69" y="317"/>
                  </a:cubicBezTo>
                  <a:cubicBezTo>
                    <a:pt x="95" y="317"/>
                    <a:pt x="121" y="318"/>
                    <a:pt x="147" y="318"/>
                  </a:cubicBezTo>
                  <a:cubicBezTo>
                    <a:pt x="158" y="318"/>
                    <a:pt x="172" y="317"/>
                    <a:pt x="173" y="304"/>
                  </a:cubicBezTo>
                  <a:cubicBezTo>
                    <a:pt x="174" y="303"/>
                    <a:pt x="174" y="303"/>
                    <a:pt x="174" y="302"/>
                  </a:cubicBezTo>
                  <a:close/>
                  <a:moveTo>
                    <a:pt x="123" y="313"/>
                  </a:moveTo>
                  <a:cubicBezTo>
                    <a:pt x="110" y="313"/>
                    <a:pt x="97" y="313"/>
                    <a:pt x="84" y="312"/>
                  </a:cubicBezTo>
                  <a:cubicBezTo>
                    <a:pt x="72" y="312"/>
                    <a:pt x="60" y="312"/>
                    <a:pt x="49" y="312"/>
                  </a:cubicBezTo>
                  <a:cubicBezTo>
                    <a:pt x="37" y="311"/>
                    <a:pt x="6" y="314"/>
                    <a:pt x="6" y="297"/>
                  </a:cubicBezTo>
                  <a:cubicBezTo>
                    <a:pt x="6" y="297"/>
                    <a:pt x="6" y="296"/>
                    <a:pt x="7" y="296"/>
                  </a:cubicBezTo>
                  <a:cubicBezTo>
                    <a:pt x="10" y="273"/>
                    <a:pt x="8" y="249"/>
                    <a:pt x="9" y="226"/>
                  </a:cubicBezTo>
                  <a:cubicBezTo>
                    <a:pt x="9" y="203"/>
                    <a:pt x="10" y="180"/>
                    <a:pt x="10" y="156"/>
                  </a:cubicBezTo>
                  <a:cubicBezTo>
                    <a:pt x="10" y="112"/>
                    <a:pt x="12" y="66"/>
                    <a:pt x="8" y="22"/>
                  </a:cubicBezTo>
                  <a:cubicBezTo>
                    <a:pt x="10" y="14"/>
                    <a:pt x="14" y="9"/>
                    <a:pt x="25" y="7"/>
                  </a:cubicBezTo>
                  <a:cubicBezTo>
                    <a:pt x="31" y="6"/>
                    <a:pt x="38" y="6"/>
                    <a:pt x="43" y="6"/>
                  </a:cubicBezTo>
                  <a:cubicBezTo>
                    <a:pt x="57" y="6"/>
                    <a:pt x="69" y="6"/>
                    <a:pt x="83" y="6"/>
                  </a:cubicBezTo>
                  <a:cubicBezTo>
                    <a:pt x="95" y="6"/>
                    <a:pt x="107" y="6"/>
                    <a:pt x="119" y="6"/>
                  </a:cubicBezTo>
                  <a:cubicBezTo>
                    <a:pt x="130" y="7"/>
                    <a:pt x="158" y="3"/>
                    <a:pt x="165" y="15"/>
                  </a:cubicBezTo>
                  <a:cubicBezTo>
                    <a:pt x="165" y="15"/>
                    <a:pt x="165" y="16"/>
                    <a:pt x="165" y="16"/>
                  </a:cubicBezTo>
                  <a:cubicBezTo>
                    <a:pt x="161" y="63"/>
                    <a:pt x="166" y="111"/>
                    <a:pt x="166" y="159"/>
                  </a:cubicBezTo>
                  <a:cubicBezTo>
                    <a:pt x="167" y="206"/>
                    <a:pt x="167" y="254"/>
                    <a:pt x="167" y="302"/>
                  </a:cubicBezTo>
                  <a:cubicBezTo>
                    <a:pt x="167" y="303"/>
                    <a:pt x="168" y="304"/>
                    <a:pt x="168" y="304"/>
                  </a:cubicBezTo>
                  <a:cubicBezTo>
                    <a:pt x="166" y="318"/>
                    <a:pt x="131" y="313"/>
                    <a:pt x="123" y="31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68088613-AEBD-4DB5-9C8D-C8C50C96F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0" y="1768475"/>
              <a:ext cx="349250" cy="466725"/>
            </a:xfrm>
            <a:custGeom>
              <a:avLst/>
              <a:gdLst>
                <a:gd name="T0" fmla="*/ 140 w 149"/>
                <a:gd name="T1" fmla="*/ 6 h 216"/>
                <a:gd name="T2" fmla="*/ 80 w 149"/>
                <a:gd name="T3" fmla="*/ 2 h 216"/>
                <a:gd name="T4" fmla="*/ 8 w 149"/>
                <a:gd name="T5" fmla="*/ 1 h 216"/>
                <a:gd name="T6" fmla="*/ 4 w 149"/>
                <a:gd name="T7" fmla="*/ 104 h 216"/>
                <a:gd name="T8" fmla="*/ 3 w 149"/>
                <a:gd name="T9" fmla="*/ 141 h 216"/>
                <a:gd name="T10" fmla="*/ 5 w 149"/>
                <a:gd name="T11" fmla="*/ 142 h 216"/>
                <a:gd name="T12" fmla="*/ 6 w 149"/>
                <a:gd name="T13" fmla="*/ 207 h 216"/>
                <a:gd name="T14" fmla="*/ 8 w 149"/>
                <a:gd name="T15" fmla="*/ 210 h 216"/>
                <a:gd name="T16" fmla="*/ 142 w 149"/>
                <a:gd name="T17" fmla="*/ 211 h 216"/>
                <a:gd name="T18" fmla="*/ 140 w 149"/>
                <a:gd name="T19" fmla="*/ 8 h 216"/>
                <a:gd name="T20" fmla="*/ 9 w 149"/>
                <a:gd name="T21" fmla="*/ 207 h 216"/>
                <a:gd name="T22" fmla="*/ 10 w 149"/>
                <a:gd name="T23" fmla="*/ 202 h 216"/>
                <a:gd name="T24" fmla="*/ 108 w 149"/>
                <a:gd name="T25" fmla="*/ 201 h 216"/>
                <a:gd name="T26" fmla="*/ 10 w 149"/>
                <a:gd name="T27" fmla="*/ 190 h 216"/>
                <a:gd name="T28" fmla="*/ 78 w 149"/>
                <a:gd name="T29" fmla="*/ 188 h 216"/>
                <a:gd name="T30" fmla="*/ 10 w 149"/>
                <a:gd name="T31" fmla="*/ 174 h 216"/>
                <a:gd name="T32" fmla="*/ 109 w 149"/>
                <a:gd name="T33" fmla="*/ 170 h 216"/>
                <a:gd name="T34" fmla="*/ 10 w 149"/>
                <a:gd name="T35" fmla="*/ 160 h 216"/>
                <a:gd name="T36" fmla="*/ 64 w 149"/>
                <a:gd name="T37" fmla="*/ 157 h 216"/>
                <a:gd name="T38" fmla="*/ 10 w 149"/>
                <a:gd name="T39" fmla="*/ 155 h 216"/>
                <a:gd name="T40" fmla="*/ 101 w 149"/>
                <a:gd name="T41" fmla="*/ 145 h 216"/>
                <a:gd name="T42" fmla="*/ 10 w 149"/>
                <a:gd name="T43" fmla="*/ 141 h 216"/>
                <a:gd name="T44" fmla="*/ 68 w 149"/>
                <a:gd name="T45" fmla="*/ 129 h 216"/>
                <a:gd name="T46" fmla="*/ 10 w 149"/>
                <a:gd name="T47" fmla="*/ 127 h 216"/>
                <a:gd name="T48" fmla="*/ 108 w 149"/>
                <a:gd name="T49" fmla="*/ 114 h 216"/>
                <a:gd name="T50" fmla="*/ 10 w 149"/>
                <a:gd name="T51" fmla="*/ 113 h 216"/>
                <a:gd name="T52" fmla="*/ 59 w 149"/>
                <a:gd name="T53" fmla="*/ 102 h 216"/>
                <a:gd name="T54" fmla="*/ 10 w 149"/>
                <a:gd name="T55" fmla="*/ 100 h 216"/>
                <a:gd name="T56" fmla="*/ 84 w 149"/>
                <a:gd name="T57" fmla="*/ 92 h 216"/>
                <a:gd name="T58" fmla="*/ 10 w 149"/>
                <a:gd name="T59" fmla="*/ 87 h 216"/>
                <a:gd name="T60" fmla="*/ 90 w 149"/>
                <a:gd name="T61" fmla="*/ 80 h 216"/>
                <a:gd name="T62" fmla="*/ 10 w 149"/>
                <a:gd name="T63" fmla="*/ 75 h 216"/>
                <a:gd name="T64" fmla="*/ 57 w 149"/>
                <a:gd name="T65" fmla="*/ 64 h 216"/>
                <a:gd name="T66" fmla="*/ 10 w 149"/>
                <a:gd name="T67" fmla="*/ 62 h 216"/>
                <a:gd name="T68" fmla="*/ 86 w 149"/>
                <a:gd name="T69" fmla="*/ 53 h 216"/>
                <a:gd name="T70" fmla="*/ 11 w 149"/>
                <a:gd name="T71" fmla="*/ 49 h 216"/>
                <a:gd name="T72" fmla="*/ 58 w 149"/>
                <a:gd name="T73" fmla="*/ 41 h 216"/>
                <a:gd name="T74" fmla="*/ 11 w 149"/>
                <a:gd name="T75" fmla="*/ 37 h 216"/>
                <a:gd name="T76" fmla="*/ 95 w 149"/>
                <a:gd name="T77" fmla="*/ 26 h 216"/>
                <a:gd name="T78" fmla="*/ 10 w 149"/>
                <a:gd name="T79" fmla="*/ 21 h 216"/>
                <a:gd name="T80" fmla="*/ 72 w 149"/>
                <a:gd name="T81" fmla="*/ 6 h 216"/>
                <a:gd name="T82" fmla="*/ 139 w 149"/>
                <a:gd name="T83" fmla="*/ 20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216">
                  <a:moveTo>
                    <a:pt x="140" y="8"/>
                  </a:moveTo>
                  <a:cubicBezTo>
                    <a:pt x="141" y="8"/>
                    <a:pt x="141" y="6"/>
                    <a:pt x="140" y="6"/>
                  </a:cubicBezTo>
                  <a:cubicBezTo>
                    <a:pt x="133" y="2"/>
                    <a:pt x="126" y="3"/>
                    <a:pt x="118" y="3"/>
                  </a:cubicBezTo>
                  <a:cubicBezTo>
                    <a:pt x="106" y="2"/>
                    <a:pt x="93" y="2"/>
                    <a:pt x="80" y="2"/>
                  </a:cubicBezTo>
                  <a:cubicBezTo>
                    <a:pt x="56" y="1"/>
                    <a:pt x="3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34"/>
                    <a:pt x="4" y="70"/>
                    <a:pt x="4" y="104"/>
                  </a:cubicBezTo>
                  <a:cubicBezTo>
                    <a:pt x="4" y="116"/>
                    <a:pt x="4" y="129"/>
                    <a:pt x="5" y="141"/>
                  </a:cubicBezTo>
                  <a:cubicBezTo>
                    <a:pt x="4" y="141"/>
                    <a:pt x="3" y="141"/>
                    <a:pt x="3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3" y="142"/>
                    <a:pt x="4" y="142"/>
                    <a:pt x="5" y="142"/>
                  </a:cubicBezTo>
                  <a:cubicBezTo>
                    <a:pt x="5" y="147"/>
                    <a:pt x="5" y="151"/>
                    <a:pt x="5" y="155"/>
                  </a:cubicBezTo>
                  <a:cubicBezTo>
                    <a:pt x="5" y="172"/>
                    <a:pt x="4" y="190"/>
                    <a:pt x="6" y="207"/>
                  </a:cubicBezTo>
                  <a:cubicBezTo>
                    <a:pt x="6" y="208"/>
                    <a:pt x="7" y="208"/>
                    <a:pt x="7" y="208"/>
                  </a:cubicBezTo>
                  <a:cubicBezTo>
                    <a:pt x="7" y="209"/>
                    <a:pt x="7" y="210"/>
                    <a:pt x="8" y="210"/>
                  </a:cubicBezTo>
                  <a:cubicBezTo>
                    <a:pt x="51" y="216"/>
                    <a:pt x="97" y="214"/>
                    <a:pt x="140" y="213"/>
                  </a:cubicBezTo>
                  <a:cubicBezTo>
                    <a:pt x="142" y="213"/>
                    <a:pt x="142" y="212"/>
                    <a:pt x="142" y="211"/>
                  </a:cubicBezTo>
                  <a:cubicBezTo>
                    <a:pt x="142" y="211"/>
                    <a:pt x="142" y="211"/>
                    <a:pt x="142" y="211"/>
                  </a:cubicBezTo>
                  <a:cubicBezTo>
                    <a:pt x="149" y="144"/>
                    <a:pt x="144" y="75"/>
                    <a:pt x="140" y="8"/>
                  </a:cubicBezTo>
                  <a:close/>
                  <a:moveTo>
                    <a:pt x="139" y="209"/>
                  </a:moveTo>
                  <a:cubicBezTo>
                    <a:pt x="96" y="210"/>
                    <a:pt x="52" y="206"/>
                    <a:pt x="9" y="207"/>
                  </a:cubicBezTo>
                  <a:cubicBezTo>
                    <a:pt x="9" y="207"/>
                    <a:pt x="9" y="207"/>
                    <a:pt x="9" y="207"/>
                  </a:cubicBezTo>
                  <a:cubicBezTo>
                    <a:pt x="10" y="205"/>
                    <a:pt x="10" y="203"/>
                    <a:pt x="10" y="202"/>
                  </a:cubicBezTo>
                  <a:cubicBezTo>
                    <a:pt x="43" y="201"/>
                    <a:pt x="75" y="201"/>
                    <a:pt x="108" y="202"/>
                  </a:cubicBezTo>
                  <a:cubicBezTo>
                    <a:pt x="109" y="202"/>
                    <a:pt x="109" y="201"/>
                    <a:pt x="108" y="201"/>
                  </a:cubicBezTo>
                  <a:cubicBezTo>
                    <a:pt x="76" y="198"/>
                    <a:pt x="43" y="198"/>
                    <a:pt x="10" y="200"/>
                  </a:cubicBezTo>
                  <a:cubicBezTo>
                    <a:pt x="10" y="197"/>
                    <a:pt x="10" y="193"/>
                    <a:pt x="10" y="190"/>
                  </a:cubicBezTo>
                  <a:cubicBezTo>
                    <a:pt x="33" y="191"/>
                    <a:pt x="55" y="192"/>
                    <a:pt x="78" y="190"/>
                  </a:cubicBezTo>
                  <a:cubicBezTo>
                    <a:pt x="78" y="189"/>
                    <a:pt x="78" y="188"/>
                    <a:pt x="78" y="188"/>
                  </a:cubicBezTo>
                  <a:cubicBezTo>
                    <a:pt x="55" y="189"/>
                    <a:pt x="33" y="190"/>
                    <a:pt x="10" y="189"/>
                  </a:cubicBezTo>
                  <a:cubicBezTo>
                    <a:pt x="10" y="184"/>
                    <a:pt x="10" y="179"/>
                    <a:pt x="10" y="174"/>
                  </a:cubicBezTo>
                  <a:cubicBezTo>
                    <a:pt x="43" y="174"/>
                    <a:pt x="76" y="173"/>
                    <a:pt x="109" y="171"/>
                  </a:cubicBezTo>
                  <a:cubicBezTo>
                    <a:pt x="110" y="171"/>
                    <a:pt x="110" y="170"/>
                    <a:pt x="109" y="170"/>
                  </a:cubicBezTo>
                  <a:cubicBezTo>
                    <a:pt x="76" y="170"/>
                    <a:pt x="43" y="171"/>
                    <a:pt x="10" y="173"/>
                  </a:cubicBezTo>
                  <a:cubicBezTo>
                    <a:pt x="10" y="169"/>
                    <a:pt x="10" y="164"/>
                    <a:pt x="10" y="160"/>
                  </a:cubicBezTo>
                  <a:cubicBezTo>
                    <a:pt x="28" y="160"/>
                    <a:pt x="46" y="159"/>
                    <a:pt x="64" y="158"/>
                  </a:cubicBezTo>
                  <a:cubicBezTo>
                    <a:pt x="65" y="158"/>
                    <a:pt x="65" y="157"/>
                    <a:pt x="64" y="157"/>
                  </a:cubicBezTo>
                  <a:cubicBezTo>
                    <a:pt x="46" y="157"/>
                    <a:pt x="28" y="158"/>
                    <a:pt x="10" y="159"/>
                  </a:cubicBezTo>
                  <a:cubicBezTo>
                    <a:pt x="10" y="158"/>
                    <a:pt x="10" y="156"/>
                    <a:pt x="10" y="155"/>
                  </a:cubicBezTo>
                  <a:cubicBezTo>
                    <a:pt x="10" y="151"/>
                    <a:pt x="10" y="147"/>
                    <a:pt x="10" y="142"/>
                  </a:cubicBezTo>
                  <a:cubicBezTo>
                    <a:pt x="40" y="144"/>
                    <a:pt x="70" y="146"/>
                    <a:pt x="101" y="145"/>
                  </a:cubicBezTo>
                  <a:cubicBezTo>
                    <a:pt x="102" y="145"/>
                    <a:pt x="101" y="144"/>
                    <a:pt x="101" y="144"/>
                  </a:cubicBezTo>
                  <a:cubicBezTo>
                    <a:pt x="70" y="142"/>
                    <a:pt x="40" y="141"/>
                    <a:pt x="10" y="141"/>
                  </a:cubicBezTo>
                  <a:cubicBezTo>
                    <a:pt x="10" y="137"/>
                    <a:pt x="10" y="132"/>
                    <a:pt x="10" y="128"/>
                  </a:cubicBezTo>
                  <a:cubicBezTo>
                    <a:pt x="28" y="130"/>
                    <a:pt x="49" y="131"/>
                    <a:pt x="68" y="129"/>
                  </a:cubicBezTo>
                  <a:cubicBezTo>
                    <a:pt x="68" y="129"/>
                    <a:pt x="68" y="128"/>
                    <a:pt x="68" y="128"/>
                  </a:cubicBezTo>
                  <a:cubicBezTo>
                    <a:pt x="49" y="127"/>
                    <a:pt x="29" y="127"/>
                    <a:pt x="10" y="127"/>
                  </a:cubicBezTo>
                  <a:cubicBezTo>
                    <a:pt x="10" y="123"/>
                    <a:pt x="10" y="118"/>
                    <a:pt x="10" y="114"/>
                  </a:cubicBezTo>
                  <a:cubicBezTo>
                    <a:pt x="42" y="115"/>
                    <a:pt x="75" y="116"/>
                    <a:pt x="108" y="114"/>
                  </a:cubicBezTo>
                  <a:cubicBezTo>
                    <a:pt x="109" y="114"/>
                    <a:pt x="109" y="113"/>
                    <a:pt x="108" y="113"/>
                  </a:cubicBezTo>
                  <a:cubicBezTo>
                    <a:pt x="75" y="113"/>
                    <a:pt x="42" y="114"/>
                    <a:pt x="10" y="113"/>
                  </a:cubicBezTo>
                  <a:cubicBezTo>
                    <a:pt x="10" y="109"/>
                    <a:pt x="10" y="105"/>
                    <a:pt x="10" y="101"/>
                  </a:cubicBezTo>
                  <a:cubicBezTo>
                    <a:pt x="26" y="102"/>
                    <a:pt x="43" y="103"/>
                    <a:pt x="59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43" y="99"/>
                    <a:pt x="26" y="100"/>
                    <a:pt x="10" y="100"/>
                  </a:cubicBezTo>
                  <a:cubicBezTo>
                    <a:pt x="10" y="96"/>
                    <a:pt x="10" y="92"/>
                    <a:pt x="10" y="89"/>
                  </a:cubicBezTo>
                  <a:cubicBezTo>
                    <a:pt x="34" y="90"/>
                    <a:pt x="59" y="92"/>
                    <a:pt x="84" y="92"/>
                  </a:cubicBezTo>
                  <a:cubicBezTo>
                    <a:pt x="85" y="92"/>
                    <a:pt x="85" y="91"/>
                    <a:pt x="84" y="91"/>
                  </a:cubicBezTo>
                  <a:cubicBezTo>
                    <a:pt x="59" y="88"/>
                    <a:pt x="34" y="87"/>
                    <a:pt x="10" y="87"/>
                  </a:cubicBezTo>
                  <a:cubicBezTo>
                    <a:pt x="10" y="84"/>
                    <a:pt x="10" y="80"/>
                    <a:pt x="10" y="76"/>
                  </a:cubicBezTo>
                  <a:cubicBezTo>
                    <a:pt x="37" y="76"/>
                    <a:pt x="63" y="78"/>
                    <a:pt x="90" y="80"/>
                  </a:cubicBezTo>
                  <a:cubicBezTo>
                    <a:pt x="91" y="80"/>
                    <a:pt x="91" y="78"/>
                    <a:pt x="90" y="78"/>
                  </a:cubicBezTo>
                  <a:cubicBezTo>
                    <a:pt x="63" y="75"/>
                    <a:pt x="37" y="75"/>
                    <a:pt x="10" y="75"/>
                  </a:cubicBezTo>
                  <a:cubicBezTo>
                    <a:pt x="10" y="71"/>
                    <a:pt x="10" y="67"/>
                    <a:pt x="10" y="64"/>
                  </a:cubicBezTo>
                  <a:cubicBezTo>
                    <a:pt x="26" y="63"/>
                    <a:pt x="41" y="63"/>
                    <a:pt x="57" y="64"/>
                  </a:cubicBezTo>
                  <a:cubicBezTo>
                    <a:pt x="57" y="64"/>
                    <a:pt x="57" y="63"/>
                    <a:pt x="57" y="63"/>
                  </a:cubicBezTo>
                  <a:cubicBezTo>
                    <a:pt x="41" y="61"/>
                    <a:pt x="26" y="61"/>
                    <a:pt x="10" y="62"/>
                  </a:cubicBezTo>
                  <a:cubicBezTo>
                    <a:pt x="11" y="58"/>
                    <a:pt x="11" y="54"/>
                    <a:pt x="11" y="50"/>
                  </a:cubicBezTo>
                  <a:cubicBezTo>
                    <a:pt x="36" y="51"/>
                    <a:pt x="61" y="53"/>
                    <a:pt x="86" y="53"/>
                  </a:cubicBezTo>
                  <a:cubicBezTo>
                    <a:pt x="87" y="53"/>
                    <a:pt x="87" y="52"/>
                    <a:pt x="86" y="52"/>
                  </a:cubicBezTo>
                  <a:cubicBezTo>
                    <a:pt x="61" y="49"/>
                    <a:pt x="36" y="48"/>
                    <a:pt x="11" y="49"/>
                  </a:cubicBezTo>
                  <a:cubicBezTo>
                    <a:pt x="11" y="45"/>
                    <a:pt x="11" y="42"/>
                    <a:pt x="11" y="39"/>
                  </a:cubicBezTo>
                  <a:cubicBezTo>
                    <a:pt x="27" y="39"/>
                    <a:pt x="42" y="40"/>
                    <a:pt x="58" y="41"/>
                  </a:cubicBezTo>
                  <a:cubicBezTo>
                    <a:pt x="59" y="41"/>
                    <a:pt x="59" y="40"/>
                    <a:pt x="59" y="40"/>
                  </a:cubicBezTo>
                  <a:cubicBezTo>
                    <a:pt x="43" y="38"/>
                    <a:pt x="27" y="37"/>
                    <a:pt x="11" y="37"/>
                  </a:cubicBezTo>
                  <a:cubicBezTo>
                    <a:pt x="11" y="32"/>
                    <a:pt x="11" y="27"/>
                    <a:pt x="10" y="22"/>
                  </a:cubicBezTo>
                  <a:cubicBezTo>
                    <a:pt x="38" y="23"/>
                    <a:pt x="67" y="25"/>
                    <a:pt x="95" y="26"/>
                  </a:cubicBezTo>
                  <a:cubicBezTo>
                    <a:pt x="95" y="26"/>
                    <a:pt x="96" y="25"/>
                    <a:pt x="95" y="24"/>
                  </a:cubicBezTo>
                  <a:cubicBezTo>
                    <a:pt x="67" y="20"/>
                    <a:pt x="38" y="20"/>
                    <a:pt x="10" y="21"/>
                  </a:cubicBezTo>
                  <a:cubicBezTo>
                    <a:pt x="10" y="15"/>
                    <a:pt x="9" y="10"/>
                    <a:pt x="9" y="4"/>
                  </a:cubicBezTo>
                  <a:cubicBezTo>
                    <a:pt x="29" y="6"/>
                    <a:pt x="51" y="6"/>
                    <a:pt x="72" y="6"/>
                  </a:cubicBezTo>
                  <a:cubicBezTo>
                    <a:pt x="93" y="7"/>
                    <a:pt x="116" y="5"/>
                    <a:pt x="137" y="8"/>
                  </a:cubicBezTo>
                  <a:cubicBezTo>
                    <a:pt x="142" y="75"/>
                    <a:pt x="137" y="142"/>
                    <a:pt x="139" y="20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9EEA6E69-8D2A-47C7-9FD7-C58431097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8" y="2244725"/>
              <a:ext cx="80962" cy="69850"/>
            </a:xfrm>
            <a:custGeom>
              <a:avLst/>
              <a:gdLst>
                <a:gd name="T0" fmla="*/ 18 w 35"/>
                <a:gd name="T1" fmla="*/ 2 h 32"/>
                <a:gd name="T2" fmla="*/ 18 w 35"/>
                <a:gd name="T3" fmla="*/ 2 h 32"/>
                <a:gd name="T4" fmla="*/ 2 w 35"/>
                <a:gd name="T5" fmla="*/ 14 h 32"/>
                <a:gd name="T6" fmla="*/ 15 w 35"/>
                <a:gd name="T7" fmla="*/ 31 h 32"/>
                <a:gd name="T8" fmla="*/ 34 w 35"/>
                <a:gd name="T9" fmla="*/ 17 h 32"/>
                <a:gd name="T10" fmla="*/ 18 w 35"/>
                <a:gd name="T11" fmla="*/ 2 h 32"/>
                <a:gd name="T12" fmla="*/ 27 w 35"/>
                <a:gd name="T13" fmla="*/ 21 h 32"/>
                <a:gd name="T14" fmla="*/ 12 w 35"/>
                <a:gd name="T15" fmla="*/ 26 h 32"/>
                <a:gd name="T16" fmla="*/ 7 w 35"/>
                <a:gd name="T17" fmla="*/ 12 h 32"/>
                <a:gd name="T18" fmla="*/ 17 w 35"/>
                <a:gd name="T19" fmla="*/ 4 h 32"/>
                <a:gd name="T20" fmla="*/ 19 w 35"/>
                <a:gd name="T21" fmla="*/ 5 h 32"/>
                <a:gd name="T22" fmla="*/ 27 w 35"/>
                <a:gd name="T2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2"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1" y="2"/>
                    <a:pt x="3" y="6"/>
                    <a:pt x="2" y="14"/>
                  </a:cubicBezTo>
                  <a:cubicBezTo>
                    <a:pt x="0" y="22"/>
                    <a:pt x="7" y="31"/>
                    <a:pt x="15" y="31"/>
                  </a:cubicBezTo>
                  <a:cubicBezTo>
                    <a:pt x="24" y="32"/>
                    <a:pt x="32" y="25"/>
                    <a:pt x="34" y="17"/>
                  </a:cubicBezTo>
                  <a:cubicBezTo>
                    <a:pt x="35" y="8"/>
                    <a:pt x="28" y="0"/>
                    <a:pt x="18" y="2"/>
                  </a:cubicBezTo>
                  <a:close/>
                  <a:moveTo>
                    <a:pt x="27" y="21"/>
                  </a:moveTo>
                  <a:cubicBezTo>
                    <a:pt x="24" y="26"/>
                    <a:pt x="18" y="29"/>
                    <a:pt x="12" y="26"/>
                  </a:cubicBezTo>
                  <a:cubicBezTo>
                    <a:pt x="7" y="24"/>
                    <a:pt x="4" y="17"/>
                    <a:pt x="7" y="12"/>
                  </a:cubicBezTo>
                  <a:cubicBezTo>
                    <a:pt x="9" y="8"/>
                    <a:pt x="13" y="6"/>
                    <a:pt x="17" y="4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28" y="4"/>
                    <a:pt x="31" y="15"/>
                    <a:pt x="27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56F79F9D-B5BC-432A-8282-B723723B0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0950" y="1695450"/>
              <a:ext cx="122237" cy="36513"/>
            </a:xfrm>
            <a:custGeom>
              <a:avLst/>
              <a:gdLst>
                <a:gd name="T0" fmla="*/ 46 w 52"/>
                <a:gd name="T1" fmla="*/ 3 h 17"/>
                <a:gd name="T2" fmla="*/ 25 w 52"/>
                <a:gd name="T3" fmla="*/ 2 h 17"/>
                <a:gd name="T4" fmla="*/ 10 w 52"/>
                <a:gd name="T5" fmla="*/ 2 h 17"/>
                <a:gd name="T6" fmla="*/ 4 w 52"/>
                <a:gd name="T7" fmla="*/ 3 h 17"/>
                <a:gd name="T8" fmla="*/ 0 w 52"/>
                <a:gd name="T9" fmla="*/ 9 h 17"/>
                <a:gd name="T10" fmla="*/ 3 w 52"/>
                <a:gd name="T11" fmla="*/ 15 h 17"/>
                <a:gd name="T12" fmla="*/ 6 w 52"/>
                <a:gd name="T13" fmla="*/ 16 h 17"/>
                <a:gd name="T14" fmla="*/ 44 w 52"/>
                <a:gd name="T15" fmla="*/ 17 h 17"/>
                <a:gd name="T16" fmla="*/ 45 w 52"/>
                <a:gd name="T17" fmla="*/ 17 h 17"/>
                <a:gd name="T18" fmla="*/ 51 w 52"/>
                <a:gd name="T19" fmla="*/ 11 h 17"/>
                <a:gd name="T20" fmla="*/ 46 w 52"/>
                <a:gd name="T21" fmla="*/ 3 h 17"/>
                <a:gd name="T22" fmla="*/ 45 w 52"/>
                <a:gd name="T23" fmla="*/ 14 h 17"/>
                <a:gd name="T24" fmla="*/ 44 w 52"/>
                <a:gd name="T25" fmla="*/ 14 h 17"/>
                <a:gd name="T26" fmla="*/ 9 w 52"/>
                <a:gd name="T27" fmla="*/ 14 h 17"/>
                <a:gd name="T28" fmla="*/ 8 w 52"/>
                <a:gd name="T29" fmla="*/ 13 h 17"/>
                <a:gd name="T30" fmla="*/ 6 w 52"/>
                <a:gd name="T31" fmla="*/ 11 h 17"/>
                <a:gd name="T32" fmla="*/ 5 w 52"/>
                <a:gd name="T33" fmla="*/ 8 h 17"/>
                <a:gd name="T34" fmla="*/ 10 w 52"/>
                <a:gd name="T35" fmla="*/ 5 h 17"/>
                <a:gd name="T36" fmla="*/ 25 w 52"/>
                <a:gd name="T37" fmla="*/ 6 h 17"/>
                <a:gd name="T38" fmla="*/ 45 w 52"/>
                <a:gd name="T39" fmla="*/ 6 h 17"/>
                <a:gd name="T40" fmla="*/ 47 w 52"/>
                <a:gd name="T41" fmla="*/ 10 h 17"/>
                <a:gd name="T42" fmla="*/ 45 w 52"/>
                <a:gd name="T4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17">
                  <a:moveTo>
                    <a:pt x="46" y="3"/>
                  </a:moveTo>
                  <a:cubicBezTo>
                    <a:pt x="39" y="3"/>
                    <a:pt x="32" y="2"/>
                    <a:pt x="25" y="2"/>
                  </a:cubicBezTo>
                  <a:cubicBezTo>
                    <a:pt x="20" y="1"/>
                    <a:pt x="15" y="0"/>
                    <a:pt x="10" y="2"/>
                  </a:cubicBezTo>
                  <a:cubicBezTo>
                    <a:pt x="8" y="1"/>
                    <a:pt x="6" y="2"/>
                    <a:pt x="4" y="3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9" y="17"/>
                    <a:pt x="32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8" y="17"/>
                    <a:pt x="51" y="15"/>
                    <a:pt x="51" y="11"/>
                  </a:cubicBezTo>
                  <a:cubicBezTo>
                    <a:pt x="52" y="8"/>
                    <a:pt x="50" y="2"/>
                    <a:pt x="46" y="3"/>
                  </a:cubicBezTo>
                  <a:close/>
                  <a:moveTo>
                    <a:pt x="45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32" y="13"/>
                    <a:pt x="20" y="13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6" y="12"/>
                    <a:pt x="6" y="11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6" y="6"/>
                    <a:pt x="8" y="6"/>
                    <a:pt x="10" y="5"/>
                  </a:cubicBezTo>
                  <a:cubicBezTo>
                    <a:pt x="15" y="7"/>
                    <a:pt x="20" y="6"/>
                    <a:pt x="25" y="6"/>
                  </a:cubicBezTo>
                  <a:cubicBezTo>
                    <a:pt x="32" y="6"/>
                    <a:pt x="38" y="6"/>
                    <a:pt x="45" y="6"/>
                  </a:cubicBezTo>
                  <a:cubicBezTo>
                    <a:pt x="46" y="8"/>
                    <a:pt x="48" y="8"/>
                    <a:pt x="47" y="10"/>
                  </a:cubicBezTo>
                  <a:cubicBezTo>
                    <a:pt x="47" y="12"/>
                    <a:pt x="46" y="13"/>
                    <a:pt x="45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44071689-897B-4405-8398-8E859F5E6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325" y="4003675"/>
              <a:ext cx="498475" cy="263525"/>
            </a:xfrm>
            <a:custGeom>
              <a:avLst/>
              <a:gdLst>
                <a:gd name="T0" fmla="*/ 210 w 213"/>
                <a:gd name="T1" fmla="*/ 107 h 122"/>
                <a:gd name="T2" fmla="*/ 211 w 213"/>
                <a:gd name="T3" fmla="*/ 105 h 122"/>
                <a:gd name="T4" fmla="*/ 206 w 213"/>
                <a:gd name="T5" fmla="*/ 7 h 122"/>
                <a:gd name="T6" fmla="*/ 206 w 213"/>
                <a:gd name="T7" fmla="*/ 4 h 122"/>
                <a:gd name="T8" fmla="*/ 206 w 213"/>
                <a:gd name="T9" fmla="*/ 4 h 122"/>
                <a:gd name="T10" fmla="*/ 205 w 213"/>
                <a:gd name="T11" fmla="*/ 2 h 122"/>
                <a:gd name="T12" fmla="*/ 202 w 213"/>
                <a:gd name="T13" fmla="*/ 0 h 122"/>
                <a:gd name="T14" fmla="*/ 101 w 213"/>
                <a:gd name="T15" fmla="*/ 4 h 122"/>
                <a:gd name="T16" fmla="*/ 54 w 213"/>
                <a:gd name="T17" fmla="*/ 4 h 122"/>
                <a:gd name="T18" fmla="*/ 6 w 213"/>
                <a:gd name="T19" fmla="*/ 5 h 122"/>
                <a:gd name="T20" fmla="*/ 4 w 213"/>
                <a:gd name="T21" fmla="*/ 7 h 122"/>
                <a:gd name="T22" fmla="*/ 2 w 213"/>
                <a:gd name="T23" fmla="*/ 24 h 122"/>
                <a:gd name="T24" fmla="*/ 1 w 213"/>
                <a:gd name="T25" fmla="*/ 53 h 122"/>
                <a:gd name="T26" fmla="*/ 1 w 213"/>
                <a:gd name="T27" fmla="*/ 109 h 122"/>
                <a:gd name="T28" fmla="*/ 2 w 213"/>
                <a:gd name="T29" fmla="*/ 112 h 122"/>
                <a:gd name="T30" fmla="*/ 3 w 213"/>
                <a:gd name="T31" fmla="*/ 112 h 122"/>
                <a:gd name="T32" fmla="*/ 4 w 213"/>
                <a:gd name="T33" fmla="*/ 116 h 122"/>
                <a:gd name="T34" fmla="*/ 136 w 213"/>
                <a:gd name="T35" fmla="*/ 120 h 122"/>
                <a:gd name="T36" fmla="*/ 201 w 213"/>
                <a:gd name="T37" fmla="*/ 117 h 122"/>
                <a:gd name="T38" fmla="*/ 210 w 213"/>
                <a:gd name="T39" fmla="*/ 107 h 122"/>
                <a:gd name="T40" fmla="*/ 8 w 213"/>
                <a:gd name="T41" fmla="*/ 9 h 122"/>
                <a:gd name="T42" fmla="*/ 51 w 213"/>
                <a:gd name="T43" fmla="*/ 10 h 122"/>
                <a:gd name="T44" fmla="*/ 101 w 213"/>
                <a:gd name="T45" fmla="*/ 10 h 122"/>
                <a:gd name="T46" fmla="*/ 196 w 213"/>
                <a:gd name="T47" fmla="*/ 7 h 122"/>
                <a:gd name="T48" fmla="*/ 154 w 213"/>
                <a:gd name="T49" fmla="*/ 41 h 122"/>
                <a:gd name="T50" fmla="*/ 106 w 213"/>
                <a:gd name="T51" fmla="*/ 69 h 122"/>
                <a:gd name="T52" fmla="*/ 55 w 213"/>
                <a:gd name="T53" fmla="*/ 40 h 122"/>
                <a:gd name="T54" fmla="*/ 8 w 213"/>
                <a:gd name="T55" fmla="*/ 10 h 122"/>
                <a:gd name="T56" fmla="*/ 8 w 213"/>
                <a:gd name="T57" fmla="*/ 9 h 122"/>
                <a:gd name="T58" fmla="*/ 8 w 213"/>
                <a:gd name="T59" fmla="*/ 14 h 122"/>
                <a:gd name="T60" fmla="*/ 60 w 213"/>
                <a:gd name="T61" fmla="*/ 50 h 122"/>
                <a:gd name="T62" fmla="*/ 61 w 213"/>
                <a:gd name="T63" fmla="*/ 51 h 122"/>
                <a:gd name="T64" fmla="*/ 7 w 213"/>
                <a:gd name="T65" fmla="*/ 106 h 122"/>
                <a:gd name="T66" fmla="*/ 8 w 213"/>
                <a:gd name="T67" fmla="*/ 56 h 122"/>
                <a:gd name="T68" fmla="*/ 8 w 213"/>
                <a:gd name="T69" fmla="*/ 14 h 122"/>
                <a:gd name="T70" fmla="*/ 157 w 213"/>
                <a:gd name="T71" fmla="*/ 112 h 122"/>
                <a:gd name="T72" fmla="*/ 106 w 213"/>
                <a:gd name="T73" fmla="*/ 113 h 122"/>
                <a:gd name="T74" fmla="*/ 10 w 213"/>
                <a:gd name="T75" fmla="*/ 110 h 122"/>
                <a:gd name="T76" fmla="*/ 66 w 213"/>
                <a:gd name="T77" fmla="*/ 54 h 122"/>
                <a:gd name="T78" fmla="*/ 92 w 213"/>
                <a:gd name="T79" fmla="*/ 71 h 122"/>
                <a:gd name="T80" fmla="*/ 108 w 213"/>
                <a:gd name="T81" fmla="*/ 78 h 122"/>
                <a:gd name="T82" fmla="*/ 126 w 213"/>
                <a:gd name="T83" fmla="*/ 69 h 122"/>
                <a:gd name="T84" fmla="*/ 143 w 213"/>
                <a:gd name="T85" fmla="*/ 57 h 122"/>
                <a:gd name="T86" fmla="*/ 143 w 213"/>
                <a:gd name="T87" fmla="*/ 57 h 122"/>
                <a:gd name="T88" fmla="*/ 197 w 213"/>
                <a:gd name="T89" fmla="*/ 109 h 122"/>
                <a:gd name="T90" fmla="*/ 157 w 213"/>
                <a:gd name="T91" fmla="*/ 112 h 122"/>
                <a:gd name="T92" fmla="*/ 203 w 213"/>
                <a:gd name="T93" fmla="*/ 106 h 122"/>
                <a:gd name="T94" fmla="*/ 146 w 213"/>
                <a:gd name="T95" fmla="*/ 54 h 122"/>
                <a:gd name="T96" fmla="*/ 153 w 213"/>
                <a:gd name="T97" fmla="*/ 49 h 122"/>
                <a:gd name="T98" fmla="*/ 201 w 213"/>
                <a:gd name="T99" fmla="*/ 11 h 122"/>
                <a:gd name="T100" fmla="*/ 204 w 213"/>
                <a:gd name="T101" fmla="*/ 105 h 122"/>
                <a:gd name="T102" fmla="*/ 203 w 213"/>
                <a:gd name="T103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" h="122">
                  <a:moveTo>
                    <a:pt x="210" y="107"/>
                  </a:moveTo>
                  <a:cubicBezTo>
                    <a:pt x="210" y="106"/>
                    <a:pt x="211" y="106"/>
                    <a:pt x="211" y="105"/>
                  </a:cubicBezTo>
                  <a:cubicBezTo>
                    <a:pt x="209" y="72"/>
                    <a:pt x="210" y="39"/>
                    <a:pt x="206" y="7"/>
                  </a:cubicBezTo>
                  <a:cubicBezTo>
                    <a:pt x="207" y="6"/>
                    <a:pt x="206" y="5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3"/>
                    <a:pt x="205" y="2"/>
                    <a:pt x="205" y="2"/>
                  </a:cubicBezTo>
                  <a:cubicBezTo>
                    <a:pt x="204" y="1"/>
                    <a:pt x="203" y="0"/>
                    <a:pt x="202" y="0"/>
                  </a:cubicBezTo>
                  <a:cubicBezTo>
                    <a:pt x="168" y="2"/>
                    <a:pt x="135" y="3"/>
                    <a:pt x="101" y="4"/>
                  </a:cubicBezTo>
                  <a:cubicBezTo>
                    <a:pt x="86" y="4"/>
                    <a:pt x="70" y="4"/>
                    <a:pt x="54" y="4"/>
                  </a:cubicBezTo>
                  <a:cubicBezTo>
                    <a:pt x="38" y="4"/>
                    <a:pt x="22" y="3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1" y="12"/>
                    <a:pt x="2" y="19"/>
                    <a:pt x="2" y="24"/>
                  </a:cubicBezTo>
                  <a:cubicBezTo>
                    <a:pt x="2" y="34"/>
                    <a:pt x="2" y="43"/>
                    <a:pt x="1" y="53"/>
                  </a:cubicBezTo>
                  <a:cubicBezTo>
                    <a:pt x="1" y="72"/>
                    <a:pt x="0" y="90"/>
                    <a:pt x="1" y="109"/>
                  </a:cubicBezTo>
                  <a:cubicBezTo>
                    <a:pt x="1" y="110"/>
                    <a:pt x="1" y="111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ubicBezTo>
                    <a:pt x="2" y="114"/>
                    <a:pt x="3" y="115"/>
                    <a:pt x="4" y="116"/>
                  </a:cubicBezTo>
                  <a:cubicBezTo>
                    <a:pt x="47" y="121"/>
                    <a:pt x="92" y="121"/>
                    <a:pt x="136" y="120"/>
                  </a:cubicBezTo>
                  <a:cubicBezTo>
                    <a:pt x="157" y="120"/>
                    <a:pt x="181" y="122"/>
                    <a:pt x="201" y="117"/>
                  </a:cubicBezTo>
                  <a:cubicBezTo>
                    <a:pt x="207" y="116"/>
                    <a:pt x="213" y="113"/>
                    <a:pt x="210" y="107"/>
                  </a:cubicBezTo>
                  <a:close/>
                  <a:moveTo>
                    <a:pt x="8" y="9"/>
                  </a:moveTo>
                  <a:cubicBezTo>
                    <a:pt x="22" y="11"/>
                    <a:pt x="37" y="10"/>
                    <a:pt x="51" y="10"/>
                  </a:cubicBezTo>
                  <a:cubicBezTo>
                    <a:pt x="68" y="10"/>
                    <a:pt x="85" y="10"/>
                    <a:pt x="101" y="10"/>
                  </a:cubicBezTo>
                  <a:cubicBezTo>
                    <a:pt x="133" y="9"/>
                    <a:pt x="165" y="8"/>
                    <a:pt x="196" y="7"/>
                  </a:cubicBezTo>
                  <a:cubicBezTo>
                    <a:pt x="183" y="19"/>
                    <a:pt x="169" y="30"/>
                    <a:pt x="154" y="41"/>
                  </a:cubicBezTo>
                  <a:cubicBezTo>
                    <a:pt x="141" y="51"/>
                    <a:pt x="123" y="69"/>
                    <a:pt x="106" y="69"/>
                  </a:cubicBezTo>
                  <a:cubicBezTo>
                    <a:pt x="89" y="68"/>
                    <a:pt x="70" y="50"/>
                    <a:pt x="55" y="40"/>
                  </a:cubicBezTo>
                  <a:cubicBezTo>
                    <a:pt x="40" y="30"/>
                    <a:pt x="24" y="19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8" y="14"/>
                  </a:moveTo>
                  <a:cubicBezTo>
                    <a:pt x="24" y="27"/>
                    <a:pt x="42" y="38"/>
                    <a:pt x="60" y="50"/>
                  </a:cubicBezTo>
                  <a:cubicBezTo>
                    <a:pt x="60" y="50"/>
                    <a:pt x="60" y="50"/>
                    <a:pt x="61" y="51"/>
                  </a:cubicBezTo>
                  <a:cubicBezTo>
                    <a:pt x="43" y="69"/>
                    <a:pt x="24" y="87"/>
                    <a:pt x="7" y="106"/>
                  </a:cubicBezTo>
                  <a:cubicBezTo>
                    <a:pt x="7" y="89"/>
                    <a:pt x="7" y="73"/>
                    <a:pt x="8" y="56"/>
                  </a:cubicBezTo>
                  <a:cubicBezTo>
                    <a:pt x="8" y="43"/>
                    <a:pt x="7" y="28"/>
                    <a:pt x="8" y="14"/>
                  </a:cubicBezTo>
                  <a:close/>
                  <a:moveTo>
                    <a:pt x="157" y="112"/>
                  </a:moveTo>
                  <a:cubicBezTo>
                    <a:pt x="140" y="113"/>
                    <a:pt x="123" y="113"/>
                    <a:pt x="106" y="113"/>
                  </a:cubicBezTo>
                  <a:cubicBezTo>
                    <a:pt x="74" y="113"/>
                    <a:pt x="42" y="111"/>
                    <a:pt x="10" y="110"/>
                  </a:cubicBezTo>
                  <a:cubicBezTo>
                    <a:pt x="30" y="94"/>
                    <a:pt x="48" y="74"/>
                    <a:pt x="66" y="54"/>
                  </a:cubicBezTo>
                  <a:cubicBezTo>
                    <a:pt x="74" y="60"/>
                    <a:pt x="83" y="66"/>
                    <a:pt x="92" y="71"/>
                  </a:cubicBezTo>
                  <a:cubicBezTo>
                    <a:pt x="97" y="75"/>
                    <a:pt x="102" y="78"/>
                    <a:pt x="108" y="78"/>
                  </a:cubicBezTo>
                  <a:cubicBezTo>
                    <a:pt x="115" y="77"/>
                    <a:pt x="121" y="72"/>
                    <a:pt x="126" y="69"/>
                  </a:cubicBezTo>
                  <a:cubicBezTo>
                    <a:pt x="132" y="65"/>
                    <a:pt x="137" y="61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60" y="76"/>
                    <a:pt x="179" y="92"/>
                    <a:pt x="197" y="109"/>
                  </a:cubicBezTo>
                  <a:cubicBezTo>
                    <a:pt x="184" y="111"/>
                    <a:pt x="160" y="112"/>
                    <a:pt x="157" y="112"/>
                  </a:cubicBezTo>
                  <a:close/>
                  <a:moveTo>
                    <a:pt x="203" y="106"/>
                  </a:moveTo>
                  <a:cubicBezTo>
                    <a:pt x="184" y="89"/>
                    <a:pt x="166" y="70"/>
                    <a:pt x="146" y="54"/>
                  </a:cubicBezTo>
                  <a:cubicBezTo>
                    <a:pt x="148" y="53"/>
                    <a:pt x="151" y="51"/>
                    <a:pt x="153" y="49"/>
                  </a:cubicBezTo>
                  <a:cubicBezTo>
                    <a:pt x="169" y="37"/>
                    <a:pt x="185" y="25"/>
                    <a:pt x="201" y="11"/>
                  </a:cubicBezTo>
                  <a:cubicBezTo>
                    <a:pt x="200" y="43"/>
                    <a:pt x="203" y="74"/>
                    <a:pt x="204" y="105"/>
                  </a:cubicBezTo>
                  <a:cubicBezTo>
                    <a:pt x="204" y="105"/>
                    <a:pt x="203" y="106"/>
                    <a:pt x="203" y="10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6F32761B-B4DC-4029-B1A1-2A2CB2937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963" y="4040188"/>
              <a:ext cx="839787" cy="430213"/>
            </a:xfrm>
            <a:custGeom>
              <a:avLst/>
              <a:gdLst>
                <a:gd name="T0" fmla="*/ 280 w 359"/>
                <a:gd name="T1" fmla="*/ 116 h 199"/>
                <a:gd name="T2" fmla="*/ 276 w 359"/>
                <a:gd name="T3" fmla="*/ 115 h 199"/>
                <a:gd name="T4" fmla="*/ 246 w 359"/>
                <a:gd name="T5" fmla="*/ 57 h 199"/>
                <a:gd name="T6" fmla="*/ 146 w 359"/>
                <a:gd name="T7" fmla="*/ 39 h 199"/>
                <a:gd name="T8" fmla="*/ 128 w 359"/>
                <a:gd name="T9" fmla="*/ 45 h 199"/>
                <a:gd name="T10" fmla="*/ 114 w 359"/>
                <a:gd name="T11" fmla="*/ 28 h 199"/>
                <a:gd name="T12" fmla="*/ 1 w 359"/>
                <a:gd name="T13" fmla="*/ 45 h 199"/>
                <a:gd name="T14" fmla="*/ 4 w 359"/>
                <a:gd name="T15" fmla="*/ 47 h 199"/>
                <a:gd name="T16" fmla="*/ 77 w 359"/>
                <a:gd name="T17" fmla="*/ 18 h 199"/>
                <a:gd name="T18" fmla="*/ 110 w 359"/>
                <a:gd name="T19" fmla="*/ 35 h 199"/>
                <a:gd name="T20" fmla="*/ 122 w 359"/>
                <a:gd name="T21" fmla="*/ 48 h 199"/>
                <a:gd name="T22" fmla="*/ 111 w 359"/>
                <a:gd name="T23" fmla="*/ 58 h 199"/>
                <a:gd name="T24" fmla="*/ 106 w 359"/>
                <a:gd name="T25" fmla="*/ 68 h 199"/>
                <a:gd name="T26" fmla="*/ 103 w 359"/>
                <a:gd name="T27" fmla="*/ 76 h 199"/>
                <a:gd name="T28" fmla="*/ 103 w 359"/>
                <a:gd name="T29" fmla="*/ 80 h 199"/>
                <a:gd name="T30" fmla="*/ 103 w 359"/>
                <a:gd name="T31" fmla="*/ 81 h 199"/>
                <a:gd name="T32" fmla="*/ 132 w 359"/>
                <a:gd name="T33" fmla="*/ 81 h 199"/>
                <a:gd name="T34" fmla="*/ 131 w 359"/>
                <a:gd name="T35" fmla="*/ 51 h 199"/>
                <a:gd name="T36" fmla="*/ 155 w 359"/>
                <a:gd name="T37" fmla="*/ 45 h 199"/>
                <a:gd name="T38" fmla="*/ 210 w 359"/>
                <a:gd name="T39" fmla="*/ 49 h 199"/>
                <a:gd name="T40" fmla="*/ 257 w 359"/>
                <a:gd name="T41" fmla="*/ 84 h 199"/>
                <a:gd name="T42" fmla="*/ 266 w 359"/>
                <a:gd name="T43" fmla="*/ 108 h 199"/>
                <a:gd name="T44" fmla="*/ 267 w 359"/>
                <a:gd name="T45" fmla="*/ 114 h 199"/>
                <a:gd name="T46" fmla="*/ 240 w 359"/>
                <a:gd name="T47" fmla="*/ 120 h 199"/>
                <a:gd name="T48" fmla="*/ 238 w 359"/>
                <a:gd name="T49" fmla="*/ 120 h 199"/>
                <a:gd name="T50" fmla="*/ 231 w 359"/>
                <a:gd name="T51" fmla="*/ 124 h 199"/>
                <a:gd name="T52" fmla="*/ 227 w 359"/>
                <a:gd name="T53" fmla="*/ 130 h 199"/>
                <a:gd name="T54" fmla="*/ 236 w 359"/>
                <a:gd name="T55" fmla="*/ 153 h 199"/>
                <a:gd name="T56" fmla="*/ 268 w 359"/>
                <a:gd name="T57" fmla="*/ 142 h 199"/>
                <a:gd name="T58" fmla="*/ 276 w 359"/>
                <a:gd name="T59" fmla="*/ 121 h 199"/>
                <a:gd name="T60" fmla="*/ 276 w 359"/>
                <a:gd name="T61" fmla="*/ 121 h 199"/>
                <a:gd name="T62" fmla="*/ 308 w 359"/>
                <a:gd name="T63" fmla="*/ 133 h 199"/>
                <a:gd name="T64" fmla="*/ 338 w 359"/>
                <a:gd name="T65" fmla="*/ 194 h 199"/>
                <a:gd name="T66" fmla="*/ 342 w 359"/>
                <a:gd name="T67" fmla="*/ 196 h 199"/>
                <a:gd name="T68" fmla="*/ 280 w 359"/>
                <a:gd name="T69" fmla="*/ 116 h 199"/>
                <a:gd name="T70" fmla="*/ 111 w 359"/>
                <a:gd name="T71" fmla="*/ 82 h 199"/>
                <a:gd name="T72" fmla="*/ 125 w 359"/>
                <a:gd name="T73" fmla="*/ 54 h 199"/>
                <a:gd name="T74" fmla="*/ 129 w 359"/>
                <a:gd name="T75" fmla="*/ 68 h 199"/>
                <a:gd name="T76" fmla="*/ 111 w 359"/>
                <a:gd name="T77" fmla="*/ 82 h 199"/>
                <a:gd name="T78" fmla="*/ 263 w 359"/>
                <a:gd name="T79" fmla="*/ 134 h 199"/>
                <a:gd name="T80" fmla="*/ 259 w 359"/>
                <a:gd name="T81" fmla="*/ 140 h 199"/>
                <a:gd name="T82" fmla="*/ 242 w 359"/>
                <a:gd name="T83" fmla="*/ 142 h 199"/>
                <a:gd name="T84" fmla="*/ 251 w 359"/>
                <a:gd name="T85" fmla="*/ 122 h 199"/>
                <a:gd name="T86" fmla="*/ 262 w 359"/>
                <a:gd name="T87" fmla="*/ 120 h 199"/>
                <a:gd name="T88" fmla="*/ 267 w 359"/>
                <a:gd name="T89" fmla="*/ 120 h 199"/>
                <a:gd name="T90" fmla="*/ 263 w 359"/>
                <a:gd name="T91" fmla="*/ 13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9" h="199">
                  <a:moveTo>
                    <a:pt x="280" y="116"/>
                  </a:moveTo>
                  <a:cubicBezTo>
                    <a:pt x="279" y="115"/>
                    <a:pt x="278" y="115"/>
                    <a:pt x="276" y="115"/>
                  </a:cubicBezTo>
                  <a:cubicBezTo>
                    <a:pt x="276" y="93"/>
                    <a:pt x="261" y="69"/>
                    <a:pt x="246" y="57"/>
                  </a:cubicBezTo>
                  <a:cubicBezTo>
                    <a:pt x="219" y="36"/>
                    <a:pt x="178" y="33"/>
                    <a:pt x="146" y="39"/>
                  </a:cubicBezTo>
                  <a:cubicBezTo>
                    <a:pt x="140" y="40"/>
                    <a:pt x="134" y="42"/>
                    <a:pt x="128" y="45"/>
                  </a:cubicBezTo>
                  <a:cubicBezTo>
                    <a:pt x="124" y="38"/>
                    <a:pt x="119" y="33"/>
                    <a:pt x="114" y="28"/>
                  </a:cubicBezTo>
                  <a:cubicBezTo>
                    <a:pt x="80" y="0"/>
                    <a:pt x="23" y="4"/>
                    <a:pt x="1" y="45"/>
                  </a:cubicBezTo>
                  <a:cubicBezTo>
                    <a:pt x="0" y="47"/>
                    <a:pt x="2" y="49"/>
                    <a:pt x="4" y="47"/>
                  </a:cubicBezTo>
                  <a:cubicBezTo>
                    <a:pt x="23" y="26"/>
                    <a:pt x="48" y="11"/>
                    <a:pt x="77" y="18"/>
                  </a:cubicBezTo>
                  <a:cubicBezTo>
                    <a:pt x="90" y="20"/>
                    <a:pt x="101" y="26"/>
                    <a:pt x="110" y="35"/>
                  </a:cubicBezTo>
                  <a:cubicBezTo>
                    <a:pt x="115" y="39"/>
                    <a:pt x="119" y="43"/>
                    <a:pt x="122" y="48"/>
                  </a:cubicBezTo>
                  <a:cubicBezTo>
                    <a:pt x="118" y="51"/>
                    <a:pt x="114" y="54"/>
                    <a:pt x="111" y="58"/>
                  </a:cubicBezTo>
                  <a:cubicBezTo>
                    <a:pt x="109" y="61"/>
                    <a:pt x="107" y="64"/>
                    <a:pt x="106" y="68"/>
                  </a:cubicBezTo>
                  <a:cubicBezTo>
                    <a:pt x="104" y="70"/>
                    <a:pt x="103" y="73"/>
                    <a:pt x="103" y="76"/>
                  </a:cubicBezTo>
                  <a:cubicBezTo>
                    <a:pt x="103" y="77"/>
                    <a:pt x="103" y="78"/>
                    <a:pt x="103" y="80"/>
                  </a:cubicBezTo>
                  <a:cubicBezTo>
                    <a:pt x="103" y="80"/>
                    <a:pt x="103" y="80"/>
                    <a:pt x="103" y="81"/>
                  </a:cubicBezTo>
                  <a:cubicBezTo>
                    <a:pt x="108" y="93"/>
                    <a:pt x="125" y="92"/>
                    <a:pt x="132" y="81"/>
                  </a:cubicBezTo>
                  <a:cubicBezTo>
                    <a:pt x="138" y="72"/>
                    <a:pt x="136" y="61"/>
                    <a:pt x="131" y="51"/>
                  </a:cubicBezTo>
                  <a:cubicBezTo>
                    <a:pt x="140" y="47"/>
                    <a:pt x="148" y="46"/>
                    <a:pt x="155" y="45"/>
                  </a:cubicBezTo>
                  <a:cubicBezTo>
                    <a:pt x="173" y="43"/>
                    <a:pt x="193" y="45"/>
                    <a:pt x="210" y="49"/>
                  </a:cubicBezTo>
                  <a:cubicBezTo>
                    <a:pt x="230" y="55"/>
                    <a:pt x="247" y="66"/>
                    <a:pt x="257" y="84"/>
                  </a:cubicBezTo>
                  <a:cubicBezTo>
                    <a:pt x="262" y="91"/>
                    <a:pt x="265" y="99"/>
                    <a:pt x="266" y="108"/>
                  </a:cubicBezTo>
                  <a:cubicBezTo>
                    <a:pt x="266" y="110"/>
                    <a:pt x="267" y="112"/>
                    <a:pt x="267" y="114"/>
                  </a:cubicBezTo>
                  <a:cubicBezTo>
                    <a:pt x="257" y="114"/>
                    <a:pt x="247" y="115"/>
                    <a:pt x="240" y="120"/>
                  </a:cubicBezTo>
                  <a:cubicBezTo>
                    <a:pt x="239" y="120"/>
                    <a:pt x="239" y="120"/>
                    <a:pt x="238" y="120"/>
                  </a:cubicBezTo>
                  <a:cubicBezTo>
                    <a:pt x="236" y="121"/>
                    <a:pt x="233" y="122"/>
                    <a:pt x="231" y="124"/>
                  </a:cubicBezTo>
                  <a:cubicBezTo>
                    <a:pt x="229" y="126"/>
                    <a:pt x="228" y="128"/>
                    <a:pt x="227" y="130"/>
                  </a:cubicBezTo>
                  <a:cubicBezTo>
                    <a:pt x="222" y="139"/>
                    <a:pt x="227" y="149"/>
                    <a:pt x="236" y="153"/>
                  </a:cubicBezTo>
                  <a:cubicBezTo>
                    <a:pt x="247" y="157"/>
                    <a:pt x="261" y="151"/>
                    <a:pt x="268" y="142"/>
                  </a:cubicBezTo>
                  <a:cubicBezTo>
                    <a:pt x="273" y="136"/>
                    <a:pt x="275" y="129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88" y="123"/>
                    <a:pt x="299" y="127"/>
                    <a:pt x="308" y="133"/>
                  </a:cubicBezTo>
                  <a:cubicBezTo>
                    <a:pt x="330" y="147"/>
                    <a:pt x="342" y="168"/>
                    <a:pt x="338" y="194"/>
                  </a:cubicBezTo>
                  <a:cubicBezTo>
                    <a:pt x="337" y="197"/>
                    <a:pt x="341" y="199"/>
                    <a:pt x="342" y="196"/>
                  </a:cubicBezTo>
                  <a:cubicBezTo>
                    <a:pt x="359" y="157"/>
                    <a:pt x="315" y="122"/>
                    <a:pt x="280" y="116"/>
                  </a:cubicBezTo>
                  <a:close/>
                  <a:moveTo>
                    <a:pt x="111" y="82"/>
                  </a:moveTo>
                  <a:cubicBezTo>
                    <a:pt x="107" y="69"/>
                    <a:pt x="115" y="60"/>
                    <a:pt x="125" y="54"/>
                  </a:cubicBezTo>
                  <a:cubicBezTo>
                    <a:pt x="128" y="58"/>
                    <a:pt x="129" y="63"/>
                    <a:pt x="129" y="68"/>
                  </a:cubicBezTo>
                  <a:cubicBezTo>
                    <a:pt x="125" y="82"/>
                    <a:pt x="119" y="86"/>
                    <a:pt x="111" y="82"/>
                  </a:cubicBezTo>
                  <a:close/>
                  <a:moveTo>
                    <a:pt x="263" y="134"/>
                  </a:moveTo>
                  <a:cubicBezTo>
                    <a:pt x="259" y="140"/>
                    <a:pt x="259" y="140"/>
                    <a:pt x="259" y="140"/>
                  </a:cubicBezTo>
                  <a:cubicBezTo>
                    <a:pt x="253" y="145"/>
                    <a:pt x="247" y="146"/>
                    <a:pt x="242" y="142"/>
                  </a:cubicBezTo>
                  <a:cubicBezTo>
                    <a:pt x="240" y="130"/>
                    <a:pt x="242" y="123"/>
                    <a:pt x="251" y="122"/>
                  </a:cubicBezTo>
                  <a:cubicBezTo>
                    <a:pt x="254" y="121"/>
                    <a:pt x="258" y="120"/>
                    <a:pt x="262" y="120"/>
                  </a:cubicBezTo>
                  <a:cubicBezTo>
                    <a:pt x="264" y="120"/>
                    <a:pt x="265" y="120"/>
                    <a:pt x="267" y="120"/>
                  </a:cubicBezTo>
                  <a:cubicBezTo>
                    <a:pt x="267" y="125"/>
                    <a:pt x="265" y="130"/>
                    <a:pt x="263" y="13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D85ED723-E374-405A-819A-4679B7311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238" y="1173163"/>
              <a:ext cx="681037" cy="404813"/>
            </a:xfrm>
            <a:custGeom>
              <a:avLst/>
              <a:gdLst>
                <a:gd name="T0" fmla="*/ 275 w 291"/>
                <a:gd name="T1" fmla="*/ 10 h 188"/>
                <a:gd name="T2" fmla="*/ 141 w 291"/>
                <a:gd name="T3" fmla="*/ 7 h 188"/>
                <a:gd name="T4" fmla="*/ 7 w 291"/>
                <a:gd name="T5" fmla="*/ 9 h 188"/>
                <a:gd name="T6" fmla="*/ 6 w 291"/>
                <a:gd name="T7" fmla="*/ 172 h 188"/>
                <a:gd name="T8" fmla="*/ 7 w 291"/>
                <a:gd name="T9" fmla="*/ 182 h 188"/>
                <a:gd name="T10" fmla="*/ 7 w 291"/>
                <a:gd name="T11" fmla="*/ 186 h 188"/>
                <a:gd name="T12" fmla="*/ 282 w 291"/>
                <a:gd name="T13" fmla="*/ 180 h 188"/>
                <a:gd name="T14" fmla="*/ 288 w 291"/>
                <a:gd name="T15" fmla="*/ 174 h 188"/>
                <a:gd name="T16" fmla="*/ 282 w 291"/>
                <a:gd name="T17" fmla="*/ 173 h 188"/>
                <a:gd name="T18" fmla="*/ 12 w 291"/>
                <a:gd name="T19" fmla="*/ 181 h 188"/>
                <a:gd name="T20" fmla="*/ 12 w 291"/>
                <a:gd name="T21" fmla="*/ 167 h 188"/>
                <a:gd name="T22" fmla="*/ 181 w 291"/>
                <a:gd name="T23" fmla="*/ 168 h 188"/>
                <a:gd name="T24" fmla="*/ 11 w 291"/>
                <a:gd name="T25" fmla="*/ 156 h 188"/>
                <a:gd name="T26" fmla="*/ 38 w 291"/>
                <a:gd name="T27" fmla="*/ 156 h 188"/>
                <a:gd name="T28" fmla="*/ 118 w 291"/>
                <a:gd name="T29" fmla="*/ 157 h 188"/>
                <a:gd name="T30" fmla="*/ 53 w 291"/>
                <a:gd name="T31" fmla="*/ 154 h 188"/>
                <a:gd name="T32" fmla="*/ 11 w 291"/>
                <a:gd name="T33" fmla="*/ 155 h 188"/>
                <a:gd name="T34" fmla="*/ 84 w 291"/>
                <a:gd name="T35" fmla="*/ 144 h 188"/>
                <a:gd name="T36" fmla="*/ 11 w 291"/>
                <a:gd name="T37" fmla="*/ 142 h 188"/>
                <a:gd name="T38" fmla="*/ 156 w 291"/>
                <a:gd name="T39" fmla="*/ 126 h 188"/>
                <a:gd name="T40" fmla="*/ 10 w 291"/>
                <a:gd name="T41" fmla="*/ 124 h 188"/>
                <a:gd name="T42" fmla="*/ 142 w 291"/>
                <a:gd name="T43" fmla="*/ 107 h 188"/>
                <a:gd name="T44" fmla="*/ 10 w 291"/>
                <a:gd name="T45" fmla="*/ 107 h 188"/>
                <a:gd name="T46" fmla="*/ 56 w 291"/>
                <a:gd name="T47" fmla="*/ 88 h 188"/>
                <a:gd name="T48" fmla="*/ 107 w 291"/>
                <a:gd name="T49" fmla="*/ 87 h 188"/>
                <a:gd name="T50" fmla="*/ 10 w 291"/>
                <a:gd name="T51" fmla="*/ 88 h 188"/>
                <a:gd name="T52" fmla="*/ 116 w 291"/>
                <a:gd name="T53" fmla="*/ 67 h 188"/>
                <a:gd name="T54" fmla="*/ 9 w 291"/>
                <a:gd name="T55" fmla="*/ 67 h 188"/>
                <a:gd name="T56" fmla="*/ 70 w 291"/>
                <a:gd name="T57" fmla="*/ 46 h 188"/>
                <a:gd name="T58" fmla="*/ 9 w 291"/>
                <a:gd name="T59" fmla="*/ 46 h 188"/>
                <a:gd name="T60" fmla="*/ 99 w 291"/>
                <a:gd name="T61" fmla="*/ 29 h 188"/>
                <a:gd name="T62" fmla="*/ 9 w 291"/>
                <a:gd name="T63" fmla="*/ 28 h 188"/>
                <a:gd name="T64" fmla="*/ 141 w 291"/>
                <a:gd name="T65" fmla="*/ 14 h 188"/>
                <a:gd name="T66" fmla="*/ 275 w 291"/>
                <a:gd name="T67" fmla="*/ 16 h 188"/>
                <a:gd name="T68" fmla="*/ 278 w 291"/>
                <a:gd name="T69" fmla="*/ 53 h 188"/>
                <a:gd name="T70" fmla="*/ 283 w 291"/>
                <a:gd name="T7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1" h="188">
                  <a:moveTo>
                    <a:pt x="286" y="59"/>
                  </a:moveTo>
                  <a:cubicBezTo>
                    <a:pt x="285" y="55"/>
                    <a:pt x="289" y="0"/>
                    <a:pt x="275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30" y="7"/>
                    <a:pt x="185" y="7"/>
                    <a:pt x="141" y="7"/>
                  </a:cubicBezTo>
                  <a:cubicBezTo>
                    <a:pt x="97" y="6"/>
                    <a:pt x="51" y="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8"/>
                    <a:pt x="3" y="9"/>
                    <a:pt x="3" y="12"/>
                  </a:cubicBezTo>
                  <a:cubicBezTo>
                    <a:pt x="0" y="65"/>
                    <a:pt x="2" y="119"/>
                    <a:pt x="6" y="172"/>
                  </a:cubicBezTo>
                  <a:cubicBezTo>
                    <a:pt x="6" y="175"/>
                    <a:pt x="6" y="177"/>
                    <a:pt x="6" y="179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4" y="182"/>
                    <a:pt x="4" y="185"/>
                    <a:pt x="7" y="186"/>
                  </a:cubicBezTo>
                  <a:cubicBezTo>
                    <a:pt x="52" y="188"/>
                    <a:pt x="99" y="185"/>
                    <a:pt x="145" y="184"/>
                  </a:cubicBezTo>
                  <a:cubicBezTo>
                    <a:pt x="190" y="183"/>
                    <a:pt x="236" y="182"/>
                    <a:pt x="282" y="180"/>
                  </a:cubicBezTo>
                  <a:cubicBezTo>
                    <a:pt x="284" y="180"/>
                    <a:pt x="285" y="178"/>
                    <a:pt x="285" y="176"/>
                  </a:cubicBezTo>
                  <a:cubicBezTo>
                    <a:pt x="286" y="176"/>
                    <a:pt x="288" y="175"/>
                    <a:pt x="288" y="174"/>
                  </a:cubicBezTo>
                  <a:cubicBezTo>
                    <a:pt x="291" y="136"/>
                    <a:pt x="287" y="97"/>
                    <a:pt x="286" y="59"/>
                  </a:cubicBezTo>
                  <a:close/>
                  <a:moveTo>
                    <a:pt x="282" y="173"/>
                  </a:moveTo>
                  <a:cubicBezTo>
                    <a:pt x="236" y="174"/>
                    <a:pt x="190" y="177"/>
                    <a:pt x="145" y="178"/>
                  </a:cubicBezTo>
                  <a:cubicBezTo>
                    <a:pt x="101" y="179"/>
                    <a:pt x="56" y="178"/>
                    <a:pt x="12" y="181"/>
                  </a:cubicBezTo>
                  <a:cubicBezTo>
                    <a:pt x="12" y="181"/>
                    <a:pt x="13" y="180"/>
                    <a:pt x="13" y="179"/>
                  </a:cubicBezTo>
                  <a:cubicBezTo>
                    <a:pt x="12" y="175"/>
                    <a:pt x="12" y="171"/>
                    <a:pt x="12" y="167"/>
                  </a:cubicBezTo>
                  <a:cubicBezTo>
                    <a:pt x="68" y="169"/>
                    <a:pt x="125" y="171"/>
                    <a:pt x="181" y="169"/>
                  </a:cubicBezTo>
                  <a:cubicBezTo>
                    <a:pt x="182" y="169"/>
                    <a:pt x="182" y="168"/>
                    <a:pt x="181" y="168"/>
                  </a:cubicBezTo>
                  <a:cubicBezTo>
                    <a:pt x="125" y="165"/>
                    <a:pt x="68" y="165"/>
                    <a:pt x="12" y="165"/>
                  </a:cubicBezTo>
                  <a:cubicBezTo>
                    <a:pt x="12" y="162"/>
                    <a:pt x="12" y="159"/>
                    <a:pt x="11" y="156"/>
                  </a:cubicBezTo>
                  <a:cubicBezTo>
                    <a:pt x="14" y="155"/>
                    <a:pt x="21" y="156"/>
                    <a:pt x="23" y="156"/>
                  </a:cubicBezTo>
                  <a:cubicBezTo>
                    <a:pt x="28" y="156"/>
                    <a:pt x="33" y="156"/>
                    <a:pt x="38" y="156"/>
                  </a:cubicBezTo>
                  <a:cubicBezTo>
                    <a:pt x="47" y="156"/>
                    <a:pt x="56" y="156"/>
                    <a:pt x="65" y="156"/>
                  </a:cubicBezTo>
                  <a:cubicBezTo>
                    <a:pt x="83" y="157"/>
                    <a:pt x="100" y="158"/>
                    <a:pt x="118" y="157"/>
                  </a:cubicBezTo>
                  <a:cubicBezTo>
                    <a:pt x="119" y="157"/>
                    <a:pt x="119" y="156"/>
                    <a:pt x="118" y="156"/>
                  </a:cubicBezTo>
                  <a:cubicBezTo>
                    <a:pt x="97" y="154"/>
                    <a:pt x="75" y="154"/>
                    <a:pt x="53" y="154"/>
                  </a:cubicBezTo>
                  <a:cubicBezTo>
                    <a:pt x="43" y="154"/>
                    <a:pt x="33" y="154"/>
                    <a:pt x="23" y="154"/>
                  </a:cubicBezTo>
                  <a:cubicBezTo>
                    <a:pt x="20" y="155"/>
                    <a:pt x="15" y="154"/>
                    <a:pt x="11" y="155"/>
                  </a:cubicBezTo>
                  <a:cubicBezTo>
                    <a:pt x="11" y="151"/>
                    <a:pt x="11" y="147"/>
                    <a:pt x="11" y="143"/>
                  </a:cubicBezTo>
                  <a:cubicBezTo>
                    <a:pt x="35" y="143"/>
                    <a:pt x="59" y="145"/>
                    <a:pt x="84" y="144"/>
                  </a:cubicBezTo>
                  <a:cubicBezTo>
                    <a:pt x="84" y="144"/>
                    <a:pt x="84" y="143"/>
                    <a:pt x="84" y="143"/>
                  </a:cubicBezTo>
                  <a:cubicBezTo>
                    <a:pt x="60" y="140"/>
                    <a:pt x="35" y="142"/>
                    <a:pt x="11" y="142"/>
                  </a:cubicBezTo>
                  <a:cubicBezTo>
                    <a:pt x="11" y="137"/>
                    <a:pt x="11" y="131"/>
                    <a:pt x="10" y="125"/>
                  </a:cubicBezTo>
                  <a:cubicBezTo>
                    <a:pt x="58" y="128"/>
                    <a:pt x="108" y="128"/>
                    <a:pt x="156" y="126"/>
                  </a:cubicBezTo>
                  <a:cubicBezTo>
                    <a:pt x="157" y="126"/>
                    <a:pt x="157" y="125"/>
                    <a:pt x="156" y="125"/>
                  </a:cubicBezTo>
                  <a:cubicBezTo>
                    <a:pt x="108" y="123"/>
                    <a:pt x="59" y="123"/>
                    <a:pt x="10" y="124"/>
                  </a:cubicBezTo>
                  <a:cubicBezTo>
                    <a:pt x="10" y="119"/>
                    <a:pt x="10" y="113"/>
                    <a:pt x="10" y="108"/>
                  </a:cubicBezTo>
                  <a:cubicBezTo>
                    <a:pt x="54" y="107"/>
                    <a:pt x="98" y="108"/>
                    <a:pt x="142" y="107"/>
                  </a:cubicBezTo>
                  <a:cubicBezTo>
                    <a:pt x="143" y="107"/>
                    <a:pt x="143" y="106"/>
                    <a:pt x="142" y="106"/>
                  </a:cubicBezTo>
                  <a:cubicBezTo>
                    <a:pt x="99" y="102"/>
                    <a:pt x="53" y="104"/>
                    <a:pt x="10" y="107"/>
                  </a:cubicBezTo>
                  <a:cubicBezTo>
                    <a:pt x="10" y="101"/>
                    <a:pt x="10" y="95"/>
                    <a:pt x="10" y="90"/>
                  </a:cubicBezTo>
                  <a:cubicBezTo>
                    <a:pt x="25" y="89"/>
                    <a:pt x="41" y="89"/>
                    <a:pt x="56" y="88"/>
                  </a:cubicBezTo>
                  <a:cubicBezTo>
                    <a:pt x="73" y="88"/>
                    <a:pt x="90" y="85"/>
                    <a:pt x="107" y="88"/>
                  </a:cubicBezTo>
                  <a:cubicBezTo>
                    <a:pt x="108" y="88"/>
                    <a:pt x="108" y="87"/>
                    <a:pt x="107" y="87"/>
                  </a:cubicBezTo>
                  <a:cubicBezTo>
                    <a:pt x="93" y="82"/>
                    <a:pt x="77" y="85"/>
                    <a:pt x="62" y="86"/>
                  </a:cubicBezTo>
                  <a:cubicBezTo>
                    <a:pt x="45" y="87"/>
                    <a:pt x="27" y="87"/>
                    <a:pt x="10" y="88"/>
                  </a:cubicBezTo>
                  <a:cubicBezTo>
                    <a:pt x="9" y="82"/>
                    <a:pt x="9" y="75"/>
                    <a:pt x="9" y="68"/>
                  </a:cubicBezTo>
                  <a:cubicBezTo>
                    <a:pt x="45" y="68"/>
                    <a:pt x="81" y="69"/>
                    <a:pt x="116" y="67"/>
                  </a:cubicBezTo>
                  <a:cubicBezTo>
                    <a:pt x="118" y="67"/>
                    <a:pt x="118" y="65"/>
                    <a:pt x="116" y="65"/>
                  </a:cubicBezTo>
                  <a:cubicBezTo>
                    <a:pt x="81" y="64"/>
                    <a:pt x="45" y="66"/>
                    <a:pt x="9" y="67"/>
                  </a:cubicBezTo>
                  <a:cubicBezTo>
                    <a:pt x="9" y="61"/>
                    <a:pt x="9" y="54"/>
                    <a:pt x="9" y="48"/>
                  </a:cubicBezTo>
                  <a:cubicBezTo>
                    <a:pt x="29" y="47"/>
                    <a:pt x="50" y="48"/>
                    <a:pt x="70" y="46"/>
                  </a:cubicBezTo>
                  <a:cubicBezTo>
                    <a:pt x="71" y="46"/>
                    <a:pt x="71" y="45"/>
                    <a:pt x="70" y="45"/>
                  </a:cubicBezTo>
                  <a:cubicBezTo>
                    <a:pt x="50" y="44"/>
                    <a:pt x="29" y="46"/>
                    <a:pt x="9" y="46"/>
                  </a:cubicBezTo>
                  <a:cubicBezTo>
                    <a:pt x="9" y="41"/>
                    <a:pt x="9" y="35"/>
                    <a:pt x="9" y="29"/>
                  </a:cubicBezTo>
                  <a:cubicBezTo>
                    <a:pt x="39" y="30"/>
                    <a:pt x="69" y="31"/>
                    <a:pt x="99" y="29"/>
                  </a:cubicBezTo>
                  <a:cubicBezTo>
                    <a:pt x="100" y="29"/>
                    <a:pt x="100" y="27"/>
                    <a:pt x="99" y="27"/>
                  </a:cubicBezTo>
                  <a:cubicBezTo>
                    <a:pt x="69" y="27"/>
                    <a:pt x="39" y="27"/>
                    <a:pt x="9" y="28"/>
                  </a:cubicBezTo>
                  <a:cubicBezTo>
                    <a:pt x="9" y="23"/>
                    <a:pt x="9" y="18"/>
                    <a:pt x="9" y="14"/>
                  </a:cubicBezTo>
                  <a:cubicBezTo>
                    <a:pt x="53" y="17"/>
                    <a:pt x="97" y="14"/>
                    <a:pt x="141" y="14"/>
                  </a:cubicBezTo>
                  <a:cubicBezTo>
                    <a:pt x="185" y="14"/>
                    <a:pt x="230" y="17"/>
                    <a:pt x="275" y="16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7"/>
                    <a:pt x="277" y="17"/>
                    <a:pt x="278" y="16"/>
                  </a:cubicBezTo>
                  <a:cubicBezTo>
                    <a:pt x="274" y="19"/>
                    <a:pt x="278" y="47"/>
                    <a:pt x="278" y="53"/>
                  </a:cubicBezTo>
                  <a:cubicBezTo>
                    <a:pt x="279" y="67"/>
                    <a:pt x="279" y="81"/>
                    <a:pt x="280" y="95"/>
                  </a:cubicBezTo>
                  <a:cubicBezTo>
                    <a:pt x="281" y="121"/>
                    <a:pt x="280" y="148"/>
                    <a:pt x="283" y="173"/>
                  </a:cubicBezTo>
                  <a:cubicBezTo>
                    <a:pt x="283" y="173"/>
                    <a:pt x="283" y="173"/>
                    <a:pt x="282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0246A5CD-299E-4C25-AC85-7222B216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288" y="1568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0" cap="rnd">
              <a:solidFill>
                <a:srgbClr val="1D1D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D8201448-6728-4A05-B39F-9D601B77A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1144588"/>
              <a:ext cx="42862" cy="36513"/>
            </a:xfrm>
            <a:custGeom>
              <a:avLst/>
              <a:gdLst>
                <a:gd name="T0" fmla="*/ 8 w 18"/>
                <a:gd name="T1" fmla="*/ 1 h 17"/>
                <a:gd name="T2" fmla="*/ 7 w 18"/>
                <a:gd name="T3" fmla="*/ 1 h 17"/>
                <a:gd name="T4" fmla="*/ 1 w 18"/>
                <a:gd name="T5" fmla="*/ 7 h 17"/>
                <a:gd name="T6" fmla="*/ 8 w 18"/>
                <a:gd name="T7" fmla="*/ 16 h 17"/>
                <a:gd name="T8" fmla="*/ 17 w 18"/>
                <a:gd name="T9" fmla="*/ 9 h 17"/>
                <a:gd name="T10" fmla="*/ 8 w 18"/>
                <a:gd name="T11" fmla="*/ 1 h 17"/>
                <a:gd name="T12" fmla="*/ 8 w 18"/>
                <a:gd name="T13" fmla="*/ 12 h 17"/>
                <a:gd name="T14" fmla="*/ 6 w 18"/>
                <a:gd name="T15" fmla="*/ 8 h 17"/>
                <a:gd name="T16" fmla="*/ 7 w 18"/>
                <a:gd name="T17" fmla="*/ 6 h 17"/>
                <a:gd name="T18" fmla="*/ 9 w 18"/>
                <a:gd name="T19" fmla="*/ 5 h 17"/>
                <a:gd name="T20" fmla="*/ 9 w 18"/>
                <a:gd name="T21" fmla="*/ 5 h 17"/>
                <a:gd name="T22" fmla="*/ 13 w 18"/>
                <a:gd name="T23" fmla="*/ 9 h 17"/>
                <a:gd name="T24" fmla="*/ 8 w 18"/>
                <a:gd name="T2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5" y="1"/>
                    <a:pt x="2" y="4"/>
                    <a:pt x="1" y="7"/>
                  </a:cubicBezTo>
                  <a:cubicBezTo>
                    <a:pt x="0" y="11"/>
                    <a:pt x="3" y="16"/>
                    <a:pt x="8" y="16"/>
                  </a:cubicBezTo>
                  <a:cubicBezTo>
                    <a:pt x="12" y="17"/>
                    <a:pt x="17" y="14"/>
                    <a:pt x="17" y="9"/>
                  </a:cubicBezTo>
                  <a:cubicBezTo>
                    <a:pt x="18" y="5"/>
                    <a:pt x="13" y="0"/>
                    <a:pt x="8" y="1"/>
                  </a:cubicBezTo>
                  <a:close/>
                  <a:moveTo>
                    <a:pt x="8" y="12"/>
                  </a:moveTo>
                  <a:cubicBezTo>
                    <a:pt x="7" y="11"/>
                    <a:pt x="6" y="9"/>
                    <a:pt x="6" y="8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3" y="6"/>
                    <a:pt x="13" y="9"/>
                  </a:cubicBezTo>
                  <a:cubicBezTo>
                    <a:pt x="13" y="11"/>
                    <a:pt x="10" y="12"/>
                    <a:pt x="8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7F4CABEB-818E-4F77-980B-9F7167B58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6650" y="1617663"/>
              <a:ext cx="703262" cy="53975"/>
            </a:xfrm>
            <a:custGeom>
              <a:avLst/>
              <a:gdLst>
                <a:gd name="T0" fmla="*/ 293 w 301"/>
                <a:gd name="T1" fmla="*/ 2 h 25"/>
                <a:gd name="T2" fmla="*/ 157 w 301"/>
                <a:gd name="T3" fmla="*/ 4 h 25"/>
                <a:gd name="T4" fmla="*/ 6 w 301"/>
                <a:gd name="T5" fmla="*/ 7 h 25"/>
                <a:gd name="T6" fmla="*/ 0 w 301"/>
                <a:gd name="T7" fmla="*/ 19 h 25"/>
                <a:gd name="T8" fmla="*/ 74 w 301"/>
                <a:gd name="T9" fmla="*/ 22 h 25"/>
                <a:gd name="T10" fmla="*/ 300 w 301"/>
                <a:gd name="T11" fmla="*/ 17 h 25"/>
                <a:gd name="T12" fmla="*/ 5 w 301"/>
                <a:gd name="T13" fmla="*/ 20 h 25"/>
                <a:gd name="T14" fmla="*/ 19 w 301"/>
                <a:gd name="T15" fmla="*/ 11 h 25"/>
                <a:gd name="T16" fmla="*/ 19 w 301"/>
                <a:gd name="T17" fmla="*/ 18 h 25"/>
                <a:gd name="T18" fmla="*/ 34 w 301"/>
                <a:gd name="T19" fmla="*/ 11 h 25"/>
                <a:gd name="T20" fmla="*/ 49 w 301"/>
                <a:gd name="T21" fmla="*/ 18 h 25"/>
                <a:gd name="T22" fmla="*/ 37 w 301"/>
                <a:gd name="T23" fmla="*/ 11 h 25"/>
                <a:gd name="T24" fmla="*/ 49 w 301"/>
                <a:gd name="T25" fmla="*/ 18 h 25"/>
                <a:gd name="T26" fmla="*/ 51 w 301"/>
                <a:gd name="T27" fmla="*/ 17 h 25"/>
                <a:gd name="T28" fmla="*/ 68 w 301"/>
                <a:gd name="T29" fmla="*/ 11 h 25"/>
                <a:gd name="T30" fmla="*/ 74 w 301"/>
                <a:gd name="T31" fmla="*/ 17 h 25"/>
                <a:gd name="T32" fmla="*/ 72 w 301"/>
                <a:gd name="T33" fmla="*/ 11 h 25"/>
                <a:gd name="T34" fmla="*/ 99 w 301"/>
                <a:gd name="T35" fmla="*/ 17 h 25"/>
                <a:gd name="T36" fmla="*/ 100 w 301"/>
                <a:gd name="T37" fmla="*/ 10 h 25"/>
                <a:gd name="T38" fmla="*/ 102 w 301"/>
                <a:gd name="T39" fmla="*/ 17 h 25"/>
                <a:gd name="T40" fmla="*/ 114 w 301"/>
                <a:gd name="T41" fmla="*/ 10 h 25"/>
                <a:gd name="T42" fmla="*/ 118 w 301"/>
                <a:gd name="T43" fmla="*/ 12 h 25"/>
                <a:gd name="T44" fmla="*/ 129 w 301"/>
                <a:gd name="T45" fmla="*/ 17 h 25"/>
                <a:gd name="T46" fmla="*/ 131 w 301"/>
                <a:gd name="T47" fmla="*/ 12 h 25"/>
                <a:gd name="T48" fmla="*/ 142 w 301"/>
                <a:gd name="T49" fmla="*/ 16 h 25"/>
                <a:gd name="T50" fmla="*/ 146 w 301"/>
                <a:gd name="T51" fmla="*/ 16 h 25"/>
                <a:gd name="T52" fmla="*/ 155 w 301"/>
                <a:gd name="T53" fmla="*/ 9 h 25"/>
                <a:gd name="T54" fmla="*/ 146 w 301"/>
                <a:gd name="T55" fmla="*/ 16 h 25"/>
                <a:gd name="T56" fmla="*/ 169 w 301"/>
                <a:gd name="T57" fmla="*/ 9 h 25"/>
                <a:gd name="T58" fmla="*/ 176 w 301"/>
                <a:gd name="T59" fmla="*/ 16 h 25"/>
                <a:gd name="T60" fmla="*/ 183 w 301"/>
                <a:gd name="T61" fmla="*/ 9 h 25"/>
                <a:gd name="T62" fmla="*/ 176 w 301"/>
                <a:gd name="T63" fmla="*/ 16 h 25"/>
                <a:gd name="T64" fmla="*/ 187 w 301"/>
                <a:gd name="T65" fmla="*/ 9 h 25"/>
                <a:gd name="T66" fmla="*/ 190 w 301"/>
                <a:gd name="T67" fmla="*/ 16 h 25"/>
                <a:gd name="T68" fmla="*/ 204 w 301"/>
                <a:gd name="T69" fmla="*/ 11 h 25"/>
                <a:gd name="T70" fmla="*/ 221 w 301"/>
                <a:gd name="T71" fmla="*/ 15 h 25"/>
                <a:gd name="T72" fmla="*/ 225 w 301"/>
                <a:gd name="T73" fmla="*/ 14 h 25"/>
                <a:gd name="T74" fmla="*/ 235 w 301"/>
                <a:gd name="T75" fmla="*/ 11 h 25"/>
                <a:gd name="T76" fmla="*/ 241 w 301"/>
                <a:gd name="T77" fmla="*/ 15 h 25"/>
                <a:gd name="T78" fmla="*/ 238 w 301"/>
                <a:gd name="T79" fmla="*/ 8 h 25"/>
                <a:gd name="T80" fmla="*/ 241 w 301"/>
                <a:gd name="T81" fmla="*/ 15 h 25"/>
                <a:gd name="T82" fmla="*/ 255 w 301"/>
                <a:gd name="T83" fmla="*/ 9 h 25"/>
                <a:gd name="T84" fmla="*/ 272 w 301"/>
                <a:gd name="T85" fmla="*/ 15 h 25"/>
                <a:gd name="T86" fmla="*/ 276 w 301"/>
                <a:gd name="T87" fmla="*/ 15 h 25"/>
                <a:gd name="T88" fmla="*/ 275 w 301"/>
                <a:gd name="T89" fmla="*/ 7 h 25"/>
                <a:gd name="T90" fmla="*/ 294 w 301"/>
                <a:gd name="T9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" h="25">
                  <a:moveTo>
                    <a:pt x="301" y="15"/>
                  </a:moveTo>
                  <a:cubicBezTo>
                    <a:pt x="300" y="12"/>
                    <a:pt x="298" y="10"/>
                    <a:pt x="297" y="8"/>
                  </a:cubicBezTo>
                  <a:cubicBezTo>
                    <a:pt x="296" y="6"/>
                    <a:pt x="294" y="4"/>
                    <a:pt x="293" y="2"/>
                  </a:cubicBezTo>
                  <a:cubicBezTo>
                    <a:pt x="293" y="0"/>
                    <a:pt x="291" y="0"/>
                    <a:pt x="290" y="1"/>
                  </a:cubicBezTo>
                  <a:cubicBezTo>
                    <a:pt x="246" y="2"/>
                    <a:pt x="202" y="3"/>
                    <a:pt x="158" y="5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56" y="2"/>
                    <a:pt x="154" y="3"/>
                    <a:pt x="154" y="5"/>
                  </a:cubicBezTo>
                  <a:cubicBezTo>
                    <a:pt x="152" y="5"/>
                    <a:pt x="150" y="5"/>
                    <a:pt x="148" y="5"/>
                  </a:cubicBezTo>
                  <a:cubicBezTo>
                    <a:pt x="101" y="6"/>
                    <a:pt x="53" y="3"/>
                    <a:pt x="6" y="7"/>
                  </a:cubicBezTo>
                  <a:cubicBezTo>
                    <a:pt x="4" y="7"/>
                    <a:pt x="4" y="10"/>
                    <a:pt x="6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2" y="15"/>
                    <a:pt x="1" y="17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25" y="25"/>
                    <a:pt x="50" y="22"/>
                    <a:pt x="74" y="22"/>
                  </a:cubicBezTo>
                  <a:cubicBezTo>
                    <a:pt x="99" y="21"/>
                    <a:pt x="124" y="21"/>
                    <a:pt x="149" y="20"/>
                  </a:cubicBezTo>
                  <a:cubicBezTo>
                    <a:pt x="199" y="20"/>
                    <a:pt x="248" y="20"/>
                    <a:pt x="298" y="20"/>
                  </a:cubicBezTo>
                  <a:cubicBezTo>
                    <a:pt x="300" y="20"/>
                    <a:pt x="301" y="18"/>
                    <a:pt x="300" y="17"/>
                  </a:cubicBezTo>
                  <a:cubicBezTo>
                    <a:pt x="301" y="16"/>
                    <a:pt x="301" y="16"/>
                    <a:pt x="301" y="15"/>
                  </a:cubicBezTo>
                  <a:close/>
                  <a:moveTo>
                    <a:pt x="17" y="18"/>
                  </a:moveTo>
                  <a:cubicBezTo>
                    <a:pt x="13" y="19"/>
                    <a:pt x="9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9" y="15"/>
                    <a:pt x="11" y="12"/>
                    <a:pt x="11" y="10"/>
                  </a:cubicBezTo>
                  <a:cubicBezTo>
                    <a:pt x="14" y="11"/>
                    <a:pt x="16" y="11"/>
                    <a:pt x="19" y="11"/>
                  </a:cubicBezTo>
                  <a:cubicBezTo>
                    <a:pt x="17" y="13"/>
                    <a:pt x="17" y="16"/>
                    <a:pt x="17" y="18"/>
                  </a:cubicBezTo>
                  <a:close/>
                  <a:moveTo>
                    <a:pt x="33" y="18"/>
                  </a:moveTo>
                  <a:cubicBezTo>
                    <a:pt x="28" y="18"/>
                    <a:pt x="24" y="18"/>
                    <a:pt x="19" y="18"/>
                  </a:cubicBezTo>
                  <a:cubicBezTo>
                    <a:pt x="20" y="17"/>
                    <a:pt x="20" y="16"/>
                    <a:pt x="21" y="14"/>
                  </a:cubicBezTo>
                  <a:cubicBezTo>
                    <a:pt x="21" y="13"/>
                    <a:pt x="22" y="12"/>
                    <a:pt x="23" y="11"/>
                  </a:cubicBezTo>
                  <a:cubicBezTo>
                    <a:pt x="26" y="11"/>
                    <a:pt x="30" y="11"/>
                    <a:pt x="34" y="11"/>
                  </a:cubicBezTo>
                  <a:cubicBezTo>
                    <a:pt x="33" y="13"/>
                    <a:pt x="33" y="15"/>
                    <a:pt x="33" y="17"/>
                  </a:cubicBezTo>
                  <a:cubicBezTo>
                    <a:pt x="32" y="17"/>
                    <a:pt x="33" y="18"/>
                    <a:pt x="33" y="18"/>
                  </a:cubicBezTo>
                  <a:close/>
                  <a:moveTo>
                    <a:pt x="49" y="18"/>
                  </a:moveTo>
                  <a:cubicBezTo>
                    <a:pt x="44" y="18"/>
                    <a:pt x="39" y="18"/>
                    <a:pt x="35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5"/>
                    <a:pt x="36" y="13"/>
                    <a:pt x="37" y="11"/>
                  </a:cubicBezTo>
                  <a:cubicBezTo>
                    <a:pt x="41" y="11"/>
                    <a:pt x="46" y="11"/>
                    <a:pt x="50" y="11"/>
                  </a:cubicBezTo>
                  <a:cubicBezTo>
                    <a:pt x="50" y="13"/>
                    <a:pt x="49" y="14"/>
                    <a:pt x="48" y="15"/>
                  </a:cubicBezTo>
                  <a:cubicBezTo>
                    <a:pt x="48" y="16"/>
                    <a:pt x="48" y="17"/>
                    <a:pt x="49" y="18"/>
                  </a:cubicBezTo>
                  <a:close/>
                  <a:moveTo>
                    <a:pt x="66" y="18"/>
                  </a:moveTo>
                  <a:cubicBezTo>
                    <a:pt x="61" y="18"/>
                    <a:pt x="56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5"/>
                    <a:pt x="53" y="14"/>
                    <a:pt x="54" y="12"/>
                  </a:cubicBezTo>
                  <a:cubicBezTo>
                    <a:pt x="55" y="12"/>
                    <a:pt x="55" y="12"/>
                    <a:pt x="55" y="11"/>
                  </a:cubicBezTo>
                  <a:cubicBezTo>
                    <a:pt x="59" y="11"/>
                    <a:pt x="64" y="11"/>
                    <a:pt x="68" y="11"/>
                  </a:cubicBezTo>
                  <a:cubicBezTo>
                    <a:pt x="67" y="13"/>
                    <a:pt x="66" y="15"/>
                    <a:pt x="66" y="18"/>
                  </a:cubicBezTo>
                  <a:close/>
                  <a:moveTo>
                    <a:pt x="81" y="17"/>
                  </a:moveTo>
                  <a:cubicBezTo>
                    <a:pt x="79" y="17"/>
                    <a:pt x="76" y="17"/>
                    <a:pt x="74" y="17"/>
                  </a:cubicBezTo>
                  <a:cubicBezTo>
                    <a:pt x="72" y="17"/>
                    <a:pt x="70" y="17"/>
                    <a:pt x="69" y="17"/>
                  </a:cubicBezTo>
                  <a:cubicBezTo>
                    <a:pt x="70" y="16"/>
                    <a:pt x="71" y="14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6" y="11"/>
                    <a:pt x="80" y="11"/>
                    <a:pt x="84" y="11"/>
                  </a:cubicBezTo>
                  <a:cubicBezTo>
                    <a:pt x="82" y="13"/>
                    <a:pt x="82" y="15"/>
                    <a:pt x="81" y="17"/>
                  </a:cubicBezTo>
                  <a:close/>
                  <a:moveTo>
                    <a:pt x="99" y="17"/>
                  </a:moveTo>
                  <a:cubicBezTo>
                    <a:pt x="94" y="17"/>
                    <a:pt x="90" y="17"/>
                    <a:pt x="85" y="17"/>
                  </a:cubicBezTo>
                  <a:cubicBezTo>
                    <a:pt x="86" y="15"/>
                    <a:pt x="87" y="13"/>
                    <a:pt x="87" y="11"/>
                  </a:cubicBezTo>
                  <a:cubicBezTo>
                    <a:pt x="92" y="11"/>
                    <a:pt x="96" y="10"/>
                    <a:pt x="100" y="10"/>
                  </a:cubicBezTo>
                  <a:cubicBezTo>
                    <a:pt x="99" y="12"/>
                    <a:pt x="99" y="15"/>
                    <a:pt x="99" y="17"/>
                  </a:cubicBezTo>
                  <a:close/>
                  <a:moveTo>
                    <a:pt x="113" y="17"/>
                  </a:moveTo>
                  <a:cubicBezTo>
                    <a:pt x="110" y="17"/>
                    <a:pt x="106" y="17"/>
                    <a:pt x="102" y="17"/>
                  </a:cubicBezTo>
                  <a:cubicBezTo>
                    <a:pt x="102" y="16"/>
                    <a:pt x="102" y="15"/>
                    <a:pt x="102" y="15"/>
                  </a:cubicBezTo>
                  <a:cubicBezTo>
                    <a:pt x="103" y="13"/>
                    <a:pt x="103" y="12"/>
                    <a:pt x="103" y="10"/>
                  </a:cubicBezTo>
                  <a:cubicBezTo>
                    <a:pt x="107" y="10"/>
                    <a:pt x="110" y="10"/>
                    <a:pt x="114" y="10"/>
                  </a:cubicBezTo>
                  <a:cubicBezTo>
                    <a:pt x="113" y="12"/>
                    <a:pt x="113" y="15"/>
                    <a:pt x="113" y="17"/>
                  </a:cubicBezTo>
                  <a:close/>
                  <a:moveTo>
                    <a:pt x="117" y="17"/>
                  </a:moveTo>
                  <a:cubicBezTo>
                    <a:pt x="117" y="15"/>
                    <a:pt x="117" y="14"/>
                    <a:pt x="118" y="12"/>
                  </a:cubicBezTo>
                  <a:cubicBezTo>
                    <a:pt x="118" y="11"/>
                    <a:pt x="118" y="10"/>
                    <a:pt x="118" y="10"/>
                  </a:cubicBezTo>
                  <a:cubicBezTo>
                    <a:pt x="122" y="10"/>
                    <a:pt x="125" y="10"/>
                    <a:pt x="128" y="10"/>
                  </a:cubicBezTo>
                  <a:cubicBezTo>
                    <a:pt x="128" y="12"/>
                    <a:pt x="128" y="14"/>
                    <a:pt x="129" y="17"/>
                  </a:cubicBezTo>
                  <a:cubicBezTo>
                    <a:pt x="125" y="17"/>
                    <a:pt x="121" y="17"/>
                    <a:pt x="117" y="17"/>
                  </a:cubicBezTo>
                  <a:close/>
                  <a:moveTo>
                    <a:pt x="131" y="17"/>
                  </a:moveTo>
                  <a:cubicBezTo>
                    <a:pt x="131" y="15"/>
                    <a:pt x="131" y="14"/>
                    <a:pt x="131" y="12"/>
                  </a:cubicBezTo>
                  <a:cubicBezTo>
                    <a:pt x="132" y="11"/>
                    <a:pt x="132" y="10"/>
                    <a:pt x="132" y="9"/>
                  </a:cubicBezTo>
                  <a:cubicBezTo>
                    <a:pt x="135" y="9"/>
                    <a:pt x="138" y="9"/>
                    <a:pt x="141" y="9"/>
                  </a:cubicBezTo>
                  <a:cubicBezTo>
                    <a:pt x="141" y="12"/>
                    <a:pt x="141" y="14"/>
                    <a:pt x="142" y="16"/>
                  </a:cubicBezTo>
                  <a:cubicBezTo>
                    <a:pt x="138" y="17"/>
                    <a:pt x="135" y="17"/>
                    <a:pt x="131" y="17"/>
                  </a:cubicBezTo>
                  <a:close/>
                  <a:moveTo>
                    <a:pt x="146" y="16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46" y="14"/>
                    <a:pt x="146" y="12"/>
                    <a:pt x="146" y="9"/>
                  </a:cubicBezTo>
                  <a:cubicBezTo>
                    <a:pt x="147" y="9"/>
                    <a:pt x="147" y="9"/>
                    <a:pt x="148" y="9"/>
                  </a:cubicBezTo>
                  <a:cubicBezTo>
                    <a:pt x="151" y="9"/>
                    <a:pt x="153" y="9"/>
                    <a:pt x="155" y="9"/>
                  </a:cubicBezTo>
                  <a:cubicBezTo>
                    <a:pt x="156" y="10"/>
                    <a:pt x="156" y="10"/>
                    <a:pt x="156" y="11"/>
                  </a:cubicBezTo>
                  <a:cubicBezTo>
                    <a:pt x="157" y="13"/>
                    <a:pt x="157" y="14"/>
                    <a:pt x="157" y="16"/>
                  </a:cubicBezTo>
                  <a:cubicBezTo>
                    <a:pt x="154" y="16"/>
                    <a:pt x="150" y="16"/>
                    <a:pt x="146" y="16"/>
                  </a:cubicBezTo>
                  <a:close/>
                  <a:moveTo>
                    <a:pt x="160" y="16"/>
                  </a:moveTo>
                  <a:cubicBezTo>
                    <a:pt x="160" y="14"/>
                    <a:pt x="160" y="12"/>
                    <a:pt x="160" y="9"/>
                  </a:cubicBezTo>
                  <a:cubicBezTo>
                    <a:pt x="163" y="9"/>
                    <a:pt x="166" y="9"/>
                    <a:pt x="169" y="9"/>
                  </a:cubicBezTo>
                  <a:cubicBezTo>
                    <a:pt x="170" y="11"/>
                    <a:pt x="171" y="14"/>
                    <a:pt x="172" y="16"/>
                  </a:cubicBezTo>
                  <a:cubicBezTo>
                    <a:pt x="168" y="16"/>
                    <a:pt x="164" y="16"/>
                    <a:pt x="160" y="16"/>
                  </a:cubicBezTo>
                  <a:close/>
                  <a:moveTo>
                    <a:pt x="176" y="16"/>
                  </a:moveTo>
                  <a:cubicBezTo>
                    <a:pt x="175" y="14"/>
                    <a:pt x="175" y="13"/>
                    <a:pt x="174" y="11"/>
                  </a:cubicBezTo>
                  <a:cubicBezTo>
                    <a:pt x="174" y="10"/>
                    <a:pt x="174" y="10"/>
                    <a:pt x="174" y="9"/>
                  </a:cubicBezTo>
                  <a:cubicBezTo>
                    <a:pt x="177" y="9"/>
                    <a:pt x="180" y="9"/>
                    <a:pt x="183" y="9"/>
                  </a:cubicBezTo>
                  <a:cubicBezTo>
                    <a:pt x="184" y="10"/>
                    <a:pt x="184" y="11"/>
                    <a:pt x="184" y="12"/>
                  </a:cubicBezTo>
                  <a:cubicBezTo>
                    <a:pt x="185" y="13"/>
                    <a:pt x="186" y="14"/>
                    <a:pt x="187" y="16"/>
                  </a:cubicBezTo>
                  <a:cubicBezTo>
                    <a:pt x="183" y="16"/>
                    <a:pt x="180" y="16"/>
                    <a:pt x="176" y="16"/>
                  </a:cubicBezTo>
                  <a:close/>
                  <a:moveTo>
                    <a:pt x="190" y="16"/>
                  </a:moveTo>
                  <a:cubicBezTo>
                    <a:pt x="189" y="14"/>
                    <a:pt x="188" y="12"/>
                    <a:pt x="187" y="10"/>
                  </a:cubicBezTo>
                  <a:cubicBezTo>
                    <a:pt x="187" y="10"/>
                    <a:pt x="187" y="9"/>
                    <a:pt x="187" y="9"/>
                  </a:cubicBezTo>
                  <a:cubicBezTo>
                    <a:pt x="191" y="9"/>
                    <a:pt x="195" y="9"/>
                    <a:pt x="199" y="9"/>
                  </a:cubicBezTo>
                  <a:cubicBezTo>
                    <a:pt x="199" y="11"/>
                    <a:pt x="200" y="14"/>
                    <a:pt x="202" y="16"/>
                  </a:cubicBezTo>
                  <a:cubicBezTo>
                    <a:pt x="198" y="16"/>
                    <a:pt x="194" y="16"/>
                    <a:pt x="190" y="16"/>
                  </a:cubicBezTo>
                  <a:close/>
                  <a:moveTo>
                    <a:pt x="206" y="16"/>
                  </a:moveTo>
                  <a:cubicBezTo>
                    <a:pt x="206" y="15"/>
                    <a:pt x="206" y="15"/>
                    <a:pt x="206" y="15"/>
                  </a:cubicBezTo>
                  <a:cubicBezTo>
                    <a:pt x="205" y="14"/>
                    <a:pt x="204" y="13"/>
                    <a:pt x="204" y="11"/>
                  </a:cubicBezTo>
                  <a:cubicBezTo>
                    <a:pt x="204" y="10"/>
                    <a:pt x="203" y="10"/>
                    <a:pt x="203" y="9"/>
                  </a:cubicBezTo>
                  <a:cubicBezTo>
                    <a:pt x="208" y="9"/>
                    <a:pt x="213" y="9"/>
                    <a:pt x="218" y="9"/>
                  </a:cubicBezTo>
                  <a:cubicBezTo>
                    <a:pt x="219" y="11"/>
                    <a:pt x="220" y="13"/>
                    <a:pt x="221" y="15"/>
                  </a:cubicBezTo>
                  <a:cubicBezTo>
                    <a:pt x="216" y="15"/>
                    <a:pt x="211" y="15"/>
                    <a:pt x="206" y="16"/>
                  </a:cubicBezTo>
                  <a:close/>
                  <a:moveTo>
                    <a:pt x="225" y="15"/>
                  </a:moveTo>
                  <a:cubicBezTo>
                    <a:pt x="225" y="15"/>
                    <a:pt x="225" y="15"/>
                    <a:pt x="225" y="14"/>
                  </a:cubicBezTo>
                  <a:cubicBezTo>
                    <a:pt x="224" y="12"/>
                    <a:pt x="224" y="10"/>
                    <a:pt x="223" y="9"/>
                  </a:cubicBezTo>
                  <a:cubicBezTo>
                    <a:pt x="226" y="8"/>
                    <a:pt x="230" y="8"/>
                    <a:pt x="234" y="8"/>
                  </a:cubicBezTo>
                  <a:cubicBezTo>
                    <a:pt x="234" y="9"/>
                    <a:pt x="235" y="10"/>
                    <a:pt x="235" y="11"/>
                  </a:cubicBezTo>
                  <a:cubicBezTo>
                    <a:pt x="236" y="12"/>
                    <a:pt x="236" y="14"/>
                    <a:pt x="237" y="15"/>
                  </a:cubicBezTo>
                  <a:cubicBezTo>
                    <a:pt x="233" y="15"/>
                    <a:pt x="229" y="15"/>
                    <a:pt x="225" y="15"/>
                  </a:cubicBezTo>
                  <a:close/>
                  <a:moveTo>
                    <a:pt x="241" y="15"/>
                  </a:moveTo>
                  <a:cubicBezTo>
                    <a:pt x="241" y="15"/>
                    <a:pt x="241" y="15"/>
                    <a:pt x="241" y="15"/>
                  </a:cubicBezTo>
                  <a:cubicBezTo>
                    <a:pt x="240" y="13"/>
                    <a:pt x="240" y="11"/>
                    <a:pt x="239" y="9"/>
                  </a:cubicBezTo>
                  <a:cubicBezTo>
                    <a:pt x="239" y="9"/>
                    <a:pt x="238" y="9"/>
                    <a:pt x="238" y="8"/>
                  </a:cubicBezTo>
                  <a:cubicBezTo>
                    <a:pt x="243" y="8"/>
                    <a:pt x="247" y="8"/>
                    <a:pt x="251" y="8"/>
                  </a:cubicBezTo>
                  <a:cubicBezTo>
                    <a:pt x="251" y="10"/>
                    <a:pt x="253" y="13"/>
                    <a:pt x="254" y="15"/>
                  </a:cubicBezTo>
                  <a:cubicBezTo>
                    <a:pt x="250" y="15"/>
                    <a:pt x="245" y="15"/>
                    <a:pt x="241" y="15"/>
                  </a:cubicBezTo>
                  <a:close/>
                  <a:moveTo>
                    <a:pt x="257" y="15"/>
                  </a:moveTo>
                  <a:cubicBezTo>
                    <a:pt x="257" y="14"/>
                    <a:pt x="257" y="14"/>
                    <a:pt x="257" y="13"/>
                  </a:cubicBezTo>
                  <a:cubicBezTo>
                    <a:pt x="256" y="12"/>
                    <a:pt x="256" y="10"/>
                    <a:pt x="255" y="9"/>
                  </a:cubicBezTo>
                  <a:cubicBezTo>
                    <a:pt x="255" y="8"/>
                    <a:pt x="255" y="8"/>
                    <a:pt x="255" y="8"/>
                  </a:cubicBezTo>
                  <a:cubicBezTo>
                    <a:pt x="260" y="8"/>
                    <a:pt x="265" y="8"/>
                    <a:pt x="269" y="7"/>
                  </a:cubicBezTo>
                  <a:cubicBezTo>
                    <a:pt x="270" y="10"/>
                    <a:pt x="271" y="13"/>
                    <a:pt x="272" y="15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67" y="15"/>
                    <a:pt x="262" y="15"/>
                    <a:pt x="257" y="15"/>
                  </a:cubicBezTo>
                  <a:close/>
                  <a:moveTo>
                    <a:pt x="276" y="15"/>
                  </a:moveTo>
                  <a:cubicBezTo>
                    <a:pt x="276" y="14"/>
                    <a:pt x="277" y="13"/>
                    <a:pt x="276" y="13"/>
                  </a:cubicBezTo>
                  <a:cubicBezTo>
                    <a:pt x="276" y="11"/>
                    <a:pt x="276" y="9"/>
                    <a:pt x="275" y="8"/>
                  </a:cubicBezTo>
                  <a:cubicBezTo>
                    <a:pt x="275" y="8"/>
                    <a:pt x="275" y="7"/>
                    <a:pt x="275" y="7"/>
                  </a:cubicBezTo>
                  <a:cubicBezTo>
                    <a:pt x="280" y="7"/>
                    <a:pt x="285" y="7"/>
                    <a:pt x="291" y="7"/>
                  </a:cubicBezTo>
                  <a:cubicBezTo>
                    <a:pt x="291" y="8"/>
                    <a:pt x="292" y="10"/>
                    <a:pt x="292" y="11"/>
                  </a:cubicBezTo>
                  <a:cubicBezTo>
                    <a:pt x="293" y="12"/>
                    <a:pt x="294" y="13"/>
                    <a:pt x="294" y="14"/>
                  </a:cubicBezTo>
                  <a:cubicBezTo>
                    <a:pt x="288" y="14"/>
                    <a:pt x="282" y="14"/>
                    <a:pt x="276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F11A0F45-41F9-43D8-A12B-FEEC49D5B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100" y="1679575"/>
              <a:ext cx="847725" cy="130175"/>
            </a:xfrm>
            <a:custGeom>
              <a:avLst/>
              <a:gdLst>
                <a:gd name="T0" fmla="*/ 225 w 362"/>
                <a:gd name="T1" fmla="*/ 2 h 60"/>
                <a:gd name="T2" fmla="*/ 31 w 362"/>
                <a:gd name="T3" fmla="*/ 4 h 60"/>
                <a:gd name="T4" fmla="*/ 361 w 362"/>
                <a:gd name="T5" fmla="*/ 47 h 60"/>
                <a:gd name="T6" fmla="*/ 166 w 362"/>
                <a:gd name="T7" fmla="*/ 18 h 60"/>
                <a:gd name="T8" fmla="*/ 177 w 362"/>
                <a:gd name="T9" fmla="*/ 39 h 60"/>
                <a:gd name="T10" fmla="*/ 151 w 362"/>
                <a:gd name="T11" fmla="*/ 18 h 60"/>
                <a:gd name="T12" fmla="*/ 138 w 362"/>
                <a:gd name="T13" fmla="*/ 8 h 60"/>
                <a:gd name="T14" fmla="*/ 122 w 362"/>
                <a:gd name="T15" fmla="*/ 8 h 60"/>
                <a:gd name="T16" fmla="*/ 116 w 362"/>
                <a:gd name="T17" fmla="*/ 27 h 60"/>
                <a:gd name="T18" fmla="*/ 104 w 362"/>
                <a:gd name="T19" fmla="*/ 8 h 60"/>
                <a:gd name="T20" fmla="*/ 100 w 362"/>
                <a:gd name="T21" fmla="*/ 8 h 60"/>
                <a:gd name="T22" fmla="*/ 84 w 362"/>
                <a:gd name="T23" fmla="*/ 18 h 60"/>
                <a:gd name="T24" fmla="*/ 70 w 362"/>
                <a:gd name="T25" fmla="*/ 8 h 60"/>
                <a:gd name="T26" fmla="*/ 64 w 362"/>
                <a:gd name="T27" fmla="*/ 26 h 60"/>
                <a:gd name="T28" fmla="*/ 51 w 362"/>
                <a:gd name="T29" fmla="*/ 7 h 60"/>
                <a:gd name="T30" fmla="*/ 53 w 362"/>
                <a:gd name="T31" fmla="*/ 39 h 60"/>
                <a:gd name="T32" fmla="*/ 41 w 362"/>
                <a:gd name="T33" fmla="*/ 14 h 60"/>
                <a:gd name="T34" fmla="*/ 30 w 362"/>
                <a:gd name="T35" fmla="*/ 17 h 60"/>
                <a:gd name="T36" fmla="*/ 5 w 362"/>
                <a:gd name="T37" fmla="*/ 53 h 60"/>
                <a:gd name="T38" fmla="*/ 51 w 362"/>
                <a:gd name="T39" fmla="*/ 44 h 60"/>
                <a:gd name="T40" fmla="*/ 58 w 362"/>
                <a:gd name="T41" fmla="*/ 39 h 60"/>
                <a:gd name="T42" fmla="*/ 73 w 362"/>
                <a:gd name="T43" fmla="*/ 45 h 60"/>
                <a:gd name="T44" fmla="*/ 105 w 362"/>
                <a:gd name="T45" fmla="*/ 51 h 60"/>
                <a:gd name="T46" fmla="*/ 109 w 362"/>
                <a:gd name="T47" fmla="*/ 51 h 60"/>
                <a:gd name="T48" fmla="*/ 127 w 362"/>
                <a:gd name="T49" fmla="*/ 33 h 60"/>
                <a:gd name="T50" fmla="*/ 143 w 362"/>
                <a:gd name="T51" fmla="*/ 39 h 60"/>
                <a:gd name="T52" fmla="*/ 136 w 362"/>
                <a:gd name="T53" fmla="*/ 18 h 60"/>
                <a:gd name="T54" fmla="*/ 146 w 362"/>
                <a:gd name="T55" fmla="*/ 52 h 60"/>
                <a:gd name="T56" fmla="*/ 163 w 362"/>
                <a:gd name="T57" fmla="*/ 52 h 60"/>
                <a:gd name="T58" fmla="*/ 347 w 362"/>
                <a:gd name="T59" fmla="*/ 36 h 60"/>
                <a:gd name="T60" fmla="*/ 323 w 362"/>
                <a:gd name="T61" fmla="*/ 25 h 60"/>
                <a:gd name="T62" fmla="*/ 309 w 362"/>
                <a:gd name="T63" fmla="*/ 31 h 60"/>
                <a:gd name="T64" fmla="*/ 325 w 362"/>
                <a:gd name="T65" fmla="*/ 30 h 60"/>
                <a:gd name="T66" fmla="*/ 336 w 362"/>
                <a:gd name="T67" fmla="*/ 5 h 60"/>
                <a:gd name="T68" fmla="*/ 317 w 362"/>
                <a:gd name="T69" fmla="*/ 12 h 60"/>
                <a:gd name="T70" fmla="*/ 302 w 362"/>
                <a:gd name="T71" fmla="*/ 17 h 60"/>
                <a:gd name="T72" fmla="*/ 219 w 362"/>
                <a:gd name="T73" fmla="*/ 29 h 60"/>
                <a:gd name="T74" fmla="*/ 251 w 362"/>
                <a:gd name="T75" fmla="*/ 28 h 60"/>
                <a:gd name="T76" fmla="*/ 254 w 362"/>
                <a:gd name="T77" fmla="*/ 33 h 60"/>
                <a:gd name="T78" fmla="*/ 276 w 362"/>
                <a:gd name="T79" fmla="*/ 38 h 60"/>
                <a:gd name="T80" fmla="*/ 277 w 362"/>
                <a:gd name="T81" fmla="*/ 27 h 60"/>
                <a:gd name="T82" fmla="*/ 298 w 362"/>
                <a:gd name="T83" fmla="*/ 6 h 60"/>
                <a:gd name="T84" fmla="*/ 271 w 362"/>
                <a:gd name="T85" fmla="*/ 14 h 60"/>
                <a:gd name="T86" fmla="*/ 263 w 362"/>
                <a:gd name="T87" fmla="*/ 6 h 60"/>
                <a:gd name="T88" fmla="*/ 226 w 362"/>
                <a:gd name="T89" fmla="*/ 14 h 60"/>
                <a:gd name="T90" fmla="*/ 197 w 362"/>
                <a:gd name="T91" fmla="*/ 7 h 60"/>
                <a:gd name="T92" fmla="*/ 195 w 362"/>
                <a:gd name="T93" fmla="*/ 27 h 60"/>
                <a:gd name="T94" fmla="*/ 193 w 362"/>
                <a:gd name="T95" fmla="*/ 7 h 60"/>
                <a:gd name="T96" fmla="*/ 183 w 362"/>
                <a:gd name="T97" fmla="*/ 44 h 60"/>
                <a:gd name="T98" fmla="*/ 201 w 362"/>
                <a:gd name="T99" fmla="*/ 29 h 60"/>
                <a:gd name="T100" fmla="*/ 203 w 362"/>
                <a:gd name="T101" fmla="*/ 52 h 60"/>
                <a:gd name="T102" fmla="*/ 226 w 362"/>
                <a:gd name="T103" fmla="*/ 51 h 60"/>
                <a:gd name="T104" fmla="*/ 260 w 362"/>
                <a:gd name="T105" fmla="*/ 43 h 60"/>
                <a:gd name="T106" fmla="*/ 268 w 362"/>
                <a:gd name="T107" fmla="*/ 51 h 60"/>
                <a:gd name="T108" fmla="*/ 302 w 362"/>
                <a:gd name="T109" fmla="*/ 43 h 60"/>
                <a:gd name="T110" fmla="*/ 336 w 362"/>
                <a:gd name="T111" fmla="*/ 49 h 60"/>
                <a:gd name="T112" fmla="*/ 350 w 362"/>
                <a:gd name="T113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2" h="60">
                  <a:moveTo>
                    <a:pt x="361" y="47"/>
                  </a:moveTo>
                  <a:cubicBezTo>
                    <a:pt x="357" y="40"/>
                    <a:pt x="352" y="34"/>
                    <a:pt x="348" y="26"/>
                  </a:cubicBezTo>
                  <a:cubicBezTo>
                    <a:pt x="344" y="19"/>
                    <a:pt x="341" y="12"/>
                    <a:pt x="338" y="5"/>
                  </a:cubicBezTo>
                  <a:cubicBezTo>
                    <a:pt x="339" y="3"/>
                    <a:pt x="338" y="0"/>
                    <a:pt x="336" y="0"/>
                  </a:cubicBezTo>
                  <a:cubicBezTo>
                    <a:pt x="312" y="1"/>
                    <a:pt x="289" y="1"/>
                    <a:pt x="265" y="2"/>
                  </a:cubicBezTo>
                  <a:cubicBezTo>
                    <a:pt x="264" y="0"/>
                    <a:pt x="263" y="1"/>
                    <a:pt x="262" y="2"/>
                  </a:cubicBezTo>
                  <a:cubicBezTo>
                    <a:pt x="250" y="2"/>
                    <a:pt x="237" y="2"/>
                    <a:pt x="225" y="2"/>
                  </a:cubicBezTo>
                  <a:cubicBezTo>
                    <a:pt x="224" y="2"/>
                    <a:pt x="224" y="2"/>
                    <a:pt x="223" y="2"/>
                  </a:cubicBezTo>
                  <a:cubicBezTo>
                    <a:pt x="219" y="2"/>
                    <a:pt x="215" y="2"/>
                    <a:pt x="210" y="2"/>
                  </a:cubicBezTo>
                  <a:cubicBezTo>
                    <a:pt x="209" y="1"/>
                    <a:pt x="208" y="2"/>
                    <a:pt x="207" y="3"/>
                  </a:cubicBezTo>
                  <a:cubicBezTo>
                    <a:pt x="199" y="3"/>
                    <a:pt x="191" y="3"/>
                    <a:pt x="184" y="3"/>
                  </a:cubicBezTo>
                  <a:cubicBezTo>
                    <a:pt x="134" y="3"/>
                    <a:pt x="83" y="1"/>
                    <a:pt x="33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19" y="20"/>
                    <a:pt x="9" y="37"/>
                    <a:pt x="1" y="54"/>
                  </a:cubicBezTo>
                  <a:cubicBezTo>
                    <a:pt x="0" y="55"/>
                    <a:pt x="2" y="56"/>
                    <a:pt x="3" y="55"/>
                  </a:cubicBezTo>
                  <a:cubicBezTo>
                    <a:pt x="61" y="60"/>
                    <a:pt x="121" y="57"/>
                    <a:pt x="180" y="57"/>
                  </a:cubicBezTo>
                  <a:cubicBezTo>
                    <a:pt x="240" y="57"/>
                    <a:pt x="299" y="56"/>
                    <a:pt x="359" y="54"/>
                  </a:cubicBezTo>
                  <a:cubicBezTo>
                    <a:pt x="361" y="54"/>
                    <a:pt x="362" y="51"/>
                    <a:pt x="361" y="50"/>
                  </a:cubicBezTo>
                  <a:cubicBezTo>
                    <a:pt x="361" y="49"/>
                    <a:pt x="361" y="48"/>
                    <a:pt x="361" y="47"/>
                  </a:cubicBezTo>
                  <a:close/>
                  <a:moveTo>
                    <a:pt x="167" y="7"/>
                  </a:moveTo>
                  <a:cubicBezTo>
                    <a:pt x="171" y="7"/>
                    <a:pt x="174" y="7"/>
                    <a:pt x="178" y="7"/>
                  </a:cubicBezTo>
                  <a:cubicBezTo>
                    <a:pt x="178" y="9"/>
                    <a:pt x="177" y="12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3" y="14"/>
                    <a:pt x="170" y="14"/>
                    <a:pt x="166" y="14"/>
                  </a:cubicBezTo>
                  <a:cubicBezTo>
                    <a:pt x="167" y="12"/>
                    <a:pt x="167" y="9"/>
                    <a:pt x="167" y="7"/>
                  </a:cubicBezTo>
                  <a:close/>
                  <a:moveTo>
                    <a:pt x="166" y="18"/>
                  </a:moveTo>
                  <a:cubicBezTo>
                    <a:pt x="170" y="18"/>
                    <a:pt x="173" y="18"/>
                    <a:pt x="177" y="19"/>
                  </a:cubicBezTo>
                  <a:cubicBezTo>
                    <a:pt x="177" y="22"/>
                    <a:pt x="177" y="25"/>
                    <a:pt x="177" y="29"/>
                  </a:cubicBezTo>
                  <a:cubicBezTo>
                    <a:pt x="173" y="29"/>
                    <a:pt x="169" y="29"/>
                    <a:pt x="165" y="28"/>
                  </a:cubicBezTo>
                  <a:cubicBezTo>
                    <a:pt x="165" y="25"/>
                    <a:pt x="166" y="22"/>
                    <a:pt x="166" y="18"/>
                  </a:cubicBezTo>
                  <a:close/>
                  <a:moveTo>
                    <a:pt x="165" y="33"/>
                  </a:moveTo>
                  <a:cubicBezTo>
                    <a:pt x="169" y="33"/>
                    <a:pt x="173" y="33"/>
                    <a:pt x="177" y="33"/>
                  </a:cubicBezTo>
                  <a:cubicBezTo>
                    <a:pt x="177" y="35"/>
                    <a:pt x="177" y="37"/>
                    <a:pt x="177" y="39"/>
                  </a:cubicBezTo>
                  <a:cubicBezTo>
                    <a:pt x="173" y="39"/>
                    <a:pt x="169" y="39"/>
                    <a:pt x="164" y="39"/>
                  </a:cubicBezTo>
                  <a:cubicBezTo>
                    <a:pt x="165" y="37"/>
                    <a:pt x="165" y="35"/>
                    <a:pt x="165" y="33"/>
                  </a:cubicBezTo>
                  <a:close/>
                  <a:moveTo>
                    <a:pt x="151" y="18"/>
                  </a:moveTo>
                  <a:cubicBezTo>
                    <a:pt x="154" y="18"/>
                    <a:pt x="157" y="18"/>
                    <a:pt x="160" y="18"/>
                  </a:cubicBezTo>
                  <a:cubicBezTo>
                    <a:pt x="160" y="22"/>
                    <a:pt x="159" y="25"/>
                    <a:pt x="159" y="28"/>
                  </a:cubicBezTo>
                  <a:cubicBezTo>
                    <a:pt x="156" y="28"/>
                    <a:pt x="153" y="28"/>
                    <a:pt x="150" y="28"/>
                  </a:cubicBezTo>
                  <a:cubicBezTo>
                    <a:pt x="150" y="25"/>
                    <a:pt x="151" y="22"/>
                    <a:pt x="151" y="18"/>
                  </a:cubicBezTo>
                  <a:close/>
                  <a:moveTo>
                    <a:pt x="149" y="35"/>
                  </a:moveTo>
                  <a:cubicBezTo>
                    <a:pt x="149" y="35"/>
                    <a:pt x="149" y="34"/>
                    <a:pt x="149" y="33"/>
                  </a:cubicBezTo>
                  <a:cubicBezTo>
                    <a:pt x="152" y="33"/>
                    <a:pt x="156" y="33"/>
                    <a:pt x="159" y="33"/>
                  </a:cubicBezTo>
                  <a:cubicBezTo>
                    <a:pt x="159" y="35"/>
                    <a:pt x="159" y="37"/>
                    <a:pt x="159" y="39"/>
                  </a:cubicBezTo>
                  <a:cubicBezTo>
                    <a:pt x="156" y="39"/>
                    <a:pt x="152" y="39"/>
                    <a:pt x="149" y="39"/>
                  </a:cubicBezTo>
                  <a:cubicBezTo>
                    <a:pt x="149" y="38"/>
                    <a:pt x="149" y="37"/>
                    <a:pt x="149" y="35"/>
                  </a:cubicBezTo>
                  <a:close/>
                  <a:moveTo>
                    <a:pt x="138" y="8"/>
                  </a:moveTo>
                  <a:cubicBezTo>
                    <a:pt x="138" y="8"/>
                    <a:pt x="138" y="8"/>
                    <a:pt x="138" y="8"/>
                  </a:cubicBezTo>
                  <a:cubicBezTo>
                    <a:pt x="141" y="8"/>
                    <a:pt x="145" y="8"/>
                    <a:pt x="148" y="7"/>
                  </a:cubicBezTo>
                  <a:cubicBezTo>
                    <a:pt x="147" y="9"/>
                    <a:pt x="147" y="11"/>
                    <a:pt x="147" y="13"/>
                  </a:cubicBezTo>
                  <a:cubicBezTo>
                    <a:pt x="143" y="13"/>
                    <a:pt x="140" y="13"/>
                    <a:pt x="137" y="13"/>
                  </a:cubicBezTo>
                  <a:cubicBezTo>
                    <a:pt x="137" y="11"/>
                    <a:pt x="138" y="9"/>
                    <a:pt x="138" y="8"/>
                  </a:cubicBezTo>
                  <a:close/>
                  <a:moveTo>
                    <a:pt x="122" y="9"/>
                  </a:moveTo>
                  <a:cubicBezTo>
                    <a:pt x="122" y="8"/>
                    <a:pt x="122" y="8"/>
                    <a:pt x="122" y="8"/>
                  </a:cubicBezTo>
                  <a:cubicBezTo>
                    <a:pt x="126" y="8"/>
                    <a:pt x="130" y="8"/>
                    <a:pt x="134" y="8"/>
                  </a:cubicBezTo>
                  <a:cubicBezTo>
                    <a:pt x="133" y="9"/>
                    <a:pt x="133" y="11"/>
                    <a:pt x="132" y="13"/>
                  </a:cubicBezTo>
                  <a:cubicBezTo>
                    <a:pt x="128" y="12"/>
                    <a:pt x="124" y="12"/>
                    <a:pt x="121" y="12"/>
                  </a:cubicBezTo>
                  <a:cubicBezTo>
                    <a:pt x="121" y="11"/>
                    <a:pt x="121" y="10"/>
                    <a:pt x="122" y="9"/>
                  </a:cubicBezTo>
                  <a:close/>
                  <a:moveTo>
                    <a:pt x="130" y="18"/>
                  </a:moveTo>
                  <a:cubicBezTo>
                    <a:pt x="130" y="21"/>
                    <a:pt x="129" y="24"/>
                    <a:pt x="128" y="27"/>
                  </a:cubicBezTo>
                  <a:cubicBezTo>
                    <a:pt x="124" y="27"/>
                    <a:pt x="120" y="27"/>
                    <a:pt x="116" y="27"/>
                  </a:cubicBezTo>
                  <a:cubicBezTo>
                    <a:pt x="117" y="24"/>
                    <a:pt x="118" y="21"/>
                    <a:pt x="119" y="18"/>
                  </a:cubicBezTo>
                  <a:cubicBezTo>
                    <a:pt x="123" y="18"/>
                    <a:pt x="127" y="18"/>
                    <a:pt x="130" y="18"/>
                  </a:cubicBezTo>
                  <a:close/>
                  <a:moveTo>
                    <a:pt x="104" y="8"/>
                  </a:moveTo>
                  <a:cubicBezTo>
                    <a:pt x="108" y="8"/>
                    <a:pt x="112" y="8"/>
                    <a:pt x="117" y="8"/>
                  </a:cubicBezTo>
                  <a:cubicBezTo>
                    <a:pt x="116" y="9"/>
                    <a:pt x="116" y="11"/>
                    <a:pt x="115" y="12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3" y="10"/>
                    <a:pt x="103" y="9"/>
                    <a:pt x="104" y="8"/>
                  </a:cubicBezTo>
                  <a:close/>
                  <a:moveTo>
                    <a:pt x="114" y="18"/>
                  </a:moveTo>
                  <a:cubicBezTo>
                    <a:pt x="113" y="21"/>
                    <a:pt x="112" y="24"/>
                    <a:pt x="111" y="27"/>
                  </a:cubicBezTo>
                  <a:cubicBezTo>
                    <a:pt x="107" y="27"/>
                    <a:pt x="102" y="27"/>
                    <a:pt x="98" y="26"/>
                  </a:cubicBezTo>
                  <a:cubicBezTo>
                    <a:pt x="99" y="24"/>
                    <a:pt x="100" y="21"/>
                    <a:pt x="101" y="18"/>
                  </a:cubicBezTo>
                  <a:cubicBezTo>
                    <a:pt x="105" y="18"/>
                    <a:pt x="109" y="18"/>
                    <a:pt x="114" y="18"/>
                  </a:cubicBezTo>
                  <a:close/>
                  <a:moveTo>
                    <a:pt x="86" y="8"/>
                  </a:moveTo>
                  <a:cubicBezTo>
                    <a:pt x="91" y="8"/>
                    <a:pt x="95" y="8"/>
                    <a:pt x="100" y="8"/>
                  </a:cubicBezTo>
                  <a:cubicBezTo>
                    <a:pt x="99" y="9"/>
                    <a:pt x="98" y="10"/>
                    <a:pt x="98" y="12"/>
                  </a:cubicBezTo>
                  <a:cubicBezTo>
                    <a:pt x="94" y="12"/>
                    <a:pt x="90" y="12"/>
                    <a:pt x="86" y="12"/>
                  </a:cubicBezTo>
                  <a:cubicBezTo>
                    <a:pt x="86" y="10"/>
                    <a:pt x="86" y="9"/>
                    <a:pt x="86" y="8"/>
                  </a:cubicBezTo>
                  <a:close/>
                  <a:moveTo>
                    <a:pt x="96" y="18"/>
                  </a:moveTo>
                  <a:cubicBezTo>
                    <a:pt x="95" y="21"/>
                    <a:pt x="94" y="23"/>
                    <a:pt x="93" y="26"/>
                  </a:cubicBezTo>
                  <a:cubicBezTo>
                    <a:pt x="89" y="26"/>
                    <a:pt x="85" y="26"/>
                    <a:pt x="81" y="26"/>
                  </a:cubicBezTo>
                  <a:cubicBezTo>
                    <a:pt x="82" y="23"/>
                    <a:pt x="83" y="20"/>
                    <a:pt x="84" y="18"/>
                  </a:cubicBezTo>
                  <a:cubicBezTo>
                    <a:pt x="88" y="18"/>
                    <a:pt x="92" y="18"/>
                    <a:pt x="96" y="18"/>
                  </a:cubicBezTo>
                  <a:close/>
                  <a:moveTo>
                    <a:pt x="91" y="33"/>
                  </a:moveTo>
                  <a:cubicBezTo>
                    <a:pt x="91" y="35"/>
                    <a:pt x="90" y="37"/>
                    <a:pt x="90" y="39"/>
                  </a:cubicBezTo>
                  <a:cubicBezTo>
                    <a:pt x="85" y="39"/>
                    <a:pt x="80" y="39"/>
                    <a:pt x="75" y="39"/>
                  </a:cubicBezTo>
                  <a:cubicBezTo>
                    <a:pt x="76" y="36"/>
                    <a:pt x="77" y="34"/>
                    <a:pt x="78" y="33"/>
                  </a:cubicBezTo>
                  <a:cubicBezTo>
                    <a:pt x="83" y="33"/>
                    <a:pt x="87" y="33"/>
                    <a:pt x="91" y="33"/>
                  </a:cubicBezTo>
                  <a:close/>
                  <a:moveTo>
                    <a:pt x="70" y="8"/>
                  </a:moveTo>
                  <a:cubicBezTo>
                    <a:pt x="74" y="8"/>
                    <a:pt x="78" y="8"/>
                    <a:pt x="82" y="8"/>
                  </a:cubicBezTo>
                  <a:cubicBezTo>
                    <a:pt x="81" y="9"/>
                    <a:pt x="81" y="10"/>
                    <a:pt x="80" y="12"/>
                  </a:cubicBezTo>
                  <a:cubicBezTo>
                    <a:pt x="76" y="12"/>
                    <a:pt x="73" y="12"/>
                    <a:pt x="69" y="12"/>
                  </a:cubicBezTo>
                  <a:cubicBezTo>
                    <a:pt x="70" y="10"/>
                    <a:pt x="70" y="9"/>
                    <a:pt x="70" y="8"/>
                  </a:cubicBezTo>
                  <a:close/>
                  <a:moveTo>
                    <a:pt x="78" y="18"/>
                  </a:moveTo>
                  <a:cubicBezTo>
                    <a:pt x="77" y="20"/>
                    <a:pt x="76" y="23"/>
                    <a:pt x="75" y="26"/>
                  </a:cubicBezTo>
                  <a:cubicBezTo>
                    <a:pt x="72" y="26"/>
                    <a:pt x="68" y="26"/>
                    <a:pt x="64" y="26"/>
                  </a:cubicBezTo>
                  <a:cubicBezTo>
                    <a:pt x="65" y="23"/>
                    <a:pt x="67" y="20"/>
                    <a:pt x="68" y="17"/>
                  </a:cubicBezTo>
                  <a:cubicBezTo>
                    <a:pt x="71" y="17"/>
                    <a:pt x="74" y="17"/>
                    <a:pt x="78" y="18"/>
                  </a:cubicBezTo>
                  <a:close/>
                  <a:moveTo>
                    <a:pt x="51" y="7"/>
                  </a:moveTo>
                  <a:cubicBezTo>
                    <a:pt x="56" y="7"/>
                    <a:pt x="61" y="7"/>
                    <a:pt x="66" y="8"/>
                  </a:cubicBezTo>
                  <a:cubicBezTo>
                    <a:pt x="65" y="9"/>
                    <a:pt x="64" y="11"/>
                    <a:pt x="64" y="12"/>
                  </a:cubicBezTo>
                  <a:cubicBezTo>
                    <a:pt x="59" y="12"/>
                    <a:pt x="54" y="13"/>
                    <a:pt x="49" y="13"/>
                  </a:cubicBezTo>
                  <a:cubicBezTo>
                    <a:pt x="50" y="11"/>
                    <a:pt x="50" y="9"/>
                    <a:pt x="51" y="7"/>
                  </a:cubicBezTo>
                  <a:close/>
                  <a:moveTo>
                    <a:pt x="42" y="26"/>
                  </a:moveTo>
                  <a:cubicBezTo>
                    <a:pt x="43" y="23"/>
                    <a:pt x="45" y="20"/>
                    <a:pt x="46" y="17"/>
                  </a:cubicBezTo>
                  <a:cubicBezTo>
                    <a:pt x="51" y="17"/>
                    <a:pt x="56" y="17"/>
                    <a:pt x="61" y="17"/>
                  </a:cubicBezTo>
                  <a:cubicBezTo>
                    <a:pt x="60" y="20"/>
                    <a:pt x="59" y="23"/>
                    <a:pt x="58" y="26"/>
                  </a:cubicBezTo>
                  <a:cubicBezTo>
                    <a:pt x="53" y="26"/>
                    <a:pt x="47" y="26"/>
                    <a:pt x="42" y="26"/>
                  </a:cubicBezTo>
                  <a:close/>
                  <a:moveTo>
                    <a:pt x="56" y="32"/>
                  </a:moveTo>
                  <a:cubicBezTo>
                    <a:pt x="55" y="34"/>
                    <a:pt x="54" y="36"/>
                    <a:pt x="53" y="39"/>
                  </a:cubicBezTo>
                  <a:cubicBezTo>
                    <a:pt x="47" y="39"/>
                    <a:pt x="41" y="39"/>
                    <a:pt x="35" y="39"/>
                  </a:cubicBezTo>
                  <a:cubicBezTo>
                    <a:pt x="36" y="36"/>
                    <a:pt x="38" y="33"/>
                    <a:pt x="39" y="31"/>
                  </a:cubicBezTo>
                  <a:cubicBezTo>
                    <a:pt x="45" y="31"/>
                    <a:pt x="50" y="31"/>
                    <a:pt x="56" y="32"/>
                  </a:cubicBezTo>
                  <a:close/>
                  <a:moveTo>
                    <a:pt x="35" y="8"/>
                  </a:moveTo>
                  <a:cubicBezTo>
                    <a:pt x="35" y="7"/>
                    <a:pt x="36" y="7"/>
                    <a:pt x="36" y="7"/>
                  </a:cubicBezTo>
                  <a:cubicBezTo>
                    <a:pt x="39" y="7"/>
                    <a:pt x="43" y="7"/>
                    <a:pt x="46" y="7"/>
                  </a:cubicBezTo>
                  <a:cubicBezTo>
                    <a:pt x="45" y="9"/>
                    <a:pt x="43" y="11"/>
                    <a:pt x="41" y="14"/>
                  </a:cubicBezTo>
                  <a:cubicBezTo>
                    <a:pt x="38" y="14"/>
                    <a:pt x="35" y="14"/>
                    <a:pt x="31" y="15"/>
                  </a:cubicBezTo>
                  <a:cubicBezTo>
                    <a:pt x="33" y="12"/>
                    <a:pt x="34" y="10"/>
                    <a:pt x="35" y="8"/>
                  </a:cubicBezTo>
                  <a:close/>
                  <a:moveTo>
                    <a:pt x="30" y="17"/>
                  </a:moveTo>
                  <a:cubicBezTo>
                    <a:pt x="33" y="17"/>
                    <a:pt x="36" y="17"/>
                    <a:pt x="39" y="17"/>
                  </a:cubicBezTo>
                  <a:cubicBezTo>
                    <a:pt x="38" y="20"/>
                    <a:pt x="36" y="23"/>
                    <a:pt x="35" y="26"/>
                  </a:cubicBezTo>
                  <a:cubicBezTo>
                    <a:pt x="31" y="26"/>
                    <a:pt x="28" y="26"/>
                    <a:pt x="24" y="26"/>
                  </a:cubicBezTo>
                  <a:cubicBezTo>
                    <a:pt x="26" y="23"/>
                    <a:pt x="28" y="20"/>
                    <a:pt x="30" y="17"/>
                  </a:cubicBezTo>
                  <a:close/>
                  <a:moveTo>
                    <a:pt x="22" y="29"/>
                  </a:moveTo>
                  <a:cubicBezTo>
                    <a:pt x="26" y="29"/>
                    <a:pt x="30" y="30"/>
                    <a:pt x="33" y="30"/>
                  </a:cubicBezTo>
                  <a:cubicBezTo>
                    <a:pt x="32" y="33"/>
                    <a:pt x="31" y="36"/>
                    <a:pt x="30" y="39"/>
                  </a:cubicBezTo>
                  <a:cubicBezTo>
                    <a:pt x="25" y="39"/>
                    <a:pt x="20" y="39"/>
                    <a:pt x="15" y="40"/>
                  </a:cubicBezTo>
                  <a:cubicBezTo>
                    <a:pt x="17" y="36"/>
                    <a:pt x="20" y="33"/>
                    <a:pt x="22" y="29"/>
                  </a:cubicBezTo>
                  <a:close/>
                  <a:moveTo>
                    <a:pt x="26" y="52"/>
                  </a:moveTo>
                  <a:cubicBezTo>
                    <a:pt x="19" y="52"/>
                    <a:pt x="12" y="52"/>
                    <a:pt x="5" y="53"/>
                  </a:cubicBezTo>
                  <a:cubicBezTo>
                    <a:pt x="8" y="49"/>
                    <a:pt x="11" y="46"/>
                    <a:pt x="13" y="42"/>
                  </a:cubicBezTo>
                  <a:cubicBezTo>
                    <a:pt x="18" y="42"/>
                    <a:pt x="24" y="43"/>
                    <a:pt x="29" y="43"/>
                  </a:cubicBezTo>
                  <a:cubicBezTo>
                    <a:pt x="28" y="46"/>
                    <a:pt x="27" y="49"/>
                    <a:pt x="26" y="52"/>
                  </a:cubicBezTo>
                  <a:close/>
                  <a:moveTo>
                    <a:pt x="49" y="51"/>
                  </a:moveTo>
                  <a:cubicBezTo>
                    <a:pt x="43" y="51"/>
                    <a:pt x="36" y="51"/>
                    <a:pt x="30" y="51"/>
                  </a:cubicBezTo>
                  <a:cubicBezTo>
                    <a:pt x="31" y="49"/>
                    <a:pt x="32" y="46"/>
                    <a:pt x="33" y="43"/>
                  </a:cubicBezTo>
                  <a:cubicBezTo>
                    <a:pt x="39" y="44"/>
                    <a:pt x="45" y="44"/>
                    <a:pt x="51" y="44"/>
                  </a:cubicBezTo>
                  <a:cubicBezTo>
                    <a:pt x="51" y="47"/>
                    <a:pt x="50" y="49"/>
                    <a:pt x="49" y="51"/>
                  </a:cubicBezTo>
                  <a:close/>
                  <a:moveTo>
                    <a:pt x="67" y="51"/>
                  </a:moveTo>
                  <a:cubicBezTo>
                    <a:pt x="62" y="51"/>
                    <a:pt x="57" y="51"/>
                    <a:pt x="52" y="51"/>
                  </a:cubicBezTo>
                  <a:cubicBezTo>
                    <a:pt x="53" y="49"/>
                    <a:pt x="54" y="47"/>
                    <a:pt x="55" y="45"/>
                  </a:cubicBezTo>
                  <a:cubicBezTo>
                    <a:pt x="59" y="45"/>
                    <a:pt x="64" y="45"/>
                    <a:pt x="68" y="45"/>
                  </a:cubicBezTo>
                  <a:cubicBezTo>
                    <a:pt x="67" y="47"/>
                    <a:pt x="67" y="49"/>
                    <a:pt x="67" y="51"/>
                  </a:cubicBezTo>
                  <a:close/>
                  <a:moveTo>
                    <a:pt x="58" y="39"/>
                  </a:moveTo>
                  <a:cubicBezTo>
                    <a:pt x="59" y="36"/>
                    <a:pt x="60" y="34"/>
                    <a:pt x="61" y="32"/>
                  </a:cubicBezTo>
                  <a:cubicBezTo>
                    <a:pt x="65" y="32"/>
                    <a:pt x="69" y="32"/>
                    <a:pt x="73" y="32"/>
                  </a:cubicBezTo>
                  <a:cubicBezTo>
                    <a:pt x="72" y="34"/>
                    <a:pt x="71" y="36"/>
                    <a:pt x="70" y="39"/>
                  </a:cubicBezTo>
                  <a:cubicBezTo>
                    <a:pt x="66" y="39"/>
                    <a:pt x="62" y="39"/>
                    <a:pt x="58" y="39"/>
                  </a:cubicBezTo>
                  <a:close/>
                  <a:moveTo>
                    <a:pt x="86" y="51"/>
                  </a:moveTo>
                  <a:cubicBezTo>
                    <a:pt x="81" y="51"/>
                    <a:pt x="76" y="51"/>
                    <a:pt x="71" y="51"/>
                  </a:cubicBezTo>
                  <a:cubicBezTo>
                    <a:pt x="71" y="49"/>
                    <a:pt x="72" y="47"/>
                    <a:pt x="73" y="45"/>
                  </a:cubicBezTo>
                  <a:cubicBezTo>
                    <a:pt x="78" y="45"/>
                    <a:pt x="83" y="45"/>
                    <a:pt x="88" y="45"/>
                  </a:cubicBezTo>
                  <a:cubicBezTo>
                    <a:pt x="87" y="47"/>
                    <a:pt x="87" y="49"/>
                    <a:pt x="86" y="51"/>
                  </a:cubicBezTo>
                  <a:close/>
                  <a:moveTo>
                    <a:pt x="105" y="51"/>
                  </a:moveTo>
                  <a:cubicBezTo>
                    <a:pt x="100" y="51"/>
                    <a:pt x="94" y="51"/>
                    <a:pt x="89" y="51"/>
                  </a:cubicBezTo>
                  <a:cubicBezTo>
                    <a:pt x="90" y="49"/>
                    <a:pt x="91" y="47"/>
                    <a:pt x="91" y="45"/>
                  </a:cubicBezTo>
                  <a:cubicBezTo>
                    <a:pt x="96" y="45"/>
                    <a:pt x="101" y="45"/>
                    <a:pt x="106" y="45"/>
                  </a:cubicBezTo>
                  <a:cubicBezTo>
                    <a:pt x="106" y="47"/>
                    <a:pt x="105" y="49"/>
                    <a:pt x="105" y="51"/>
                  </a:cubicBezTo>
                  <a:close/>
                  <a:moveTo>
                    <a:pt x="94" y="39"/>
                  </a:moveTo>
                  <a:cubicBezTo>
                    <a:pt x="94" y="37"/>
                    <a:pt x="95" y="35"/>
                    <a:pt x="96" y="33"/>
                  </a:cubicBezTo>
                  <a:cubicBezTo>
                    <a:pt x="100" y="33"/>
                    <a:pt x="105" y="33"/>
                    <a:pt x="109" y="33"/>
                  </a:cubicBezTo>
                  <a:cubicBezTo>
                    <a:pt x="109" y="35"/>
                    <a:pt x="108" y="37"/>
                    <a:pt x="108" y="39"/>
                  </a:cubicBezTo>
                  <a:cubicBezTo>
                    <a:pt x="103" y="39"/>
                    <a:pt x="98" y="39"/>
                    <a:pt x="94" y="39"/>
                  </a:cubicBezTo>
                  <a:close/>
                  <a:moveTo>
                    <a:pt x="125" y="51"/>
                  </a:moveTo>
                  <a:cubicBezTo>
                    <a:pt x="120" y="51"/>
                    <a:pt x="114" y="51"/>
                    <a:pt x="109" y="51"/>
                  </a:cubicBezTo>
                  <a:cubicBezTo>
                    <a:pt x="110" y="49"/>
                    <a:pt x="110" y="47"/>
                    <a:pt x="111" y="45"/>
                  </a:cubicBezTo>
                  <a:cubicBezTo>
                    <a:pt x="116" y="45"/>
                    <a:pt x="121" y="45"/>
                    <a:pt x="125" y="45"/>
                  </a:cubicBezTo>
                  <a:cubicBezTo>
                    <a:pt x="125" y="47"/>
                    <a:pt x="125" y="49"/>
                    <a:pt x="125" y="51"/>
                  </a:cubicBezTo>
                  <a:close/>
                  <a:moveTo>
                    <a:pt x="126" y="39"/>
                  </a:moveTo>
                  <a:cubicBezTo>
                    <a:pt x="122" y="39"/>
                    <a:pt x="117" y="39"/>
                    <a:pt x="113" y="39"/>
                  </a:cubicBezTo>
                  <a:cubicBezTo>
                    <a:pt x="113" y="37"/>
                    <a:pt x="114" y="35"/>
                    <a:pt x="115" y="33"/>
                  </a:cubicBezTo>
                  <a:cubicBezTo>
                    <a:pt x="119" y="33"/>
                    <a:pt x="123" y="33"/>
                    <a:pt x="127" y="33"/>
                  </a:cubicBezTo>
                  <a:cubicBezTo>
                    <a:pt x="127" y="35"/>
                    <a:pt x="126" y="37"/>
                    <a:pt x="126" y="39"/>
                  </a:cubicBezTo>
                  <a:close/>
                  <a:moveTo>
                    <a:pt x="128" y="51"/>
                  </a:moveTo>
                  <a:cubicBezTo>
                    <a:pt x="129" y="49"/>
                    <a:pt x="129" y="47"/>
                    <a:pt x="130" y="45"/>
                  </a:cubicBezTo>
                  <a:cubicBezTo>
                    <a:pt x="134" y="45"/>
                    <a:pt x="139" y="45"/>
                    <a:pt x="143" y="44"/>
                  </a:cubicBezTo>
                  <a:cubicBezTo>
                    <a:pt x="143" y="47"/>
                    <a:pt x="144" y="49"/>
                    <a:pt x="144" y="51"/>
                  </a:cubicBezTo>
                  <a:cubicBezTo>
                    <a:pt x="139" y="51"/>
                    <a:pt x="133" y="51"/>
                    <a:pt x="128" y="51"/>
                  </a:cubicBezTo>
                  <a:close/>
                  <a:moveTo>
                    <a:pt x="143" y="39"/>
                  </a:moveTo>
                  <a:cubicBezTo>
                    <a:pt x="139" y="39"/>
                    <a:pt x="135" y="39"/>
                    <a:pt x="131" y="39"/>
                  </a:cubicBezTo>
                  <a:cubicBezTo>
                    <a:pt x="131" y="37"/>
                    <a:pt x="132" y="35"/>
                    <a:pt x="132" y="33"/>
                  </a:cubicBezTo>
                  <a:cubicBezTo>
                    <a:pt x="136" y="33"/>
                    <a:pt x="140" y="33"/>
                    <a:pt x="144" y="33"/>
                  </a:cubicBezTo>
                  <a:cubicBezTo>
                    <a:pt x="144" y="35"/>
                    <a:pt x="144" y="37"/>
                    <a:pt x="143" y="39"/>
                  </a:cubicBezTo>
                  <a:close/>
                  <a:moveTo>
                    <a:pt x="145" y="28"/>
                  </a:moveTo>
                  <a:cubicBezTo>
                    <a:pt x="141" y="28"/>
                    <a:pt x="137" y="28"/>
                    <a:pt x="133" y="28"/>
                  </a:cubicBezTo>
                  <a:cubicBezTo>
                    <a:pt x="134" y="24"/>
                    <a:pt x="135" y="21"/>
                    <a:pt x="136" y="18"/>
                  </a:cubicBezTo>
                  <a:cubicBezTo>
                    <a:pt x="139" y="18"/>
                    <a:pt x="143" y="18"/>
                    <a:pt x="146" y="18"/>
                  </a:cubicBezTo>
                  <a:cubicBezTo>
                    <a:pt x="145" y="21"/>
                    <a:pt x="145" y="25"/>
                    <a:pt x="145" y="28"/>
                  </a:cubicBezTo>
                  <a:close/>
                  <a:moveTo>
                    <a:pt x="146" y="52"/>
                  </a:moveTo>
                  <a:cubicBezTo>
                    <a:pt x="147" y="49"/>
                    <a:pt x="148" y="47"/>
                    <a:pt x="148" y="44"/>
                  </a:cubicBezTo>
                  <a:cubicBezTo>
                    <a:pt x="152" y="44"/>
                    <a:pt x="156" y="44"/>
                    <a:pt x="159" y="44"/>
                  </a:cubicBezTo>
                  <a:cubicBezTo>
                    <a:pt x="160" y="47"/>
                    <a:pt x="160" y="49"/>
                    <a:pt x="161" y="52"/>
                  </a:cubicBezTo>
                  <a:cubicBezTo>
                    <a:pt x="156" y="52"/>
                    <a:pt x="151" y="52"/>
                    <a:pt x="146" y="52"/>
                  </a:cubicBezTo>
                  <a:close/>
                  <a:moveTo>
                    <a:pt x="161" y="14"/>
                  </a:moveTo>
                  <a:cubicBezTo>
                    <a:pt x="158" y="14"/>
                    <a:pt x="155" y="13"/>
                    <a:pt x="152" y="13"/>
                  </a:cubicBezTo>
                  <a:cubicBezTo>
                    <a:pt x="153" y="12"/>
                    <a:pt x="153" y="10"/>
                    <a:pt x="153" y="8"/>
                  </a:cubicBezTo>
                  <a:cubicBezTo>
                    <a:pt x="153" y="8"/>
                    <a:pt x="153" y="8"/>
                    <a:pt x="153" y="7"/>
                  </a:cubicBezTo>
                  <a:cubicBezTo>
                    <a:pt x="156" y="7"/>
                    <a:pt x="159" y="7"/>
                    <a:pt x="162" y="7"/>
                  </a:cubicBezTo>
                  <a:cubicBezTo>
                    <a:pt x="161" y="9"/>
                    <a:pt x="161" y="11"/>
                    <a:pt x="161" y="14"/>
                  </a:cubicBezTo>
                  <a:close/>
                  <a:moveTo>
                    <a:pt x="163" y="52"/>
                  </a:moveTo>
                  <a:cubicBezTo>
                    <a:pt x="164" y="49"/>
                    <a:pt x="164" y="47"/>
                    <a:pt x="164" y="44"/>
                  </a:cubicBezTo>
                  <a:cubicBezTo>
                    <a:pt x="169" y="44"/>
                    <a:pt x="173" y="44"/>
                    <a:pt x="177" y="44"/>
                  </a:cubicBezTo>
                  <a:cubicBezTo>
                    <a:pt x="178" y="47"/>
                    <a:pt x="178" y="49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75" y="52"/>
                    <a:pt x="169" y="52"/>
                    <a:pt x="163" y="52"/>
                  </a:cubicBezTo>
                  <a:close/>
                  <a:moveTo>
                    <a:pt x="343" y="29"/>
                  </a:moveTo>
                  <a:cubicBezTo>
                    <a:pt x="344" y="31"/>
                    <a:pt x="345" y="34"/>
                    <a:pt x="347" y="36"/>
                  </a:cubicBezTo>
                  <a:cubicBezTo>
                    <a:pt x="342" y="36"/>
                    <a:pt x="337" y="37"/>
                    <a:pt x="333" y="37"/>
                  </a:cubicBezTo>
                  <a:cubicBezTo>
                    <a:pt x="332" y="34"/>
                    <a:pt x="331" y="32"/>
                    <a:pt x="330" y="30"/>
                  </a:cubicBezTo>
                  <a:cubicBezTo>
                    <a:pt x="334" y="30"/>
                    <a:pt x="338" y="29"/>
                    <a:pt x="341" y="29"/>
                  </a:cubicBezTo>
                  <a:cubicBezTo>
                    <a:pt x="342" y="29"/>
                    <a:pt x="342" y="29"/>
                    <a:pt x="343" y="29"/>
                  </a:cubicBezTo>
                  <a:close/>
                  <a:moveTo>
                    <a:pt x="308" y="17"/>
                  </a:moveTo>
                  <a:cubicBezTo>
                    <a:pt x="312" y="17"/>
                    <a:pt x="316" y="17"/>
                    <a:pt x="319" y="17"/>
                  </a:cubicBezTo>
                  <a:cubicBezTo>
                    <a:pt x="320" y="20"/>
                    <a:pt x="322" y="22"/>
                    <a:pt x="323" y="25"/>
                  </a:cubicBezTo>
                  <a:cubicBezTo>
                    <a:pt x="319" y="25"/>
                    <a:pt x="316" y="25"/>
                    <a:pt x="312" y="25"/>
                  </a:cubicBezTo>
                  <a:cubicBezTo>
                    <a:pt x="311" y="23"/>
                    <a:pt x="310" y="20"/>
                    <a:pt x="308" y="17"/>
                  </a:cubicBezTo>
                  <a:close/>
                  <a:moveTo>
                    <a:pt x="312" y="37"/>
                  </a:moveTo>
                  <a:cubicBezTo>
                    <a:pt x="308" y="37"/>
                    <a:pt x="303" y="37"/>
                    <a:pt x="299" y="37"/>
                  </a:cubicBezTo>
                  <a:cubicBezTo>
                    <a:pt x="298" y="35"/>
                    <a:pt x="297" y="34"/>
                    <a:pt x="296" y="32"/>
                  </a:cubicBezTo>
                  <a:cubicBezTo>
                    <a:pt x="296" y="32"/>
                    <a:pt x="296" y="32"/>
                    <a:pt x="296" y="31"/>
                  </a:cubicBezTo>
                  <a:cubicBezTo>
                    <a:pt x="300" y="31"/>
                    <a:pt x="304" y="31"/>
                    <a:pt x="309" y="31"/>
                  </a:cubicBezTo>
                  <a:cubicBezTo>
                    <a:pt x="310" y="33"/>
                    <a:pt x="311" y="35"/>
                    <a:pt x="312" y="37"/>
                  </a:cubicBezTo>
                  <a:close/>
                  <a:moveTo>
                    <a:pt x="325" y="30"/>
                  </a:moveTo>
                  <a:cubicBezTo>
                    <a:pt x="325" y="31"/>
                    <a:pt x="326" y="31"/>
                    <a:pt x="326" y="32"/>
                  </a:cubicBezTo>
                  <a:cubicBezTo>
                    <a:pt x="327" y="34"/>
                    <a:pt x="327" y="35"/>
                    <a:pt x="328" y="37"/>
                  </a:cubicBezTo>
                  <a:cubicBezTo>
                    <a:pt x="324" y="37"/>
                    <a:pt x="321" y="37"/>
                    <a:pt x="317" y="37"/>
                  </a:cubicBezTo>
                  <a:cubicBezTo>
                    <a:pt x="316" y="35"/>
                    <a:pt x="315" y="33"/>
                    <a:pt x="314" y="31"/>
                  </a:cubicBezTo>
                  <a:cubicBezTo>
                    <a:pt x="318" y="30"/>
                    <a:pt x="322" y="30"/>
                    <a:pt x="325" y="30"/>
                  </a:cubicBezTo>
                  <a:close/>
                  <a:moveTo>
                    <a:pt x="338" y="16"/>
                  </a:moveTo>
                  <a:cubicBezTo>
                    <a:pt x="339" y="18"/>
                    <a:pt x="340" y="21"/>
                    <a:pt x="341" y="24"/>
                  </a:cubicBezTo>
                  <a:cubicBezTo>
                    <a:pt x="336" y="24"/>
                    <a:pt x="332" y="24"/>
                    <a:pt x="328" y="25"/>
                  </a:cubicBezTo>
                  <a:cubicBezTo>
                    <a:pt x="326" y="22"/>
                    <a:pt x="325" y="19"/>
                    <a:pt x="324" y="17"/>
                  </a:cubicBezTo>
                  <a:cubicBezTo>
                    <a:pt x="328" y="16"/>
                    <a:pt x="333" y="16"/>
                    <a:pt x="337" y="16"/>
                  </a:cubicBezTo>
                  <a:cubicBezTo>
                    <a:pt x="338" y="16"/>
                    <a:pt x="338" y="16"/>
                    <a:pt x="338" y="16"/>
                  </a:cubicBezTo>
                  <a:close/>
                  <a:moveTo>
                    <a:pt x="336" y="5"/>
                  </a:moveTo>
                  <a:cubicBezTo>
                    <a:pt x="336" y="7"/>
                    <a:pt x="337" y="9"/>
                    <a:pt x="337" y="11"/>
                  </a:cubicBezTo>
                  <a:cubicBezTo>
                    <a:pt x="332" y="12"/>
                    <a:pt x="327" y="12"/>
                    <a:pt x="322" y="12"/>
                  </a:cubicBezTo>
                  <a:cubicBezTo>
                    <a:pt x="321" y="10"/>
                    <a:pt x="320" y="8"/>
                    <a:pt x="319" y="6"/>
                  </a:cubicBezTo>
                  <a:cubicBezTo>
                    <a:pt x="325" y="6"/>
                    <a:pt x="330" y="6"/>
                    <a:pt x="336" y="6"/>
                  </a:cubicBezTo>
                  <a:cubicBezTo>
                    <a:pt x="336" y="6"/>
                    <a:pt x="336" y="5"/>
                    <a:pt x="336" y="5"/>
                  </a:cubicBezTo>
                  <a:close/>
                  <a:moveTo>
                    <a:pt x="315" y="6"/>
                  </a:moveTo>
                  <a:cubicBezTo>
                    <a:pt x="315" y="8"/>
                    <a:pt x="316" y="10"/>
                    <a:pt x="317" y="12"/>
                  </a:cubicBezTo>
                  <a:cubicBezTo>
                    <a:pt x="314" y="12"/>
                    <a:pt x="310" y="13"/>
                    <a:pt x="306" y="13"/>
                  </a:cubicBezTo>
                  <a:cubicBezTo>
                    <a:pt x="305" y="10"/>
                    <a:pt x="304" y="8"/>
                    <a:pt x="302" y="6"/>
                  </a:cubicBezTo>
                  <a:cubicBezTo>
                    <a:pt x="306" y="6"/>
                    <a:pt x="311" y="6"/>
                    <a:pt x="315" y="6"/>
                  </a:cubicBezTo>
                  <a:close/>
                  <a:moveTo>
                    <a:pt x="306" y="26"/>
                  </a:moveTo>
                  <a:cubicBezTo>
                    <a:pt x="302" y="26"/>
                    <a:pt x="298" y="26"/>
                    <a:pt x="294" y="26"/>
                  </a:cubicBezTo>
                  <a:cubicBezTo>
                    <a:pt x="292" y="23"/>
                    <a:pt x="291" y="21"/>
                    <a:pt x="290" y="18"/>
                  </a:cubicBezTo>
                  <a:cubicBezTo>
                    <a:pt x="294" y="18"/>
                    <a:pt x="298" y="18"/>
                    <a:pt x="302" y="17"/>
                  </a:cubicBezTo>
                  <a:cubicBezTo>
                    <a:pt x="303" y="20"/>
                    <a:pt x="305" y="23"/>
                    <a:pt x="306" y="26"/>
                  </a:cubicBezTo>
                  <a:close/>
                  <a:moveTo>
                    <a:pt x="234" y="33"/>
                  </a:moveTo>
                  <a:cubicBezTo>
                    <a:pt x="235" y="35"/>
                    <a:pt x="236" y="37"/>
                    <a:pt x="237" y="38"/>
                  </a:cubicBezTo>
                  <a:cubicBezTo>
                    <a:pt x="232" y="38"/>
                    <a:pt x="227" y="39"/>
                    <a:pt x="222" y="39"/>
                  </a:cubicBezTo>
                  <a:cubicBezTo>
                    <a:pt x="221" y="37"/>
                    <a:pt x="221" y="35"/>
                    <a:pt x="220" y="33"/>
                  </a:cubicBezTo>
                  <a:cubicBezTo>
                    <a:pt x="225" y="33"/>
                    <a:pt x="229" y="33"/>
                    <a:pt x="234" y="33"/>
                  </a:cubicBezTo>
                  <a:close/>
                  <a:moveTo>
                    <a:pt x="219" y="29"/>
                  </a:moveTo>
                  <a:cubicBezTo>
                    <a:pt x="217" y="25"/>
                    <a:pt x="216" y="22"/>
                    <a:pt x="215" y="19"/>
                  </a:cubicBezTo>
                  <a:cubicBezTo>
                    <a:pt x="220" y="19"/>
                    <a:pt x="224" y="19"/>
                    <a:pt x="228" y="19"/>
                  </a:cubicBezTo>
                  <a:cubicBezTo>
                    <a:pt x="229" y="22"/>
                    <a:pt x="231" y="25"/>
                    <a:pt x="232" y="28"/>
                  </a:cubicBezTo>
                  <a:cubicBezTo>
                    <a:pt x="228" y="28"/>
                    <a:pt x="223" y="28"/>
                    <a:pt x="219" y="29"/>
                  </a:cubicBezTo>
                  <a:close/>
                  <a:moveTo>
                    <a:pt x="233" y="19"/>
                  </a:moveTo>
                  <a:cubicBezTo>
                    <a:pt x="238" y="19"/>
                    <a:pt x="242" y="19"/>
                    <a:pt x="247" y="19"/>
                  </a:cubicBezTo>
                  <a:cubicBezTo>
                    <a:pt x="248" y="22"/>
                    <a:pt x="250" y="25"/>
                    <a:pt x="251" y="28"/>
                  </a:cubicBezTo>
                  <a:cubicBezTo>
                    <a:pt x="247" y="28"/>
                    <a:pt x="242" y="28"/>
                    <a:pt x="238" y="28"/>
                  </a:cubicBezTo>
                  <a:cubicBezTo>
                    <a:pt x="236" y="25"/>
                    <a:pt x="235" y="22"/>
                    <a:pt x="233" y="19"/>
                  </a:cubicBezTo>
                  <a:close/>
                  <a:moveTo>
                    <a:pt x="254" y="33"/>
                  </a:moveTo>
                  <a:cubicBezTo>
                    <a:pt x="255" y="34"/>
                    <a:pt x="256" y="36"/>
                    <a:pt x="257" y="38"/>
                  </a:cubicBezTo>
                  <a:cubicBezTo>
                    <a:pt x="252" y="38"/>
                    <a:pt x="247" y="38"/>
                    <a:pt x="242" y="38"/>
                  </a:cubicBezTo>
                  <a:cubicBezTo>
                    <a:pt x="241" y="36"/>
                    <a:pt x="241" y="35"/>
                    <a:pt x="240" y="33"/>
                  </a:cubicBezTo>
                  <a:cubicBezTo>
                    <a:pt x="244" y="33"/>
                    <a:pt x="249" y="33"/>
                    <a:pt x="254" y="33"/>
                  </a:cubicBezTo>
                  <a:close/>
                  <a:moveTo>
                    <a:pt x="253" y="18"/>
                  </a:moveTo>
                  <a:cubicBezTo>
                    <a:pt x="258" y="18"/>
                    <a:pt x="263" y="18"/>
                    <a:pt x="267" y="18"/>
                  </a:cubicBezTo>
                  <a:cubicBezTo>
                    <a:pt x="269" y="21"/>
                    <a:pt x="270" y="24"/>
                    <a:pt x="271" y="27"/>
                  </a:cubicBezTo>
                  <a:cubicBezTo>
                    <a:pt x="267" y="27"/>
                    <a:pt x="262" y="28"/>
                    <a:pt x="258" y="28"/>
                  </a:cubicBezTo>
                  <a:cubicBezTo>
                    <a:pt x="256" y="25"/>
                    <a:pt x="255" y="22"/>
                    <a:pt x="253" y="18"/>
                  </a:cubicBezTo>
                  <a:close/>
                  <a:moveTo>
                    <a:pt x="274" y="32"/>
                  </a:moveTo>
                  <a:cubicBezTo>
                    <a:pt x="274" y="34"/>
                    <a:pt x="275" y="36"/>
                    <a:pt x="276" y="38"/>
                  </a:cubicBezTo>
                  <a:cubicBezTo>
                    <a:pt x="272" y="38"/>
                    <a:pt x="267" y="38"/>
                    <a:pt x="262" y="38"/>
                  </a:cubicBezTo>
                  <a:cubicBezTo>
                    <a:pt x="262" y="36"/>
                    <a:pt x="261" y="34"/>
                    <a:pt x="260" y="32"/>
                  </a:cubicBezTo>
                  <a:cubicBezTo>
                    <a:pt x="264" y="32"/>
                    <a:pt x="269" y="32"/>
                    <a:pt x="274" y="32"/>
                  </a:cubicBezTo>
                  <a:close/>
                  <a:moveTo>
                    <a:pt x="273" y="18"/>
                  </a:moveTo>
                  <a:cubicBezTo>
                    <a:pt x="277" y="18"/>
                    <a:pt x="281" y="18"/>
                    <a:pt x="285" y="18"/>
                  </a:cubicBezTo>
                  <a:cubicBezTo>
                    <a:pt x="286" y="21"/>
                    <a:pt x="287" y="24"/>
                    <a:pt x="288" y="27"/>
                  </a:cubicBezTo>
                  <a:cubicBezTo>
                    <a:pt x="285" y="27"/>
                    <a:pt x="281" y="27"/>
                    <a:pt x="277" y="27"/>
                  </a:cubicBezTo>
                  <a:cubicBezTo>
                    <a:pt x="276" y="24"/>
                    <a:pt x="274" y="21"/>
                    <a:pt x="273" y="18"/>
                  </a:cubicBezTo>
                  <a:close/>
                  <a:moveTo>
                    <a:pt x="291" y="32"/>
                  </a:moveTo>
                  <a:cubicBezTo>
                    <a:pt x="291" y="33"/>
                    <a:pt x="292" y="35"/>
                    <a:pt x="293" y="37"/>
                  </a:cubicBezTo>
                  <a:cubicBezTo>
                    <a:pt x="289" y="37"/>
                    <a:pt x="285" y="37"/>
                    <a:pt x="281" y="37"/>
                  </a:cubicBezTo>
                  <a:cubicBezTo>
                    <a:pt x="281" y="36"/>
                    <a:pt x="280" y="34"/>
                    <a:pt x="279" y="32"/>
                  </a:cubicBezTo>
                  <a:cubicBezTo>
                    <a:pt x="283" y="32"/>
                    <a:pt x="287" y="32"/>
                    <a:pt x="291" y="32"/>
                  </a:cubicBezTo>
                  <a:close/>
                  <a:moveTo>
                    <a:pt x="298" y="6"/>
                  </a:moveTo>
                  <a:cubicBezTo>
                    <a:pt x="299" y="8"/>
                    <a:pt x="300" y="11"/>
                    <a:pt x="300" y="13"/>
                  </a:cubicBezTo>
                  <a:cubicBezTo>
                    <a:pt x="296" y="13"/>
                    <a:pt x="292" y="13"/>
                    <a:pt x="287" y="13"/>
                  </a:cubicBezTo>
                  <a:cubicBezTo>
                    <a:pt x="286" y="11"/>
                    <a:pt x="285" y="9"/>
                    <a:pt x="284" y="6"/>
                  </a:cubicBezTo>
                  <a:cubicBezTo>
                    <a:pt x="289" y="6"/>
                    <a:pt x="293" y="6"/>
                    <a:pt x="298" y="6"/>
                  </a:cubicBezTo>
                  <a:close/>
                  <a:moveTo>
                    <a:pt x="280" y="6"/>
                  </a:moveTo>
                  <a:cubicBezTo>
                    <a:pt x="281" y="9"/>
                    <a:pt x="282" y="11"/>
                    <a:pt x="283" y="13"/>
                  </a:cubicBezTo>
                  <a:cubicBezTo>
                    <a:pt x="279" y="14"/>
                    <a:pt x="275" y="14"/>
                    <a:pt x="271" y="14"/>
                  </a:cubicBezTo>
                  <a:cubicBezTo>
                    <a:pt x="270" y="11"/>
                    <a:pt x="269" y="9"/>
                    <a:pt x="267" y="6"/>
                  </a:cubicBezTo>
                  <a:cubicBezTo>
                    <a:pt x="272" y="6"/>
                    <a:pt x="276" y="6"/>
                    <a:pt x="280" y="6"/>
                  </a:cubicBezTo>
                  <a:close/>
                  <a:moveTo>
                    <a:pt x="263" y="6"/>
                  </a:moveTo>
                  <a:cubicBezTo>
                    <a:pt x="264" y="9"/>
                    <a:pt x="265" y="11"/>
                    <a:pt x="266" y="14"/>
                  </a:cubicBezTo>
                  <a:cubicBezTo>
                    <a:pt x="261" y="14"/>
                    <a:pt x="256" y="14"/>
                    <a:pt x="251" y="14"/>
                  </a:cubicBezTo>
                  <a:cubicBezTo>
                    <a:pt x="249" y="12"/>
                    <a:pt x="248" y="9"/>
                    <a:pt x="246" y="7"/>
                  </a:cubicBezTo>
                  <a:cubicBezTo>
                    <a:pt x="252" y="6"/>
                    <a:pt x="257" y="6"/>
                    <a:pt x="263" y="6"/>
                  </a:cubicBezTo>
                  <a:close/>
                  <a:moveTo>
                    <a:pt x="242" y="7"/>
                  </a:moveTo>
                  <a:cubicBezTo>
                    <a:pt x="243" y="9"/>
                    <a:pt x="244" y="12"/>
                    <a:pt x="245" y="14"/>
                  </a:cubicBezTo>
                  <a:cubicBezTo>
                    <a:pt x="240" y="14"/>
                    <a:pt x="236" y="14"/>
                    <a:pt x="231" y="14"/>
                  </a:cubicBezTo>
                  <a:cubicBezTo>
                    <a:pt x="230" y="12"/>
                    <a:pt x="228" y="9"/>
                    <a:pt x="227" y="7"/>
                  </a:cubicBezTo>
                  <a:cubicBezTo>
                    <a:pt x="232" y="7"/>
                    <a:pt x="237" y="7"/>
                    <a:pt x="242" y="7"/>
                  </a:cubicBezTo>
                  <a:close/>
                  <a:moveTo>
                    <a:pt x="224" y="7"/>
                  </a:moveTo>
                  <a:cubicBezTo>
                    <a:pt x="224" y="9"/>
                    <a:pt x="225" y="12"/>
                    <a:pt x="226" y="14"/>
                  </a:cubicBezTo>
                  <a:cubicBezTo>
                    <a:pt x="222" y="14"/>
                    <a:pt x="218" y="14"/>
                    <a:pt x="214" y="14"/>
                  </a:cubicBezTo>
                  <a:cubicBezTo>
                    <a:pt x="213" y="12"/>
                    <a:pt x="212" y="9"/>
                    <a:pt x="212" y="7"/>
                  </a:cubicBezTo>
                  <a:cubicBezTo>
                    <a:pt x="216" y="7"/>
                    <a:pt x="220" y="7"/>
                    <a:pt x="224" y="7"/>
                  </a:cubicBezTo>
                  <a:close/>
                  <a:moveTo>
                    <a:pt x="207" y="7"/>
                  </a:moveTo>
                  <a:cubicBezTo>
                    <a:pt x="207" y="9"/>
                    <a:pt x="208" y="12"/>
                    <a:pt x="209" y="14"/>
                  </a:cubicBezTo>
                  <a:cubicBezTo>
                    <a:pt x="205" y="14"/>
                    <a:pt x="202" y="14"/>
                    <a:pt x="198" y="14"/>
                  </a:cubicBezTo>
                  <a:cubicBezTo>
                    <a:pt x="198" y="11"/>
                    <a:pt x="197" y="9"/>
                    <a:pt x="197" y="7"/>
                  </a:cubicBezTo>
                  <a:cubicBezTo>
                    <a:pt x="200" y="7"/>
                    <a:pt x="204" y="7"/>
                    <a:pt x="207" y="7"/>
                  </a:cubicBezTo>
                  <a:close/>
                  <a:moveTo>
                    <a:pt x="197" y="39"/>
                  </a:moveTo>
                  <a:cubicBezTo>
                    <a:pt x="192" y="39"/>
                    <a:pt x="188" y="39"/>
                    <a:pt x="183" y="39"/>
                  </a:cubicBezTo>
                  <a:cubicBezTo>
                    <a:pt x="183" y="37"/>
                    <a:pt x="183" y="35"/>
                    <a:pt x="183" y="33"/>
                  </a:cubicBezTo>
                  <a:cubicBezTo>
                    <a:pt x="187" y="33"/>
                    <a:pt x="192" y="33"/>
                    <a:pt x="196" y="33"/>
                  </a:cubicBezTo>
                  <a:cubicBezTo>
                    <a:pt x="196" y="35"/>
                    <a:pt x="197" y="37"/>
                    <a:pt x="197" y="39"/>
                  </a:cubicBezTo>
                  <a:close/>
                  <a:moveTo>
                    <a:pt x="195" y="27"/>
                  </a:moveTo>
                  <a:cubicBezTo>
                    <a:pt x="195" y="28"/>
                    <a:pt x="196" y="28"/>
                    <a:pt x="196" y="29"/>
                  </a:cubicBezTo>
                  <a:cubicBezTo>
                    <a:pt x="191" y="29"/>
                    <a:pt x="187" y="29"/>
                    <a:pt x="183" y="29"/>
                  </a:cubicBezTo>
                  <a:cubicBezTo>
                    <a:pt x="183" y="25"/>
                    <a:pt x="183" y="22"/>
                    <a:pt x="183" y="19"/>
                  </a:cubicBezTo>
                  <a:cubicBezTo>
                    <a:pt x="186" y="19"/>
                    <a:pt x="190" y="19"/>
                    <a:pt x="194" y="19"/>
                  </a:cubicBezTo>
                  <a:cubicBezTo>
                    <a:pt x="195" y="21"/>
                    <a:pt x="195" y="24"/>
                    <a:pt x="195" y="27"/>
                  </a:cubicBezTo>
                  <a:close/>
                  <a:moveTo>
                    <a:pt x="184" y="7"/>
                  </a:moveTo>
                  <a:cubicBezTo>
                    <a:pt x="187" y="7"/>
                    <a:pt x="190" y="7"/>
                    <a:pt x="193" y="7"/>
                  </a:cubicBezTo>
                  <a:cubicBezTo>
                    <a:pt x="193" y="9"/>
                    <a:pt x="193" y="12"/>
                    <a:pt x="194" y="14"/>
                  </a:cubicBezTo>
                  <a:cubicBezTo>
                    <a:pt x="190" y="14"/>
                    <a:pt x="186" y="14"/>
                    <a:pt x="183" y="14"/>
                  </a:cubicBezTo>
                  <a:cubicBezTo>
                    <a:pt x="182" y="12"/>
                    <a:pt x="182" y="9"/>
                    <a:pt x="182" y="7"/>
                  </a:cubicBezTo>
                  <a:cubicBezTo>
                    <a:pt x="183" y="7"/>
                    <a:pt x="183" y="7"/>
                    <a:pt x="184" y="7"/>
                  </a:cubicBezTo>
                  <a:close/>
                  <a:moveTo>
                    <a:pt x="181" y="52"/>
                  </a:moveTo>
                  <a:cubicBezTo>
                    <a:pt x="181" y="52"/>
                    <a:pt x="181" y="52"/>
                    <a:pt x="181" y="52"/>
                  </a:cubicBezTo>
                  <a:cubicBezTo>
                    <a:pt x="182" y="49"/>
                    <a:pt x="183" y="46"/>
                    <a:pt x="183" y="44"/>
                  </a:cubicBezTo>
                  <a:cubicBezTo>
                    <a:pt x="188" y="44"/>
                    <a:pt x="193" y="44"/>
                    <a:pt x="198" y="43"/>
                  </a:cubicBezTo>
                  <a:cubicBezTo>
                    <a:pt x="198" y="46"/>
                    <a:pt x="199" y="49"/>
                    <a:pt x="200" y="52"/>
                  </a:cubicBezTo>
                  <a:cubicBezTo>
                    <a:pt x="193" y="52"/>
                    <a:pt x="187" y="52"/>
                    <a:pt x="181" y="52"/>
                  </a:cubicBezTo>
                  <a:close/>
                  <a:moveTo>
                    <a:pt x="199" y="19"/>
                  </a:moveTo>
                  <a:cubicBezTo>
                    <a:pt x="203" y="19"/>
                    <a:pt x="206" y="19"/>
                    <a:pt x="210" y="19"/>
                  </a:cubicBezTo>
                  <a:cubicBezTo>
                    <a:pt x="211" y="22"/>
                    <a:pt x="212" y="25"/>
                    <a:pt x="213" y="29"/>
                  </a:cubicBezTo>
                  <a:cubicBezTo>
                    <a:pt x="209" y="29"/>
                    <a:pt x="205" y="29"/>
                    <a:pt x="201" y="29"/>
                  </a:cubicBezTo>
                  <a:cubicBezTo>
                    <a:pt x="200" y="25"/>
                    <a:pt x="200" y="22"/>
                    <a:pt x="199" y="19"/>
                  </a:cubicBezTo>
                  <a:close/>
                  <a:moveTo>
                    <a:pt x="201" y="33"/>
                  </a:moveTo>
                  <a:cubicBezTo>
                    <a:pt x="206" y="33"/>
                    <a:pt x="210" y="33"/>
                    <a:pt x="214" y="33"/>
                  </a:cubicBezTo>
                  <a:cubicBezTo>
                    <a:pt x="215" y="35"/>
                    <a:pt x="216" y="37"/>
                    <a:pt x="216" y="39"/>
                  </a:cubicBezTo>
                  <a:cubicBezTo>
                    <a:pt x="212" y="39"/>
                    <a:pt x="207" y="39"/>
                    <a:pt x="202" y="39"/>
                  </a:cubicBezTo>
                  <a:cubicBezTo>
                    <a:pt x="202" y="37"/>
                    <a:pt x="201" y="35"/>
                    <a:pt x="201" y="33"/>
                  </a:cubicBezTo>
                  <a:close/>
                  <a:moveTo>
                    <a:pt x="203" y="52"/>
                  </a:moveTo>
                  <a:cubicBezTo>
                    <a:pt x="203" y="52"/>
                    <a:pt x="203" y="52"/>
                    <a:pt x="203" y="52"/>
                  </a:cubicBezTo>
                  <a:cubicBezTo>
                    <a:pt x="203" y="51"/>
                    <a:pt x="202" y="51"/>
                    <a:pt x="202" y="51"/>
                  </a:cubicBezTo>
                  <a:cubicBezTo>
                    <a:pt x="203" y="51"/>
                    <a:pt x="203" y="48"/>
                    <a:pt x="202" y="43"/>
                  </a:cubicBezTo>
                  <a:cubicBezTo>
                    <a:pt x="208" y="43"/>
                    <a:pt x="213" y="43"/>
                    <a:pt x="218" y="43"/>
                  </a:cubicBezTo>
                  <a:cubicBezTo>
                    <a:pt x="220" y="46"/>
                    <a:pt x="221" y="49"/>
                    <a:pt x="222" y="51"/>
                  </a:cubicBezTo>
                  <a:cubicBezTo>
                    <a:pt x="216" y="52"/>
                    <a:pt x="209" y="52"/>
                    <a:pt x="203" y="52"/>
                  </a:cubicBezTo>
                  <a:close/>
                  <a:moveTo>
                    <a:pt x="226" y="51"/>
                  </a:moveTo>
                  <a:cubicBezTo>
                    <a:pt x="225" y="49"/>
                    <a:pt x="224" y="46"/>
                    <a:pt x="223" y="43"/>
                  </a:cubicBezTo>
                  <a:cubicBezTo>
                    <a:pt x="229" y="43"/>
                    <a:pt x="234" y="43"/>
                    <a:pt x="239" y="43"/>
                  </a:cubicBezTo>
                  <a:cubicBezTo>
                    <a:pt x="241" y="46"/>
                    <a:pt x="242" y="49"/>
                    <a:pt x="244" y="51"/>
                  </a:cubicBezTo>
                  <a:cubicBezTo>
                    <a:pt x="238" y="51"/>
                    <a:pt x="232" y="51"/>
                    <a:pt x="226" y="51"/>
                  </a:cubicBezTo>
                  <a:close/>
                  <a:moveTo>
                    <a:pt x="248" y="51"/>
                  </a:moveTo>
                  <a:cubicBezTo>
                    <a:pt x="247" y="49"/>
                    <a:pt x="246" y="46"/>
                    <a:pt x="244" y="43"/>
                  </a:cubicBezTo>
                  <a:cubicBezTo>
                    <a:pt x="250" y="43"/>
                    <a:pt x="255" y="43"/>
                    <a:pt x="260" y="43"/>
                  </a:cubicBezTo>
                  <a:cubicBezTo>
                    <a:pt x="261" y="46"/>
                    <a:pt x="263" y="48"/>
                    <a:pt x="265" y="51"/>
                  </a:cubicBezTo>
                  <a:cubicBezTo>
                    <a:pt x="259" y="51"/>
                    <a:pt x="254" y="51"/>
                    <a:pt x="248" y="51"/>
                  </a:cubicBezTo>
                  <a:close/>
                  <a:moveTo>
                    <a:pt x="268" y="51"/>
                  </a:moveTo>
                  <a:cubicBezTo>
                    <a:pt x="267" y="48"/>
                    <a:pt x="265" y="46"/>
                    <a:pt x="264" y="43"/>
                  </a:cubicBezTo>
                  <a:cubicBezTo>
                    <a:pt x="269" y="43"/>
                    <a:pt x="274" y="43"/>
                    <a:pt x="279" y="43"/>
                  </a:cubicBezTo>
                  <a:cubicBezTo>
                    <a:pt x="280" y="45"/>
                    <a:pt x="282" y="48"/>
                    <a:pt x="283" y="51"/>
                  </a:cubicBezTo>
                  <a:cubicBezTo>
                    <a:pt x="278" y="51"/>
                    <a:pt x="273" y="51"/>
                    <a:pt x="268" y="51"/>
                  </a:cubicBezTo>
                  <a:close/>
                  <a:moveTo>
                    <a:pt x="287" y="51"/>
                  </a:moveTo>
                  <a:cubicBezTo>
                    <a:pt x="286" y="48"/>
                    <a:pt x="285" y="45"/>
                    <a:pt x="284" y="43"/>
                  </a:cubicBezTo>
                  <a:cubicBezTo>
                    <a:pt x="288" y="43"/>
                    <a:pt x="291" y="43"/>
                    <a:pt x="295" y="43"/>
                  </a:cubicBezTo>
                  <a:cubicBezTo>
                    <a:pt x="297" y="45"/>
                    <a:pt x="298" y="48"/>
                    <a:pt x="299" y="50"/>
                  </a:cubicBezTo>
                  <a:cubicBezTo>
                    <a:pt x="295" y="51"/>
                    <a:pt x="291" y="51"/>
                    <a:pt x="287" y="51"/>
                  </a:cubicBezTo>
                  <a:close/>
                  <a:moveTo>
                    <a:pt x="305" y="50"/>
                  </a:moveTo>
                  <a:cubicBezTo>
                    <a:pt x="304" y="48"/>
                    <a:pt x="303" y="45"/>
                    <a:pt x="302" y="43"/>
                  </a:cubicBezTo>
                  <a:cubicBezTo>
                    <a:pt x="306" y="43"/>
                    <a:pt x="311" y="42"/>
                    <a:pt x="315" y="42"/>
                  </a:cubicBezTo>
                  <a:cubicBezTo>
                    <a:pt x="317" y="45"/>
                    <a:pt x="319" y="47"/>
                    <a:pt x="320" y="50"/>
                  </a:cubicBezTo>
                  <a:cubicBezTo>
                    <a:pt x="315" y="50"/>
                    <a:pt x="310" y="50"/>
                    <a:pt x="305" y="50"/>
                  </a:cubicBezTo>
                  <a:close/>
                  <a:moveTo>
                    <a:pt x="323" y="49"/>
                  </a:moveTo>
                  <a:cubicBezTo>
                    <a:pt x="322" y="47"/>
                    <a:pt x="321" y="45"/>
                    <a:pt x="320" y="42"/>
                  </a:cubicBezTo>
                  <a:cubicBezTo>
                    <a:pt x="324" y="42"/>
                    <a:pt x="327" y="42"/>
                    <a:pt x="331" y="42"/>
                  </a:cubicBezTo>
                  <a:cubicBezTo>
                    <a:pt x="332" y="45"/>
                    <a:pt x="334" y="48"/>
                    <a:pt x="336" y="49"/>
                  </a:cubicBezTo>
                  <a:cubicBezTo>
                    <a:pt x="332" y="49"/>
                    <a:pt x="328" y="50"/>
                    <a:pt x="324" y="50"/>
                  </a:cubicBezTo>
                  <a:cubicBezTo>
                    <a:pt x="324" y="50"/>
                    <a:pt x="324" y="49"/>
                    <a:pt x="323" y="49"/>
                  </a:cubicBezTo>
                  <a:close/>
                  <a:moveTo>
                    <a:pt x="340" y="49"/>
                  </a:moveTo>
                  <a:cubicBezTo>
                    <a:pt x="340" y="49"/>
                    <a:pt x="340" y="49"/>
                    <a:pt x="340" y="49"/>
                  </a:cubicBezTo>
                  <a:cubicBezTo>
                    <a:pt x="338" y="47"/>
                    <a:pt x="337" y="44"/>
                    <a:pt x="335" y="42"/>
                  </a:cubicBezTo>
                  <a:cubicBezTo>
                    <a:pt x="340" y="42"/>
                    <a:pt x="344" y="42"/>
                    <a:pt x="349" y="42"/>
                  </a:cubicBezTo>
                  <a:cubicBezTo>
                    <a:pt x="349" y="42"/>
                    <a:pt x="350" y="42"/>
                    <a:pt x="350" y="42"/>
                  </a:cubicBezTo>
                  <a:cubicBezTo>
                    <a:pt x="352" y="44"/>
                    <a:pt x="354" y="47"/>
                    <a:pt x="356" y="49"/>
                  </a:cubicBezTo>
                  <a:cubicBezTo>
                    <a:pt x="350" y="49"/>
                    <a:pt x="345" y="49"/>
                    <a:pt x="340" y="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E260EF49-D5DA-43A0-BAEF-16374328E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4300" y="1814513"/>
              <a:ext cx="192087" cy="60325"/>
            </a:xfrm>
            <a:custGeom>
              <a:avLst/>
              <a:gdLst>
                <a:gd name="T0" fmla="*/ 80 w 82"/>
                <a:gd name="T1" fmla="*/ 20 h 28"/>
                <a:gd name="T2" fmla="*/ 76 w 82"/>
                <a:gd name="T3" fmla="*/ 13 h 28"/>
                <a:gd name="T4" fmla="*/ 72 w 82"/>
                <a:gd name="T5" fmla="*/ 4 h 28"/>
                <a:gd name="T6" fmla="*/ 71 w 82"/>
                <a:gd name="T7" fmla="*/ 2 h 28"/>
                <a:gd name="T8" fmla="*/ 67 w 82"/>
                <a:gd name="T9" fmla="*/ 2 h 28"/>
                <a:gd name="T10" fmla="*/ 40 w 82"/>
                <a:gd name="T11" fmla="*/ 2 h 28"/>
                <a:gd name="T12" fmla="*/ 26 w 82"/>
                <a:gd name="T13" fmla="*/ 1 h 28"/>
                <a:gd name="T14" fmla="*/ 9 w 82"/>
                <a:gd name="T15" fmla="*/ 1 h 28"/>
                <a:gd name="T16" fmla="*/ 8 w 82"/>
                <a:gd name="T17" fmla="*/ 1 h 28"/>
                <a:gd name="T18" fmla="*/ 7 w 82"/>
                <a:gd name="T19" fmla="*/ 2 h 28"/>
                <a:gd name="T20" fmla="*/ 7 w 82"/>
                <a:gd name="T21" fmla="*/ 4 h 28"/>
                <a:gd name="T22" fmla="*/ 4 w 82"/>
                <a:gd name="T23" fmla="*/ 12 h 28"/>
                <a:gd name="T24" fmla="*/ 0 w 82"/>
                <a:gd name="T25" fmla="*/ 21 h 28"/>
                <a:gd name="T26" fmla="*/ 1 w 82"/>
                <a:gd name="T27" fmla="*/ 23 h 28"/>
                <a:gd name="T28" fmla="*/ 3 w 82"/>
                <a:gd name="T29" fmla="*/ 25 h 28"/>
                <a:gd name="T30" fmla="*/ 79 w 82"/>
                <a:gd name="T31" fmla="*/ 25 h 28"/>
                <a:gd name="T32" fmla="*/ 80 w 82"/>
                <a:gd name="T33" fmla="*/ 20 h 28"/>
                <a:gd name="T34" fmla="*/ 5 w 82"/>
                <a:gd name="T35" fmla="*/ 21 h 28"/>
                <a:gd name="T36" fmla="*/ 11 w 82"/>
                <a:gd name="T37" fmla="*/ 6 h 28"/>
                <a:gd name="T38" fmla="*/ 33 w 82"/>
                <a:gd name="T39" fmla="*/ 6 h 28"/>
                <a:gd name="T40" fmla="*/ 67 w 82"/>
                <a:gd name="T41" fmla="*/ 6 h 28"/>
                <a:gd name="T42" fmla="*/ 71 w 82"/>
                <a:gd name="T43" fmla="*/ 15 h 28"/>
                <a:gd name="T44" fmla="*/ 75 w 82"/>
                <a:gd name="T45" fmla="*/ 20 h 28"/>
                <a:gd name="T46" fmla="*/ 5 w 82"/>
                <a:gd name="T4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28">
                  <a:moveTo>
                    <a:pt x="80" y="20"/>
                  </a:moveTo>
                  <a:cubicBezTo>
                    <a:pt x="79" y="18"/>
                    <a:pt x="77" y="15"/>
                    <a:pt x="76" y="13"/>
                  </a:cubicBezTo>
                  <a:cubicBezTo>
                    <a:pt x="74" y="10"/>
                    <a:pt x="73" y="7"/>
                    <a:pt x="72" y="4"/>
                  </a:cubicBezTo>
                  <a:cubicBezTo>
                    <a:pt x="72" y="3"/>
                    <a:pt x="72" y="3"/>
                    <a:pt x="71" y="2"/>
                  </a:cubicBezTo>
                  <a:cubicBezTo>
                    <a:pt x="70" y="1"/>
                    <a:pt x="68" y="0"/>
                    <a:pt x="67" y="2"/>
                  </a:cubicBezTo>
                  <a:cubicBezTo>
                    <a:pt x="58" y="2"/>
                    <a:pt x="49" y="2"/>
                    <a:pt x="40" y="2"/>
                  </a:cubicBezTo>
                  <a:cubicBezTo>
                    <a:pt x="35" y="2"/>
                    <a:pt x="31" y="1"/>
                    <a:pt x="26" y="1"/>
                  </a:cubicBezTo>
                  <a:cubicBezTo>
                    <a:pt x="22" y="1"/>
                    <a:pt x="12" y="3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6" y="7"/>
                    <a:pt x="5" y="10"/>
                    <a:pt x="4" y="12"/>
                  </a:cubicBezTo>
                  <a:cubicBezTo>
                    <a:pt x="2" y="15"/>
                    <a:pt x="0" y="18"/>
                    <a:pt x="0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28" y="28"/>
                    <a:pt x="54" y="27"/>
                    <a:pt x="79" y="25"/>
                  </a:cubicBezTo>
                  <a:cubicBezTo>
                    <a:pt x="82" y="25"/>
                    <a:pt x="82" y="21"/>
                    <a:pt x="80" y="20"/>
                  </a:cubicBezTo>
                  <a:close/>
                  <a:moveTo>
                    <a:pt x="5" y="21"/>
                  </a:moveTo>
                  <a:cubicBezTo>
                    <a:pt x="8" y="17"/>
                    <a:pt x="10" y="11"/>
                    <a:pt x="11" y="6"/>
                  </a:cubicBezTo>
                  <a:cubicBezTo>
                    <a:pt x="17" y="8"/>
                    <a:pt x="27" y="6"/>
                    <a:pt x="33" y="6"/>
                  </a:cubicBezTo>
                  <a:cubicBezTo>
                    <a:pt x="45" y="6"/>
                    <a:pt x="56" y="6"/>
                    <a:pt x="67" y="6"/>
                  </a:cubicBezTo>
                  <a:cubicBezTo>
                    <a:pt x="68" y="10"/>
                    <a:pt x="69" y="13"/>
                    <a:pt x="71" y="15"/>
                  </a:cubicBezTo>
                  <a:cubicBezTo>
                    <a:pt x="72" y="17"/>
                    <a:pt x="73" y="19"/>
                    <a:pt x="75" y="20"/>
                  </a:cubicBezTo>
                  <a:cubicBezTo>
                    <a:pt x="51" y="21"/>
                    <a:pt x="28" y="20"/>
                    <a:pt x="5" y="2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F950F3EB-5946-4073-9DB4-F4929D57A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5038" y="1127125"/>
              <a:ext cx="1385887" cy="993775"/>
            </a:xfrm>
            <a:custGeom>
              <a:avLst/>
              <a:gdLst>
                <a:gd name="T0" fmla="*/ 490 w 592"/>
                <a:gd name="T1" fmla="*/ 364 h 460"/>
                <a:gd name="T2" fmla="*/ 486 w 592"/>
                <a:gd name="T3" fmla="*/ 313 h 460"/>
                <a:gd name="T4" fmla="*/ 437 w 592"/>
                <a:gd name="T5" fmla="*/ 242 h 460"/>
                <a:gd name="T6" fmla="*/ 418 w 592"/>
                <a:gd name="T7" fmla="*/ 238 h 460"/>
                <a:gd name="T8" fmla="*/ 412 w 592"/>
                <a:gd name="T9" fmla="*/ 241 h 460"/>
                <a:gd name="T10" fmla="*/ 412 w 592"/>
                <a:gd name="T11" fmla="*/ 241 h 460"/>
                <a:gd name="T12" fmla="*/ 403 w 592"/>
                <a:gd name="T13" fmla="*/ 215 h 460"/>
                <a:gd name="T14" fmla="*/ 395 w 592"/>
                <a:gd name="T15" fmla="*/ 5 h 460"/>
                <a:gd name="T16" fmla="*/ 391 w 592"/>
                <a:gd name="T17" fmla="*/ 1 h 460"/>
                <a:gd name="T18" fmla="*/ 157 w 592"/>
                <a:gd name="T19" fmla="*/ 2 h 460"/>
                <a:gd name="T20" fmla="*/ 72 w 592"/>
                <a:gd name="T21" fmla="*/ 5 h 460"/>
                <a:gd name="T22" fmla="*/ 74 w 592"/>
                <a:gd name="T23" fmla="*/ 171 h 460"/>
                <a:gd name="T24" fmla="*/ 75 w 592"/>
                <a:gd name="T25" fmla="*/ 220 h 460"/>
                <a:gd name="T26" fmla="*/ 1 w 592"/>
                <a:gd name="T27" fmla="*/ 349 h 460"/>
                <a:gd name="T28" fmla="*/ 3 w 592"/>
                <a:gd name="T29" fmla="*/ 377 h 460"/>
                <a:gd name="T30" fmla="*/ 113 w 592"/>
                <a:gd name="T31" fmla="*/ 381 h 460"/>
                <a:gd name="T32" fmla="*/ 449 w 592"/>
                <a:gd name="T33" fmla="*/ 380 h 460"/>
                <a:gd name="T34" fmla="*/ 454 w 592"/>
                <a:gd name="T35" fmla="*/ 378 h 460"/>
                <a:gd name="T36" fmla="*/ 453 w 592"/>
                <a:gd name="T37" fmla="*/ 353 h 460"/>
                <a:gd name="T38" fmla="*/ 451 w 592"/>
                <a:gd name="T39" fmla="*/ 345 h 460"/>
                <a:gd name="T40" fmla="*/ 450 w 592"/>
                <a:gd name="T41" fmla="*/ 342 h 460"/>
                <a:gd name="T42" fmla="*/ 436 w 592"/>
                <a:gd name="T43" fmla="*/ 252 h 460"/>
                <a:gd name="T44" fmla="*/ 438 w 592"/>
                <a:gd name="T45" fmla="*/ 245 h 460"/>
                <a:gd name="T46" fmla="*/ 487 w 592"/>
                <a:gd name="T47" fmla="*/ 367 h 460"/>
                <a:gd name="T48" fmla="*/ 490 w 592"/>
                <a:gd name="T49" fmla="*/ 364 h 460"/>
                <a:gd name="T50" fmla="*/ 233 w 592"/>
                <a:gd name="T51" fmla="*/ 6 h 460"/>
                <a:gd name="T52" fmla="*/ 397 w 592"/>
                <a:gd name="T53" fmla="*/ 213 h 460"/>
                <a:gd name="T54" fmla="*/ 163 w 592"/>
                <a:gd name="T55" fmla="*/ 220 h 460"/>
                <a:gd name="T56" fmla="*/ 79 w 592"/>
                <a:gd name="T57" fmla="*/ 220 h 460"/>
                <a:gd name="T58" fmla="*/ 78 w 592"/>
                <a:gd name="T59" fmla="*/ 219 h 460"/>
                <a:gd name="T60" fmla="*/ 78 w 592"/>
                <a:gd name="T61" fmla="*/ 116 h 460"/>
                <a:gd name="T62" fmla="*/ 154 w 592"/>
                <a:gd name="T63" fmla="*/ 7 h 460"/>
                <a:gd name="T64" fmla="*/ 228 w 592"/>
                <a:gd name="T65" fmla="*/ 375 h 460"/>
                <a:gd name="T66" fmla="*/ 9 w 592"/>
                <a:gd name="T67" fmla="*/ 375 h 460"/>
                <a:gd name="T68" fmla="*/ 7 w 592"/>
                <a:gd name="T69" fmla="*/ 350 h 460"/>
                <a:gd name="T70" fmla="*/ 448 w 592"/>
                <a:gd name="T71" fmla="*/ 357 h 460"/>
                <a:gd name="T72" fmla="*/ 444 w 592"/>
                <a:gd name="T73" fmla="*/ 345 h 460"/>
                <a:gd name="T74" fmla="*/ 445 w 592"/>
                <a:gd name="T75" fmla="*/ 346 h 460"/>
                <a:gd name="T76" fmla="*/ 227 w 592"/>
                <a:gd name="T77" fmla="*/ 351 h 460"/>
                <a:gd name="T78" fmla="*/ 42 w 592"/>
                <a:gd name="T79" fmla="*/ 286 h 460"/>
                <a:gd name="T80" fmla="*/ 84 w 592"/>
                <a:gd name="T81" fmla="*/ 227 h 460"/>
                <a:gd name="T82" fmla="*/ 215 w 592"/>
                <a:gd name="T83" fmla="*/ 224 h 460"/>
                <a:gd name="T84" fmla="*/ 400 w 592"/>
                <a:gd name="T85" fmla="*/ 220 h 460"/>
                <a:gd name="T86" fmla="*/ 415 w 592"/>
                <a:gd name="T87" fmla="*/ 252 h 460"/>
                <a:gd name="T88" fmla="*/ 421 w 592"/>
                <a:gd name="T89" fmla="*/ 242 h 460"/>
                <a:gd name="T90" fmla="*/ 433 w 592"/>
                <a:gd name="T91" fmla="*/ 243 h 460"/>
                <a:gd name="T92" fmla="*/ 415 w 592"/>
                <a:gd name="T93" fmla="*/ 252 h 460"/>
                <a:gd name="T94" fmla="*/ 516 w 592"/>
                <a:gd name="T95" fmla="*/ 381 h 460"/>
                <a:gd name="T96" fmla="*/ 507 w 592"/>
                <a:gd name="T97" fmla="*/ 380 h 460"/>
                <a:gd name="T98" fmla="*/ 527 w 592"/>
                <a:gd name="T99" fmla="*/ 369 h 460"/>
                <a:gd name="T100" fmla="*/ 509 w 592"/>
                <a:gd name="T101" fmla="*/ 389 h 460"/>
                <a:gd name="T102" fmla="*/ 508 w 592"/>
                <a:gd name="T103" fmla="*/ 382 h 460"/>
                <a:gd name="T104" fmla="*/ 490 w 592"/>
                <a:gd name="T105" fmla="*/ 369 h 460"/>
                <a:gd name="T106" fmla="*/ 504 w 592"/>
                <a:gd name="T107" fmla="*/ 383 h 460"/>
                <a:gd name="T108" fmla="*/ 499 w 592"/>
                <a:gd name="T109" fmla="*/ 397 h 460"/>
                <a:gd name="T110" fmla="*/ 490 w 592"/>
                <a:gd name="T111" fmla="*/ 369 h 460"/>
                <a:gd name="T112" fmla="*/ 499 w 592"/>
                <a:gd name="T113" fmla="*/ 416 h 460"/>
                <a:gd name="T114" fmla="*/ 509 w 592"/>
                <a:gd name="T115" fmla="*/ 392 h 460"/>
                <a:gd name="T116" fmla="*/ 517 w 592"/>
                <a:gd name="T117" fmla="*/ 383 h 460"/>
                <a:gd name="T118" fmla="*/ 544 w 592"/>
                <a:gd name="T119" fmla="*/ 38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2" h="460">
                  <a:moveTo>
                    <a:pt x="490" y="364"/>
                  </a:moveTo>
                  <a:cubicBezTo>
                    <a:pt x="490" y="364"/>
                    <a:pt x="490" y="364"/>
                    <a:pt x="490" y="364"/>
                  </a:cubicBezTo>
                  <a:cubicBezTo>
                    <a:pt x="490" y="364"/>
                    <a:pt x="490" y="363"/>
                    <a:pt x="490" y="363"/>
                  </a:cubicBezTo>
                  <a:cubicBezTo>
                    <a:pt x="476" y="347"/>
                    <a:pt x="483" y="331"/>
                    <a:pt x="486" y="313"/>
                  </a:cubicBezTo>
                  <a:cubicBezTo>
                    <a:pt x="487" y="299"/>
                    <a:pt x="487" y="285"/>
                    <a:pt x="481" y="272"/>
                  </a:cubicBezTo>
                  <a:cubicBezTo>
                    <a:pt x="474" y="255"/>
                    <a:pt x="457" y="239"/>
                    <a:pt x="437" y="242"/>
                  </a:cubicBezTo>
                  <a:cubicBezTo>
                    <a:pt x="436" y="238"/>
                    <a:pt x="435" y="235"/>
                    <a:pt x="431" y="235"/>
                  </a:cubicBezTo>
                  <a:cubicBezTo>
                    <a:pt x="427" y="235"/>
                    <a:pt x="422" y="237"/>
                    <a:pt x="418" y="238"/>
                  </a:cubicBezTo>
                  <a:cubicBezTo>
                    <a:pt x="417" y="238"/>
                    <a:pt x="414" y="238"/>
                    <a:pt x="413" y="240"/>
                  </a:cubicBezTo>
                  <a:cubicBezTo>
                    <a:pt x="413" y="240"/>
                    <a:pt x="412" y="240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12" y="241"/>
                    <a:pt x="412" y="241"/>
                    <a:pt x="412" y="241"/>
                  </a:cubicBezTo>
                  <a:cubicBezTo>
                    <a:pt x="409" y="232"/>
                    <a:pt x="406" y="223"/>
                    <a:pt x="403" y="215"/>
                  </a:cubicBezTo>
                  <a:cubicBezTo>
                    <a:pt x="402" y="214"/>
                    <a:pt x="402" y="214"/>
                    <a:pt x="402" y="213"/>
                  </a:cubicBezTo>
                  <a:cubicBezTo>
                    <a:pt x="401" y="144"/>
                    <a:pt x="396" y="74"/>
                    <a:pt x="395" y="5"/>
                  </a:cubicBezTo>
                  <a:cubicBezTo>
                    <a:pt x="395" y="3"/>
                    <a:pt x="394" y="2"/>
                    <a:pt x="393" y="2"/>
                  </a:cubicBezTo>
                  <a:cubicBezTo>
                    <a:pt x="392" y="1"/>
                    <a:pt x="392" y="1"/>
                    <a:pt x="391" y="1"/>
                  </a:cubicBezTo>
                  <a:cubicBezTo>
                    <a:pt x="338" y="0"/>
                    <a:pt x="286" y="0"/>
                    <a:pt x="233" y="1"/>
                  </a:cubicBezTo>
                  <a:cubicBezTo>
                    <a:pt x="208" y="1"/>
                    <a:pt x="182" y="2"/>
                    <a:pt x="157" y="2"/>
                  </a:cubicBezTo>
                  <a:cubicBezTo>
                    <a:pt x="130" y="2"/>
                    <a:pt x="103" y="1"/>
                    <a:pt x="77" y="4"/>
                  </a:cubicBezTo>
                  <a:cubicBezTo>
                    <a:pt x="77" y="1"/>
                    <a:pt x="72" y="1"/>
                    <a:pt x="72" y="5"/>
                  </a:cubicBezTo>
                  <a:cubicBezTo>
                    <a:pt x="71" y="42"/>
                    <a:pt x="73" y="79"/>
                    <a:pt x="73" y="116"/>
                  </a:cubicBezTo>
                  <a:cubicBezTo>
                    <a:pt x="73" y="134"/>
                    <a:pt x="74" y="153"/>
                    <a:pt x="74" y="171"/>
                  </a:cubicBezTo>
                  <a:cubicBezTo>
                    <a:pt x="74" y="187"/>
                    <a:pt x="73" y="204"/>
                    <a:pt x="76" y="219"/>
                  </a:cubicBezTo>
                  <a:cubicBezTo>
                    <a:pt x="76" y="220"/>
                    <a:pt x="75" y="220"/>
                    <a:pt x="75" y="220"/>
                  </a:cubicBezTo>
                  <a:cubicBezTo>
                    <a:pt x="60" y="240"/>
                    <a:pt x="47" y="263"/>
                    <a:pt x="34" y="285"/>
                  </a:cubicBezTo>
                  <a:cubicBezTo>
                    <a:pt x="23" y="305"/>
                    <a:pt x="9" y="327"/>
                    <a:pt x="1" y="349"/>
                  </a:cubicBezTo>
                  <a:cubicBezTo>
                    <a:pt x="1" y="350"/>
                    <a:pt x="1" y="351"/>
                    <a:pt x="2" y="351"/>
                  </a:cubicBezTo>
                  <a:cubicBezTo>
                    <a:pt x="0" y="359"/>
                    <a:pt x="0" y="370"/>
                    <a:pt x="3" y="377"/>
                  </a:cubicBezTo>
                  <a:cubicBezTo>
                    <a:pt x="4" y="379"/>
                    <a:pt x="7" y="380"/>
                    <a:pt x="8" y="378"/>
                  </a:cubicBezTo>
                  <a:cubicBezTo>
                    <a:pt x="42" y="383"/>
                    <a:pt x="78" y="381"/>
                    <a:pt x="113" y="381"/>
                  </a:cubicBezTo>
                  <a:cubicBezTo>
                    <a:pt x="150" y="381"/>
                    <a:pt x="188" y="381"/>
                    <a:pt x="225" y="381"/>
                  </a:cubicBezTo>
                  <a:cubicBezTo>
                    <a:pt x="300" y="381"/>
                    <a:pt x="375" y="381"/>
                    <a:pt x="449" y="380"/>
                  </a:cubicBezTo>
                  <a:cubicBezTo>
                    <a:pt x="450" y="380"/>
                    <a:pt x="450" y="380"/>
                    <a:pt x="450" y="379"/>
                  </a:cubicBezTo>
                  <a:cubicBezTo>
                    <a:pt x="452" y="380"/>
                    <a:pt x="453" y="380"/>
                    <a:pt x="454" y="378"/>
                  </a:cubicBezTo>
                  <a:cubicBezTo>
                    <a:pt x="456" y="371"/>
                    <a:pt x="455" y="363"/>
                    <a:pt x="455" y="355"/>
                  </a:cubicBezTo>
                  <a:cubicBezTo>
                    <a:pt x="455" y="354"/>
                    <a:pt x="454" y="353"/>
                    <a:pt x="453" y="353"/>
                  </a:cubicBezTo>
                  <a:cubicBezTo>
                    <a:pt x="453" y="353"/>
                    <a:pt x="453" y="353"/>
                    <a:pt x="453" y="353"/>
                  </a:cubicBezTo>
                  <a:cubicBezTo>
                    <a:pt x="452" y="350"/>
                    <a:pt x="452" y="347"/>
                    <a:pt x="451" y="345"/>
                  </a:cubicBezTo>
                  <a:cubicBezTo>
                    <a:pt x="451" y="344"/>
                    <a:pt x="450" y="343"/>
                    <a:pt x="450" y="343"/>
                  </a:cubicBezTo>
                  <a:cubicBezTo>
                    <a:pt x="450" y="342"/>
                    <a:pt x="450" y="342"/>
                    <a:pt x="450" y="342"/>
                  </a:cubicBezTo>
                  <a:cubicBezTo>
                    <a:pt x="437" y="314"/>
                    <a:pt x="427" y="285"/>
                    <a:pt x="417" y="257"/>
                  </a:cubicBezTo>
                  <a:cubicBezTo>
                    <a:pt x="423" y="255"/>
                    <a:pt x="430" y="254"/>
                    <a:pt x="436" y="252"/>
                  </a:cubicBezTo>
                  <a:cubicBezTo>
                    <a:pt x="437" y="252"/>
                    <a:pt x="438" y="251"/>
                    <a:pt x="438" y="250"/>
                  </a:cubicBezTo>
                  <a:cubicBezTo>
                    <a:pt x="438" y="249"/>
                    <a:pt x="438" y="247"/>
                    <a:pt x="438" y="245"/>
                  </a:cubicBezTo>
                  <a:cubicBezTo>
                    <a:pt x="472" y="253"/>
                    <a:pt x="485" y="283"/>
                    <a:pt x="478" y="317"/>
                  </a:cubicBezTo>
                  <a:cubicBezTo>
                    <a:pt x="475" y="333"/>
                    <a:pt x="468" y="357"/>
                    <a:pt x="487" y="367"/>
                  </a:cubicBezTo>
                  <a:cubicBezTo>
                    <a:pt x="456" y="391"/>
                    <a:pt x="514" y="460"/>
                    <a:pt x="548" y="435"/>
                  </a:cubicBezTo>
                  <a:cubicBezTo>
                    <a:pt x="592" y="403"/>
                    <a:pt x="530" y="345"/>
                    <a:pt x="490" y="364"/>
                  </a:cubicBezTo>
                  <a:close/>
                  <a:moveTo>
                    <a:pt x="154" y="7"/>
                  </a:moveTo>
                  <a:cubicBezTo>
                    <a:pt x="180" y="7"/>
                    <a:pt x="207" y="7"/>
                    <a:pt x="233" y="6"/>
                  </a:cubicBezTo>
                  <a:cubicBezTo>
                    <a:pt x="285" y="6"/>
                    <a:pt x="337" y="6"/>
                    <a:pt x="389" y="7"/>
                  </a:cubicBezTo>
                  <a:cubicBezTo>
                    <a:pt x="390" y="75"/>
                    <a:pt x="391" y="145"/>
                    <a:pt x="397" y="213"/>
                  </a:cubicBezTo>
                  <a:cubicBezTo>
                    <a:pt x="344" y="214"/>
                    <a:pt x="290" y="217"/>
                    <a:pt x="237" y="218"/>
                  </a:cubicBezTo>
                  <a:cubicBezTo>
                    <a:pt x="212" y="219"/>
                    <a:pt x="188" y="220"/>
                    <a:pt x="163" y="220"/>
                  </a:cubicBezTo>
                  <a:cubicBezTo>
                    <a:pt x="149" y="221"/>
                    <a:pt x="135" y="221"/>
                    <a:pt x="121" y="222"/>
                  </a:cubicBezTo>
                  <a:cubicBezTo>
                    <a:pt x="113" y="222"/>
                    <a:pt x="82" y="227"/>
                    <a:pt x="79" y="220"/>
                  </a:cubicBezTo>
                  <a:cubicBezTo>
                    <a:pt x="79" y="220"/>
                    <a:pt x="78" y="220"/>
                    <a:pt x="78" y="220"/>
                  </a:cubicBezTo>
                  <a:cubicBezTo>
                    <a:pt x="78" y="220"/>
                    <a:pt x="78" y="219"/>
                    <a:pt x="78" y="219"/>
                  </a:cubicBezTo>
                  <a:cubicBezTo>
                    <a:pt x="80" y="204"/>
                    <a:pt x="78" y="189"/>
                    <a:pt x="78" y="174"/>
                  </a:cubicBezTo>
                  <a:cubicBezTo>
                    <a:pt x="78" y="155"/>
                    <a:pt x="78" y="135"/>
                    <a:pt x="78" y="116"/>
                  </a:cubicBezTo>
                  <a:cubicBezTo>
                    <a:pt x="78" y="80"/>
                    <a:pt x="78" y="43"/>
                    <a:pt x="77" y="7"/>
                  </a:cubicBezTo>
                  <a:cubicBezTo>
                    <a:pt x="102" y="9"/>
                    <a:pt x="128" y="7"/>
                    <a:pt x="154" y="7"/>
                  </a:cubicBezTo>
                  <a:close/>
                  <a:moveTo>
                    <a:pt x="449" y="372"/>
                  </a:moveTo>
                  <a:cubicBezTo>
                    <a:pt x="375" y="373"/>
                    <a:pt x="302" y="375"/>
                    <a:pt x="228" y="375"/>
                  </a:cubicBezTo>
                  <a:cubicBezTo>
                    <a:pt x="192" y="375"/>
                    <a:pt x="155" y="375"/>
                    <a:pt x="119" y="374"/>
                  </a:cubicBezTo>
                  <a:cubicBezTo>
                    <a:pt x="83" y="374"/>
                    <a:pt x="45" y="370"/>
                    <a:pt x="9" y="375"/>
                  </a:cubicBezTo>
                  <a:cubicBezTo>
                    <a:pt x="9" y="371"/>
                    <a:pt x="8" y="367"/>
                    <a:pt x="8" y="363"/>
                  </a:cubicBezTo>
                  <a:cubicBezTo>
                    <a:pt x="8" y="359"/>
                    <a:pt x="8" y="354"/>
                    <a:pt x="7" y="350"/>
                  </a:cubicBezTo>
                  <a:cubicBezTo>
                    <a:pt x="80" y="356"/>
                    <a:pt x="154" y="356"/>
                    <a:pt x="227" y="357"/>
                  </a:cubicBezTo>
                  <a:cubicBezTo>
                    <a:pt x="301" y="358"/>
                    <a:pt x="375" y="358"/>
                    <a:pt x="448" y="357"/>
                  </a:cubicBezTo>
                  <a:cubicBezTo>
                    <a:pt x="449" y="362"/>
                    <a:pt x="449" y="367"/>
                    <a:pt x="449" y="372"/>
                  </a:cubicBezTo>
                  <a:close/>
                  <a:moveTo>
                    <a:pt x="444" y="345"/>
                  </a:moveTo>
                  <a:cubicBezTo>
                    <a:pt x="444" y="345"/>
                    <a:pt x="445" y="345"/>
                    <a:pt x="445" y="346"/>
                  </a:cubicBezTo>
                  <a:cubicBezTo>
                    <a:pt x="445" y="346"/>
                    <a:pt x="445" y="346"/>
                    <a:pt x="445" y="346"/>
                  </a:cubicBezTo>
                  <a:cubicBezTo>
                    <a:pt x="445" y="348"/>
                    <a:pt x="445" y="349"/>
                    <a:pt x="445" y="350"/>
                  </a:cubicBezTo>
                  <a:cubicBezTo>
                    <a:pt x="373" y="352"/>
                    <a:pt x="300" y="352"/>
                    <a:pt x="227" y="351"/>
                  </a:cubicBezTo>
                  <a:cubicBezTo>
                    <a:pt x="154" y="350"/>
                    <a:pt x="82" y="346"/>
                    <a:pt x="9" y="346"/>
                  </a:cubicBezTo>
                  <a:cubicBezTo>
                    <a:pt x="21" y="327"/>
                    <a:pt x="30" y="306"/>
                    <a:pt x="42" y="286"/>
                  </a:cubicBezTo>
                  <a:cubicBezTo>
                    <a:pt x="54" y="265"/>
                    <a:pt x="66" y="245"/>
                    <a:pt x="78" y="224"/>
                  </a:cubicBezTo>
                  <a:cubicBezTo>
                    <a:pt x="79" y="226"/>
                    <a:pt x="81" y="226"/>
                    <a:pt x="84" y="227"/>
                  </a:cubicBezTo>
                  <a:cubicBezTo>
                    <a:pt x="97" y="230"/>
                    <a:pt x="113" y="227"/>
                    <a:pt x="127" y="226"/>
                  </a:cubicBezTo>
                  <a:cubicBezTo>
                    <a:pt x="156" y="226"/>
                    <a:pt x="186" y="225"/>
                    <a:pt x="215" y="224"/>
                  </a:cubicBezTo>
                  <a:cubicBezTo>
                    <a:pt x="276" y="223"/>
                    <a:pt x="337" y="222"/>
                    <a:pt x="398" y="220"/>
                  </a:cubicBezTo>
                  <a:cubicBezTo>
                    <a:pt x="399" y="220"/>
                    <a:pt x="399" y="220"/>
                    <a:pt x="400" y="220"/>
                  </a:cubicBezTo>
                  <a:cubicBezTo>
                    <a:pt x="408" y="263"/>
                    <a:pt x="425" y="306"/>
                    <a:pt x="444" y="345"/>
                  </a:cubicBezTo>
                  <a:close/>
                  <a:moveTo>
                    <a:pt x="415" y="252"/>
                  </a:moveTo>
                  <a:cubicBezTo>
                    <a:pt x="414" y="249"/>
                    <a:pt x="413" y="245"/>
                    <a:pt x="412" y="242"/>
                  </a:cubicBezTo>
                  <a:cubicBezTo>
                    <a:pt x="414" y="244"/>
                    <a:pt x="419" y="242"/>
                    <a:pt x="421" y="242"/>
                  </a:cubicBezTo>
                  <a:cubicBezTo>
                    <a:pt x="424" y="241"/>
                    <a:pt x="427" y="240"/>
                    <a:pt x="429" y="240"/>
                  </a:cubicBezTo>
                  <a:cubicBezTo>
                    <a:pt x="433" y="240"/>
                    <a:pt x="432" y="241"/>
                    <a:pt x="433" y="243"/>
                  </a:cubicBezTo>
                  <a:cubicBezTo>
                    <a:pt x="433" y="245"/>
                    <a:pt x="433" y="247"/>
                    <a:pt x="433" y="248"/>
                  </a:cubicBezTo>
                  <a:cubicBezTo>
                    <a:pt x="427" y="249"/>
                    <a:pt x="421" y="251"/>
                    <a:pt x="415" y="252"/>
                  </a:cubicBezTo>
                  <a:close/>
                  <a:moveTo>
                    <a:pt x="527" y="369"/>
                  </a:moveTo>
                  <a:cubicBezTo>
                    <a:pt x="522" y="372"/>
                    <a:pt x="519" y="376"/>
                    <a:pt x="516" y="381"/>
                  </a:cubicBezTo>
                  <a:cubicBezTo>
                    <a:pt x="515" y="380"/>
                    <a:pt x="514" y="380"/>
                    <a:pt x="514" y="379"/>
                  </a:cubicBezTo>
                  <a:cubicBezTo>
                    <a:pt x="511" y="378"/>
                    <a:pt x="508" y="379"/>
                    <a:pt x="507" y="380"/>
                  </a:cubicBezTo>
                  <a:cubicBezTo>
                    <a:pt x="502" y="375"/>
                    <a:pt x="498" y="371"/>
                    <a:pt x="492" y="367"/>
                  </a:cubicBezTo>
                  <a:cubicBezTo>
                    <a:pt x="504" y="364"/>
                    <a:pt x="516" y="365"/>
                    <a:pt x="527" y="369"/>
                  </a:cubicBezTo>
                  <a:close/>
                  <a:moveTo>
                    <a:pt x="513" y="387"/>
                  </a:moveTo>
                  <a:cubicBezTo>
                    <a:pt x="513" y="388"/>
                    <a:pt x="511" y="390"/>
                    <a:pt x="509" y="389"/>
                  </a:cubicBezTo>
                  <a:cubicBezTo>
                    <a:pt x="507" y="388"/>
                    <a:pt x="507" y="386"/>
                    <a:pt x="507" y="384"/>
                  </a:cubicBezTo>
                  <a:cubicBezTo>
                    <a:pt x="507" y="384"/>
                    <a:pt x="508" y="383"/>
                    <a:pt x="508" y="382"/>
                  </a:cubicBezTo>
                  <a:cubicBezTo>
                    <a:pt x="511" y="381"/>
                    <a:pt x="514" y="383"/>
                    <a:pt x="513" y="387"/>
                  </a:cubicBezTo>
                  <a:close/>
                  <a:moveTo>
                    <a:pt x="490" y="369"/>
                  </a:moveTo>
                  <a:cubicBezTo>
                    <a:pt x="494" y="374"/>
                    <a:pt x="499" y="378"/>
                    <a:pt x="504" y="382"/>
                  </a:cubicBezTo>
                  <a:cubicBezTo>
                    <a:pt x="504" y="383"/>
                    <a:pt x="504" y="383"/>
                    <a:pt x="504" y="383"/>
                  </a:cubicBezTo>
                  <a:cubicBezTo>
                    <a:pt x="502" y="386"/>
                    <a:pt x="504" y="389"/>
                    <a:pt x="506" y="391"/>
                  </a:cubicBezTo>
                  <a:cubicBezTo>
                    <a:pt x="504" y="393"/>
                    <a:pt x="501" y="395"/>
                    <a:pt x="499" y="397"/>
                  </a:cubicBezTo>
                  <a:cubicBezTo>
                    <a:pt x="496" y="400"/>
                    <a:pt x="493" y="402"/>
                    <a:pt x="491" y="405"/>
                  </a:cubicBezTo>
                  <a:cubicBezTo>
                    <a:pt x="484" y="393"/>
                    <a:pt x="482" y="381"/>
                    <a:pt x="490" y="369"/>
                  </a:cubicBezTo>
                  <a:close/>
                  <a:moveTo>
                    <a:pt x="549" y="427"/>
                  </a:moveTo>
                  <a:cubicBezTo>
                    <a:pt x="532" y="443"/>
                    <a:pt x="512" y="431"/>
                    <a:pt x="499" y="416"/>
                  </a:cubicBezTo>
                  <a:cubicBezTo>
                    <a:pt x="496" y="413"/>
                    <a:pt x="494" y="410"/>
                    <a:pt x="492" y="407"/>
                  </a:cubicBezTo>
                  <a:cubicBezTo>
                    <a:pt x="498" y="403"/>
                    <a:pt x="505" y="398"/>
                    <a:pt x="509" y="392"/>
                  </a:cubicBezTo>
                  <a:cubicBezTo>
                    <a:pt x="512" y="394"/>
                    <a:pt x="516" y="392"/>
                    <a:pt x="517" y="388"/>
                  </a:cubicBezTo>
                  <a:cubicBezTo>
                    <a:pt x="518" y="387"/>
                    <a:pt x="518" y="385"/>
                    <a:pt x="517" y="383"/>
                  </a:cubicBezTo>
                  <a:cubicBezTo>
                    <a:pt x="521" y="379"/>
                    <a:pt x="526" y="375"/>
                    <a:pt x="531" y="371"/>
                  </a:cubicBezTo>
                  <a:cubicBezTo>
                    <a:pt x="535" y="373"/>
                    <a:pt x="540" y="377"/>
                    <a:pt x="544" y="381"/>
                  </a:cubicBezTo>
                  <a:cubicBezTo>
                    <a:pt x="558" y="394"/>
                    <a:pt x="564" y="412"/>
                    <a:pt x="549" y="4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E82B22E2-EC22-494A-84EE-6C6AFD857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6088" y="3138488"/>
              <a:ext cx="320675" cy="671513"/>
            </a:xfrm>
            <a:custGeom>
              <a:avLst/>
              <a:gdLst>
                <a:gd name="T0" fmla="*/ 127 w 137"/>
                <a:gd name="T1" fmla="*/ 1 h 311"/>
                <a:gd name="T2" fmla="*/ 45 w 137"/>
                <a:gd name="T3" fmla="*/ 5 h 311"/>
                <a:gd name="T4" fmla="*/ 5 w 137"/>
                <a:gd name="T5" fmla="*/ 32 h 311"/>
                <a:gd name="T6" fmla="*/ 2 w 137"/>
                <a:gd name="T7" fmla="*/ 162 h 311"/>
                <a:gd name="T8" fmla="*/ 3 w 137"/>
                <a:gd name="T9" fmla="*/ 306 h 311"/>
                <a:gd name="T10" fmla="*/ 110 w 137"/>
                <a:gd name="T11" fmla="*/ 306 h 311"/>
                <a:gd name="T12" fmla="*/ 132 w 137"/>
                <a:gd name="T13" fmla="*/ 265 h 311"/>
                <a:gd name="T14" fmla="*/ 103 w 137"/>
                <a:gd name="T15" fmla="*/ 27 h 311"/>
                <a:gd name="T16" fmla="*/ 105 w 137"/>
                <a:gd name="T17" fmla="*/ 9 h 311"/>
                <a:gd name="T18" fmla="*/ 87 w 137"/>
                <a:gd name="T19" fmla="*/ 20 h 311"/>
                <a:gd name="T20" fmla="*/ 65 w 137"/>
                <a:gd name="T21" fmla="*/ 21 h 311"/>
                <a:gd name="T22" fmla="*/ 76 w 137"/>
                <a:gd name="T23" fmla="*/ 10 h 311"/>
                <a:gd name="T24" fmla="*/ 49 w 137"/>
                <a:gd name="T25" fmla="*/ 31 h 311"/>
                <a:gd name="T26" fmla="*/ 63 w 137"/>
                <a:gd name="T27" fmla="*/ 10 h 311"/>
                <a:gd name="T28" fmla="*/ 47 w 137"/>
                <a:gd name="T29" fmla="*/ 9 h 311"/>
                <a:gd name="T30" fmla="*/ 30 w 137"/>
                <a:gd name="T31" fmla="*/ 29 h 311"/>
                <a:gd name="T32" fmla="*/ 7 w 137"/>
                <a:gd name="T33" fmla="*/ 298 h 311"/>
                <a:gd name="T34" fmla="*/ 9 w 137"/>
                <a:gd name="T35" fmla="*/ 99 h 311"/>
                <a:gd name="T36" fmla="*/ 51 w 137"/>
                <a:gd name="T37" fmla="*/ 38 h 311"/>
                <a:gd name="T38" fmla="*/ 104 w 137"/>
                <a:gd name="T39" fmla="*/ 303 h 311"/>
                <a:gd name="T40" fmla="*/ 106 w 137"/>
                <a:gd name="T41" fmla="*/ 31 h 311"/>
                <a:gd name="T42" fmla="*/ 126 w 137"/>
                <a:gd name="T43" fmla="*/ 24 h 311"/>
                <a:gd name="T44" fmla="*/ 107 w 137"/>
                <a:gd name="T45" fmla="*/ 32 h 311"/>
                <a:gd name="T46" fmla="*/ 125 w 137"/>
                <a:gd name="T47" fmla="*/ 43 h 311"/>
                <a:gd name="T48" fmla="*/ 108 w 137"/>
                <a:gd name="T49" fmla="*/ 45 h 311"/>
                <a:gd name="T50" fmla="*/ 115 w 137"/>
                <a:gd name="T51" fmla="*/ 74 h 311"/>
                <a:gd name="T52" fmla="*/ 113 w 137"/>
                <a:gd name="T53" fmla="*/ 58 h 311"/>
                <a:gd name="T54" fmla="*/ 125 w 137"/>
                <a:gd name="T55" fmla="*/ 84 h 311"/>
                <a:gd name="T56" fmla="*/ 109 w 137"/>
                <a:gd name="T57" fmla="*/ 84 h 311"/>
                <a:gd name="T58" fmla="*/ 125 w 137"/>
                <a:gd name="T59" fmla="*/ 84 h 311"/>
                <a:gd name="T60" fmla="*/ 125 w 137"/>
                <a:gd name="T61" fmla="*/ 107 h 311"/>
                <a:gd name="T62" fmla="*/ 108 w 137"/>
                <a:gd name="T63" fmla="*/ 105 h 311"/>
                <a:gd name="T64" fmla="*/ 125 w 137"/>
                <a:gd name="T65" fmla="*/ 126 h 311"/>
                <a:gd name="T66" fmla="*/ 116 w 137"/>
                <a:gd name="T67" fmla="*/ 119 h 311"/>
                <a:gd name="T68" fmla="*/ 125 w 137"/>
                <a:gd name="T69" fmla="*/ 132 h 311"/>
                <a:gd name="T70" fmla="*/ 108 w 137"/>
                <a:gd name="T71" fmla="*/ 150 h 311"/>
                <a:gd name="T72" fmla="*/ 125 w 137"/>
                <a:gd name="T73" fmla="*/ 171 h 311"/>
                <a:gd name="T74" fmla="*/ 108 w 137"/>
                <a:gd name="T75" fmla="*/ 170 h 311"/>
                <a:gd name="T76" fmla="*/ 125 w 137"/>
                <a:gd name="T77" fmla="*/ 175 h 311"/>
                <a:gd name="T78" fmla="*/ 109 w 137"/>
                <a:gd name="T79" fmla="*/ 217 h 311"/>
                <a:gd name="T80" fmla="*/ 119 w 137"/>
                <a:gd name="T81" fmla="*/ 207 h 311"/>
                <a:gd name="T82" fmla="*/ 118 w 137"/>
                <a:gd name="T83" fmla="*/ 231 h 311"/>
                <a:gd name="T84" fmla="*/ 111 w 137"/>
                <a:gd name="T85" fmla="*/ 295 h 311"/>
                <a:gd name="T86" fmla="*/ 125 w 137"/>
                <a:gd name="T87" fmla="*/ 224 h 311"/>
                <a:gd name="T88" fmla="*/ 111 w 137"/>
                <a:gd name="T89" fmla="*/ 268 h 311"/>
                <a:gd name="T90" fmla="*/ 125 w 137"/>
                <a:gd name="T91" fmla="*/ 249 h 311"/>
                <a:gd name="T92" fmla="*/ 111 w 137"/>
                <a:gd name="T93" fmla="*/ 29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311">
                  <a:moveTo>
                    <a:pt x="132" y="135"/>
                  </a:moveTo>
                  <a:cubicBezTo>
                    <a:pt x="132" y="92"/>
                    <a:pt x="137" y="47"/>
                    <a:pt x="131" y="4"/>
                  </a:cubicBezTo>
                  <a:cubicBezTo>
                    <a:pt x="131" y="2"/>
                    <a:pt x="129" y="0"/>
                    <a:pt x="127" y="1"/>
                  </a:cubicBezTo>
                  <a:cubicBezTo>
                    <a:pt x="127" y="1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99" y="3"/>
                    <a:pt x="72" y="2"/>
                    <a:pt x="45" y="5"/>
                  </a:cubicBezTo>
                  <a:cubicBezTo>
                    <a:pt x="44" y="5"/>
                    <a:pt x="43" y="5"/>
                    <a:pt x="43" y="6"/>
                  </a:cubicBezTo>
                  <a:cubicBezTo>
                    <a:pt x="30" y="12"/>
                    <a:pt x="18" y="22"/>
                    <a:pt x="6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52"/>
                    <a:pt x="3" y="73"/>
                    <a:pt x="3" y="93"/>
                  </a:cubicBezTo>
                  <a:cubicBezTo>
                    <a:pt x="3" y="116"/>
                    <a:pt x="3" y="139"/>
                    <a:pt x="2" y="162"/>
                  </a:cubicBezTo>
                  <a:cubicBezTo>
                    <a:pt x="2" y="207"/>
                    <a:pt x="1" y="252"/>
                    <a:pt x="0" y="297"/>
                  </a:cubicBezTo>
                  <a:cubicBezTo>
                    <a:pt x="0" y="299"/>
                    <a:pt x="0" y="299"/>
                    <a:pt x="1" y="300"/>
                  </a:cubicBezTo>
                  <a:cubicBezTo>
                    <a:pt x="0" y="302"/>
                    <a:pt x="0" y="305"/>
                    <a:pt x="3" y="306"/>
                  </a:cubicBezTo>
                  <a:cubicBezTo>
                    <a:pt x="37" y="311"/>
                    <a:pt x="72" y="311"/>
                    <a:pt x="106" y="310"/>
                  </a:cubicBezTo>
                  <a:cubicBezTo>
                    <a:pt x="109" y="310"/>
                    <a:pt x="110" y="308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1" y="306"/>
                    <a:pt x="112" y="306"/>
                    <a:pt x="112" y="305"/>
                  </a:cubicBezTo>
                  <a:cubicBezTo>
                    <a:pt x="120" y="293"/>
                    <a:pt x="128" y="280"/>
                    <a:pt x="132" y="267"/>
                  </a:cubicBezTo>
                  <a:cubicBezTo>
                    <a:pt x="132" y="266"/>
                    <a:pt x="132" y="265"/>
                    <a:pt x="132" y="265"/>
                  </a:cubicBezTo>
                  <a:cubicBezTo>
                    <a:pt x="131" y="221"/>
                    <a:pt x="132" y="178"/>
                    <a:pt x="132" y="135"/>
                  </a:cubicBezTo>
                  <a:close/>
                  <a:moveTo>
                    <a:pt x="118" y="9"/>
                  </a:moveTo>
                  <a:cubicBezTo>
                    <a:pt x="113" y="14"/>
                    <a:pt x="107" y="21"/>
                    <a:pt x="103" y="27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92" y="29"/>
                    <a:pt x="84" y="30"/>
                    <a:pt x="75" y="31"/>
                  </a:cubicBezTo>
                  <a:cubicBezTo>
                    <a:pt x="85" y="25"/>
                    <a:pt x="97" y="17"/>
                    <a:pt x="105" y="9"/>
                  </a:cubicBezTo>
                  <a:cubicBezTo>
                    <a:pt x="110" y="9"/>
                    <a:pt x="114" y="9"/>
                    <a:pt x="118" y="9"/>
                  </a:cubicBezTo>
                  <a:close/>
                  <a:moveTo>
                    <a:pt x="102" y="9"/>
                  </a:moveTo>
                  <a:cubicBezTo>
                    <a:pt x="97" y="13"/>
                    <a:pt x="92" y="16"/>
                    <a:pt x="87" y="20"/>
                  </a:cubicBezTo>
                  <a:cubicBezTo>
                    <a:pt x="82" y="24"/>
                    <a:pt x="76" y="27"/>
                    <a:pt x="71" y="31"/>
                  </a:cubicBezTo>
                  <a:cubicBezTo>
                    <a:pt x="65" y="31"/>
                    <a:pt x="58" y="31"/>
                    <a:pt x="52" y="31"/>
                  </a:cubicBezTo>
                  <a:cubicBezTo>
                    <a:pt x="57" y="28"/>
                    <a:pt x="61" y="24"/>
                    <a:pt x="65" y="21"/>
                  </a:cubicBezTo>
                  <a:cubicBezTo>
                    <a:pt x="70" y="17"/>
                    <a:pt x="75" y="14"/>
                    <a:pt x="80" y="10"/>
                  </a:cubicBezTo>
                  <a:cubicBezTo>
                    <a:pt x="87" y="10"/>
                    <a:pt x="94" y="10"/>
                    <a:pt x="102" y="9"/>
                  </a:cubicBezTo>
                  <a:close/>
                  <a:moveTo>
                    <a:pt x="76" y="10"/>
                  </a:moveTo>
                  <a:cubicBezTo>
                    <a:pt x="71" y="13"/>
                    <a:pt x="66" y="17"/>
                    <a:pt x="62" y="21"/>
                  </a:cubicBezTo>
                  <a:cubicBezTo>
                    <a:pt x="58" y="24"/>
                    <a:pt x="53" y="27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4" y="31"/>
                    <a:pt x="38" y="30"/>
                    <a:pt x="33" y="30"/>
                  </a:cubicBezTo>
                  <a:cubicBezTo>
                    <a:pt x="38" y="27"/>
                    <a:pt x="42" y="24"/>
                    <a:pt x="47" y="21"/>
                  </a:cubicBezTo>
                  <a:cubicBezTo>
                    <a:pt x="52" y="17"/>
                    <a:pt x="58" y="14"/>
                    <a:pt x="63" y="10"/>
                  </a:cubicBezTo>
                  <a:cubicBezTo>
                    <a:pt x="67" y="10"/>
                    <a:pt x="72" y="10"/>
                    <a:pt x="76" y="10"/>
                  </a:cubicBezTo>
                  <a:close/>
                  <a:moveTo>
                    <a:pt x="46" y="10"/>
                  </a:moveTo>
                  <a:cubicBezTo>
                    <a:pt x="47" y="10"/>
                    <a:pt x="47" y="9"/>
                    <a:pt x="47" y="9"/>
                  </a:cubicBezTo>
                  <a:cubicBezTo>
                    <a:pt x="51" y="9"/>
                    <a:pt x="56" y="9"/>
                    <a:pt x="60" y="10"/>
                  </a:cubicBezTo>
                  <a:cubicBezTo>
                    <a:pt x="55" y="13"/>
                    <a:pt x="50" y="16"/>
                    <a:pt x="45" y="20"/>
                  </a:cubicBezTo>
                  <a:cubicBezTo>
                    <a:pt x="40" y="23"/>
                    <a:pt x="34" y="26"/>
                    <a:pt x="30" y="29"/>
                  </a:cubicBezTo>
                  <a:cubicBezTo>
                    <a:pt x="26" y="29"/>
                    <a:pt x="22" y="29"/>
                    <a:pt x="18" y="29"/>
                  </a:cubicBezTo>
                  <a:cubicBezTo>
                    <a:pt x="28" y="23"/>
                    <a:pt x="38" y="18"/>
                    <a:pt x="46" y="10"/>
                  </a:cubicBezTo>
                  <a:close/>
                  <a:moveTo>
                    <a:pt x="7" y="298"/>
                  </a:moveTo>
                  <a:cubicBezTo>
                    <a:pt x="7" y="298"/>
                    <a:pt x="7" y="298"/>
                    <a:pt x="7" y="297"/>
                  </a:cubicBezTo>
                  <a:cubicBezTo>
                    <a:pt x="8" y="253"/>
                    <a:pt x="8" y="209"/>
                    <a:pt x="8" y="165"/>
                  </a:cubicBezTo>
                  <a:cubicBezTo>
                    <a:pt x="9" y="143"/>
                    <a:pt x="9" y="121"/>
                    <a:pt x="9" y="99"/>
                  </a:cubicBezTo>
                  <a:cubicBezTo>
                    <a:pt x="9" y="78"/>
                    <a:pt x="11" y="5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22" y="38"/>
                    <a:pt x="38" y="37"/>
                    <a:pt x="51" y="38"/>
                  </a:cubicBezTo>
                  <a:cubicBezTo>
                    <a:pt x="68" y="39"/>
                    <a:pt x="84" y="38"/>
                    <a:pt x="101" y="35"/>
                  </a:cubicBezTo>
                  <a:cubicBezTo>
                    <a:pt x="96" y="78"/>
                    <a:pt x="100" y="124"/>
                    <a:pt x="100" y="167"/>
                  </a:cubicBezTo>
                  <a:cubicBezTo>
                    <a:pt x="101" y="213"/>
                    <a:pt x="102" y="258"/>
                    <a:pt x="104" y="303"/>
                  </a:cubicBezTo>
                  <a:cubicBezTo>
                    <a:pt x="72" y="303"/>
                    <a:pt x="40" y="301"/>
                    <a:pt x="7" y="298"/>
                  </a:cubicBezTo>
                  <a:close/>
                  <a:moveTo>
                    <a:pt x="107" y="32"/>
                  </a:moveTo>
                  <a:cubicBezTo>
                    <a:pt x="107" y="32"/>
                    <a:pt x="106" y="31"/>
                    <a:pt x="106" y="31"/>
                  </a:cubicBezTo>
                  <a:cubicBezTo>
                    <a:pt x="110" y="27"/>
                    <a:pt x="114" y="23"/>
                    <a:pt x="118" y="19"/>
                  </a:cubicBezTo>
                  <a:cubicBezTo>
                    <a:pt x="121" y="16"/>
                    <a:pt x="125" y="13"/>
                    <a:pt x="128" y="9"/>
                  </a:cubicBezTo>
                  <a:cubicBezTo>
                    <a:pt x="127" y="14"/>
                    <a:pt x="127" y="19"/>
                    <a:pt x="126" y="24"/>
                  </a:cubicBezTo>
                  <a:cubicBezTo>
                    <a:pt x="122" y="26"/>
                    <a:pt x="119" y="30"/>
                    <a:pt x="115" y="34"/>
                  </a:cubicBezTo>
                  <a:cubicBezTo>
                    <a:pt x="112" y="37"/>
                    <a:pt x="110" y="39"/>
                    <a:pt x="107" y="42"/>
                  </a:cubicBezTo>
                  <a:cubicBezTo>
                    <a:pt x="107" y="39"/>
                    <a:pt x="107" y="35"/>
                    <a:pt x="107" y="32"/>
                  </a:cubicBezTo>
                  <a:close/>
                  <a:moveTo>
                    <a:pt x="116" y="36"/>
                  </a:moveTo>
                  <a:cubicBezTo>
                    <a:pt x="119" y="33"/>
                    <a:pt x="123" y="30"/>
                    <a:pt x="126" y="27"/>
                  </a:cubicBezTo>
                  <a:cubicBezTo>
                    <a:pt x="126" y="32"/>
                    <a:pt x="125" y="37"/>
                    <a:pt x="125" y="43"/>
                  </a:cubicBezTo>
                  <a:cubicBezTo>
                    <a:pt x="121" y="47"/>
                    <a:pt x="117" y="51"/>
                    <a:pt x="114" y="54"/>
                  </a:cubicBezTo>
                  <a:cubicBezTo>
                    <a:pt x="112" y="56"/>
                    <a:pt x="110" y="58"/>
                    <a:pt x="108" y="60"/>
                  </a:cubicBezTo>
                  <a:cubicBezTo>
                    <a:pt x="108" y="55"/>
                    <a:pt x="108" y="50"/>
                    <a:pt x="108" y="45"/>
                  </a:cubicBezTo>
                  <a:cubicBezTo>
                    <a:pt x="110" y="42"/>
                    <a:pt x="113" y="39"/>
                    <a:pt x="116" y="36"/>
                  </a:cubicBezTo>
                  <a:close/>
                  <a:moveTo>
                    <a:pt x="125" y="64"/>
                  </a:moveTo>
                  <a:cubicBezTo>
                    <a:pt x="121" y="67"/>
                    <a:pt x="119" y="71"/>
                    <a:pt x="115" y="74"/>
                  </a:cubicBezTo>
                  <a:cubicBezTo>
                    <a:pt x="113" y="77"/>
                    <a:pt x="111" y="79"/>
                    <a:pt x="109" y="81"/>
                  </a:cubicBezTo>
                  <a:cubicBezTo>
                    <a:pt x="109" y="75"/>
                    <a:pt x="109" y="69"/>
                    <a:pt x="108" y="63"/>
                  </a:cubicBezTo>
                  <a:cubicBezTo>
                    <a:pt x="110" y="61"/>
                    <a:pt x="111" y="60"/>
                    <a:pt x="113" y="58"/>
                  </a:cubicBezTo>
                  <a:cubicBezTo>
                    <a:pt x="117" y="54"/>
                    <a:pt x="121" y="50"/>
                    <a:pt x="125" y="46"/>
                  </a:cubicBezTo>
                  <a:cubicBezTo>
                    <a:pt x="125" y="52"/>
                    <a:pt x="125" y="58"/>
                    <a:pt x="125" y="64"/>
                  </a:cubicBezTo>
                  <a:close/>
                  <a:moveTo>
                    <a:pt x="125" y="84"/>
                  </a:moveTo>
                  <a:cubicBezTo>
                    <a:pt x="121" y="88"/>
                    <a:pt x="118" y="92"/>
                    <a:pt x="115" y="96"/>
                  </a:cubicBezTo>
                  <a:cubicBezTo>
                    <a:pt x="113" y="98"/>
                    <a:pt x="111" y="100"/>
                    <a:pt x="108" y="102"/>
                  </a:cubicBezTo>
                  <a:cubicBezTo>
                    <a:pt x="109" y="96"/>
                    <a:pt x="109" y="90"/>
                    <a:pt x="109" y="84"/>
                  </a:cubicBezTo>
                  <a:cubicBezTo>
                    <a:pt x="112" y="81"/>
                    <a:pt x="115" y="78"/>
                    <a:pt x="118" y="75"/>
                  </a:cubicBezTo>
                  <a:cubicBezTo>
                    <a:pt x="120" y="73"/>
                    <a:pt x="122" y="70"/>
                    <a:pt x="125" y="68"/>
                  </a:cubicBezTo>
                  <a:cubicBezTo>
                    <a:pt x="125" y="73"/>
                    <a:pt x="125" y="79"/>
                    <a:pt x="125" y="84"/>
                  </a:cubicBezTo>
                  <a:close/>
                  <a:moveTo>
                    <a:pt x="108" y="105"/>
                  </a:moveTo>
                  <a:cubicBezTo>
                    <a:pt x="114" y="100"/>
                    <a:pt x="120" y="94"/>
                    <a:pt x="125" y="88"/>
                  </a:cubicBezTo>
                  <a:cubicBezTo>
                    <a:pt x="125" y="94"/>
                    <a:pt x="125" y="101"/>
                    <a:pt x="125" y="107"/>
                  </a:cubicBezTo>
                  <a:cubicBezTo>
                    <a:pt x="121" y="110"/>
                    <a:pt x="118" y="114"/>
                    <a:pt x="115" y="118"/>
                  </a:cubicBezTo>
                  <a:cubicBezTo>
                    <a:pt x="113" y="120"/>
                    <a:pt x="110" y="122"/>
                    <a:pt x="108" y="125"/>
                  </a:cubicBezTo>
                  <a:cubicBezTo>
                    <a:pt x="108" y="118"/>
                    <a:pt x="108" y="112"/>
                    <a:pt x="108" y="105"/>
                  </a:cubicBezTo>
                  <a:close/>
                  <a:moveTo>
                    <a:pt x="116" y="119"/>
                  </a:moveTo>
                  <a:cubicBezTo>
                    <a:pt x="119" y="116"/>
                    <a:pt x="122" y="114"/>
                    <a:pt x="125" y="111"/>
                  </a:cubicBezTo>
                  <a:cubicBezTo>
                    <a:pt x="125" y="116"/>
                    <a:pt x="125" y="121"/>
                    <a:pt x="125" y="126"/>
                  </a:cubicBezTo>
                  <a:cubicBezTo>
                    <a:pt x="119" y="133"/>
                    <a:pt x="114" y="140"/>
                    <a:pt x="108" y="147"/>
                  </a:cubicBezTo>
                  <a:cubicBezTo>
                    <a:pt x="108" y="140"/>
                    <a:pt x="108" y="134"/>
                    <a:pt x="108" y="128"/>
                  </a:cubicBezTo>
                  <a:cubicBezTo>
                    <a:pt x="111" y="125"/>
                    <a:pt x="114" y="122"/>
                    <a:pt x="116" y="119"/>
                  </a:cubicBezTo>
                  <a:close/>
                  <a:moveTo>
                    <a:pt x="108" y="150"/>
                  </a:moveTo>
                  <a:cubicBezTo>
                    <a:pt x="114" y="144"/>
                    <a:pt x="120" y="137"/>
                    <a:pt x="125" y="130"/>
                  </a:cubicBezTo>
                  <a:cubicBezTo>
                    <a:pt x="125" y="131"/>
                    <a:pt x="125" y="131"/>
                    <a:pt x="125" y="132"/>
                  </a:cubicBezTo>
                  <a:cubicBezTo>
                    <a:pt x="125" y="137"/>
                    <a:pt x="125" y="142"/>
                    <a:pt x="125" y="148"/>
                  </a:cubicBezTo>
                  <a:cubicBezTo>
                    <a:pt x="119" y="154"/>
                    <a:pt x="114" y="161"/>
                    <a:pt x="108" y="167"/>
                  </a:cubicBezTo>
                  <a:cubicBezTo>
                    <a:pt x="108" y="162"/>
                    <a:pt x="108" y="156"/>
                    <a:pt x="108" y="150"/>
                  </a:cubicBezTo>
                  <a:close/>
                  <a:moveTo>
                    <a:pt x="108" y="170"/>
                  </a:moveTo>
                  <a:cubicBezTo>
                    <a:pt x="114" y="164"/>
                    <a:pt x="120" y="157"/>
                    <a:pt x="125" y="151"/>
                  </a:cubicBezTo>
                  <a:cubicBezTo>
                    <a:pt x="125" y="158"/>
                    <a:pt x="125" y="164"/>
                    <a:pt x="125" y="171"/>
                  </a:cubicBezTo>
                  <a:cubicBezTo>
                    <a:pt x="122" y="174"/>
                    <a:pt x="120" y="178"/>
                    <a:pt x="117" y="181"/>
                  </a:cubicBezTo>
                  <a:cubicBezTo>
                    <a:pt x="114" y="185"/>
                    <a:pt x="111" y="188"/>
                    <a:pt x="108" y="192"/>
                  </a:cubicBezTo>
                  <a:cubicBezTo>
                    <a:pt x="108" y="185"/>
                    <a:pt x="108" y="177"/>
                    <a:pt x="108" y="170"/>
                  </a:cubicBezTo>
                  <a:close/>
                  <a:moveTo>
                    <a:pt x="108" y="194"/>
                  </a:moveTo>
                  <a:cubicBezTo>
                    <a:pt x="112" y="190"/>
                    <a:pt x="115" y="186"/>
                    <a:pt x="119" y="182"/>
                  </a:cubicBezTo>
                  <a:cubicBezTo>
                    <a:pt x="121" y="180"/>
                    <a:pt x="123" y="177"/>
                    <a:pt x="125" y="175"/>
                  </a:cubicBezTo>
                  <a:cubicBezTo>
                    <a:pt x="125" y="182"/>
                    <a:pt x="125" y="189"/>
                    <a:pt x="125" y="196"/>
                  </a:cubicBezTo>
                  <a:cubicBezTo>
                    <a:pt x="122" y="200"/>
                    <a:pt x="119" y="204"/>
                    <a:pt x="117" y="207"/>
                  </a:cubicBezTo>
                  <a:cubicBezTo>
                    <a:pt x="114" y="210"/>
                    <a:pt x="111" y="213"/>
                    <a:pt x="109" y="217"/>
                  </a:cubicBezTo>
                  <a:cubicBezTo>
                    <a:pt x="109" y="209"/>
                    <a:pt x="109" y="202"/>
                    <a:pt x="108" y="194"/>
                  </a:cubicBezTo>
                  <a:close/>
                  <a:moveTo>
                    <a:pt x="109" y="219"/>
                  </a:moveTo>
                  <a:cubicBezTo>
                    <a:pt x="113" y="215"/>
                    <a:pt x="116" y="211"/>
                    <a:pt x="119" y="207"/>
                  </a:cubicBezTo>
                  <a:cubicBezTo>
                    <a:pt x="121" y="204"/>
                    <a:pt x="123" y="202"/>
                    <a:pt x="125" y="200"/>
                  </a:cubicBezTo>
                  <a:cubicBezTo>
                    <a:pt x="125" y="207"/>
                    <a:pt x="125" y="214"/>
                    <a:pt x="125" y="220"/>
                  </a:cubicBezTo>
                  <a:cubicBezTo>
                    <a:pt x="123" y="224"/>
                    <a:pt x="120" y="228"/>
                    <a:pt x="118" y="231"/>
                  </a:cubicBezTo>
                  <a:cubicBezTo>
                    <a:pt x="115" y="234"/>
                    <a:pt x="112" y="237"/>
                    <a:pt x="110" y="240"/>
                  </a:cubicBezTo>
                  <a:cubicBezTo>
                    <a:pt x="109" y="233"/>
                    <a:pt x="109" y="226"/>
                    <a:pt x="109" y="219"/>
                  </a:cubicBezTo>
                  <a:close/>
                  <a:moveTo>
                    <a:pt x="111" y="295"/>
                  </a:moveTo>
                  <a:cubicBezTo>
                    <a:pt x="111" y="277"/>
                    <a:pt x="110" y="260"/>
                    <a:pt x="110" y="24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5" y="237"/>
                    <a:pt x="121" y="231"/>
                    <a:pt x="125" y="224"/>
                  </a:cubicBezTo>
                  <a:cubicBezTo>
                    <a:pt x="125" y="231"/>
                    <a:pt x="125" y="238"/>
                    <a:pt x="125" y="245"/>
                  </a:cubicBezTo>
                  <a:cubicBezTo>
                    <a:pt x="123" y="248"/>
                    <a:pt x="121" y="252"/>
                    <a:pt x="118" y="255"/>
                  </a:cubicBezTo>
                  <a:cubicBezTo>
                    <a:pt x="116" y="260"/>
                    <a:pt x="112" y="264"/>
                    <a:pt x="111" y="268"/>
                  </a:cubicBezTo>
                  <a:cubicBezTo>
                    <a:pt x="110" y="269"/>
                    <a:pt x="111" y="269"/>
                    <a:pt x="111" y="269"/>
                  </a:cubicBezTo>
                  <a:cubicBezTo>
                    <a:pt x="115" y="265"/>
                    <a:pt x="117" y="261"/>
                    <a:pt x="120" y="257"/>
                  </a:cubicBezTo>
                  <a:cubicBezTo>
                    <a:pt x="122" y="254"/>
                    <a:pt x="124" y="252"/>
                    <a:pt x="125" y="249"/>
                  </a:cubicBezTo>
                  <a:cubicBezTo>
                    <a:pt x="125" y="255"/>
                    <a:pt x="125" y="261"/>
                    <a:pt x="125" y="266"/>
                  </a:cubicBezTo>
                  <a:cubicBezTo>
                    <a:pt x="125" y="266"/>
                    <a:pt x="125" y="267"/>
                    <a:pt x="125" y="267"/>
                  </a:cubicBezTo>
                  <a:cubicBezTo>
                    <a:pt x="120" y="276"/>
                    <a:pt x="116" y="285"/>
                    <a:pt x="111" y="2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5991CBDD-6FA0-496F-A35B-498EE0507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5" y="2940050"/>
              <a:ext cx="354012" cy="884238"/>
            </a:xfrm>
            <a:custGeom>
              <a:avLst/>
              <a:gdLst>
                <a:gd name="T0" fmla="*/ 148 w 152"/>
                <a:gd name="T1" fmla="*/ 225 h 410"/>
                <a:gd name="T2" fmla="*/ 147 w 152"/>
                <a:gd name="T3" fmla="*/ 157 h 410"/>
                <a:gd name="T4" fmla="*/ 146 w 152"/>
                <a:gd name="T5" fmla="*/ 135 h 410"/>
                <a:gd name="T6" fmla="*/ 143 w 152"/>
                <a:gd name="T7" fmla="*/ 3 h 410"/>
                <a:gd name="T8" fmla="*/ 84 w 152"/>
                <a:gd name="T9" fmla="*/ 5 h 410"/>
                <a:gd name="T10" fmla="*/ 3 w 152"/>
                <a:gd name="T11" fmla="*/ 35 h 410"/>
                <a:gd name="T12" fmla="*/ 2 w 152"/>
                <a:gd name="T13" fmla="*/ 42 h 410"/>
                <a:gd name="T14" fmla="*/ 15 w 152"/>
                <a:gd name="T15" fmla="*/ 405 h 410"/>
                <a:gd name="T16" fmla="*/ 123 w 152"/>
                <a:gd name="T17" fmla="*/ 408 h 410"/>
                <a:gd name="T18" fmla="*/ 150 w 152"/>
                <a:gd name="T19" fmla="*/ 379 h 410"/>
                <a:gd name="T20" fmla="*/ 144 w 152"/>
                <a:gd name="T21" fmla="*/ 352 h 410"/>
                <a:gd name="T22" fmla="*/ 144 w 152"/>
                <a:gd name="T23" fmla="*/ 332 h 410"/>
                <a:gd name="T24" fmla="*/ 126 w 152"/>
                <a:gd name="T25" fmla="*/ 349 h 410"/>
                <a:gd name="T26" fmla="*/ 144 w 152"/>
                <a:gd name="T27" fmla="*/ 329 h 410"/>
                <a:gd name="T28" fmla="*/ 119 w 152"/>
                <a:gd name="T29" fmla="*/ 117 h 410"/>
                <a:gd name="T30" fmla="*/ 131 w 152"/>
                <a:gd name="T31" fmla="*/ 105 h 410"/>
                <a:gd name="T32" fmla="*/ 124 w 152"/>
                <a:gd name="T33" fmla="*/ 132 h 410"/>
                <a:gd name="T34" fmla="*/ 139 w 152"/>
                <a:gd name="T35" fmla="*/ 94 h 410"/>
                <a:gd name="T36" fmla="*/ 116 w 152"/>
                <a:gd name="T37" fmla="*/ 71 h 410"/>
                <a:gd name="T38" fmla="*/ 116 w 152"/>
                <a:gd name="T39" fmla="*/ 69 h 410"/>
                <a:gd name="T40" fmla="*/ 137 w 152"/>
                <a:gd name="T41" fmla="*/ 11 h 410"/>
                <a:gd name="T42" fmla="*/ 115 w 152"/>
                <a:gd name="T43" fmla="*/ 47 h 410"/>
                <a:gd name="T44" fmla="*/ 125 w 152"/>
                <a:gd name="T45" fmla="*/ 22 h 410"/>
                <a:gd name="T46" fmla="*/ 113 w 152"/>
                <a:gd name="T47" fmla="*/ 21 h 410"/>
                <a:gd name="T48" fmla="*/ 101 w 152"/>
                <a:gd name="T49" fmla="*/ 23 h 410"/>
                <a:gd name="T50" fmla="*/ 100 w 152"/>
                <a:gd name="T51" fmla="*/ 21 h 410"/>
                <a:gd name="T52" fmla="*/ 111 w 152"/>
                <a:gd name="T53" fmla="*/ 11 h 410"/>
                <a:gd name="T54" fmla="*/ 71 w 152"/>
                <a:gd name="T55" fmla="*/ 30 h 410"/>
                <a:gd name="T56" fmla="*/ 67 w 152"/>
                <a:gd name="T57" fmla="*/ 12 h 410"/>
                <a:gd name="T58" fmla="*/ 53 w 152"/>
                <a:gd name="T59" fmla="*/ 12 h 410"/>
                <a:gd name="T60" fmla="*/ 34 w 152"/>
                <a:gd name="T61" fmla="*/ 10 h 410"/>
                <a:gd name="T62" fmla="*/ 29 w 152"/>
                <a:gd name="T63" fmla="*/ 32 h 410"/>
                <a:gd name="T64" fmla="*/ 20 w 152"/>
                <a:gd name="T65" fmla="*/ 400 h 410"/>
                <a:gd name="T66" fmla="*/ 55 w 152"/>
                <a:gd name="T67" fmla="*/ 40 h 410"/>
                <a:gd name="T68" fmla="*/ 119 w 152"/>
                <a:gd name="T69" fmla="*/ 403 h 410"/>
                <a:gd name="T70" fmla="*/ 139 w 152"/>
                <a:gd name="T71" fmla="*/ 119 h 410"/>
                <a:gd name="T72" fmla="*/ 119 w 152"/>
                <a:gd name="T73" fmla="*/ 164 h 410"/>
                <a:gd name="T74" fmla="*/ 120 w 152"/>
                <a:gd name="T75" fmla="*/ 184 h 410"/>
                <a:gd name="T76" fmla="*/ 131 w 152"/>
                <a:gd name="T77" fmla="*/ 175 h 410"/>
                <a:gd name="T78" fmla="*/ 121 w 152"/>
                <a:gd name="T79" fmla="*/ 207 h 410"/>
                <a:gd name="T80" fmla="*/ 133 w 152"/>
                <a:gd name="T81" fmla="*/ 195 h 410"/>
                <a:gd name="T82" fmla="*/ 122 w 152"/>
                <a:gd name="T83" fmla="*/ 235 h 410"/>
                <a:gd name="T84" fmla="*/ 142 w 152"/>
                <a:gd name="T85" fmla="*/ 213 h 410"/>
                <a:gd name="T86" fmla="*/ 123 w 152"/>
                <a:gd name="T87" fmla="*/ 257 h 410"/>
                <a:gd name="T88" fmla="*/ 142 w 152"/>
                <a:gd name="T89" fmla="*/ 236 h 410"/>
                <a:gd name="T90" fmla="*/ 124 w 152"/>
                <a:gd name="T91" fmla="*/ 280 h 410"/>
                <a:gd name="T92" fmla="*/ 136 w 152"/>
                <a:gd name="T93" fmla="*/ 313 h 410"/>
                <a:gd name="T94" fmla="*/ 143 w 152"/>
                <a:gd name="T95" fmla="*/ 281 h 410"/>
                <a:gd name="T96" fmla="*/ 144 w 152"/>
                <a:gd name="T97" fmla="*/ 376 h 410"/>
                <a:gd name="T98" fmla="*/ 144 w 152"/>
                <a:gd name="T99" fmla="*/ 3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410">
                  <a:moveTo>
                    <a:pt x="149" y="286"/>
                  </a:moveTo>
                  <a:cubicBezTo>
                    <a:pt x="149" y="267"/>
                    <a:pt x="148" y="248"/>
                    <a:pt x="148" y="229"/>
                  </a:cubicBezTo>
                  <a:cubicBezTo>
                    <a:pt x="148" y="228"/>
                    <a:pt x="149" y="227"/>
                    <a:pt x="150" y="226"/>
                  </a:cubicBezTo>
                  <a:cubicBezTo>
                    <a:pt x="150" y="225"/>
                    <a:pt x="149" y="224"/>
                    <a:pt x="148" y="225"/>
                  </a:cubicBezTo>
                  <a:cubicBezTo>
                    <a:pt x="148" y="225"/>
                    <a:pt x="148" y="225"/>
                    <a:pt x="148" y="226"/>
                  </a:cubicBezTo>
                  <a:cubicBezTo>
                    <a:pt x="147" y="215"/>
                    <a:pt x="147" y="204"/>
                    <a:pt x="147" y="193"/>
                  </a:cubicBezTo>
                  <a:cubicBezTo>
                    <a:pt x="147" y="181"/>
                    <a:pt x="146" y="169"/>
                    <a:pt x="146" y="158"/>
                  </a:cubicBezTo>
                  <a:cubicBezTo>
                    <a:pt x="146" y="157"/>
                    <a:pt x="147" y="157"/>
                    <a:pt x="147" y="157"/>
                  </a:cubicBezTo>
                  <a:cubicBezTo>
                    <a:pt x="148" y="156"/>
                    <a:pt x="147" y="155"/>
                    <a:pt x="146" y="155"/>
                  </a:cubicBezTo>
                  <a:cubicBezTo>
                    <a:pt x="146" y="149"/>
                    <a:pt x="146" y="143"/>
                    <a:pt x="146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36"/>
                    <a:pt x="146" y="135"/>
                    <a:pt x="146" y="135"/>
                  </a:cubicBezTo>
                  <a:cubicBezTo>
                    <a:pt x="146" y="128"/>
                    <a:pt x="146" y="120"/>
                    <a:pt x="145" y="113"/>
                  </a:cubicBezTo>
                  <a:cubicBezTo>
                    <a:pt x="145" y="113"/>
                    <a:pt x="146" y="113"/>
                    <a:pt x="146" y="112"/>
                  </a:cubicBezTo>
                  <a:cubicBezTo>
                    <a:pt x="146" y="112"/>
                    <a:pt x="146" y="111"/>
                    <a:pt x="145" y="111"/>
                  </a:cubicBezTo>
                  <a:cubicBezTo>
                    <a:pt x="145" y="75"/>
                    <a:pt x="144" y="39"/>
                    <a:pt x="143" y="3"/>
                  </a:cubicBezTo>
                  <a:cubicBezTo>
                    <a:pt x="143" y="1"/>
                    <a:pt x="141" y="0"/>
                    <a:pt x="139" y="0"/>
                  </a:cubicBezTo>
                  <a:cubicBezTo>
                    <a:pt x="138" y="0"/>
                    <a:pt x="138" y="0"/>
                    <a:pt x="137" y="1"/>
                  </a:cubicBezTo>
                  <a:cubicBezTo>
                    <a:pt x="136" y="1"/>
                    <a:pt x="136" y="1"/>
                    <a:pt x="136" y="2"/>
                  </a:cubicBezTo>
                  <a:cubicBezTo>
                    <a:pt x="119" y="1"/>
                    <a:pt x="101" y="4"/>
                    <a:pt x="84" y="5"/>
                  </a:cubicBezTo>
                  <a:cubicBezTo>
                    <a:pt x="67" y="5"/>
                    <a:pt x="50" y="4"/>
                    <a:pt x="33" y="6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4" y="9"/>
                    <a:pt x="20" y="15"/>
                    <a:pt x="16" y="20"/>
                  </a:cubicBezTo>
                  <a:cubicBezTo>
                    <a:pt x="11" y="25"/>
                    <a:pt x="7" y="30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1" y="37"/>
                    <a:pt x="1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41"/>
                    <a:pt x="2" y="42"/>
                  </a:cubicBezTo>
                  <a:cubicBezTo>
                    <a:pt x="0" y="101"/>
                    <a:pt x="5" y="162"/>
                    <a:pt x="7" y="222"/>
                  </a:cubicBezTo>
                  <a:cubicBezTo>
                    <a:pt x="9" y="281"/>
                    <a:pt x="8" y="342"/>
                    <a:pt x="13" y="401"/>
                  </a:cubicBezTo>
                  <a:cubicBezTo>
                    <a:pt x="13" y="401"/>
                    <a:pt x="14" y="401"/>
                    <a:pt x="14" y="402"/>
                  </a:cubicBezTo>
                  <a:cubicBezTo>
                    <a:pt x="13" y="403"/>
                    <a:pt x="13" y="405"/>
                    <a:pt x="15" y="405"/>
                  </a:cubicBezTo>
                  <a:cubicBezTo>
                    <a:pt x="49" y="410"/>
                    <a:pt x="84" y="409"/>
                    <a:pt x="118" y="410"/>
                  </a:cubicBezTo>
                  <a:cubicBezTo>
                    <a:pt x="120" y="410"/>
                    <a:pt x="121" y="409"/>
                    <a:pt x="122" y="408"/>
                  </a:cubicBezTo>
                  <a:cubicBezTo>
                    <a:pt x="122" y="408"/>
                    <a:pt x="122" y="408"/>
                    <a:pt x="122" y="408"/>
                  </a:cubicBezTo>
                  <a:cubicBezTo>
                    <a:pt x="122" y="408"/>
                    <a:pt x="122" y="408"/>
                    <a:pt x="123" y="408"/>
                  </a:cubicBezTo>
                  <a:cubicBezTo>
                    <a:pt x="123" y="408"/>
                    <a:pt x="124" y="408"/>
                    <a:pt x="124" y="407"/>
                  </a:cubicBezTo>
                  <a:cubicBezTo>
                    <a:pt x="125" y="407"/>
                    <a:pt x="127" y="405"/>
                    <a:pt x="128" y="404"/>
                  </a:cubicBezTo>
                  <a:cubicBezTo>
                    <a:pt x="131" y="402"/>
                    <a:pt x="134" y="399"/>
                    <a:pt x="137" y="396"/>
                  </a:cubicBezTo>
                  <a:cubicBezTo>
                    <a:pt x="142" y="392"/>
                    <a:pt x="147" y="386"/>
                    <a:pt x="150" y="379"/>
                  </a:cubicBezTo>
                  <a:cubicBezTo>
                    <a:pt x="150" y="379"/>
                    <a:pt x="150" y="378"/>
                    <a:pt x="150" y="378"/>
                  </a:cubicBezTo>
                  <a:cubicBezTo>
                    <a:pt x="150" y="378"/>
                    <a:pt x="150" y="378"/>
                    <a:pt x="150" y="377"/>
                  </a:cubicBezTo>
                  <a:cubicBezTo>
                    <a:pt x="152" y="347"/>
                    <a:pt x="150" y="316"/>
                    <a:pt x="149" y="286"/>
                  </a:cubicBezTo>
                  <a:close/>
                  <a:moveTo>
                    <a:pt x="144" y="352"/>
                  </a:moveTo>
                  <a:cubicBezTo>
                    <a:pt x="138" y="358"/>
                    <a:pt x="132" y="366"/>
                    <a:pt x="126" y="374"/>
                  </a:cubicBezTo>
                  <a:cubicBezTo>
                    <a:pt x="126" y="366"/>
                    <a:pt x="126" y="358"/>
                    <a:pt x="126" y="351"/>
                  </a:cubicBezTo>
                  <a:cubicBezTo>
                    <a:pt x="126" y="351"/>
                    <a:pt x="126" y="351"/>
                    <a:pt x="126" y="351"/>
                  </a:cubicBezTo>
                  <a:cubicBezTo>
                    <a:pt x="132" y="345"/>
                    <a:pt x="138" y="339"/>
                    <a:pt x="144" y="332"/>
                  </a:cubicBezTo>
                  <a:cubicBezTo>
                    <a:pt x="144" y="338"/>
                    <a:pt x="144" y="345"/>
                    <a:pt x="144" y="352"/>
                  </a:cubicBezTo>
                  <a:close/>
                  <a:moveTo>
                    <a:pt x="144" y="329"/>
                  </a:moveTo>
                  <a:cubicBezTo>
                    <a:pt x="141" y="331"/>
                    <a:pt x="138" y="335"/>
                    <a:pt x="136" y="338"/>
                  </a:cubicBezTo>
                  <a:cubicBezTo>
                    <a:pt x="133" y="342"/>
                    <a:pt x="129" y="346"/>
                    <a:pt x="126" y="349"/>
                  </a:cubicBezTo>
                  <a:cubicBezTo>
                    <a:pt x="126" y="341"/>
                    <a:pt x="126" y="333"/>
                    <a:pt x="125" y="325"/>
                  </a:cubicBezTo>
                  <a:cubicBezTo>
                    <a:pt x="129" y="321"/>
                    <a:pt x="134" y="317"/>
                    <a:pt x="137" y="313"/>
                  </a:cubicBezTo>
                  <a:cubicBezTo>
                    <a:pt x="139" y="311"/>
                    <a:pt x="142" y="309"/>
                    <a:pt x="143" y="307"/>
                  </a:cubicBezTo>
                  <a:cubicBezTo>
                    <a:pt x="144" y="314"/>
                    <a:pt x="144" y="321"/>
                    <a:pt x="144" y="329"/>
                  </a:cubicBezTo>
                  <a:close/>
                  <a:moveTo>
                    <a:pt x="139" y="94"/>
                  </a:moveTo>
                  <a:cubicBezTo>
                    <a:pt x="136" y="97"/>
                    <a:pt x="133" y="100"/>
                    <a:pt x="130" y="103"/>
                  </a:cubicBezTo>
                  <a:cubicBezTo>
                    <a:pt x="126" y="108"/>
                    <a:pt x="122" y="112"/>
                    <a:pt x="118" y="116"/>
                  </a:cubicBezTo>
                  <a:cubicBezTo>
                    <a:pt x="118" y="117"/>
                    <a:pt x="118" y="117"/>
                    <a:pt x="119" y="117"/>
                  </a:cubicBezTo>
                  <a:cubicBezTo>
                    <a:pt x="120" y="117"/>
                    <a:pt x="121" y="117"/>
                    <a:pt x="121" y="116"/>
                  </a:cubicBezTo>
                  <a:cubicBezTo>
                    <a:pt x="122" y="116"/>
                    <a:pt x="122" y="11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4" y="112"/>
                    <a:pt x="128" y="109"/>
                    <a:pt x="131" y="105"/>
                  </a:cubicBezTo>
                  <a:cubicBezTo>
                    <a:pt x="134" y="103"/>
                    <a:pt x="136" y="100"/>
                    <a:pt x="139" y="98"/>
                  </a:cubicBezTo>
                  <a:cubicBezTo>
                    <a:pt x="139" y="104"/>
                    <a:pt x="139" y="110"/>
                    <a:pt x="139" y="116"/>
                  </a:cubicBezTo>
                  <a:cubicBezTo>
                    <a:pt x="136" y="119"/>
                    <a:pt x="133" y="122"/>
                    <a:pt x="131" y="125"/>
                  </a:cubicBezTo>
                  <a:cubicBezTo>
                    <a:pt x="128" y="127"/>
                    <a:pt x="126" y="130"/>
                    <a:pt x="124" y="132"/>
                  </a:cubicBezTo>
                  <a:cubicBezTo>
                    <a:pt x="123" y="134"/>
                    <a:pt x="121" y="136"/>
                    <a:pt x="118" y="138"/>
                  </a:cubicBezTo>
                  <a:cubicBezTo>
                    <a:pt x="118" y="123"/>
                    <a:pt x="117" y="108"/>
                    <a:pt x="117" y="94"/>
                  </a:cubicBezTo>
                  <a:cubicBezTo>
                    <a:pt x="124" y="88"/>
                    <a:pt x="132" y="81"/>
                    <a:pt x="138" y="74"/>
                  </a:cubicBezTo>
                  <a:cubicBezTo>
                    <a:pt x="138" y="80"/>
                    <a:pt x="139" y="87"/>
                    <a:pt x="139" y="94"/>
                  </a:cubicBezTo>
                  <a:close/>
                  <a:moveTo>
                    <a:pt x="138" y="71"/>
                  </a:moveTo>
                  <a:cubicBezTo>
                    <a:pt x="134" y="74"/>
                    <a:pt x="131" y="78"/>
                    <a:pt x="127" y="82"/>
                  </a:cubicBezTo>
                  <a:cubicBezTo>
                    <a:pt x="124" y="86"/>
                    <a:pt x="120" y="89"/>
                    <a:pt x="117" y="92"/>
                  </a:cubicBezTo>
                  <a:cubicBezTo>
                    <a:pt x="116" y="85"/>
                    <a:pt x="116" y="78"/>
                    <a:pt x="116" y="71"/>
                  </a:cubicBezTo>
                  <a:cubicBezTo>
                    <a:pt x="123" y="64"/>
                    <a:pt x="130" y="57"/>
                    <a:pt x="138" y="51"/>
                  </a:cubicBezTo>
                  <a:cubicBezTo>
                    <a:pt x="138" y="58"/>
                    <a:pt x="138" y="64"/>
                    <a:pt x="138" y="71"/>
                  </a:cubicBezTo>
                  <a:close/>
                  <a:moveTo>
                    <a:pt x="138" y="49"/>
                  </a:moveTo>
                  <a:cubicBezTo>
                    <a:pt x="130" y="55"/>
                    <a:pt x="122" y="62"/>
                    <a:pt x="116" y="69"/>
                  </a:cubicBezTo>
                  <a:cubicBezTo>
                    <a:pt x="115" y="63"/>
                    <a:pt x="115" y="56"/>
                    <a:pt x="115" y="50"/>
                  </a:cubicBezTo>
                  <a:cubicBezTo>
                    <a:pt x="123" y="44"/>
                    <a:pt x="130" y="36"/>
                    <a:pt x="137" y="29"/>
                  </a:cubicBezTo>
                  <a:cubicBezTo>
                    <a:pt x="137" y="35"/>
                    <a:pt x="137" y="42"/>
                    <a:pt x="138" y="49"/>
                  </a:cubicBezTo>
                  <a:close/>
                  <a:moveTo>
                    <a:pt x="137" y="11"/>
                  </a:moveTo>
                  <a:cubicBezTo>
                    <a:pt x="137" y="16"/>
                    <a:pt x="137" y="21"/>
                    <a:pt x="137" y="26"/>
                  </a:cubicBezTo>
                  <a:cubicBezTo>
                    <a:pt x="133" y="30"/>
                    <a:pt x="128" y="35"/>
                    <a:pt x="124" y="39"/>
                  </a:cubicBezTo>
                  <a:cubicBezTo>
                    <a:pt x="122" y="41"/>
                    <a:pt x="120" y="43"/>
                    <a:pt x="117" y="45"/>
                  </a:cubicBezTo>
                  <a:cubicBezTo>
                    <a:pt x="117" y="46"/>
                    <a:pt x="116" y="46"/>
                    <a:pt x="115" y="47"/>
                  </a:cubicBezTo>
                  <a:cubicBezTo>
                    <a:pt x="115" y="43"/>
                    <a:pt x="114" y="38"/>
                    <a:pt x="114" y="33"/>
                  </a:cubicBezTo>
                  <a:cubicBezTo>
                    <a:pt x="114" y="32"/>
                    <a:pt x="114" y="32"/>
                    <a:pt x="114" y="31"/>
                  </a:cubicBezTo>
                  <a:cubicBezTo>
                    <a:pt x="115" y="31"/>
                    <a:pt x="115" y="30"/>
                    <a:pt x="116" y="29"/>
                  </a:cubicBezTo>
                  <a:cubicBezTo>
                    <a:pt x="119" y="27"/>
                    <a:pt x="122" y="24"/>
                    <a:pt x="125" y="22"/>
                  </a:cubicBezTo>
                  <a:cubicBezTo>
                    <a:pt x="129" y="18"/>
                    <a:pt x="133" y="15"/>
                    <a:pt x="137" y="11"/>
                  </a:cubicBezTo>
                  <a:close/>
                  <a:moveTo>
                    <a:pt x="115" y="10"/>
                  </a:moveTo>
                  <a:cubicBezTo>
                    <a:pt x="119" y="10"/>
                    <a:pt x="122" y="10"/>
                    <a:pt x="126" y="9"/>
                  </a:cubicBezTo>
                  <a:cubicBezTo>
                    <a:pt x="122" y="13"/>
                    <a:pt x="117" y="17"/>
                    <a:pt x="113" y="21"/>
                  </a:cubicBezTo>
                  <a:cubicBezTo>
                    <a:pt x="112" y="23"/>
                    <a:pt x="110" y="25"/>
                    <a:pt x="108" y="27"/>
                  </a:cubicBezTo>
                  <a:cubicBezTo>
                    <a:pt x="107" y="27"/>
                    <a:pt x="106" y="27"/>
                    <a:pt x="106" y="27"/>
                  </a:cubicBezTo>
                  <a:cubicBezTo>
                    <a:pt x="102" y="27"/>
                    <a:pt x="98" y="28"/>
                    <a:pt x="94" y="28"/>
                  </a:cubicBezTo>
                  <a:cubicBezTo>
                    <a:pt x="96" y="27"/>
                    <a:pt x="98" y="25"/>
                    <a:pt x="101" y="23"/>
                  </a:cubicBezTo>
                  <a:cubicBezTo>
                    <a:pt x="105" y="19"/>
                    <a:pt x="110" y="15"/>
                    <a:pt x="115" y="11"/>
                  </a:cubicBezTo>
                  <a:cubicBezTo>
                    <a:pt x="115" y="11"/>
                    <a:pt x="115" y="10"/>
                    <a:pt x="115" y="10"/>
                  </a:cubicBezTo>
                  <a:close/>
                  <a:moveTo>
                    <a:pt x="111" y="11"/>
                  </a:moveTo>
                  <a:cubicBezTo>
                    <a:pt x="107" y="14"/>
                    <a:pt x="104" y="17"/>
                    <a:pt x="100" y="21"/>
                  </a:cubicBezTo>
                  <a:cubicBezTo>
                    <a:pt x="97" y="23"/>
                    <a:pt x="93" y="26"/>
                    <a:pt x="90" y="29"/>
                  </a:cubicBezTo>
                  <a:cubicBezTo>
                    <a:pt x="85" y="29"/>
                    <a:pt x="80" y="30"/>
                    <a:pt x="74" y="30"/>
                  </a:cubicBezTo>
                  <a:cubicBezTo>
                    <a:pt x="82" y="24"/>
                    <a:pt x="89" y="18"/>
                    <a:pt x="95" y="11"/>
                  </a:cubicBezTo>
                  <a:cubicBezTo>
                    <a:pt x="100" y="11"/>
                    <a:pt x="106" y="11"/>
                    <a:pt x="111" y="11"/>
                  </a:cubicBezTo>
                  <a:close/>
                  <a:moveTo>
                    <a:pt x="70" y="12"/>
                  </a:moveTo>
                  <a:cubicBezTo>
                    <a:pt x="75" y="12"/>
                    <a:pt x="79" y="12"/>
                    <a:pt x="84" y="11"/>
                  </a:cubicBezTo>
                  <a:cubicBezTo>
                    <a:pt x="87" y="11"/>
                    <a:pt x="89" y="11"/>
                    <a:pt x="92" y="11"/>
                  </a:cubicBezTo>
                  <a:cubicBezTo>
                    <a:pt x="85" y="18"/>
                    <a:pt x="78" y="24"/>
                    <a:pt x="71" y="30"/>
                  </a:cubicBezTo>
                  <a:cubicBezTo>
                    <a:pt x="64" y="31"/>
                    <a:pt x="57" y="31"/>
                    <a:pt x="50" y="32"/>
                  </a:cubicBezTo>
                  <a:cubicBezTo>
                    <a:pt x="57" y="25"/>
                    <a:pt x="63" y="19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lose/>
                  <a:moveTo>
                    <a:pt x="67" y="12"/>
                  </a:moveTo>
                  <a:cubicBezTo>
                    <a:pt x="60" y="18"/>
                    <a:pt x="54" y="25"/>
                    <a:pt x="48" y="32"/>
                  </a:cubicBezTo>
                  <a:cubicBezTo>
                    <a:pt x="42" y="32"/>
                    <a:pt x="37" y="32"/>
                    <a:pt x="32" y="32"/>
                  </a:cubicBezTo>
                  <a:cubicBezTo>
                    <a:pt x="34" y="30"/>
                    <a:pt x="36" y="28"/>
                    <a:pt x="37" y="27"/>
                  </a:cubicBezTo>
                  <a:cubicBezTo>
                    <a:pt x="43" y="22"/>
                    <a:pt x="48" y="17"/>
                    <a:pt x="53" y="12"/>
                  </a:cubicBezTo>
                  <a:cubicBezTo>
                    <a:pt x="58" y="12"/>
                    <a:pt x="62" y="12"/>
                    <a:pt x="67" y="12"/>
                  </a:cubicBezTo>
                  <a:close/>
                  <a:moveTo>
                    <a:pt x="22" y="25"/>
                  </a:moveTo>
                  <a:cubicBezTo>
                    <a:pt x="26" y="20"/>
                    <a:pt x="31" y="16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0" y="11"/>
                    <a:pt x="45" y="11"/>
                    <a:pt x="50" y="12"/>
                  </a:cubicBezTo>
                  <a:cubicBezTo>
                    <a:pt x="47" y="15"/>
                    <a:pt x="43" y="19"/>
                    <a:pt x="40" y="22"/>
                  </a:cubicBezTo>
                  <a:cubicBezTo>
                    <a:pt x="38" y="24"/>
                    <a:pt x="36" y="26"/>
                    <a:pt x="34" y="28"/>
                  </a:cubicBezTo>
                  <a:cubicBezTo>
                    <a:pt x="32" y="29"/>
                    <a:pt x="30" y="31"/>
                    <a:pt x="29" y="32"/>
                  </a:cubicBezTo>
                  <a:cubicBezTo>
                    <a:pt x="23" y="32"/>
                    <a:pt x="18" y="33"/>
                    <a:pt x="13" y="33"/>
                  </a:cubicBezTo>
                  <a:cubicBezTo>
                    <a:pt x="16" y="31"/>
                    <a:pt x="19" y="28"/>
                    <a:pt x="22" y="25"/>
                  </a:cubicBezTo>
                  <a:close/>
                  <a:moveTo>
                    <a:pt x="118" y="403"/>
                  </a:moveTo>
                  <a:cubicBezTo>
                    <a:pt x="86" y="400"/>
                    <a:pt x="52" y="398"/>
                    <a:pt x="20" y="400"/>
                  </a:cubicBezTo>
                  <a:cubicBezTo>
                    <a:pt x="21" y="341"/>
                    <a:pt x="16" y="281"/>
                    <a:pt x="15" y="222"/>
                  </a:cubicBezTo>
                  <a:cubicBezTo>
                    <a:pt x="13" y="162"/>
                    <a:pt x="14" y="101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3" y="43"/>
                    <a:pt x="39" y="41"/>
                    <a:pt x="55" y="40"/>
                  </a:cubicBezTo>
                  <a:cubicBezTo>
                    <a:pt x="72" y="39"/>
                    <a:pt x="89" y="38"/>
                    <a:pt x="106" y="36"/>
                  </a:cubicBezTo>
                  <a:cubicBezTo>
                    <a:pt x="108" y="97"/>
                    <a:pt x="111" y="159"/>
                    <a:pt x="113" y="220"/>
                  </a:cubicBezTo>
                  <a:cubicBezTo>
                    <a:pt x="114" y="250"/>
                    <a:pt x="116" y="281"/>
                    <a:pt x="117" y="311"/>
                  </a:cubicBezTo>
                  <a:cubicBezTo>
                    <a:pt x="118" y="341"/>
                    <a:pt x="117" y="372"/>
                    <a:pt x="119" y="403"/>
                  </a:cubicBezTo>
                  <a:cubicBezTo>
                    <a:pt x="119" y="403"/>
                    <a:pt x="119" y="403"/>
                    <a:pt x="118" y="403"/>
                  </a:cubicBezTo>
                  <a:close/>
                  <a:moveTo>
                    <a:pt x="118" y="140"/>
                  </a:moveTo>
                  <a:cubicBezTo>
                    <a:pt x="122" y="138"/>
                    <a:pt x="125" y="133"/>
                    <a:pt x="128" y="131"/>
                  </a:cubicBezTo>
                  <a:cubicBezTo>
                    <a:pt x="132" y="127"/>
                    <a:pt x="136" y="123"/>
                    <a:pt x="139" y="119"/>
                  </a:cubicBezTo>
                  <a:cubicBezTo>
                    <a:pt x="140" y="126"/>
                    <a:pt x="140" y="132"/>
                    <a:pt x="140" y="139"/>
                  </a:cubicBezTo>
                  <a:cubicBezTo>
                    <a:pt x="133" y="146"/>
                    <a:pt x="126" y="155"/>
                    <a:pt x="119" y="162"/>
                  </a:cubicBezTo>
                  <a:cubicBezTo>
                    <a:pt x="119" y="155"/>
                    <a:pt x="119" y="147"/>
                    <a:pt x="118" y="140"/>
                  </a:cubicBezTo>
                  <a:close/>
                  <a:moveTo>
                    <a:pt x="119" y="164"/>
                  </a:moveTo>
                  <a:cubicBezTo>
                    <a:pt x="126" y="157"/>
                    <a:pt x="134" y="151"/>
                    <a:pt x="140" y="143"/>
                  </a:cubicBezTo>
                  <a:cubicBezTo>
                    <a:pt x="140" y="149"/>
                    <a:pt x="140" y="155"/>
                    <a:pt x="141" y="161"/>
                  </a:cubicBezTo>
                  <a:cubicBezTo>
                    <a:pt x="137" y="165"/>
                    <a:pt x="134" y="168"/>
                    <a:pt x="131" y="172"/>
                  </a:cubicBezTo>
                  <a:cubicBezTo>
                    <a:pt x="128" y="176"/>
                    <a:pt x="124" y="181"/>
                    <a:pt x="120" y="184"/>
                  </a:cubicBezTo>
                  <a:cubicBezTo>
                    <a:pt x="120" y="178"/>
                    <a:pt x="120" y="171"/>
                    <a:pt x="119" y="164"/>
                  </a:cubicBezTo>
                  <a:close/>
                  <a:moveTo>
                    <a:pt x="120" y="187"/>
                  </a:moveTo>
                  <a:cubicBezTo>
                    <a:pt x="121" y="186"/>
                    <a:pt x="121" y="186"/>
                    <a:pt x="122" y="185"/>
                  </a:cubicBezTo>
                  <a:cubicBezTo>
                    <a:pt x="125" y="182"/>
                    <a:pt x="128" y="178"/>
                    <a:pt x="131" y="175"/>
                  </a:cubicBezTo>
                  <a:cubicBezTo>
                    <a:pt x="134" y="171"/>
                    <a:pt x="137" y="168"/>
                    <a:pt x="141" y="164"/>
                  </a:cubicBezTo>
                  <a:cubicBezTo>
                    <a:pt x="141" y="171"/>
                    <a:pt x="141" y="177"/>
                    <a:pt x="141" y="183"/>
                  </a:cubicBezTo>
                  <a:cubicBezTo>
                    <a:pt x="137" y="186"/>
                    <a:pt x="134" y="190"/>
                    <a:pt x="131" y="194"/>
                  </a:cubicBezTo>
                  <a:cubicBezTo>
                    <a:pt x="128" y="198"/>
                    <a:pt x="124" y="202"/>
                    <a:pt x="121" y="207"/>
                  </a:cubicBezTo>
                  <a:cubicBezTo>
                    <a:pt x="121" y="200"/>
                    <a:pt x="121" y="193"/>
                    <a:pt x="120" y="187"/>
                  </a:cubicBezTo>
                  <a:close/>
                  <a:moveTo>
                    <a:pt x="122" y="220"/>
                  </a:moveTo>
                  <a:cubicBezTo>
                    <a:pt x="121" y="216"/>
                    <a:pt x="121" y="212"/>
                    <a:pt x="121" y="208"/>
                  </a:cubicBezTo>
                  <a:cubicBezTo>
                    <a:pt x="125" y="204"/>
                    <a:pt x="129" y="199"/>
                    <a:pt x="133" y="195"/>
                  </a:cubicBezTo>
                  <a:cubicBezTo>
                    <a:pt x="136" y="192"/>
                    <a:pt x="139" y="189"/>
                    <a:pt x="141" y="186"/>
                  </a:cubicBezTo>
                  <a:cubicBezTo>
                    <a:pt x="141" y="188"/>
                    <a:pt x="141" y="190"/>
                    <a:pt x="141" y="193"/>
                  </a:cubicBezTo>
                  <a:cubicBezTo>
                    <a:pt x="141" y="198"/>
                    <a:pt x="141" y="204"/>
                    <a:pt x="142" y="210"/>
                  </a:cubicBezTo>
                  <a:cubicBezTo>
                    <a:pt x="134" y="217"/>
                    <a:pt x="128" y="226"/>
                    <a:pt x="122" y="235"/>
                  </a:cubicBezTo>
                  <a:cubicBezTo>
                    <a:pt x="122" y="230"/>
                    <a:pt x="122" y="225"/>
                    <a:pt x="122" y="220"/>
                  </a:cubicBezTo>
                  <a:close/>
                  <a:moveTo>
                    <a:pt x="122" y="237"/>
                  </a:moveTo>
                  <a:cubicBezTo>
                    <a:pt x="126" y="232"/>
                    <a:pt x="129" y="228"/>
                    <a:pt x="133" y="223"/>
                  </a:cubicBezTo>
                  <a:cubicBezTo>
                    <a:pt x="136" y="220"/>
                    <a:pt x="139" y="217"/>
                    <a:pt x="142" y="213"/>
                  </a:cubicBezTo>
                  <a:cubicBezTo>
                    <a:pt x="142" y="220"/>
                    <a:pt x="142" y="226"/>
                    <a:pt x="142" y="233"/>
                  </a:cubicBezTo>
                  <a:cubicBezTo>
                    <a:pt x="139" y="236"/>
                    <a:pt x="137" y="240"/>
                    <a:pt x="134" y="243"/>
                  </a:cubicBezTo>
                  <a:cubicBezTo>
                    <a:pt x="132" y="245"/>
                    <a:pt x="130" y="248"/>
                    <a:pt x="129" y="250"/>
                  </a:cubicBezTo>
                  <a:cubicBezTo>
                    <a:pt x="128" y="251"/>
                    <a:pt x="125" y="254"/>
                    <a:pt x="123" y="257"/>
                  </a:cubicBezTo>
                  <a:cubicBezTo>
                    <a:pt x="123" y="250"/>
                    <a:pt x="122" y="244"/>
                    <a:pt x="122" y="237"/>
                  </a:cubicBezTo>
                  <a:close/>
                  <a:moveTo>
                    <a:pt x="123" y="260"/>
                  </a:moveTo>
                  <a:cubicBezTo>
                    <a:pt x="128" y="256"/>
                    <a:pt x="132" y="249"/>
                    <a:pt x="135" y="245"/>
                  </a:cubicBezTo>
                  <a:cubicBezTo>
                    <a:pt x="138" y="242"/>
                    <a:pt x="140" y="239"/>
                    <a:pt x="142" y="236"/>
                  </a:cubicBezTo>
                  <a:cubicBezTo>
                    <a:pt x="142" y="242"/>
                    <a:pt x="142" y="248"/>
                    <a:pt x="143" y="254"/>
                  </a:cubicBezTo>
                  <a:cubicBezTo>
                    <a:pt x="136" y="262"/>
                    <a:pt x="130" y="270"/>
                    <a:pt x="124" y="278"/>
                  </a:cubicBezTo>
                  <a:cubicBezTo>
                    <a:pt x="123" y="272"/>
                    <a:pt x="123" y="266"/>
                    <a:pt x="123" y="260"/>
                  </a:cubicBezTo>
                  <a:close/>
                  <a:moveTo>
                    <a:pt x="124" y="280"/>
                  </a:moveTo>
                  <a:cubicBezTo>
                    <a:pt x="131" y="273"/>
                    <a:pt x="137" y="266"/>
                    <a:pt x="143" y="257"/>
                  </a:cubicBezTo>
                  <a:cubicBezTo>
                    <a:pt x="143" y="267"/>
                    <a:pt x="143" y="276"/>
                    <a:pt x="143" y="286"/>
                  </a:cubicBezTo>
                  <a:cubicBezTo>
                    <a:pt x="143" y="292"/>
                    <a:pt x="143" y="298"/>
                    <a:pt x="143" y="304"/>
                  </a:cubicBezTo>
                  <a:cubicBezTo>
                    <a:pt x="141" y="307"/>
                    <a:pt x="138" y="310"/>
                    <a:pt x="136" y="313"/>
                  </a:cubicBezTo>
                  <a:cubicBezTo>
                    <a:pt x="132" y="316"/>
                    <a:pt x="129" y="320"/>
                    <a:pt x="125" y="324"/>
                  </a:cubicBezTo>
                  <a:cubicBezTo>
                    <a:pt x="125" y="319"/>
                    <a:pt x="125" y="315"/>
                    <a:pt x="125" y="311"/>
                  </a:cubicBezTo>
                  <a:cubicBezTo>
                    <a:pt x="125" y="308"/>
                    <a:pt x="125" y="305"/>
                    <a:pt x="124" y="302"/>
                  </a:cubicBezTo>
                  <a:cubicBezTo>
                    <a:pt x="131" y="295"/>
                    <a:pt x="137" y="288"/>
                    <a:pt x="143" y="281"/>
                  </a:cubicBezTo>
                  <a:cubicBezTo>
                    <a:pt x="143" y="280"/>
                    <a:pt x="142" y="279"/>
                    <a:pt x="141" y="280"/>
                  </a:cubicBezTo>
                  <a:cubicBezTo>
                    <a:pt x="135" y="286"/>
                    <a:pt x="130" y="293"/>
                    <a:pt x="124" y="300"/>
                  </a:cubicBezTo>
                  <a:cubicBezTo>
                    <a:pt x="124" y="294"/>
                    <a:pt x="124" y="287"/>
                    <a:pt x="124" y="280"/>
                  </a:cubicBezTo>
                  <a:close/>
                  <a:moveTo>
                    <a:pt x="144" y="376"/>
                  </a:moveTo>
                  <a:cubicBezTo>
                    <a:pt x="139" y="381"/>
                    <a:pt x="136" y="387"/>
                    <a:pt x="131" y="392"/>
                  </a:cubicBezTo>
                  <a:cubicBezTo>
                    <a:pt x="130" y="394"/>
                    <a:pt x="127" y="396"/>
                    <a:pt x="125" y="397"/>
                  </a:cubicBezTo>
                  <a:cubicBezTo>
                    <a:pt x="126" y="390"/>
                    <a:pt x="126" y="383"/>
                    <a:pt x="126" y="376"/>
                  </a:cubicBezTo>
                  <a:cubicBezTo>
                    <a:pt x="132" y="369"/>
                    <a:pt x="139" y="362"/>
                    <a:pt x="144" y="355"/>
                  </a:cubicBezTo>
                  <a:cubicBezTo>
                    <a:pt x="145" y="362"/>
                    <a:pt x="145" y="369"/>
                    <a:pt x="146" y="375"/>
                  </a:cubicBezTo>
                  <a:cubicBezTo>
                    <a:pt x="146" y="375"/>
                    <a:pt x="145" y="376"/>
                    <a:pt x="144" y="3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47C3D763-3F28-4ADF-88E5-5BBB1EB1B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5563" y="2709863"/>
              <a:ext cx="388937" cy="1123950"/>
            </a:xfrm>
            <a:custGeom>
              <a:avLst/>
              <a:gdLst>
                <a:gd name="T0" fmla="*/ 156 w 166"/>
                <a:gd name="T1" fmla="*/ 66 h 521"/>
                <a:gd name="T2" fmla="*/ 149 w 166"/>
                <a:gd name="T3" fmla="*/ 3 h 521"/>
                <a:gd name="T4" fmla="*/ 7 w 166"/>
                <a:gd name="T5" fmla="*/ 30 h 521"/>
                <a:gd name="T6" fmla="*/ 5 w 166"/>
                <a:gd name="T7" fmla="*/ 43 h 521"/>
                <a:gd name="T8" fmla="*/ 9 w 166"/>
                <a:gd name="T9" fmla="*/ 519 h 521"/>
                <a:gd name="T10" fmla="*/ 130 w 166"/>
                <a:gd name="T11" fmla="*/ 510 h 521"/>
                <a:gd name="T12" fmla="*/ 165 w 166"/>
                <a:gd name="T13" fmla="*/ 479 h 521"/>
                <a:gd name="T14" fmla="*/ 131 w 166"/>
                <a:gd name="T15" fmla="*/ 487 h 521"/>
                <a:gd name="T16" fmla="*/ 157 w 166"/>
                <a:gd name="T17" fmla="*/ 456 h 521"/>
                <a:gd name="T18" fmla="*/ 131 w 166"/>
                <a:gd name="T19" fmla="*/ 439 h 521"/>
                <a:gd name="T20" fmla="*/ 152 w 166"/>
                <a:gd name="T21" fmla="*/ 199 h 521"/>
                <a:gd name="T22" fmla="*/ 152 w 166"/>
                <a:gd name="T23" fmla="*/ 199 h 521"/>
                <a:gd name="T24" fmla="*/ 129 w 166"/>
                <a:gd name="T25" fmla="*/ 176 h 521"/>
                <a:gd name="T26" fmla="*/ 150 w 166"/>
                <a:gd name="T27" fmla="*/ 105 h 521"/>
                <a:gd name="T28" fmla="*/ 130 w 166"/>
                <a:gd name="T29" fmla="*/ 125 h 521"/>
                <a:gd name="T30" fmla="*/ 150 w 166"/>
                <a:gd name="T31" fmla="*/ 80 h 521"/>
                <a:gd name="T32" fmla="*/ 151 w 166"/>
                <a:gd name="T33" fmla="*/ 149 h 521"/>
                <a:gd name="T34" fmla="*/ 150 w 166"/>
                <a:gd name="T35" fmla="*/ 129 h 521"/>
                <a:gd name="T36" fmla="*/ 131 w 166"/>
                <a:gd name="T37" fmla="*/ 99 h 521"/>
                <a:gd name="T38" fmla="*/ 141 w 166"/>
                <a:gd name="T39" fmla="*/ 66 h 521"/>
                <a:gd name="T40" fmla="*/ 150 w 166"/>
                <a:gd name="T41" fmla="*/ 75 h 521"/>
                <a:gd name="T42" fmla="*/ 150 w 166"/>
                <a:gd name="T43" fmla="*/ 36 h 521"/>
                <a:gd name="T44" fmla="*/ 150 w 166"/>
                <a:gd name="T45" fmla="*/ 19 h 521"/>
                <a:gd name="T46" fmla="*/ 132 w 166"/>
                <a:gd name="T47" fmla="*/ 33 h 521"/>
                <a:gd name="T48" fmla="*/ 124 w 166"/>
                <a:gd name="T49" fmla="*/ 9 h 521"/>
                <a:gd name="T50" fmla="*/ 106 w 166"/>
                <a:gd name="T51" fmla="*/ 8 h 521"/>
                <a:gd name="T52" fmla="*/ 80 w 166"/>
                <a:gd name="T53" fmla="*/ 30 h 521"/>
                <a:gd name="T54" fmla="*/ 83 w 166"/>
                <a:gd name="T55" fmla="*/ 8 h 521"/>
                <a:gd name="T56" fmla="*/ 58 w 166"/>
                <a:gd name="T57" fmla="*/ 30 h 521"/>
                <a:gd name="T58" fmla="*/ 39 w 166"/>
                <a:gd name="T59" fmla="*/ 8 h 521"/>
                <a:gd name="T60" fmla="*/ 14 w 166"/>
                <a:gd name="T61" fmla="*/ 30 h 521"/>
                <a:gd name="T62" fmla="*/ 13 w 166"/>
                <a:gd name="T63" fmla="*/ 43 h 521"/>
                <a:gd name="T64" fmla="*/ 123 w 166"/>
                <a:gd name="T65" fmla="*/ 39 h 521"/>
                <a:gd name="T66" fmla="*/ 10 w 166"/>
                <a:gd name="T67" fmla="*/ 514 h 521"/>
                <a:gd name="T68" fmla="*/ 143 w 166"/>
                <a:gd name="T69" fmla="*/ 9 h 521"/>
                <a:gd name="T70" fmla="*/ 152 w 166"/>
                <a:gd name="T71" fmla="*/ 202 h 521"/>
                <a:gd name="T72" fmla="*/ 129 w 166"/>
                <a:gd name="T73" fmla="*/ 273 h 521"/>
                <a:gd name="T74" fmla="*/ 139 w 166"/>
                <a:gd name="T75" fmla="*/ 270 h 521"/>
                <a:gd name="T76" fmla="*/ 142 w 166"/>
                <a:gd name="T77" fmla="*/ 270 h 521"/>
                <a:gd name="T78" fmla="*/ 141 w 166"/>
                <a:gd name="T79" fmla="*/ 295 h 521"/>
                <a:gd name="T80" fmla="*/ 143 w 166"/>
                <a:gd name="T81" fmla="*/ 295 h 521"/>
                <a:gd name="T82" fmla="*/ 129 w 166"/>
                <a:gd name="T83" fmla="*/ 309 h 521"/>
                <a:gd name="T84" fmla="*/ 153 w 166"/>
                <a:gd name="T85" fmla="*/ 337 h 521"/>
                <a:gd name="T86" fmla="*/ 154 w 166"/>
                <a:gd name="T87" fmla="*/ 339 h 521"/>
                <a:gd name="T88" fmla="*/ 130 w 166"/>
                <a:gd name="T89" fmla="*/ 387 h 521"/>
                <a:gd name="T90" fmla="*/ 143 w 166"/>
                <a:gd name="T91" fmla="*/ 374 h 521"/>
                <a:gd name="T92" fmla="*/ 130 w 166"/>
                <a:gd name="T93" fmla="*/ 391 h 521"/>
                <a:gd name="T94" fmla="*/ 154 w 166"/>
                <a:gd name="T95" fmla="*/ 408 h 521"/>
                <a:gd name="T96" fmla="*/ 131 w 166"/>
                <a:gd name="T97" fmla="*/ 502 h 521"/>
                <a:gd name="T98" fmla="*/ 157 w 166"/>
                <a:gd name="T99" fmla="*/ 47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521">
                  <a:moveTo>
                    <a:pt x="165" y="475"/>
                  </a:moveTo>
                  <a:cubicBezTo>
                    <a:pt x="162" y="406"/>
                    <a:pt x="161" y="336"/>
                    <a:pt x="160" y="266"/>
                  </a:cubicBezTo>
                  <a:cubicBezTo>
                    <a:pt x="159" y="232"/>
                    <a:pt x="158" y="197"/>
                    <a:pt x="158" y="163"/>
                  </a:cubicBezTo>
                  <a:cubicBezTo>
                    <a:pt x="158" y="131"/>
                    <a:pt x="160" y="98"/>
                    <a:pt x="156" y="66"/>
                  </a:cubicBezTo>
                  <a:cubicBezTo>
                    <a:pt x="156" y="52"/>
                    <a:pt x="156" y="38"/>
                    <a:pt x="156" y="24"/>
                  </a:cubicBezTo>
                  <a:cubicBezTo>
                    <a:pt x="156" y="18"/>
                    <a:pt x="158" y="9"/>
                    <a:pt x="152" y="4"/>
                  </a:cubicBezTo>
                  <a:cubicBezTo>
                    <a:pt x="152" y="4"/>
                    <a:pt x="152" y="4"/>
                    <a:pt x="151" y="4"/>
                  </a:cubicBezTo>
                  <a:cubicBezTo>
                    <a:pt x="151" y="4"/>
                    <a:pt x="150" y="3"/>
                    <a:pt x="149" y="3"/>
                  </a:cubicBezTo>
                  <a:cubicBezTo>
                    <a:pt x="131" y="0"/>
                    <a:pt x="111" y="0"/>
                    <a:pt x="92" y="0"/>
                  </a:cubicBezTo>
                  <a:cubicBezTo>
                    <a:pt x="75" y="0"/>
                    <a:pt x="56" y="0"/>
                    <a:pt x="38" y="3"/>
                  </a:cubicBezTo>
                  <a:cubicBezTo>
                    <a:pt x="38" y="3"/>
                    <a:pt x="37" y="3"/>
                    <a:pt x="36" y="3"/>
                  </a:cubicBezTo>
                  <a:cubicBezTo>
                    <a:pt x="25" y="10"/>
                    <a:pt x="15" y="2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7"/>
                    <a:pt x="4" y="39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4" y="121"/>
                    <a:pt x="3" y="200"/>
                    <a:pt x="3" y="279"/>
                  </a:cubicBezTo>
                  <a:cubicBezTo>
                    <a:pt x="3" y="358"/>
                    <a:pt x="0" y="437"/>
                    <a:pt x="6" y="516"/>
                  </a:cubicBezTo>
                  <a:cubicBezTo>
                    <a:pt x="6" y="516"/>
                    <a:pt x="7" y="517"/>
                    <a:pt x="7" y="517"/>
                  </a:cubicBezTo>
                  <a:cubicBezTo>
                    <a:pt x="7" y="518"/>
                    <a:pt x="8" y="519"/>
                    <a:pt x="9" y="519"/>
                  </a:cubicBezTo>
                  <a:cubicBezTo>
                    <a:pt x="47" y="521"/>
                    <a:pt x="87" y="516"/>
                    <a:pt x="126" y="516"/>
                  </a:cubicBezTo>
                  <a:cubicBezTo>
                    <a:pt x="127" y="516"/>
                    <a:pt x="128" y="515"/>
                    <a:pt x="129" y="513"/>
                  </a:cubicBezTo>
                  <a:cubicBezTo>
                    <a:pt x="130" y="513"/>
                    <a:pt x="130" y="512"/>
                    <a:pt x="130" y="511"/>
                  </a:cubicBezTo>
                  <a:cubicBezTo>
                    <a:pt x="130" y="511"/>
                    <a:pt x="130" y="510"/>
                    <a:pt x="130" y="510"/>
                  </a:cubicBezTo>
                  <a:cubicBezTo>
                    <a:pt x="136" y="508"/>
                    <a:pt x="141" y="502"/>
                    <a:pt x="145" y="498"/>
                  </a:cubicBezTo>
                  <a:cubicBezTo>
                    <a:pt x="151" y="493"/>
                    <a:pt x="156" y="488"/>
                    <a:pt x="162" y="483"/>
                  </a:cubicBezTo>
                  <a:cubicBezTo>
                    <a:pt x="163" y="483"/>
                    <a:pt x="165" y="481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6" y="478"/>
                    <a:pt x="166" y="476"/>
                    <a:pt x="165" y="475"/>
                  </a:cubicBezTo>
                  <a:close/>
                  <a:moveTo>
                    <a:pt x="157" y="456"/>
                  </a:moveTo>
                  <a:cubicBezTo>
                    <a:pt x="148" y="466"/>
                    <a:pt x="139" y="476"/>
                    <a:pt x="131" y="487"/>
                  </a:cubicBezTo>
                  <a:cubicBezTo>
                    <a:pt x="131" y="487"/>
                    <a:pt x="131" y="487"/>
                    <a:pt x="131" y="487"/>
                  </a:cubicBezTo>
                  <a:cubicBezTo>
                    <a:pt x="131" y="478"/>
                    <a:pt x="131" y="469"/>
                    <a:pt x="131" y="460"/>
                  </a:cubicBezTo>
                  <a:cubicBezTo>
                    <a:pt x="139" y="452"/>
                    <a:pt x="148" y="444"/>
                    <a:pt x="156" y="436"/>
                  </a:cubicBezTo>
                  <a:cubicBezTo>
                    <a:pt x="156" y="436"/>
                    <a:pt x="156" y="436"/>
                    <a:pt x="156" y="436"/>
                  </a:cubicBezTo>
                  <a:cubicBezTo>
                    <a:pt x="157" y="443"/>
                    <a:pt x="157" y="450"/>
                    <a:pt x="157" y="456"/>
                  </a:cubicBezTo>
                  <a:close/>
                  <a:moveTo>
                    <a:pt x="156" y="435"/>
                  </a:moveTo>
                  <a:cubicBezTo>
                    <a:pt x="156" y="434"/>
                    <a:pt x="155" y="434"/>
                    <a:pt x="155" y="435"/>
                  </a:cubicBezTo>
                  <a:cubicBezTo>
                    <a:pt x="146" y="442"/>
                    <a:pt x="138" y="450"/>
                    <a:pt x="131" y="459"/>
                  </a:cubicBezTo>
                  <a:cubicBezTo>
                    <a:pt x="131" y="452"/>
                    <a:pt x="131" y="445"/>
                    <a:pt x="131" y="439"/>
                  </a:cubicBezTo>
                  <a:cubicBezTo>
                    <a:pt x="139" y="429"/>
                    <a:pt x="147" y="420"/>
                    <a:pt x="156" y="410"/>
                  </a:cubicBezTo>
                  <a:cubicBezTo>
                    <a:pt x="156" y="410"/>
                    <a:pt x="156" y="410"/>
                    <a:pt x="156" y="410"/>
                  </a:cubicBezTo>
                  <a:cubicBezTo>
                    <a:pt x="156" y="418"/>
                    <a:pt x="156" y="426"/>
                    <a:pt x="156" y="435"/>
                  </a:cubicBezTo>
                  <a:close/>
                  <a:moveTo>
                    <a:pt x="152" y="199"/>
                  </a:moveTo>
                  <a:cubicBezTo>
                    <a:pt x="143" y="208"/>
                    <a:pt x="136" y="218"/>
                    <a:pt x="129" y="228"/>
                  </a:cubicBezTo>
                  <a:cubicBezTo>
                    <a:pt x="129" y="221"/>
                    <a:pt x="129" y="214"/>
                    <a:pt x="129" y="206"/>
                  </a:cubicBezTo>
                  <a:cubicBezTo>
                    <a:pt x="136" y="197"/>
                    <a:pt x="144" y="188"/>
                    <a:pt x="151" y="179"/>
                  </a:cubicBezTo>
                  <a:cubicBezTo>
                    <a:pt x="152" y="186"/>
                    <a:pt x="152" y="192"/>
                    <a:pt x="152" y="199"/>
                  </a:cubicBezTo>
                  <a:close/>
                  <a:moveTo>
                    <a:pt x="151" y="163"/>
                  </a:moveTo>
                  <a:cubicBezTo>
                    <a:pt x="151" y="167"/>
                    <a:pt x="151" y="171"/>
                    <a:pt x="151" y="176"/>
                  </a:cubicBezTo>
                  <a:cubicBezTo>
                    <a:pt x="143" y="184"/>
                    <a:pt x="136" y="194"/>
                    <a:pt x="129" y="204"/>
                  </a:cubicBezTo>
                  <a:cubicBezTo>
                    <a:pt x="129" y="195"/>
                    <a:pt x="129" y="186"/>
                    <a:pt x="129" y="176"/>
                  </a:cubicBezTo>
                  <a:cubicBezTo>
                    <a:pt x="137" y="170"/>
                    <a:pt x="145" y="162"/>
                    <a:pt x="151" y="153"/>
                  </a:cubicBezTo>
                  <a:cubicBezTo>
                    <a:pt x="151" y="156"/>
                    <a:pt x="151" y="159"/>
                    <a:pt x="151" y="163"/>
                  </a:cubicBezTo>
                  <a:close/>
                  <a:moveTo>
                    <a:pt x="130" y="125"/>
                  </a:moveTo>
                  <a:cubicBezTo>
                    <a:pt x="137" y="120"/>
                    <a:pt x="144" y="112"/>
                    <a:pt x="150" y="105"/>
                  </a:cubicBezTo>
                  <a:cubicBezTo>
                    <a:pt x="150" y="112"/>
                    <a:pt x="150" y="119"/>
                    <a:pt x="150" y="126"/>
                  </a:cubicBezTo>
                  <a:cubicBezTo>
                    <a:pt x="142" y="133"/>
                    <a:pt x="136" y="142"/>
                    <a:pt x="130" y="150"/>
                  </a:cubicBezTo>
                  <a:cubicBezTo>
                    <a:pt x="130" y="142"/>
                    <a:pt x="130" y="134"/>
                    <a:pt x="130" y="126"/>
                  </a:cubicBezTo>
                  <a:cubicBezTo>
                    <a:pt x="130" y="126"/>
                    <a:pt x="130" y="126"/>
                    <a:pt x="130" y="125"/>
                  </a:cubicBezTo>
                  <a:close/>
                  <a:moveTo>
                    <a:pt x="130" y="125"/>
                  </a:moveTo>
                  <a:cubicBezTo>
                    <a:pt x="130" y="116"/>
                    <a:pt x="130" y="108"/>
                    <a:pt x="131" y="100"/>
                  </a:cubicBezTo>
                  <a:cubicBezTo>
                    <a:pt x="132" y="100"/>
                    <a:pt x="134" y="97"/>
                    <a:pt x="134" y="97"/>
                  </a:cubicBezTo>
                  <a:cubicBezTo>
                    <a:pt x="139" y="91"/>
                    <a:pt x="145" y="86"/>
                    <a:pt x="150" y="80"/>
                  </a:cubicBezTo>
                  <a:cubicBezTo>
                    <a:pt x="150" y="87"/>
                    <a:pt x="150" y="94"/>
                    <a:pt x="150" y="101"/>
                  </a:cubicBezTo>
                  <a:cubicBezTo>
                    <a:pt x="143" y="109"/>
                    <a:pt x="136" y="116"/>
                    <a:pt x="130" y="125"/>
                  </a:cubicBezTo>
                  <a:close/>
                  <a:moveTo>
                    <a:pt x="150" y="129"/>
                  </a:moveTo>
                  <a:cubicBezTo>
                    <a:pt x="150" y="136"/>
                    <a:pt x="151" y="143"/>
                    <a:pt x="151" y="149"/>
                  </a:cubicBezTo>
                  <a:cubicBezTo>
                    <a:pt x="147" y="154"/>
                    <a:pt x="144" y="159"/>
                    <a:pt x="140" y="163"/>
                  </a:cubicBezTo>
                  <a:cubicBezTo>
                    <a:pt x="137" y="167"/>
                    <a:pt x="133" y="171"/>
                    <a:pt x="129" y="174"/>
                  </a:cubicBezTo>
                  <a:cubicBezTo>
                    <a:pt x="130" y="167"/>
                    <a:pt x="130" y="160"/>
                    <a:pt x="130" y="152"/>
                  </a:cubicBezTo>
                  <a:cubicBezTo>
                    <a:pt x="136" y="144"/>
                    <a:pt x="143" y="137"/>
                    <a:pt x="150" y="129"/>
                  </a:cubicBezTo>
                  <a:close/>
                  <a:moveTo>
                    <a:pt x="150" y="75"/>
                  </a:moveTo>
                  <a:cubicBezTo>
                    <a:pt x="147" y="79"/>
                    <a:pt x="144" y="82"/>
                    <a:pt x="141" y="86"/>
                  </a:cubicBezTo>
                  <a:cubicBezTo>
                    <a:pt x="140" y="88"/>
                    <a:pt x="138" y="90"/>
                    <a:pt x="136" y="92"/>
                  </a:cubicBezTo>
                  <a:cubicBezTo>
                    <a:pt x="136" y="93"/>
                    <a:pt x="132" y="98"/>
                    <a:pt x="131" y="99"/>
                  </a:cubicBezTo>
                  <a:cubicBezTo>
                    <a:pt x="131" y="99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1"/>
                    <a:pt x="131" y="84"/>
                    <a:pt x="131" y="77"/>
                  </a:cubicBezTo>
                  <a:cubicBezTo>
                    <a:pt x="134" y="74"/>
                    <a:pt x="138" y="70"/>
                    <a:pt x="141" y="66"/>
                  </a:cubicBezTo>
                  <a:cubicBezTo>
                    <a:pt x="144" y="63"/>
                    <a:pt x="147" y="61"/>
                    <a:pt x="150" y="58"/>
                  </a:cubicBezTo>
                  <a:cubicBezTo>
                    <a:pt x="150" y="61"/>
                    <a:pt x="150" y="63"/>
                    <a:pt x="150" y="66"/>
                  </a:cubicBezTo>
                  <a:cubicBezTo>
                    <a:pt x="150" y="67"/>
                    <a:pt x="150" y="68"/>
                    <a:pt x="151" y="68"/>
                  </a:cubicBezTo>
                  <a:cubicBezTo>
                    <a:pt x="151" y="71"/>
                    <a:pt x="151" y="73"/>
                    <a:pt x="150" y="75"/>
                  </a:cubicBezTo>
                  <a:close/>
                  <a:moveTo>
                    <a:pt x="131" y="75"/>
                  </a:moveTo>
                  <a:cubicBezTo>
                    <a:pt x="131" y="68"/>
                    <a:pt x="131" y="61"/>
                    <a:pt x="131" y="54"/>
                  </a:cubicBezTo>
                  <a:cubicBezTo>
                    <a:pt x="135" y="51"/>
                    <a:pt x="138" y="47"/>
                    <a:pt x="141" y="44"/>
                  </a:cubicBezTo>
                  <a:cubicBezTo>
                    <a:pt x="144" y="41"/>
                    <a:pt x="147" y="38"/>
                    <a:pt x="150" y="36"/>
                  </a:cubicBezTo>
                  <a:cubicBezTo>
                    <a:pt x="150" y="42"/>
                    <a:pt x="150" y="49"/>
                    <a:pt x="150" y="55"/>
                  </a:cubicBezTo>
                  <a:cubicBezTo>
                    <a:pt x="143" y="61"/>
                    <a:pt x="137" y="68"/>
                    <a:pt x="131" y="75"/>
                  </a:cubicBezTo>
                  <a:close/>
                  <a:moveTo>
                    <a:pt x="151" y="13"/>
                  </a:moveTo>
                  <a:cubicBezTo>
                    <a:pt x="150" y="15"/>
                    <a:pt x="150" y="17"/>
                    <a:pt x="150" y="19"/>
                  </a:cubicBezTo>
                  <a:cubicBezTo>
                    <a:pt x="150" y="24"/>
                    <a:pt x="150" y="28"/>
                    <a:pt x="150" y="32"/>
                  </a:cubicBezTo>
                  <a:cubicBezTo>
                    <a:pt x="146" y="35"/>
                    <a:pt x="143" y="39"/>
                    <a:pt x="140" y="42"/>
                  </a:cubicBezTo>
                  <a:cubicBezTo>
                    <a:pt x="137" y="45"/>
                    <a:pt x="134" y="48"/>
                    <a:pt x="131" y="51"/>
                  </a:cubicBezTo>
                  <a:cubicBezTo>
                    <a:pt x="132" y="45"/>
                    <a:pt x="132" y="39"/>
                    <a:pt x="132" y="33"/>
                  </a:cubicBezTo>
                  <a:cubicBezTo>
                    <a:pt x="134" y="31"/>
                    <a:pt x="137" y="28"/>
                    <a:pt x="139" y="26"/>
                  </a:cubicBezTo>
                  <a:cubicBezTo>
                    <a:pt x="143" y="22"/>
                    <a:pt x="148" y="18"/>
                    <a:pt x="151" y="13"/>
                  </a:cubicBezTo>
                  <a:close/>
                  <a:moveTo>
                    <a:pt x="106" y="8"/>
                  </a:moveTo>
                  <a:cubicBezTo>
                    <a:pt x="112" y="8"/>
                    <a:pt x="118" y="8"/>
                    <a:pt x="124" y="9"/>
                  </a:cubicBezTo>
                  <a:cubicBezTo>
                    <a:pt x="116" y="16"/>
                    <a:pt x="108" y="23"/>
                    <a:pt x="100" y="31"/>
                  </a:cubicBezTo>
                  <a:cubicBezTo>
                    <a:pt x="94" y="30"/>
                    <a:pt x="88" y="30"/>
                    <a:pt x="82" y="30"/>
                  </a:cubicBezTo>
                  <a:cubicBezTo>
                    <a:pt x="85" y="28"/>
                    <a:pt x="88" y="25"/>
                    <a:pt x="91" y="22"/>
                  </a:cubicBezTo>
                  <a:cubicBezTo>
                    <a:pt x="96" y="17"/>
                    <a:pt x="102" y="13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lose/>
                  <a:moveTo>
                    <a:pt x="92" y="7"/>
                  </a:moveTo>
                  <a:cubicBezTo>
                    <a:pt x="96" y="7"/>
                    <a:pt x="100" y="8"/>
                    <a:pt x="104" y="8"/>
                  </a:cubicBezTo>
                  <a:cubicBezTo>
                    <a:pt x="95" y="14"/>
                    <a:pt x="87" y="23"/>
                    <a:pt x="80" y="30"/>
                  </a:cubicBezTo>
                  <a:cubicBezTo>
                    <a:pt x="76" y="30"/>
                    <a:pt x="73" y="30"/>
                    <a:pt x="69" y="30"/>
                  </a:cubicBezTo>
                  <a:cubicBezTo>
                    <a:pt x="66" y="30"/>
                    <a:pt x="63" y="30"/>
                    <a:pt x="60" y="30"/>
                  </a:cubicBezTo>
                  <a:cubicBezTo>
                    <a:pt x="64" y="26"/>
                    <a:pt x="68" y="22"/>
                    <a:pt x="71" y="19"/>
                  </a:cubicBezTo>
                  <a:cubicBezTo>
                    <a:pt x="75" y="15"/>
                    <a:pt x="79" y="11"/>
                    <a:pt x="83" y="8"/>
                  </a:cubicBezTo>
                  <a:cubicBezTo>
                    <a:pt x="86" y="7"/>
                    <a:pt x="89" y="7"/>
                    <a:pt x="92" y="7"/>
                  </a:cubicBezTo>
                  <a:close/>
                  <a:moveTo>
                    <a:pt x="79" y="8"/>
                  </a:moveTo>
                  <a:cubicBezTo>
                    <a:pt x="76" y="11"/>
                    <a:pt x="73" y="14"/>
                    <a:pt x="70" y="17"/>
                  </a:cubicBezTo>
                  <a:cubicBezTo>
                    <a:pt x="66" y="21"/>
                    <a:pt x="62" y="26"/>
                    <a:pt x="58" y="30"/>
                  </a:cubicBezTo>
                  <a:cubicBezTo>
                    <a:pt x="50" y="30"/>
                    <a:pt x="42" y="30"/>
                    <a:pt x="34" y="30"/>
                  </a:cubicBezTo>
                  <a:cubicBezTo>
                    <a:pt x="44" y="24"/>
                    <a:pt x="53" y="17"/>
                    <a:pt x="61" y="8"/>
                  </a:cubicBezTo>
                  <a:cubicBezTo>
                    <a:pt x="67" y="8"/>
                    <a:pt x="73" y="8"/>
                    <a:pt x="7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46" y="8"/>
                    <a:pt x="52" y="8"/>
                    <a:pt x="58" y="8"/>
                  </a:cubicBezTo>
                  <a:cubicBezTo>
                    <a:pt x="49" y="16"/>
                    <a:pt x="41" y="23"/>
                    <a:pt x="31" y="30"/>
                  </a:cubicBezTo>
                  <a:cubicBezTo>
                    <a:pt x="25" y="30"/>
                    <a:pt x="20" y="30"/>
                    <a:pt x="14" y="30"/>
                  </a:cubicBezTo>
                  <a:cubicBezTo>
                    <a:pt x="23" y="24"/>
                    <a:pt x="32" y="16"/>
                    <a:pt x="39" y="8"/>
                  </a:cubicBezTo>
                  <a:close/>
                  <a:moveTo>
                    <a:pt x="10" y="514"/>
                  </a:moveTo>
                  <a:cubicBezTo>
                    <a:pt x="14" y="436"/>
                    <a:pt x="10" y="357"/>
                    <a:pt x="10" y="279"/>
                  </a:cubicBezTo>
                  <a:cubicBezTo>
                    <a:pt x="10" y="200"/>
                    <a:pt x="11" y="121"/>
                    <a:pt x="13" y="43"/>
                  </a:cubicBezTo>
                  <a:cubicBezTo>
                    <a:pt x="13" y="40"/>
                    <a:pt x="12" y="39"/>
                    <a:pt x="10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29" y="38"/>
                    <a:pt x="48" y="38"/>
                    <a:pt x="66" y="38"/>
                  </a:cubicBezTo>
                  <a:cubicBezTo>
                    <a:pt x="85" y="38"/>
                    <a:pt x="105" y="40"/>
                    <a:pt x="123" y="39"/>
                  </a:cubicBezTo>
                  <a:cubicBezTo>
                    <a:pt x="122" y="117"/>
                    <a:pt x="122" y="195"/>
                    <a:pt x="122" y="273"/>
                  </a:cubicBezTo>
                  <a:cubicBezTo>
                    <a:pt x="122" y="312"/>
                    <a:pt x="123" y="352"/>
                    <a:pt x="123" y="391"/>
                  </a:cubicBezTo>
                  <a:cubicBezTo>
                    <a:pt x="124" y="430"/>
                    <a:pt x="123" y="470"/>
                    <a:pt x="125" y="509"/>
                  </a:cubicBezTo>
                  <a:cubicBezTo>
                    <a:pt x="87" y="510"/>
                    <a:pt x="48" y="508"/>
                    <a:pt x="10" y="514"/>
                  </a:cubicBezTo>
                  <a:close/>
                  <a:moveTo>
                    <a:pt x="122" y="32"/>
                  </a:moveTo>
                  <a:cubicBezTo>
                    <a:pt x="116" y="31"/>
                    <a:pt x="109" y="31"/>
                    <a:pt x="102" y="31"/>
                  </a:cubicBezTo>
                  <a:cubicBezTo>
                    <a:pt x="111" y="24"/>
                    <a:pt x="120" y="17"/>
                    <a:pt x="128" y="9"/>
                  </a:cubicBezTo>
                  <a:cubicBezTo>
                    <a:pt x="133" y="9"/>
                    <a:pt x="138" y="9"/>
                    <a:pt x="143" y="9"/>
                  </a:cubicBezTo>
                  <a:cubicBezTo>
                    <a:pt x="139" y="12"/>
                    <a:pt x="136" y="16"/>
                    <a:pt x="133" y="19"/>
                  </a:cubicBezTo>
                  <a:cubicBezTo>
                    <a:pt x="130" y="23"/>
                    <a:pt x="125" y="27"/>
                    <a:pt x="122" y="32"/>
                  </a:cubicBezTo>
                  <a:close/>
                  <a:moveTo>
                    <a:pt x="129" y="231"/>
                  </a:moveTo>
                  <a:cubicBezTo>
                    <a:pt x="136" y="221"/>
                    <a:pt x="144" y="212"/>
                    <a:pt x="152" y="202"/>
                  </a:cubicBezTo>
                  <a:cubicBezTo>
                    <a:pt x="152" y="210"/>
                    <a:pt x="152" y="218"/>
                    <a:pt x="152" y="226"/>
                  </a:cubicBezTo>
                  <a:cubicBezTo>
                    <a:pt x="144" y="235"/>
                    <a:pt x="137" y="245"/>
                    <a:pt x="129" y="255"/>
                  </a:cubicBezTo>
                  <a:cubicBezTo>
                    <a:pt x="129" y="247"/>
                    <a:pt x="129" y="239"/>
                    <a:pt x="129" y="231"/>
                  </a:cubicBezTo>
                  <a:close/>
                  <a:moveTo>
                    <a:pt x="129" y="273"/>
                  </a:moveTo>
                  <a:cubicBezTo>
                    <a:pt x="129" y="268"/>
                    <a:pt x="129" y="262"/>
                    <a:pt x="129" y="257"/>
                  </a:cubicBezTo>
                  <a:cubicBezTo>
                    <a:pt x="137" y="248"/>
                    <a:pt x="145" y="239"/>
                    <a:pt x="152" y="230"/>
                  </a:cubicBezTo>
                  <a:cubicBezTo>
                    <a:pt x="152" y="238"/>
                    <a:pt x="152" y="246"/>
                    <a:pt x="152" y="254"/>
                  </a:cubicBezTo>
                  <a:cubicBezTo>
                    <a:pt x="148" y="259"/>
                    <a:pt x="144" y="265"/>
                    <a:pt x="139" y="270"/>
                  </a:cubicBezTo>
                  <a:cubicBezTo>
                    <a:pt x="136" y="274"/>
                    <a:pt x="132" y="278"/>
                    <a:pt x="129" y="281"/>
                  </a:cubicBezTo>
                  <a:cubicBezTo>
                    <a:pt x="129" y="279"/>
                    <a:pt x="129" y="276"/>
                    <a:pt x="129" y="273"/>
                  </a:cubicBezTo>
                  <a:close/>
                  <a:moveTo>
                    <a:pt x="129" y="284"/>
                  </a:moveTo>
                  <a:cubicBezTo>
                    <a:pt x="134" y="279"/>
                    <a:pt x="138" y="275"/>
                    <a:pt x="142" y="270"/>
                  </a:cubicBezTo>
                  <a:cubicBezTo>
                    <a:pt x="145" y="266"/>
                    <a:pt x="149" y="262"/>
                    <a:pt x="152" y="257"/>
                  </a:cubicBezTo>
                  <a:cubicBezTo>
                    <a:pt x="152" y="261"/>
                    <a:pt x="153" y="265"/>
                    <a:pt x="153" y="269"/>
                  </a:cubicBezTo>
                  <a:cubicBezTo>
                    <a:pt x="153" y="273"/>
                    <a:pt x="153" y="277"/>
                    <a:pt x="153" y="281"/>
                  </a:cubicBezTo>
                  <a:cubicBezTo>
                    <a:pt x="148" y="285"/>
                    <a:pt x="145" y="290"/>
                    <a:pt x="141" y="295"/>
                  </a:cubicBezTo>
                  <a:cubicBezTo>
                    <a:pt x="137" y="299"/>
                    <a:pt x="133" y="303"/>
                    <a:pt x="129" y="307"/>
                  </a:cubicBezTo>
                  <a:cubicBezTo>
                    <a:pt x="129" y="299"/>
                    <a:pt x="129" y="291"/>
                    <a:pt x="129" y="284"/>
                  </a:cubicBezTo>
                  <a:close/>
                  <a:moveTo>
                    <a:pt x="129" y="309"/>
                  </a:moveTo>
                  <a:cubicBezTo>
                    <a:pt x="134" y="304"/>
                    <a:pt x="138" y="300"/>
                    <a:pt x="143" y="295"/>
                  </a:cubicBezTo>
                  <a:cubicBezTo>
                    <a:pt x="146" y="292"/>
                    <a:pt x="150" y="288"/>
                    <a:pt x="153" y="285"/>
                  </a:cubicBezTo>
                  <a:cubicBezTo>
                    <a:pt x="153" y="291"/>
                    <a:pt x="153" y="296"/>
                    <a:pt x="153" y="302"/>
                  </a:cubicBezTo>
                  <a:cubicBezTo>
                    <a:pt x="145" y="312"/>
                    <a:pt x="137" y="322"/>
                    <a:pt x="129" y="333"/>
                  </a:cubicBezTo>
                  <a:cubicBezTo>
                    <a:pt x="129" y="325"/>
                    <a:pt x="129" y="317"/>
                    <a:pt x="129" y="309"/>
                  </a:cubicBezTo>
                  <a:close/>
                  <a:moveTo>
                    <a:pt x="129" y="335"/>
                  </a:moveTo>
                  <a:cubicBezTo>
                    <a:pt x="138" y="326"/>
                    <a:pt x="146" y="316"/>
                    <a:pt x="153" y="305"/>
                  </a:cubicBezTo>
                  <a:cubicBezTo>
                    <a:pt x="154" y="316"/>
                    <a:pt x="154" y="326"/>
                    <a:pt x="154" y="337"/>
                  </a:cubicBezTo>
                  <a:cubicBezTo>
                    <a:pt x="154" y="337"/>
                    <a:pt x="154" y="337"/>
                    <a:pt x="153" y="337"/>
                  </a:cubicBezTo>
                  <a:cubicBezTo>
                    <a:pt x="145" y="344"/>
                    <a:pt x="137" y="352"/>
                    <a:pt x="130" y="360"/>
                  </a:cubicBezTo>
                  <a:cubicBezTo>
                    <a:pt x="130" y="352"/>
                    <a:pt x="130" y="343"/>
                    <a:pt x="129" y="335"/>
                  </a:cubicBezTo>
                  <a:close/>
                  <a:moveTo>
                    <a:pt x="130" y="362"/>
                  </a:moveTo>
                  <a:cubicBezTo>
                    <a:pt x="138" y="354"/>
                    <a:pt x="147" y="347"/>
                    <a:pt x="154" y="339"/>
                  </a:cubicBezTo>
                  <a:cubicBezTo>
                    <a:pt x="154" y="345"/>
                    <a:pt x="154" y="352"/>
                    <a:pt x="155" y="358"/>
                  </a:cubicBezTo>
                  <a:cubicBezTo>
                    <a:pt x="155" y="358"/>
                    <a:pt x="155" y="358"/>
                    <a:pt x="154" y="358"/>
                  </a:cubicBezTo>
                  <a:cubicBezTo>
                    <a:pt x="149" y="363"/>
                    <a:pt x="145" y="369"/>
                    <a:pt x="140" y="375"/>
                  </a:cubicBezTo>
                  <a:cubicBezTo>
                    <a:pt x="137" y="379"/>
                    <a:pt x="133" y="383"/>
                    <a:pt x="130" y="387"/>
                  </a:cubicBezTo>
                  <a:cubicBezTo>
                    <a:pt x="130" y="379"/>
                    <a:pt x="130" y="370"/>
                    <a:pt x="130" y="362"/>
                  </a:cubicBezTo>
                  <a:close/>
                  <a:moveTo>
                    <a:pt x="130" y="391"/>
                  </a:moveTo>
                  <a:cubicBezTo>
                    <a:pt x="130" y="391"/>
                    <a:pt x="130" y="390"/>
                    <a:pt x="130" y="390"/>
                  </a:cubicBezTo>
                  <a:cubicBezTo>
                    <a:pt x="134" y="385"/>
                    <a:pt x="139" y="380"/>
                    <a:pt x="143" y="374"/>
                  </a:cubicBezTo>
                  <a:cubicBezTo>
                    <a:pt x="147" y="370"/>
                    <a:pt x="151" y="366"/>
                    <a:pt x="155" y="361"/>
                  </a:cubicBezTo>
                  <a:cubicBezTo>
                    <a:pt x="155" y="368"/>
                    <a:pt x="155" y="375"/>
                    <a:pt x="155" y="382"/>
                  </a:cubicBezTo>
                  <a:cubicBezTo>
                    <a:pt x="147" y="392"/>
                    <a:pt x="138" y="402"/>
                    <a:pt x="130" y="412"/>
                  </a:cubicBezTo>
                  <a:cubicBezTo>
                    <a:pt x="130" y="405"/>
                    <a:pt x="130" y="398"/>
                    <a:pt x="130" y="391"/>
                  </a:cubicBezTo>
                  <a:close/>
                  <a:moveTo>
                    <a:pt x="130" y="414"/>
                  </a:moveTo>
                  <a:cubicBezTo>
                    <a:pt x="139" y="405"/>
                    <a:pt x="147" y="395"/>
                    <a:pt x="155" y="385"/>
                  </a:cubicBezTo>
                  <a:cubicBezTo>
                    <a:pt x="155" y="393"/>
                    <a:pt x="156" y="401"/>
                    <a:pt x="156" y="408"/>
                  </a:cubicBezTo>
                  <a:cubicBezTo>
                    <a:pt x="155" y="408"/>
                    <a:pt x="155" y="408"/>
                    <a:pt x="154" y="408"/>
                  </a:cubicBezTo>
                  <a:cubicBezTo>
                    <a:pt x="147" y="418"/>
                    <a:pt x="139" y="427"/>
                    <a:pt x="131" y="436"/>
                  </a:cubicBezTo>
                  <a:cubicBezTo>
                    <a:pt x="130" y="429"/>
                    <a:pt x="130" y="421"/>
                    <a:pt x="130" y="414"/>
                  </a:cubicBezTo>
                  <a:close/>
                  <a:moveTo>
                    <a:pt x="142" y="492"/>
                  </a:moveTo>
                  <a:cubicBezTo>
                    <a:pt x="138" y="495"/>
                    <a:pt x="134" y="498"/>
                    <a:pt x="131" y="502"/>
                  </a:cubicBezTo>
                  <a:cubicBezTo>
                    <a:pt x="131" y="497"/>
                    <a:pt x="131" y="492"/>
                    <a:pt x="131" y="488"/>
                  </a:cubicBezTo>
                  <a:cubicBezTo>
                    <a:pt x="131" y="488"/>
                    <a:pt x="132" y="488"/>
                    <a:pt x="132" y="488"/>
                  </a:cubicBezTo>
                  <a:cubicBezTo>
                    <a:pt x="141" y="479"/>
                    <a:pt x="149" y="470"/>
                    <a:pt x="157" y="460"/>
                  </a:cubicBezTo>
                  <a:cubicBezTo>
                    <a:pt x="157" y="466"/>
                    <a:pt x="157" y="471"/>
                    <a:pt x="157" y="476"/>
                  </a:cubicBezTo>
                  <a:cubicBezTo>
                    <a:pt x="152" y="481"/>
                    <a:pt x="147" y="487"/>
                    <a:pt x="142" y="4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20005D3A-203E-4F0F-9816-C1F50C333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5138" y="5595938"/>
              <a:ext cx="484187" cy="612775"/>
            </a:xfrm>
            <a:custGeom>
              <a:avLst/>
              <a:gdLst>
                <a:gd name="T0" fmla="*/ 96 w 207"/>
                <a:gd name="T1" fmla="*/ 114 h 284"/>
                <a:gd name="T2" fmla="*/ 149 w 207"/>
                <a:gd name="T3" fmla="*/ 46 h 284"/>
                <a:gd name="T4" fmla="*/ 101 w 207"/>
                <a:gd name="T5" fmla="*/ 10 h 284"/>
                <a:gd name="T6" fmla="*/ 73 w 207"/>
                <a:gd name="T7" fmla="*/ 0 h 284"/>
                <a:gd name="T8" fmla="*/ 35 w 207"/>
                <a:gd name="T9" fmla="*/ 150 h 284"/>
                <a:gd name="T10" fmla="*/ 52 w 207"/>
                <a:gd name="T11" fmla="*/ 202 h 284"/>
                <a:gd name="T12" fmla="*/ 79 w 207"/>
                <a:gd name="T13" fmla="*/ 265 h 284"/>
                <a:gd name="T14" fmla="*/ 114 w 207"/>
                <a:gd name="T15" fmla="*/ 262 h 284"/>
                <a:gd name="T16" fmla="*/ 181 w 207"/>
                <a:gd name="T17" fmla="*/ 265 h 284"/>
                <a:gd name="T18" fmla="*/ 167 w 207"/>
                <a:gd name="T19" fmla="*/ 238 h 284"/>
                <a:gd name="T20" fmla="*/ 168 w 207"/>
                <a:gd name="T21" fmla="*/ 237 h 284"/>
                <a:gd name="T22" fmla="*/ 174 w 207"/>
                <a:gd name="T23" fmla="*/ 229 h 284"/>
                <a:gd name="T24" fmla="*/ 181 w 207"/>
                <a:gd name="T25" fmla="*/ 219 h 284"/>
                <a:gd name="T26" fmla="*/ 190 w 207"/>
                <a:gd name="T27" fmla="*/ 196 h 284"/>
                <a:gd name="T28" fmla="*/ 191 w 207"/>
                <a:gd name="T29" fmla="*/ 183 h 284"/>
                <a:gd name="T30" fmla="*/ 179 w 207"/>
                <a:gd name="T31" fmla="*/ 164 h 284"/>
                <a:gd name="T32" fmla="*/ 177 w 207"/>
                <a:gd name="T33" fmla="*/ 153 h 284"/>
                <a:gd name="T34" fmla="*/ 173 w 207"/>
                <a:gd name="T35" fmla="*/ 136 h 284"/>
                <a:gd name="T36" fmla="*/ 90 w 207"/>
                <a:gd name="T37" fmla="*/ 112 h 284"/>
                <a:gd name="T38" fmla="*/ 70 w 207"/>
                <a:gd name="T39" fmla="*/ 97 h 284"/>
                <a:gd name="T40" fmla="*/ 88 w 207"/>
                <a:gd name="T41" fmla="*/ 96 h 284"/>
                <a:gd name="T42" fmla="*/ 93 w 207"/>
                <a:gd name="T43" fmla="*/ 88 h 284"/>
                <a:gd name="T44" fmla="*/ 102 w 207"/>
                <a:gd name="T45" fmla="*/ 83 h 284"/>
                <a:gd name="T46" fmla="*/ 108 w 207"/>
                <a:gd name="T47" fmla="*/ 76 h 284"/>
                <a:gd name="T48" fmla="*/ 146 w 207"/>
                <a:gd name="T49" fmla="*/ 58 h 284"/>
                <a:gd name="T50" fmla="*/ 133 w 207"/>
                <a:gd name="T51" fmla="*/ 51 h 284"/>
                <a:gd name="T52" fmla="*/ 132 w 207"/>
                <a:gd name="T53" fmla="*/ 63 h 284"/>
                <a:gd name="T54" fmla="*/ 138 w 207"/>
                <a:gd name="T55" fmla="*/ 70 h 284"/>
                <a:gd name="T56" fmla="*/ 131 w 207"/>
                <a:gd name="T57" fmla="*/ 72 h 284"/>
                <a:gd name="T58" fmla="*/ 121 w 207"/>
                <a:gd name="T59" fmla="*/ 81 h 284"/>
                <a:gd name="T60" fmla="*/ 96 w 207"/>
                <a:gd name="T61" fmla="*/ 29 h 284"/>
                <a:gd name="T62" fmla="*/ 100 w 207"/>
                <a:gd name="T63" fmla="*/ 26 h 284"/>
                <a:gd name="T64" fmla="*/ 89 w 207"/>
                <a:gd name="T65" fmla="*/ 28 h 284"/>
                <a:gd name="T66" fmla="*/ 99 w 207"/>
                <a:gd name="T67" fmla="*/ 23 h 284"/>
                <a:gd name="T68" fmla="*/ 60 w 207"/>
                <a:gd name="T69" fmla="*/ 246 h 284"/>
                <a:gd name="T70" fmla="*/ 89 w 207"/>
                <a:gd name="T71" fmla="*/ 260 h 284"/>
                <a:gd name="T72" fmla="*/ 89 w 207"/>
                <a:gd name="T73" fmla="*/ 260 h 284"/>
                <a:gd name="T74" fmla="*/ 105 w 207"/>
                <a:gd name="T75" fmla="*/ 250 h 284"/>
                <a:gd name="T76" fmla="*/ 105 w 207"/>
                <a:gd name="T77" fmla="*/ 243 h 284"/>
                <a:gd name="T78" fmla="*/ 125 w 207"/>
                <a:gd name="T79" fmla="*/ 265 h 284"/>
                <a:gd name="T80" fmla="*/ 58 w 207"/>
                <a:gd name="T81" fmla="*/ 238 h 284"/>
                <a:gd name="T82" fmla="*/ 122 w 207"/>
                <a:gd name="T83" fmla="*/ 156 h 284"/>
                <a:gd name="T84" fmla="*/ 53 w 207"/>
                <a:gd name="T85" fmla="*/ 49 h 284"/>
                <a:gd name="T86" fmla="*/ 72 w 207"/>
                <a:gd name="T87" fmla="*/ 7 h 284"/>
                <a:gd name="T88" fmla="*/ 127 w 207"/>
                <a:gd name="T89" fmla="*/ 69 h 284"/>
                <a:gd name="T90" fmla="*/ 172 w 207"/>
                <a:gd name="T91" fmla="*/ 182 h 284"/>
                <a:gd name="T92" fmla="*/ 141 w 207"/>
                <a:gd name="T93" fmla="*/ 260 h 284"/>
                <a:gd name="T94" fmla="*/ 149 w 207"/>
                <a:gd name="T95" fmla="*/ 276 h 284"/>
                <a:gd name="T96" fmla="*/ 149 w 207"/>
                <a:gd name="T97" fmla="*/ 265 h 284"/>
                <a:gd name="T98" fmla="*/ 158 w 207"/>
                <a:gd name="T99" fmla="*/ 267 h 284"/>
                <a:gd name="T100" fmla="*/ 163 w 207"/>
                <a:gd name="T101" fmla="*/ 270 h 284"/>
                <a:gd name="T102" fmla="*/ 154 w 207"/>
                <a:gd name="T103" fmla="*/ 244 h 284"/>
                <a:gd name="T104" fmla="*/ 151 w 207"/>
                <a:gd name="T105" fmla="*/ 232 h 284"/>
                <a:gd name="T106" fmla="*/ 172 w 207"/>
                <a:gd name="T107" fmla="*/ 2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84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A73AE61D-2431-4433-AEDF-B791AEE7C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0950" y="4613275"/>
              <a:ext cx="477837" cy="517525"/>
            </a:xfrm>
            <a:custGeom>
              <a:avLst/>
              <a:gdLst>
                <a:gd name="T0" fmla="*/ 185 w 204"/>
                <a:gd name="T1" fmla="*/ 126 h 240"/>
                <a:gd name="T2" fmla="*/ 115 w 204"/>
                <a:gd name="T3" fmla="*/ 145 h 240"/>
                <a:gd name="T4" fmla="*/ 140 w 204"/>
                <a:gd name="T5" fmla="*/ 94 h 240"/>
                <a:gd name="T6" fmla="*/ 118 w 204"/>
                <a:gd name="T7" fmla="*/ 80 h 240"/>
                <a:gd name="T8" fmla="*/ 61 w 204"/>
                <a:gd name="T9" fmla="*/ 88 h 240"/>
                <a:gd name="T10" fmla="*/ 90 w 204"/>
                <a:gd name="T11" fmla="*/ 20 h 240"/>
                <a:gd name="T12" fmla="*/ 25 w 204"/>
                <a:gd name="T13" fmla="*/ 45 h 240"/>
                <a:gd name="T14" fmla="*/ 9 w 204"/>
                <a:gd name="T15" fmla="*/ 138 h 240"/>
                <a:gd name="T16" fmla="*/ 24 w 204"/>
                <a:gd name="T17" fmla="*/ 180 h 240"/>
                <a:gd name="T18" fmla="*/ 52 w 204"/>
                <a:gd name="T19" fmla="*/ 209 h 240"/>
                <a:gd name="T20" fmla="*/ 203 w 204"/>
                <a:gd name="T21" fmla="*/ 160 h 240"/>
                <a:gd name="T22" fmla="*/ 119 w 204"/>
                <a:gd name="T23" fmla="*/ 131 h 240"/>
                <a:gd name="T24" fmla="*/ 134 w 204"/>
                <a:gd name="T25" fmla="*/ 107 h 240"/>
                <a:gd name="T26" fmla="*/ 112 w 204"/>
                <a:gd name="T27" fmla="*/ 91 h 240"/>
                <a:gd name="T28" fmla="*/ 107 w 204"/>
                <a:gd name="T29" fmla="*/ 80 h 240"/>
                <a:gd name="T30" fmla="*/ 101 w 204"/>
                <a:gd name="T31" fmla="*/ 102 h 240"/>
                <a:gd name="T32" fmla="*/ 61 w 204"/>
                <a:gd name="T33" fmla="*/ 59 h 240"/>
                <a:gd name="T34" fmla="*/ 69 w 204"/>
                <a:gd name="T35" fmla="*/ 43 h 240"/>
                <a:gd name="T36" fmla="*/ 85 w 204"/>
                <a:gd name="T37" fmla="*/ 25 h 240"/>
                <a:gd name="T38" fmla="*/ 12 w 204"/>
                <a:gd name="T39" fmla="*/ 85 h 240"/>
                <a:gd name="T40" fmla="*/ 11 w 204"/>
                <a:gd name="T41" fmla="*/ 116 h 240"/>
                <a:gd name="T42" fmla="*/ 14 w 204"/>
                <a:gd name="T43" fmla="*/ 113 h 240"/>
                <a:gd name="T44" fmla="*/ 14 w 204"/>
                <a:gd name="T45" fmla="*/ 147 h 240"/>
                <a:gd name="T46" fmla="*/ 22 w 204"/>
                <a:gd name="T47" fmla="*/ 153 h 240"/>
                <a:gd name="T48" fmla="*/ 26 w 204"/>
                <a:gd name="T49" fmla="*/ 173 h 240"/>
                <a:gd name="T50" fmla="*/ 30 w 204"/>
                <a:gd name="T51" fmla="*/ 148 h 240"/>
                <a:gd name="T52" fmla="*/ 39 w 204"/>
                <a:gd name="T53" fmla="*/ 155 h 240"/>
                <a:gd name="T54" fmla="*/ 33 w 204"/>
                <a:gd name="T55" fmla="*/ 188 h 240"/>
                <a:gd name="T56" fmla="*/ 39 w 204"/>
                <a:gd name="T57" fmla="*/ 193 h 240"/>
                <a:gd name="T58" fmla="*/ 50 w 204"/>
                <a:gd name="T59" fmla="*/ 204 h 240"/>
                <a:gd name="T60" fmla="*/ 50 w 204"/>
                <a:gd name="T61" fmla="*/ 204 h 240"/>
                <a:gd name="T62" fmla="*/ 58 w 204"/>
                <a:gd name="T63" fmla="*/ 195 h 240"/>
                <a:gd name="T64" fmla="*/ 45 w 204"/>
                <a:gd name="T65" fmla="*/ 157 h 240"/>
                <a:gd name="T66" fmla="*/ 33 w 204"/>
                <a:gd name="T67" fmla="*/ 142 h 240"/>
                <a:gd name="T68" fmla="*/ 24 w 204"/>
                <a:gd name="T69" fmla="*/ 126 h 240"/>
                <a:gd name="T70" fmla="*/ 83 w 204"/>
                <a:gd name="T71" fmla="*/ 21 h 240"/>
                <a:gd name="T72" fmla="*/ 108 w 204"/>
                <a:gd name="T73" fmla="*/ 61 h 240"/>
                <a:gd name="T74" fmla="*/ 79 w 204"/>
                <a:gd name="T75" fmla="*/ 128 h 240"/>
                <a:gd name="T76" fmla="*/ 124 w 204"/>
                <a:gd name="T77" fmla="*/ 87 h 240"/>
                <a:gd name="T78" fmla="*/ 134 w 204"/>
                <a:gd name="T79" fmla="*/ 152 h 240"/>
                <a:gd name="T80" fmla="*/ 59 w 204"/>
                <a:gd name="T81" fmla="*/ 171 h 240"/>
                <a:gd name="T82" fmla="*/ 57 w 204"/>
                <a:gd name="T83" fmla="*/ 92 h 240"/>
                <a:gd name="T84" fmla="*/ 54 w 204"/>
                <a:gd name="T85" fmla="*/ 73 h 240"/>
                <a:gd name="T86" fmla="*/ 99 w 204"/>
                <a:gd name="T87" fmla="*/ 103 h 240"/>
                <a:gd name="T88" fmla="*/ 92 w 204"/>
                <a:gd name="T89" fmla="*/ 110 h 240"/>
                <a:gd name="T90" fmla="*/ 82 w 204"/>
                <a:gd name="T91" fmla="*/ 122 h 240"/>
                <a:gd name="T92" fmla="*/ 72 w 204"/>
                <a:gd name="T93" fmla="*/ 113 h 240"/>
                <a:gd name="T94" fmla="*/ 108 w 204"/>
                <a:gd name="T95" fmla="*/ 129 h 240"/>
                <a:gd name="T96" fmla="*/ 110 w 204"/>
                <a:gd name="T97" fmla="*/ 141 h 240"/>
                <a:gd name="T98" fmla="*/ 63 w 204"/>
                <a:gd name="T99" fmla="*/ 197 h 240"/>
                <a:gd name="T100" fmla="*/ 84 w 204"/>
                <a:gd name="T101" fmla="*/ 206 h 240"/>
                <a:gd name="T102" fmla="*/ 93 w 204"/>
                <a:gd name="T103" fmla="*/ 198 h 240"/>
                <a:gd name="T104" fmla="*/ 117 w 204"/>
                <a:gd name="T105" fmla="*/ 200 h 240"/>
                <a:gd name="T106" fmla="*/ 131 w 204"/>
                <a:gd name="T107" fmla="*/ 213 h 240"/>
                <a:gd name="T108" fmla="*/ 133 w 204"/>
                <a:gd name="T109" fmla="*/ 213 h 240"/>
                <a:gd name="T110" fmla="*/ 154 w 204"/>
                <a:gd name="T111" fmla="*/ 206 h 240"/>
                <a:gd name="T112" fmla="*/ 164 w 204"/>
                <a:gd name="T113" fmla="*/ 193 h 240"/>
                <a:gd name="T114" fmla="*/ 174 w 204"/>
                <a:gd name="T115" fmla="*/ 176 h 240"/>
                <a:gd name="T116" fmla="*/ 186 w 204"/>
                <a:gd name="T117" fmla="*/ 163 h 240"/>
                <a:gd name="T118" fmla="*/ 186 w 204"/>
                <a:gd name="T119" fmla="*/ 163 h 240"/>
                <a:gd name="T120" fmla="*/ 197 w 204"/>
                <a:gd name="T121" fmla="*/ 14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40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A3124BFC-B327-48CE-8535-7BFF9519E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013" y="2595563"/>
              <a:ext cx="474662" cy="517525"/>
            </a:xfrm>
            <a:custGeom>
              <a:avLst/>
              <a:gdLst>
                <a:gd name="T0" fmla="*/ 185 w 203"/>
                <a:gd name="T1" fmla="*/ 126 h 240"/>
                <a:gd name="T2" fmla="*/ 115 w 203"/>
                <a:gd name="T3" fmla="*/ 145 h 240"/>
                <a:gd name="T4" fmla="*/ 140 w 203"/>
                <a:gd name="T5" fmla="*/ 94 h 240"/>
                <a:gd name="T6" fmla="*/ 118 w 203"/>
                <a:gd name="T7" fmla="*/ 81 h 240"/>
                <a:gd name="T8" fmla="*/ 61 w 203"/>
                <a:gd name="T9" fmla="*/ 88 h 240"/>
                <a:gd name="T10" fmla="*/ 90 w 203"/>
                <a:gd name="T11" fmla="*/ 20 h 240"/>
                <a:gd name="T12" fmla="*/ 25 w 203"/>
                <a:gd name="T13" fmla="*/ 45 h 240"/>
                <a:gd name="T14" fmla="*/ 9 w 203"/>
                <a:gd name="T15" fmla="*/ 138 h 240"/>
                <a:gd name="T16" fmla="*/ 24 w 203"/>
                <a:gd name="T17" fmla="*/ 180 h 240"/>
                <a:gd name="T18" fmla="*/ 52 w 203"/>
                <a:gd name="T19" fmla="*/ 210 h 240"/>
                <a:gd name="T20" fmla="*/ 203 w 203"/>
                <a:gd name="T21" fmla="*/ 160 h 240"/>
                <a:gd name="T22" fmla="*/ 119 w 203"/>
                <a:gd name="T23" fmla="*/ 131 h 240"/>
                <a:gd name="T24" fmla="*/ 134 w 203"/>
                <a:gd name="T25" fmla="*/ 107 h 240"/>
                <a:gd name="T26" fmla="*/ 112 w 203"/>
                <a:gd name="T27" fmla="*/ 91 h 240"/>
                <a:gd name="T28" fmla="*/ 107 w 203"/>
                <a:gd name="T29" fmla="*/ 80 h 240"/>
                <a:gd name="T30" fmla="*/ 101 w 203"/>
                <a:gd name="T31" fmla="*/ 102 h 240"/>
                <a:gd name="T32" fmla="*/ 61 w 203"/>
                <a:gd name="T33" fmla="*/ 59 h 240"/>
                <a:gd name="T34" fmla="*/ 69 w 203"/>
                <a:gd name="T35" fmla="*/ 43 h 240"/>
                <a:gd name="T36" fmla="*/ 85 w 203"/>
                <a:gd name="T37" fmla="*/ 26 h 240"/>
                <a:gd name="T38" fmla="*/ 12 w 203"/>
                <a:gd name="T39" fmla="*/ 86 h 240"/>
                <a:gd name="T40" fmla="*/ 11 w 203"/>
                <a:gd name="T41" fmla="*/ 117 h 240"/>
                <a:gd name="T42" fmla="*/ 14 w 203"/>
                <a:gd name="T43" fmla="*/ 114 h 240"/>
                <a:gd name="T44" fmla="*/ 14 w 203"/>
                <a:gd name="T45" fmla="*/ 147 h 240"/>
                <a:gd name="T46" fmla="*/ 22 w 203"/>
                <a:gd name="T47" fmla="*/ 154 h 240"/>
                <a:gd name="T48" fmla="*/ 26 w 203"/>
                <a:gd name="T49" fmla="*/ 173 h 240"/>
                <a:gd name="T50" fmla="*/ 30 w 203"/>
                <a:gd name="T51" fmla="*/ 149 h 240"/>
                <a:gd name="T52" fmla="*/ 39 w 203"/>
                <a:gd name="T53" fmla="*/ 155 h 240"/>
                <a:gd name="T54" fmla="*/ 33 w 203"/>
                <a:gd name="T55" fmla="*/ 188 h 240"/>
                <a:gd name="T56" fmla="*/ 39 w 203"/>
                <a:gd name="T57" fmla="*/ 193 h 240"/>
                <a:gd name="T58" fmla="*/ 50 w 203"/>
                <a:gd name="T59" fmla="*/ 204 h 240"/>
                <a:gd name="T60" fmla="*/ 50 w 203"/>
                <a:gd name="T61" fmla="*/ 204 h 240"/>
                <a:gd name="T62" fmla="*/ 58 w 203"/>
                <a:gd name="T63" fmla="*/ 195 h 240"/>
                <a:gd name="T64" fmla="*/ 45 w 203"/>
                <a:gd name="T65" fmla="*/ 157 h 240"/>
                <a:gd name="T66" fmla="*/ 33 w 203"/>
                <a:gd name="T67" fmla="*/ 142 h 240"/>
                <a:gd name="T68" fmla="*/ 24 w 203"/>
                <a:gd name="T69" fmla="*/ 126 h 240"/>
                <a:gd name="T70" fmla="*/ 83 w 203"/>
                <a:gd name="T71" fmla="*/ 21 h 240"/>
                <a:gd name="T72" fmla="*/ 108 w 203"/>
                <a:gd name="T73" fmla="*/ 61 h 240"/>
                <a:gd name="T74" fmla="*/ 79 w 203"/>
                <a:gd name="T75" fmla="*/ 128 h 240"/>
                <a:gd name="T76" fmla="*/ 124 w 203"/>
                <a:gd name="T77" fmla="*/ 88 h 240"/>
                <a:gd name="T78" fmla="*/ 134 w 203"/>
                <a:gd name="T79" fmla="*/ 153 h 240"/>
                <a:gd name="T80" fmla="*/ 59 w 203"/>
                <a:gd name="T81" fmla="*/ 172 h 240"/>
                <a:gd name="T82" fmla="*/ 57 w 203"/>
                <a:gd name="T83" fmla="*/ 93 h 240"/>
                <a:gd name="T84" fmla="*/ 54 w 203"/>
                <a:gd name="T85" fmla="*/ 73 h 240"/>
                <a:gd name="T86" fmla="*/ 99 w 203"/>
                <a:gd name="T87" fmla="*/ 104 h 240"/>
                <a:gd name="T88" fmla="*/ 92 w 203"/>
                <a:gd name="T89" fmla="*/ 111 h 240"/>
                <a:gd name="T90" fmla="*/ 82 w 203"/>
                <a:gd name="T91" fmla="*/ 123 h 240"/>
                <a:gd name="T92" fmla="*/ 72 w 203"/>
                <a:gd name="T93" fmla="*/ 114 h 240"/>
                <a:gd name="T94" fmla="*/ 108 w 203"/>
                <a:gd name="T95" fmla="*/ 129 h 240"/>
                <a:gd name="T96" fmla="*/ 110 w 203"/>
                <a:gd name="T97" fmla="*/ 142 h 240"/>
                <a:gd name="T98" fmla="*/ 63 w 203"/>
                <a:gd name="T99" fmla="*/ 197 h 240"/>
                <a:gd name="T100" fmla="*/ 84 w 203"/>
                <a:gd name="T101" fmla="*/ 207 h 240"/>
                <a:gd name="T102" fmla="*/ 93 w 203"/>
                <a:gd name="T103" fmla="*/ 198 h 240"/>
                <a:gd name="T104" fmla="*/ 117 w 203"/>
                <a:gd name="T105" fmla="*/ 200 h 240"/>
                <a:gd name="T106" fmla="*/ 131 w 203"/>
                <a:gd name="T107" fmla="*/ 213 h 240"/>
                <a:gd name="T108" fmla="*/ 133 w 203"/>
                <a:gd name="T109" fmla="*/ 213 h 240"/>
                <a:gd name="T110" fmla="*/ 153 w 203"/>
                <a:gd name="T111" fmla="*/ 207 h 240"/>
                <a:gd name="T112" fmla="*/ 164 w 203"/>
                <a:gd name="T113" fmla="*/ 193 h 240"/>
                <a:gd name="T114" fmla="*/ 174 w 203"/>
                <a:gd name="T115" fmla="*/ 177 h 240"/>
                <a:gd name="T116" fmla="*/ 186 w 203"/>
                <a:gd name="T117" fmla="*/ 164 h 240"/>
                <a:gd name="T118" fmla="*/ 186 w 203"/>
                <a:gd name="T119" fmla="*/ 163 h 240"/>
                <a:gd name="T120" fmla="*/ 197 w 203"/>
                <a:gd name="T121" fmla="*/ 1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" h="240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150621B2-6A41-4143-BD34-AE103A17A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6663" y="5502275"/>
              <a:ext cx="409575" cy="366713"/>
            </a:xfrm>
            <a:custGeom>
              <a:avLst/>
              <a:gdLst>
                <a:gd name="T0" fmla="*/ 97 w 175"/>
                <a:gd name="T1" fmla="*/ 11 h 170"/>
                <a:gd name="T2" fmla="*/ 164 w 175"/>
                <a:gd name="T3" fmla="*/ 106 h 170"/>
                <a:gd name="T4" fmla="*/ 172 w 175"/>
                <a:gd name="T5" fmla="*/ 62 h 170"/>
                <a:gd name="T6" fmla="*/ 69 w 175"/>
                <a:gd name="T7" fmla="*/ 25 h 170"/>
                <a:gd name="T8" fmla="*/ 74 w 175"/>
                <a:gd name="T9" fmla="*/ 22 h 170"/>
                <a:gd name="T10" fmla="*/ 66 w 175"/>
                <a:gd name="T11" fmla="*/ 28 h 170"/>
                <a:gd name="T12" fmla="*/ 50 w 175"/>
                <a:gd name="T13" fmla="*/ 34 h 170"/>
                <a:gd name="T14" fmla="*/ 47 w 175"/>
                <a:gd name="T15" fmla="*/ 37 h 170"/>
                <a:gd name="T16" fmla="*/ 57 w 175"/>
                <a:gd name="T17" fmla="*/ 37 h 170"/>
                <a:gd name="T18" fmla="*/ 39 w 175"/>
                <a:gd name="T19" fmla="*/ 46 h 170"/>
                <a:gd name="T20" fmla="*/ 36 w 175"/>
                <a:gd name="T21" fmla="*/ 51 h 170"/>
                <a:gd name="T22" fmla="*/ 49 w 175"/>
                <a:gd name="T23" fmla="*/ 49 h 170"/>
                <a:gd name="T24" fmla="*/ 39 w 175"/>
                <a:gd name="T25" fmla="*/ 60 h 170"/>
                <a:gd name="T26" fmla="*/ 36 w 175"/>
                <a:gd name="T27" fmla="*/ 51 h 170"/>
                <a:gd name="T28" fmla="*/ 32 w 175"/>
                <a:gd name="T29" fmla="*/ 63 h 170"/>
                <a:gd name="T30" fmla="*/ 43 w 175"/>
                <a:gd name="T31" fmla="*/ 64 h 170"/>
                <a:gd name="T32" fmla="*/ 36 w 175"/>
                <a:gd name="T33" fmla="*/ 74 h 170"/>
                <a:gd name="T34" fmla="*/ 32 w 175"/>
                <a:gd name="T35" fmla="*/ 63 h 170"/>
                <a:gd name="T36" fmla="*/ 36 w 175"/>
                <a:gd name="T37" fmla="*/ 77 h 170"/>
                <a:gd name="T38" fmla="*/ 40 w 175"/>
                <a:gd name="T39" fmla="*/ 82 h 170"/>
                <a:gd name="T40" fmla="*/ 35 w 175"/>
                <a:gd name="T41" fmla="*/ 85 h 170"/>
                <a:gd name="T42" fmla="*/ 29 w 175"/>
                <a:gd name="T43" fmla="*/ 76 h 170"/>
                <a:gd name="T44" fmla="*/ 40 w 175"/>
                <a:gd name="T45" fmla="*/ 87 h 170"/>
                <a:gd name="T46" fmla="*/ 36 w 175"/>
                <a:gd name="T47" fmla="*/ 95 h 170"/>
                <a:gd name="T48" fmla="*/ 29 w 175"/>
                <a:gd name="T49" fmla="*/ 87 h 170"/>
                <a:gd name="T50" fmla="*/ 37 w 175"/>
                <a:gd name="T51" fmla="*/ 99 h 170"/>
                <a:gd name="T52" fmla="*/ 43 w 175"/>
                <a:gd name="T53" fmla="*/ 103 h 170"/>
                <a:gd name="T54" fmla="*/ 34 w 175"/>
                <a:gd name="T55" fmla="*/ 109 h 170"/>
                <a:gd name="T56" fmla="*/ 40 w 175"/>
                <a:gd name="T57" fmla="*/ 119 h 170"/>
                <a:gd name="T58" fmla="*/ 40 w 175"/>
                <a:gd name="T59" fmla="*/ 108 h 170"/>
                <a:gd name="T60" fmla="*/ 48 w 175"/>
                <a:gd name="T61" fmla="*/ 113 h 170"/>
                <a:gd name="T62" fmla="*/ 40 w 175"/>
                <a:gd name="T63" fmla="*/ 119 h 170"/>
                <a:gd name="T64" fmla="*/ 42 w 175"/>
                <a:gd name="T65" fmla="*/ 121 h 170"/>
                <a:gd name="T66" fmla="*/ 41 w 175"/>
                <a:gd name="T67" fmla="*/ 121 h 170"/>
                <a:gd name="T68" fmla="*/ 54 w 175"/>
                <a:gd name="T69" fmla="*/ 121 h 170"/>
                <a:gd name="T70" fmla="*/ 47 w 175"/>
                <a:gd name="T71" fmla="*/ 128 h 170"/>
                <a:gd name="T72" fmla="*/ 50 w 175"/>
                <a:gd name="T73" fmla="*/ 129 h 170"/>
                <a:gd name="T74" fmla="*/ 63 w 175"/>
                <a:gd name="T75" fmla="*/ 130 h 170"/>
                <a:gd name="T76" fmla="*/ 49 w 175"/>
                <a:gd name="T77" fmla="*/ 130 h 170"/>
                <a:gd name="T78" fmla="*/ 65 w 175"/>
                <a:gd name="T79" fmla="*/ 131 h 170"/>
                <a:gd name="T80" fmla="*/ 66 w 175"/>
                <a:gd name="T81" fmla="*/ 142 h 170"/>
                <a:gd name="T82" fmla="*/ 69 w 175"/>
                <a:gd name="T83" fmla="*/ 143 h 170"/>
                <a:gd name="T84" fmla="*/ 81 w 175"/>
                <a:gd name="T85" fmla="*/ 139 h 170"/>
                <a:gd name="T86" fmla="*/ 69 w 175"/>
                <a:gd name="T87" fmla="*/ 143 h 170"/>
                <a:gd name="T88" fmla="*/ 80 w 175"/>
                <a:gd name="T89" fmla="*/ 146 h 170"/>
                <a:gd name="T90" fmla="*/ 92 w 175"/>
                <a:gd name="T91" fmla="*/ 142 h 170"/>
                <a:gd name="T92" fmla="*/ 100 w 175"/>
                <a:gd name="T93" fmla="*/ 147 h 170"/>
                <a:gd name="T94" fmla="*/ 96 w 175"/>
                <a:gd name="T95" fmla="*/ 143 h 170"/>
                <a:gd name="T96" fmla="*/ 102 w 175"/>
                <a:gd name="T97" fmla="*/ 143 h 170"/>
                <a:gd name="T98" fmla="*/ 112 w 175"/>
                <a:gd name="T99" fmla="*/ 142 h 170"/>
                <a:gd name="T100" fmla="*/ 104 w 175"/>
                <a:gd name="T101" fmla="*/ 146 h 170"/>
                <a:gd name="T102" fmla="*/ 111 w 175"/>
                <a:gd name="T103" fmla="*/ 142 h 170"/>
                <a:gd name="T104" fmla="*/ 112 w 175"/>
                <a:gd name="T105" fmla="*/ 142 h 170"/>
                <a:gd name="T106" fmla="*/ 117 w 175"/>
                <a:gd name="T107" fmla="*/ 141 h 170"/>
                <a:gd name="T108" fmla="*/ 120 w 175"/>
                <a:gd name="T109" fmla="*/ 142 h 170"/>
                <a:gd name="T110" fmla="*/ 126 w 175"/>
                <a:gd name="T111" fmla="*/ 139 h 170"/>
                <a:gd name="T112" fmla="*/ 126 w 175"/>
                <a:gd name="T113" fmla="*/ 138 h 170"/>
                <a:gd name="T114" fmla="*/ 126 w 175"/>
                <a:gd name="T115" fmla="*/ 139 h 170"/>
                <a:gd name="T116" fmla="*/ 46 w 175"/>
                <a:gd name="T117" fmla="*/ 77 h 170"/>
                <a:gd name="T118" fmla="*/ 166 w 175"/>
                <a:gd name="T11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170">
                  <a:moveTo>
                    <a:pt x="172" y="62"/>
                  </a:moveTo>
                  <a:cubicBezTo>
                    <a:pt x="167" y="27"/>
                    <a:pt x="131" y="0"/>
                    <a:pt x="97" y="11"/>
                  </a:cubicBezTo>
                  <a:cubicBezTo>
                    <a:pt x="42" y="16"/>
                    <a:pt x="0" y="77"/>
                    <a:pt x="37" y="125"/>
                  </a:cubicBezTo>
                  <a:cubicBezTo>
                    <a:pt x="72" y="170"/>
                    <a:pt x="144" y="159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71" y="93"/>
                    <a:pt x="175" y="78"/>
                    <a:pt x="172" y="62"/>
                  </a:cubicBezTo>
                  <a:close/>
                  <a:moveTo>
                    <a:pt x="74" y="22"/>
                  </a:moveTo>
                  <a:cubicBezTo>
                    <a:pt x="72" y="22"/>
                    <a:pt x="71" y="24"/>
                    <a:pt x="69" y="25"/>
                  </a:cubicBezTo>
                  <a:cubicBezTo>
                    <a:pt x="68" y="25"/>
                    <a:pt x="67" y="25"/>
                    <a:pt x="66" y="25"/>
                  </a:cubicBezTo>
                  <a:cubicBezTo>
                    <a:pt x="69" y="23"/>
                    <a:pt x="71" y="22"/>
                    <a:pt x="74" y="22"/>
                  </a:cubicBezTo>
                  <a:close/>
                  <a:moveTo>
                    <a:pt x="61" y="27"/>
                  </a:moveTo>
                  <a:cubicBezTo>
                    <a:pt x="62" y="28"/>
                    <a:pt x="64" y="28"/>
                    <a:pt x="66" y="28"/>
                  </a:cubicBezTo>
                  <a:cubicBezTo>
                    <a:pt x="64" y="30"/>
                    <a:pt x="62" y="32"/>
                    <a:pt x="60" y="34"/>
                  </a:cubicBezTo>
                  <a:cubicBezTo>
                    <a:pt x="57" y="33"/>
                    <a:pt x="54" y="34"/>
                    <a:pt x="50" y="34"/>
                  </a:cubicBezTo>
                  <a:cubicBezTo>
                    <a:pt x="54" y="32"/>
                    <a:pt x="57" y="29"/>
                    <a:pt x="61" y="27"/>
                  </a:cubicBezTo>
                  <a:close/>
                  <a:moveTo>
                    <a:pt x="47" y="37"/>
                  </a:moveTo>
                  <a:cubicBezTo>
                    <a:pt x="49" y="37"/>
                    <a:pt x="52" y="37"/>
                    <a:pt x="54" y="37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5" y="40"/>
                    <a:pt x="53" y="43"/>
                    <a:pt x="51" y="46"/>
                  </a:cubicBezTo>
                  <a:cubicBezTo>
                    <a:pt x="47" y="46"/>
                    <a:pt x="43" y="46"/>
                    <a:pt x="39" y="46"/>
                  </a:cubicBezTo>
                  <a:cubicBezTo>
                    <a:pt x="42" y="43"/>
                    <a:pt x="44" y="40"/>
                    <a:pt x="47" y="37"/>
                  </a:cubicBezTo>
                  <a:close/>
                  <a:moveTo>
                    <a:pt x="36" y="51"/>
                  </a:moveTo>
                  <a:cubicBezTo>
                    <a:pt x="37" y="50"/>
                    <a:pt x="37" y="49"/>
                    <a:pt x="38" y="48"/>
                  </a:cubicBezTo>
                  <a:cubicBezTo>
                    <a:pt x="42" y="49"/>
                    <a:pt x="45" y="49"/>
                    <a:pt x="49" y="49"/>
                  </a:cubicBezTo>
                  <a:cubicBezTo>
                    <a:pt x="47" y="53"/>
                    <a:pt x="46" y="56"/>
                    <a:pt x="44" y="60"/>
                  </a:cubicBezTo>
                  <a:cubicBezTo>
                    <a:pt x="43" y="60"/>
                    <a:pt x="41" y="60"/>
                    <a:pt x="39" y="60"/>
                  </a:cubicBezTo>
                  <a:cubicBezTo>
                    <a:pt x="37" y="60"/>
                    <a:pt x="34" y="60"/>
                    <a:pt x="32" y="60"/>
                  </a:cubicBezTo>
                  <a:cubicBezTo>
                    <a:pt x="33" y="57"/>
                    <a:pt x="35" y="54"/>
                    <a:pt x="36" y="51"/>
                  </a:cubicBezTo>
                  <a:close/>
                  <a:moveTo>
                    <a:pt x="32" y="63"/>
                  </a:moveTo>
                  <a:cubicBezTo>
                    <a:pt x="32" y="63"/>
                    <a:pt x="32" y="63"/>
                    <a:pt x="32" y="63"/>
                  </a:cubicBezTo>
                  <a:cubicBezTo>
                    <a:pt x="34" y="63"/>
                    <a:pt x="36" y="63"/>
                    <a:pt x="38" y="63"/>
                  </a:cubicBezTo>
                  <a:cubicBezTo>
                    <a:pt x="40" y="64"/>
                    <a:pt x="41" y="64"/>
                    <a:pt x="43" y="64"/>
                  </a:cubicBezTo>
                  <a:cubicBezTo>
                    <a:pt x="42" y="67"/>
                    <a:pt x="41" y="70"/>
                    <a:pt x="41" y="73"/>
                  </a:cubicBezTo>
                  <a:cubicBezTo>
                    <a:pt x="39" y="73"/>
                    <a:pt x="37" y="73"/>
                    <a:pt x="36" y="74"/>
                  </a:cubicBezTo>
                  <a:cubicBezTo>
                    <a:pt x="33" y="74"/>
                    <a:pt x="31" y="74"/>
                    <a:pt x="29" y="74"/>
                  </a:cubicBezTo>
                  <a:cubicBezTo>
                    <a:pt x="30" y="70"/>
                    <a:pt x="30" y="66"/>
                    <a:pt x="32" y="63"/>
                  </a:cubicBezTo>
                  <a:close/>
                  <a:moveTo>
                    <a:pt x="29" y="76"/>
                  </a:moveTo>
                  <a:cubicBezTo>
                    <a:pt x="31" y="76"/>
                    <a:pt x="33" y="76"/>
                    <a:pt x="36" y="77"/>
                  </a:cubicBezTo>
                  <a:cubicBezTo>
                    <a:pt x="37" y="77"/>
                    <a:pt x="39" y="77"/>
                    <a:pt x="40" y="77"/>
                  </a:cubicBezTo>
                  <a:cubicBezTo>
                    <a:pt x="40" y="78"/>
                    <a:pt x="40" y="80"/>
                    <a:pt x="40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38" y="83"/>
                    <a:pt x="37" y="84"/>
                    <a:pt x="35" y="85"/>
                  </a:cubicBezTo>
                  <a:cubicBezTo>
                    <a:pt x="33" y="85"/>
                    <a:pt x="31" y="85"/>
                    <a:pt x="29" y="85"/>
                  </a:cubicBezTo>
                  <a:cubicBezTo>
                    <a:pt x="29" y="82"/>
                    <a:pt x="29" y="79"/>
                    <a:pt x="29" y="76"/>
                  </a:cubicBezTo>
                  <a:close/>
                  <a:moveTo>
                    <a:pt x="29" y="87"/>
                  </a:moveTo>
                  <a:cubicBezTo>
                    <a:pt x="32" y="88"/>
                    <a:pt x="37" y="88"/>
                    <a:pt x="40" y="87"/>
                  </a:cubicBezTo>
                  <a:cubicBezTo>
                    <a:pt x="40" y="89"/>
                    <a:pt x="40" y="91"/>
                    <a:pt x="41" y="93"/>
                  </a:cubicBezTo>
                  <a:cubicBezTo>
                    <a:pt x="39" y="94"/>
                    <a:pt x="37" y="95"/>
                    <a:pt x="36" y="95"/>
                  </a:cubicBezTo>
                  <a:cubicBezTo>
                    <a:pt x="34" y="96"/>
                    <a:pt x="32" y="97"/>
                    <a:pt x="30" y="98"/>
                  </a:cubicBezTo>
                  <a:cubicBezTo>
                    <a:pt x="30" y="94"/>
                    <a:pt x="29" y="91"/>
                    <a:pt x="29" y="87"/>
                  </a:cubicBezTo>
                  <a:close/>
                  <a:moveTo>
                    <a:pt x="31" y="101"/>
                  </a:moveTo>
                  <a:cubicBezTo>
                    <a:pt x="33" y="101"/>
                    <a:pt x="35" y="100"/>
                    <a:pt x="37" y="99"/>
                  </a:cubicBezTo>
                  <a:cubicBezTo>
                    <a:pt x="39" y="99"/>
                    <a:pt x="40" y="98"/>
                    <a:pt x="42" y="97"/>
                  </a:cubicBezTo>
                  <a:cubicBezTo>
                    <a:pt x="42" y="99"/>
                    <a:pt x="42" y="101"/>
                    <a:pt x="43" y="103"/>
                  </a:cubicBezTo>
                  <a:cubicBezTo>
                    <a:pt x="41" y="103"/>
                    <a:pt x="40" y="104"/>
                    <a:pt x="38" y="105"/>
                  </a:cubicBezTo>
                  <a:cubicBezTo>
                    <a:pt x="37" y="106"/>
                    <a:pt x="35" y="107"/>
                    <a:pt x="34" y="109"/>
                  </a:cubicBezTo>
                  <a:cubicBezTo>
                    <a:pt x="33" y="106"/>
                    <a:pt x="32" y="104"/>
                    <a:pt x="31" y="101"/>
                  </a:cubicBezTo>
                  <a:close/>
                  <a:moveTo>
                    <a:pt x="40" y="119"/>
                  </a:moveTo>
                  <a:cubicBezTo>
                    <a:pt x="38" y="117"/>
                    <a:pt x="37" y="114"/>
                    <a:pt x="35" y="111"/>
                  </a:cubicBezTo>
                  <a:cubicBezTo>
                    <a:pt x="37" y="110"/>
                    <a:pt x="39" y="109"/>
                    <a:pt x="40" y="108"/>
                  </a:cubicBezTo>
                  <a:cubicBezTo>
                    <a:pt x="41" y="107"/>
                    <a:pt x="43" y="106"/>
                    <a:pt x="44" y="106"/>
                  </a:cubicBezTo>
                  <a:cubicBezTo>
                    <a:pt x="45" y="108"/>
                    <a:pt x="47" y="111"/>
                    <a:pt x="48" y="113"/>
                  </a:cubicBezTo>
                  <a:cubicBezTo>
                    <a:pt x="45" y="115"/>
                    <a:pt x="43" y="117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lose/>
                  <a:moveTo>
                    <a:pt x="47" y="128"/>
                  </a:moveTo>
                  <a:cubicBezTo>
                    <a:pt x="45" y="126"/>
                    <a:pt x="43" y="124"/>
                    <a:pt x="42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4" y="119"/>
                    <a:pt x="47" y="117"/>
                    <a:pt x="49" y="116"/>
                  </a:cubicBezTo>
                  <a:cubicBezTo>
                    <a:pt x="51" y="118"/>
                    <a:pt x="52" y="119"/>
                    <a:pt x="54" y="121"/>
                  </a:cubicBezTo>
                  <a:cubicBezTo>
                    <a:pt x="51" y="123"/>
                    <a:pt x="49" y="125"/>
                    <a:pt x="47" y="127"/>
                  </a:cubicBezTo>
                  <a:cubicBezTo>
                    <a:pt x="47" y="128"/>
                    <a:pt x="47" y="128"/>
                    <a:pt x="47" y="128"/>
                  </a:cubicBezTo>
                  <a:close/>
                  <a:moveTo>
                    <a:pt x="49" y="130"/>
                  </a:moveTo>
                  <a:cubicBezTo>
                    <a:pt x="49" y="130"/>
                    <a:pt x="49" y="130"/>
                    <a:pt x="50" y="129"/>
                  </a:cubicBezTo>
                  <a:cubicBezTo>
                    <a:pt x="52" y="128"/>
                    <a:pt x="54" y="126"/>
                    <a:pt x="56" y="124"/>
                  </a:cubicBezTo>
                  <a:cubicBezTo>
                    <a:pt x="58" y="126"/>
                    <a:pt x="60" y="128"/>
                    <a:pt x="63" y="130"/>
                  </a:cubicBezTo>
                  <a:cubicBezTo>
                    <a:pt x="60" y="131"/>
                    <a:pt x="58" y="134"/>
                    <a:pt x="56" y="136"/>
                  </a:cubicBezTo>
                  <a:cubicBezTo>
                    <a:pt x="54" y="134"/>
                    <a:pt x="51" y="132"/>
                    <a:pt x="49" y="130"/>
                  </a:cubicBezTo>
                  <a:close/>
                  <a:moveTo>
                    <a:pt x="59" y="138"/>
                  </a:moveTo>
                  <a:cubicBezTo>
                    <a:pt x="61" y="136"/>
                    <a:pt x="63" y="134"/>
                    <a:pt x="65" y="131"/>
                  </a:cubicBezTo>
                  <a:cubicBezTo>
                    <a:pt x="67" y="133"/>
                    <a:pt x="69" y="134"/>
                    <a:pt x="72" y="135"/>
                  </a:cubicBezTo>
                  <a:cubicBezTo>
                    <a:pt x="70" y="137"/>
                    <a:pt x="68" y="140"/>
                    <a:pt x="66" y="142"/>
                  </a:cubicBezTo>
                  <a:cubicBezTo>
                    <a:pt x="64" y="140"/>
                    <a:pt x="61" y="139"/>
                    <a:pt x="59" y="138"/>
                  </a:cubicBezTo>
                  <a:close/>
                  <a:moveTo>
                    <a:pt x="69" y="143"/>
                  </a:moveTo>
                  <a:cubicBezTo>
                    <a:pt x="71" y="141"/>
                    <a:pt x="73" y="139"/>
                    <a:pt x="75" y="137"/>
                  </a:cubicBezTo>
                  <a:cubicBezTo>
                    <a:pt x="77" y="138"/>
                    <a:pt x="79" y="138"/>
                    <a:pt x="81" y="139"/>
                  </a:cubicBezTo>
                  <a:cubicBezTo>
                    <a:pt x="79" y="141"/>
                    <a:pt x="78" y="143"/>
                    <a:pt x="77" y="145"/>
                  </a:cubicBezTo>
                  <a:cubicBezTo>
                    <a:pt x="74" y="145"/>
                    <a:pt x="72" y="144"/>
                    <a:pt x="69" y="143"/>
                  </a:cubicBezTo>
                  <a:close/>
                  <a:moveTo>
                    <a:pt x="88" y="147"/>
                  </a:moveTo>
                  <a:cubicBezTo>
                    <a:pt x="86" y="147"/>
                    <a:pt x="83" y="147"/>
                    <a:pt x="80" y="146"/>
                  </a:cubicBezTo>
                  <a:cubicBezTo>
                    <a:pt x="82" y="144"/>
                    <a:pt x="83" y="142"/>
                    <a:pt x="84" y="140"/>
                  </a:cubicBezTo>
                  <a:cubicBezTo>
                    <a:pt x="87" y="141"/>
                    <a:pt x="90" y="142"/>
                    <a:pt x="92" y="142"/>
                  </a:cubicBezTo>
                  <a:cubicBezTo>
                    <a:pt x="91" y="143"/>
                    <a:pt x="89" y="145"/>
                    <a:pt x="88" y="147"/>
                  </a:cubicBezTo>
                  <a:close/>
                  <a:moveTo>
                    <a:pt x="100" y="147"/>
                  </a:moveTo>
                  <a:cubicBezTo>
                    <a:pt x="98" y="147"/>
                    <a:pt x="95" y="147"/>
                    <a:pt x="93" y="147"/>
                  </a:cubicBezTo>
                  <a:cubicBezTo>
                    <a:pt x="94" y="146"/>
                    <a:pt x="95" y="144"/>
                    <a:pt x="96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8" y="142"/>
                    <a:pt x="100" y="143"/>
                    <a:pt x="102" y="143"/>
                  </a:cubicBezTo>
                  <a:cubicBezTo>
                    <a:pt x="101" y="144"/>
                    <a:pt x="100" y="146"/>
                    <a:pt x="100" y="147"/>
                  </a:cubicBezTo>
                  <a:close/>
                  <a:moveTo>
                    <a:pt x="112" y="142"/>
                  </a:moveTo>
                  <a:cubicBezTo>
                    <a:pt x="112" y="143"/>
                    <a:pt x="112" y="144"/>
                    <a:pt x="111" y="145"/>
                  </a:cubicBezTo>
                  <a:cubicBezTo>
                    <a:pt x="109" y="146"/>
                    <a:pt x="107" y="146"/>
                    <a:pt x="104" y="146"/>
                  </a:cubicBezTo>
                  <a:cubicBezTo>
                    <a:pt x="105" y="145"/>
                    <a:pt x="106" y="144"/>
                    <a:pt x="106" y="142"/>
                  </a:cubicBezTo>
                  <a:cubicBezTo>
                    <a:pt x="108" y="142"/>
                    <a:pt x="109" y="142"/>
                    <a:pt x="111" y="142"/>
                  </a:cubicBezTo>
                  <a:cubicBezTo>
                    <a:pt x="112" y="142"/>
                    <a:pt x="112" y="142"/>
                    <a:pt x="113" y="142"/>
                  </a:cubicBezTo>
                  <a:cubicBezTo>
                    <a:pt x="113" y="142"/>
                    <a:pt x="112" y="142"/>
                    <a:pt x="112" y="142"/>
                  </a:cubicBezTo>
                  <a:close/>
                  <a:moveTo>
                    <a:pt x="117" y="143"/>
                  </a:moveTo>
                  <a:cubicBezTo>
                    <a:pt x="117" y="142"/>
                    <a:pt x="117" y="142"/>
                    <a:pt x="117" y="141"/>
                  </a:cubicBezTo>
                  <a:cubicBezTo>
                    <a:pt x="119" y="141"/>
                    <a:pt x="120" y="140"/>
                    <a:pt x="121" y="140"/>
                  </a:cubicBezTo>
                  <a:cubicBezTo>
                    <a:pt x="121" y="140"/>
                    <a:pt x="120" y="141"/>
                    <a:pt x="120" y="142"/>
                  </a:cubicBezTo>
                  <a:cubicBezTo>
                    <a:pt x="119" y="142"/>
                    <a:pt x="118" y="143"/>
                    <a:pt x="117" y="143"/>
                  </a:cubicBezTo>
                  <a:close/>
                  <a:moveTo>
                    <a:pt x="126" y="139"/>
                  </a:moveTo>
                  <a:cubicBezTo>
                    <a:pt x="126" y="139"/>
                    <a:pt x="126" y="139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9" y="137"/>
                    <a:pt x="132" y="136"/>
                    <a:pt x="134" y="135"/>
                  </a:cubicBezTo>
                  <a:cubicBezTo>
                    <a:pt x="132" y="136"/>
                    <a:pt x="129" y="138"/>
                    <a:pt x="126" y="139"/>
                  </a:cubicBezTo>
                  <a:close/>
                  <a:moveTo>
                    <a:pt x="106" y="135"/>
                  </a:moveTo>
                  <a:cubicBezTo>
                    <a:pt x="72" y="138"/>
                    <a:pt x="44" y="112"/>
                    <a:pt x="46" y="77"/>
                  </a:cubicBezTo>
                  <a:cubicBezTo>
                    <a:pt x="49" y="45"/>
                    <a:pt x="72" y="23"/>
                    <a:pt x="101" y="14"/>
                  </a:cubicBezTo>
                  <a:cubicBezTo>
                    <a:pt x="134" y="12"/>
                    <a:pt x="163" y="34"/>
                    <a:pt x="166" y="69"/>
                  </a:cubicBezTo>
                  <a:cubicBezTo>
                    <a:pt x="168" y="103"/>
                    <a:pt x="140" y="133"/>
                    <a:pt x="106" y="13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EA58AF7-53DA-41CE-9D29-F9027E22B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5546725"/>
              <a:ext cx="155575" cy="220663"/>
            </a:xfrm>
            <a:custGeom>
              <a:avLst/>
              <a:gdLst>
                <a:gd name="T0" fmla="*/ 66 w 66"/>
                <a:gd name="T1" fmla="*/ 60 h 102"/>
                <a:gd name="T2" fmla="*/ 45 w 66"/>
                <a:gd name="T3" fmla="*/ 37 h 102"/>
                <a:gd name="T4" fmla="*/ 39 w 66"/>
                <a:gd name="T5" fmla="*/ 24 h 102"/>
                <a:gd name="T6" fmla="*/ 44 w 66"/>
                <a:gd name="T7" fmla="*/ 24 h 102"/>
                <a:gd name="T8" fmla="*/ 45 w 66"/>
                <a:gd name="T9" fmla="*/ 20 h 102"/>
                <a:gd name="T10" fmla="*/ 36 w 66"/>
                <a:gd name="T11" fmla="*/ 16 h 102"/>
                <a:gd name="T12" fmla="*/ 30 w 66"/>
                <a:gd name="T13" fmla="*/ 3 h 102"/>
                <a:gd name="T14" fmla="*/ 26 w 66"/>
                <a:gd name="T15" fmla="*/ 5 h 102"/>
                <a:gd name="T16" fmla="*/ 29 w 66"/>
                <a:gd name="T17" fmla="*/ 16 h 102"/>
                <a:gd name="T18" fmla="*/ 21 w 66"/>
                <a:gd name="T19" fmla="*/ 17 h 102"/>
                <a:gd name="T20" fmla="*/ 19 w 66"/>
                <a:gd name="T21" fmla="*/ 10 h 102"/>
                <a:gd name="T22" fmla="*/ 14 w 66"/>
                <a:gd name="T23" fmla="*/ 11 h 102"/>
                <a:gd name="T24" fmla="*/ 15 w 66"/>
                <a:gd name="T25" fmla="*/ 21 h 102"/>
                <a:gd name="T26" fmla="*/ 12 w 66"/>
                <a:gd name="T27" fmla="*/ 23 h 102"/>
                <a:gd name="T28" fmla="*/ 8 w 66"/>
                <a:gd name="T29" fmla="*/ 46 h 102"/>
                <a:gd name="T30" fmla="*/ 20 w 66"/>
                <a:gd name="T31" fmla="*/ 50 h 102"/>
                <a:gd name="T32" fmla="*/ 26 w 66"/>
                <a:gd name="T33" fmla="*/ 76 h 102"/>
                <a:gd name="T34" fmla="*/ 13 w 66"/>
                <a:gd name="T35" fmla="*/ 70 h 102"/>
                <a:gd name="T36" fmla="*/ 7 w 66"/>
                <a:gd name="T37" fmla="*/ 72 h 102"/>
                <a:gd name="T38" fmla="*/ 29 w 66"/>
                <a:gd name="T39" fmla="*/ 85 h 102"/>
                <a:gd name="T40" fmla="*/ 33 w 66"/>
                <a:gd name="T41" fmla="*/ 98 h 102"/>
                <a:gd name="T42" fmla="*/ 40 w 66"/>
                <a:gd name="T43" fmla="*/ 96 h 102"/>
                <a:gd name="T44" fmla="*/ 39 w 66"/>
                <a:gd name="T45" fmla="*/ 85 h 102"/>
                <a:gd name="T46" fmla="*/ 40 w 66"/>
                <a:gd name="T47" fmla="*/ 85 h 102"/>
                <a:gd name="T48" fmla="*/ 49 w 66"/>
                <a:gd name="T49" fmla="*/ 82 h 102"/>
                <a:gd name="T50" fmla="*/ 49 w 66"/>
                <a:gd name="T51" fmla="*/ 83 h 102"/>
                <a:gd name="T52" fmla="*/ 56 w 66"/>
                <a:gd name="T53" fmla="*/ 82 h 102"/>
                <a:gd name="T54" fmla="*/ 56 w 66"/>
                <a:gd name="T55" fmla="*/ 78 h 102"/>
                <a:gd name="T56" fmla="*/ 66 w 66"/>
                <a:gd name="T57" fmla="*/ 60 h 102"/>
                <a:gd name="T58" fmla="*/ 16 w 66"/>
                <a:gd name="T59" fmla="*/ 31 h 102"/>
                <a:gd name="T60" fmla="*/ 18 w 66"/>
                <a:gd name="T61" fmla="*/ 41 h 102"/>
                <a:gd name="T62" fmla="*/ 16 w 66"/>
                <a:gd name="T63" fmla="*/ 31 h 102"/>
                <a:gd name="T64" fmla="*/ 28 w 66"/>
                <a:gd name="T65" fmla="*/ 40 h 102"/>
                <a:gd name="T66" fmla="*/ 24 w 66"/>
                <a:gd name="T67" fmla="*/ 26 h 102"/>
                <a:gd name="T68" fmla="*/ 28 w 66"/>
                <a:gd name="T69" fmla="*/ 25 h 102"/>
                <a:gd name="T70" fmla="*/ 31 w 66"/>
                <a:gd name="T71" fmla="*/ 24 h 102"/>
                <a:gd name="T72" fmla="*/ 34 w 66"/>
                <a:gd name="T73" fmla="*/ 38 h 102"/>
                <a:gd name="T74" fmla="*/ 33 w 66"/>
                <a:gd name="T75" fmla="*/ 38 h 102"/>
                <a:gd name="T76" fmla="*/ 28 w 66"/>
                <a:gd name="T77" fmla="*/ 40 h 102"/>
                <a:gd name="T78" fmla="*/ 44 w 66"/>
                <a:gd name="T79" fmla="*/ 75 h 102"/>
                <a:gd name="T80" fmla="*/ 37 w 66"/>
                <a:gd name="T81" fmla="*/ 76 h 102"/>
                <a:gd name="T82" fmla="*/ 30 w 66"/>
                <a:gd name="T83" fmla="*/ 48 h 102"/>
                <a:gd name="T84" fmla="*/ 37 w 66"/>
                <a:gd name="T85" fmla="*/ 46 h 102"/>
                <a:gd name="T86" fmla="*/ 46 w 66"/>
                <a:gd name="T87" fmla="*/ 74 h 102"/>
                <a:gd name="T88" fmla="*/ 44 w 66"/>
                <a:gd name="T89" fmla="*/ 75 h 102"/>
                <a:gd name="T90" fmla="*/ 54 w 66"/>
                <a:gd name="T91" fmla="*/ 68 h 102"/>
                <a:gd name="T92" fmla="*/ 48 w 66"/>
                <a:gd name="T93" fmla="*/ 47 h 102"/>
                <a:gd name="T94" fmla="*/ 54 w 66"/>
                <a:gd name="T95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102">
                  <a:moveTo>
                    <a:pt x="66" y="60"/>
                  </a:moveTo>
                  <a:cubicBezTo>
                    <a:pt x="66" y="48"/>
                    <a:pt x="56" y="38"/>
                    <a:pt x="45" y="37"/>
                  </a:cubicBezTo>
                  <a:cubicBezTo>
                    <a:pt x="43" y="32"/>
                    <a:pt x="41" y="28"/>
                    <a:pt x="39" y="24"/>
                  </a:cubicBezTo>
                  <a:cubicBezTo>
                    <a:pt x="41" y="24"/>
                    <a:pt x="42" y="24"/>
                    <a:pt x="44" y="24"/>
                  </a:cubicBezTo>
                  <a:cubicBezTo>
                    <a:pt x="46" y="24"/>
                    <a:pt x="46" y="21"/>
                    <a:pt x="45" y="20"/>
                  </a:cubicBezTo>
                  <a:cubicBezTo>
                    <a:pt x="42" y="18"/>
                    <a:pt x="39" y="17"/>
                    <a:pt x="36" y="16"/>
                  </a:cubicBezTo>
                  <a:cubicBezTo>
                    <a:pt x="34" y="12"/>
                    <a:pt x="32" y="7"/>
                    <a:pt x="30" y="3"/>
                  </a:cubicBezTo>
                  <a:cubicBezTo>
                    <a:pt x="29" y="0"/>
                    <a:pt x="25" y="2"/>
                    <a:pt x="26" y="5"/>
                  </a:cubicBezTo>
                  <a:cubicBezTo>
                    <a:pt x="27" y="8"/>
                    <a:pt x="28" y="12"/>
                    <a:pt x="29" y="16"/>
                  </a:cubicBezTo>
                  <a:cubicBezTo>
                    <a:pt x="26" y="16"/>
                    <a:pt x="24" y="16"/>
                    <a:pt x="21" y="17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7"/>
                    <a:pt x="13" y="7"/>
                    <a:pt x="14" y="11"/>
                  </a:cubicBezTo>
                  <a:cubicBezTo>
                    <a:pt x="14" y="14"/>
                    <a:pt x="14" y="17"/>
                    <a:pt x="15" y="21"/>
                  </a:cubicBezTo>
                  <a:cubicBezTo>
                    <a:pt x="14" y="21"/>
                    <a:pt x="13" y="22"/>
                    <a:pt x="12" y="23"/>
                  </a:cubicBezTo>
                  <a:cubicBezTo>
                    <a:pt x="5" y="28"/>
                    <a:pt x="0" y="39"/>
                    <a:pt x="8" y="46"/>
                  </a:cubicBezTo>
                  <a:cubicBezTo>
                    <a:pt x="11" y="50"/>
                    <a:pt x="15" y="50"/>
                    <a:pt x="20" y="50"/>
                  </a:cubicBezTo>
                  <a:cubicBezTo>
                    <a:pt x="22" y="59"/>
                    <a:pt x="24" y="67"/>
                    <a:pt x="26" y="76"/>
                  </a:cubicBezTo>
                  <a:cubicBezTo>
                    <a:pt x="21" y="75"/>
                    <a:pt x="16" y="73"/>
                    <a:pt x="13" y="70"/>
                  </a:cubicBezTo>
                  <a:cubicBezTo>
                    <a:pt x="11" y="67"/>
                    <a:pt x="7" y="69"/>
                    <a:pt x="7" y="72"/>
                  </a:cubicBezTo>
                  <a:cubicBezTo>
                    <a:pt x="8" y="81"/>
                    <a:pt x="19" y="84"/>
                    <a:pt x="29" y="85"/>
                  </a:cubicBezTo>
                  <a:cubicBezTo>
                    <a:pt x="30" y="89"/>
                    <a:pt x="32" y="94"/>
                    <a:pt x="33" y="98"/>
                  </a:cubicBezTo>
                  <a:cubicBezTo>
                    <a:pt x="35" y="102"/>
                    <a:pt x="41" y="100"/>
                    <a:pt x="40" y="96"/>
                  </a:cubicBezTo>
                  <a:cubicBezTo>
                    <a:pt x="40" y="92"/>
                    <a:pt x="39" y="89"/>
                    <a:pt x="39" y="85"/>
                  </a:cubicBezTo>
                  <a:cubicBezTo>
                    <a:pt x="39" y="85"/>
                    <a:pt x="39" y="85"/>
                    <a:pt x="40" y="85"/>
                  </a:cubicBezTo>
                  <a:cubicBezTo>
                    <a:pt x="43" y="84"/>
                    <a:pt x="46" y="84"/>
                    <a:pt x="49" y="82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1" y="87"/>
                    <a:pt x="57" y="87"/>
                    <a:pt x="56" y="82"/>
                  </a:cubicBezTo>
                  <a:cubicBezTo>
                    <a:pt x="56" y="81"/>
                    <a:pt x="56" y="80"/>
                    <a:pt x="56" y="78"/>
                  </a:cubicBezTo>
                  <a:cubicBezTo>
                    <a:pt x="61" y="74"/>
                    <a:pt x="66" y="68"/>
                    <a:pt x="66" y="60"/>
                  </a:cubicBezTo>
                  <a:close/>
                  <a:moveTo>
                    <a:pt x="16" y="31"/>
                  </a:moveTo>
                  <a:cubicBezTo>
                    <a:pt x="17" y="34"/>
                    <a:pt x="18" y="37"/>
                    <a:pt x="18" y="41"/>
                  </a:cubicBezTo>
                  <a:cubicBezTo>
                    <a:pt x="11" y="38"/>
                    <a:pt x="13" y="34"/>
                    <a:pt x="16" y="31"/>
                  </a:cubicBezTo>
                  <a:close/>
                  <a:moveTo>
                    <a:pt x="28" y="40"/>
                  </a:moveTo>
                  <a:cubicBezTo>
                    <a:pt x="27" y="35"/>
                    <a:pt x="26" y="31"/>
                    <a:pt x="24" y="26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2" y="29"/>
                    <a:pt x="33" y="33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2" y="38"/>
                    <a:pt x="30" y="39"/>
                    <a:pt x="28" y="40"/>
                  </a:cubicBezTo>
                  <a:close/>
                  <a:moveTo>
                    <a:pt x="44" y="75"/>
                  </a:moveTo>
                  <a:cubicBezTo>
                    <a:pt x="42" y="76"/>
                    <a:pt x="40" y="76"/>
                    <a:pt x="37" y="76"/>
                  </a:cubicBezTo>
                  <a:cubicBezTo>
                    <a:pt x="35" y="67"/>
                    <a:pt x="33" y="57"/>
                    <a:pt x="30" y="48"/>
                  </a:cubicBezTo>
                  <a:cubicBezTo>
                    <a:pt x="33" y="47"/>
                    <a:pt x="35" y="47"/>
                    <a:pt x="37" y="46"/>
                  </a:cubicBezTo>
                  <a:cubicBezTo>
                    <a:pt x="39" y="56"/>
                    <a:pt x="42" y="65"/>
                    <a:pt x="46" y="74"/>
                  </a:cubicBezTo>
                  <a:cubicBezTo>
                    <a:pt x="45" y="75"/>
                    <a:pt x="45" y="75"/>
                    <a:pt x="44" y="75"/>
                  </a:cubicBezTo>
                  <a:close/>
                  <a:moveTo>
                    <a:pt x="54" y="68"/>
                  </a:moveTo>
                  <a:cubicBezTo>
                    <a:pt x="52" y="61"/>
                    <a:pt x="50" y="54"/>
                    <a:pt x="48" y="47"/>
                  </a:cubicBezTo>
                  <a:cubicBezTo>
                    <a:pt x="57" y="50"/>
                    <a:pt x="59" y="60"/>
                    <a:pt x="54" y="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EE7482CD-11C5-4D8B-A55C-C2445FF11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4813" y="5359400"/>
              <a:ext cx="342900" cy="314325"/>
            </a:xfrm>
            <a:custGeom>
              <a:avLst/>
              <a:gdLst>
                <a:gd name="T0" fmla="*/ 78 w 147"/>
                <a:gd name="T1" fmla="*/ 2 h 146"/>
                <a:gd name="T2" fmla="*/ 133 w 147"/>
                <a:gd name="T3" fmla="*/ 90 h 146"/>
                <a:gd name="T4" fmla="*/ 143 w 147"/>
                <a:gd name="T5" fmla="*/ 62 h 146"/>
                <a:gd name="T6" fmla="*/ 60 w 147"/>
                <a:gd name="T7" fmla="*/ 12 h 146"/>
                <a:gd name="T8" fmla="*/ 52 w 147"/>
                <a:gd name="T9" fmla="*/ 16 h 146"/>
                <a:gd name="T10" fmla="*/ 47 w 147"/>
                <a:gd name="T11" fmla="*/ 19 h 146"/>
                <a:gd name="T12" fmla="*/ 48 w 147"/>
                <a:gd name="T13" fmla="*/ 25 h 146"/>
                <a:gd name="T14" fmla="*/ 47 w 147"/>
                <a:gd name="T15" fmla="*/ 19 h 146"/>
                <a:gd name="T16" fmla="*/ 37 w 147"/>
                <a:gd name="T17" fmla="*/ 28 h 146"/>
                <a:gd name="T18" fmla="*/ 40 w 147"/>
                <a:gd name="T19" fmla="*/ 37 h 146"/>
                <a:gd name="T20" fmla="*/ 30 w 147"/>
                <a:gd name="T21" fmla="*/ 37 h 146"/>
                <a:gd name="T22" fmla="*/ 29 w 147"/>
                <a:gd name="T23" fmla="*/ 40 h 146"/>
                <a:gd name="T24" fmla="*/ 38 w 147"/>
                <a:gd name="T25" fmla="*/ 41 h 146"/>
                <a:gd name="T26" fmla="*/ 34 w 147"/>
                <a:gd name="T27" fmla="*/ 51 h 146"/>
                <a:gd name="T28" fmla="*/ 29 w 147"/>
                <a:gd name="T29" fmla="*/ 40 h 146"/>
                <a:gd name="T30" fmla="*/ 23 w 147"/>
                <a:gd name="T31" fmla="*/ 56 h 146"/>
                <a:gd name="T32" fmla="*/ 32 w 147"/>
                <a:gd name="T33" fmla="*/ 63 h 146"/>
                <a:gd name="T34" fmla="*/ 23 w 147"/>
                <a:gd name="T35" fmla="*/ 56 h 146"/>
                <a:gd name="T36" fmla="*/ 33 w 147"/>
                <a:gd name="T37" fmla="*/ 67 h 146"/>
                <a:gd name="T38" fmla="*/ 33 w 147"/>
                <a:gd name="T39" fmla="*/ 76 h 146"/>
                <a:gd name="T40" fmla="*/ 22 w 147"/>
                <a:gd name="T41" fmla="*/ 68 h 146"/>
                <a:gd name="T42" fmla="*/ 34 w 147"/>
                <a:gd name="T43" fmla="*/ 78 h 146"/>
                <a:gd name="T44" fmla="*/ 32 w 147"/>
                <a:gd name="T45" fmla="*/ 89 h 146"/>
                <a:gd name="T46" fmla="*/ 23 w 147"/>
                <a:gd name="T47" fmla="*/ 83 h 146"/>
                <a:gd name="T48" fmla="*/ 29 w 147"/>
                <a:gd name="T49" fmla="*/ 98 h 146"/>
                <a:gd name="T50" fmla="*/ 34 w 147"/>
                <a:gd name="T51" fmla="*/ 92 h 146"/>
                <a:gd name="T52" fmla="*/ 43 w 147"/>
                <a:gd name="T53" fmla="*/ 96 h 146"/>
                <a:gd name="T54" fmla="*/ 34 w 147"/>
                <a:gd name="T55" fmla="*/ 105 h 146"/>
                <a:gd name="T56" fmla="*/ 41 w 147"/>
                <a:gd name="T57" fmla="*/ 102 h 146"/>
                <a:gd name="T58" fmla="*/ 51 w 147"/>
                <a:gd name="T59" fmla="*/ 104 h 146"/>
                <a:gd name="T60" fmla="*/ 36 w 147"/>
                <a:gd name="T61" fmla="*/ 107 h 146"/>
                <a:gd name="T62" fmla="*/ 53 w 147"/>
                <a:gd name="T63" fmla="*/ 105 h 146"/>
                <a:gd name="T64" fmla="*/ 57 w 147"/>
                <a:gd name="T65" fmla="*/ 114 h 146"/>
                <a:gd name="T66" fmla="*/ 45 w 147"/>
                <a:gd name="T67" fmla="*/ 115 h 146"/>
                <a:gd name="T68" fmla="*/ 61 w 147"/>
                <a:gd name="T69" fmla="*/ 117 h 146"/>
                <a:gd name="T70" fmla="*/ 72 w 147"/>
                <a:gd name="T71" fmla="*/ 114 h 146"/>
                <a:gd name="T72" fmla="*/ 56 w 147"/>
                <a:gd name="T73" fmla="*/ 122 h 146"/>
                <a:gd name="T74" fmla="*/ 75 w 147"/>
                <a:gd name="T75" fmla="*/ 115 h 146"/>
                <a:gd name="T76" fmla="*/ 76 w 147"/>
                <a:gd name="T77" fmla="*/ 115 h 146"/>
                <a:gd name="T78" fmla="*/ 85 w 147"/>
                <a:gd name="T79" fmla="*/ 116 h 146"/>
                <a:gd name="T80" fmla="*/ 69 w 147"/>
                <a:gd name="T81" fmla="*/ 125 h 146"/>
                <a:gd name="T82" fmla="*/ 93 w 147"/>
                <a:gd name="T83" fmla="*/ 123 h 146"/>
                <a:gd name="T84" fmla="*/ 88 w 147"/>
                <a:gd name="T85" fmla="*/ 117 h 146"/>
                <a:gd name="T86" fmla="*/ 95 w 147"/>
                <a:gd name="T87" fmla="*/ 114 h 146"/>
                <a:gd name="T88" fmla="*/ 97 w 147"/>
                <a:gd name="T89" fmla="*/ 122 h 146"/>
                <a:gd name="T90" fmla="*/ 101 w 147"/>
                <a:gd name="T91" fmla="*/ 113 h 146"/>
                <a:gd name="T92" fmla="*/ 109 w 147"/>
                <a:gd name="T93" fmla="*/ 116 h 146"/>
                <a:gd name="T94" fmla="*/ 115 w 147"/>
                <a:gd name="T95" fmla="*/ 111 h 146"/>
                <a:gd name="T96" fmla="*/ 116 w 147"/>
                <a:gd name="T97" fmla="*/ 106 h 146"/>
                <a:gd name="T98" fmla="*/ 115 w 147"/>
                <a:gd name="T99" fmla="*/ 111 h 146"/>
                <a:gd name="T100" fmla="*/ 77 w 147"/>
                <a:gd name="T101" fmla="*/ 108 h 146"/>
                <a:gd name="T102" fmla="*/ 93 w 147"/>
                <a:gd name="T103" fmla="*/ 7 h 146"/>
                <a:gd name="T104" fmla="*/ 135 w 147"/>
                <a:gd name="T105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6">
                  <a:moveTo>
                    <a:pt x="101" y="3"/>
                  </a:moveTo>
                  <a:cubicBezTo>
                    <a:pt x="93" y="0"/>
                    <a:pt x="85" y="0"/>
                    <a:pt x="78" y="2"/>
                  </a:cubicBezTo>
                  <a:cubicBezTo>
                    <a:pt x="30" y="5"/>
                    <a:pt x="0" y="66"/>
                    <a:pt x="28" y="106"/>
                  </a:cubicBezTo>
                  <a:cubicBezTo>
                    <a:pt x="57" y="146"/>
                    <a:pt x="118" y="137"/>
                    <a:pt x="133" y="90"/>
                  </a:cubicBezTo>
                  <a:cubicBezTo>
                    <a:pt x="133" y="90"/>
                    <a:pt x="133" y="89"/>
                    <a:pt x="133" y="89"/>
                  </a:cubicBezTo>
                  <a:cubicBezTo>
                    <a:pt x="138" y="81"/>
                    <a:pt x="142" y="72"/>
                    <a:pt x="143" y="62"/>
                  </a:cubicBezTo>
                  <a:cubicBezTo>
                    <a:pt x="147" y="34"/>
                    <a:pt x="130" y="5"/>
                    <a:pt x="101" y="3"/>
                  </a:cubicBezTo>
                  <a:close/>
                  <a:moveTo>
                    <a:pt x="60" y="12"/>
                  </a:moveTo>
                  <a:cubicBezTo>
                    <a:pt x="59" y="13"/>
                    <a:pt x="57" y="15"/>
                    <a:pt x="55" y="16"/>
                  </a:cubicBezTo>
                  <a:cubicBezTo>
                    <a:pt x="54" y="16"/>
                    <a:pt x="53" y="16"/>
                    <a:pt x="52" y="16"/>
                  </a:cubicBezTo>
                  <a:cubicBezTo>
                    <a:pt x="55" y="14"/>
                    <a:pt x="58" y="13"/>
                    <a:pt x="60" y="12"/>
                  </a:cubicBezTo>
                  <a:close/>
                  <a:moveTo>
                    <a:pt x="47" y="19"/>
                  </a:moveTo>
                  <a:cubicBezTo>
                    <a:pt x="49" y="19"/>
                    <a:pt x="50" y="20"/>
                    <a:pt x="52" y="20"/>
                  </a:cubicBezTo>
                  <a:cubicBezTo>
                    <a:pt x="50" y="21"/>
                    <a:pt x="49" y="23"/>
                    <a:pt x="48" y="25"/>
                  </a:cubicBezTo>
                  <a:cubicBezTo>
                    <a:pt x="45" y="25"/>
                    <a:pt x="43" y="25"/>
                    <a:pt x="40" y="25"/>
                  </a:cubicBezTo>
                  <a:cubicBezTo>
                    <a:pt x="42" y="23"/>
                    <a:pt x="45" y="21"/>
                    <a:pt x="47" y="19"/>
                  </a:cubicBezTo>
                  <a:close/>
                  <a:moveTo>
                    <a:pt x="33" y="33"/>
                  </a:moveTo>
                  <a:cubicBezTo>
                    <a:pt x="34" y="31"/>
                    <a:pt x="36" y="29"/>
                    <a:pt x="37" y="28"/>
                  </a:cubicBezTo>
                  <a:cubicBezTo>
                    <a:pt x="40" y="28"/>
                    <a:pt x="42" y="29"/>
                    <a:pt x="45" y="29"/>
                  </a:cubicBezTo>
                  <a:cubicBezTo>
                    <a:pt x="43" y="31"/>
                    <a:pt x="41" y="34"/>
                    <a:pt x="40" y="37"/>
                  </a:cubicBezTo>
                  <a:cubicBezTo>
                    <a:pt x="39" y="37"/>
                    <a:pt x="37" y="37"/>
                    <a:pt x="36" y="37"/>
                  </a:cubicBezTo>
                  <a:cubicBezTo>
                    <a:pt x="34" y="37"/>
                    <a:pt x="32" y="37"/>
                    <a:pt x="30" y="37"/>
                  </a:cubicBezTo>
                  <a:cubicBezTo>
                    <a:pt x="31" y="36"/>
                    <a:pt x="32" y="34"/>
                    <a:pt x="33" y="33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32" y="41"/>
                    <a:pt x="35" y="41"/>
                    <a:pt x="38" y="41"/>
                  </a:cubicBezTo>
                  <a:cubicBezTo>
                    <a:pt x="37" y="42"/>
                    <a:pt x="37" y="44"/>
                    <a:pt x="36" y="45"/>
                  </a:cubicBezTo>
                  <a:cubicBezTo>
                    <a:pt x="35" y="47"/>
                    <a:pt x="35" y="49"/>
                    <a:pt x="34" y="51"/>
                  </a:cubicBezTo>
                  <a:cubicBezTo>
                    <a:pt x="31" y="51"/>
                    <a:pt x="27" y="52"/>
                    <a:pt x="24" y="53"/>
                  </a:cubicBezTo>
                  <a:cubicBezTo>
                    <a:pt x="25" y="49"/>
                    <a:pt x="27" y="44"/>
                    <a:pt x="29" y="40"/>
                  </a:cubicBezTo>
                  <a:close/>
                  <a:moveTo>
                    <a:pt x="23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7" y="56"/>
                    <a:pt x="30" y="56"/>
                    <a:pt x="33" y="55"/>
                  </a:cubicBezTo>
                  <a:cubicBezTo>
                    <a:pt x="33" y="58"/>
                    <a:pt x="33" y="61"/>
                    <a:pt x="32" y="63"/>
                  </a:cubicBezTo>
                  <a:cubicBezTo>
                    <a:pt x="29" y="64"/>
                    <a:pt x="26" y="65"/>
                    <a:pt x="22" y="66"/>
                  </a:cubicBezTo>
                  <a:cubicBezTo>
                    <a:pt x="22" y="62"/>
                    <a:pt x="22" y="59"/>
                    <a:pt x="23" y="56"/>
                  </a:cubicBezTo>
                  <a:close/>
                  <a:moveTo>
                    <a:pt x="22" y="68"/>
                  </a:moveTo>
                  <a:cubicBezTo>
                    <a:pt x="25" y="69"/>
                    <a:pt x="29" y="68"/>
                    <a:pt x="33" y="67"/>
                  </a:cubicBezTo>
                  <a:cubicBezTo>
                    <a:pt x="33" y="70"/>
                    <a:pt x="33" y="73"/>
                    <a:pt x="34" y="76"/>
                  </a:cubicBezTo>
                  <a:cubicBezTo>
                    <a:pt x="34" y="76"/>
                    <a:pt x="33" y="76"/>
                    <a:pt x="33" y="76"/>
                  </a:cubicBezTo>
                  <a:cubicBezTo>
                    <a:pt x="29" y="77"/>
                    <a:pt x="26" y="79"/>
                    <a:pt x="23" y="80"/>
                  </a:cubicBezTo>
                  <a:cubicBezTo>
                    <a:pt x="22" y="76"/>
                    <a:pt x="22" y="72"/>
                    <a:pt x="22" y="68"/>
                  </a:cubicBezTo>
                  <a:close/>
                  <a:moveTo>
                    <a:pt x="23" y="83"/>
                  </a:moveTo>
                  <a:cubicBezTo>
                    <a:pt x="27" y="82"/>
                    <a:pt x="31" y="81"/>
                    <a:pt x="34" y="78"/>
                  </a:cubicBezTo>
                  <a:cubicBezTo>
                    <a:pt x="35" y="80"/>
                    <a:pt x="36" y="82"/>
                    <a:pt x="37" y="84"/>
                  </a:cubicBezTo>
                  <a:cubicBezTo>
                    <a:pt x="35" y="86"/>
                    <a:pt x="33" y="87"/>
                    <a:pt x="32" y="89"/>
                  </a:cubicBezTo>
                  <a:cubicBezTo>
                    <a:pt x="30" y="90"/>
                    <a:pt x="28" y="91"/>
                    <a:pt x="26" y="92"/>
                  </a:cubicBezTo>
                  <a:cubicBezTo>
                    <a:pt x="25" y="89"/>
                    <a:pt x="24" y="86"/>
                    <a:pt x="23" y="83"/>
                  </a:cubicBezTo>
                  <a:close/>
                  <a:moveTo>
                    <a:pt x="34" y="105"/>
                  </a:moveTo>
                  <a:cubicBezTo>
                    <a:pt x="32" y="103"/>
                    <a:pt x="30" y="100"/>
                    <a:pt x="29" y="98"/>
                  </a:cubicBezTo>
                  <a:cubicBezTo>
                    <a:pt x="28" y="97"/>
                    <a:pt x="28" y="96"/>
                    <a:pt x="28" y="95"/>
                  </a:cubicBezTo>
                  <a:cubicBezTo>
                    <a:pt x="30" y="95"/>
                    <a:pt x="32" y="93"/>
                    <a:pt x="34" y="92"/>
                  </a:cubicBezTo>
                  <a:cubicBezTo>
                    <a:pt x="35" y="91"/>
                    <a:pt x="37" y="90"/>
                    <a:pt x="38" y="88"/>
                  </a:cubicBezTo>
                  <a:cubicBezTo>
                    <a:pt x="40" y="91"/>
                    <a:pt x="42" y="94"/>
                    <a:pt x="43" y="96"/>
                  </a:cubicBezTo>
                  <a:cubicBezTo>
                    <a:pt x="42" y="97"/>
                    <a:pt x="41" y="98"/>
                    <a:pt x="39" y="100"/>
                  </a:cubicBezTo>
                  <a:cubicBezTo>
                    <a:pt x="37" y="101"/>
                    <a:pt x="35" y="103"/>
                    <a:pt x="34" y="105"/>
                  </a:cubicBezTo>
                  <a:close/>
                  <a:moveTo>
                    <a:pt x="36" y="107"/>
                  </a:moveTo>
                  <a:cubicBezTo>
                    <a:pt x="38" y="106"/>
                    <a:pt x="40" y="104"/>
                    <a:pt x="41" y="102"/>
                  </a:cubicBezTo>
                  <a:cubicBezTo>
                    <a:pt x="43" y="101"/>
                    <a:pt x="44" y="100"/>
                    <a:pt x="46" y="99"/>
                  </a:cubicBezTo>
                  <a:cubicBezTo>
                    <a:pt x="47" y="101"/>
                    <a:pt x="49" y="102"/>
                    <a:pt x="51" y="104"/>
                  </a:cubicBezTo>
                  <a:cubicBezTo>
                    <a:pt x="48" y="107"/>
                    <a:pt x="45" y="110"/>
                    <a:pt x="43" y="114"/>
                  </a:cubicBezTo>
                  <a:cubicBezTo>
                    <a:pt x="40" y="112"/>
                    <a:pt x="38" y="110"/>
                    <a:pt x="36" y="107"/>
                  </a:cubicBezTo>
                  <a:close/>
                  <a:moveTo>
                    <a:pt x="45" y="115"/>
                  </a:moveTo>
                  <a:cubicBezTo>
                    <a:pt x="48" y="112"/>
                    <a:pt x="51" y="109"/>
                    <a:pt x="53" y="105"/>
                  </a:cubicBezTo>
                  <a:cubicBezTo>
                    <a:pt x="55" y="107"/>
                    <a:pt x="58" y="108"/>
                    <a:pt x="60" y="110"/>
                  </a:cubicBezTo>
                  <a:cubicBezTo>
                    <a:pt x="59" y="111"/>
                    <a:pt x="58" y="112"/>
                    <a:pt x="57" y="114"/>
                  </a:cubicBezTo>
                  <a:cubicBezTo>
                    <a:pt x="56" y="116"/>
                    <a:pt x="54" y="118"/>
                    <a:pt x="53" y="120"/>
                  </a:cubicBezTo>
                  <a:cubicBezTo>
                    <a:pt x="50" y="119"/>
                    <a:pt x="47" y="117"/>
                    <a:pt x="45" y="115"/>
                  </a:cubicBezTo>
                  <a:close/>
                  <a:moveTo>
                    <a:pt x="56" y="122"/>
                  </a:moveTo>
                  <a:cubicBezTo>
                    <a:pt x="58" y="120"/>
                    <a:pt x="59" y="118"/>
                    <a:pt x="61" y="117"/>
                  </a:cubicBezTo>
                  <a:cubicBezTo>
                    <a:pt x="62" y="115"/>
                    <a:pt x="63" y="113"/>
                    <a:pt x="64" y="111"/>
                  </a:cubicBezTo>
                  <a:cubicBezTo>
                    <a:pt x="66" y="112"/>
                    <a:pt x="69" y="113"/>
                    <a:pt x="72" y="114"/>
                  </a:cubicBezTo>
                  <a:cubicBezTo>
                    <a:pt x="69" y="117"/>
                    <a:pt x="67" y="121"/>
                    <a:pt x="65" y="124"/>
                  </a:cubicBezTo>
                  <a:cubicBezTo>
                    <a:pt x="62" y="124"/>
                    <a:pt x="59" y="123"/>
                    <a:pt x="56" y="122"/>
                  </a:cubicBezTo>
                  <a:close/>
                  <a:moveTo>
                    <a:pt x="69" y="125"/>
                  </a:moveTo>
                  <a:cubicBezTo>
                    <a:pt x="71" y="122"/>
                    <a:pt x="74" y="119"/>
                    <a:pt x="75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6" y="115"/>
                    <a:pt x="76" y="115"/>
                  </a:cubicBezTo>
                  <a:cubicBezTo>
                    <a:pt x="79" y="115"/>
                    <a:pt x="82" y="115"/>
                    <a:pt x="85" y="115"/>
                  </a:cubicBezTo>
                  <a:cubicBezTo>
                    <a:pt x="85" y="115"/>
                    <a:pt x="85" y="116"/>
                    <a:pt x="85" y="116"/>
                  </a:cubicBezTo>
                  <a:cubicBezTo>
                    <a:pt x="83" y="119"/>
                    <a:pt x="82" y="122"/>
                    <a:pt x="80" y="126"/>
                  </a:cubicBezTo>
                  <a:cubicBezTo>
                    <a:pt x="77" y="126"/>
                    <a:pt x="73" y="126"/>
                    <a:pt x="69" y="125"/>
                  </a:cubicBezTo>
                  <a:close/>
                  <a:moveTo>
                    <a:pt x="95" y="117"/>
                  </a:moveTo>
                  <a:cubicBezTo>
                    <a:pt x="94" y="119"/>
                    <a:pt x="93" y="121"/>
                    <a:pt x="93" y="123"/>
                  </a:cubicBezTo>
                  <a:cubicBezTo>
                    <a:pt x="90" y="124"/>
                    <a:pt x="87" y="125"/>
                    <a:pt x="84" y="125"/>
                  </a:cubicBezTo>
                  <a:cubicBezTo>
                    <a:pt x="86" y="123"/>
                    <a:pt x="87" y="120"/>
                    <a:pt x="88" y="117"/>
                  </a:cubicBezTo>
                  <a:cubicBezTo>
                    <a:pt x="88" y="116"/>
                    <a:pt x="88" y="116"/>
                    <a:pt x="87" y="115"/>
                  </a:cubicBezTo>
                  <a:cubicBezTo>
                    <a:pt x="90" y="115"/>
                    <a:pt x="93" y="115"/>
                    <a:pt x="95" y="114"/>
                  </a:cubicBezTo>
                  <a:cubicBezTo>
                    <a:pt x="95" y="115"/>
                    <a:pt x="95" y="116"/>
                    <a:pt x="95" y="117"/>
                  </a:cubicBezTo>
                  <a:close/>
                  <a:moveTo>
                    <a:pt x="97" y="122"/>
                  </a:moveTo>
                  <a:cubicBezTo>
                    <a:pt x="98" y="121"/>
                    <a:pt x="98" y="120"/>
                    <a:pt x="99" y="119"/>
                  </a:cubicBezTo>
                  <a:cubicBezTo>
                    <a:pt x="100" y="117"/>
                    <a:pt x="101" y="115"/>
                    <a:pt x="101" y="113"/>
                  </a:cubicBezTo>
                  <a:cubicBezTo>
                    <a:pt x="104" y="112"/>
                    <a:pt x="107" y="110"/>
                    <a:pt x="111" y="109"/>
                  </a:cubicBezTo>
                  <a:cubicBezTo>
                    <a:pt x="110" y="111"/>
                    <a:pt x="109" y="114"/>
                    <a:pt x="109" y="116"/>
                  </a:cubicBezTo>
                  <a:cubicBezTo>
                    <a:pt x="105" y="119"/>
                    <a:pt x="101" y="121"/>
                    <a:pt x="97" y="122"/>
                  </a:cubicBezTo>
                  <a:close/>
                  <a:moveTo>
                    <a:pt x="115" y="111"/>
                  </a:moveTo>
                  <a:cubicBezTo>
                    <a:pt x="116" y="109"/>
                    <a:pt x="116" y="108"/>
                    <a:pt x="11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9" y="104"/>
                    <a:pt x="122" y="101"/>
                    <a:pt x="125" y="99"/>
                  </a:cubicBezTo>
                  <a:cubicBezTo>
                    <a:pt x="122" y="103"/>
                    <a:pt x="119" y="107"/>
                    <a:pt x="115" y="111"/>
                  </a:cubicBezTo>
                  <a:close/>
                  <a:moveTo>
                    <a:pt x="135" y="67"/>
                  </a:moveTo>
                  <a:cubicBezTo>
                    <a:pt x="129" y="93"/>
                    <a:pt x="105" y="112"/>
                    <a:pt x="77" y="108"/>
                  </a:cubicBezTo>
                  <a:cubicBezTo>
                    <a:pt x="45" y="104"/>
                    <a:pt x="30" y="71"/>
                    <a:pt x="44" y="43"/>
                  </a:cubicBezTo>
                  <a:cubicBezTo>
                    <a:pt x="55" y="21"/>
                    <a:pt x="71" y="9"/>
                    <a:pt x="93" y="7"/>
                  </a:cubicBezTo>
                  <a:cubicBezTo>
                    <a:pt x="94" y="8"/>
                    <a:pt x="94" y="8"/>
                    <a:pt x="95" y="8"/>
                  </a:cubicBezTo>
                  <a:cubicBezTo>
                    <a:pt x="125" y="8"/>
                    <a:pt x="143" y="39"/>
                    <a:pt x="135" y="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0B22E911-7B3C-4644-B994-A1CA1141D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463" y="5408613"/>
              <a:ext cx="142875" cy="144463"/>
            </a:xfrm>
            <a:custGeom>
              <a:avLst/>
              <a:gdLst>
                <a:gd name="T0" fmla="*/ 53 w 61"/>
                <a:gd name="T1" fmla="*/ 47 h 67"/>
                <a:gd name="T2" fmla="*/ 30 w 61"/>
                <a:gd name="T3" fmla="*/ 54 h 67"/>
                <a:gd name="T4" fmla="*/ 26 w 61"/>
                <a:gd name="T5" fmla="*/ 50 h 67"/>
                <a:gd name="T6" fmla="*/ 27 w 61"/>
                <a:gd name="T7" fmla="*/ 50 h 67"/>
                <a:gd name="T8" fmla="*/ 47 w 61"/>
                <a:gd name="T9" fmla="*/ 42 h 67"/>
                <a:gd name="T10" fmla="*/ 42 w 61"/>
                <a:gd name="T11" fmla="*/ 33 h 67"/>
                <a:gd name="T12" fmla="*/ 23 w 61"/>
                <a:gd name="T13" fmla="*/ 41 h 67"/>
                <a:gd name="T14" fmla="*/ 22 w 61"/>
                <a:gd name="T15" fmla="*/ 41 h 67"/>
                <a:gd name="T16" fmla="*/ 21 w 61"/>
                <a:gd name="T17" fmla="*/ 36 h 67"/>
                <a:gd name="T18" fmla="*/ 30 w 61"/>
                <a:gd name="T19" fmla="*/ 34 h 67"/>
                <a:gd name="T20" fmla="*/ 27 w 61"/>
                <a:gd name="T21" fmla="*/ 24 h 67"/>
                <a:gd name="T22" fmla="*/ 22 w 61"/>
                <a:gd name="T23" fmla="*/ 25 h 67"/>
                <a:gd name="T24" fmla="*/ 33 w 61"/>
                <a:gd name="T25" fmla="*/ 14 h 67"/>
                <a:gd name="T26" fmla="*/ 51 w 61"/>
                <a:gd name="T27" fmla="*/ 12 h 67"/>
                <a:gd name="T28" fmla="*/ 52 w 61"/>
                <a:gd name="T29" fmla="*/ 9 h 67"/>
                <a:gd name="T30" fmla="*/ 22 w 61"/>
                <a:gd name="T31" fmla="*/ 9 h 67"/>
                <a:gd name="T32" fmla="*/ 11 w 61"/>
                <a:gd name="T33" fmla="*/ 29 h 67"/>
                <a:gd name="T34" fmla="*/ 4 w 61"/>
                <a:gd name="T35" fmla="*/ 32 h 67"/>
                <a:gd name="T36" fmla="*/ 6 w 61"/>
                <a:gd name="T37" fmla="*/ 39 h 67"/>
                <a:gd name="T38" fmla="*/ 11 w 61"/>
                <a:gd name="T39" fmla="*/ 38 h 67"/>
                <a:gd name="T40" fmla="*/ 12 w 61"/>
                <a:gd name="T41" fmla="*/ 40 h 67"/>
                <a:gd name="T42" fmla="*/ 13 w 61"/>
                <a:gd name="T43" fmla="*/ 45 h 67"/>
                <a:gd name="T44" fmla="*/ 7 w 61"/>
                <a:gd name="T45" fmla="*/ 49 h 67"/>
                <a:gd name="T46" fmla="*/ 9 w 61"/>
                <a:gd name="T47" fmla="*/ 56 h 67"/>
                <a:gd name="T48" fmla="*/ 17 w 61"/>
                <a:gd name="T49" fmla="*/ 54 h 67"/>
                <a:gd name="T50" fmla="*/ 33 w 61"/>
                <a:gd name="T51" fmla="*/ 65 h 67"/>
                <a:gd name="T52" fmla="*/ 60 w 61"/>
                <a:gd name="T53" fmla="*/ 51 h 67"/>
                <a:gd name="T54" fmla="*/ 53 w 61"/>
                <a:gd name="T55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67">
                  <a:moveTo>
                    <a:pt x="53" y="47"/>
                  </a:moveTo>
                  <a:cubicBezTo>
                    <a:pt x="47" y="54"/>
                    <a:pt x="39" y="59"/>
                    <a:pt x="30" y="54"/>
                  </a:cubicBezTo>
                  <a:cubicBezTo>
                    <a:pt x="29" y="53"/>
                    <a:pt x="27" y="52"/>
                    <a:pt x="26" y="50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34" y="47"/>
                    <a:pt x="40" y="44"/>
                    <a:pt x="47" y="42"/>
                  </a:cubicBezTo>
                  <a:cubicBezTo>
                    <a:pt x="53" y="39"/>
                    <a:pt x="48" y="30"/>
                    <a:pt x="42" y="33"/>
                  </a:cubicBezTo>
                  <a:cubicBezTo>
                    <a:pt x="35" y="35"/>
                    <a:pt x="29" y="38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1" y="40"/>
                    <a:pt x="21" y="38"/>
                    <a:pt x="21" y="36"/>
                  </a:cubicBezTo>
                  <a:cubicBezTo>
                    <a:pt x="24" y="36"/>
                    <a:pt x="27" y="35"/>
                    <a:pt x="30" y="34"/>
                  </a:cubicBezTo>
                  <a:cubicBezTo>
                    <a:pt x="36" y="32"/>
                    <a:pt x="33" y="22"/>
                    <a:pt x="27" y="24"/>
                  </a:cubicBezTo>
                  <a:cubicBezTo>
                    <a:pt x="25" y="24"/>
                    <a:pt x="24" y="25"/>
                    <a:pt x="22" y="25"/>
                  </a:cubicBezTo>
                  <a:cubicBezTo>
                    <a:pt x="23" y="20"/>
                    <a:pt x="27" y="16"/>
                    <a:pt x="33" y="14"/>
                  </a:cubicBezTo>
                  <a:cubicBezTo>
                    <a:pt x="39" y="12"/>
                    <a:pt x="45" y="13"/>
                    <a:pt x="51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45" y="0"/>
                    <a:pt x="30" y="3"/>
                    <a:pt x="22" y="9"/>
                  </a:cubicBezTo>
                  <a:cubicBezTo>
                    <a:pt x="15" y="14"/>
                    <a:pt x="12" y="21"/>
                    <a:pt x="11" y="29"/>
                  </a:cubicBezTo>
                  <a:cubicBezTo>
                    <a:pt x="9" y="30"/>
                    <a:pt x="6" y="31"/>
                    <a:pt x="4" y="32"/>
                  </a:cubicBezTo>
                  <a:cubicBezTo>
                    <a:pt x="0" y="34"/>
                    <a:pt x="2" y="39"/>
                    <a:pt x="6" y="39"/>
                  </a:cubicBezTo>
                  <a:cubicBezTo>
                    <a:pt x="7" y="39"/>
                    <a:pt x="9" y="39"/>
                    <a:pt x="11" y="38"/>
                  </a:cubicBezTo>
                  <a:cubicBezTo>
                    <a:pt x="11" y="39"/>
                    <a:pt x="12" y="40"/>
                    <a:pt x="12" y="40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1" y="46"/>
                    <a:pt x="8" y="47"/>
                    <a:pt x="7" y="49"/>
                  </a:cubicBezTo>
                  <a:cubicBezTo>
                    <a:pt x="3" y="51"/>
                    <a:pt x="4" y="56"/>
                    <a:pt x="9" y="56"/>
                  </a:cubicBezTo>
                  <a:cubicBezTo>
                    <a:pt x="11" y="57"/>
                    <a:pt x="14" y="56"/>
                    <a:pt x="17" y="54"/>
                  </a:cubicBezTo>
                  <a:cubicBezTo>
                    <a:pt x="21" y="60"/>
                    <a:pt x="26" y="64"/>
                    <a:pt x="33" y="65"/>
                  </a:cubicBezTo>
                  <a:cubicBezTo>
                    <a:pt x="44" y="67"/>
                    <a:pt x="56" y="62"/>
                    <a:pt x="60" y="51"/>
                  </a:cubicBezTo>
                  <a:cubicBezTo>
                    <a:pt x="61" y="47"/>
                    <a:pt x="55" y="44"/>
                    <a:pt x="53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CD61DF80-21B1-4691-82D7-50FDA1BCD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8588" y="4602163"/>
              <a:ext cx="336550" cy="576263"/>
            </a:xfrm>
            <a:custGeom>
              <a:avLst/>
              <a:gdLst>
                <a:gd name="T0" fmla="*/ 127 w 144"/>
                <a:gd name="T1" fmla="*/ 156 h 267"/>
                <a:gd name="T2" fmla="*/ 104 w 144"/>
                <a:gd name="T3" fmla="*/ 162 h 267"/>
                <a:gd name="T4" fmla="*/ 93 w 144"/>
                <a:gd name="T5" fmla="*/ 201 h 267"/>
                <a:gd name="T6" fmla="*/ 59 w 144"/>
                <a:gd name="T7" fmla="*/ 212 h 267"/>
                <a:gd name="T8" fmla="*/ 55 w 144"/>
                <a:gd name="T9" fmla="*/ 211 h 267"/>
                <a:gd name="T10" fmla="*/ 46 w 144"/>
                <a:gd name="T11" fmla="*/ 122 h 267"/>
                <a:gd name="T12" fmla="*/ 90 w 144"/>
                <a:gd name="T13" fmla="*/ 42 h 267"/>
                <a:gd name="T14" fmla="*/ 100 w 144"/>
                <a:gd name="T15" fmla="*/ 55 h 267"/>
                <a:gd name="T16" fmla="*/ 103 w 144"/>
                <a:gd name="T17" fmla="*/ 58 h 267"/>
                <a:gd name="T18" fmla="*/ 131 w 144"/>
                <a:gd name="T19" fmla="*/ 59 h 267"/>
                <a:gd name="T20" fmla="*/ 131 w 144"/>
                <a:gd name="T21" fmla="*/ 58 h 267"/>
                <a:gd name="T22" fmla="*/ 123 w 144"/>
                <a:gd name="T23" fmla="*/ 24 h 267"/>
                <a:gd name="T24" fmla="*/ 63 w 144"/>
                <a:gd name="T25" fmla="*/ 2 h 267"/>
                <a:gd name="T26" fmla="*/ 61 w 144"/>
                <a:gd name="T27" fmla="*/ 4 h 267"/>
                <a:gd name="T28" fmla="*/ 35 w 144"/>
                <a:gd name="T29" fmla="*/ 13 h 267"/>
                <a:gd name="T30" fmla="*/ 6 w 144"/>
                <a:gd name="T31" fmla="*/ 68 h 267"/>
                <a:gd name="T32" fmla="*/ 2 w 144"/>
                <a:gd name="T33" fmla="*/ 144 h 267"/>
                <a:gd name="T34" fmla="*/ 13 w 144"/>
                <a:gd name="T35" fmla="*/ 203 h 267"/>
                <a:gd name="T36" fmla="*/ 102 w 144"/>
                <a:gd name="T37" fmla="*/ 248 h 267"/>
                <a:gd name="T38" fmla="*/ 137 w 144"/>
                <a:gd name="T39" fmla="*/ 199 h 267"/>
                <a:gd name="T40" fmla="*/ 127 w 144"/>
                <a:gd name="T41" fmla="*/ 156 h 267"/>
                <a:gd name="T42" fmla="*/ 128 w 144"/>
                <a:gd name="T43" fmla="*/ 58 h 267"/>
                <a:gd name="T44" fmla="*/ 117 w 144"/>
                <a:gd name="T45" fmla="*/ 63 h 267"/>
                <a:gd name="T46" fmla="*/ 109 w 144"/>
                <a:gd name="T47" fmla="*/ 61 h 267"/>
                <a:gd name="T48" fmla="*/ 121 w 144"/>
                <a:gd name="T49" fmla="*/ 46 h 267"/>
                <a:gd name="T50" fmla="*/ 97 w 144"/>
                <a:gd name="T51" fmla="*/ 12 h 267"/>
                <a:gd name="T52" fmla="*/ 107 w 144"/>
                <a:gd name="T53" fmla="*/ 17 h 267"/>
                <a:gd name="T54" fmla="*/ 128 w 144"/>
                <a:gd name="T55" fmla="*/ 58 h 267"/>
                <a:gd name="T56" fmla="*/ 31 w 144"/>
                <a:gd name="T57" fmla="*/ 89 h 267"/>
                <a:gd name="T58" fmla="*/ 42 w 144"/>
                <a:gd name="T59" fmla="*/ 44 h 267"/>
                <a:gd name="T60" fmla="*/ 85 w 144"/>
                <a:gd name="T61" fmla="*/ 37 h 267"/>
                <a:gd name="T62" fmla="*/ 44 w 144"/>
                <a:gd name="T63" fmla="*/ 92 h 267"/>
                <a:gd name="T64" fmla="*/ 52 w 144"/>
                <a:gd name="T65" fmla="*/ 209 h 267"/>
                <a:gd name="T66" fmla="*/ 29 w 144"/>
                <a:gd name="T67" fmla="*/ 135 h 267"/>
                <a:gd name="T68" fmla="*/ 31 w 144"/>
                <a:gd name="T69" fmla="*/ 89 h 267"/>
                <a:gd name="T70" fmla="*/ 100 w 144"/>
                <a:gd name="T71" fmla="*/ 244 h 267"/>
                <a:gd name="T72" fmla="*/ 30 w 144"/>
                <a:gd name="T73" fmla="*/ 227 h 267"/>
                <a:gd name="T74" fmla="*/ 62 w 144"/>
                <a:gd name="T75" fmla="*/ 240 h 267"/>
                <a:gd name="T76" fmla="*/ 130 w 144"/>
                <a:gd name="T77" fmla="*/ 167 h 267"/>
                <a:gd name="T78" fmla="*/ 100 w 144"/>
                <a:gd name="T79" fmla="*/ 24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67">
                  <a:moveTo>
                    <a:pt x="127" y="156"/>
                  </a:moveTo>
                  <a:cubicBezTo>
                    <a:pt x="121" y="150"/>
                    <a:pt x="106" y="151"/>
                    <a:pt x="104" y="162"/>
                  </a:cubicBezTo>
                  <a:cubicBezTo>
                    <a:pt x="102" y="175"/>
                    <a:pt x="103" y="190"/>
                    <a:pt x="93" y="201"/>
                  </a:cubicBezTo>
                  <a:cubicBezTo>
                    <a:pt x="85" y="211"/>
                    <a:pt x="71" y="216"/>
                    <a:pt x="59" y="212"/>
                  </a:cubicBezTo>
                  <a:cubicBezTo>
                    <a:pt x="57" y="212"/>
                    <a:pt x="56" y="211"/>
                    <a:pt x="55" y="211"/>
                  </a:cubicBezTo>
                  <a:cubicBezTo>
                    <a:pt x="50" y="181"/>
                    <a:pt x="45" y="152"/>
                    <a:pt x="46" y="122"/>
                  </a:cubicBezTo>
                  <a:cubicBezTo>
                    <a:pt x="46" y="93"/>
                    <a:pt x="50" y="38"/>
                    <a:pt x="90" y="42"/>
                  </a:cubicBezTo>
                  <a:cubicBezTo>
                    <a:pt x="94" y="45"/>
                    <a:pt x="97" y="50"/>
                    <a:pt x="100" y="55"/>
                  </a:cubicBezTo>
                  <a:cubicBezTo>
                    <a:pt x="101" y="56"/>
                    <a:pt x="102" y="57"/>
                    <a:pt x="103" y="58"/>
                  </a:cubicBezTo>
                  <a:cubicBezTo>
                    <a:pt x="109" y="67"/>
                    <a:pt x="125" y="70"/>
                    <a:pt x="131" y="59"/>
                  </a:cubicBezTo>
                  <a:cubicBezTo>
                    <a:pt x="131" y="59"/>
                    <a:pt x="131" y="59"/>
                    <a:pt x="131" y="58"/>
                  </a:cubicBezTo>
                  <a:cubicBezTo>
                    <a:pt x="139" y="48"/>
                    <a:pt x="133" y="33"/>
                    <a:pt x="123" y="24"/>
                  </a:cubicBezTo>
                  <a:cubicBezTo>
                    <a:pt x="108" y="9"/>
                    <a:pt x="84" y="0"/>
                    <a:pt x="63" y="2"/>
                  </a:cubicBezTo>
                  <a:cubicBezTo>
                    <a:pt x="62" y="2"/>
                    <a:pt x="61" y="3"/>
                    <a:pt x="61" y="4"/>
                  </a:cubicBezTo>
                  <a:cubicBezTo>
                    <a:pt x="52" y="5"/>
                    <a:pt x="43" y="8"/>
                    <a:pt x="35" y="13"/>
                  </a:cubicBezTo>
                  <a:cubicBezTo>
                    <a:pt x="16" y="26"/>
                    <a:pt x="10" y="47"/>
                    <a:pt x="6" y="68"/>
                  </a:cubicBezTo>
                  <a:cubicBezTo>
                    <a:pt x="2" y="93"/>
                    <a:pt x="0" y="119"/>
                    <a:pt x="2" y="144"/>
                  </a:cubicBezTo>
                  <a:cubicBezTo>
                    <a:pt x="3" y="164"/>
                    <a:pt x="5" y="185"/>
                    <a:pt x="13" y="203"/>
                  </a:cubicBezTo>
                  <a:cubicBezTo>
                    <a:pt x="21" y="242"/>
                    <a:pt x="66" y="267"/>
                    <a:pt x="102" y="248"/>
                  </a:cubicBezTo>
                  <a:cubicBezTo>
                    <a:pt x="121" y="238"/>
                    <a:pt x="133" y="219"/>
                    <a:pt x="137" y="199"/>
                  </a:cubicBezTo>
                  <a:cubicBezTo>
                    <a:pt x="140" y="185"/>
                    <a:pt x="140" y="165"/>
                    <a:pt x="127" y="156"/>
                  </a:cubicBezTo>
                  <a:close/>
                  <a:moveTo>
                    <a:pt x="128" y="58"/>
                  </a:moveTo>
                  <a:cubicBezTo>
                    <a:pt x="125" y="60"/>
                    <a:pt x="121" y="63"/>
                    <a:pt x="117" y="63"/>
                  </a:cubicBezTo>
                  <a:cubicBezTo>
                    <a:pt x="114" y="63"/>
                    <a:pt x="112" y="62"/>
                    <a:pt x="109" y="61"/>
                  </a:cubicBezTo>
                  <a:cubicBezTo>
                    <a:pt x="116" y="60"/>
                    <a:pt x="123" y="54"/>
                    <a:pt x="121" y="46"/>
                  </a:cubicBezTo>
                  <a:cubicBezTo>
                    <a:pt x="118" y="30"/>
                    <a:pt x="109" y="19"/>
                    <a:pt x="97" y="12"/>
                  </a:cubicBezTo>
                  <a:cubicBezTo>
                    <a:pt x="100" y="13"/>
                    <a:pt x="104" y="15"/>
                    <a:pt x="107" y="17"/>
                  </a:cubicBezTo>
                  <a:cubicBezTo>
                    <a:pt x="121" y="25"/>
                    <a:pt x="139" y="42"/>
                    <a:pt x="128" y="58"/>
                  </a:cubicBezTo>
                  <a:close/>
                  <a:moveTo>
                    <a:pt x="31" y="89"/>
                  </a:moveTo>
                  <a:cubicBezTo>
                    <a:pt x="32" y="75"/>
                    <a:pt x="34" y="56"/>
                    <a:pt x="42" y="44"/>
                  </a:cubicBezTo>
                  <a:cubicBezTo>
                    <a:pt x="54" y="27"/>
                    <a:pt x="71" y="28"/>
                    <a:pt x="85" y="37"/>
                  </a:cubicBezTo>
                  <a:cubicBezTo>
                    <a:pt x="59" y="39"/>
                    <a:pt x="47" y="68"/>
                    <a:pt x="44" y="92"/>
                  </a:cubicBezTo>
                  <a:cubicBezTo>
                    <a:pt x="39" y="131"/>
                    <a:pt x="43" y="171"/>
                    <a:pt x="52" y="209"/>
                  </a:cubicBezTo>
                  <a:cubicBezTo>
                    <a:pt x="28" y="197"/>
                    <a:pt x="29" y="159"/>
                    <a:pt x="29" y="135"/>
                  </a:cubicBezTo>
                  <a:cubicBezTo>
                    <a:pt x="28" y="120"/>
                    <a:pt x="29" y="104"/>
                    <a:pt x="31" y="89"/>
                  </a:cubicBezTo>
                  <a:close/>
                  <a:moveTo>
                    <a:pt x="100" y="244"/>
                  </a:moveTo>
                  <a:cubicBezTo>
                    <a:pt x="74" y="258"/>
                    <a:pt x="47" y="247"/>
                    <a:pt x="30" y="227"/>
                  </a:cubicBezTo>
                  <a:cubicBezTo>
                    <a:pt x="38" y="234"/>
                    <a:pt x="48" y="239"/>
                    <a:pt x="62" y="240"/>
                  </a:cubicBezTo>
                  <a:cubicBezTo>
                    <a:pt x="104" y="245"/>
                    <a:pt x="132" y="206"/>
                    <a:pt x="130" y="167"/>
                  </a:cubicBezTo>
                  <a:cubicBezTo>
                    <a:pt x="144" y="193"/>
                    <a:pt x="124" y="231"/>
                    <a:pt x="100" y="2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A5663AD8-73E5-4F6A-9D94-70C30B5E7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825" y="4586288"/>
              <a:ext cx="349250" cy="557213"/>
            </a:xfrm>
            <a:custGeom>
              <a:avLst/>
              <a:gdLst>
                <a:gd name="T0" fmla="*/ 128 w 149"/>
                <a:gd name="T1" fmla="*/ 221 h 258"/>
                <a:gd name="T2" fmla="*/ 113 w 149"/>
                <a:gd name="T3" fmla="*/ 188 h 258"/>
                <a:gd name="T4" fmla="*/ 86 w 149"/>
                <a:gd name="T5" fmla="*/ 151 h 258"/>
                <a:gd name="T6" fmla="*/ 86 w 149"/>
                <a:gd name="T7" fmla="*/ 12 h 258"/>
                <a:gd name="T8" fmla="*/ 75 w 149"/>
                <a:gd name="T9" fmla="*/ 7 h 258"/>
                <a:gd name="T10" fmla="*/ 21 w 149"/>
                <a:gd name="T11" fmla="*/ 8 h 258"/>
                <a:gd name="T12" fmla="*/ 5 w 149"/>
                <a:gd name="T13" fmla="*/ 64 h 258"/>
                <a:gd name="T14" fmla="*/ 3 w 149"/>
                <a:gd name="T15" fmla="*/ 147 h 258"/>
                <a:gd name="T16" fmla="*/ 4 w 149"/>
                <a:gd name="T17" fmla="*/ 230 h 258"/>
                <a:gd name="T18" fmla="*/ 4 w 149"/>
                <a:gd name="T19" fmla="*/ 232 h 258"/>
                <a:gd name="T20" fmla="*/ 36 w 149"/>
                <a:gd name="T21" fmla="*/ 247 h 258"/>
                <a:gd name="T22" fmla="*/ 36 w 149"/>
                <a:gd name="T23" fmla="*/ 246 h 258"/>
                <a:gd name="T24" fmla="*/ 42 w 149"/>
                <a:gd name="T25" fmla="*/ 223 h 258"/>
                <a:gd name="T26" fmla="*/ 42 w 149"/>
                <a:gd name="T27" fmla="*/ 159 h 258"/>
                <a:gd name="T28" fmla="*/ 67 w 149"/>
                <a:gd name="T29" fmla="*/ 190 h 258"/>
                <a:gd name="T30" fmla="*/ 82 w 149"/>
                <a:gd name="T31" fmla="*/ 215 h 258"/>
                <a:gd name="T32" fmla="*/ 96 w 149"/>
                <a:gd name="T33" fmla="*/ 238 h 258"/>
                <a:gd name="T34" fmla="*/ 97 w 149"/>
                <a:gd name="T35" fmla="*/ 238 h 258"/>
                <a:gd name="T36" fmla="*/ 117 w 149"/>
                <a:gd name="T37" fmla="*/ 245 h 258"/>
                <a:gd name="T38" fmla="*/ 129 w 149"/>
                <a:gd name="T39" fmla="*/ 221 h 258"/>
                <a:gd name="T40" fmla="*/ 128 w 149"/>
                <a:gd name="T41" fmla="*/ 221 h 258"/>
                <a:gd name="T42" fmla="*/ 32 w 149"/>
                <a:gd name="T43" fmla="*/ 245 h 258"/>
                <a:gd name="T44" fmla="*/ 17 w 149"/>
                <a:gd name="T45" fmla="*/ 247 h 258"/>
                <a:gd name="T46" fmla="*/ 7 w 149"/>
                <a:gd name="T47" fmla="*/ 237 h 258"/>
                <a:gd name="T48" fmla="*/ 26 w 149"/>
                <a:gd name="T49" fmla="*/ 233 h 258"/>
                <a:gd name="T50" fmla="*/ 31 w 149"/>
                <a:gd name="T51" fmla="*/ 146 h 258"/>
                <a:gd name="T52" fmla="*/ 38 w 149"/>
                <a:gd name="T53" fmla="*/ 155 h 258"/>
                <a:gd name="T54" fmla="*/ 38 w 149"/>
                <a:gd name="T55" fmla="*/ 156 h 258"/>
                <a:gd name="T56" fmla="*/ 38 w 149"/>
                <a:gd name="T57" fmla="*/ 197 h 258"/>
                <a:gd name="T58" fmla="*/ 32 w 149"/>
                <a:gd name="T59" fmla="*/ 245 h 258"/>
                <a:gd name="T60" fmla="*/ 31 w 149"/>
                <a:gd name="T61" fmla="*/ 116 h 258"/>
                <a:gd name="T62" fmla="*/ 31 w 149"/>
                <a:gd name="T63" fmla="*/ 116 h 258"/>
                <a:gd name="T64" fmla="*/ 32 w 149"/>
                <a:gd name="T65" fmla="*/ 76 h 258"/>
                <a:gd name="T66" fmla="*/ 33 w 149"/>
                <a:gd name="T67" fmla="*/ 46 h 258"/>
                <a:gd name="T68" fmla="*/ 42 w 149"/>
                <a:gd name="T69" fmla="*/ 30 h 258"/>
                <a:gd name="T70" fmla="*/ 84 w 149"/>
                <a:gd name="T71" fmla="*/ 47 h 258"/>
                <a:gd name="T72" fmla="*/ 53 w 149"/>
                <a:gd name="T73" fmla="*/ 45 h 258"/>
                <a:gd name="T74" fmla="*/ 52 w 149"/>
                <a:gd name="T75" fmla="*/ 46 h 258"/>
                <a:gd name="T76" fmla="*/ 46 w 149"/>
                <a:gd name="T77" fmla="*/ 71 h 258"/>
                <a:gd name="T78" fmla="*/ 47 w 149"/>
                <a:gd name="T79" fmla="*/ 118 h 258"/>
                <a:gd name="T80" fmla="*/ 31 w 149"/>
                <a:gd name="T81" fmla="*/ 116 h 258"/>
                <a:gd name="T82" fmla="*/ 54 w 149"/>
                <a:gd name="T83" fmla="*/ 50 h 258"/>
                <a:gd name="T84" fmla="*/ 87 w 149"/>
                <a:gd name="T85" fmla="*/ 53 h 258"/>
                <a:gd name="T86" fmla="*/ 89 w 149"/>
                <a:gd name="T87" fmla="*/ 53 h 258"/>
                <a:gd name="T88" fmla="*/ 94 w 149"/>
                <a:gd name="T89" fmla="*/ 80 h 258"/>
                <a:gd name="T90" fmla="*/ 50 w 149"/>
                <a:gd name="T91" fmla="*/ 118 h 258"/>
                <a:gd name="T92" fmla="*/ 50 w 149"/>
                <a:gd name="T93" fmla="*/ 85 h 258"/>
                <a:gd name="T94" fmla="*/ 54 w 149"/>
                <a:gd name="T95" fmla="*/ 50 h 258"/>
                <a:gd name="T96" fmla="*/ 116 w 149"/>
                <a:gd name="T97" fmla="*/ 242 h 258"/>
                <a:gd name="T98" fmla="*/ 104 w 149"/>
                <a:gd name="T99" fmla="*/ 241 h 258"/>
                <a:gd name="T100" fmla="*/ 116 w 149"/>
                <a:gd name="T101" fmla="*/ 230 h 258"/>
                <a:gd name="T102" fmla="*/ 87 w 149"/>
                <a:gd name="T103" fmla="*/ 172 h 258"/>
                <a:gd name="T104" fmla="*/ 63 w 149"/>
                <a:gd name="T105" fmla="*/ 145 h 258"/>
                <a:gd name="T106" fmla="*/ 116 w 149"/>
                <a:gd name="T107" fmla="*/ 102 h 258"/>
                <a:gd name="T108" fmla="*/ 113 w 149"/>
                <a:gd name="T109" fmla="*/ 41 h 258"/>
                <a:gd name="T110" fmla="*/ 126 w 149"/>
                <a:gd name="T111" fmla="*/ 70 h 258"/>
                <a:gd name="T112" fmla="*/ 83 w 149"/>
                <a:gd name="T113" fmla="*/ 148 h 258"/>
                <a:gd name="T114" fmla="*/ 83 w 149"/>
                <a:gd name="T115" fmla="*/ 151 h 258"/>
                <a:gd name="T116" fmla="*/ 83 w 149"/>
                <a:gd name="T117" fmla="*/ 154 h 258"/>
                <a:gd name="T118" fmla="*/ 126 w 149"/>
                <a:gd name="T119" fmla="*/ 221 h 258"/>
                <a:gd name="T120" fmla="*/ 125 w 149"/>
                <a:gd name="T121" fmla="*/ 222 h 258"/>
                <a:gd name="T122" fmla="*/ 116 w 149"/>
                <a:gd name="T123" fmla="*/ 2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" h="258">
                  <a:moveTo>
                    <a:pt x="128" y="221"/>
                  </a:moveTo>
                  <a:cubicBezTo>
                    <a:pt x="126" y="209"/>
                    <a:pt x="119" y="198"/>
                    <a:pt x="113" y="188"/>
                  </a:cubicBezTo>
                  <a:cubicBezTo>
                    <a:pt x="105" y="175"/>
                    <a:pt x="96" y="163"/>
                    <a:pt x="86" y="151"/>
                  </a:cubicBezTo>
                  <a:cubicBezTo>
                    <a:pt x="149" y="134"/>
                    <a:pt x="143" y="33"/>
                    <a:pt x="86" y="12"/>
                  </a:cubicBezTo>
                  <a:cubicBezTo>
                    <a:pt x="83" y="10"/>
                    <a:pt x="79" y="9"/>
                    <a:pt x="75" y="7"/>
                  </a:cubicBezTo>
                  <a:cubicBezTo>
                    <a:pt x="58" y="1"/>
                    <a:pt x="37" y="0"/>
                    <a:pt x="21" y="8"/>
                  </a:cubicBezTo>
                  <a:cubicBezTo>
                    <a:pt x="0" y="18"/>
                    <a:pt x="5" y="44"/>
                    <a:pt x="5" y="64"/>
                  </a:cubicBezTo>
                  <a:cubicBezTo>
                    <a:pt x="4" y="91"/>
                    <a:pt x="4" y="119"/>
                    <a:pt x="3" y="147"/>
                  </a:cubicBezTo>
                  <a:cubicBezTo>
                    <a:pt x="3" y="174"/>
                    <a:pt x="0" y="203"/>
                    <a:pt x="4" y="230"/>
                  </a:cubicBezTo>
                  <a:cubicBezTo>
                    <a:pt x="4" y="231"/>
                    <a:pt x="4" y="231"/>
                    <a:pt x="4" y="232"/>
                  </a:cubicBezTo>
                  <a:cubicBezTo>
                    <a:pt x="1" y="249"/>
                    <a:pt x="24" y="258"/>
                    <a:pt x="36" y="247"/>
                  </a:cubicBezTo>
                  <a:cubicBezTo>
                    <a:pt x="36" y="247"/>
                    <a:pt x="36" y="246"/>
                    <a:pt x="36" y="246"/>
                  </a:cubicBezTo>
                  <a:cubicBezTo>
                    <a:pt x="43" y="242"/>
                    <a:pt x="42" y="231"/>
                    <a:pt x="42" y="223"/>
                  </a:cubicBezTo>
                  <a:cubicBezTo>
                    <a:pt x="43" y="202"/>
                    <a:pt x="43" y="180"/>
                    <a:pt x="42" y="159"/>
                  </a:cubicBezTo>
                  <a:cubicBezTo>
                    <a:pt x="51" y="169"/>
                    <a:pt x="59" y="179"/>
                    <a:pt x="67" y="190"/>
                  </a:cubicBezTo>
                  <a:cubicBezTo>
                    <a:pt x="73" y="198"/>
                    <a:pt x="78" y="206"/>
                    <a:pt x="82" y="215"/>
                  </a:cubicBezTo>
                  <a:cubicBezTo>
                    <a:pt x="87" y="223"/>
                    <a:pt x="89" y="232"/>
                    <a:pt x="96" y="238"/>
                  </a:cubicBezTo>
                  <a:cubicBezTo>
                    <a:pt x="96" y="238"/>
                    <a:pt x="96" y="238"/>
                    <a:pt x="97" y="238"/>
                  </a:cubicBezTo>
                  <a:cubicBezTo>
                    <a:pt x="101" y="245"/>
                    <a:pt x="109" y="248"/>
                    <a:pt x="117" y="245"/>
                  </a:cubicBezTo>
                  <a:cubicBezTo>
                    <a:pt x="126" y="242"/>
                    <a:pt x="132" y="231"/>
                    <a:pt x="129" y="221"/>
                  </a:cubicBezTo>
                  <a:cubicBezTo>
                    <a:pt x="129" y="221"/>
                    <a:pt x="128" y="221"/>
                    <a:pt x="128" y="221"/>
                  </a:cubicBezTo>
                  <a:close/>
                  <a:moveTo>
                    <a:pt x="32" y="245"/>
                  </a:moveTo>
                  <a:cubicBezTo>
                    <a:pt x="27" y="247"/>
                    <a:pt x="23" y="249"/>
                    <a:pt x="17" y="247"/>
                  </a:cubicBezTo>
                  <a:cubicBezTo>
                    <a:pt x="12" y="246"/>
                    <a:pt x="9" y="242"/>
                    <a:pt x="7" y="237"/>
                  </a:cubicBezTo>
                  <a:cubicBezTo>
                    <a:pt x="13" y="243"/>
                    <a:pt x="25" y="244"/>
                    <a:pt x="26" y="233"/>
                  </a:cubicBezTo>
                  <a:cubicBezTo>
                    <a:pt x="31" y="205"/>
                    <a:pt x="31" y="175"/>
                    <a:pt x="31" y="146"/>
                  </a:cubicBezTo>
                  <a:cubicBezTo>
                    <a:pt x="33" y="149"/>
                    <a:pt x="36" y="152"/>
                    <a:pt x="38" y="155"/>
                  </a:cubicBezTo>
                  <a:cubicBezTo>
                    <a:pt x="38" y="155"/>
                    <a:pt x="38" y="155"/>
                    <a:pt x="38" y="156"/>
                  </a:cubicBezTo>
                  <a:cubicBezTo>
                    <a:pt x="38" y="169"/>
                    <a:pt x="39" y="183"/>
                    <a:pt x="38" y="197"/>
                  </a:cubicBezTo>
                  <a:cubicBezTo>
                    <a:pt x="38" y="207"/>
                    <a:pt x="42" y="240"/>
                    <a:pt x="32" y="245"/>
                  </a:cubicBezTo>
                  <a:close/>
                  <a:moveTo>
                    <a:pt x="31" y="116"/>
                  </a:moveTo>
                  <a:cubicBezTo>
                    <a:pt x="31" y="116"/>
                    <a:pt x="31" y="116"/>
                    <a:pt x="31" y="116"/>
                  </a:cubicBezTo>
                  <a:cubicBezTo>
                    <a:pt x="31" y="103"/>
                    <a:pt x="32" y="89"/>
                    <a:pt x="32" y="76"/>
                  </a:cubicBezTo>
                  <a:cubicBezTo>
                    <a:pt x="32" y="66"/>
                    <a:pt x="32" y="56"/>
                    <a:pt x="33" y="46"/>
                  </a:cubicBezTo>
                  <a:cubicBezTo>
                    <a:pt x="33" y="36"/>
                    <a:pt x="31" y="32"/>
                    <a:pt x="42" y="30"/>
                  </a:cubicBezTo>
                  <a:cubicBezTo>
                    <a:pt x="59" y="28"/>
                    <a:pt x="75" y="35"/>
                    <a:pt x="84" y="47"/>
                  </a:cubicBezTo>
                  <a:cubicBezTo>
                    <a:pt x="75" y="42"/>
                    <a:pt x="60" y="39"/>
                    <a:pt x="53" y="45"/>
                  </a:cubicBezTo>
                  <a:cubicBezTo>
                    <a:pt x="53" y="45"/>
                    <a:pt x="52" y="45"/>
                    <a:pt x="52" y="46"/>
                  </a:cubicBezTo>
                  <a:cubicBezTo>
                    <a:pt x="45" y="53"/>
                    <a:pt x="46" y="61"/>
                    <a:pt x="46" y="71"/>
                  </a:cubicBezTo>
                  <a:cubicBezTo>
                    <a:pt x="46" y="87"/>
                    <a:pt x="46" y="103"/>
                    <a:pt x="47" y="118"/>
                  </a:cubicBezTo>
                  <a:cubicBezTo>
                    <a:pt x="41" y="118"/>
                    <a:pt x="36" y="118"/>
                    <a:pt x="31" y="116"/>
                  </a:cubicBezTo>
                  <a:close/>
                  <a:moveTo>
                    <a:pt x="54" y="50"/>
                  </a:moveTo>
                  <a:cubicBezTo>
                    <a:pt x="61" y="41"/>
                    <a:pt x="79" y="48"/>
                    <a:pt x="87" y="53"/>
                  </a:cubicBezTo>
                  <a:cubicBezTo>
                    <a:pt x="87" y="53"/>
                    <a:pt x="88" y="53"/>
                    <a:pt x="89" y="53"/>
                  </a:cubicBezTo>
                  <a:cubicBezTo>
                    <a:pt x="93" y="61"/>
                    <a:pt x="95" y="70"/>
                    <a:pt x="94" y="80"/>
                  </a:cubicBezTo>
                  <a:cubicBezTo>
                    <a:pt x="91" y="105"/>
                    <a:pt x="72" y="118"/>
                    <a:pt x="50" y="118"/>
                  </a:cubicBezTo>
                  <a:cubicBezTo>
                    <a:pt x="50" y="107"/>
                    <a:pt x="50" y="96"/>
                    <a:pt x="50" y="85"/>
                  </a:cubicBezTo>
                  <a:cubicBezTo>
                    <a:pt x="50" y="74"/>
                    <a:pt x="48" y="60"/>
                    <a:pt x="54" y="50"/>
                  </a:cubicBezTo>
                  <a:close/>
                  <a:moveTo>
                    <a:pt x="116" y="242"/>
                  </a:moveTo>
                  <a:cubicBezTo>
                    <a:pt x="112" y="243"/>
                    <a:pt x="108" y="243"/>
                    <a:pt x="104" y="241"/>
                  </a:cubicBezTo>
                  <a:cubicBezTo>
                    <a:pt x="110" y="241"/>
                    <a:pt x="115" y="237"/>
                    <a:pt x="116" y="230"/>
                  </a:cubicBezTo>
                  <a:cubicBezTo>
                    <a:pt x="117" y="211"/>
                    <a:pt x="98" y="187"/>
                    <a:pt x="87" y="172"/>
                  </a:cubicBezTo>
                  <a:cubicBezTo>
                    <a:pt x="80" y="163"/>
                    <a:pt x="72" y="153"/>
                    <a:pt x="63" y="145"/>
                  </a:cubicBezTo>
                  <a:cubicBezTo>
                    <a:pt x="86" y="141"/>
                    <a:pt x="107" y="125"/>
                    <a:pt x="116" y="102"/>
                  </a:cubicBezTo>
                  <a:cubicBezTo>
                    <a:pt x="125" y="82"/>
                    <a:pt x="123" y="59"/>
                    <a:pt x="113" y="41"/>
                  </a:cubicBezTo>
                  <a:cubicBezTo>
                    <a:pt x="120" y="49"/>
                    <a:pt x="124" y="59"/>
                    <a:pt x="126" y="70"/>
                  </a:cubicBezTo>
                  <a:cubicBezTo>
                    <a:pt x="132" y="102"/>
                    <a:pt x="114" y="138"/>
                    <a:pt x="83" y="148"/>
                  </a:cubicBezTo>
                  <a:cubicBezTo>
                    <a:pt x="82" y="149"/>
                    <a:pt x="82" y="151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98" y="172"/>
                    <a:pt x="119" y="197"/>
                    <a:pt x="126" y="221"/>
                  </a:cubicBezTo>
                  <a:cubicBezTo>
                    <a:pt x="125" y="221"/>
                    <a:pt x="125" y="222"/>
                    <a:pt x="125" y="222"/>
                  </a:cubicBezTo>
                  <a:cubicBezTo>
                    <a:pt x="127" y="230"/>
                    <a:pt x="124" y="239"/>
                    <a:pt x="116" y="24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69FB53CB-6A13-4F9B-8A36-228147754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138" y="4610100"/>
              <a:ext cx="246062" cy="557213"/>
            </a:xfrm>
            <a:custGeom>
              <a:avLst/>
              <a:gdLst>
                <a:gd name="T0" fmla="*/ 72 w 105"/>
                <a:gd name="T1" fmla="*/ 211 h 258"/>
                <a:gd name="T2" fmla="*/ 46 w 105"/>
                <a:gd name="T3" fmla="*/ 213 h 258"/>
                <a:gd name="T4" fmla="*/ 83 w 105"/>
                <a:gd name="T5" fmla="*/ 157 h 258"/>
                <a:gd name="T6" fmla="*/ 57 w 105"/>
                <a:gd name="T7" fmla="*/ 133 h 258"/>
                <a:gd name="T8" fmla="*/ 49 w 105"/>
                <a:gd name="T9" fmla="*/ 133 h 258"/>
                <a:gd name="T10" fmla="*/ 51 w 105"/>
                <a:gd name="T11" fmla="*/ 44 h 258"/>
                <a:gd name="T12" fmla="*/ 79 w 105"/>
                <a:gd name="T13" fmla="*/ 42 h 258"/>
                <a:gd name="T14" fmla="*/ 81 w 105"/>
                <a:gd name="T15" fmla="*/ 3 h 258"/>
                <a:gd name="T16" fmla="*/ 22 w 105"/>
                <a:gd name="T17" fmla="*/ 3 h 258"/>
                <a:gd name="T18" fmla="*/ 4 w 105"/>
                <a:gd name="T19" fmla="*/ 15 h 258"/>
                <a:gd name="T20" fmla="*/ 3 w 105"/>
                <a:gd name="T21" fmla="*/ 178 h 258"/>
                <a:gd name="T22" fmla="*/ 5 w 105"/>
                <a:gd name="T23" fmla="*/ 220 h 258"/>
                <a:gd name="T24" fmla="*/ 50 w 105"/>
                <a:gd name="T25" fmla="*/ 254 h 258"/>
                <a:gd name="T26" fmla="*/ 96 w 105"/>
                <a:gd name="T27" fmla="*/ 217 h 258"/>
                <a:gd name="T28" fmla="*/ 65 w 105"/>
                <a:gd name="T29" fmla="*/ 152 h 258"/>
                <a:gd name="T30" fmla="*/ 66 w 105"/>
                <a:gd name="T31" fmla="*/ 140 h 258"/>
                <a:gd name="T32" fmla="*/ 64 w 105"/>
                <a:gd name="T33" fmla="*/ 138 h 258"/>
                <a:gd name="T34" fmla="*/ 63 w 105"/>
                <a:gd name="T35" fmla="*/ 167 h 258"/>
                <a:gd name="T36" fmla="*/ 44 w 105"/>
                <a:gd name="T37" fmla="*/ 169 h 258"/>
                <a:gd name="T38" fmla="*/ 44 w 105"/>
                <a:gd name="T39" fmla="*/ 212 h 258"/>
                <a:gd name="T40" fmla="*/ 34 w 105"/>
                <a:gd name="T41" fmla="*/ 212 h 258"/>
                <a:gd name="T42" fmla="*/ 30 w 105"/>
                <a:gd name="T43" fmla="*/ 206 h 258"/>
                <a:gd name="T44" fmla="*/ 30 w 105"/>
                <a:gd name="T45" fmla="*/ 193 h 258"/>
                <a:gd name="T46" fmla="*/ 30 w 105"/>
                <a:gd name="T47" fmla="*/ 156 h 258"/>
                <a:gd name="T48" fmla="*/ 53 w 105"/>
                <a:gd name="T49" fmla="*/ 28 h 258"/>
                <a:gd name="T50" fmla="*/ 92 w 105"/>
                <a:gd name="T51" fmla="*/ 12 h 258"/>
                <a:gd name="T52" fmla="*/ 79 w 105"/>
                <a:gd name="T53" fmla="*/ 38 h 258"/>
                <a:gd name="T54" fmla="*/ 48 w 105"/>
                <a:gd name="T55" fmla="*/ 42 h 258"/>
                <a:gd name="T56" fmla="*/ 46 w 105"/>
                <a:gd name="T57" fmla="*/ 133 h 258"/>
                <a:gd name="T58" fmla="*/ 30 w 105"/>
                <a:gd name="T59" fmla="*/ 116 h 258"/>
                <a:gd name="T60" fmla="*/ 53 w 105"/>
                <a:gd name="T61" fmla="*/ 28 h 258"/>
                <a:gd name="T62" fmla="*/ 45 w 105"/>
                <a:gd name="T63" fmla="*/ 249 h 258"/>
                <a:gd name="T64" fmla="*/ 18 w 105"/>
                <a:gd name="T65" fmla="*/ 231 h 258"/>
                <a:gd name="T66" fmla="*/ 80 w 105"/>
                <a:gd name="T67" fmla="*/ 215 h 258"/>
                <a:gd name="T68" fmla="*/ 98 w 105"/>
                <a:gd name="T69" fmla="*/ 2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258">
                  <a:moveTo>
                    <a:pt x="96" y="217"/>
                  </a:moveTo>
                  <a:cubicBezTo>
                    <a:pt x="90" y="211"/>
                    <a:pt x="79" y="207"/>
                    <a:pt x="72" y="211"/>
                  </a:cubicBezTo>
                  <a:cubicBezTo>
                    <a:pt x="71" y="211"/>
                    <a:pt x="69" y="211"/>
                    <a:pt x="68" y="211"/>
                  </a:cubicBezTo>
                  <a:cubicBezTo>
                    <a:pt x="61" y="212"/>
                    <a:pt x="53" y="213"/>
                    <a:pt x="46" y="213"/>
                  </a:cubicBezTo>
                  <a:cubicBezTo>
                    <a:pt x="50" y="200"/>
                    <a:pt x="49" y="184"/>
                    <a:pt x="47" y="171"/>
                  </a:cubicBezTo>
                  <a:cubicBezTo>
                    <a:pt x="61" y="172"/>
                    <a:pt x="80" y="175"/>
                    <a:pt x="83" y="157"/>
                  </a:cubicBezTo>
                  <a:cubicBezTo>
                    <a:pt x="84" y="144"/>
                    <a:pt x="71" y="132"/>
                    <a:pt x="58" y="133"/>
                  </a:cubicBezTo>
                  <a:cubicBezTo>
                    <a:pt x="58" y="133"/>
                    <a:pt x="57" y="133"/>
                    <a:pt x="57" y="133"/>
                  </a:cubicBezTo>
                  <a:cubicBezTo>
                    <a:pt x="56" y="133"/>
                    <a:pt x="55" y="132"/>
                    <a:pt x="53" y="132"/>
                  </a:cubicBezTo>
                  <a:cubicBezTo>
                    <a:pt x="52" y="133"/>
                    <a:pt x="51" y="133"/>
                    <a:pt x="49" y="133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3" y="131"/>
                    <a:pt x="51" y="52"/>
                    <a:pt x="51" y="44"/>
                  </a:cubicBezTo>
                  <a:cubicBezTo>
                    <a:pt x="51" y="44"/>
                    <a:pt x="50" y="43"/>
                    <a:pt x="50" y="43"/>
                  </a:cubicBezTo>
                  <a:cubicBezTo>
                    <a:pt x="59" y="45"/>
                    <a:pt x="70" y="44"/>
                    <a:pt x="79" y="42"/>
                  </a:cubicBezTo>
                  <a:cubicBezTo>
                    <a:pt x="87" y="41"/>
                    <a:pt x="95" y="38"/>
                    <a:pt x="99" y="30"/>
                  </a:cubicBezTo>
                  <a:cubicBezTo>
                    <a:pt x="105" y="18"/>
                    <a:pt x="94" y="3"/>
                    <a:pt x="81" y="3"/>
                  </a:cubicBezTo>
                  <a:cubicBezTo>
                    <a:pt x="73" y="1"/>
                    <a:pt x="64" y="1"/>
                    <a:pt x="55" y="1"/>
                  </a:cubicBezTo>
                  <a:cubicBezTo>
                    <a:pt x="44" y="1"/>
                    <a:pt x="33" y="0"/>
                    <a:pt x="22" y="3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13" y="1"/>
                    <a:pt x="5" y="5"/>
                    <a:pt x="4" y="15"/>
                  </a:cubicBezTo>
                  <a:cubicBezTo>
                    <a:pt x="1" y="51"/>
                    <a:pt x="3" y="88"/>
                    <a:pt x="3" y="125"/>
                  </a:cubicBezTo>
                  <a:cubicBezTo>
                    <a:pt x="3" y="143"/>
                    <a:pt x="3" y="161"/>
                    <a:pt x="3" y="178"/>
                  </a:cubicBezTo>
                  <a:cubicBezTo>
                    <a:pt x="3" y="191"/>
                    <a:pt x="0" y="208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8" y="230"/>
                    <a:pt x="15" y="240"/>
                    <a:pt x="22" y="247"/>
                  </a:cubicBezTo>
                  <a:cubicBezTo>
                    <a:pt x="31" y="254"/>
                    <a:pt x="39" y="254"/>
                    <a:pt x="50" y="254"/>
                  </a:cubicBezTo>
                  <a:cubicBezTo>
                    <a:pt x="63" y="253"/>
                    <a:pt x="101" y="258"/>
                    <a:pt x="101" y="237"/>
                  </a:cubicBezTo>
                  <a:cubicBezTo>
                    <a:pt x="103" y="230"/>
                    <a:pt x="101" y="222"/>
                    <a:pt x="96" y="217"/>
                  </a:cubicBezTo>
                  <a:close/>
                  <a:moveTo>
                    <a:pt x="53" y="159"/>
                  </a:moveTo>
                  <a:cubicBezTo>
                    <a:pt x="58" y="159"/>
                    <a:pt x="63" y="156"/>
                    <a:pt x="65" y="152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67" y="148"/>
                    <a:pt x="68" y="143"/>
                    <a:pt x="66" y="140"/>
                  </a:cubicBezTo>
                  <a:cubicBezTo>
                    <a:pt x="65" y="140"/>
                    <a:pt x="65" y="139"/>
                    <a:pt x="65" y="139"/>
                  </a:cubicBezTo>
                  <a:cubicBezTo>
                    <a:pt x="65" y="139"/>
                    <a:pt x="64" y="138"/>
                    <a:pt x="64" y="138"/>
                  </a:cubicBezTo>
                  <a:cubicBezTo>
                    <a:pt x="73" y="140"/>
                    <a:pt x="81" y="149"/>
                    <a:pt x="78" y="159"/>
                  </a:cubicBezTo>
                  <a:cubicBezTo>
                    <a:pt x="75" y="166"/>
                    <a:pt x="70" y="167"/>
                    <a:pt x="63" y="167"/>
                  </a:cubicBezTo>
                  <a:cubicBezTo>
                    <a:pt x="58" y="167"/>
                    <a:pt x="52" y="167"/>
                    <a:pt x="46" y="168"/>
                  </a:cubicBezTo>
                  <a:cubicBezTo>
                    <a:pt x="45" y="167"/>
                    <a:pt x="44" y="168"/>
                    <a:pt x="44" y="169"/>
                  </a:cubicBezTo>
                  <a:cubicBezTo>
                    <a:pt x="44" y="177"/>
                    <a:pt x="44" y="185"/>
                    <a:pt x="44" y="192"/>
                  </a:cubicBezTo>
                  <a:cubicBezTo>
                    <a:pt x="44" y="199"/>
                    <a:pt x="43" y="206"/>
                    <a:pt x="44" y="212"/>
                  </a:cubicBezTo>
                  <a:cubicBezTo>
                    <a:pt x="43" y="212"/>
                    <a:pt x="42" y="212"/>
                    <a:pt x="41" y="212"/>
                  </a:cubicBezTo>
                  <a:cubicBezTo>
                    <a:pt x="39" y="212"/>
                    <a:pt x="36" y="212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3" y="209"/>
                    <a:pt x="32" y="208"/>
                    <a:pt x="30" y="206"/>
                  </a:cubicBezTo>
                  <a:cubicBezTo>
                    <a:pt x="30" y="206"/>
                    <a:pt x="30" y="206"/>
                    <a:pt x="30" y="205"/>
                  </a:cubicBezTo>
                  <a:cubicBezTo>
                    <a:pt x="31" y="201"/>
                    <a:pt x="30" y="197"/>
                    <a:pt x="30" y="193"/>
                  </a:cubicBezTo>
                  <a:cubicBezTo>
                    <a:pt x="30" y="184"/>
                    <a:pt x="30" y="175"/>
                    <a:pt x="30" y="167"/>
                  </a:cubicBezTo>
                  <a:cubicBezTo>
                    <a:pt x="30" y="163"/>
                    <a:pt x="30" y="160"/>
                    <a:pt x="30" y="156"/>
                  </a:cubicBezTo>
                  <a:cubicBezTo>
                    <a:pt x="38" y="158"/>
                    <a:pt x="46" y="159"/>
                    <a:pt x="53" y="159"/>
                  </a:cubicBezTo>
                  <a:close/>
                  <a:moveTo>
                    <a:pt x="53" y="28"/>
                  </a:moveTo>
                  <a:cubicBezTo>
                    <a:pt x="63" y="28"/>
                    <a:pt x="74" y="31"/>
                    <a:pt x="84" y="27"/>
                  </a:cubicBezTo>
                  <a:cubicBezTo>
                    <a:pt x="90" y="25"/>
                    <a:pt x="93" y="18"/>
                    <a:pt x="92" y="12"/>
                  </a:cubicBezTo>
                  <a:cubicBezTo>
                    <a:pt x="95" y="15"/>
                    <a:pt x="96" y="18"/>
                    <a:pt x="96" y="22"/>
                  </a:cubicBezTo>
                  <a:cubicBezTo>
                    <a:pt x="96" y="31"/>
                    <a:pt x="87" y="36"/>
                    <a:pt x="79" y="38"/>
                  </a:cubicBezTo>
                  <a:cubicBezTo>
                    <a:pt x="69" y="40"/>
                    <a:pt x="59" y="38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ubicBezTo>
                    <a:pt x="47" y="42"/>
                    <a:pt x="46" y="43"/>
                    <a:pt x="46" y="44"/>
                  </a:cubicBezTo>
                  <a:cubicBezTo>
                    <a:pt x="46" y="74"/>
                    <a:pt x="44" y="104"/>
                    <a:pt x="46" y="133"/>
                  </a:cubicBezTo>
                  <a:cubicBezTo>
                    <a:pt x="41" y="133"/>
                    <a:pt x="35" y="133"/>
                    <a:pt x="30" y="133"/>
                  </a:cubicBezTo>
                  <a:cubicBezTo>
                    <a:pt x="30" y="128"/>
                    <a:pt x="30" y="122"/>
                    <a:pt x="30" y="116"/>
                  </a:cubicBezTo>
                  <a:cubicBezTo>
                    <a:pt x="30" y="86"/>
                    <a:pt x="31" y="55"/>
                    <a:pt x="29" y="25"/>
                  </a:cubicBezTo>
                  <a:cubicBezTo>
                    <a:pt x="37" y="27"/>
                    <a:pt x="45" y="27"/>
                    <a:pt x="53" y="28"/>
                  </a:cubicBezTo>
                  <a:close/>
                  <a:moveTo>
                    <a:pt x="98" y="235"/>
                  </a:moveTo>
                  <a:cubicBezTo>
                    <a:pt x="96" y="252"/>
                    <a:pt x="57" y="250"/>
                    <a:pt x="45" y="249"/>
                  </a:cubicBezTo>
                  <a:cubicBezTo>
                    <a:pt x="28" y="248"/>
                    <a:pt x="22" y="241"/>
                    <a:pt x="15" y="230"/>
                  </a:cubicBezTo>
                  <a:cubicBezTo>
                    <a:pt x="16" y="231"/>
                    <a:pt x="17" y="231"/>
                    <a:pt x="18" y="231"/>
                  </a:cubicBezTo>
                  <a:cubicBezTo>
                    <a:pt x="31" y="244"/>
                    <a:pt x="59" y="240"/>
                    <a:pt x="75" y="237"/>
                  </a:cubicBezTo>
                  <a:cubicBezTo>
                    <a:pt x="87" y="235"/>
                    <a:pt x="87" y="221"/>
                    <a:pt x="80" y="215"/>
                  </a:cubicBezTo>
                  <a:cubicBezTo>
                    <a:pt x="84" y="215"/>
                    <a:pt x="88" y="216"/>
                    <a:pt x="92" y="219"/>
                  </a:cubicBezTo>
                  <a:cubicBezTo>
                    <a:pt x="96" y="223"/>
                    <a:pt x="98" y="228"/>
                    <a:pt x="98" y="234"/>
                  </a:cubicBezTo>
                  <a:cubicBezTo>
                    <a:pt x="98" y="234"/>
                    <a:pt x="98" y="235"/>
                    <a:pt x="98" y="23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772EC2F1-F172-4FE2-B416-C22E2A7EE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8550" y="4579938"/>
              <a:ext cx="323850" cy="582613"/>
            </a:xfrm>
            <a:custGeom>
              <a:avLst/>
              <a:gdLst>
                <a:gd name="T0" fmla="*/ 136 w 138"/>
                <a:gd name="T1" fmla="*/ 85 h 270"/>
                <a:gd name="T2" fmla="*/ 73 w 138"/>
                <a:gd name="T3" fmla="*/ 3 h 270"/>
                <a:gd name="T4" fmla="*/ 64 w 138"/>
                <a:gd name="T5" fmla="*/ 2 h 270"/>
                <a:gd name="T6" fmla="*/ 11 w 138"/>
                <a:gd name="T7" fmla="*/ 83 h 270"/>
                <a:gd name="T8" fmla="*/ 15 w 138"/>
                <a:gd name="T9" fmla="*/ 242 h 270"/>
                <a:gd name="T10" fmla="*/ 17 w 138"/>
                <a:gd name="T11" fmla="*/ 246 h 270"/>
                <a:gd name="T12" fmla="*/ 44 w 138"/>
                <a:gd name="T13" fmla="*/ 262 h 270"/>
                <a:gd name="T14" fmla="*/ 53 w 138"/>
                <a:gd name="T15" fmla="*/ 241 h 270"/>
                <a:gd name="T16" fmla="*/ 53 w 138"/>
                <a:gd name="T17" fmla="*/ 191 h 270"/>
                <a:gd name="T18" fmla="*/ 89 w 138"/>
                <a:gd name="T19" fmla="*/ 192 h 270"/>
                <a:gd name="T20" fmla="*/ 88 w 138"/>
                <a:gd name="T21" fmla="*/ 240 h 270"/>
                <a:gd name="T22" fmla="*/ 88 w 138"/>
                <a:gd name="T23" fmla="*/ 240 h 270"/>
                <a:gd name="T24" fmla="*/ 89 w 138"/>
                <a:gd name="T25" fmla="*/ 249 h 270"/>
                <a:gd name="T26" fmla="*/ 103 w 138"/>
                <a:gd name="T27" fmla="*/ 262 h 270"/>
                <a:gd name="T28" fmla="*/ 128 w 138"/>
                <a:gd name="T29" fmla="*/ 248 h 270"/>
                <a:gd name="T30" fmla="*/ 135 w 138"/>
                <a:gd name="T31" fmla="*/ 171 h 270"/>
                <a:gd name="T32" fmla="*/ 136 w 138"/>
                <a:gd name="T33" fmla="*/ 85 h 270"/>
                <a:gd name="T34" fmla="*/ 36 w 138"/>
                <a:gd name="T35" fmla="*/ 116 h 270"/>
                <a:gd name="T36" fmla="*/ 40 w 138"/>
                <a:gd name="T37" fmla="*/ 61 h 270"/>
                <a:gd name="T38" fmla="*/ 65 w 138"/>
                <a:gd name="T39" fmla="*/ 29 h 270"/>
                <a:gd name="T40" fmla="*/ 86 w 138"/>
                <a:gd name="T41" fmla="*/ 42 h 270"/>
                <a:gd name="T42" fmla="*/ 58 w 138"/>
                <a:gd name="T43" fmla="*/ 56 h 270"/>
                <a:gd name="T44" fmla="*/ 54 w 138"/>
                <a:gd name="T45" fmla="*/ 96 h 270"/>
                <a:gd name="T46" fmla="*/ 52 w 138"/>
                <a:gd name="T47" fmla="*/ 149 h 270"/>
                <a:gd name="T48" fmla="*/ 52 w 138"/>
                <a:gd name="T49" fmla="*/ 149 h 270"/>
                <a:gd name="T50" fmla="*/ 36 w 138"/>
                <a:gd name="T51" fmla="*/ 150 h 270"/>
                <a:gd name="T52" fmla="*/ 36 w 138"/>
                <a:gd name="T53" fmla="*/ 116 h 270"/>
                <a:gd name="T54" fmla="*/ 90 w 138"/>
                <a:gd name="T55" fmla="*/ 179 h 270"/>
                <a:gd name="T56" fmla="*/ 89 w 138"/>
                <a:gd name="T57" fmla="*/ 187 h 270"/>
                <a:gd name="T58" fmla="*/ 50 w 138"/>
                <a:gd name="T59" fmla="*/ 188 h 270"/>
                <a:gd name="T60" fmla="*/ 49 w 138"/>
                <a:gd name="T61" fmla="*/ 190 h 270"/>
                <a:gd name="T62" fmla="*/ 49 w 138"/>
                <a:gd name="T63" fmla="*/ 235 h 270"/>
                <a:gd name="T64" fmla="*/ 48 w 138"/>
                <a:gd name="T65" fmla="*/ 245 h 270"/>
                <a:gd name="T66" fmla="*/ 39 w 138"/>
                <a:gd name="T67" fmla="*/ 257 h 270"/>
                <a:gd name="T68" fmla="*/ 27 w 138"/>
                <a:gd name="T69" fmla="*/ 254 h 270"/>
                <a:gd name="T70" fmla="*/ 22 w 138"/>
                <a:gd name="T71" fmla="*/ 249 h 270"/>
                <a:gd name="T72" fmla="*/ 37 w 138"/>
                <a:gd name="T73" fmla="*/ 239 h 270"/>
                <a:gd name="T74" fmla="*/ 36 w 138"/>
                <a:gd name="T75" fmla="*/ 173 h 270"/>
                <a:gd name="T76" fmla="*/ 61 w 138"/>
                <a:gd name="T77" fmla="*/ 174 h 270"/>
                <a:gd name="T78" fmla="*/ 90 w 138"/>
                <a:gd name="T79" fmla="*/ 173 h 270"/>
                <a:gd name="T80" fmla="*/ 90 w 138"/>
                <a:gd name="T81" fmla="*/ 179 h 270"/>
                <a:gd name="T82" fmla="*/ 92 w 138"/>
                <a:gd name="T83" fmla="*/ 117 h 270"/>
                <a:gd name="T84" fmla="*/ 91 w 138"/>
                <a:gd name="T85" fmla="*/ 148 h 270"/>
                <a:gd name="T86" fmla="*/ 58 w 138"/>
                <a:gd name="T87" fmla="*/ 148 h 270"/>
                <a:gd name="T88" fmla="*/ 53 w 138"/>
                <a:gd name="T89" fmla="*/ 149 h 270"/>
                <a:gd name="T90" fmla="*/ 58 w 138"/>
                <a:gd name="T91" fmla="*/ 96 h 270"/>
                <a:gd name="T92" fmla="*/ 89 w 138"/>
                <a:gd name="T93" fmla="*/ 49 h 270"/>
                <a:gd name="T94" fmla="*/ 92 w 138"/>
                <a:gd name="T95" fmla="*/ 117 h 270"/>
                <a:gd name="T96" fmla="*/ 131 w 138"/>
                <a:gd name="T97" fmla="*/ 115 h 270"/>
                <a:gd name="T98" fmla="*/ 125 w 138"/>
                <a:gd name="T99" fmla="*/ 246 h 270"/>
                <a:gd name="T100" fmla="*/ 124 w 138"/>
                <a:gd name="T101" fmla="*/ 247 h 270"/>
                <a:gd name="T102" fmla="*/ 104 w 138"/>
                <a:gd name="T103" fmla="*/ 258 h 270"/>
                <a:gd name="T104" fmla="*/ 95 w 138"/>
                <a:gd name="T105" fmla="*/ 252 h 270"/>
                <a:gd name="T106" fmla="*/ 114 w 138"/>
                <a:gd name="T107" fmla="*/ 244 h 270"/>
                <a:gd name="T108" fmla="*/ 118 w 138"/>
                <a:gd name="T109" fmla="*/ 164 h 270"/>
                <a:gd name="T110" fmla="*/ 121 w 138"/>
                <a:gd name="T111" fmla="*/ 89 h 270"/>
                <a:gd name="T112" fmla="*/ 97 w 138"/>
                <a:gd name="T113" fmla="*/ 15 h 270"/>
                <a:gd name="T114" fmla="*/ 131 w 138"/>
                <a:gd name="T115" fmla="*/ 1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" h="270">
                  <a:moveTo>
                    <a:pt x="136" y="85"/>
                  </a:moveTo>
                  <a:cubicBezTo>
                    <a:pt x="133" y="49"/>
                    <a:pt x="115" y="2"/>
                    <a:pt x="73" y="3"/>
                  </a:cubicBezTo>
                  <a:cubicBezTo>
                    <a:pt x="70" y="2"/>
                    <a:pt x="67" y="2"/>
                    <a:pt x="64" y="2"/>
                  </a:cubicBezTo>
                  <a:cubicBezTo>
                    <a:pt x="20" y="0"/>
                    <a:pt x="13" y="50"/>
                    <a:pt x="11" y="83"/>
                  </a:cubicBezTo>
                  <a:cubicBezTo>
                    <a:pt x="8" y="134"/>
                    <a:pt x="0" y="192"/>
                    <a:pt x="15" y="242"/>
                  </a:cubicBezTo>
                  <a:cubicBezTo>
                    <a:pt x="15" y="243"/>
                    <a:pt x="16" y="245"/>
                    <a:pt x="17" y="246"/>
                  </a:cubicBezTo>
                  <a:cubicBezTo>
                    <a:pt x="21" y="258"/>
                    <a:pt x="31" y="270"/>
                    <a:pt x="44" y="262"/>
                  </a:cubicBezTo>
                  <a:cubicBezTo>
                    <a:pt x="51" y="257"/>
                    <a:pt x="53" y="249"/>
                    <a:pt x="53" y="241"/>
                  </a:cubicBezTo>
                  <a:cubicBezTo>
                    <a:pt x="54" y="225"/>
                    <a:pt x="54" y="207"/>
                    <a:pt x="53" y="191"/>
                  </a:cubicBezTo>
                  <a:cubicBezTo>
                    <a:pt x="65" y="192"/>
                    <a:pt x="77" y="192"/>
                    <a:pt x="89" y="192"/>
                  </a:cubicBezTo>
                  <a:cubicBezTo>
                    <a:pt x="88" y="208"/>
                    <a:pt x="87" y="224"/>
                    <a:pt x="88" y="240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7" y="243"/>
                    <a:pt x="88" y="247"/>
                    <a:pt x="89" y="249"/>
                  </a:cubicBezTo>
                  <a:cubicBezTo>
                    <a:pt x="91" y="255"/>
                    <a:pt x="97" y="260"/>
                    <a:pt x="103" y="262"/>
                  </a:cubicBezTo>
                  <a:cubicBezTo>
                    <a:pt x="111" y="264"/>
                    <a:pt x="131" y="260"/>
                    <a:pt x="128" y="248"/>
                  </a:cubicBezTo>
                  <a:cubicBezTo>
                    <a:pt x="132" y="223"/>
                    <a:pt x="133" y="197"/>
                    <a:pt x="135" y="171"/>
                  </a:cubicBezTo>
                  <a:cubicBezTo>
                    <a:pt x="136" y="143"/>
                    <a:pt x="138" y="113"/>
                    <a:pt x="136" y="85"/>
                  </a:cubicBezTo>
                  <a:close/>
                  <a:moveTo>
                    <a:pt x="36" y="116"/>
                  </a:moveTo>
                  <a:cubicBezTo>
                    <a:pt x="37" y="98"/>
                    <a:pt x="38" y="79"/>
                    <a:pt x="40" y="61"/>
                  </a:cubicBezTo>
                  <a:cubicBezTo>
                    <a:pt x="42" y="47"/>
                    <a:pt x="47" y="27"/>
                    <a:pt x="65" y="29"/>
                  </a:cubicBezTo>
                  <a:cubicBezTo>
                    <a:pt x="74" y="30"/>
                    <a:pt x="81" y="35"/>
                    <a:pt x="86" y="42"/>
                  </a:cubicBezTo>
                  <a:cubicBezTo>
                    <a:pt x="74" y="38"/>
                    <a:pt x="62" y="42"/>
                    <a:pt x="58" y="56"/>
                  </a:cubicBezTo>
                  <a:cubicBezTo>
                    <a:pt x="54" y="69"/>
                    <a:pt x="54" y="83"/>
                    <a:pt x="54" y="96"/>
                  </a:cubicBezTo>
                  <a:cubicBezTo>
                    <a:pt x="53" y="113"/>
                    <a:pt x="50" y="131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46" y="149"/>
                    <a:pt x="41" y="150"/>
                    <a:pt x="36" y="150"/>
                  </a:cubicBezTo>
                  <a:cubicBezTo>
                    <a:pt x="36" y="139"/>
                    <a:pt x="36" y="128"/>
                    <a:pt x="36" y="116"/>
                  </a:cubicBezTo>
                  <a:close/>
                  <a:moveTo>
                    <a:pt x="90" y="179"/>
                  </a:moveTo>
                  <a:cubicBezTo>
                    <a:pt x="90" y="181"/>
                    <a:pt x="90" y="184"/>
                    <a:pt x="89" y="187"/>
                  </a:cubicBezTo>
                  <a:cubicBezTo>
                    <a:pt x="76" y="187"/>
                    <a:pt x="63" y="187"/>
                    <a:pt x="50" y="188"/>
                  </a:cubicBezTo>
                  <a:cubicBezTo>
                    <a:pt x="49" y="188"/>
                    <a:pt x="48" y="189"/>
                    <a:pt x="49" y="190"/>
                  </a:cubicBezTo>
                  <a:cubicBezTo>
                    <a:pt x="48" y="205"/>
                    <a:pt x="49" y="220"/>
                    <a:pt x="49" y="235"/>
                  </a:cubicBezTo>
                  <a:cubicBezTo>
                    <a:pt x="49" y="238"/>
                    <a:pt x="49" y="241"/>
                    <a:pt x="48" y="245"/>
                  </a:cubicBezTo>
                  <a:cubicBezTo>
                    <a:pt x="47" y="252"/>
                    <a:pt x="47" y="254"/>
                    <a:pt x="39" y="257"/>
                  </a:cubicBezTo>
                  <a:cubicBezTo>
                    <a:pt x="34" y="260"/>
                    <a:pt x="30" y="260"/>
                    <a:pt x="27" y="254"/>
                  </a:cubicBezTo>
                  <a:cubicBezTo>
                    <a:pt x="25" y="253"/>
                    <a:pt x="23" y="251"/>
                    <a:pt x="22" y="249"/>
                  </a:cubicBezTo>
                  <a:cubicBezTo>
                    <a:pt x="28" y="251"/>
                    <a:pt x="37" y="248"/>
                    <a:pt x="37" y="239"/>
                  </a:cubicBezTo>
                  <a:cubicBezTo>
                    <a:pt x="37" y="217"/>
                    <a:pt x="36" y="195"/>
                    <a:pt x="36" y="173"/>
                  </a:cubicBezTo>
                  <a:cubicBezTo>
                    <a:pt x="44" y="173"/>
                    <a:pt x="52" y="174"/>
                    <a:pt x="61" y="174"/>
                  </a:cubicBezTo>
                  <a:cubicBezTo>
                    <a:pt x="70" y="174"/>
                    <a:pt x="81" y="176"/>
                    <a:pt x="90" y="173"/>
                  </a:cubicBezTo>
                  <a:lnTo>
                    <a:pt x="90" y="179"/>
                  </a:lnTo>
                  <a:close/>
                  <a:moveTo>
                    <a:pt x="92" y="117"/>
                  </a:moveTo>
                  <a:cubicBezTo>
                    <a:pt x="92" y="127"/>
                    <a:pt x="92" y="138"/>
                    <a:pt x="91" y="148"/>
                  </a:cubicBezTo>
                  <a:cubicBezTo>
                    <a:pt x="81" y="146"/>
                    <a:pt x="69" y="148"/>
                    <a:pt x="58" y="148"/>
                  </a:cubicBezTo>
                  <a:cubicBezTo>
                    <a:pt x="56" y="148"/>
                    <a:pt x="55" y="149"/>
                    <a:pt x="53" y="149"/>
                  </a:cubicBezTo>
                  <a:cubicBezTo>
                    <a:pt x="57" y="132"/>
                    <a:pt x="57" y="113"/>
                    <a:pt x="58" y="96"/>
                  </a:cubicBezTo>
                  <a:cubicBezTo>
                    <a:pt x="59" y="77"/>
                    <a:pt x="59" y="32"/>
                    <a:pt x="89" y="49"/>
                  </a:cubicBezTo>
                  <a:cubicBezTo>
                    <a:pt x="97" y="69"/>
                    <a:pt x="93" y="100"/>
                    <a:pt x="92" y="117"/>
                  </a:cubicBezTo>
                  <a:close/>
                  <a:moveTo>
                    <a:pt x="131" y="115"/>
                  </a:moveTo>
                  <a:cubicBezTo>
                    <a:pt x="131" y="159"/>
                    <a:pt x="127" y="203"/>
                    <a:pt x="125" y="246"/>
                  </a:cubicBezTo>
                  <a:cubicBezTo>
                    <a:pt x="124" y="246"/>
                    <a:pt x="124" y="247"/>
                    <a:pt x="124" y="247"/>
                  </a:cubicBezTo>
                  <a:cubicBezTo>
                    <a:pt x="123" y="257"/>
                    <a:pt x="113" y="260"/>
                    <a:pt x="104" y="258"/>
                  </a:cubicBezTo>
                  <a:cubicBezTo>
                    <a:pt x="100" y="256"/>
                    <a:pt x="98" y="254"/>
                    <a:pt x="95" y="252"/>
                  </a:cubicBezTo>
                  <a:cubicBezTo>
                    <a:pt x="102" y="255"/>
                    <a:pt x="112" y="253"/>
                    <a:pt x="114" y="244"/>
                  </a:cubicBezTo>
                  <a:cubicBezTo>
                    <a:pt x="117" y="218"/>
                    <a:pt x="117" y="190"/>
                    <a:pt x="118" y="164"/>
                  </a:cubicBezTo>
                  <a:cubicBezTo>
                    <a:pt x="119" y="139"/>
                    <a:pt x="120" y="114"/>
                    <a:pt x="121" y="89"/>
                  </a:cubicBezTo>
                  <a:cubicBezTo>
                    <a:pt x="121" y="63"/>
                    <a:pt x="115" y="32"/>
                    <a:pt x="97" y="15"/>
                  </a:cubicBezTo>
                  <a:cubicBezTo>
                    <a:pt x="128" y="33"/>
                    <a:pt x="132" y="80"/>
                    <a:pt x="131" y="1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B8BE6209-2447-4E7C-83D1-93FDC1628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700" y="4595813"/>
              <a:ext cx="250825" cy="549275"/>
            </a:xfrm>
            <a:custGeom>
              <a:avLst/>
              <a:gdLst>
                <a:gd name="T0" fmla="*/ 84 w 107"/>
                <a:gd name="T1" fmla="*/ 6 h 255"/>
                <a:gd name="T2" fmla="*/ 83 w 107"/>
                <a:gd name="T3" fmla="*/ 6 h 255"/>
                <a:gd name="T4" fmla="*/ 52 w 107"/>
                <a:gd name="T5" fmla="*/ 1 h 255"/>
                <a:gd name="T6" fmla="*/ 10 w 107"/>
                <a:gd name="T7" fmla="*/ 4 h 255"/>
                <a:gd name="T8" fmla="*/ 4 w 107"/>
                <a:gd name="T9" fmla="*/ 22 h 255"/>
                <a:gd name="T10" fmla="*/ 20 w 107"/>
                <a:gd name="T11" fmla="*/ 41 h 255"/>
                <a:gd name="T12" fmla="*/ 22 w 107"/>
                <a:gd name="T13" fmla="*/ 41 h 255"/>
                <a:gd name="T14" fmla="*/ 37 w 107"/>
                <a:gd name="T15" fmla="*/ 43 h 255"/>
                <a:gd name="T16" fmla="*/ 34 w 107"/>
                <a:gd name="T17" fmla="*/ 131 h 255"/>
                <a:gd name="T18" fmla="*/ 36 w 107"/>
                <a:gd name="T19" fmla="*/ 238 h 255"/>
                <a:gd name="T20" fmla="*/ 38 w 107"/>
                <a:gd name="T21" fmla="*/ 243 h 255"/>
                <a:gd name="T22" fmla="*/ 54 w 107"/>
                <a:gd name="T23" fmla="*/ 254 h 255"/>
                <a:gd name="T24" fmla="*/ 72 w 107"/>
                <a:gd name="T25" fmla="*/ 237 h 255"/>
                <a:gd name="T26" fmla="*/ 72 w 107"/>
                <a:gd name="T27" fmla="*/ 237 h 255"/>
                <a:gd name="T28" fmla="*/ 76 w 107"/>
                <a:gd name="T29" fmla="*/ 143 h 255"/>
                <a:gd name="T30" fmla="*/ 78 w 107"/>
                <a:gd name="T31" fmla="*/ 44 h 255"/>
                <a:gd name="T32" fmla="*/ 78 w 107"/>
                <a:gd name="T33" fmla="*/ 43 h 255"/>
                <a:gd name="T34" fmla="*/ 104 w 107"/>
                <a:gd name="T35" fmla="*/ 28 h 255"/>
                <a:gd name="T36" fmla="*/ 84 w 107"/>
                <a:gd name="T37" fmla="*/ 6 h 255"/>
                <a:gd name="T38" fmla="*/ 37 w 107"/>
                <a:gd name="T39" fmla="*/ 38 h 255"/>
                <a:gd name="T40" fmla="*/ 22 w 107"/>
                <a:gd name="T41" fmla="*/ 38 h 255"/>
                <a:gd name="T42" fmla="*/ 11 w 107"/>
                <a:gd name="T43" fmla="*/ 28 h 255"/>
                <a:gd name="T44" fmla="*/ 10 w 107"/>
                <a:gd name="T45" fmla="*/ 27 h 255"/>
                <a:gd name="T46" fmla="*/ 10 w 107"/>
                <a:gd name="T47" fmla="*/ 27 h 255"/>
                <a:gd name="T48" fmla="*/ 37 w 107"/>
                <a:gd name="T49" fmla="*/ 29 h 255"/>
                <a:gd name="T50" fmla="*/ 37 w 107"/>
                <a:gd name="T51" fmla="*/ 38 h 255"/>
                <a:gd name="T52" fmla="*/ 98 w 107"/>
                <a:gd name="T53" fmla="*/ 30 h 255"/>
                <a:gd name="T54" fmla="*/ 76 w 107"/>
                <a:gd name="T55" fmla="*/ 40 h 255"/>
                <a:gd name="T56" fmla="*/ 74 w 107"/>
                <a:gd name="T57" fmla="*/ 42 h 255"/>
                <a:gd name="T58" fmla="*/ 73 w 107"/>
                <a:gd name="T59" fmla="*/ 44 h 255"/>
                <a:gd name="T60" fmla="*/ 71 w 107"/>
                <a:gd name="T61" fmla="*/ 143 h 255"/>
                <a:gd name="T62" fmla="*/ 68 w 107"/>
                <a:gd name="T63" fmla="*/ 238 h 255"/>
                <a:gd name="T64" fmla="*/ 52 w 107"/>
                <a:gd name="T65" fmla="*/ 250 h 255"/>
                <a:gd name="T66" fmla="*/ 45 w 107"/>
                <a:gd name="T67" fmla="*/ 245 h 255"/>
                <a:gd name="T68" fmla="*/ 56 w 107"/>
                <a:gd name="T69" fmla="*/ 238 h 255"/>
                <a:gd name="T70" fmla="*/ 61 w 107"/>
                <a:gd name="T71" fmla="*/ 131 h 255"/>
                <a:gd name="T72" fmla="*/ 65 w 107"/>
                <a:gd name="T73" fmla="*/ 30 h 255"/>
                <a:gd name="T74" fmla="*/ 86 w 107"/>
                <a:gd name="T75" fmla="*/ 26 h 255"/>
                <a:gd name="T76" fmla="*/ 91 w 107"/>
                <a:gd name="T77" fmla="*/ 14 h 255"/>
                <a:gd name="T78" fmla="*/ 98 w 107"/>
                <a:gd name="T79" fmla="*/ 3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255">
                  <a:moveTo>
                    <a:pt x="84" y="6"/>
                  </a:moveTo>
                  <a:cubicBezTo>
                    <a:pt x="84" y="6"/>
                    <a:pt x="84" y="6"/>
                    <a:pt x="83" y="6"/>
                  </a:cubicBezTo>
                  <a:cubicBezTo>
                    <a:pt x="74" y="1"/>
                    <a:pt x="64" y="2"/>
                    <a:pt x="52" y="1"/>
                  </a:cubicBezTo>
                  <a:cubicBezTo>
                    <a:pt x="39" y="1"/>
                    <a:pt x="24" y="0"/>
                    <a:pt x="10" y="4"/>
                  </a:cubicBezTo>
                  <a:cubicBezTo>
                    <a:pt x="3" y="6"/>
                    <a:pt x="0" y="16"/>
                    <a:pt x="4" y="22"/>
                  </a:cubicBezTo>
                  <a:cubicBezTo>
                    <a:pt x="5" y="30"/>
                    <a:pt x="13" y="38"/>
                    <a:pt x="20" y="41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7" y="42"/>
                    <a:pt x="32" y="42"/>
                    <a:pt x="37" y="43"/>
                  </a:cubicBezTo>
                  <a:cubicBezTo>
                    <a:pt x="35" y="72"/>
                    <a:pt x="35" y="102"/>
                    <a:pt x="34" y="131"/>
                  </a:cubicBezTo>
                  <a:cubicBezTo>
                    <a:pt x="33" y="167"/>
                    <a:pt x="31" y="203"/>
                    <a:pt x="36" y="238"/>
                  </a:cubicBezTo>
                  <a:cubicBezTo>
                    <a:pt x="36" y="240"/>
                    <a:pt x="37" y="241"/>
                    <a:pt x="38" y="243"/>
                  </a:cubicBezTo>
                  <a:cubicBezTo>
                    <a:pt x="41" y="249"/>
                    <a:pt x="47" y="254"/>
                    <a:pt x="54" y="254"/>
                  </a:cubicBezTo>
                  <a:cubicBezTo>
                    <a:pt x="64" y="255"/>
                    <a:pt x="74" y="247"/>
                    <a:pt x="72" y="237"/>
                  </a:cubicBezTo>
                  <a:cubicBezTo>
                    <a:pt x="72" y="237"/>
                    <a:pt x="72" y="237"/>
                    <a:pt x="72" y="237"/>
                  </a:cubicBezTo>
                  <a:cubicBezTo>
                    <a:pt x="75" y="206"/>
                    <a:pt x="75" y="174"/>
                    <a:pt x="76" y="143"/>
                  </a:cubicBezTo>
                  <a:cubicBezTo>
                    <a:pt x="77" y="110"/>
                    <a:pt x="78" y="77"/>
                    <a:pt x="78" y="4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8" y="43"/>
                    <a:pt x="102" y="40"/>
                    <a:pt x="104" y="28"/>
                  </a:cubicBezTo>
                  <a:cubicBezTo>
                    <a:pt x="107" y="16"/>
                    <a:pt x="94" y="9"/>
                    <a:pt x="84" y="6"/>
                  </a:cubicBezTo>
                  <a:close/>
                  <a:moveTo>
                    <a:pt x="37" y="38"/>
                  </a:moveTo>
                  <a:cubicBezTo>
                    <a:pt x="32" y="37"/>
                    <a:pt x="27" y="37"/>
                    <a:pt x="22" y="38"/>
                  </a:cubicBezTo>
                  <a:cubicBezTo>
                    <a:pt x="17" y="35"/>
                    <a:pt x="14" y="32"/>
                    <a:pt x="11" y="28"/>
                  </a:cubicBezTo>
                  <a:cubicBezTo>
                    <a:pt x="11" y="28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9" y="29"/>
                    <a:pt x="28" y="29"/>
                    <a:pt x="37" y="29"/>
                  </a:cubicBezTo>
                  <a:cubicBezTo>
                    <a:pt x="37" y="32"/>
                    <a:pt x="37" y="35"/>
                    <a:pt x="37" y="38"/>
                  </a:cubicBezTo>
                  <a:close/>
                  <a:moveTo>
                    <a:pt x="98" y="30"/>
                  </a:moveTo>
                  <a:cubicBezTo>
                    <a:pt x="94" y="37"/>
                    <a:pt x="83" y="39"/>
                    <a:pt x="76" y="40"/>
                  </a:cubicBezTo>
                  <a:cubicBezTo>
                    <a:pt x="74" y="40"/>
                    <a:pt x="74" y="41"/>
                    <a:pt x="74" y="42"/>
                  </a:cubicBezTo>
                  <a:cubicBezTo>
                    <a:pt x="74" y="42"/>
                    <a:pt x="73" y="43"/>
                    <a:pt x="73" y="44"/>
                  </a:cubicBezTo>
                  <a:cubicBezTo>
                    <a:pt x="72" y="77"/>
                    <a:pt x="72" y="110"/>
                    <a:pt x="71" y="143"/>
                  </a:cubicBezTo>
                  <a:cubicBezTo>
                    <a:pt x="70" y="174"/>
                    <a:pt x="68" y="206"/>
                    <a:pt x="68" y="238"/>
                  </a:cubicBezTo>
                  <a:cubicBezTo>
                    <a:pt x="67" y="246"/>
                    <a:pt x="61" y="252"/>
                    <a:pt x="52" y="250"/>
                  </a:cubicBezTo>
                  <a:cubicBezTo>
                    <a:pt x="49" y="249"/>
                    <a:pt x="47" y="247"/>
                    <a:pt x="45" y="245"/>
                  </a:cubicBezTo>
                  <a:cubicBezTo>
                    <a:pt x="50" y="246"/>
                    <a:pt x="56" y="243"/>
                    <a:pt x="56" y="238"/>
                  </a:cubicBezTo>
                  <a:cubicBezTo>
                    <a:pt x="62" y="203"/>
                    <a:pt x="61" y="167"/>
                    <a:pt x="61" y="131"/>
                  </a:cubicBezTo>
                  <a:cubicBezTo>
                    <a:pt x="62" y="97"/>
                    <a:pt x="64" y="63"/>
                    <a:pt x="65" y="30"/>
                  </a:cubicBezTo>
                  <a:cubicBezTo>
                    <a:pt x="72" y="30"/>
                    <a:pt x="80" y="30"/>
                    <a:pt x="86" y="26"/>
                  </a:cubicBezTo>
                  <a:cubicBezTo>
                    <a:pt x="90" y="24"/>
                    <a:pt x="92" y="19"/>
                    <a:pt x="91" y="14"/>
                  </a:cubicBezTo>
                  <a:cubicBezTo>
                    <a:pt x="97" y="18"/>
                    <a:pt x="102" y="23"/>
                    <a:pt x="98" y="3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414CD436-748A-4250-9B71-D5077C93D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3" y="4597400"/>
              <a:ext cx="103187" cy="558800"/>
            </a:xfrm>
            <a:custGeom>
              <a:avLst/>
              <a:gdLst>
                <a:gd name="T0" fmla="*/ 42 w 44"/>
                <a:gd name="T1" fmla="*/ 170 h 259"/>
                <a:gd name="T2" fmla="*/ 40 w 44"/>
                <a:gd name="T3" fmla="*/ 62 h 259"/>
                <a:gd name="T4" fmla="*/ 38 w 44"/>
                <a:gd name="T5" fmla="*/ 15 h 259"/>
                <a:gd name="T6" fmla="*/ 18 w 44"/>
                <a:gd name="T7" fmla="*/ 1 h 259"/>
                <a:gd name="T8" fmla="*/ 15 w 44"/>
                <a:gd name="T9" fmla="*/ 2 h 259"/>
                <a:gd name="T10" fmla="*/ 2 w 44"/>
                <a:gd name="T11" fmla="*/ 11 h 259"/>
                <a:gd name="T12" fmla="*/ 1 w 44"/>
                <a:gd name="T13" fmla="*/ 59 h 259"/>
                <a:gd name="T14" fmla="*/ 1 w 44"/>
                <a:gd name="T15" fmla="*/ 117 h 259"/>
                <a:gd name="T16" fmla="*/ 1 w 44"/>
                <a:gd name="T17" fmla="*/ 228 h 259"/>
                <a:gd name="T18" fmla="*/ 3 w 44"/>
                <a:gd name="T19" fmla="*/ 235 h 259"/>
                <a:gd name="T20" fmla="*/ 35 w 44"/>
                <a:gd name="T21" fmla="*/ 248 h 259"/>
                <a:gd name="T22" fmla="*/ 43 w 44"/>
                <a:gd name="T23" fmla="*/ 225 h 259"/>
                <a:gd name="T24" fmla="*/ 42 w 44"/>
                <a:gd name="T25" fmla="*/ 170 h 259"/>
                <a:gd name="T26" fmla="*/ 39 w 44"/>
                <a:gd name="T27" fmla="*/ 227 h 259"/>
                <a:gd name="T28" fmla="*/ 8 w 44"/>
                <a:gd name="T29" fmla="*/ 239 h 259"/>
                <a:gd name="T30" fmla="*/ 18 w 44"/>
                <a:gd name="T31" fmla="*/ 241 h 259"/>
                <a:gd name="T32" fmla="*/ 25 w 44"/>
                <a:gd name="T33" fmla="*/ 239 h 259"/>
                <a:gd name="T34" fmla="*/ 29 w 44"/>
                <a:gd name="T35" fmla="*/ 229 h 259"/>
                <a:gd name="T36" fmla="*/ 28 w 44"/>
                <a:gd name="T37" fmla="*/ 175 h 259"/>
                <a:gd name="T38" fmla="*/ 28 w 44"/>
                <a:gd name="T39" fmla="*/ 14 h 259"/>
                <a:gd name="T40" fmla="*/ 28 w 44"/>
                <a:gd name="T41" fmla="*/ 12 h 259"/>
                <a:gd name="T42" fmla="*/ 35 w 44"/>
                <a:gd name="T43" fmla="*/ 38 h 259"/>
                <a:gd name="T44" fmla="*/ 36 w 44"/>
                <a:gd name="T45" fmla="*/ 68 h 259"/>
                <a:gd name="T46" fmla="*/ 37 w 44"/>
                <a:gd name="T47" fmla="*/ 128 h 259"/>
                <a:gd name="T48" fmla="*/ 38 w 44"/>
                <a:gd name="T49" fmla="*/ 185 h 259"/>
                <a:gd name="T50" fmla="*/ 39 w 44"/>
                <a:gd name="T51" fmla="*/ 216 h 259"/>
                <a:gd name="T52" fmla="*/ 39 w 44"/>
                <a:gd name="T53" fmla="*/ 22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259">
                  <a:moveTo>
                    <a:pt x="42" y="170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0" y="48"/>
                    <a:pt x="44" y="28"/>
                    <a:pt x="38" y="15"/>
                  </a:cubicBezTo>
                  <a:cubicBezTo>
                    <a:pt x="34" y="7"/>
                    <a:pt x="26" y="3"/>
                    <a:pt x="18" y="1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0" y="1"/>
                    <a:pt x="3" y="4"/>
                    <a:pt x="2" y="11"/>
                  </a:cubicBezTo>
                  <a:cubicBezTo>
                    <a:pt x="0" y="27"/>
                    <a:pt x="1" y="43"/>
                    <a:pt x="1" y="59"/>
                  </a:cubicBezTo>
                  <a:cubicBezTo>
                    <a:pt x="1" y="78"/>
                    <a:pt x="1" y="98"/>
                    <a:pt x="1" y="117"/>
                  </a:cubicBezTo>
                  <a:cubicBezTo>
                    <a:pt x="1" y="154"/>
                    <a:pt x="1" y="191"/>
                    <a:pt x="1" y="228"/>
                  </a:cubicBezTo>
                  <a:cubicBezTo>
                    <a:pt x="1" y="231"/>
                    <a:pt x="2" y="233"/>
                    <a:pt x="3" y="235"/>
                  </a:cubicBezTo>
                  <a:cubicBezTo>
                    <a:pt x="5" y="249"/>
                    <a:pt x="21" y="259"/>
                    <a:pt x="35" y="248"/>
                  </a:cubicBezTo>
                  <a:cubicBezTo>
                    <a:pt x="41" y="243"/>
                    <a:pt x="43" y="233"/>
                    <a:pt x="43" y="225"/>
                  </a:cubicBezTo>
                  <a:cubicBezTo>
                    <a:pt x="44" y="207"/>
                    <a:pt x="43" y="189"/>
                    <a:pt x="42" y="170"/>
                  </a:cubicBezTo>
                  <a:close/>
                  <a:moveTo>
                    <a:pt x="39" y="227"/>
                  </a:moveTo>
                  <a:cubicBezTo>
                    <a:pt x="37" y="243"/>
                    <a:pt x="16" y="254"/>
                    <a:pt x="8" y="239"/>
                  </a:cubicBezTo>
                  <a:cubicBezTo>
                    <a:pt x="11" y="241"/>
                    <a:pt x="15" y="242"/>
                    <a:pt x="18" y="241"/>
                  </a:cubicBezTo>
                  <a:cubicBezTo>
                    <a:pt x="21" y="241"/>
                    <a:pt x="23" y="240"/>
                    <a:pt x="25" y="239"/>
                  </a:cubicBezTo>
                  <a:cubicBezTo>
                    <a:pt x="26" y="236"/>
                    <a:pt x="28" y="233"/>
                    <a:pt x="29" y="229"/>
                  </a:cubicBezTo>
                  <a:cubicBezTo>
                    <a:pt x="27" y="211"/>
                    <a:pt x="26" y="193"/>
                    <a:pt x="28" y="175"/>
                  </a:cubicBezTo>
                  <a:cubicBezTo>
                    <a:pt x="27" y="121"/>
                    <a:pt x="26" y="68"/>
                    <a:pt x="28" y="14"/>
                  </a:cubicBezTo>
                  <a:cubicBezTo>
                    <a:pt x="28" y="14"/>
                    <a:pt x="28" y="13"/>
                    <a:pt x="28" y="12"/>
                  </a:cubicBezTo>
                  <a:cubicBezTo>
                    <a:pt x="33" y="19"/>
                    <a:pt x="35" y="28"/>
                    <a:pt x="35" y="38"/>
                  </a:cubicBezTo>
                  <a:cubicBezTo>
                    <a:pt x="35" y="48"/>
                    <a:pt x="36" y="58"/>
                    <a:pt x="36" y="68"/>
                  </a:cubicBezTo>
                  <a:cubicBezTo>
                    <a:pt x="36" y="88"/>
                    <a:pt x="37" y="108"/>
                    <a:pt x="37" y="128"/>
                  </a:cubicBezTo>
                  <a:cubicBezTo>
                    <a:pt x="37" y="147"/>
                    <a:pt x="38" y="166"/>
                    <a:pt x="38" y="185"/>
                  </a:cubicBezTo>
                  <a:cubicBezTo>
                    <a:pt x="38" y="196"/>
                    <a:pt x="39" y="206"/>
                    <a:pt x="39" y="216"/>
                  </a:cubicBezTo>
                  <a:cubicBezTo>
                    <a:pt x="39" y="220"/>
                    <a:pt x="39" y="223"/>
                    <a:pt x="39" y="22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2E8358AD-CE9A-40A5-9086-949CCC52DF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4556125"/>
              <a:ext cx="325437" cy="592138"/>
            </a:xfrm>
            <a:custGeom>
              <a:avLst/>
              <a:gdLst>
                <a:gd name="T0" fmla="*/ 109 w 139"/>
                <a:gd name="T1" fmla="*/ 6 h 274"/>
                <a:gd name="T2" fmla="*/ 108 w 139"/>
                <a:gd name="T3" fmla="*/ 7 h 274"/>
                <a:gd name="T4" fmla="*/ 98 w 139"/>
                <a:gd name="T5" fmla="*/ 12 h 274"/>
                <a:gd name="T6" fmla="*/ 85 w 139"/>
                <a:gd name="T7" fmla="*/ 68 h 274"/>
                <a:gd name="T8" fmla="*/ 74 w 139"/>
                <a:gd name="T9" fmla="*/ 128 h 274"/>
                <a:gd name="T10" fmla="*/ 70 w 139"/>
                <a:gd name="T11" fmla="*/ 151 h 274"/>
                <a:gd name="T12" fmla="*/ 42 w 139"/>
                <a:gd name="T13" fmla="*/ 58 h 274"/>
                <a:gd name="T14" fmla="*/ 9 w 139"/>
                <a:gd name="T15" fmla="*/ 22 h 274"/>
                <a:gd name="T16" fmla="*/ 0 w 139"/>
                <a:gd name="T17" fmla="*/ 31 h 274"/>
                <a:gd name="T18" fmla="*/ 24 w 139"/>
                <a:gd name="T19" fmla="*/ 141 h 274"/>
                <a:gd name="T20" fmla="*/ 52 w 139"/>
                <a:gd name="T21" fmla="*/ 254 h 274"/>
                <a:gd name="T22" fmla="*/ 55 w 139"/>
                <a:gd name="T23" fmla="*/ 259 h 274"/>
                <a:gd name="T24" fmla="*/ 87 w 139"/>
                <a:gd name="T25" fmla="*/ 264 h 274"/>
                <a:gd name="T26" fmla="*/ 98 w 139"/>
                <a:gd name="T27" fmla="*/ 227 h 274"/>
                <a:gd name="T28" fmla="*/ 109 w 139"/>
                <a:gd name="T29" fmla="*/ 168 h 274"/>
                <a:gd name="T30" fmla="*/ 130 w 139"/>
                <a:gd name="T31" fmla="*/ 62 h 274"/>
                <a:gd name="T32" fmla="*/ 109 w 139"/>
                <a:gd name="T33" fmla="*/ 6 h 274"/>
                <a:gd name="T34" fmla="*/ 50 w 139"/>
                <a:gd name="T35" fmla="*/ 134 h 274"/>
                <a:gd name="T36" fmla="*/ 18 w 139"/>
                <a:gd name="T37" fmla="*/ 26 h 274"/>
                <a:gd name="T38" fmla="*/ 17 w 139"/>
                <a:gd name="T39" fmla="*/ 25 h 274"/>
                <a:gd name="T40" fmla="*/ 49 w 139"/>
                <a:gd name="T41" fmla="*/ 96 h 274"/>
                <a:gd name="T42" fmla="*/ 68 w 139"/>
                <a:gd name="T43" fmla="*/ 162 h 274"/>
                <a:gd name="T44" fmla="*/ 63 w 139"/>
                <a:gd name="T45" fmla="*/ 186 h 274"/>
                <a:gd name="T46" fmla="*/ 50 w 139"/>
                <a:gd name="T47" fmla="*/ 134 h 274"/>
                <a:gd name="T48" fmla="*/ 122 w 139"/>
                <a:gd name="T49" fmla="*/ 87 h 274"/>
                <a:gd name="T50" fmla="*/ 109 w 139"/>
                <a:gd name="T51" fmla="*/ 148 h 274"/>
                <a:gd name="T52" fmla="*/ 97 w 139"/>
                <a:gd name="T53" fmla="*/ 209 h 274"/>
                <a:gd name="T54" fmla="*/ 93 w 139"/>
                <a:gd name="T55" fmla="*/ 232 h 274"/>
                <a:gd name="T56" fmla="*/ 90 w 139"/>
                <a:gd name="T57" fmla="*/ 250 h 274"/>
                <a:gd name="T58" fmla="*/ 86 w 139"/>
                <a:gd name="T59" fmla="*/ 258 h 274"/>
                <a:gd name="T60" fmla="*/ 66 w 139"/>
                <a:gd name="T61" fmla="*/ 264 h 274"/>
                <a:gd name="T62" fmla="*/ 79 w 139"/>
                <a:gd name="T63" fmla="*/ 254 h 274"/>
                <a:gd name="T64" fmla="*/ 101 w 139"/>
                <a:gd name="T65" fmla="*/ 132 h 274"/>
                <a:gd name="T66" fmla="*/ 112 w 139"/>
                <a:gd name="T67" fmla="*/ 72 h 274"/>
                <a:gd name="T68" fmla="*/ 119 w 139"/>
                <a:gd name="T69" fmla="*/ 15 h 274"/>
                <a:gd name="T70" fmla="*/ 117 w 139"/>
                <a:gd name="T71" fmla="*/ 11 h 274"/>
                <a:gd name="T72" fmla="*/ 122 w 139"/>
                <a:gd name="T73" fmla="*/ 8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74">
                  <a:moveTo>
                    <a:pt x="109" y="6"/>
                  </a:moveTo>
                  <a:cubicBezTo>
                    <a:pt x="108" y="6"/>
                    <a:pt x="108" y="6"/>
                    <a:pt x="108" y="7"/>
                  </a:cubicBezTo>
                  <a:cubicBezTo>
                    <a:pt x="104" y="7"/>
                    <a:pt x="100" y="9"/>
                    <a:pt x="98" y="12"/>
                  </a:cubicBezTo>
                  <a:cubicBezTo>
                    <a:pt x="88" y="28"/>
                    <a:pt x="88" y="50"/>
                    <a:pt x="85" y="68"/>
                  </a:cubicBezTo>
                  <a:cubicBezTo>
                    <a:pt x="81" y="88"/>
                    <a:pt x="78" y="108"/>
                    <a:pt x="74" y="128"/>
                  </a:cubicBezTo>
                  <a:cubicBezTo>
                    <a:pt x="73" y="136"/>
                    <a:pt x="71" y="144"/>
                    <a:pt x="70" y="151"/>
                  </a:cubicBezTo>
                  <a:cubicBezTo>
                    <a:pt x="61" y="120"/>
                    <a:pt x="52" y="89"/>
                    <a:pt x="42" y="58"/>
                  </a:cubicBezTo>
                  <a:cubicBezTo>
                    <a:pt x="38" y="43"/>
                    <a:pt x="30" y="12"/>
                    <a:pt x="9" y="22"/>
                  </a:cubicBezTo>
                  <a:cubicBezTo>
                    <a:pt x="4" y="22"/>
                    <a:pt x="0" y="26"/>
                    <a:pt x="0" y="31"/>
                  </a:cubicBezTo>
                  <a:cubicBezTo>
                    <a:pt x="1" y="68"/>
                    <a:pt x="15" y="106"/>
                    <a:pt x="24" y="141"/>
                  </a:cubicBezTo>
                  <a:cubicBezTo>
                    <a:pt x="33" y="179"/>
                    <a:pt x="43" y="216"/>
                    <a:pt x="52" y="254"/>
                  </a:cubicBezTo>
                  <a:cubicBezTo>
                    <a:pt x="53" y="256"/>
                    <a:pt x="54" y="258"/>
                    <a:pt x="55" y="259"/>
                  </a:cubicBezTo>
                  <a:cubicBezTo>
                    <a:pt x="56" y="274"/>
                    <a:pt x="77" y="274"/>
                    <a:pt x="87" y="264"/>
                  </a:cubicBezTo>
                  <a:cubicBezTo>
                    <a:pt x="96" y="254"/>
                    <a:pt x="96" y="239"/>
                    <a:pt x="98" y="227"/>
                  </a:cubicBezTo>
                  <a:cubicBezTo>
                    <a:pt x="101" y="207"/>
                    <a:pt x="105" y="188"/>
                    <a:pt x="109" y="168"/>
                  </a:cubicBezTo>
                  <a:cubicBezTo>
                    <a:pt x="117" y="133"/>
                    <a:pt x="126" y="98"/>
                    <a:pt x="130" y="62"/>
                  </a:cubicBezTo>
                  <a:cubicBezTo>
                    <a:pt x="132" y="46"/>
                    <a:pt x="139" y="0"/>
                    <a:pt x="109" y="6"/>
                  </a:cubicBezTo>
                  <a:close/>
                  <a:moveTo>
                    <a:pt x="50" y="134"/>
                  </a:moveTo>
                  <a:cubicBezTo>
                    <a:pt x="41" y="98"/>
                    <a:pt x="35" y="59"/>
                    <a:pt x="18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35" y="31"/>
                    <a:pt x="45" y="82"/>
                    <a:pt x="49" y="96"/>
                  </a:cubicBezTo>
                  <a:cubicBezTo>
                    <a:pt x="55" y="118"/>
                    <a:pt x="62" y="140"/>
                    <a:pt x="68" y="162"/>
                  </a:cubicBezTo>
                  <a:cubicBezTo>
                    <a:pt x="66" y="170"/>
                    <a:pt x="65" y="178"/>
                    <a:pt x="63" y="186"/>
                  </a:cubicBezTo>
                  <a:cubicBezTo>
                    <a:pt x="59" y="169"/>
                    <a:pt x="54" y="151"/>
                    <a:pt x="50" y="134"/>
                  </a:cubicBezTo>
                  <a:close/>
                  <a:moveTo>
                    <a:pt x="122" y="87"/>
                  </a:moveTo>
                  <a:cubicBezTo>
                    <a:pt x="118" y="107"/>
                    <a:pt x="114" y="127"/>
                    <a:pt x="109" y="148"/>
                  </a:cubicBezTo>
                  <a:cubicBezTo>
                    <a:pt x="105" y="168"/>
                    <a:pt x="100" y="188"/>
                    <a:pt x="97" y="209"/>
                  </a:cubicBezTo>
                  <a:cubicBezTo>
                    <a:pt x="95" y="216"/>
                    <a:pt x="94" y="224"/>
                    <a:pt x="93" y="232"/>
                  </a:cubicBezTo>
                  <a:cubicBezTo>
                    <a:pt x="92" y="238"/>
                    <a:pt x="92" y="244"/>
                    <a:pt x="90" y="250"/>
                  </a:cubicBezTo>
                  <a:cubicBezTo>
                    <a:pt x="88" y="253"/>
                    <a:pt x="87" y="255"/>
                    <a:pt x="86" y="258"/>
                  </a:cubicBezTo>
                  <a:cubicBezTo>
                    <a:pt x="80" y="266"/>
                    <a:pt x="74" y="268"/>
                    <a:pt x="66" y="264"/>
                  </a:cubicBezTo>
                  <a:cubicBezTo>
                    <a:pt x="72" y="264"/>
                    <a:pt x="78" y="261"/>
                    <a:pt x="79" y="254"/>
                  </a:cubicBezTo>
                  <a:cubicBezTo>
                    <a:pt x="86" y="213"/>
                    <a:pt x="94" y="173"/>
                    <a:pt x="101" y="132"/>
                  </a:cubicBezTo>
                  <a:cubicBezTo>
                    <a:pt x="105" y="112"/>
                    <a:pt x="108" y="92"/>
                    <a:pt x="112" y="72"/>
                  </a:cubicBezTo>
                  <a:cubicBezTo>
                    <a:pt x="115" y="54"/>
                    <a:pt x="123" y="33"/>
                    <a:pt x="119" y="15"/>
                  </a:cubicBezTo>
                  <a:cubicBezTo>
                    <a:pt x="119" y="13"/>
                    <a:pt x="118" y="12"/>
                    <a:pt x="117" y="11"/>
                  </a:cubicBezTo>
                  <a:cubicBezTo>
                    <a:pt x="136" y="17"/>
                    <a:pt x="124" y="76"/>
                    <a:pt x="122" y="8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55711270-9C21-44CB-8B20-80AB4B50D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9163" y="4552950"/>
              <a:ext cx="301625" cy="595313"/>
            </a:xfrm>
            <a:custGeom>
              <a:avLst/>
              <a:gdLst>
                <a:gd name="T0" fmla="*/ 128 w 129"/>
                <a:gd name="T1" fmla="*/ 251 h 276"/>
                <a:gd name="T2" fmla="*/ 108 w 129"/>
                <a:gd name="T3" fmla="*/ 232 h 276"/>
                <a:gd name="T4" fmla="*/ 97 w 129"/>
                <a:gd name="T5" fmla="*/ 230 h 276"/>
                <a:gd name="T6" fmla="*/ 67 w 129"/>
                <a:gd name="T7" fmla="*/ 232 h 276"/>
                <a:gd name="T8" fmla="*/ 54 w 129"/>
                <a:gd name="T9" fmla="*/ 233 h 276"/>
                <a:gd name="T10" fmla="*/ 52 w 129"/>
                <a:gd name="T11" fmla="*/ 167 h 276"/>
                <a:gd name="T12" fmla="*/ 72 w 129"/>
                <a:gd name="T13" fmla="*/ 165 h 276"/>
                <a:gd name="T14" fmla="*/ 83 w 129"/>
                <a:gd name="T15" fmla="*/ 153 h 276"/>
                <a:gd name="T16" fmla="*/ 66 w 129"/>
                <a:gd name="T17" fmla="*/ 128 h 276"/>
                <a:gd name="T18" fmla="*/ 63 w 129"/>
                <a:gd name="T19" fmla="*/ 127 h 276"/>
                <a:gd name="T20" fmla="*/ 50 w 129"/>
                <a:gd name="T21" fmla="*/ 126 h 276"/>
                <a:gd name="T22" fmla="*/ 45 w 129"/>
                <a:gd name="T23" fmla="*/ 41 h 276"/>
                <a:gd name="T24" fmla="*/ 92 w 129"/>
                <a:gd name="T25" fmla="*/ 41 h 276"/>
                <a:gd name="T26" fmla="*/ 112 w 129"/>
                <a:gd name="T27" fmla="*/ 31 h 276"/>
                <a:gd name="T28" fmla="*/ 96 w 129"/>
                <a:gd name="T29" fmla="*/ 1 h 276"/>
                <a:gd name="T30" fmla="*/ 93 w 129"/>
                <a:gd name="T31" fmla="*/ 1 h 276"/>
                <a:gd name="T32" fmla="*/ 47 w 129"/>
                <a:gd name="T33" fmla="*/ 1 h 276"/>
                <a:gd name="T34" fmla="*/ 16 w 129"/>
                <a:gd name="T35" fmla="*/ 7 h 276"/>
                <a:gd name="T36" fmla="*/ 6 w 129"/>
                <a:gd name="T37" fmla="*/ 14 h 276"/>
                <a:gd name="T38" fmla="*/ 6 w 129"/>
                <a:gd name="T39" fmla="*/ 130 h 276"/>
                <a:gd name="T40" fmla="*/ 11 w 129"/>
                <a:gd name="T41" fmla="*/ 248 h 276"/>
                <a:gd name="T42" fmla="*/ 13 w 129"/>
                <a:gd name="T43" fmla="*/ 256 h 276"/>
                <a:gd name="T44" fmla="*/ 36 w 129"/>
                <a:gd name="T45" fmla="*/ 274 h 276"/>
                <a:gd name="T46" fmla="*/ 113 w 129"/>
                <a:gd name="T47" fmla="*/ 271 h 276"/>
                <a:gd name="T48" fmla="*/ 115 w 129"/>
                <a:gd name="T49" fmla="*/ 270 h 276"/>
                <a:gd name="T50" fmla="*/ 128 w 129"/>
                <a:gd name="T51" fmla="*/ 251 h 276"/>
                <a:gd name="T52" fmla="*/ 60 w 129"/>
                <a:gd name="T53" fmla="*/ 153 h 276"/>
                <a:gd name="T54" fmla="*/ 73 w 129"/>
                <a:gd name="T55" fmla="*/ 142 h 276"/>
                <a:gd name="T56" fmla="*/ 72 w 129"/>
                <a:gd name="T57" fmla="*/ 137 h 276"/>
                <a:gd name="T58" fmla="*/ 74 w 129"/>
                <a:gd name="T59" fmla="*/ 138 h 276"/>
                <a:gd name="T60" fmla="*/ 77 w 129"/>
                <a:gd name="T61" fmla="*/ 155 h 276"/>
                <a:gd name="T62" fmla="*/ 51 w 129"/>
                <a:gd name="T63" fmla="*/ 165 h 276"/>
                <a:gd name="T64" fmla="*/ 51 w 129"/>
                <a:gd name="T65" fmla="*/ 166 h 276"/>
                <a:gd name="T66" fmla="*/ 48 w 129"/>
                <a:gd name="T67" fmla="*/ 167 h 276"/>
                <a:gd name="T68" fmla="*/ 51 w 129"/>
                <a:gd name="T69" fmla="*/ 233 h 276"/>
                <a:gd name="T70" fmla="*/ 38 w 129"/>
                <a:gd name="T71" fmla="*/ 234 h 276"/>
                <a:gd name="T72" fmla="*/ 34 w 129"/>
                <a:gd name="T73" fmla="*/ 150 h 276"/>
                <a:gd name="T74" fmla="*/ 40 w 129"/>
                <a:gd name="T75" fmla="*/ 152 h 276"/>
                <a:gd name="T76" fmla="*/ 60 w 129"/>
                <a:gd name="T77" fmla="*/ 153 h 276"/>
                <a:gd name="T78" fmla="*/ 47 w 129"/>
                <a:gd name="T79" fmla="*/ 27 h 276"/>
                <a:gd name="T80" fmla="*/ 93 w 129"/>
                <a:gd name="T81" fmla="*/ 27 h 276"/>
                <a:gd name="T82" fmla="*/ 105 w 129"/>
                <a:gd name="T83" fmla="*/ 11 h 276"/>
                <a:gd name="T84" fmla="*/ 102 w 129"/>
                <a:gd name="T85" fmla="*/ 34 h 276"/>
                <a:gd name="T86" fmla="*/ 81 w 129"/>
                <a:gd name="T87" fmla="*/ 37 h 276"/>
                <a:gd name="T88" fmla="*/ 44 w 129"/>
                <a:gd name="T89" fmla="*/ 38 h 276"/>
                <a:gd name="T90" fmla="*/ 43 w 129"/>
                <a:gd name="T91" fmla="*/ 39 h 276"/>
                <a:gd name="T92" fmla="*/ 42 w 129"/>
                <a:gd name="T93" fmla="*/ 41 h 276"/>
                <a:gd name="T94" fmla="*/ 48 w 129"/>
                <a:gd name="T95" fmla="*/ 126 h 276"/>
                <a:gd name="T96" fmla="*/ 39 w 129"/>
                <a:gd name="T97" fmla="*/ 127 h 276"/>
                <a:gd name="T98" fmla="*/ 33 w 129"/>
                <a:gd name="T99" fmla="*/ 128 h 276"/>
                <a:gd name="T100" fmla="*/ 27 w 129"/>
                <a:gd name="T101" fmla="*/ 26 h 276"/>
                <a:gd name="T102" fmla="*/ 47 w 129"/>
                <a:gd name="T103" fmla="*/ 27 h 276"/>
                <a:gd name="T104" fmla="*/ 115 w 129"/>
                <a:gd name="T105" fmla="*/ 267 h 276"/>
                <a:gd name="T106" fmla="*/ 113 w 129"/>
                <a:gd name="T107" fmla="*/ 267 h 276"/>
                <a:gd name="T108" fmla="*/ 66 w 129"/>
                <a:gd name="T109" fmla="*/ 270 h 276"/>
                <a:gd name="T110" fmla="*/ 21 w 129"/>
                <a:gd name="T111" fmla="*/ 262 h 276"/>
                <a:gd name="T112" fmla="*/ 24 w 129"/>
                <a:gd name="T113" fmla="*/ 262 h 276"/>
                <a:gd name="T114" fmla="*/ 100 w 129"/>
                <a:gd name="T115" fmla="*/ 256 h 276"/>
                <a:gd name="T116" fmla="*/ 110 w 129"/>
                <a:gd name="T117" fmla="*/ 247 h 276"/>
                <a:gd name="T118" fmla="*/ 110 w 129"/>
                <a:gd name="T119" fmla="*/ 236 h 276"/>
                <a:gd name="T120" fmla="*/ 124 w 129"/>
                <a:gd name="T121" fmla="*/ 249 h 276"/>
                <a:gd name="T122" fmla="*/ 115 w 129"/>
                <a:gd name="T123" fmla="*/ 26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276">
                  <a:moveTo>
                    <a:pt x="128" y="251"/>
                  </a:moveTo>
                  <a:cubicBezTo>
                    <a:pt x="127" y="240"/>
                    <a:pt x="118" y="232"/>
                    <a:pt x="108" y="232"/>
                  </a:cubicBezTo>
                  <a:cubicBezTo>
                    <a:pt x="105" y="229"/>
                    <a:pt x="100" y="228"/>
                    <a:pt x="97" y="230"/>
                  </a:cubicBezTo>
                  <a:cubicBezTo>
                    <a:pt x="87" y="229"/>
                    <a:pt x="77" y="231"/>
                    <a:pt x="67" y="232"/>
                  </a:cubicBezTo>
                  <a:cubicBezTo>
                    <a:pt x="54" y="233"/>
                    <a:pt x="54" y="233"/>
                    <a:pt x="54" y="233"/>
                  </a:cubicBezTo>
                  <a:cubicBezTo>
                    <a:pt x="54" y="211"/>
                    <a:pt x="57" y="187"/>
                    <a:pt x="52" y="167"/>
                  </a:cubicBezTo>
                  <a:cubicBezTo>
                    <a:pt x="57" y="169"/>
                    <a:pt x="66" y="167"/>
                    <a:pt x="72" y="165"/>
                  </a:cubicBezTo>
                  <a:cubicBezTo>
                    <a:pt x="77" y="163"/>
                    <a:pt x="82" y="159"/>
                    <a:pt x="83" y="153"/>
                  </a:cubicBezTo>
                  <a:cubicBezTo>
                    <a:pt x="85" y="143"/>
                    <a:pt x="7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59" y="126"/>
                    <a:pt x="55" y="126"/>
                    <a:pt x="50" y="126"/>
                  </a:cubicBezTo>
                  <a:cubicBezTo>
                    <a:pt x="50" y="98"/>
                    <a:pt x="47" y="69"/>
                    <a:pt x="45" y="41"/>
                  </a:cubicBezTo>
                  <a:cubicBezTo>
                    <a:pt x="61" y="42"/>
                    <a:pt x="77" y="42"/>
                    <a:pt x="92" y="41"/>
                  </a:cubicBezTo>
                  <a:cubicBezTo>
                    <a:pt x="100" y="40"/>
                    <a:pt x="107" y="38"/>
                    <a:pt x="112" y="31"/>
                  </a:cubicBezTo>
                  <a:cubicBezTo>
                    <a:pt x="120" y="18"/>
                    <a:pt x="111" y="2"/>
                    <a:pt x="96" y="1"/>
                  </a:cubicBezTo>
                  <a:cubicBezTo>
                    <a:pt x="95" y="1"/>
                    <a:pt x="94" y="1"/>
                    <a:pt x="93" y="1"/>
                  </a:cubicBezTo>
                  <a:cubicBezTo>
                    <a:pt x="78" y="0"/>
                    <a:pt x="62" y="0"/>
                    <a:pt x="47" y="1"/>
                  </a:cubicBezTo>
                  <a:cubicBezTo>
                    <a:pt x="37" y="1"/>
                    <a:pt x="25" y="0"/>
                    <a:pt x="16" y="7"/>
                  </a:cubicBezTo>
                  <a:cubicBezTo>
                    <a:pt x="11" y="7"/>
                    <a:pt x="7" y="9"/>
                    <a:pt x="6" y="14"/>
                  </a:cubicBezTo>
                  <a:cubicBezTo>
                    <a:pt x="0" y="52"/>
                    <a:pt x="5" y="92"/>
                    <a:pt x="6" y="130"/>
                  </a:cubicBezTo>
                  <a:cubicBezTo>
                    <a:pt x="8" y="169"/>
                    <a:pt x="9" y="209"/>
                    <a:pt x="11" y="248"/>
                  </a:cubicBezTo>
                  <a:cubicBezTo>
                    <a:pt x="11" y="251"/>
                    <a:pt x="12" y="254"/>
                    <a:pt x="13" y="256"/>
                  </a:cubicBezTo>
                  <a:cubicBezTo>
                    <a:pt x="16" y="267"/>
                    <a:pt x="23" y="273"/>
                    <a:pt x="36" y="274"/>
                  </a:cubicBezTo>
                  <a:cubicBezTo>
                    <a:pt x="61" y="276"/>
                    <a:pt x="89" y="274"/>
                    <a:pt x="113" y="271"/>
                  </a:cubicBezTo>
                  <a:cubicBezTo>
                    <a:pt x="114" y="271"/>
                    <a:pt x="114" y="271"/>
                    <a:pt x="115" y="270"/>
                  </a:cubicBezTo>
                  <a:cubicBezTo>
                    <a:pt x="123" y="270"/>
                    <a:pt x="129" y="261"/>
                    <a:pt x="128" y="251"/>
                  </a:cubicBezTo>
                  <a:close/>
                  <a:moveTo>
                    <a:pt x="60" y="153"/>
                  </a:moveTo>
                  <a:cubicBezTo>
                    <a:pt x="66" y="152"/>
                    <a:pt x="72" y="149"/>
                    <a:pt x="73" y="142"/>
                  </a:cubicBezTo>
                  <a:cubicBezTo>
                    <a:pt x="73" y="140"/>
                    <a:pt x="73" y="138"/>
                    <a:pt x="72" y="137"/>
                  </a:cubicBezTo>
                  <a:cubicBezTo>
                    <a:pt x="73" y="137"/>
                    <a:pt x="73" y="138"/>
                    <a:pt x="74" y="138"/>
                  </a:cubicBezTo>
                  <a:cubicBezTo>
                    <a:pt x="78" y="142"/>
                    <a:pt x="80" y="149"/>
                    <a:pt x="77" y="155"/>
                  </a:cubicBezTo>
                  <a:cubicBezTo>
                    <a:pt x="72" y="164"/>
                    <a:pt x="59" y="160"/>
                    <a:pt x="51" y="165"/>
                  </a:cubicBezTo>
                  <a:cubicBezTo>
                    <a:pt x="51" y="165"/>
                    <a:pt x="51" y="166"/>
                    <a:pt x="51" y="166"/>
                  </a:cubicBezTo>
                  <a:cubicBezTo>
                    <a:pt x="50" y="164"/>
                    <a:pt x="48" y="165"/>
                    <a:pt x="48" y="167"/>
                  </a:cubicBezTo>
                  <a:cubicBezTo>
                    <a:pt x="50" y="188"/>
                    <a:pt x="47" y="211"/>
                    <a:pt x="51" y="233"/>
                  </a:cubicBezTo>
                  <a:cubicBezTo>
                    <a:pt x="38" y="234"/>
                    <a:pt x="38" y="234"/>
                    <a:pt x="38" y="234"/>
                  </a:cubicBezTo>
                  <a:cubicBezTo>
                    <a:pt x="36" y="206"/>
                    <a:pt x="35" y="178"/>
                    <a:pt x="34" y="150"/>
                  </a:cubicBezTo>
                  <a:cubicBezTo>
                    <a:pt x="36" y="151"/>
                    <a:pt x="38" y="151"/>
                    <a:pt x="40" y="152"/>
                  </a:cubicBezTo>
                  <a:cubicBezTo>
                    <a:pt x="46" y="153"/>
                    <a:pt x="53" y="154"/>
                    <a:pt x="60" y="153"/>
                  </a:cubicBezTo>
                  <a:close/>
                  <a:moveTo>
                    <a:pt x="47" y="27"/>
                  </a:moveTo>
                  <a:cubicBezTo>
                    <a:pt x="62" y="28"/>
                    <a:pt x="78" y="28"/>
                    <a:pt x="93" y="27"/>
                  </a:cubicBezTo>
                  <a:cubicBezTo>
                    <a:pt x="102" y="27"/>
                    <a:pt x="106" y="19"/>
                    <a:pt x="105" y="11"/>
                  </a:cubicBezTo>
                  <a:cubicBezTo>
                    <a:pt x="111" y="18"/>
                    <a:pt x="113" y="28"/>
                    <a:pt x="102" y="34"/>
                  </a:cubicBezTo>
                  <a:cubicBezTo>
                    <a:pt x="97" y="37"/>
                    <a:pt x="87" y="36"/>
                    <a:pt x="81" y="37"/>
                  </a:cubicBezTo>
                  <a:cubicBezTo>
                    <a:pt x="69" y="37"/>
                    <a:pt x="57" y="37"/>
                    <a:pt x="44" y="38"/>
                  </a:cubicBezTo>
                  <a:cubicBezTo>
                    <a:pt x="44" y="38"/>
                    <a:pt x="43" y="39"/>
                    <a:pt x="43" y="39"/>
                  </a:cubicBezTo>
                  <a:cubicBezTo>
                    <a:pt x="42" y="39"/>
                    <a:pt x="42" y="40"/>
                    <a:pt x="42" y="41"/>
                  </a:cubicBezTo>
                  <a:cubicBezTo>
                    <a:pt x="39" y="68"/>
                    <a:pt x="44" y="99"/>
                    <a:pt x="48" y="126"/>
                  </a:cubicBezTo>
                  <a:cubicBezTo>
                    <a:pt x="45" y="126"/>
                    <a:pt x="42" y="127"/>
                    <a:pt x="39" y="127"/>
                  </a:cubicBezTo>
                  <a:cubicBezTo>
                    <a:pt x="37" y="127"/>
                    <a:pt x="35" y="128"/>
                    <a:pt x="33" y="128"/>
                  </a:cubicBezTo>
                  <a:cubicBezTo>
                    <a:pt x="32" y="95"/>
                    <a:pt x="33" y="59"/>
                    <a:pt x="27" y="26"/>
                  </a:cubicBezTo>
                  <a:cubicBezTo>
                    <a:pt x="34" y="27"/>
                    <a:pt x="41" y="27"/>
                    <a:pt x="47" y="27"/>
                  </a:cubicBezTo>
                  <a:close/>
                  <a:moveTo>
                    <a:pt x="115" y="267"/>
                  </a:moveTo>
                  <a:cubicBezTo>
                    <a:pt x="115" y="267"/>
                    <a:pt x="114" y="267"/>
                    <a:pt x="113" y="267"/>
                  </a:cubicBezTo>
                  <a:cubicBezTo>
                    <a:pt x="98" y="268"/>
                    <a:pt x="82" y="269"/>
                    <a:pt x="66" y="270"/>
                  </a:cubicBezTo>
                  <a:cubicBezTo>
                    <a:pt x="50" y="270"/>
                    <a:pt x="32" y="272"/>
                    <a:pt x="21" y="262"/>
                  </a:cubicBezTo>
                  <a:cubicBezTo>
                    <a:pt x="22" y="262"/>
                    <a:pt x="23" y="262"/>
                    <a:pt x="24" y="262"/>
                  </a:cubicBezTo>
                  <a:cubicBezTo>
                    <a:pt x="49" y="260"/>
                    <a:pt x="77" y="262"/>
                    <a:pt x="100" y="256"/>
                  </a:cubicBezTo>
                  <a:cubicBezTo>
                    <a:pt x="105" y="255"/>
                    <a:pt x="109" y="251"/>
                    <a:pt x="110" y="247"/>
                  </a:cubicBezTo>
                  <a:cubicBezTo>
                    <a:pt x="110" y="243"/>
                    <a:pt x="110" y="240"/>
                    <a:pt x="110" y="236"/>
                  </a:cubicBezTo>
                  <a:cubicBezTo>
                    <a:pt x="116" y="238"/>
                    <a:pt x="122" y="242"/>
                    <a:pt x="124" y="249"/>
                  </a:cubicBezTo>
                  <a:cubicBezTo>
                    <a:pt x="125" y="257"/>
                    <a:pt x="122" y="265"/>
                    <a:pt x="115" y="26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34FE44E9-2065-41EA-83DB-763C8476C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230438"/>
              <a:ext cx="1209675" cy="947738"/>
            </a:xfrm>
            <a:custGeom>
              <a:avLst/>
              <a:gdLst>
                <a:gd name="T0" fmla="*/ 503 w 517"/>
                <a:gd name="T1" fmla="*/ 130 h 439"/>
                <a:gd name="T2" fmla="*/ 503 w 517"/>
                <a:gd name="T3" fmla="*/ 113 h 439"/>
                <a:gd name="T4" fmla="*/ 458 w 517"/>
                <a:gd name="T5" fmla="*/ 183 h 439"/>
                <a:gd name="T6" fmla="*/ 445 w 517"/>
                <a:gd name="T7" fmla="*/ 195 h 439"/>
                <a:gd name="T8" fmla="*/ 438 w 517"/>
                <a:gd name="T9" fmla="*/ 197 h 439"/>
                <a:gd name="T10" fmla="*/ 412 w 517"/>
                <a:gd name="T11" fmla="*/ 168 h 439"/>
                <a:gd name="T12" fmla="*/ 404 w 517"/>
                <a:gd name="T13" fmla="*/ 154 h 439"/>
                <a:gd name="T14" fmla="*/ 397 w 517"/>
                <a:gd name="T15" fmla="*/ 166 h 439"/>
                <a:gd name="T16" fmla="*/ 341 w 517"/>
                <a:gd name="T17" fmla="*/ 233 h 439"/>
                <a:gd name="T18" fmla="*/ 332 w 517"/>
                <a:gd name="T19" fmla="*/ 230 h 439"/>
                <a:gd name="T20" fmla="*/ 266 w 517"/>
                <a:gd name="T21" fmla="*/ 150 h 439"/>
                <a:gd name="T22" fmla="*/ 246 w 517"/>
                <a:gd name="T23" fmla="*/ 150 h 439"/>
                <a:gd name="T24" fmla="*/ 251 w 517"/>
                <a:gd name="T25" fmla="*/ 153 h 439"/>
                <a:gd name="T26" fmla="*/ 195 w 517"/>
                <a:gd name="T27" fmla="*/ 317 h 439"/>
                <a:gd name="T28" fmla="*/ 102 w 517"/>
                <a:gd name="T29" fmla="*/ 251 h 439"/>
                <a:gd name="T30" fmla="*/ 91 w 517"/>
                <a:gd name="T31" fmla="*/ 245 h 439"/>
                <a:gd name="T32" fmla="*/ 34 w 517"/>
                <a:gd name="T33" fmla="*/ 340 h 439"/>
                <a:gd name="T34" fmla="*/ 28 w 517"/>
                <a:gd name="T35" fmla="*/ 132 h 439"/>
                <a:gd name="T36" fmla="*/ 28 w 517"/>
                <a:gd name="T37" fmla="*/ 48 h 439"/>
                <a:gd name="T38" fmla="*/ 25 w 517"/>
                <a:gd name="T39" fmla="*/ 6 h 439"/>
                <a:gd name="T40" fmla="*/ 2 w 517"/>
                <a:gd name="T41" fmla="*/ 46 h 439"/>
                <a:gd name="T42" fmla="*/ 19 w 517"/>
                <a:gd name="T43" fmla="*/ 43 h 439"/>
                <a:gd name="T44" fmla="*/ 26 w 517"/>
                <a:gd name="T45" fmla="*/ 232 h 439"/>
                <a:gd name="T46" fmla="*/ 14 w 517"/>
                <a:gd name="T47" fmla="*/ 404 h 439"/>
                <a:gd name="T48" fmla="*/ 29 w 517"/>
                <a:gd name="T49" fmla="*/ 410 h 439"/>
                <a:gd name="T50" fmla="*/ 35 w 517"/>
                <a:gd name="T51" fmla="*/ 426 h 439"/>
                <a:gd name="T52" fmla="*/ 127 w 517"/>
                <a:gd name="T53" fmla="*/ 415 h 439"/>
                <a:gd name="T54" fmla="*/ 361 w 517"/>
                <a:gd name="T55" fmla="*/ 423 h 439"/>
                <a:gd name="T56" fmla="*/ 468 w 517"/>
                <a:gd name="T57" fmla="*/ 428 h 439"/>
                <a:gd name="T58" fmla="*/ 510 w 517"/>
                <a:gd name="T59" fmla="*/ 419 h 439"/>
                <a:gd name="T60" fmla="*/ 470 w 517"/>
                <a:gd name="T61" fmla="*/ 397 h 439"/>
                <a:gd name="T62" fmla="*/ 474 w 517"/>
                <a:gd name="T63" fmla="*/ 415 h 439"/>
                <a:gd name="T64" fmla="*/ 341 w 517"/>
                <a:gd name="T65" fmla="*/ 415 h 439"/>
                <a:gd name="T66" fmla="*/ 339 w 517"/>
                <a:gd name="T67" fmla="*/ 408 h 439"/>
                <a:gd name="T68" fmla="*/ 247 w 517"/>
                <a:gd name="T69" fmla="*/ 413 h 439"/>
                <a:gd name="T70" fmla="*/ 35 w 517"/>
                <a:gd name="T71" fmla="*/ 403 h 439"/>
                <a:gd name="T72" fmla="*/ 35 w 517"/>
                <a:gd name="T73" fmla="*/ 344 h 439"/>
                <a:gd name="T74" fmla="*/ 95 w 517"/>
                <a:gd name="T75" fmla="*/ 259 h 439"/>
                <a:gd name="T76" fmla="*/ 185 w 517"/>
                <a:gd name="T77" fmla="*/ 323 h 439"/>
                <a:gd name="T78" fmla="*/ 185 w 517"/>
                <a:gd name="T79" fmla="*/ 329 h 439"/>
                <a:gd name="T80" fmla="*/ 200 w 517"/>
                <a:gd name="T81" fmla="*/ 322 h 439"/>
                <a:gd name="T82" fmla="*/ 263 w 517"/>
                <a:gd name="T83" fmla="*/ 154 h 439"/>
                <a:gd name="T84" fmla="*/ 328 w 517"/>
                <a:gd name="T85" fmla="*/ 234 h 439"/>
                <a:gd name="T86" fmla="*/ 327 w 517"/>
                <a:gd name="T87" fmla="*/ 243 h 439"/>
                <a:gd name="T88" fmla="*/ 345 w 517"/>
                <a:gd name="T89" fmla="*/ 238 h 439"/>
                <a:gd name="T90" fmla="*/ 376 w 517"/>
                <a:gd name="T91" fmla="*/ 202 h 439"/>
                <a:gd name="T92" fmla="*/ 408 w 517"/>
                <a:gd name="T93" fmla="*/ 170 h 439"/>
                <a:gd name="T94" fmla="*/ 436 w 517"/>
                <a:gd name="T95" fmla="*/ 202 h 439"/>
                <a:gd name="T96" fmla="*/ 454 w 517"/>
                <a:gd name="T97" fmla="*/ 200 h 439"/>
                <a:gd name="T98" fmla="*/ 473 w 517"/>
                <a:gd name="T99" fmla="*/ 17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7" h="439">
                  <a:moveTo>
                    <a:pt x="473" y="173"/>
                  </a:moveTo>
                  <a:cubicBezTo>
                    <a:pt x="484" y="159"/>
                    <a:pt x="493" y="145"/>
                    <a:pt x="503" y="130"/>
                  </a:cubicBezTo>
                  <a:cubicBezTo>
                    <a:pt x="507" y="132"/>
                    <a:pt x="511" y="130"/>
                    <a:pt x="513" y="127"/>
                  </a:cubicBezTo>
                  <a:cubicBezTo>
                    <a:pt x="517" y="120"/>
                    <a:pt x="510" y="111"/>
                    <a:pt x="503" y="113"/>
                  </a:cubicBezTo>
                  <a:cubicBezTo>
                    <a:pt x="497" y="115"/>
                    <a:pt x="493" y="123"/>
                    <a:pt x="497" y="127"/>
                  </a:cubicBezTo>
                  <a:cubicBezTo>
                    <a:pt x="484" y="146"/>
                    <a:pt x="471" y="165"/>
                    <a:pt x="458" y="183"/>
                  </a:cubicBezTo>
                  <a:cubicBezTo>
                    <a:pt x="458" y="183"/>
                    <a:pt x="453" y="190"/>
                    <a:pt x="449" y="195"/>
                  </a:cubicBezTo>
                  <a:cubicBezTo>
                    <a:pt x="448" y="195"/>
                    <a:pt x="446" y="195"/>
                    <a:pt x="445" y="195"/>
                  </a:cubicBezTo>
                  <a:cubicBezTo>
                    <a:pt x="444" y="195"/>
                    <a:pt x="443" y="195"/>
                    <a:pt x="442" y="195"/>
                  </a:cubicBezTo>
                  <a:cubicBezTo>
                    <a:pt x="440" y="196"/>
                    <a:pt x="439" y="196"/>
                    <a:pt x="438" y="197"/>
                  </a:cubicBezTo>
                  <a:cubicBezTo>
                    <a:pt x="436" y="194"/>
                    <a:pt x="433" y="190"/>
                    <a:pt x="431" y="189"/>
                  </a:cubicBezTo>
                  <a:cubicBezTo>
                    <a:pt x="425" y="182"/>
                    <a:pt x="418" y="175"/>
                    <a:pt x="412" y="168"/>
                  </a:cubicBezTo>
                  <a:cubicBezTo>
                    <a:pt x="415" y="164"/>
                    <a:pt x="415" y="158"/>
                    <a:pt x="410" y="155"/>
                  </a:cubicBezTo>
                  <a:cubicBezTo>
                    <a:pt x="408" y="154"/>
                    <a:pt x="406" y="154"/>
                    <a:pt x="404" y="154"/>
                  </a:cubicBezTo>
                  <a:cubicBezTo>
                    <a:pt x="399" y="154"/>
                    <a:pt x="395" y="159"/>
                    <a:pt x="397" y="164"/>
                  </a:cubicBezTo>
                  <a:cubicBezTo>
                    <a:pt x="397" y="165"/>
                    <a:pt x="397" y="165"/>
                    <a:pt x="397" y="166"/>
                  </a:cubicBezTo>
                  <a:cubicBezTo>
                    <a:pt x="387" y="179"/>
                    <a:pt x="376" y="193"/>
                    <a:pt x="365" y="206"/>
                  </a:cubicBezTo>
                  <a:cubicBezTo>
                    <a:pt x="359" y="212"/>
                    <a:pt x="346" y="223"/>
                    <a:pt x="341" y="233"/>
                  </a:cubicBezTo>
                  <a:cubicBezTo>
                    <a:pt x="340" y="232"/>
                    <a:pt x="339" y="231"/>
                    <a:pt x="337" y="231"/>
                  </a:cubicBezTo>
                  <a:cubicBezTo>
                    <a:pt x="336" y="230"/>
                    <a:pt x="334" y="230"/>
                    <a:pt x="332" y="230"/>
                  </a:cubicBezTo>
                  <a:cubicBezTo>
                    <a:pt x="311" y="203"/>
                    <a:pt x="290" y="175"/>
                    <a:pt x="265" y="152"/>
                  </a:cubicBezTo>
                  <a:cubicBezTo>
                    <a:pt x="265" y="151"/>
                    <a:pt x="265" y="151"/>
                    <a:pt x="266" y="150"/>
                  </a:cubicBezTo>
                  <a:cubicBezTo>
                    <a:pt x="267" y="144"/>
                    <a:pt x="262" y="137"/>
                    <a:pt x="256" y="137"/>
                  </a:cubicBezTo>
                  <a:cubicBezTo>
                    <a:pt x="249" y="136"/>
                    <a:pt x="243" y="144"/>
                    <a:pt x="246" y="150"/>
                  </a:cubicBezTo>
                  <a:cubicBezTo>
                    <a:pt x="247" y="152"/>
                    <a:pt x="249" y="153"/>
                    <a:pt x="250" y="153"/>
                  </a:cubicBezTo>
                  <a:cubicBezTo>
                    <a:pt x="250" y="153"/>
                    <a:pt x="251" y="153"/>
                    <a:pt x="251" y="153"/>
                  </a:cubicBezTo>
                  <a:cubicBezTo>
                    <a:pt x="235" y="209"/>
                    <a:pt x="215" y="263"/>
                    <a:pt x="197" y="318"/>
                  </a:cubicBezTo>
                  <a:cubicBezTo>
                    <a:pt x="196" y="318"/>
                    <a:pt x="196" y="318"/>
                    <a:pt x="195" y="317"/>
                  </a:cubicBezTo>
                  <a:cubicBezTo>
                    <a:pt x="192" y="316"/>
                    <a:pt x="189" y="317"/>
                    <a:pt x="187" y="319"/>
                  </a:cubicBezTo>
                  <a:cubicBezTo>
                    <a:pt x="160" y="296"/>
                    <a:pt x="132" y="270"/>
                    <a:pt x="102" y="251"/>
                  </a:cubicBezTo>
                  <a:cubicBezTo>
                    <a:pt x="102" y="251"/>
                    <a:pt x="102" y="250"/>
                    <a:pt x="102" y="250"/>
                  </a:cubicBezTo>
                  <a:cubicBezTo>
                    <a:pt x="101" y="245"/>
                    <a:pt x="95" y="242"/>
                    <a:pt x="91" y="245"/>
                  </a:cubicBezTo>
                  <a:cubicBezTo>
                    <a:pt x="87" y="247"/>
                    <a:pt x="85" y="252"/>
                    <a:pt x="87" y="255"/>
                  </a:cubicBezTo>
                  <a:cubicBezTo>
                    <a:pt x="69" y="283"/>
                    <a:pt x="52" y="312"/>
                    <a:pt x="34" y="340"/>
                  </a:cubicBezTo>
                  <a:cubicBezTo>
                    <a:pt x="33" y="303"/>
                    <a:pt x="32" y="266"/>
                    <a:pt x="31" y="229"/>
                  </a:cubicBezTo>
                  <a:cubicBezTo>
                    <a:pt x="30" y="197"/>
                    <a:pt x="29" y="165"/>
                    <a:pt x="28" y="132"/>
                  </a:cubicBezTo>
                  <a:cubicBezTo>
                    <a:pt x="27" y="102"/>
                    <a:pt x="28" y="71"/>
                    <a:pt x="22" y="41"/>
                  </a:cubicBezTo>
                  <a:cubicBezTo>
                    <a:pt x="24" y="43"/>
                    <a:pt x="26" y="46"/>
                    <a:pt x="28" y="48"/>
                  </a:cubicBezTo>
                  <a:cubicBezTo>
                    <a:pt x="32" y="52"/>
                    <a:pt x="39" y="48"/>
                    <a:pt x="37" y="43"/>
                  </a:cubicBezTo>
                  <a:cubicBezTo>
                    <a:pt x="33" y="30"/>
                    <a:pt x="29" y="18"/>
                    <a:pt x="25" y="6"/>
                  </a:cubicBezTo>
                  <a:cubicBezTo>
                    <a:pt x="24" y="0"/>
                    <a:pt x="17" y="1"/>
                    <a:pt x="15" y="6"/>
                  </a:cubicBezTo>
                  <a:cubicBezTo>
                    <a:pt x="10" y="19"/>
                    <a:pt x="6" y="33"/>
                    <a:pt x="2" y="46"/>
                  </a:cubicBezTo>
                  <a:cubicBezTo>
                    <a:pt x="0" y="52"/>
                    <a:pt x="7" y="55"/>
                    <a:pt x="10" y="51"/>
                  </a:cubicBezTo>
                  <a:cubicBezTo>
                    <a:pt x="14" y="49"/>
                    <a:pt x="16" y="46"/>
                    <a:pt x="19" y="43"/>
                  </a:cubicBezTo>
                  <a:cubicBezTo>
                    <a:pt x="17" y="73"/>
                    <a:pt x="21" y="105"/>
                    <a:pt x="22" y="135"/>
                  </a:cubicBezTo>
                  <a:cubicBezTo>
                    <a:pt x="23" y="168"/>
                    <a:pt x="25" y="200"/>
                    <a:pt x="26" y="232"/>
                  </a:cubicBezTo>
                  <a:cubicBezTo>
                    <a:pt x="27" y="289"/>
                    <a:pt x="28" y="346"/>
                    <a:pt x="29" y="403"/>
                  </a:cubicBezTo>
                  <a:cubicBezTo>
                    <a:pt x="24" y="403"/>
                    <a:pt x="19" y="403"/>
                    <a:pt x="14" y="404"/>
                  </a:cubicBezTo>
                  <a:cubicBezTo>
                    <a:pt x="11" y="404"/>
                    <a:pt x="10" y="408"/>
                    <a:pt x="13" y="409"/>
                  </a:cubicBezTo>
                  <a:cubicBezTo>
                    <a:pt x="19" y="409"/>
                    <a:pt x="24" y="410"/>
                    <a:pt x="29" y="410"/>
                  </a:cubicBezTo>
                  <a:cubicBezTo>
                    <a:pt x="29" y="416"/>
                    <a:pt x="29" y="421"/>
                    <a:pt x="29" y="426"/>
                  </a:cubicBezTo>
                  <a:cubicBezTo>
                    <a:pt x="29" y="430"/>
                    <a:pt x="35" y="430"/>
                    <a:pt x="35" y="426"/>
                  </a:cubicBezTo>
                  <a:cubicBezTo>
                    <a:pt x="35" y="421"/>
                    <a:pt x="35" y="416"/>
                    <a:pt x="35" y="411"/>
                  </a:cubicBezTo>
                  <a:cubicBezTo>
                    <a:pt x="65" y="414"/>
                    <a:pt x="97" y="413"/>
                    <a:pt x="127" y="415"/>
                  </a:cubicBezTo>
                  <a:cubicBezTo>
                    <a:pt x="166" y="417"/>
                    <a:pt x="205" y="418"/>
                    <a:pt x="244" y="420"/>
                  </a:cubicBezTo>
                  <a:cubicBezTo>
                    <a:pt x="283" y="421"/>
                    <a:pt x="322" y="422"/>
                    <a:pt x="361" y="423"/>
                  </a:cubicBezTo>
                  <a:cubicBezTo>
                    <a:pt x="397" y="423"/>
                    <a:pt x="436" y="426"/>
                    <a:pt x="472" y="422"/>
                  </a:cubicBezTo>
                  <a:cubicBezTo>
                    <a:pt x="471" y="424"/>
                    <a:pt x="469" y="426"/>
                    <a:pt x="468" y="428"/>
                  </a:cubicBezTo>
                  <a:cubicBezTo>
                    <a:pt x="465" y="433"/>
                    <a:pt x="471" y="439"/>
                    <a:pt x="476" y="436"/>
                  </a:cubicBezTo>
                  <a:cubicBezTo>
                    <a:pt x="487" y="430"/>
                    <a:pt x="498" y="424"/>
                    <a:pt x="510" y="419"/>
                  </a:cubicBezTo>
                  <a:cubicBezTo>
                    <a:pt x="515" y="417"/>
                    <a:pt x="513" y="410"/>
                    <a:pt x="508" y="408"/>
                  </a:cubicBezTo>
                  <a:cubicBezTo>
                    <a:pt x="496" y="404"/>
                    <a:pt x="483" y="400"/>
                    <a:pt x="470" y="397"/>
                  </a:cubicBezTo>
                  <a:cubicBezTo>
                    <a:pt x="464" y="396"/>
                    <a:pt x="460" y="403"/>
                    <a:pt x="464" y="407"/>
                  </a:cubicBezTo>
                  <a:cubicBezTo>
                    <a:pt x="467" y="410"/>
                    <a:pt x="471" y="412"/>
                    <a:pt x="474" y="415"/>
                  </a:cubicBezTo>
                  <a:cubicBezTo>
                    <a:pt x="438" y="413"/>
                    <a:pt x="400" y="416"/>
                    <a:pt x="364" y="416"/>
                  </a:cubicBezTo>
                  <a:cubicBezTo>
                    <a:pt x="356" y="416"/>
                    <a:pt x="348" y="415"/>
                    <a:pt x="341" y="415"/>
                  </a:cubicBezTo>
                  <a:cubicBezTo>
                    <a:pt x="341" y="413"/>
                    <a:pt x="340" y="410"/>
                    <a:pt x="340" y="408"/>
                  </a:cubicBezTo>
                  <a:cubicBezTo>
                    <a:pt x="340" y="406"/>
                    <a:pt x="339" y="406"/>
                    <a:pt x="339" y="408"/>
                  </a:cubicBezTo>
                  <a:cubicBezTo>
                    <a:pt x="339" y="410"/>
                    <a:pt x="338" y="413"/>
                    <a:pt x="338" y="415"/>
                  </a:cubicBezTo>
                  <a:cubicBezTo>
                    <a:pt x="308" y="415"/>
                    <a:pt x="277" y="414"/>
                    <a:pt x="247" y="413"/>
                  </a:cubicBezTo>
                  <a:cubicBezTo>
                    <a:pt x="209" y="411"/>
                    <a:pt x="171" y="410"/>
                    <a:pt x="133" y="408"/>
                  </a:cubicBezTo>
                  <a:cubicBezTo>
                    <a:pt x="101" y="406"/>
                    <a:pt x="67" y="403"/>
                    <a:pt x="35" y="403"/>
                  </a:cubicBezTo>
                  <a:cubicBezTo>
                    <a:pt x="34" y="384"/>
                    <a:pt x="34" y="364"/>
                    <a:pt x="34" y="345"/>
                  </a:cubicBezTo>
                  <a:cubicBezTo>
                    <a:pt x="35" y="345"/>
                    <a:pt x="35" y="344"/>
                    <a:pt x="35" y="344"/>
                  </a:cubicBezTo>
                  <a:cubicBezTo>
                    <a:pt x="56" y="317"/>
                    <a:pt x="75" y="288"/>
                    <a:pt x="92" y="259"/>
                  </a:cubicBezTo>
                  <a:cubicBezTo>
                    <a:pt x="93" y="259"/>
                    <a:pt x="94" y="259"/>
                    <a:pt x="95" y="259"/>
                  </a:cubicBezTo>
                  <a:cubicBezTo>
                    <a:pt x="98" y="259"/>
                    <a:pt x="100" y="257"/>
                    <a:pt x="101" y="255"/>
                  </a:cubicBezTo>
                  <a:cubicBezTo>
                    <a:pt x="127" y="279"/>
                    <a:pt x="157" y="301"/>
                    <a:pt x="185" y="323"/>
                  </a:cubicBezTo>
                  <a:cubicBezTo>
                    <a:pt x="185" y="323"/>
                    <a:pt x="185" y="324"/>
                    <a:pt x="185" y="324"/>
                  </a:cubicBezTo>
                  <a:cubicBezTo>
                    <a:pt x="185" y="326"/>
                    <a:pt x="185" y="327"/>
                    <a:pt x="185" y="329"/>
                  </a:cubicBezTo>
                  <a:cubicBezTo>
                    <a:pt x="188" y="333"/>
                    <a:pt x="195" y="334"/>
                    <a:pt x="198" y="330"/>
                  </a:cubicBezTo>
                  <a:cubicBezTo>
                    <a:pt x="200" y="328"/>
                    <a:pt x="201" y="325"/>
                    <a:pt x="200" y="322"/>
                  </a:cubicBezTo>
                  <a:cubicBezTo>
                    <a:pt x="224" y="269"/>
                    <a:pt x="241" y="213"/>
                    <a:pt x="256" y="156"/>
                  </a:cubicBezTo>
                  <a:cubicBezTo>
                    <a:pt x="259" y="157"/>
                    <a:pt x="261" y="156"/>
                    <a:pt x="263" y="154"/>
                  </a:cubicBezTo>
                  <a:cubicBezTo>
                    <a:pt x="285" y="181"/>
                    <a:pt x="307" y="207"/>
                    <a:pt x="328" y="233"/>
                  </a:cubicBezTo>
                  <a:cubicBezTo>
                    <a:pt x="328" y="233"/>
                    <a:pt x="328" y="234"/>
                    <a:pt x="328" y="234"/>
                  </a:cubicBezTo>
                  <a:cubicBezTo>
                    <a:pt x="326" y="236"/>
                    <a:pt x="326" y="238"/>
                    <a:pt x="327" y="240"/>
                  </a:cubicBezTo>
                  <a:cubicBezTo>
                    <a:pt x="327" y="241"/>
                    <a:pt x="327" y="242"/>
                    <a:pt x="327" y="243"/>
                  </a:cubicBezTo>
                  <a:cubicBezTo>
                    <a:pt x="330" y="251"/>
                    <a:pt x="339" y="253"/>
                    <a:pt x="344" y="247"/>
                  </a:cubicBezTo>
                  <a:cubicBezTo>
                    <a:pt x="346" y="244"/>
                    <a:pt x="346" y="241"/>
                    <a:pt x="345" y="238"/>
                  </a:cubicBezTo>
                  <a:cubicBezTo>
                    <a:pt x="349" y="235"/>
                    <a:pt x="355" y="226"/>
                    <a:pt x="357" y="223"/>
                  </a:cubicBezTo>
                  <a:cubicBezTo>
                    <a:pt x="363" y="216"/>
                    <a:pt x="370" y="209"/>
                    <a:pt x="376" y="202"/>
                  </a:cubicBezTo>
                  <a:cubicBezTo>
                    <a:pt x="385" y="192"/>
                    <a:pt x="394" y="182"/>
                    <a:pt x="402" y="170"/>
                  </a:cubicBezTo>
                  <a:cubicBezTo>
                    <a:pt x="404" y="171"/>
                    <a:pt x="406" y="171"/>
                    <a:pt x="408" y="170"/>
                  </a:cubicBezTo>
                  <a:cubicBezTo>
                    <a:pt x="416" y="180"/>
                    <a:pt x="424" y="190"/>
                    <a:pt x="433" y="199"/>
                  </a:cubicBezTo>
                  <a:cubicBezTo>
                    <a:pt x="434" y="200"/>
                    <a:pt x="435" y="201"/>
                    <a:pt x="436" y="202"/>
                  </a:cubicBezTo>
                  <a:cubicBezTo>
                    <a:pt x="435" y="208"/>
                    <a:pt x="440" y="213"/>
                    <a:pt x="445" y="213"/>
                  </a:cubicBezTo>
                  <a:cubicBezTo>
                    <a:pt x="452" y="213"/>
                    <a:pt x="457" y="205"/>
                    <a:pt x="454" y="200"/>
                  </a:cubicBezTo>
                  <a:cubicBezTo>
                    <a:pt x="456" y="196"/>
                    <a:pt x="459" y="192"/>
                    <a:pt x="461" y="189"/>
                  </a:cubicBezTo>
                  <a:cubicBezTo>
                    <a:pt x="465" y="184"/>
                    <a:pt x="469" y="178"/>
                    <a:pt x="473" y="1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EE4D9A77-C0EE-44EF-B537-D66C983B4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2790825"/>
              <a:ext cx="14287" cy="26988"/>
            </a:xfrm>
            <a:custGeom>
              <a:avLst/>
              <a:gdLst>
                <a:gd name="T0" fmla="*/ 2 w 6"/>
                <a:gd name="T1" fmla="*/ 2 h 12"/>
                <a:gd name="T2" fmla="*/ 0 w 6"/>
                <a:gd name="T3" fmla="*/ 2 h 12"/>
                <a:gd name="T4" fmla="*/ 1 w 6"/>
                <a:gd name="T5" fmla="*/ 11 h 12"/>
                <a:gd name="T6" fmla="*/ 4 w 6"/>
                <a:gd name="T7" fmla="*/ 11 h 12"/>
                <a:gd name="T8" fmla="*/ 2 w 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2"/>
                    <a:pt x="3" y="12"/>
                    <a:pt x="4" y="11"/>
                  </a:cubicBezTo>
                  <a:cubicBezTo>
                    <a:pt x="6" y="8"/>
                    <a:pt x="4" y="4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77B2BB44-7217-443E-AD49-A74AAE2CF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2843213"/>
              <a:ext cx="6350" cy="22225"/>
            </a:xfrm>
            <a:custGeom>
              <a:avLst/>
              <a:gdLst>
                <a:gd name="T0" fmla="*/ 3 w 3"/>
                <a:gd name="T1" fmla="*/ 5 h 10"/>
                <a:gd name="T2" fmla="*/ 3 w 3"/>
                <a:gd name="T3" fmla="*/ 1 h 10"/>
                <a:gd name="T4" fmla="*/ 0 w 3"/>
                <a:gd name="T5" fmla="*/ 1 h 10"/>
                <a:gd name="T6" fmla="*/ 0 w 3"/>
                <a:gd name="T7" fmla="*/ 5 h 10"/>
                <a:gd name="T8" fmla="*/ 1 w 3"/>
                <a:gd name="T9" fmla="*/ 9 h 10"/>
                <a:gd name="T10" fmla="*/ 2 w 3"/>
                <a:gd name="T11" fmla="*/ 9 h 10"/>
                <a:gd name="T12" fmla="*/ 3 w 3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3" y="5"/>
                  </a:moveTo>
                  <a:cubicBezTo>
                    <a:pt x="3" y="4"/>
                    <a:pt x="3" y="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0"/>
                    <a:pt x="2" y="9"/>
                  </a:cubicBezTo>
                  <a:cubicBezTo>
                    <a:pt x="3" y="8"/>
                    <a:pt x="3" y="7"/>
                    <a:pt x="3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883958D2-5C5F-4AE7-9D99-F749CFD4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2884488"/>
              <a:ext cx="12700" cy="25400"/>
            </a:xfrm>
            <a:custGeom>
              <a:avLst/>
              <a:gdLst>
                <a:gd name="T0" fmla="*/ 4 w 5"/>
                <a:gd name="T1" fmla="*/ 2 h 12"/>
                <a:gd name="T2" fmla="*/ 1 w 5"/>
                <a:gd name="T3" fmla="*/ 2 h 12"/>
                <a:gd name="T4" fmla="*/ 0 w 5"/>
                <a:gd name="T5" fmla="*/ 9 h 12"/>
                <a:gd name="T6" fmla="*/ 4 w 5"/>
                <a:gd name="T7" fmla="*/ 9 h 12"/>
                <a:gd name="T8" fmla="*/ 4 w 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2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12"/>
                    <a:pt x="4" y="12"/>
                    <a:pt x="4" y="9"/>
                  </a:cubicBezTo>
                  <a:cubicBezTo>
                    <a:pt x="5" y="7"/>
                    <a:pt x="4" y="4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58E73391-FBB7-4773-9599-E15404B89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2933700"/>
              <a:ext cx="12700" cy="23813"/>
            </a:xfrm>
            <a:custGeom>
              <a:avLst/>
              <a:gdLst>
                <a:gd name="T0" fmla="*/ 4 w 5"/>
                <a:gd name="T1" fmla="*/ 1 h 11"/>
                <a:gd name="T2" fmla="*/ 1 w 5"/>
                <a:gd name="T3" fmla="*/ 1 h 11"/>
                <a:gd name="T4" fmla="*/ 1 w 5"/>
                <a:gd name="T5" fmla="*/ 10 h 11"/>
                <a:gd name="T6" fmla="*/ 4 w 5"/>
                <a:gd name="T7" fmla="*/ 10 h 11"/>
                <a:gd name="T8" fmla="*/ 4 w 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4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4"/>
                    <a:pt x="0" y="7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5" y="7"/>
                    <a:pt x="4" y="4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B38FA712-0C22-4C10-98CA-4F03022B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2974975"/>
              <a:ext cx="9525" cy="25400"/>
            </a:xfrm>
            <a:custGeom>
              <a:avLst/>
              <a:gdLst>
                <a:gd name="T0" fmla="*/ 4 w 4"/>
                <a:gd name="T1" fmla="*/ 6 h 12"/>
                <a:gd name="T2" fmla="*/ 4 w 4"/>
                <a:gd name="T3" fmla="*/ 1 h 12"/>
                <a:gd name="T4" fmla="*/ 1 w 4"/>
                <a:gd name="T5" fmla="*/ 1 h 12"/>
                <a:gd name="T6" fmla="*/ 1 w 4"/>
                <a:gd name="T7" fmla="*/ 6 h 12"/>
                <a:gd name="T8" fmla="*/ 1 w 4"/>
                <a:gd name="T9" fmla="*/ 11 h 12"/>
                <a:gd name="T10" fmla="*/ 4 w 4"/>
                <a:gd name="T11" fmla="*/ 11 h 12"/>
                <a:gd name="T12" fmla="*/ 4 w 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4" y="6"/>
                  </a:moveTo>
                  <a:cubicBezTo>
                    <a:pt x="4" y="5"/>
                    <a:pt x="4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2" y="12"/>
                    <a:pt x="3" y="12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C111125A-3D57-4319-AA98-8AD86F7AE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3022600"/>
              <a:ext cx="9525" cy="30163"/>
            </a:xfrm>
            <a:custGeom>
              <a:avLst/>
              <a:gdLst>
                <a:gd name="T0" fmla="*/ 4 w 4"/>
                <a:gd name="T1" fmla="*/ 7 h 14"/>
                <a:gd name="T2" fmla="*/ 3 w 4"/>
                <a:gd name="T3" fmla="*/ 2 h 14"/>
                <a:gd name="T4" fmla="*/ 0 w 4"/>
                <a:gd name="T5" fmla="*/ 2 h 14"/>
                <a:gd name="T6" fmla="*/ 1 w 4"/>
                <a:gd name="T7" fmla="*/ 13 h 14"/>
                <a:gd name="T8" fmla="*/ 4 w 4"/>
                <a:gd name="T9" fmla="*/ 13 h 14"/>
                <a:gd name="T10" fmla="*/ 4 w 4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7"/>
                  </a:moveTo>
                  <a:cubicBezTo>
                    <a:pt x="4" y="5"/>
                    <a:pt x="3" y="4"/>
                    <a:pt x="3" y="2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0" y="10"/>
                    <a:pt x="1" y="13"/>
                  </a:cubicBezTo>
                  <a:cubicBezTo>
                    <a:pt x="2" y="14"/>
                    <a:pt x="4" y="14"/>
                    <a:pt x="4" y="13"/>
                  </a:cubicBezTo>
                  <a:cubicBezTo>
                    <a:pt x="4" y="11"/>
                    <a:pt x="4" y="9"/>
                    <a:pt x="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435057F3-185F-4CDE-9E89-96630F932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5" y="3070225"/>
              <a:ext cx="7937" cy="20638"/>
            </a:xfrm>
            <a:custGeom>
              <a:avLst/>
              <a:gdLst>
                <a:gd name="T0" fmla="*/ 3 w 3"/>
                <a:gd name="T1" fmla="*/ 6 h 10"/>
                <a:gd name="T2" fmla="*/ 3 w 3"/>
                <a:gd name="T3" fmla="*/ 1 h 10"/>
                <a:gd name="T4" fmla="*/ 0 w 3"/>
                <a:gd name="T5" fmla="*/ 1 h 10"/>
                <a:gd name="T6" fmla="*/ 0 w 3"/>
                <a:gd name="T7" fmla="*/ 6 h 10"/>
                <a:gd name="T8" fmla="*/ 0 w 3"/>
                <a:gd name="T9" fmla="*/ 9 h 10"/>
                <a:gd name="T10" fmla="*/ 3 w 3"/>
                <a:gd name="T11" fmla="*/ 9 h 10"/>
                <a:gd name="T12" fmla="*/ 3 w 3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3" y="6"/>
                  </a:moveTo>
                  <a:cubicBezTo>
                    <a:pt x="3" y="4"/>
                    <a:pt x="3" y="3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0"/>
                    <a:pt x="2" y="10"/>
                    <a:pt x="3" y="9"/>
                  </a:cubicBezTo>
                  <a:cubicBezTo>
                    <a:pt x="3" y="8"/>
                    <a:pt x="3" y="7"/>
                    <a:pt x="3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6656E71C-62DC-4FAF-8CE1-DFCBBCED5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2962275"/>
              <a:ext cx="11112" cy="19050"/>
            </a:xfrm>
            <a:custGeom>
              <a:avLst/>
              <a:gdLst>
                <a:gd name="T0" fmla="*/ 4 w 5"/>
                <a:gd name="T1" fmla="*/ 6 h 9"/>
                <a:gd name="T2" fmla="*/ 3 w 5"/>
                <a:gd name="T3" fmla="*/ 2 h 9"/>
                <a:gd name="T4" fmla="*/ 1 w 5"/>
                <a:gd name="T5" fmla="*/ 1 h 9"/>
                <a:gd name="T6" fmla="*/ 2 w 5"/>
                <a:gd name="T7" fmla="*/ 8 h 9"/>
                <a:gd name="T8" fmla="*/ 4 w 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6"/>
                  </a:moveTo>
                  <a:cubicBezTo>
                    <a:pt x="4" y="5"/>
                    <a:pt x="3" y="3"/>
                    <a:pt x="3" y="2"/>
                  </a:cubicBezTo>
                  <a:cubicBezTo>
                    <a:pt x="4" y="0"/>
                    <a:pt x="1" y="0"/>
                    <a:pt x="1" y="1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7"/>
                    <a:pt x="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8D97DAF6-5D62-427B-BCDD-2BB017A5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009900"/>
              <a:ext cx="9525" cy="30163"/>
            </a:xfrm>
            <a:custGeom>
              <a:avLst/>
              <a:gdLst>
                <a:gd name="T0" fmla="*/ 4 w 4"/>
                <a:gd name="T1" fmla="*/ 8 h 14"/>
                <a:gd name="T2" fmla="*/ 3 w 4"/>
                <a:gd name="T3" fmla="*/ 2 h 14"/>
                <a:gd name="T4" fmla="*/ 1 w 4"/>
                <a:gd name="T5" fmla="*/ 2 h 14"/>
                <a:gd name="T6" fmla="*/ 0 w 4"/>
                <a:gd name="T7" fmla="*/ 8 h 14"/>
                <a:gd name="T8" fmla="*/ 1 w 4"/>
                <a:gd name="T9" fmla="*/ 13 h 14"/>
                <a:gd name="T10" fmla="*/ 3 w 4"/>
                <a:gd name="T11" fmla="*/ 13 h 14"/>
                <a:gd name="T12" fmla="*/ 4 w 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4" y="8"/>
                  </a:moveTo>
                  <a:cubicBezTo>
                    <a:pt x="4" y="6"/>
                    <a:pt x="4" y="4"/>
                    <a:pt x="3" y="2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2"/>
                    <a:pt x="4" y="10"/>
                    <a:pt x="4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2733C0A2-CF02-4159-81E2-3D9E4674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063875"/>
              <a:ext cx="14287" cy="31750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3 h 15"/>
                <a:gd name="T4" fmla="*/ 0 w 6"/>
                <a:gd name="T5" fmla="*/ 8 h 15"/>
                <a:gd name="T6" fmla="*/ 0 w 6"/>
                <a:gd name="T7" fmla="*/ 13 h 15"/>
                <a:gd name="T8" fmla="*/ 3 w 6"/>
                <a:gd name="T9" fmla="*/ 14 h 15"/>
                <a:gd name="T10" fmla="*/ 3 w 6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4"/>
                    <a:pt x="2" y="15"/>
                    <a:pt x="3" y="14"/>
                  </a:cubicBezTo>
                  <a:cubicBezTo>
                    <a:pt x="6" y="10"/>
                    <a:pt x="4" y="5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87357F2B-BC35-402E-AACB-763E3240A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2578100"/>
              <a:ext cx="7937" cy="30163"/>
            </a:xfrm>
            <a:custGeom>
              <a:avLst/>
              <a:gdLst>
                <a:gd name="T0" fmla="*/ 4 w 4"/>
                <a:gd name="T1" fmla="*/ 2 h 14"/>
                <a:gd name="T2" fmla="*/ 1 w 4"/>
                <a:gd name="T3" fmla="*/ 2 h 14"/>
                <a:gd name="T4" fmla="*/ 1 w 4"/>
                <a:gd name="T5" fmla="*/ 12 h 14"/>
                <a:gd name="T6" fmla="*/ 4 w 4"/>
                <a:gd name="T7" fmla="*/ 12 h 14"/>
                <a:gd name="T8" fmla="*/ 4 w 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4" y="2"/>
                  </a:moveTo>
                  <a:cubicBezTo>
                    <a:pt x="4" y="0"/>
                    <a:pt x="1" y="0"/>
                    <a:pt x="1" y="2"/>
                  </a:cubicBezTo>
                  <a:cubicBezTo>
                    <a:pt x="0" y="5"/>
                    <a:pt x="0" y="9"/>
                    <a:pt x="1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9"/>
                    <a:pt x="4" y="5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19A235B7-FE6D-4156-9CCA-CBCCEE953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2632075"/>
              <a:ext cx="9525" cy="36513"/>
            </a:xfrm>
            <a:custGeom>
              <a:avLst/>
              <a:gdLst>
                <a:gd name="T0" fmla="*/ 2 w 4"/>
                <a:gd name="T1" fmla="*/ 2 h 17"/>
                <a:gd name="T2" fmla="*/ 0 w 4"/>
                <a:gd name="T3" fmla="*/ 2 h 17"/>
                <a:gd name="T4" fmla="*/ 1 w 4"/>
                <a:gd name="T5" fmla="*/ 15 h 17"/>
                <a:gd name="T6" fmla="*/ 3 w 4"/>
                <a:gd name="T7" fmla="*/ 15 h 17"/>
                <a:gd name="T8" fmla="*/ 2 w 4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4" y="11"/>
                    <a:pt x="3" y="6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65EDEFDB-91D0-4FAC-BBA5-984A86D58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2703513"/>
              <a:ext cx="9525" cy="26988"/>
            </a:xfrm>
            <a:custGeom>
              <a:avLst/>
              <a:gdLst>
                <a:gd name="T0" fmla="*/ 2 w 4"/>
                <a:gd name="T1" fmla="*/ 1 h 13"/>
                <a:gd name="T2" fmla="*/ 0 w 4"/>
                <a:gd name="T3" fmla="*/ 2 h 13"/>
                <a:gd name="T4" fmla="*/ 1 w 4"/>
                <a:gd name="T5" fmla="*/ 11 h 13"/>
                <a:gd name="T6" fmla="*/ 4 w 4"/>
                <a:gd name="T7" fmla="*/ 11 h 13"/>
                <a:gd name="T8" fmla="*/ 2 w 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2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1" y="13"/>
                    <a:pt x="4" y="12"/>
                    <a:pt x="4" y="11"/>
                  </a:cubicBezTo>
                  <a:cubicBezTo>
                    <a:pt x="4" y="7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8A985D6A-B161-4AD6-AD68-DF4938E3A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2765425"/>
              <a:ext cx="9525" cy="38100"/>
            </a:xfrm>
            <a:custGeom>
              <a:avLst/>
              <a:gdLst>
                <a:gd name="T0" fmla="*/ 2 w 4"/>
                <a:gd name="T1" fmla="*/ 2 h 18"/>
                <a:gd name="T2" fmla="*/ 0 w 4"/>
                <a:gd name="T3" fmla="*/ 2 h 18"/>
                <a:gd name="T4" fmla="*/ 1 w 4"/>
                <a:gd name="T5" fmla="*/ 17 h 18"/>
                <a:gd name="T6" fmla="*/ 3 w 4"/>
                <a:gd name="T7" fmla="*/ 17 h 18"/>
                <a:gd name="T8" fmla="*/ 2 w 4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2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0" y="12"/>
                    <a:pt x="1" y="17"/>
                  </a:cubicBezTo>
                  <a:cubicBezTo>
                    <a:pt x="2" y="17"/>
                    <a:pt x="3" y="18"/>
                    <a:pt x="3" y="17"/>
                  </a:cubicBezTo>
                  <a:cubicBezTo>
                    <a:pt x="4" y="12"/>
                    <a:pt x="3" y="6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E6EFF80D-F084-49E7-8776-12703751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2832100"/>
              <a:ext cx="9525" cy="25400"/>
            </a:xfrm>
            <a:custGeom>
              <a:avLst/>
              <a:gdLst>
                <a:gd name="T0" fmla="*/ 3 w 4"/>
                <a:gd name="T1" fmla="*/ 1 h 12"/>
                <a:gd name="T2" fmla="*/ 1 w 4"/>
                <a:gd name="T3" fmla="*/ 2 h 12"/>
                <a:gd name="T4" fmla="*/ 0 w 4"/>
                <a:gd name="T5" fmla="*/ 10 h 12"/>
                <a:gd name="T6" fmla="*/ 2 w 4"/>
                <a:gd name="T7" fmla="*/ 11 h 12"/>
                <a:gd name="T8" fmla="*/ 3 w 4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3" y="1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2" y="12"/>
                    <a:pt x="2" y="11"/>
                  </a:cubicBezTo>
                  <a:cubicBezTo>
                    <a:pt x="4" y="8"/>
                    <a:pt x="4" y="5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DB757123-F279-4A7D-91A5-C321AAA1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2887663"/>
              <a:ext cx="7937" cy="34925"/>
            </a:xfrm>
            <a:custGeom>
              <a:avLst/>
              <a:gdLst>
                <a:gd name="T0" fmla="*/ 2 w 3"/>
                <a:gd name="T1" fmla="*/ 1 h 16"/>
                <a:gd name="T2" fmla="*/ 1 w 3"/>
                <a:gd name="T3" fmla="*/ 1 h 16"/>
                <a:gd name="T4" fmla="*/ 0 w 3"/>
                <a:gd name="T5" fmla="*/ 14 h 16"/>
                <a:gd name="T6" fmla="*/ 2 w 3"/>
                <a:gd name="T7" fmla="*/ 14 h 16"/>
                <a:gd name="T8" fmla="*/ 2 w 3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6"/>
                    <a:pt x="2" y="16"/>
                    <a:pt x="2" y="14"/>
                  </a:cubicBezTo>
                  <a:cubicBezTo>
                    <a:pt x="3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8D961ACB-8BDF-4EF2-A003-8D4DAD0E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2951163"/>
              <a:ext cx="9525" cy="31750"/>
            </a:xfrm>
            <a:custGeom>
              <a:avLst/>
              <a:gdLst>
                <a:gd name="T0" fmla="*/ 3 w 4"/>
                <a:gd name="T1" fmla="*/ 2 h 15"/>
                <a:gd name="T2" fmla="*/ 0 w 4"/>
                <a:gd name="T3" fmla="*/ 2 h 15"/>
                <a:gd name="T4" fmla="*/ 1 w 4"/>
                <a:gd name="T5" fmla="*/ 14 h 15"/>
                <a:gd name="T6" fmla="*/ 4 w 4"/>
                <a:gd name="T7" fmla="*/ 14 h 15"/>
                <a:gd name="T8" fmla="*/ 3 w 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3" y="2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0" y="10"/>
                    <a:pt x="1" y="14"/>
                  </a:cubicBezTo>
                  <a:cubicBezTo>
                    <a:pt x="1" y="15"/>
                    <a:pt x="4" y="15"/>
                    <a:pt x="4" y="14"/>
                  </a:cubicBezTo>
                  <a:cubicBezTo>
                    <a:pt x="4" y="10"/>
                    <a:pt x="3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893428B4-2CE7-49F9-B391-5DFB5A26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013075"/>
              <a:ext cx="4762" cy="20638"/>
            </a:xfrm>
            <a:custGeom>
              <a:avLst/>
              <a:gdLst>
                <a:gd name="T0" fmla="*/ 2 w 2"/>
                <a:gd name="T1" fmla="*/ 2 h 9"/>
                <a:gd name="T2" fmla="*/ 0 w 2"/>
                <a:gd name="T3" fmla="*/ 2 h 9"/>
                <a:gd name="T4" fmla="*/ 0 w 2"/>
                <a:gd name="T5" fmla="*/ 8 h 9"/>
                <a:gd name="T6" fmla="*/ 2 w 2"/>
                <a:gd name="T7" fmla="*/ 8 h 9"/>
                <a:gd name="T8" fmla="*/ 2 w 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9"/>
                    <a:pt x="2" y="9"/>
                    <a:pt x="2" y="8"/>
                  </a:cubicBezTo>
                  <a:cubicBezTo>
                    <a:pt x="2" y="6"/>
                    <a:pt x="2" y="4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583BF0DF-458F-4AF5-A74A-D1B4D000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060700"/>
              <a:ext cx="12700" cy="34925"/>
            </a:xfrm>
            <a:custGeom>
              <a:avLst/>
              <a:gdLst>
                <a:gd name="T0" fmla="*/ 3 w 5"/>
                <a:gd name="T1" fmla="*/ 2 h 16"/>
                <a:gd name="T2" fmla="*/ 0 w 5"/>
                <a:gd name="T3" fmla="*/ 3 h 16"/>
                <a:gd name="T4" fmla="*/ 1 w 5"/>
                <a:gd name="T5" fmla="*/ 15 h 16"/>
                <a:gd name="T6" fmla="*/ 4 w 5"/>
                <a:gd name="T7" fmla="*/ 15 h 16"/>
                <a:gd name="T8" fmla="*/ 3 w 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3" y="2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1" y="7"/>
                    <a:pt x="0" y="11"/>
                    <a:pt x="1" y="15"/>
                  </a:cubicBezTo>
                  <a:cubicBezTo>
                    <a:pt x="1" y="16"/>
                    <a:pt x="3" y="16"/>
                    <a:pt x="4" y="15"/>
                  </a:cubicBezTo>
                  <a:cubicBezTo>
                    <a:pt x="5" y="11"/>
                    <a:pt x="4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32F6F33D-5C97-4D13-964C-D8B7F950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2784475"/>
              <a:ext cx="7937" cy="23813"/>
            </a:xfrm>
            <a:custGeom>
              <a:avLst/>
              <a:gdLst>
                <a:gd name="T0" fmla="*/ 3 w 4"/>
                <a:gd name="T1" fmla="*/ 1 h 11"/>
                <a:gd name="T2" fmla="*/ 1 w 4"/>
                <a:gd name="T3" fmla="*/ 1 h 11"/>
                <a:gd name="T4" fmla="*/ 1 w 4"/>
                <a:gd name="T5" fmla="*/ 10 h 11"/>
                <a:gd name="T6" fmla="*/ 3 w 4"/>
                <a:gd name="T7" fmla="*/ 10 h 11"/>
                <a:gd name="T8" fmla="*/ 3 w 4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3" y="11"/>
                    <a:pt x="3" y="10"/>
                  </a:cubicBezTo>
                  <a:cubicBezTo>
                    <a:pt x="4" y="7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EE49706A-942B-4A08-9F94-58984066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2838450"/>
              <a:ext cx="6350" cy="30163"/>
            </a:xfrm>
            <a:custGeom>
              <a:avLst/>
              <a:gdLst>
                <a:gd name="T0" fmla="*/ 3 w 3"/>
                <a:gd name="T1" fmla="*/ 2 h 14"/>
                <a:gd name="T2" fmla="*/ 0 w 3"/>
                <a:gd name="T3" fmla="*/ 2 h 14"/>
                <a:gd name="T4" fmla="*/ 0 w 3"/>
                <a:gd name="T5" fmla="*/ 13 h 14"/>
                <a:gd name="T6" fmla="*/ 3 w 3"/>
                <a:gd name="T7" fmla="*/ 13 h 14"/>
                <a:gd name="T8" fmla="*/ 3 w 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2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4"/>
                    <a:pt x="3" y="14"/>
                    <a:pt x="3" y="13"/>
                  </a:cubicBezTo>
                  <a:cubicBezTo>
                    <a:pt x="3" y="9"/>
                    <a:pt x="3" y="5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8F986BF9-8522-4943-8ACE-96D9AF1C3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2909888"/>
              <a:ext cx="6350" cy="34925"/>
            </a:xfrm>
            <a:custGeom>
              <a:avLst/>
              <a:gdLst>
                <a:gd name="T0" fmla="*/ 2 w 3"/>
                <a:gd name="T1" fmla="*/ 1 h 16"/>
                <a:gd name="T2" fmla="*/ 1 w 3"/>
                <a:gd name="T3" fmla="*/ 1 h 16"/>
                <a:gd name="T4" fmla="*/ 1 w 3"/>
                <a:gd name="T5" fmla="*/ 15 h 16"/>
                <a:gd name="T6" fmla="*/ 2 w 3"/>
                <a:gd name="T7" fmla="*/ 15 h 16"/>
                <a:gd name="T8" fmla="*/ 2 w 3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3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47BA97D8-EF3C-41CA-B1AB-2C1BD73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2987675"/>
              <a:ext cx="6350" cy="25400"/>
            </a:xfrm>
            <a:custGeom>
              <a:avLst/>
              <a:gdLst>
                <a:gd name="T0" fmla="*/ 2 w 3"/>
                <a:gd name="T1" fmla="*/ 1 h 12"/>
                <a:gd name="T2" fmla="*/ 1 w 3"/>
                <a:gd name="T3" fmla="*/ 1 h 12"/>
                <a:gd name="T4" fmla="*/ 0 w 3"/>
                <a:gd name="T5" fmla="*/ 11 h 12"/>
                <a:gd name="T6" fmla="*/ 3 w 3"/>
                <a:gd name="T7" fmla="*/ 11 h 12"/>
                <a:gd name="T8" fmla="*/ 2 w 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2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4"/>
                    <a:pt x="0" y="7"/>
                    <a:pt x="0" y="11"/>
                  </a:cubicBezTo>
                  <a:cubicBezTo>
                    <a:pt x="0" y="12"/>
                    <a:pt x="3" y="12"/>
                    <a:pt x="3" y="11"/>
                  </a:cubicBez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F2BB94D6-049C-4198-8678-620AE9BF5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3046413"/>
              <a:ext cx="11112" cy="36513"/>
            </a:xfrm>
            <a:custGeom>
              <a:avLst/>
              <a:gdLst>
                <a:gd name="T0" fmla="*/ 4 w 5"/>
                <a:gd name="T1" fmla="*/ 1 h 17"/>
                <a:gd name="T2" fmla="*/ 1 w 5"/>
                <a:gd name="T3" fmla="*/ 1 h 17"/>
                <a:gd name="T4" fmla="*/ 1 w 5"/>
                <a:gd name="T5" fmla="*/ 16 h 17"/>
                <a:gd name="T6" fmla="*/ 4 w 5"/>
                <a:gd name="T7" fmla="*/ 16 h 17"/>
                <a:gd name="T8" fmla="*/ 4 w 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4" y="1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1" y="6"/>
                    <a:pt x="0" y="11"/>
                    <a:pt x="1" y="16"/>
                  </a:cubicBezTo>
                  <a:cubicBezTo>
                    <a:pt x="2" y="17"/>
                    <a:pt x="3" y="17"/>
                    <a:pt x="4" y="16"/>
                  </a:cubicBezTo>
                  <a:cubicBezTo>
                    <a:pt x="5" y="11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680A349F-7824-4EB2-93BC-EADB4813C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2614613"/>
              <a:ext cx="11112" cy="38100"/>
            </a:xfrm>
            <a:custGeom>
              <a:avLst/>
              <a:gdLst>
                <a:gd name="T0" fmla="*/ 4 w 5"/>
                <a:gd name="T1" fmla="*/ 2 h 18"/>
                <a:gd name="T2" fmla="*/ 2 w 5"/>
                <a:gd name="T3" fmla="*/ 1 h 18"/>
                <a:gd name="T4" fmla="*/ 2 w 5"/>
                <a:gd name="T5" fmla="*/ 16 h 18"/>
                <a:gd name="T6" fmla="*/ 5 w 5"/>
                <a:gd name="T7" fmla="*/ 16 h 18"/>
                <a:gd name="T8" fmla="*/ 4 w 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4" y="2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2" y="18"/>
                    <a:pt x="5" y="18"/>
                    <a:pt x="5" y="16"/>
                  </a:cubicBezTo>
                  <a:cubicBezTo>
                    <a:pt x="4" y="11"/>
                    <a:pt x="4" y="7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B1F43E24-E6EC-4661-8B46-9C7F5D09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2695575"/>
              <a:ext cx="4762" cy="31750"/>
            </a:xfrm>
            <a:custGeom>
              <a:avLst/>
              <a:gdLst>
                <a:gd name="T0" fmla="*/ 1 w 2"/>
                <a:gd name="T1" fmla="*/ 0 h 14"/>
                <a:gd name="T2" fmla="*/ 0 w 2"/>
                <a:gd name="T3" fmla="*/ 0 h 14"/>
                <a:gd name="T4" fmla="*/ 1 w 2"/>
                <a:gd name="T5" fmla="*/ 13 h 14"/>
                <a:gd name="T6" fmla="*/ 2 w 2"/>
                <a:gd name="T7" fmla="*/ 13 h 14"/>
                <a:gd name="T8" fmla="*/ 1 w 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5"/>
                    <a:pt x="0" y="9"/>
                    <a:pt x="1" y="13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8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EC1413EC-02B9-4F3A-8E67-6FAA12677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2757488"/>
              <a:ext cx="6350" cy="26988"/>
            </a:xfrm>
            <a:custGeom>
              <a:avLst/>
              <a:gdLst>
                <a:gd name="T0" fmla="*/ 3 w 3"/>
                <a:gd name="T1" fmla="*/ 1 h 13"/>
                <a:gd name="T2" fmla="*/ 1 w 3"/>
                <a:gd name="T3" fmla="*/ 1 h 13"/>
                <a:gd name="T4" fmla="*/ 1 w 3"/>
                <a:gd name="T5" fmla="*/ 12 h 13"/>
                <a:gd name="T6" fmla="*/ 3 w 3"/>
                <a:gd name="T7" fmla="*/ 12 h 13"/>
                <a:gd name="T8" fmla="*/ 3 w 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1" y="13"/>
                    <a:pt x="3" y="13"/>
                    <a:pt x="3" y="12"/>
                  </a:cubicBezTo>
                  <a:cubicBezTo>
                    <a:pt x="3" y="8"/>
                    <a:pt x="3" y="5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7E711FE1-D2B0-4D42-A117-862A270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2819400"/>
              <a:ext cx="4762" cy="31750"/>
            </a:xfrm>
            <a:custGeom>
              <a:avLst/>
              <a:gdLst>
                <a:gd name="T0" fmla="*/ 2 w 2"/>
                <a:gd name="T1" fmla="*/ 1 h 15"/>
                <a:gd name="T2" fmla="*/ 0 w 2"/>
                <a:gd name="T3" fmla="*/ 1 h 15"/>
                <a:gd name="T4" fmla="*/ 0 w 2"/>
                <a:gd name="T5" fmla="*/ 14 h 15"/>
                <a:gd name="T6" fmla="*/ 1 w 2"/>
                <a:gd name="T7" fmla="*/ 14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2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590A2FBC-6056-4F11-A685-872CC2AF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2895600"/>
              <a:ext cx="11112" cy="26988"/>
            </a:xfrm>
            <a:custGeom>
              <a:avLst/>
              <a:gdLst>
                <a:gd name="T0" fmla="*/ 2 w 5"/>
                <a:gd name="T1" fmla="*/ 1 h 13"/>
                <a:gd name="T2" fmla="*/ 1 w 5"/>
                <a:gd name="T3" fmla="*/ 1 h 13"/>
                <a:gd name="T4" fmla="*/ 3 w 5"/>
                <a:gd name="T5" fmla="*/ 12 h 13"/>
                <a:gd name="T6" fmla="*/ 4 w 5"/>
                <a:gd name="T7" fmla="*/ 12 h 13"/>
                <a:gd name="T8" fmla="*/ 2 w 5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2" y="1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3" y="5"/>
                    <a:pt x="3" y="8"/>
                    <a:pt x="3" y="12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5" y="8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39A26A56-E1AA-4409-8936-DDB75569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2955925"/>
              <a:ext cx="7937" cy="33338"/>
            </a:xfrm>
            <a:custGeom>
              <a:avLst/>
              <a:gdLst>
                <a:gd name="T0" fmla="*/ 2 w 3"/>
                <a:gd name="T1" fmla="*/ 0 h 16"/>
                <a:gd name="T2" fmla="*/ 1 w 3"/>
                <a:gd name="T3" fmla="*/ 0 h 16"/>
                <a:gd name="T4" fmla="*/ 1 w 3"/>
                <a:gd name="T5" fmla="*/ 15 h 16"/>
                <a:gd name="T6" fmla="*/ 2 w 3"/>
                <a:gd name="T7" fmla="*/ 15 h 16"/>
                <a:gd name="T8" fmla="*/ 2 w 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977A2F07-6818-495C-99CB-B766C51FF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3025775"/>
              <a:ext cx="6350" cy="34925"/>
            </a:xfrm>
            <a:custGeom>
              <a:avLst/>
              <a:gdLst>
                <a:gd name="T0" fmla="*/ 3 w 3"/>
                <a:gd name="T1" fmla="*/ 1 h 16"/>
                <a:gd name="T2" fmla="*/ 1 w 3"/>
                <a:gd name="T3" fmla="*/ 1 h 16"/>
                <a:gd name="T4" fmla="*/ 1 w 3"/>
                <a:gd name="T5" fmla="*/ 15 h 16"/>
                <a:gd name="T6" fmla="*/ 2 w 3"/>
                <a:gd name="T7" fmla="*/ 15 h 16"/>
                <a:gd name="T8" fmla="*/ 3 w 3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3" y="1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6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3" y="6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790908C5-5299-4DA5-B672-D1746A93C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3079750"/>
              <a:ext cx="12700" cy="34925"/>
            </a:xfrm>
            <a:custGeom>
              <a:avLst/>
              <a:gdLst>
                <a:gd name="T0" fmla="*/ 4 w 5"/>
                <a:gd name="T1" fmla="*/ 1 h 16"/>
                <a:gd name="T2" fmla="*/ 2 w 5"/>
                <a:gd name="T3" fmla="*/ 1 h 16"/>
                <a:gd name="T4" fmla="*/ 2 w 5"/>
                <a:gd name="T5" fmla="*/ 14 h 16"/>
                <a:gd name="T6" fmla="*/ 5 w 5"/>
                <a:gd name="T7" fmla="*/ 14 h 16"/>
                <a:gd name="T8" fmla="*/ 4 w 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4" y="1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1" y="5"/>
                    <a:pt x="0" y="10"/>
                    <a:pt x="2" y="14"/>
                  </a:cubicBezTo>
                  <a:cubicBezTo>
                    <a:pt x="2" y="16"/>
                    <a:pt x="5" y="16"/>
                    <a:pt x="5" y="14"/>
                  </a:cubicBezTo>
                  <a:cubicBezTo>
                    <a:pt x="5" y="10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76B1163E-64DF-4A54-9E8E-072F2C2D6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2706688"/>
              <a:ext cx="6350" cy="34925"/>
            </a:xfrm>
            <a:custGeom>
              <a:avLst/>
              <a:gdLst>
                <a:gd name="T0" fmla="*/ 3 w 3"/>
                <a:gd name="T1" fmla="*/ 2 h 16"/>
                <a:gd name="T2" fmla="*/ 0 w 3"/>
                <a:gd name="T3" fmla="*/ 2 h 16"/>
                <a:gd name="T4" fmla="*/ 0 w 3"/>
                <a:gd name="T5" fmla="*/ 14 h 16"/>
                <a:gd name="T6" fmla="*/ 3 w 3"/>
                <a:gd name="T7" fmla="*/ 14 h 16"/>
                <a:gd name="T8" fmla="*/ 3 w 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3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0" y="16"/>
                    <a:pt x="3" y="16"/>
                    <a:pt x="3" y="14"/>
                  </a:cubicBezTo>
                  <a:cubicBezTo>
                    <a:pt x="3" y="10"/>
                    <a:pt x="3" y="6"/>
                    <a:pt x="3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id="{32167C85-D342-4BD5-A08D-85C2E291D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778125"/>
              <a:ext cx="6350" cy="36513"/>
            </a:xfrm>
            <a:custGeom>
              <a:avLst/>
              <a:gdLst>
                <a:gd name="T0" fmla="*/ 2 w 3"/>
                <a:gd name="T1" fmla="*/ 1 h 17"/>
                <a:gd name="T2" fmla="*/ 0 w 3"/>
                <a:gd name="T3" fmla="*/ 1 h 17"/>
                <a:gd name="T4" fmla="*/ 1 w 3"/>
                <a:gd name="T5" fmla="*/ 16 h 17"/>
                <a:gd name="T6" fmla="*/ 3 w 3"/>
                <a:gd name="T7" fmla="*/ 15 h 17"/>
                <a:gd name="T8" fmla="*/ 2 w 3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7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6"/>
                    <a:pt x="1" y="11"/>
                    <a:pt x="1" y="16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3" y="11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6">
              <a:extLst>
                <a:ext uri="{FF2B5EF4-FFF2-40B4-BE49-F238E27FC236}">
                  <a16:creationId xmlns:a16="http://schemas.microsoft.com/office/drawing/2014/main" id="{C767F988-0AAA-4AA0-AD81-4EB15351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2847975"/>
              <a:ext cx="6350" cy="33338"/>
            </a:xfrm>
            <a:custGeom>
              <a:avLst/>
              <a:gdLst>
                <a:gd name="T0" fmla="*/ 2 w 3"/>
                <a:gd name="T1" fmla="*/ 1 h 16"/>
                <a:gd name="T2" fmla="*/ 1 w 3"/>
                <a:gd name="T3" fmla="*/ 1 h 16"/>
                <a:gd name="T4" fmla="*/ 1 w 3"/>
                <a:gd name="T5" fmla="*/ 15 h 16"/>
                <a:gd name="T6" fmla="*/ 2 w 3"/>
                <a:gd name="T7" fmla="*/ 15 h 16"/>
                <a:gd name="T8" fmla="*/ 2 w 3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5"/>
                    <a:pt x="0" y="10"/>
                    <a:pt x="1" y="15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75F04BDC-D3EC-4A7C-B1AB-64519122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2911475"/>
              <a:ext cx="3175" cy="28575"/>
            </a:xfrm>
            <a:custGeom>
              <a:avLst/>
              <a:gdLst>
                <a:gd name="T0" fmla="*/ 1 w 1"/>
                <a:gd name="T1" fmla="*/ 1 h 13"/>
                <a:gd name="T2" fmla="*/ 0 w 1"/>
                <a:gd name="T3" fmla="*/ 1 h 13"/>
                <a:gd name="T4" fmla="*/ 0 w 1"/>
                <a:gd name="T5" fmla="*/ 12 h 13"/>
                <a:gd name="T6" fmla="*/ 1 w 1"/>
                <a:gd name="T7" fmla="*/ 12 h 13"/>
                <a:gd name="T8" fmla="*/ 1 w 1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" y="9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48062CE-E6CD-4B50-9BAC-0718DDB3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2970213"/>
              <a:ext cx="9525" cy="23813"/>
            </a:xfrm>
            <a:custGeom>
              <a:avLst/>
              <a:gdLst>
                <a:gd name="T0" fmla="*/ 2 w 4"/>
                <a:gd name="T1" fmla="*/ 1 h 11"/>
                <a:gd name="T2" fmla="*/ 0 w 4"/>
                <a:gd name="T3" fmla="*/ 2 h 11"/>
                <a:gd name="T4" fmla="*/ 2 w 4"/>
                <a:gd name="T5" fmla="*/ 10 h 11"/>
                <a:gd name="T6" fmla="*/ 3 w 4"/>
                <a:gd name="T7" fmla="*/ 10 h 11"/>
                <a:gd name="T8" fmla="*/ 2 w 4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2" y="11"/>
                    <a:pt x="4" y="11"/>
                    <a:pt x="3" y="10"/>
                  </a:cubicBezTo>
                  <a:cubicBezTo>
                    <a:pt x="3" y="7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49">
              <a:extLst>
                <a:ext uri="{FF2B5EF4-FFF2-40B4-BE49-F238E27FC236}">
                  <a16:creationId xmlns:a16="http://schemas.microsoft.com/office/drawing/2014/main" id="{852599DC-F2C6-4CFB-A9F7-D708D286D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3040063"/>
              <a:ext cx="11112" cy="42863"/>
            </a:xfrm>
            <a:custGeom>
              <a:avLst/>
              <a:gdLst>
                <a:gd name="T0" fmla="*/ 3 w 5"/>
                <a:gd name="T1" fmla="*/ 1 h 20"/>
                <a:gd name="T2" fmla="*/ 0 w 5"/>
                <a:gd name="T3" fmla="*/ 18 h 20"/>
                <a:gd name="T4" fmla="*/ 2 w 5"/>
                <a:gd name="T5" fmla="*/ 19 h 20"/>
                <a:gd name="T6" fmla="*/ 5 w 5"/>
                <a:gd name="T7" fmla="*/ 1 h 20"/>
                <a:gd name="T8" fmla="*/ 3 w 5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3" y="1"/>
                  </a:moveTo>
                  <a:cubicBezTo>
                    <a:pt x="2" y="7"/>
                    <a:pt x="0" y="13"/>
                    <a:pt x="0" y="18"/>
                  </a:cubicBezTo>
                  <a:cubicBezTo>
                    <a:pt x="0" y="20"/>
                    <a:pt x="2" y="20"/>
                    <a:pt x="2" y="19"/>
                  </a:cubicBezTo>
                  <a:cubicBezTo>
                    <a:pt x="4" y="13"/>
                    <a:pt x="4" y="7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0">
              <a:extLst>
                <a:ext uri="{FF2B5EF4-FFF2-40B4-BE49-F238E27FC236}">
                  <a16:creationId xmlns:a16="http://schemas.microsoft.com/office/drawing/2014/main" id="{E9254E4D-6F25-42E2-ADB4-C4D8A9B7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3094038"/>
              <a:ext cx="11112" cy="19050"/>
            </a:xfrm>
            <a:custGeom>
              <a:avLst/>
              <a:gdLst>
                <a:gd name="T0" fmla="*/ 4 w 5"/>
                <a:gd name="T1" fmla="*/ 7 h 9"/>
                <a:gd name="T2" fmla="*/ 2 w 5"/>
                <a:gd name="T3" fmla="*/ 2 h 9"/>
                <a:gd name="T4" fmla="*/ 0 w 5"/>
                <a:gd name="T5" fmla="*/ 2 h 9"/>
                <a:gd name="T6" fmla="*/ 3 w 5"/>
                <a:gd name="T7" fmla="*/ 8 h 9"/>
                <a:gd name="T8" fmla="*/ 4 w 5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7"/>
                  </a:moveTo>
                  <a:cubicBezTo>
                    <a:pt x="3" y="5"/>
                    <a:pt x="2" y="4"/>
                    <a:pt x="2" y="2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4" y="9"/>
                    <a:pt x="5" y="8"/>
                    <a:pt x="4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21FEA5FA-CC81-428C-9063-25553E724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2532063"/>
              <a:ext cx="11112" cy="49213"/>
            </a:xfrm>
            <a:custGeom>
              <a:avLst/>
              <a:gdLst>
                <a:gd name="T0" fmla="*/ 4 w 5"/>
                <a:gd name="T1" fmla="*/ 2 h 23"/>
                <a:gd name="T2" fmla="*/ 2 w 5"/>
                <a:gd name="T3" fmla="*/ 2 h 23"/>
                <a:gd name="T4" fmla="*/ 1 w 5"/>
                <a:gd name="T5" fmla="*/ 22 h 23"/>
                <a:gd name="T6" fmla="*/ 4 w 5"/>
                <a:gd name="T7" fmla="*/ 21 h 23"/>
                <a:gd name="T8" fmla="*/ 4 w 5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4" y="2"/>
                  </a:moveTo>
                  <a:cubicBezTo>
                    <a:pt x="5" y="1"/>
                    <a:pt x="2" y="0"/>
                    <a:pt x="2" y="2"/>
                  </a:cubicBezTo>
                  <a:cubicBezTo>
                    <a:pt x="1" y="8"/>
                    <a:pt x="0" y="15"/>
                    <a:pt x="1" y="22"/>
                  </a:cubicBezTo>
                  <a:cubicBezTo>
                    <a:pt x="1" y="23"/>
                    <a:pt x="4" y="23"/>
                    <a:pt x="4" y="21"/>
                  </a:cubicBezTo>
                  <a:cubicBezTo>
                    <a:pt x="4" y="15"/>
                    <a:pt x="4" y="9"/>
                    <a:pt x="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3F0C0688-70CC-48D1-A0BF-2179CB2DD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2625725"/>
              <a:ext cx="6350" cy="36513"/>
            </a:xfrm>
            <a:custGeom>
              <a:avLst/>
              <a:gdLst>
                <a:gd name="T0" fmla="*/ 2 w 3"/>
                <a:gd name="T1" fmla="*/ 1 h 17"/>
                <a:gd name="T2" fmla="*/ 1 w 3"/>
                <a:gd name="T3" fmla="*/ 1 h 17"/>
                <a:gd name="T4" fmla="*/ 0 w 3"/>
                <a:gd name="T5" fmla="*/ 15 h 17"/>
                <a:gd name="T6" fmla="*/ 3 w 3"/>
                <a:gd name="T7" fmla="*/ 15 h 17"/>
                <a:gd name="T8" fmla="*/ 2 w 3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7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6"/>
                    <a:pt x="0" y="10"/>
                    <a:pt x="0" y="15"/>
                  </a:cubicBezTo>
                  <a:cubicBezTo>
                    <a:pt x="0" y="17"/>
                    <a:pt x="2" y="17"/>
                    <a:pt x="3" y="15"/>
                  </a:cubicBezTo>
                  <a:cubicBezTo>
                    <a:pt x="3" y="10"/>
                    <a:pt x="2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id="{A1428D59-331C-4E0E-9A2B-D192FCBC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2700338"/>
              <a:ext cx="6350" cy="23813"/>
            </a:xfrm>
            <a:custGeom>
              <a:avLst/>
              <a:gdLst>
                <a:gd name="T0" fmla="*/ 2 w 3"/>
                <a:gd name="T1" fmla="*/ 1 h 11"/>
                <a:gd name="T2" fmla="*/ 0 w 3"/>
                <a:gd name="T3" fmla="*/ 2 h 11"/>
                <a:gd name="T4" fmla="*/ 1 w 3"/>
                <a:gd name="T5" fmla="*/ 10 h 11"/>
                <a:gd name="T6" fmla="*/ 3 w 3"/>
                <a:gd name="T7" fmla="*/ 10 h 11"/>
                <a:gd name="T8" fmla="*/ 2 w 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2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id="{AD400BEB-423A-4CAB-A5D9-4147F2013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5" y="2767013"/>
              <a:ext cx="9525" cy="41275"/>
            </a:xfrm>
            <a:custGeom>
              <a:avLst/>
              <a:gdLst>
                <a:gd name="T0" fmla="*/ 2 w 4"/>
                <a:gd name="T1" fmla="*/ 1 h 19"/>
                <a:gd name="T2" fmla="*/ 1 w 4"/>
                <a:gd name="T3" fmla="*/ 1 h 19"/>
                <a:gd name="T4" fmla="*/ 0 w 4"/>
                <a:gd name="T5" fmla="*/ 18 h 19"/>
                <a:gd name="T6" fmla="*/ 2 w 4"/>
                <a:gd name="T7" fmla="*/ 18 h 19"/>
                <a:gd name="T8" fmla="*/ 2 w 4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2" y="7"/>
                    <a:pt x="1" y="12"/>
                    <a:pt x="0" y="18"/>
                  </a:cubicBezTo>
                  <a:cubicBezTo>
                    <a:pt x="0" y="19"/>
                    <a:pt x="2" y="19"/>
                    <a:pt x="2" y="18"/>
                  </a:cubicBezTo>
                  <a:cubicBezTo>
                    <a:pt x="4" y="13"/>
                    <a:pt x="3" y="6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id="{8242E337-DA0E-40C9-A559-250C91A6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2849563"/>
              <a:ext cx="4762" cy="34925"/>
            </a:xfrm>
            <a:custGeom>
              <a:avLst/>
              <a:gdLst>
                <a:gd name="T0" fmla="*/ 2 w 2"/>
                <a:gd name="T1" fmla="*/ 1 h 16"/>
                <a:gd name="T2" fmla="*/ 1 w 2"/>
                <a:gd name="T3" fmla="*/ 1 h 16"/>
                <a:gd name="T4" fmla="*/ 0 w 2"/>
                <a:gd name="T5" fmla="*/ 15 h 16"/>
                <a:gd name="T6" fmla="*/ 2 w 2"/>
                <a:gd name="T7" fmla="*/ 15 h 16"/>
                <a:gd name="T8" fmla="*/ 2 w 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16"/>
                    <a:pt x="2" y="16"/>
                    <a:pt x="2" y="15"/>
                  </a:cubicBezTo>
                  <a:cubicBezTo>
                    <a:pt x="2" y="10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012A502E-ED77-4544-B063-57ADE3AD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2911475"/>
              <a:ext cx="4762" cy="30163"/>
            </a:xfrm>
            <a:custGeom>
              <a:avLst/>
              <a:gdLst>
                <a:gd name="T0" fmla="*/ 2 w 2"/>
                <a:gd name="T1" fmla="*/ 1 h 14"/>
                <a:gd name="T2" fmla="*/ 0 w 2"/>
                <a:gd name="T3" fmla="*/ 1 h 14"/>
                <a:gd name="T4" fmla="*/ 0 w 2"/>
                <a:gd name="T5" fmla="*/ 12 h 14"/>
                <a:gd name="T6" fmla="*/ 2 w 2"/>
                <a:gd name="T7" fmla="*/ 12 h 14"/>
                <a:gd name="T8" fmla="*/ 2 w 2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14"/>
                    <a:pt x="2" y="14"/>
                    <a:pt x="2" y="12"/>
                  </a:cubicBezTo>
                  <a:cubicBezTo>
                    <a:pt x="2" y="9"/>
                    <a:pt x="2" y="5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id="{3DE22A62-3084-4540-8FB5-1F349B5CF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0" y="2979738"/>
              <a:ext cx="12700" cy="46038"/>
            </a:xfrm>
            <a:custGeom>
              <a:avLst/>
              <a:gdLst>
                <a:gd name="T0" fmla="*/ 2 w 5"/>
                <a:gd name="T1" fmla="*/ 2 h 22"/>
                <a:gd name="T2" fmla="*/ 0 w 5"/>
                <a:gd name="T3" fmla="*/ 2 h 22"/>
                <a:gd name="T4" fmla="*/ 2 w 5"/>
                <a:gd name="T5" fmla="*/ 21 h 22"/>
                <a:gd name="T6" fmla="*/ 3 w 5"/>
                <a:gd name="T7" fmla="*/ 21 h 22"/>
                <a:gd name="T8" fmla="*/ 2 w 5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2">
                  <a:moveTo>
                    <a:pt x="2" y="2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8"/>
                    <a:pt x="0" y="15"/>
                    <a:pt x="2" y="21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5" y="15"/>
                    <a:pt x="3" y="8"/>
                    <a:pt x="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id="{75A82678-D181-4449-B960-47BCBC25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5" y="3052763"/>
              <a:ext cx="9525" cy="25400"/>
            </a:xfrm>
            <a:custGeom>
              <a:avLst/>
              <a:gdLst>
                <a:gd name="T0" fmla="*/ 2 w 4"/>
                <a:gd name="T1" fmla="*/ 1 h 12"/>
                <a:gd name="T2" fmla="*/ 0 w 4"/>
                <a:gd name="T3" fmla="*/ 1 h 12"/>
                <a:gd name="T4" fmla="*/ 1 w 4"/>
                <a:gd name="T5" fmla="*/ 11 h 12"/>
                <a:gd name="T6" fmla="*/ 3 w 4"/>
                <a:gd name="T7" fmla="*/ 11 h 12"/>
                <a:gd name="T8" fmla="*/ 2 w 4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0" y="8"/>
                    <a:pt x="1" y="11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4" y="8"/>
                    <a:pt x="3" y="4"/>
                    <a:pt x="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59">
              <a:extLst>
                <a:ext uri="{FF2B5EF4-FFF2-40B4-BE49-F238E27FC236}">
                  <a16:creationId xmlns:a16="http://schemas.microsoft.com/office/drawing/2014/main" id="{553DC0F5-9B01-4771-9640-91CA7D4D3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3" y="5024438"/>
              <a:ext cx="701675" cy="669925"/>
            </a:xfrm>
            <a:custGeom>
              <a:avLst/>
              <a:gdLst>
                <a:gd name="T0" fmla="*/ 254 w 300"/>
                <a:gd name="T1" fmla="*/ 79 h 310"/>
                <a:gd name="T2" fmla="*/ 185 w 300"/>
                <a:gd name="T3" fmla="*/ 6 h 310"/>
                <a:gd name="T4" fmla="*/ 93 w 300"/>
                <a:gd name="T5" fmla="*/ 17 h 310"/>
                <a:gd name="T6" fmla="*/ 36 w 300"/>
                <a:gd name="T7" fmla="*/ 105 h 310"/>
                <a:gd name="T8" fmla="*/ 73 w 300"/>
                <a:gd name="T9" fmla="*/ 306 h 310"/>
                <a:gd name="T10" fmla="*/ 115 w 300"/>
                <a:gd name="T11" fmla="*/ 291 h 310"/>
                <a:gd name="T12" fmla="*/ 298 w 300"/>
                <a:gd name="T13" fmla="*/ 137 h 310"/>
                <a:gd name="T14" fmla="*/ 130 w 300"/>
                <a:gd name="T15" fmla="*/ 40 h 310"/>
                <a:gd name="T16" fmla="*/ 68 w 300"/>
                <a:gd name="T17" fmla="*/ 82 h 310"/>
                <a:gd name="T18" fmla="*/ 120 w 300"/>
                <a:gd name="T19" fmla="*/ 47 h 310"/>
                <a:gd name="T20" fmla="*/ 67 w 300"/>
                <a:gd name="T21" fmla="*/ 73 h 310"/>
                <a:gd name="T22" fmla="*/ 120 w 300"/>
                <a:gd name="T23" fmla="*/ 47 h 310"/>
                <a:gd name="T24" fmla="*/ 186 w 300"/>
                <a:gd name="T25" fmla="*/ 10 h 310"/>
                <a:gd name="T26" fmla="*/ 254 w 300"/>
                <a:gd name="T27" fmla="*/ 72 h 310"/>
                <a:gd name="T28" fmla="*/ 134 w 300"/>
                <a:gd name="T29" fmla="*/ 146 h 310"/>
                <a:gd name="T30" fmla="*/ 65 w 300"/>
                <a:gd name="T31" fmla="*/ 207 h 310"/>
                <a:gd name="T32" fmla="*/ 60 w 300"/>
                <a:gd name="T33" fmla="*/ 199 h 310"/>
                <a:gd name="T34" fmla="*/ 55 w 300"/>
                <a:gd name="T35" fmla="*/ 191 h 310"/>
                <a:gd name="T36" fmla="*/ 52 w 300"/>
                <a:gd name="T37" fmla="*/ 186 h 310"/>
                <a:gd name="T38" fmla="*/ 49 w 300"/>
                <a:gd name="T39" fmla="*/ 182 h 310"/>
                <a:gd name="T40" fmla="*/ 43 w 300"/>
                <a:gd name="T41" fmla="*/ 173 h 310"/>
                <a:gd name="T42" fmla="*/ 38 w 300"/>
                <a:gd name="T43" fmla="*/ 165 h 310"/>
                <a:gd name="T44" fmla="*/ 34 w 300"/>
                <a:gd name="T45" fmla="*/ 157 h 310"/>
                <a:gd name="T46" fmla="*/ 29 w 300"/>
                <a:gd name="T47" fmla="*/ 150 h 310"/>
                <a:gd name="T48" fmla="*/ 53 w 300"/>
                <a:gd name="T49" fmla="*/ 117 h 310"/>
                <a:gd name="T50" fmla="*/ 70 w 300"/>
                <a:gd name="T51" fmla="*/ 95 h 310"/>
                <a:gd name="T52" fmla="*/ 13 w 300"/>
                <a:gd name="T53" fmla="*/ 130 h 310"/>
                <a:gd name="T54" fmla="*/ 192 w 300"/>
                <a:gd name="T55" fmla="*/ 141 h 310"/>
                <a:gd name="T56" fmla="*/ 154 w 300"/>
                <a:gd name="T57" fmla="*/ 167 h 310"/>
                <a:gd name="T58" fmla="*/ 176 w 300"/>
                <a:gd name="T59" fmla="*/ 124 h 310"/>
                <a:gd name="T60" fmla="*/ 11 w 300"/>
                <a:gd name="T61" fmla="*/ 154 h 310"/>
                <a:gd name="T62" fmla="*/ 18 w 300"/>
                <a:gd name="T63" fmla="*/ 144 h 310"/>
                <a:gd name="T64" fmla="*/ 16 w 300"/>
                <a:gd name="T65" fmla="*/ 166 h 310"/>
                <a:gd name="T66" fmla="*/ 16 w 300"/>
                <a:gd name="T67" fmla="*/ 167 h 310"/>
                <a:gd name="T68" fmla="*/ 24 w 300"/>
                <a:gd name="T69" fmla="*/ 153 h 310"/>
                <a:gd name="T70" fmla="*/ 23 w 300"/>
                <a:gd name="T71" fmla="*/ 168 h 310"/>
                <a:gd name="T72" fmla="*/ 25 w 300"/>
                <a:gd name="T73" fmla="*/ 186 h 310"/>
                <a:gd name="T74" fmla="*/ 28 w 300"/>
                <a:gd name="T75" fmla="*/ 161 h 310"/>
                <a:gd name="T76" fmla="*/ 27 w 300"/>
                <a:gd name="T77" fmla="*/ 188 h 310"/>
                <a:gd name="T78" fmla="*/ 35 w 300"/>
                <a:gd name="T79" fmla="*/ 172 h 310"/>
                <a:gd name="T80" fmla="*/ 28 w 300"/>
                <a:gd name="T81" fmla="*/ 192 h 310"/>
                <a:gd name="T82" fmla="*/ 40 w 300"/>
                <a:gd name="T83" fmla="*/ 220 h 310"/>
                <a:gd name="T84" fmla="*/ 51 w 300"/>
                <a:gd name="T85" fmla="*/ 196 h 310"/>
                <a:gd name="T86" fmla="*/ 47 w 300"/>
                <a:gd name="T87" fmla="*/ 236 h 310"/>
                <a:gd name="T88" fmla="*/ 62 w 300"/>
                <a:gd name="T89" fmla="*/ 216 h 310"/>
                <a:gd name="T90" fmla="*/ 64 w 300"/>
                <a:gd name="T91" fmla="*/ 217 h 310"/>
                <a:gd name="T92" fmla="*/ 52 w 300"/>
                <a:gd name="T93" fmla="*/ 249 h 310"/>
                <a:gd name="T94" fmla="*/ 64 w 300"/>
                <a:gd name="T95" fmla="*/ 275 h 310"/>
                <a:gd name="T96" fmla="*/ 64 w 300"/>
                <a:gd name="T97" fmla="*/ 276 h 310"/>
                <a:gd name="T98" fmla="*/ 78 w 300"/>
                <a:gd name="T99" fmla="*/ 244 h 310"/>
                <a:gd name="T100" fmla="*/ 71 w 300"/>
                <a:gd name="T101" fmla="*/ 288 h 310"/>
                <a:gd name="T102" fmla="*/ 81 w 300"/>
                <a:gd name="T103" fmla="*/ 297 h 310"/>
                <a:gd name="T104" fmla="*/ 94 w 300"/>
                <a:gd name="T105" fmla="*/ 290 h 310"/>
                <a:gd name="T106" fmla="*/ 109 w 300"/>
                <a:gd name="T107" fmla="*/ 288 h 310"/>
                <a:gd name="T108" fmla="*/ 114 w 300"/>
                <a:gd name="T109" fmla="*/ 286 h 310"/>
                <a:gd name="T110" fmla="*/ 111 w 300"/>
                <a:gd name="T111" fmla="*/ 280 h 310"/>
                <a:gd name="T112" fmla="*/ 105 w 300"/>
                <a:gd name="T113" fmla="*/ 271 h 310"/>
                <a:gd name="T114" fmla="*/ 98 w 300"/>
                <a:gd name="T115" fmla="*/ 260 h 310"/>
                <a:gd name="T116" fmla="*/ 90 w 300"/>
                <a:gd name="T117" fmla="*/ 247 h 310"/>
                <a:gd name="T118" fmla="*/ 83 w 300"/>
                <a:gd name="T119" fmla="*/ 235 h 310"/>
                <a:gd name="T120" fmla="*/ 150 w 300"/>
                <a:gd name="T121" fmla="*/ 169 h 310"/>
                <a:gd name="T122" fmla="*/ 189 w 300"/>
                <a:gd name="T123" fmla="*/ 129 h 310"/>
                <a:gd name="T124" fmla="*/ 202 w 300"/>
                <a:gd name="T125" fmla="*/ 21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" h="310">
                  <a:moveTo>
                    <a:pt x="298" y="137"/>
                  </a:moveTo>
                  <a:cubicBezTo>
                    <a:pt x="298" y="137"/>
                    <a:pt x="298" y="137"/>
                    <a:pt x="298" y="137"/>
                  </a:cubicBezTo>
                  <a:cubicBezTo>
                    <a:pt x="291" y="124"/>
                    <a:pt x="280" y="114"/>
                    <a:pt x="272" y="103"/>
                  </a:cubicBezTo>
                  <a:cubicBezTo>
                    <a:pt x="266" y="94"/>
                    <a:pt x="262" y="85"/>
                    <a:pt x="254" y="79"/>
                  </a:cubicBezTo>
                  <a:cubicBezTo>
                    <a:pt x="255" y="78"/>
                    <a:pt x="256" y="77"/>
                    <a:pt x="256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73" y="75"/>
                    <a:pt x="242" y="45"/>
                    <a:pt x="239" y="42"/>
                  </a:cubicBezTo>
                  <a:cubicBezTo>
                    <a:pt x="228" y="29"/>
                    <a:pt x="205" y="0"/>
                    <a:pt x="185" y="6"/>
                  </a:cubicBezTo>
                  <a:cubicBezTo>
                    <a:pt x="184" y="5"/>
                    <a:pt x="183" y="5"/>
                    <a:pt x="182" y="6"/>
                  </a:cubicBezTo>
                  <a:cubicBezTo>
                    <a:pt x="166" y="16"/>
                    <a:pt x="151" y="26"/>
                    <a:pt x="135" y="36"/>
                  </a:cubicBezTo>
                  <a:cubicBezTo>
                    <a:pt x="129" y="28"/>
                    <a:pt x="118" y="11"/>
                    <a:pt x="107" y="10"/>
                  </a:cubicBezTo>
                  <a:cubicBezTo>
                    <a:pt x="103" y="10"/>
                    <a:pt x="97" y="15"/>
                    <a:pt x="93" y="17"/>
                  </a:cubicBezTo>
                  <a:cubicBezTo>
                    <a:pt x="85" y="22"/>
                    <a:pt x="77" y="28"/>
                    <a:pt x="69" y="34"/>
                  </a:cubicBezTo>
                  <a:cubicBezTo>
                    <a:pt x="60" y="41"/>
                    <a:pt x="44" y="49"/>
                    <a:pt x="42" y="60"/>
                  </a:cubicBezTo>
                  <a:cubicBezTo>
                    <a:pt x="39" y="71"/>
                    <a:pt x="50" y="84"/>
                    <a:pt x="57" y="91"/>
                  </a:cubicBezTo>
                  <a:cubicBezTo>
                    <a:pt x="50" y="95"/>
                    <a:pt x="43" y="100"/>
                    <a:pt x="36" y="105"/>
                  </a:cubicBezTo>
                  <a:cubicBezTo>
                    <a:pt x="27" y="112"/>
                    <a:pt x="11" y="120"/>
                    <a:pt x="6" y="130"/>
                  </a:cubicBezTo>
                  <a:cubicBezTo>
                    <a:pt x="0" y="135"/>
                    <a:pt x="4" y="146"/>
                    <a:pt x="6" y="151"/>
                  </a:cubicBezTo>
                  <a:cubicBezTo>
                    <a:pt x="10" y="168"/>
                    <a:pt x="18" y="184"/>
                    <a:pt x="25" y="200"/>
                  </a:cubicBezTo>
                  <a:cubicBezTo>
                    <a:pt x="40" y="235"/>
                    <a:pt x="54" y="273"/>
                    <a:pt x="73" y="306"/>
                  </a:cubicBezTo>
                  <a:cubicBezTo>
                    <a:pt x="72" y="308"/>
                    <a:pt x="75" y="310"/>
                    <a:pt x="77" y="309"/>
                  </a:cubicBezTo>
                  <a:cubicBezTo>
                    <a:pt x="87" y="297"/>
                    <a:pt x="99" y="298"/>
                    <a:pt x="113" y="293"/>
                  </a:cubicBezTo>
                  <a:cubicBezTo>
                    <a:pt x="114" y="293"/>
                    <a:pt x="115" y="292"/>
                    <a:pt x="115" y="291"/>
                  </a:cubicBezTo>
                  <a:cubicBezTo>
                    <a:pt x="115" y="291"/>
                    <a:pt x="115" y="291"/>
                    <a:pt x="115" y="291"/>
                  </a:cubicBezTo>
                  <a:cubicBezTo>
                    <a:pt x="132" y="283"/>
                    <a:pt x="144" y="269"/>
                    <a:pt x="157" y="257"/>
                  </a:cubicBezTo>
                  <a:cubicBezTo>
                    <a:pt x="174" y="243"/>
                    <a:pt x="191" y="230"/>
                    <a:pt x="209" y="217"/>
                  </a:cubicBezTo>
                  <a:cubicBezTo>
                    <a:pt x="240" y="194"/>
                    <a:pt x="272" y="171"/>
                    <a:pt x="298" y="141"/>
                  </a:cubicBezTo>
                  <a:cubicBezTo>
                    <a:pt x="300" y="140"/>
                    <a:pt x="299" y="138"/>
                    <a:pt x="298" y="137"/>
                  </a:cubicBezTo>
                  <a:close/>
                  <a:moveTo>
                    <a:pt x="52" y="56"/>
                  </a:moveTo>
                  <a:cubicBezTo>
                    <a:pt x="58" y="47"/>
                    <a:pt x="70" y="41"/>
                    <a:pt x="78" y="35"/>
                  </a:cubicBezTo>
                  <a:cubicBezTo>
                    <a:pt x="85" y="31"/>
                    <a:pt x="94" y="22"/>
                    <a:pt x="101" y="20"/>
                  </a:cubicBezTo>
                  <a:cubicBezTo>
                    <a:pt x="114" y="17"/>
                    <a:pt x="123" y="31"/>
                    <a:pt x="130" y="40"/>
                  </a:cubicBezTo>
                  <a:cubicBezTo>
                    <a:pt x="128" y="41"/>
                    <a:pt x="126" y="42"/>
                    <a:pt x="124" y="44"/>
                  </a:cubicBezTo>
                  <a:cubicBezTo>
                    <a:pt x="119" y="37"/>
                    <a:pt x="111" y="27"/>
                    <a:pt x="102" y="28"/>
                  </a:cubicBezTo>
                  <a:cubicBezTo>
                    <a:pt x="92" y="30"/>
                    <a:pt x="82" y="40"/>
                    <a:pt x="74" y="45"/>
                  </a:cubicBezTo>
                  <a:cubicBezTo>
                    <a:pt x="59" y="55"/>
                    <a:pt x="52" y="68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4"/>
                    <a:pt x="63" y="86"/>
                    <a:pt x="60" y="88"/>
                  </a:cubicBezTo>
                  <a:cubicBezTo>
                    <a:pt x="55" y="79"/>
                    <a:pt x="44" y="66"/>
                    <a:pt x="52" y="56"/>
                  </a:cubicBezTo>
                  <a:close/>
                  <a:moveTo>
                    <a:pt x="120" y="47"/>
                  </a:moveTo>
                  <a:cubicBezTo>
                    <a:pt x="107" y="55"/>
                    <a:pt x="95" y="63"/>
                    <a:pt x="83" y="72"/>
                  </a:cubicBezTo>
                  <a:cubicBezTo>
                    <a:pt x="79" y="74"/>
                    <a:pt x="75" y="77"/>
                    <a:pt x="72" y="80"/>
                  </a:cubicBezTo>
                  <a:cubicBezTo>
                    <a:pt x="71" y="80"/>
                    <a:pt x="71" y="80"/>
                    <a:pt x="71" y="79"/>
                  </a:cubicBezTo>
                  <a:cubicBezTo>
                    <a:pt x="70" y="77"/>
                    <a:pt x="68" y="75"/>
                    <a:pt x="67" y="73"/>
                  </a:cubicBezTo>
                  <a:cubicBezTo>
                    <a:pt x="65" y="69"/>
                    <a:pt x="65" y="60"/>
                    <a:pt x="68" y="56"/>
                  </a:cubicBezTo>
                  <a:cubicBezTo>
                    <a:pt x="71" y="52"/>
                    <a:pt x="80" y="47"/>
                    <a:pt x="84" y="45"/>
                  </a:cubicBezTo>
                  <a:cubicBezTo>
                    <a:pt x="90" y="40"/>
                    <a:pt x="95" y="36"/>
                    <a:pt x="103" y="36"/>
                  </a:cubicBezTo>
                  <a:cubicBezTo>
                    <a:pt x="111" y="36"/>
                    <a:pt x="114" y="41"/>
                    <a:pt x="120" y="47"/>
                  </a:cubicBezTo>
                  <a:close/>
                  <a:moveTo>
                    <a:pt x="51" y="102"/>
                  </a:moveTo>
                  <a:cubicBezTo>
                    <a:pt x="66" y="91"/>
                    <a:pt x="81" y="81"/>
                    <a:pt x="96" y="70"/>
                  </a:cubicBezTo>
                  <a:cubicBezTo>
                    <a:pt x="125" y="50"/>
                    <a:pt x="155" y="30"/>
                    <a:pt x="185" y="11"/>
                  </a:cubicBezTo>
                  <a:cubicBezTo>
                    <a:pt x="185" y="11"/>
                    <a:pt x="186" y="10"/>
                    <a:pt x="186" y="10"/>
                  </a:cubicBezTo>
                  <a:cubicBezTo>
                    <a:pt x="201" y="10"/>
                    <a:pt x="218" y="29"/>
                    <a:pt x="228" y="39"/>
                  </a:cubicBezTo>
                  <a:cubicBezTo>
                    <a:pt x="232" y="43"/>
                    <a:pt x="253" y="72"/>
                    <a:pt x="256" y="71"/>
                  </a:cubicBezTo>
                  <a:cubicBezTo>
                    <a:pt x="255" y="71"/>
                    <a:pt x="255" y="72"/>
                    <a:pt x="254" y="72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30" y="87"/>
                    <a:pt x="207" y="106"/>
                    <a:pt x="187" y="126"/>
                  </a:cubicBezTo>
                  <a:cubicBezTo>
                    <a:pt x="178" y="117"/>
                    <a:pt x="168" y="112"/>
                    <a:pt x="157" y="123"/>
                  </a:cubicBezTo>
                  <a:cubicBezTo>
                    <a:pt x="151" y="128"/>
                    <a:pt x="141" y="131"/>
                    <a:pt x="136" y="138"/>
                  </a:cubicBezTo>
                  <a:cubicBezTo>
                    <a:pt x="135" y="141"/>
                    <a:pt x="134" y="144"/>
                    <a:pt x="134" y="146"/>
                  </a:cubicBezTo>
                  <a:cubicBezTo>
                    <a:pt x="134" y="147"/>
                    <a:pt x="133" y="148"/>
                    <a:pt x="134" y="148"/>
                  </a:cubicBezTo>
                  <a:cubicBezTo>
                    <a:pt x="136" y="152"/>
                    <a:pt x="138" y="155"/>
                    <a:pt x="140" y="158"/>
                  </a:cubicBezTo>
                  <a:cubicBezTo>
                    <a:pt x="116" y="176"/>
                    <a:pt x="92" y="194"/>
                    <a:pt x="69" y="214"/>
                  </a:cubicBezTo>
                  <a:cubicBezTo>
                    <a:pt x="68" y="212"/>
                    <a:pt x="66" y="209"/>
                    <a:pt x="65" y="207"/>
                  </a:cubicBezTo>
                  <a:cubicBezTo>
                    <a:pt x="78" y="194"/>
                    <a:pt x="92" y="182"/>
                    <a:pt x="105" y="170"/>
                  </a:cubicBezTo>
                  <a:cubicBezTo>
                    <a:pt x="106" y="170"/>
                    <a:pt x="105" y="169"/>
                    <a:pt x="105" y="169"/>
                  </a:cubicBezTo>
                  <a:cubicBezTo>
                    <a:pt x="90" y="181"/>
                    <a:pt x="77" y="193"/>
                    <a:pt x="64" y="206"/>
                  </a:cubicBezTo>
                  <a:cubicBezTo>
                    <a:pt x="63" y="204"/>
                    <a:pt x="61" y="202"/>
                    <a:pt x="60" y="199"/>
                  </a:cubicBezTo>
                  <a:cubicBezTo>
                    <a:pt x="67" y="195"/>
                    <a:pt x="73" y="190"/>
                    <a:pt x="79" y="184"/>
                  </a:cubicBezTo>
                  <a:cubicBezTo>
                    <a:pt x="80" y="183"/>
                    <a:pt x="79" y="182"/>
                    <a:pt x="78" y="183"/>
                  </a:cubicBezTo>
                  <a:cubicBezTo>
                    <a:pt x="72" y="189"/>
                    <a:pt x="66" y="194"/>
                    <a:pt x="59" y="198"/>
                  </a:cubicBezTo>
                  <a:cubicBezTo>
                    <a:pt x="58" y="196"/>
                    <a:pt x="56" y="194"/>
                    <a:pt x="55" y="191"/>
                  </a:cubicBezTo>
                  <a:cubicBezTo>
                    <a:pt x="67" y="182"/>
                    <a:pt x="78" y="172"/>
                    <a:pt x="89" y="162"/>
                  </a:cubicBezTo>
                  <a:cubicBezTo>
                    <a:pt x="90" y="161"/>
                    <a:pt x="89" y="160"/>
                    <a:pt x="88" y="161"/>
                  </a:cubicBezTo>
                  <a:cubicBezTo>
                    <a:pt x="77" y="171"/>
                    <a:pt x="65" y="180"/>
                    <a:pt x="54" y="190"/>
                  </a:cubicBezTo>
                  <a:cubicBezTo>
                    <a:pt x="53" y="189"/>
                    <a:pt x="53" y="188"/>
                    <a:pt x="52" y="186"/>
                  </a:cubicBezTo>
                  <a:cubicBezTo>
                    <a:pt x="51" y="185"/>
                    <a:pt x="50" y="184"/>
                    <a:pt x="50" y="183"/>
                  </a:cubicBezTo>
                  <a:cubicBezTo>
                    <a:pt x="57" y="178"/>
                    <a:pt x="64" y="172"/>
                    <a:pt x="71" y="166"/>
                  </a:cubicBezTo>
                  <a:cubicBezTo>
                    <a:pt x="72" y="165"/>
                    <a:pt x="71" y="165"/>
                    <a:pt x="70" y="165"/>
                  </a:cubicBezTo>
                  <a:cubicBezTo>
                    <a:pt x="63" y="171"/>
                    <a:pt x="56" y="176"/>
                    <a:pt x="49" y="182"/>
                  </a:cubicBezTo>
                  <a:cubicBezTo>
                    <a:pt x="47" y="179"/>
                    <a:pt x="46" y="177"/>
                    <a:pt x="44" y="174"/>
                  </a:cubicBezTo>
                  <a:cubicBezTo>
                    <a:pt x="59" y="163"/>
                    <a:pt x="72" y="152"/>
                    <a:pt x="85" y="139"/>
                  </a:cubicBezTo>
                  <a:cubicBezTo>
                    <a:pt x="86" y="138"/>
                    <a:pt x="85" y="138"/>
                    <a:pt x="84" y="138"/>
                  </a:cubicBezTo>
                  <a:cubicBezTo>
                    <a:pt x="71" y="150"/>
                    <a:pt x="57" y="162"/>
                    <a:pt x="43" y="173"/>
                  </a:cubicBezTo>
                  <a:cubicBezTo>
                    <a:pt x="42" y="171"/>
                    <a:pt x="40" y="168"/>
                    <a:pt x="39" y="166"/>
                  </a:cubicBezTo>
                  <a:cubicBezTo>
                    <a:pt x="46" y="160"/>
                    <a:pt x="53" y="154"/>
                    <a:pt x="60" y="148"/>
                  </a:cubicBezTo>
                  <a:cubicBezTo>
                    <a:pt x="60" y="148"/>
                    <a:pt x="59" y="147"/>
                    <a:pt x="59" y="147"/>
                  </a:cubicBezTo>
                  <a:cubicBezTo>
                    <a:pt x="52" y="153"/>
                    <a:pt x="45" y="159"/>
                    <a:pt x="38" y="165"/>
                  </a:cubicBezTo>
                  <a:cubicBezTo>
                    <a:pt x="37" y="163"/>
                    <a:pt x="36" y="161"/>
                    <a:pt x="34" y="159"/>
                  </a:cubicBezTo>
                  <a:cubicBezTo>
                    <a:pt x="46" y="149"/>
                    <a:pt x="58" y="140"/>
                    <a:pt x="69" y="130"/>
                  </a:cubicBezTo>
                  <a:cubicBezTo>
                    <a:pt x="70" y="129"/>
                    <a:pt x="69" y="128"/>
                    <a:pt x="68" y="129"/>
                  </a:cubicBezTo>
                  <a:cubicBezTo>
                    <a:pt x="56" y="138"/>
                    <a:pt x="45" y="147"/>
                    <a:pt x="34" y="157"/>
                  </a:cubicBezTo>
                  <a:cubicBezTo>
                    <a:pt x="32" y="155"/>
                    <a:pt x="31" y="153"/>
                    <a:pt x="29" y="151"/>
                  </a:cubicBezTo>
                  <a:cubicBezTo>
                    <a:pt x="47" y="137"/>
                    <a:pt x="66" y="123"/>
                    <a:pt x="81" y="107"/>
                  </a:cubicBezTo>
                  <a:cubicBezTo>
                    <a:pt x="82" y="106"/>
                    <a:pt x="81" y="105"/>
                    <a:pt x="81" y="106"/>
                  </a:cubicBezTo>
                  <a:cubicBezTo>
                    <a:pt x="62" y="119"/>
                    <a:pt x="45" y="135"/>
                    <a:pt x="29" y="150"/>
                  </a:cubicBezTo>
                  <a:cubicBezTo>
                    <a:pt x="27" y="147"/>
                    <a:pt x="26" y="145"/>
                    <a:pt x="24" y="142"/>
                  </a:cubicBezTo>
                  <a:cubicBezTo>
                    <a:pt x="29" y="138"/>
                    <a:pt x="33" y="134"/>
                    <a:pt x="38" y="130"/>
                  </a:cubicBezTo>
                  <a:cubicBezTo>
                    <a:pt x="43" y="126"/>
                    <a:pt x="49" y="123"/>
                    <a:pt x="54" y="118"/>
                  </a:cubicBezTo>
                  <a:cubicBezTo>
                    <a:pt x="55" y="118"/>
                    <a:pt x="54" y="117"/>
                    <a:pt x="53" y="117"/>
                  </a:cubicBezTo>
                  <a:cubicBezTo>
                    <a:pt x="42" y="123"/>
                    <a:pt x="32" y="132"/>
                    <a:pt x="23" y="141"/>
                  </a:cubicBezTo>
                  <a:cubicBezTo>
                    <a:pt x="23" y="140"/>
                    <a:pt x="22" y="140"/>
                    <a:pt x="22" y="139"/>
                  </a:cubicBezTo>
                  <a:cubicBezTo>
                    <a:pt x="20" y="137"/>
                    <a:pt x="19" y="135"/>
                    <a:pt x="18" y="134"/>
                  </a:cubicBezTo>
                  <a:cubicBezTo>
                    <a:pt x="37" y="125"/>
                    <a:pt x="55" y="109"/>
                    <a:pt x="70" y="95"/>
                  </a:cubicBezTo>
                  <a:cubicBezTo>
                    <a:pt x="71" y="94"/>
                    <a:pt x="70" y="93"/>
                    <a:pt x="70" y="94"/>
                  </a:cubicBezTo>
                  <a:cubicBezTo>
                    <a:pt x="52" y="107"/>
                    <a:pt x="37" y="12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6" y="131"/>
                    <a:pt x="14" y="130"/>
                    <a:pt x="13" y="130"/>
                  </a:cubicBezTo>
                  <a:cubicBezTo>
                    <a:pt x="24" y="119"/>
                    <a:pt x="39" y="111"/>
                    <a:pt x="51" y="102"/>
                  </a:cubicBezTo>
                  <a:close/>
                  <a:moveTo>
                    <a:pt x="190" y="139"/>
                  </a:moveTo>
                  <a:cubicBezTo>
                    <a:pt x="191" y="140"/>
                    <a:pt x="192" y="140"/>
                    <a:pt x="192" y="140"/>
                  </a:cubicBezTo>
                  <a:cubicBezTo>
                    <a:pt x="192" y="140"/>
                    <a:pt x="192" y="140"/>
                    <a:pt x="192" y="141"/>
                  </a:cubicBezTo>
                  <a:cubicBezTo>
                    <a:pt x="190" y="148"/>
                    <a:pt x="182" y="154"/>
                    <a:pt x="176" y="158"/>
                  </a:cubicBezTo>
                  <a:cubicBezTo>
                    <a:pt x="172" y="162"/>
                    <a:pt x="165" y="168"/>
                    <a:pt x="159" y="169"/>
                  </a:cubicBezTo>
                  <a:cubicBezTo>
                    <a:pt x="158" y="169"/>
                    <a:pt x="158" y="168"/>
                    <a:pt x="157" y="168"/>
                  </a:cubicBezTo>
                  <a:cubicBezTo>
                    <a:pt x="156" y="167"/>
                    <a:pt x="155" y="167"/>
                    <a:pt x="154" y="167"/>
                  </a:cubicBezTo>
                  <a:cubicBezTo>
                    <a:pt x="153" y="163"/>
                    <a:pt x="149" y="160"/>
                    <a:pt x="146" y="157"/>
                  </a:cubicBezTo>
                  <a:cubicBezTo>
                    <a:pt x="143" y="154"/>
                    <a:pt x="141" y="151"/>
                    <a:pt x="138" y="148"/>
                  </a:cubicBezTo>
                  <a:cubicBezTo>
                    <a:pt x="138" y="138"/>
                    <a:pt x="153" y="134"/>
                    <a:pt x="158" y="128"/>
                  </a:cubicBezTo>
                  <a:cubicBezTo>
                    <a:pt x="164" y="123"/>
                    <a:pt x="168" y="119"/>
                    <a:pt x="176" y="124"/>
                  </a:cubicBezTo>
                  <a:cubicBezTo>
                    <a:pt x="182" y="128"/>
                    <a:pt x="186" y="134"/>
                    <a:pt x="190" y="139"/>
                  </a:cubicBezTo>
                  <a:close/>
                  <a:moveTo>
                    <a:pt x="11" y="140"/>
                  </a:moveTo>
                  <a:cubicBezTo>
                    <a:pt x="13" y="135"/>
                    <a:pt x="14" y="135"/>
                    <a:pt x="16" y="140"/>
                  </a:cubicBezTo>
                  <a:cubicBezTo>
                    <a:pt x="14" y="144"/>
                    <a:pt x="12" y="149"/>
                    <a:pt x="11" y="154"/>
                  </a:cubicBezTo>
                  <a:cubicBezTo>
                    <a:pt x="10" y="148"/>
                    <a:pt x="10" y="144"/>
                    <a:pt x="11" y="140"/>
                  </a:cubicBezTo>
                  <a:close/>
                  <a:moveTo>
                    <a:pt x="12" y="156"/>
                  </a:moveTo>
                  <a:cubicBezTo>
                    <a:pt x="13" y="151"/>
                    <a:pt x="15" y="146"/>
                    <a:pt x="17" y="142"/>
                  </a:cubicBezTo>
                  <a:cubicBezTo>
                    <a:pt x="18" y="142"/>
                    <a:pt x="18" y="143"/>
                    <a:pt x="18" y="144"/>
                  </a:cubicBezTo>
                  <a:cubicBezTo>
                    <a:pt x="20" y="146"/>
                    <a:pt x="21" y="148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1" y="154"/>
                    <a:pt x="20" y="156"/>
                    <a:pt x="19" y="159"/>
                  </a:cubicBezTo>
                  <a:cubicBezTo>
                    <a:pt x="18" y="162"/>
                    <a:pt x="16" y="164"/>
                    <a:pt x="16" y="166"/>
                  </a:cubicBezTo>
                  <a:cubicBezTo>
                    <a:pt x="15" y="163"/>
                    <a:pt x="13" y="159"/>
                    <a:pt x="12" y="156"/>
                  </a:cubicBezTo>
                  <a:close/>
                  <a:moveTo>
                    <a:pt x="16" y="167"/>
                  </a:moveTo>
                  <a:cubicBezTo>
                    <a:pt x="16" y="167"/>
                    <a:pt x="16" y="167"/>
                    <a:pt x="16" y="167"/>
                  </a:cubicBezTo>
                  <a:cubicBezTo>
                    <a:pt x="17" y="167"/>
                    <a:pt x="16" y="167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6"/>
                    <a:pt x="18" y="165"/>
                    <a:pt x="18" y="165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1" y="158"/>
                    <a:pt x="23" y="155"/>
                    <a:pt x="24" y="153"/>
                  </a:cubicBezTo>
                  <a:cubicBezTo>
                    <a:pt x="24" y="153"/>
                    <a:pt x="24" y="154"/>
                    <a:pt x="24" y="154"/>
                  </a:cubicBezTo>
                  <a:cubicBezTo>
                    <a:pt x="25" y="156"/>
                    <a:pt x="26" y="157"/>
                    <a:pt x="27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6" y="162"/>
                    <a:pt x="24" y="165"/>
                    <a:pt x="23" y="168"/>
                  </a:cubicBezTo>
                  <a:cubicBezTo>
                    <a:pt x="22" y="171"/>
                    <a:pt x="21" y="174"/>
                    <a:pt x="21" y="177"/>
                  </a:cubicBezTo>
                  <a:cubicBezTo>
                    <a:pt x="19" y="174"/>
                    <a:pt x="18" y="171"/>
                    <a:pt x="16" y="167"/>
                  </a:cubicBezTo>
                  <a:close/>
                  <a:moveTo>
                    <a:pt x="27" y="190"/>
                  </a:moveTo>
                  <a:cubicBezTo>
                    <a:pt x="26" y="189"/>
                    <a:pt x="26" y="187"/>
                    <a:pt x="25" y="186"/>
                  </a:cubicBezTo>
                  <a:cubicBezTo>
                    <a:pt x="25" y="184"/>
                    <a:pt x="23" y="181"/>
                    <a:pt x="21" y="178"/>
                  </a:cubicBezTo>
                  <a:cubicBezTo>
                    <a:pt x="21" y="178"/>
                    <a:pt x="21" y="178"/>
                    <a:pt x="21" y="177"/>
                  </a:cubicBezTo>
                  <a:cubicBezTo>
                    <a:pt x="23" y="175"/>
                    <a:pt x="24" y="172"/>
                    <a:pt x="25" y="169"/>
                  </a:cubicBezTo>
                  <a:cubicBezTo>
                    <a:pt x="26" y="166"/>
                    <a:pt x="27" y="163"/>
                    <a:pt x="28" y="161"/>
                  </a:cubicBezTo>
                  <a:cubicBezTo>
                    <a:pt x="30" y="163"/>
                    <a:pt x="32" y="166"/>
                    <a:pt x="34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4"/>
                    <a:pt x="31" y="178"/>
                    <a:pt x="29" y="182"/>
                  </a:cubicBezTo>
                  <a:cubicBezTo>
                    <a:pt x="29" y="184"/>
                    <a:pt x="28" y="186"/>
                    <a:pt x="27" y="188"/>
                  </a:cubicBezTo>
                  <a:cubicBezTo>
                    <a:pt x="27" y="188"/>
                    <a:pt x="27" y="189"/>
                    <a:pt x="27" y="190"/>
                  </a:cubicBezTo>
                  <a:close/>
                  <a:moveTo>
                    <a:pt x="28" y="192"/>
                  </a:moveTo>
                  <a:cubicBezTo>
                    <a:pt x="29" y="190"/>
                    <a:pt x="30" y="186"/>
                    <a:pt x="31" y="184"/>
                  </a:cubicBezTo>
                  <a:cubicBezTo>
                    <a:pt x="33" y="180"/>
                    <a:pt x="34" y="176"/>
                    <a:pt x="35" y="172"/>
                  </a:cubicBezTo>
                  <a:cubicBezTo>
                    <a:pt x="36" y="173"/>
                    <a:pt x="36" y="173"/>
                    <a:pt x="37" y="174"/>
                  </a:cubicBezTo>
                  <a:cubicBezTo>
                    <a:pt x="38" y="177"/>
                    <a:pt x="40" y="179"/>
                    <a:pt x="41" y="181"/>
                  </a:cubicBezTo>
                  <a:cubicBezTo>
                    <a:pt x="39" y="189"/>
                    <a:pt x="36" y="197"/>
                    <a:pt x="33" y="204"/>
                  </a:cubicBezTo>
                  <a:cubicBezTo>
                    <a:pt x="31" y="200"/>
                    <a:pt x="30" y="196"/>
                    <a:pt x="28" y="192"/>
                  </a:cubicBezTo>
                  <a:close/>
                  <a:moveTo>
                    <a:pt x="34" y="206"/>
                  </a:moveTo>
                  <a:cubicBezTo>
                    <a:pt x="37" y="198"/>
                    <a:pt x="40" y="191"/>
                    <a:pt x="43" y="183"/>
                  </a:cubicBezTo>
                  <a:cubicBezTo>
                    <a:pt x="45" y="187"/>
                    <a:pt x="47" y="190"/>
                    <a:pt x="49" y="193"/>
                  </a:cubicBezTo>
                  <a:cubicBezTo>
                    <a:pt x="46" y="202"/>
                    <a:pt x="42" y="211"/>
                    <a:pt x="40" y="220"/>
                  </a:cubicBezTo>
                  <a:cubicBezTo>
                    <a:pt x="38" y="215"/>
                    <a:pt x="36" y="210"/>
                    <a:pt x="34" y="206"/>
                  </a:cubicBezTo>
                  <a:close/>
                  <a:moveTo>
                    <a:pt x="44" y="230"/>
                  </a:moveTo>
                  <a:cubicBezTo>
                    <a:pt x="43" y="227"/>
                    <a:pt x="42" y="225"/>
                    <a:pt x="41" y="223"/>
                  </a:cubicBezTo>
                  <a:cubicBezTo>
                    <a:pt x="45" y="215"/>
                    <a:pt x="48" y="205"/>
                    <a:pt x="51" y="196"/>
                  </a:cubicBezTo>
                  <a:cubicBezTo>
                    <a:pt x="52" y="198"/>
                    <a:pt x="53" y="200"/>
                    <a:pt x="55" y="203"/>
                  </a:cubicBezTo>
                  <a:cubicBezTo>
                    <a:pt x="50" y="212"/>
                    <a:pt x="47" y="223"/>
                    <a:pt x="46" y="234"/>
                  </a:cubicBezTo>
                  <a:cubicBezTo>
                    <a:pt x="45" y="232"/>
                    <a:pt x="45" y="231"/>
                    <a:pt x="44" y="230"/>
                  </a:cubicBezTo>
                  <a:close/>
                  <a:moveTo>
                    <a:pt x="47" y="236"/>
                  </a:moveTo>
                  <a:cubicBezTo>
                    <a:pt x="49" y="225"/>
                    <a:pt x="52" y="215"/>
                    <a:pt x="56" y="205"/>
                  </a:cubicBezTo>
                  <a:cubicBezTo>
                    <a:pt x="58" y="207"/>
                    <a:pt x="59" y="209"/>
                    <a:pt x="61" y="212"/>
                  </a:cubicBezTo>
                  <a:cubicBezTo>
                    <a:pt x="61" y="213"/>
                    <a:pt x="62" y="214"/>
                    <a:pt x="63" y="215"/>
                  </a:cubicBezTo>
                  <a:cubicBezTo>
                    <a:pt x="62" y="215"/>
                    <a:pt x="62" y="215"/>
                    <a:pt x="62" y="216"/>
                  </a:cubicBezTo>
                  <a:cubicBezTo>
                    <a:pt x="58" y="226"/>
                    <a:pt x="55" y="236"/>
                    <a:pt x="51" y="247"/>
                  </a:cubicBezTo>
                  <a:cubicBezTo>
                    <a:pt x="50" y="243"/>
                    <a:pt x="48" y="240"/>
                    <a:pt x="47" y="236"/>
                  </a:cubicBezTo>
                  <a:close/>
                  <a:moveTo>
                    <a:pt x="52" y="249"/>
                  </a:moveTo>
                  <a:cubicBezTo>
                    <a:pt x="56" y="238"/>
                    <a:pt x="60" y="228"/>
                    <a:pt x="64" y="217"/>
                  </a:cubicBezTo>
                  <a:cubicBezTo>
                    <a:pt x="66" y="221"/>
                    <a:pt x="68" y="224"/>
                    <a:pt x="71" y="228"/>
                  </a:cubicBezTo>
                  <a:cubicBezTo>
                    <a:pt x="70" y="228"/>
                    <a:pt x="70" y="228"/>
                    <a:pt x="70" y="228"/>
                  </a:cubicBezTo>
                  <a:cubicBezTo>
                    <a:pt x="65" y="238"/>
                    <a:pt x="60" y="250"/>
                    <a:pt x="58" y="262"/>
                  </a:cubicBezTo>
                  <a:cubicBezTo>
                    <a:pt x="56" y="257"/>
                    <a:pt x="54" y="253"/>
                    <a:pt x="52" y="249"/>
                  </a:cubicBezTo>
                  <a:close/>
                  <a:moveTo>
                    <a:pt x="58" y="263"/>
                  </a:moveTo>
                  <a:cubicBezTo>
                    <a:pt x="63" y="252"/>
                    <a:pt x="67" y="241"/>
                    <a:pt x="72" y="230"/>
                  </a:cubicBezTo>
                  <a:cubicBezTo>
                    <a:pt x="74" y="233"/>
                    <a:pt x="76" y="236"/>
                    <a:pt x="77" y="239"/>
                  </a:cubicBezTo>
                  <a:cubicBezTo>
                    <a:pt x="72" y="251"/>
                    <a:pt x="68" y="263"/>
                    <a:pt x="64" y="275"/>
                  </a:cubicBezTo>
                  <a:cubicBezTo>
                    <a:pt x="62" y="271"/>
                    <a:pt x="60" y="267"/>
                    <a:pt x="58" y="263"/>
                  </a:cubicBezTo>
                  <a:close/>
                  <a:moveTo>
                    <a:pt x="77" y="300"/>
                  </a:moveTo>
                  <a:cubicBezTo>
                    <a:pt x="76" y="301"/>
                    <a:pt x="75" y="302"/>
                    <a:pt x="74" y="303"/>
                  </a:cubicBezTo>
                  <a:cubicBezTo>
                    <a:pt x="71" y="294"/>
                    <a:pt x="68" y="285"/>
                    <a:pt x="64" y="276"/>
                  </a:cubicBezTo>
                  <a:cubicBezTo>
                    <a:pt x="64" y="276"/>
                    <a:pt x="65" y="276"/>
                    <a:pt x="65" y="276"/>
                  </a:cubicBezTo>
                  <a:cubicBezTo>
                    <a:pt x="67" y="270"/>
                    <a:pt x="70" y="264"/>
                    <a:pt x="72" y="258"/>
                  </a:cubicBezTo>
                  <a:cubicBezTo>
                    <a:pt x="73" y="255"/>
                    <a:pt x="75" y="252"/>
                    <a:pt x="76" y="249"/>
                  </a:cubicBezTo>
                  <a:cubicBezTo>
                    <a:pt x="77" y="247"/>
                    <a:pt x="77" y="245"/>
                    <a:pt x="78" y="244"/>
                  </a:cubicBezTo>
                  <a:cubicBezTo>
                    <a:pt x="79" y="243"/>
                    <a:pt x="79" y="242"/>
                    <a:pt x="79" y="241"/>
                  </a:cubicBezTo>
                  <a:cubicBezTo>
                    <a:pt x="81" y="244"/>
                    <a:pt x="83" y="248"/>
                    <a:pt x="85" y="251"/>
                  </a:cubicBezTo>
                  <a:cubicBezTo>
                    <a:pt x="79" y="263"/>
                    <a:pt x="75" y="276"/>
                    <a:pt x="70" y="288"/>
                  </a:cubicBezTo>
                  <a:cubicBezTo>
                    <a:pt x="70" y="289"/>
                    <a:pt x="71" y="289"/>
                    <a:pt x="71" y="288"/>
                  </a:cubicBezTo>
                  <a:cubicBezTo>
                    <a:pt x="76" y="277"/>
                    <a:pt x="82" y="265"/>
                    <a:pt x="86" y="253"/>
                  </a:cubicBezTo>
                  <a:cubicBezTo>
                    <a:pt x="89" y="257"/>
                    <a:pt x="91" y="260"/>
                    <a:pt x="94" y="264"/>
                  </a:cubicBezTo>
                  <a:cubicBezTo>
                    <a:pt x="87" y="275"/>
                    <a:pt x="82" y="288"/>
                    <a:pt x="77" y="300"/>
                  </a:cubicBezTo>
                  <a:close/>
                  <a:moveTo>
                    <a:pt x="81" y="297"/>
                  </a:moveTo>
                  <a:cubicBezTo>
                    <a:pt x="87" y="287"/>
                    <a:pt x="91" y="276"/>
                    <a:pt x="95" y="266"/>
                  </a:cubicBezTo>
                  <a:cubicBezTo>
                    <a:pt x="97" y="270"/>
                    <a:pt x="99" y="273"/>
                    <a:pt x="101" y="276"/>
                  </a:cubicBezTo>
                  <a:cubicBezTo>
                    <a:pt x="101" y="276"/>
                    <a:pt x="101" y="276"/>
                    <a:pt x="101" y="276"/>
                  </a:cubicBezTo>
                  <a:cubicBezTo>
                    <a:pt x="98" y="281"/>
                    <a:pt x="96" y="286"/>
                    <a:pt x="94" y="290"/>
                  </a:cubicBezTo>
                  <a:cubicBezTo>
                    <a:pt x="89" y="292"/>
                    <a:pt x="85" y="294"/>
                    <a:pt x="81" y="297"/>
                  </a:cubicBezTo>
                  <a:close/>
                  <a:moveTo>
                    <a:pt x="96" y="290"/>
                  </a:moveTo>
                  <a:cubicBezTo>
                    <a:pt x="98" y="286"/>
                    <a:pt x="100" y="282"/>
                    <a:pt x="102" y="278"/>
                  </a:cubicBezTo>
                  <a:cubicBezTo>
                    <a:pt x="104" y="281"/>
                    <a:pt x="107" y="285"/>
                    <a:pt x="109" y="288"/>
                  </a:cubicBezTo>
                  <a:cubicBezTo>
                    <a:pt x="105" y="288"/>
                    <a:pt x="100" y="289"/>
                    <a:pt x="96" y="290"/>
                  </a:cubicBezTo>
                  <a:close/>
                  <a:moveTo>
                    <a:pt x="202" y="214"/>
                  </a:moveTo>
                  <a:cubicBezTo>
                    <a:pt x="188" y="224"/>
                    <a:pt x="174" y="235"/>
                    <a:pt x="161" y="246"/>
                  </a:cubicBezTo>
                  <a:cubicBezTo>
                    <a:pt x="145" y="259"/>
                    <a:pt x="131" y="274"/>
                    <a:pt x="114" y="286"/>
                  </a:cubicBezTo>
                  <a:cubicBezTo>
                    <a:pt x="113" y="285"/>
                    <a:pt x="112" y="283"/>
                    <a:pt x="111" y="281"/>
                  </a:cubicBezTo>
                  <a:cubicBezTo>
                    <a:pt x="129" y="267"/>
                    <a:pt x="146" y="252"/>
                    <a:pt x="162" y="236"/>
                  </a:cubicBezTo>
                  <a:cubicBezTo>
                    <a:pt x="163" y="235"/>
                    <a:pt x="162" y="234"/>
                    <a:pt x="161" y="235"/>
                  </a:cubicBezTo>
                  <a:cubicBezTo>
                    <a:pt x="144" y="250"/>
                    <a:pt x="127" y="265"/>
                    <a:pt x="111" y="280"/>
                  </a:cubicBezTo>
                  <a:cubicBezTo>
                    <a:pt x="109" y="277"/>
                    <a:pt x="107" y="275"/>
                    <a:pt x="105" y="272"/>
                  </a:cubicBezTo>
                  <a:cubicBezTo>
                    <a:pt x="115" y="263"/>
                    <a:pt x="124" y="255"/>
                    <a:pt x="134" y="247"/>
                  </a:cubicBezTo>
                  <a:cubicBezTo>
                    <a:pt x="135" y="247"/>
                    <a:pt x="134" y="246"/>
                    <a:pt x="133" y="246"/>
                  </a:cubicBezTo>
                  <a:cubicBezTo>
                    <a:pt x="123" y="254"/>
                    <a:pt x="114" y="262"/>
                    <a:pt x="105" y="271"/>
                  </a:cubicBezTo>
                  <a:cubicBezTo>
                    <a:pt x="103" y="267"/>
                    <a:pt x="101" y="264"/>
                    <a:pt x="99" y="261"/>
                  </a:cubicBezTo>
                  <a:cubicBezTo>
                    <a:pt x="107" y="253"/>
                    <a:pt x="117" y="246"/>
                    <a:pt x="126" y="239"/>
                  </a:cubicBezTo>
                  <a:cubicBezTo>
                    <a:pt x="127" y="239"/>
                    <a:pt x="126" y="238"/>
                    <a:pt x="126" y="239"/>
                  </a:cubicBezTo>
                  <a:cubicBezTo>
                    <a:pt x="116" y="245"/>
                    <a:pt x="107" y="252"/>
                    <a:pt x="98" y="260"/>
                  </a:cubicBezTo>
                  <a:cubicBezTo>
                    <a:pt x="96" y="256"/>
                    <a:pt x="93" y="252"/>
                    <a:pt x="91" y="248"/>
                  </a:cubicBezTo>
                  <a:cubicBezTo>
                    <a:pt x="103" y="239"/>
                    <a:pt x="115" y="230"/>
                    <a:pt x="127" y="220"/>
                  </a:cubicBezTo>
                  <a:cubicBezTo>
                    <a:pt x="127" y="220"/>
                    <a:pt x="126" y="219"/>
                    <a:pt x="126" y="219"/>
                  </a:cubicBezTo>
                  <a:cubicBezTo>
                    <a:pt x="114" y="228"/>
                    <a:pt x="102" y="238"/>
                    <a:pt x="90" y="247"/>
                  </a:cubicBezTo>
                  <a:cubicBezTo>
                    <a:pt x="88" y="244"/>
                    <a:pt x="86" y="240"/>
                    <a:pt x="83" y="236"/>
                  </a:cubicBezTo>
                  <a:cubicBezTo>
                    <a:pt x="93" y="230"/>
                    <a:pt x="103" y="223"/>
                    <a:pt x="111" y="215"/>
                  </a:cubicBezTo>
                  <a:cubicBezTo>
                    <a:pt x="112" y="215"/>
                    <a:pt x="111" y="214"/>
                    <a:pt x="111" y="214"/>
                  </a:cubicBezTo>
                  <a:cubicBezTo>
                    <a:pt x="101" y="221"/>
                    <a:pt x="92" y="228"/>
                    <a:pt x="83" y="235"/>
                  </a:cubicBezTo>
                  <a:cubicBezTo>
                    <a:pt x="79" y="229"/>
                    <a:pt x="75" y="224"/>
                    <a:pt x="71" y="218"/>
                  </a:cubicBezTo>
                  <a:cubicBezTo>
                    <a:pt x="72" y="218"/>
                    <a:pt x="72" y="217"/>
                    <a:pt x="72" y="217"/>
                  </a:cubicBezTo>
                  <a:cubicBezTo>
                    <a:pt x="96" y="199"/>
                    <a:pt x="119" y="180"/>
                    <a:pt x="143" y="162"/>
                  </a:cubicBezTo>
                  <a:cubicBezTo>
                    <a:pt x="145" y="165"/>
                    <a:pt x="147" y="167"/>
                    <a:pt x="150" y="169"/>
                  </a:cubicBezTo>
                  <a:cubicBezTo>
                    <a:pt x="157" y="187"/>
                    <a:pt x="196" y="152"/>
                    <a:pt x="198" y="141"/>
                  </a:cubicBezTo>
                  <a:cubicBezTo>
                    <a:pt x="198" y="140"/>
                    <a:pt x="197" y="139"/>
                    <a:pt x="195" y="139"/>
                  </a:cubicBezTo>
                  <a:cubicBezTo>
                    <a:pt x="196" y="138"/>
                    <a:pt x="196" y="137"/>
                    <a:pt x="195" y="135"/>
                  </a:cubicBezTo>
                  <a:cubicBezTo>
                    <a:pt x="193" y="133"/>
                    <a:pt x="191" y="131"/>
                    <a:pt x="189" y="129"/>
                  </a:cubicBezTo>
                  <a:cubicBezTo>
                    <a:pt x="210" y="114"/>
                    <a:pt x="229" y="98"/>
                    <a:pt x="249" y="83"/>
                  </a:cubicBezTo>
                  <a:cubicBezTo>
                    <a:pt x="257" y="91"/>
                    <a:pt x="262" y="101"/>
                    <a:pt x="269" y="110"/>
                  </a:cubicBezTo>
                  <a:cubicBezTo>
                    <a:pt x="276" y="119"/>
                    <a:pt x="284" y="129"/>
                    <a:pt x="293" y="137"/>
                  </a:cubicBezTo>
                  <a:cubicBezTo>
                    <a:pt x="267" y="167"/>
                    <a:pt x="234" y="191"/>
                    <a:pt x="202" y="2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F0A44D30-317C-46CC-B0AD-A1DB0D106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300" y="5292725"/>
              <a:ext cx="79375" cy="74613"/>
            </a:xfrm>
            <a:custGeom>
              <a:avLst/>
              <a:gdLst>
                <a:gd name="T0" fmla="*/ 33 w 34"/>
                <a:gd name="T1" fmla="*/ 11 h 35"/>
                <a:gd name="T2" fmla="*/ 19 w 34"/>
                <a:gd name="T3" fmla="*/ 3 h 35"/>
                <a:gd name="T4" fmla="*/ 1 w 34"/>
                <a:gd name="T5" fmla="*/ 18 h 35"/>
                <a:gd name="T6" fmla="*/ 2 w 34"/>
                <a:gd name="T7" fmla="*/ 21 h 35"/>
                <a:gd name="T8" fmla="*/ 1 w 34"/>
                <a:gd name="T9" fmla="*/ 22 h 35"/>
                <a:gd name="T10" fmla="*/ 1 w 34"/>
                <a:gd name="T11" fmla="*/ 22 h 35"/>
                <a:gd name="T12" fmla="*/ 0 w 34"/>
                <a:gd name="T13" fmla="*/ 25 h 35"/>
                <a:gd name="T14" fmla="*/ 13 w 34"/>
                <a:gd name="T15" fmla="*/ 33 h 35"/>
                <a:gd name="T16" fmla="*/ 21 w 34"/>
                <a:gd name="T17" fmla="*/ 25 h 35"/>
                <a:gd name="T18" fmla="*/ 33 w 34"/>
                <a:gd name="T19" fmla="*/ 15 h 35"/>
                <a:gd name="T20" fmla="*/ 33 w 34"/>
                <a:gd name="T21" fmla="*/ 11 h 35"/>
                <a:gd name="T22" fmla="*/ 16 w 34"/>
                <a:gd name="T23" fmla="*/ 23 h 35"/>
                <a:gd name="T24" fmla="*/ 10 w 34"/>
                <a:gd name="T25" fmla="*/ 28 h 35"/>
                <a:gd name="T26" fmla="*/ 4 w 34"/>
                <a:gd name="T27" fmla="*/ 22 h 35"/>
                <a:gd name="T28" fmla="*/ 4 w 34"/>
                <a:gd name="T29" fmla="*/ 22 h 35"/>
                <a:gd name="T30" fmla="*/ 4 w 34"/>
                <a:gd name="T31" fmla="*/ 21 h 35"/>
                <a:gd name="T32" fmla="*/ 16 w 34"/>
                <a:gd name="T33" fmla="*/ 11 h 35"/>
                <a:gd name="T34" fmla="*/ 23 w 34"/>
                <a:gd name="T35" fmla="*/ 8 h 35"/>
                <a:gd name="T36" fmla="*/ 27 w 34"/>
                <a:gd name="T37" fmla="*/ 13 h 35"/>
                <a:gd name="T38" fmla="*/ 16 w 34"/>
                <a:gd name="T3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5">
                  <a:moveTo>
                    <a:pt x="33" y="11"/>
                  </a:moveTo>
                  <a:cubicBezTo>
                    <a:pt x="29" y="7"/>
                    <a:pt x="25" y="0"/>
                    <a:pt x="19" y="3"/>
                  </a:cubicBezTo>
                  <a:cubicBezTo>
                    <a:pt x="13" y="6"/>
                    <a:pt x="5" y="13"/>
                    <a:pt x="1" y="18"/>
                  </a:cubicBezTo>
                  <a:cubicBezTo>
                    <a:pt x="1" y="19"/>
                    <a:pt x="1" y="21"/>
                    <a:pt x="2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3" y="29"/>
                    <a:pt x="8" y="35"/>
                    <a:pt x="13" y="33"/>
                  </a:cubicBezTo>
                  <a:cubicBezTo>
                    <a:pt x="16" y="31"/>
                    <a:pt x="19" y="27"/>
                    <a:pt x="21" y="25"/>
                  </a:cubicBezTo>
                  <a:cubicBezTo>
                    <a:pt x="25" y="22"/>
                    <a:pt x="29" y="18"/>
                    <a:pt x="33" y="15"/>
                  </a:cubicBezTo>
                  <a:cubicBezTo>
                    <a:pt x="34" y="14"/>
                    <a:pt x="34" y="12"/>
                    <a:pt x="33" y="11"/>
                  </a:cubicBezTo>
                  <a:close/>
                  <a:moveTo>
                    <a:pt x="16" y="23"/>
                  </a:moveTo>
                  <a:cubicBezTo>
                    <a:pt x="15" y="24"/>
                    <a:pt x="12" y="28"/>
                    <a:pt x="10" y="28"/>
                  </a:cubicBezTo>
                  <a:cubicBezTo>
                    <a:pt x="8" y="27"/>
                    <a:pt x="5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9" y="19"/>
                    <a:pt x="12" y="14"/>
                    <a:pt x="16" y="11"/>
                  </a:cubicBezTo>
                  <a:cubicBezTo>
                    <a:pt x="18" y="9"/>
                    <a:pt x="20" y="7"/>
                    <a:pt x="23" y="8"/>
                  </a:cubicBezTo>
                  <a:cubicBezTo>
                    <a:pt x="24" y="9"/>
                    <a:pt x="26" y="11"/>
                    <a:pt x="27" y="13"/>
                  </a:cubicBezTo>
                  <a:cubicBezTo>
                    <a:pt x="24" y="16"/>
                    <a:pt x="20" y="20"/>
                    <a:pt x="16" y="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BF4A9E71-0E4B-4AC4-97A8-5A2403D1A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5441950"/>
              <a:ext cx="95250" cy="68263"/>
            </a:xfrm>
            <a:custGeom>
              <a:avLst/>
              <a:gdLst>
                <a:gd name="T0" fmla="*/ 40 w 41"/>
                <a:gd name="T1" fmla="*/ 0 h 32"/>
                <a:gd name="T2" fmla="*/ 1 w 41"/>
                <a:gd name="T3" fmla="*/ 30 h 32"/>
                <a:gd name="T4" fmla="*/ 1 w 41"/>
                <a:gd name="T5" fmla="*/ 31 h 32"/>
                <a:gd name="T6" fmla="*/ 41 w 41"/>
                <a:gd name="T7" fmla="*/ 1 h 32"/>
                <a:gd name="T8" fmla="*/ 40 w 4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40" y="0"/>
                  </a:moveTo>
                  <a:cubicBezTo>
                    <a:pt x="28" y="11"/>
                    <a:pt x="15" y="21"/>
                    <a:pt x="1" y="30"/>
                  </a:cubicBezTo>
                  <a:cubicBezTo>
                    <a:pt x="0" y="31"/>
                    <a:pt x="1" y="32"/>
                    <a:pt x="1" y="31"/>
                  </a:cubicBezTo>
                  <a:cubicBezTo>
                    <a:pt x="16" y="23"/>
                    <a:pt x="29" y="13"/>
                    <a:pt x="41" y="1"/>
                  </a:cubicBezTo>
                  <a:cubicBezTo>
                    <a:pt x="41" y="0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00EE527F-DB82-459B-A64E-2D43C6895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1389063"/>
              <a:ext cx="692150" cy="625475"/>
            </a:xfrm>
            <a:custGeom>
              <a:avLst/>
              <a:gdLst>
                <a:gd name="T0" fmla="*/ 146 w 296"/>
                <a:gd name="T1" fmla="*/ 2 h 290"/>
                <a:gd name="T2" fmla="*/ 17 w 296"/>
                <a:gd name="T3" fmla="*/ 183 h 290"/>
                <a:gd name="T4" fmla="*/ 280 w 296"/>
                <a:gd name="T5" fmla="*/ 193 h 290"/>
                <a:gd name="T6" fmla="*/ 278 w 296"/>
                <a:gd name="T7" fmla="*/ 163 h 290"/>
                <a:gd name="T8" fmla="*/ 152 w 296"/>
                <a:gd name="T9" fmla="*/ 276 h 290"/>
                <a:gd name="T10" fmla="*/ 106 w 296"/>
                <a:gd name="T11" fmla="*/ 257 h 290"/>
                <a:gd name="T12" fmla="*/ 71 w 296"/>
                <a:gd name="T13" fmla="*/ 249 h 290"/>
                <a:gd name="T14" fmla="*/ 52 w 296"/>
                <a:gd name="T15" fmla="*/ 234 h 290"/>
                <a:gd name="T16" fmla="*/ 76 w 296"/>
                <a:gd name="T17" fmla="*/ 234 h 290"/>
                <a:gd name="T18" fmla="*/ 41 w 296"/>
                <a:gd name="T19" fmla="*/ 219 h 290"/>
                <a:gd name="T20" fmla="*/ 60 w 296"/>
                <a:gd name="T21" fmla="*/ 219 h 290"/>
                <a:gd name="T22" fmla="*/ 32 w 296"/>
                <a:gd name="T23" fmla="*/ 205 h 290"/>
                <a:gd name="T24" fmla="*/ 51 w 296"/>
                <a:gd name="T25" fmla="*/ 203 h 290"/>
                <a:gd name="T26" fmla="*/ 31 w 296"/>
                <a:gd name="T27" fmla="*/ 203 h 290"/>
                <a:gd name="T28" fmla="*/ 36 w 296"/>
                <a:gd name="T29" fmla="*/ 173 h 290"/>
                <a:gd name="T30" fmla="*/ 21 w 296"/>
                <a:gd name="T31" fmla="*/ 172 h 290"/>
                <a:gd name="T32" fmla="*/ 31 w 296"/>
                <a:gd name="T33" fmla="*/ 155 h 290"/>
                <a:gd name="T34" fmla="*/ 18 w 296"/>
                <a:gd name="T35" fmla="*/ 154 h 290"/>
                <a:gd name="T36" fmla="*/ 28 w 296"/>
                <a:gd name="T37" fmla="*/ 137 h 290"/>
                <a:gd name="T38" fmla="*/ 18 w 296"/>
                <a:gd name="T39" fmla="*/ 137 h 290"/>
                <a:gd name="T40" fmla="*/ 33 w 296"/>
                <a:gd name="T41" fmla="*/ 118 h 290"/>
                <a:gd name="T42" fmla="*/ 20 w 296"/>
                <a:gd name="T43" fmla="*/ 118 h 290"/>
                <a:gd name="T44" fmla="*/ 37 w 296"/>
                <a:gd name="T45" fmla="*/ 102 h 290"/>
                <a:gd name="T46" fmla="*/ 25 w 296"/>
                <a:gd name="T47" fmla="*/ 100 h 290"/>
                <a:gd name="T48" fmla="*/ 49 w 296"/>
                <a:gd name="T49" fmla="*/ 80 h 290"/>
                <a:gd name="T50" fmla="*/ 33 w 296"/>
                <a:gd name="T51" fmla="*/ 81 h 290"/>
                <a:gd name="T52" fmla="*/ 54 w 296"/>
                <a:gd name="T53" fmla="*/ 66 h 290"/>
                <a:gd name="T54" fmla="*/ 43 w 296"/>
                <a:gd name="T55" fmla="*/ 64 h 290"/>
                <a:gd name="T56" fmla="*/ 56 w 296"/>
                <a:gd name="T57" fmla="*/ 47 h 290"/>
                <a:gd name="T58" fmla="*/ 74 w 296"/>
                <a:gd name="T59" fmla="*/ 46 h 290"/>
                <a:gd name="T60" fmla="*/ 70 w 296"/>
                <a:gd name="T61" fmla="*/ 33 h 290"/>
                <a:gd name="T62" fmla="*/ 89 w 296"/>
                <a:gd name="T63" fmla="*/ 31 h 290"/>
                <a:gd name="T64" fmla="*/ 86 w 296"/>
                <a:gd name="T65" fmla="*/ 22 h 290"/>
                <a:gd name="T66" fmla="*/ 114 w 296"/>
                <a:gd name="T67" fmla="*/ 21 h 290"/>
                <a:gd name="T68" fmla="*/ 119 w 296"/>
                <a:gd name="T69" fmla="*/ 10 h 290"/>
                <a:gd name="T70" fmla="*/ 278 w 296"/>
                <a:gd name="T71" fmla="*/ 16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6" h="290">
                  <a:moveTo>
                    <a:pt x="230" y="32"/>
                  </a:moveTo>
                  <a:cubicBezTo>
                    <a:pt x="206" y="12"/>
                    <a:pt x="177" y="5"/>
                    <a:pt x="146" y="2"/>
                  </a:cubicBezTo>
                  <a:cubicBezTo>
                    <a:pt x="115" y="0"/>
                    <a:pt x="89" y="8"/>
                    <a:pt x="65" y="29"/>
                  </a:cubicBezTo>
                  <a:cubicBezTo>
                    <a:pt x="21" y="67"/>
                    <a:pt x="0" y="127"/>
                    <a:pt x="17" y="183"/>
                  </a:cubicBezTo>
                  <a:cubicBezTo>
                    <a:pt x="34" y="241"/>
                    <a:pt x="93" y="289"/>
                    <a:pt x="155" y="281"/>
                  </a:cubicBezTo>
                  <a:cubicBezTo>
                    <a:pt x="213" y="290"/>
                    <a:pt x="264" y="247"/>
                    <a:pt x="280" y="193"/>
                  </a:cubicBezTo>
                  <a:cubicBezTo>
                    <a:pt x="296" y="136"/>
                    <a:pt x="276" y="70"/>
                    <a:pt x="230" y="32"/>
                  </a:cubicBezTo>
                  <a:close/>
                  <a:moveTo>
                    <a:pt x="278" y="163"/>
                  </a:moveTo>
                  <a:cubicBezTo>
                    <a:pt x="272" y="227"/>
                    <a:pt x="221" y="285"/>
                    <a:pt x="153" y="276"/>
                  </a:cubicBezTo>
                  <a:cubicBezTo>
                    <a:pt x="153" y="276"/>
                    <a:pt x="152" y="276"/>
                    <a:pt x="152" y="276"/>
                  </a:cubicBezTo>
                  <a:cubicBezTo>
                    <a:pt x="122" y="274"/>
                    <a:pt x="95" y="266"/>
                    <a:pt x="72" y="250"/>
                  </a:cubicBezTo>
                  <a:cubicBezTo>
                    <a:pt x="83" y="253"/>
                    <a:pt x="94" y="256"/>
                    <a:pt x="106" y="257"/>
                  </a:cubicBezTo>
                  <a:cubicBezTo>
                    <a:pt x="106" y="257"/>
                    <a:pt x="106" y="256"/>
                    <a:pt x="106" y="256"/>
                  </a:cubicBezTo>
                  <a:cubicBezTo>
                    <a:pt x="95" y="253"/>
                    <a:pt x="83" y="251"/>
                    <a:pt x="71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64" y="245"/>
                    <a:pt x="58" y="239"/>
                    <a:pt x="52" y="234"/>
                  </a:cubicBezTo>
                  <a:cubicBezTo>
                    <a:pt x="60" y="234"/>
                    <a:pt x="68" y="235"/>
                    <a:pt x="76" y="235"/>
                  </a:cubicBezTo>
                  <a:cubicBezTo>
                    <a:pt x="77" y="235"/>
                    <a:pt x="77" y="234"/>
                    <a:pt x="76" y="234"/>
                  </a:cubicBezTo>
                  <a:cubicBezTo>
                    <a:pt x="68" y="232"/>
                    <a:pt x="59" y="232"/>
                    <a:pt x="51" y="232"/>
                  </a:cubicBezTo>
                  <a:cubicBezTo>
                    <a:pt x="47" y="228"/>
                    <a:pt x="44" y="224"/>
                    <a:pt x="41" y="219"/>
                  </a:cubicBezTo>
                  <a:cubicBezTo>
                    <a:pt x="47" y="219"/>
                    <a:pt x="54" y="219"/>
                    <a:pt x="60" y="220"/>
                  </a:cubicBezTo>
                  <a:cubicBezTo>
                    <a:pt x="61" y="220"/>
                    <a:pt x="61" y="219"/>
                    <a:pt x="60" y="219"/>
                  </a:cubicBezTo>
                  <a:cubicBezTo>
                    <a:pt x="53" y="218"/>
                    <a:pt x="47" y="218"/>
                    <a:pt x="40" y="218"/>
                  </a:cubicBezTo>
                  <a:cubicBezTo>
                    <a:pt x="37" y="214"/>
                    <a:pt x="35" y="209"/>
                    <a:pt x="32" y="205"/>
                  </a:cubicBezTo>
                  <a:cubicBezTo>
                    <a:pt x="38" y="205"/>
                    <a:pt x="45" y="205"/>
                    <a:pt x="51" y="204"/>
                  </a:cubicBezTo>
                  <a:cubicBezTo>
                    <a:pt x="52" y="204"/>
                    <a:pt x="52" y="203"/>
                    <a:pt x="51" y="203"/>
                  </a:cubicBezTo>
                  <a:cubicBezTo>
                    <a:pt x="45" y="203"/>
                    <a:pt x="38" y="203"/>
                    <a:pt x="32" y="204"/>
                  </a:cubicBezTo>
                  <a:cubicBezTo>
                    <a:pt x="32" y="203"/>
                    <a:pt x="32" y="203"/>
                    <a:pt x="31" y="203"/>
                  </a:cubicBezTo>
                  <a:cubicBezTo>
                    <a:pt x="27" y="194"/>
                    <a:pt x="24" y="184"/>
                    <a:pt x="21" y="174"/>
                  </a:cubicBezTo>
                  <a:cubicBezTo>
                    <a:pt x="26" y="173"/>
                    <a:pt x="31" y="173"/>
                    <a:pt x="36" y="173"/>
                  </a:cubicBezTo>
                  <a:cubicBezTo>
                    <a:pt x="37" y="173"/>
                    <a:pt x="37" y="172"/>
                    <a:pt x="36" y="172"/>
                  </a:cubicBezTo>
                  <a:cubicBezTo>
                    <a:pt x="31" y="172"/>
                    <a:pt x="26" y="172"/>
                    <a:pt x="21" y="172"/>
                  </a:cubicBezTo>
                  <a:cubicBezTo>
                    <a:pt x="20" y="167"/>
                    <a:pt x="19" y="161"/>
                    <a:pt x="19" y="156"/>
                  </a:cubicBezTo>
                  <a:cubicBezTo>
                    <a:pt x="23" y="156"/>
                    <a:pt x="27" y="156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27" y="154"/>
                    <a:pt x="22" y="154"/>
                    <a:pt x="18" y="154"/>
                  </a:cubicBezTo>
                  <a:cubicBezTo>
                    <a:pt x="18" y="149"/>
                    <a:pt x="18" y="143"/>
                    <a:pt x="18" y="138"/>
                  </a:cubicBezTo>
                  <a:cubicBezTo>
                    <a:pt x="22" y="138"/>
                    <a:pt x="25" y="138"/>
                    <a:pt x="28" y="137"/>
                  </a:cubicBezTo>
                  <a:cubicBezTo>
                    <a:pt x="29" y="137"/>
                    <a:pt x="29" y="136"/>
                    <a:pt x="28" y="136"/>
                  </a:cubicBezTo>
                  <a:cubicBezTo>
                    <a:pt x="25" y="136"/>
                    <a:pt x="21" y="137"/>
                    <a:pt x="18" y="137"/>
                  </a:cubicBezTo>
                  <a:cubicBezTo>
                    <a:pt x="18" y="131"/>
                    <a:pt x="19" y="125"/>
                    <a:pt x="20" y="119"/>
                  </a:cubicBezTo>
                  <a:cubicBezTo>
                    <a:pt x="24" y="119"/>
                    <a:pt x="29" y="119"/>
                    <a:pt x="33" y="118"/>
                  </a:cubicBezTo>
                  <a:cubicBezTo>
                    <a:pt x="34" y="118"/>
                    <a:pt x="34" y="117"/>
                    <a:pt x="33" y="117"/>
                  </a:cubicBezTo>
                  <a:cubicBezTo>
                    <a:pt x="29" y="118"/>
                    <a:pt x="25" y="118"/>
                    <a:pt x="20" y="118"/>
                  </a:cubicBezTo>
                  <a:cubicBezTo>
                    <a:pt x="21" y="113"/>
                    <a:pt x="23" y="107"/>
                    <a:pt x="24" y="102"/>
                  </a:cubicBezTo>
                  <a:cubicBezTo>
                    <a:pt x="29" y="102"/>
                    <a:pt x="33" y="102"/>
                    <a:pt x="37" y="102"/>
                  </a:cubicBezTo>
                  <a:cubicBezTo>
                    <a:pt x="38" y="102"/>
                    <a:pt x="38" y="100"/>
                    <a:pt x="37" y="100"/>
                  </a:cubicBezTo>
                  <a:cubicBezTo>
                    <a:pt x="33" y="100"/>
                    <a:pt x="29" y="100"/>
                    <a:pt x="25" y="100"/>
                  </a:cubicBezTo>
                  <a:cubicBezTo>
                    <a:pt x="27" y="94"/>
                    <a:pt x="29" y="88"/>
                    <a:pt x="32" y="82"/>
                  </a:cubicBezTo>
                  <a:cubicBezTo>
                    <a:pt x="38" y="82"/>
                    <a:pt x="44" y="82"/>
                    <a:pt x="49" y="80"/>
                  </a:cubicBezTo>
                  <a:cubicBezTo>
                    <a:pt x="50" y="80"/>
                    <a:pt x="50" y="79"/>
                    <a:pt x="49" y="79"/>
                  </a:cubicBezTo>
                  <a:cubicBezTo>
                    <a:pt x="44" y="80"/>
                    <a:pt x="38" y="81"/>
                    <a:pt x="33" y="81"/>
                  </a:cubicBezTo>
                  <a:cubicBezTo>
                    <a:pt x="35" y="76"/>
                    <a:pt x="38" y="70"/>
                    <a:pt x="41" y="65"/>
                  </a:cubicBezTo>
                  <a:cubicBezTo>
                    <a:pt x="46" y="65"/>
                    <a:pt x="50" y="66"/>
                    <a:pt x="54" y="66"/>
                  </a:cubicBezTo>
                  <a:cubicBezTo>
                    <a:pt x="55" y="66"/>
                    <a:pt x="55" y="65"/>
                    <a:pt x="54" y="65"/>
                  </a:cubicBezTo>
                  <a:cubicBezTo>
                    <a:pt x="50" y="64"/>
                    <a:pt x="46" y="64"/>
                    <a:pt x="43" y="64"/>
                  </a:cubicBezTo>
                  <a:cubicBezTo>
                    <a:pt x="45" y="60"/>
                    <a:pt x="49" y="55"/>
                    <a:pt x="52" y="51"/>
                  </a:cubicBezTo>
                  <a:cubicBezTo>
                    <a:pt x="53" y="50"/>
                    <a:pt x="54" y="49"/>
                    <a:pt x="56" y="47"/>
                  </a:cubicBezTo>
                  <a:cubicBezTo>
                    <a:pt x="62" y="47"/>
                    <a:pt x="68" y="47"/>
                    <a:pt x="74" y="47"/>
                  </a:cubicBezTo>
                  <a:cubicBezTo>
                    <a:pt x="75" y="47"/>
                    <a:pt x="75" y="46"/>
                    <a:pt x="74" y="46"/>
                  </a:cubicBezTo>
                  <a:cubicBezTo>
                    <a:pt x="68" y="46"/>
                    <a:pt x="63" y="46"/>
                    <a:pt x="57" y="46"/>
                  </a:cubicBezTo>
                  <a:cubicBezTo>
                    <a:pt x="61" y="42"/>
                    <a:pt x="65" y="38"/>
                    <a:pt x="70" y="33"/>
                  </a:cubicBezTo>
                  <a:cubicBezTo>
                    <a:pt x="76" y="33"/>
                    <a:pt x="83" y="33"/>
                    <a:pt x="89" y="33"/>
                  </a:cubicBezTo>
                  <a:cubicBezTo>
                    <a:pt x="90" y="32"/>
                    <a:pt x="90" y="31"/>
                    <a:pt x="89" y="31"/>
                  </a:cubicBezTo>
                  <a:cubicBezTo>
                    <a:pt x="83" y="31"/>
                    <a:pt x="78" y="32"/>
                    <a:pt x="72" y="32"/>
                  </a:cubicBezTo>
                  <a:cubicBezTo>
                    <a:pt x="76" y="28"/>
                    <a:pt x="81" y="25"/>
                    <a:pt x="86" y="22"/>
                  </a:cubicBezTo>
                  <a:cubicBezTo>
                    <a:pt x="95" y="22"/>
                    <a:pt x="105" y="22"/>
                    <a:pt x="114" y="22"/>
                  </a:cubicBezTo>
                  <a:cubicBezTo>
                    <a:pt x="115" y="22"/>
                    <a:pt x="115" y="21"/>
                    <a:pt x="114" y="21"/>
                  </a:cubicBezTo>
                  <a:cubicBezTo>
                    <a:pt x="106" y="20"/>
                    <a:pt x="97" y="21"/>
                    <a:pt x="88" y="21"/>
                  </a:cubicBezTo>
                  <a:cubicBezTo>
                    <a:pt x="98" y="15"/>
                    <a:pt x="108" y="11"/>
                    <a:pt x="119" y="10"/>
                  </a:cubicBezTo>
                  <a:cubicBezTo>
                    <a:pt x="147" y="6"/>
                    <a:pt x="181" y="12"/>
                    <a:pt x="206" y="25"/>
                  </a:cubicBezTo>
                  <a:cubicBezTo>
                    <a:pt x="255" y="52"/>
                    <a:pt x="282" y="109"/>
                    <a:pt x="278" y="16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AF7C7EDF-12D7-4546-A7A0-1F96DCC67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3188" y="1419225"/>
              <a:ext cx="550862" cy="541338"/>
            </a:xfrm>
            <a:custGeom>
              <a:avLst/>
              <a:gdLst>
                <a:gd name="T0" fmla="*/ 182 w 236"/>
                <a:gd name="T1" fmla="*/ 31 h 251"/>
                <a:gd name="T2" fmla="*/ 50 w 236"/>
                <a:gd name="T3" fmla="*/ 34 h 251"/>
                <a:gd name="T4" fmla="*/ 16 w 236"/>
                <a:gd name="T5" fmla="*/ 163 h 251"/>
                <a:gd name="T6" fmla="*/ 138 w 236"/>
                <a:gd name="T7" fmla="*/ 244 h 251"/>
                <a:gd name="T8" fmla="*/ 138 w 236"/>
                <a:gd name="T9" fmla="*/ 244 h 251"/>
                <a:gd name="T10" fmla="*/ 139 w 236"/>
                <a:gd name="T11" fmla="*/ 244 h 251"/>
                <a:gd name="T12" fmla="*/ 227 w 236"/>
                <a:gd name="T13" fmla="*/ 151 h 251"/>
                <a:gd name="T14" fmla="*/ 182 w 236"/>
                <a:gd name="T15" fmla="*/ 31 h 251"/>
                <a:gd name="T16" fmla="*/ 213 w 236"/>
                <a:gd name="T17" fmla="*/ 174 h 251"/>
                <a:gd name="T18" fmla="*/ 213 w 236"/>
                <a:gd name="T19" fmla="*/ 174 h 251"/>
                <a:gd name="T20" fmla="*/ 201 w 236"/>
                <a:gd name="T21" fmla="*/ 164 h 251"/>
                <a:gd name="T22" fmla="*/ 199 w 236"/>
                <a:gd name="T23" fmla="*/ 168 h 251"/>
                <a:gd name="T24" fmla="*/ 210 w 236"/>
                <a:gd name="T25" fmla="*/ 177 h 251"/>
                <a:gd name="T26" fmla="*/ 211 w 236"/>
                <a:gd name="T27" fmla="*/ 177 h 251"/>
                <a:gd name="T28" fmla="*/ 138 w 236"/>
                <a:gd name="T29" fmla="*/ 239 h 251"/>
                <a:gd name="T30" fmla="*/ 136 w 236"/>
                <a:gd name="T31" fmla="*/ 240 h 251"/>
                <a:gd name="T32" fmla="*/ 57 w 236"/>
                <a:gd name="T33" fmla="*/ 214 h 251"/>
                <a:gd name="T34" fmla="*/ 16 w 236"/>
                <a:gd name="T35" fmla="*/ 143 h 251"/>
                <a:gd name="T36" fmla="*/ 108 w 236"/>
                <a:gd name="T37" fmla="*/ 14 h 251"/>
                <a:gd name="T38" fmla="*/ 223 w 236"/>
                <a:gd name="T39" fmla="*/ 116 h 251"/>
                <a:gd name="T40" fmla="*/ 213 w 236"/>
                <a:gd name="T41" fmla="*/ 17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51">
                  <a:moveTo>
                    <a:pt x="182" y="31"/>
                  </a:moveTo>
                  <a:cubicBezTo>
                    <a:pt x="142" y="1"/>
                    <a:pt x="87" y="0"/>
                    <a:pt x="50" y="34"/>
                  </a:cubicBezTo>
                  <a:cubicBezTo>
                    <a:pt x="14" y="67"/>
                    <a:pt x="0" y="118"/>
                    <a:pt x="16" y="163"/>
                  </a:cubicBezTo>
                  <a:cubicBezTo>
                    <a:pt x="33" y="212"/>
                    <a:pt x="85" y="251"/>
                    <a:pt x="138" y="244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82" y="231"/>
                    <a:pt x="217" y="195"/>
                    <a:pt x="227" y="151"/>
                  </a:cubicBezTo>
                  <a:cubicBezTo>
                    <a:pt x="236" y="107"/>
                    <a:pt x="218" y="58"/>
                    <a:pt x="182" y="31"/>
                  </a:cubicBezTo>
                  <a:close/>
                  <a:moveTo>
                    <a:pt x="213" y="174"/>
                  </a:moveTo>
                  <a:cubicBezTo>
                    <a:pt x="213" y="174"/>
                    <a:pt x="213" y="174"/>
                    <a:pt x="213" y="174"/>
                  </a:cubicBezTo>
                  <a:cubicBezTo>
                    <a:pt x="210" y="170"/>
                    <a:pt x="205" y="167"/>
                    <a:pt x="201" y="164"/>
                  </a:cubicBezTo>
                  <a:cubicBezTo>
                    <a:pt x="200" y="163"/>
                    <a:pt x="197" y="166"/>
                    <a:pt x="199" y="168"/>
                  </a:cubicBezTo>
                  <a:cubicBezTo>
                    <a:pt x="203" y="171"/>
                    <a:pt x="206" y="174"/>
                    <a:pt x="210" y="177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197" y="206"/>
                    <a:pt x="170" y="228"/>
                    <a:pt x="138" y="239"/>
                  </a:cubicBezTo>
                  <a:cubicBezTo>
                    <a:pt x="137" y="239"/>
                    <a:pt x="137" y="239"/>
                    <a:pt x="136" y="240"/>
                  </a:cubicBezTo>
                  <a:cubicBezTo>
                    <a:pt x="107" y="239"/>
                    <a:pt x="80" y="232"/>
                    <a:pt x="57" y="214"/>
                  </a:cubicBezTo>
                  <a:cubicBezTo>
                    <a:pt x="36" y="196"/>
                    <a:pt x="21" y="171"/>
                    <a:pt x="16" y="143"/>
                  </a:cubicBezTo>
                  <a:cubicBezTo>
                    <a:pt x="6" y="86"/>
                    <a:pt x="46" y="17"/>
                    <a:pt x="108" y="14"/>
                  </a:cubicBezTo>
                  <a:cubicBezTo>
                    <a:pt x="168" y="12"/>
                    <a:pt x="217" y="58"/>
                    <a:pt x="223" y="116"/>
                  </a:cubicBezTo>
                  <a:cubicBezTo>
                    <a:pt x="225" y="137"/>
                    <a:pt x="221" y="156"/>
                    <a:pt x="213" y="17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191C0B32-B124-4A90-8856-8E1F04B08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1450975"/>
              <a:ext cx="20637" cy="49213"/>
            </a:xfrm>
            <a:custGeom>
              <a:avLst/>
              <a:gdLst>
                <a:gd name="T0" fmla="*/ 7 w 9"/>
                <a:gd name="T1" fmla="*/ 2 h 23"/>
                <a:gd name="T2" fmla="*/ 2 w 9"/>
                <a:gd name="T3" fmla="*/ 2 h 23"/>
                <a:gd name="T4" fmla="*/ 1 w 9"/>
                <a:gd name="T5" fmla="*/ 11 h 23"/>
                <a:gd name="T6" fmla="*/ 2 w 9"/>
                <a:gd name="T7" fmla="*/ 20 h 23"/>
                <a:gd name="T8" fmla="*/ 6 w 9"/>
                <a:gd name="T9" fmla="*/ 20 h 23"/>
                <a:gd name="T10" fmla="*/ 8 w 9"/>
                <a:gd name="T11" fmla="*/ 11 h 23"/>
                <a:gd name="T12" fmla="*/ 7 w 9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7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8"/>
                    <a:pt x="1" y="11"/>
                  </a:cubicBezTo>
                  <a:cubicBezTo>
                    <a:pt x="1" y="14"/>
                    <a:pt x="2" y="17"/>
                    <a:pt x="2" y="20"/>
                  </a:cubicBezTo>
                  <a:cubicBezTo>
                    <a:pt x="2" y="23"/>
                    <a:pt x="6" y="23"/>
                    <a:pt x="6" y="20"/>
                  </a:cubicBezTo>
                  <a:cubicBezTo>
                    <a:pt x="7" y="17"/>
                    <a:pt x="7" y="14"/>
                    <a:pt x="8" y="11"/>
                  </a:cubicBezTo>
                  <a:cubicBezTo>
                    <a:pt x="8" y="8"/>
                    <a:pt x="9" y="4"/>
                    <a:pt x="7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5">
              <a:extLst>
                <a:ext uri="{FF2B5EF4-FFF2-40B4-BE49-F238E27FC236}">
                  <a16:creationId xmlns:a16="http://schemas.microsoft.com/office/drawing/2014/main" id="{7774BAA4-4289-4C29-8D4C-B72784FB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1876425"/>
              <a:ext cx="23812" cy="49213"/>
            </a:xfrm>
            <a:custGeom>
              <a:avLst/>
              <a:gdLst>
                <a:gd name="T0" fmla="*/ 8 w 10"/>
                <a:gd name="T1" fmla="*/ 12 h 23"/>
                <a:gd name="T2" fmla="*/ 6 w 10"/>
                <a:gd name="T3" fmla="*/ 2 h 23"/>
                <a:gd name="T4" fmla="*/ 1 w 10"/>
                <a:gd name="T5" fmla="*/ 2 h 23"/>
                <a:gd name="T6" fmla="*/ 0 w 10"/>
                <a:gd name="T7" fmla="*/ 13 h 23"/>
                <a:gd name="T8" fmla="*/ 3 w 10"/>
                <a:gd name="T9" fmla="*/ 22 h 23"/>
                <a:gd name="T10" fmla="*/ 8 w 10"/>
                <a:gd name="T11" fmla="*/ 21 h 23"/>
                <a:gd name="T12" fmla="*/ 8 w 10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8" y="12"/>
                  </a:moveTo>
                  <a:cubicBezTo>
                    <a:pt x="7" y="9"/>
                    <a:pt x="7" y="6"/>
                    <a:pt x="6" y="2"/>
                  </a:cubicBezTo>
                  <a:cubicBezTo>
                    <a:pt x="5" y="0"/>
                    <a:pt x="2" y="0"/>
                    <a:pt x="1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6"/>
                    <a:pt x="1" y="20"/>
                    <a:pt x="3" y="22"/>
                  </a:cubicBezTo>
                  <a:cubicBezTo>
                    <a:pt x="5" y="23"/>
                    <a:pt x="7" y="23"/>
                    <a:pt x="8" y="21"/>
                  </a:cubicBezTo>
                  <a:cubicBezTo>
                    <a:pt x="10" y="18"/>
                    <a:pt x="9" y="16"/>
                    <a:pt x="8" y="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6">
              <a:extLst>
                <a:ext uri="{FF2B5EF4-FFF2-40B4-BE49-F238E27FC236}">
                  <a16:creationId xmlns:a16="http://schemas.microsoft.com/office/drawing/2014/main" id="{15B43116-C0D9-4ABA-ABDD-9620EF6D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1677988"/>
              <a:ext cx="53975" cy="20638"/>
            </a:xfrm>
            <a:custGeom>
              <a:avLst/>
              <a:gdLst>
                <a:gd name="T0" fmla="*/ 22 w 23"/>
                <a:gd name="T1" fmla="*/ 2 h 10"/>
                <a:gd name="T2" fmla="*/ 13 w 23"/>
                <a:gd name="T3" fmla="*/ 2 h 10"/>
                <a:gd name="T4" fmla="*/ 3 w 23"/>
                <a:gd name="T5" fmla="*/ 4 h 10"/>
                <a:gd name="T6" fmla="*/ 3 w 23"/>
                <a:gd name="T7" fmla="*/ 9 h 10"/>
                <a:gd name="T8" fmla="*/ 14 w 23"/>
                <a:gd name="T9" fmla="*/ 9 h 10"/>
                <a:gd name="T10" fmla="*/ 22 w 23"/>
                <a:gd name="T11" fmla="*/ 6 h 10"/>
                <a:gd name="T12" fmla="*/ 22 w 2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">
                  <a:moveTo>
                    <a:pt x="22" y="2"/>
                  </a:moveTo>
                  <a:cubicBezTo>
                    <a:pt x="19" y="0"/>
                    <a:pt x="16" y="1"/>
                    <a:pt x="13" y="2"/>
                  </a:cubicBez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ubicBezTo>
                    <a:pt x="6" y="10"/>
                    <a:pt x="10" y="10"/>
                    <a:pt x="14" y="9"/>
                  </a:cubicBezTo>
                  <a:cubicBezTo>
                    <a:pt x="17" y="9"/>
                    <a:pt x="20" y="9"/>
                    <a:pt x="22" y="6"/>
                  </a:cubicBezTo>
                  <a:cubicBezTo>
                    <a:pt x="23" y="5"/>
                    <a:pt x="23" y="3"/>
                    <a:pt x="22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7">
              <a:extLst>
                <a:ext uri="{FF2B5EF4-FFF2-40B4-BE49-F238E27FC236}">
                  <a16:creationId xmlns:a16="http://schemas.microsoft.com/office/drawing/2014/main" id="{C2C5ABF9-74DB-4642-9C57-5D227847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673225"/>
              <a:ext cx="49212" cy="23813"/>
            </a:xfrm>
            <a:custGeom>
              <a:avLst/>
              <a:gdLst>
                <a:gd name="T0" fmla="*/ 16 w 21"/>
                <a:gd name="T1" fmla="*/ 2 h 11"/>
                <a:gd name="T2" fmla="*/ 2 w 21"/>
                <a:gd name="T3" fmla="*/ 4 h 11"/>
                <a:gd name="T4" fmla="*/ 3 w 21"/>
                <a:gd name="T5" fmla="*/ 10 h 11"/>
                <a:gd name="T6" fmla="*/ 10 w 21"/>
                <a:gd name="T7" fmla="*/ 11 h 11"/>
                <a:gd name="T8" fmla="*/ 16 w 21"/>
                <a:gd name="T9" fmla="*/ 11 h 11"/>
                <a:gd name="T10" fmla="*/ 16 w 21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16" y="2"/>
                  </a:moveTo>
                  <a:cubicBezTo>
                    <a:pt x="12" y="0"/>
                    <a:pt x="6" y="2"/>
                    <a:pt x="2" y="4"/>
                  </a:cubicBezTo>
                  <a:cubicBezTo>
                    <a:pt x="0" y="5"/>
                    <a:pt x="0" y="10"/>
                    <a:pt x="3" y="10"/>
                  </a:cubicBezTo>
                  <a:cubicBezTo>
                    <a:pt x="5" y="11"/>
                    <a:pt x="7" y="11"/>
                    <a:pt x="10" y="11"/>
                  </a:cubicBezTo>
                  <a:cubicBezTo>
                    <a:pt x="12" y="11"/>
                    <a:pt x="14" y="11"/>
                    <a:pt x="16" y="11"/>
                  </a:cubicBezTo>
                  <a:cubicBezTo>
                    <a:pt x="21" y="9"/>
                    <a:pt x="21" y="3"/>
                    <a:pt x="16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C5DC445B-A121-4FC3-AB77-7490A409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1581150"/>
              <a:ext cx="39687" cy="23813"/>
            </a:xfrm>
            <a:custGeom>
              <a:avLst/>
              <a:gdLst>
                <a:gd name="T0" fmla="*/ 14 w 17"/>
                <a:gd name="T1" fmla="*/ 6 h 11"/>
                <a:gd name="T2" fmla="*/ 5 w 17"/>
                <a:gd name="T3" fmla="*/ 2 h 11"/>
                <a:gd name="T4" fmla="*/ 2 w 17"/>
                <a:gd name="T5" fmla="*/ 5 h 11"/>
                <a:gd name="T6" fmla="*/ 13 w 17"/>
                <a:gd name="T7" fmla="*/ 10 h 11"/>
                <a:gd name="T8" fmla="*/ 14 w 17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6"/>
                  </a:moveTo>
                  <a:cubicBezTo>
                    <a:pt x="11" y="5"/>
                    <a:pt x="8" y="3"/>
                    <a:pt x="5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7"/>
                    <a:pt x="9" y="9"/>
                    <a:pt x="13" y="10"/>
                  </a:cubicBezTo>
                  <a:cubicBezTo>
                    <a:pt x="16" y="11"/>
                    <a:pt x="17" y="7"/>
                    <a:pt x="14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9">
              <a:extLst>
                <a:ext uri="{FF2B5EF4-FFF2-40B4-BE49-F238E27FC236}">
                  <a16:creationId xmlns:a16="http://schemas.microsoft.com/office/drawing/2014/main" id="{0DC71AFF-C758-4115-ABA9-0C17EF70C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1514475"/>
              <a:ext cx="30162" cy="23813"/>
            </a:xfrm>
            <a:custGeom>
              <a:avLst/>
              <a:gdLst>
                <a:gd name="T0" fmla="*/ 12 w 13"/>
                <a:gd name="T1" fmla="*/ 7 h 11"/>
                <a:gd name="T2" fmla="*/ 8 w 13"/>
                <a:gd name="T3" fmla="*/ 4 h 11"/>
                <a:gd name="T4" fmla="*/ 4 w 13"/>
                <a:gd name="T5" fmla="*/ 1 h 11"/>
                <a:gd name="T6" fmla="*/ 2 w 13"/>
                <a:gd name="T7" fmla="*/ 5 h 11"/>
                <a:gd name="T8" fmla="*/ 9 w 13"/>
                <a:gd name="T9" fmla="*/ 11 h 11"/>
                <a:gd name="T10" fmla="*/ 12 w 13"/>
                <a:gd name="T11" fmla="*/ 10 h 11"/>
                <a:gd name="T12" fmla="*/ 12 w 13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2" y="7"/>
                  </a:moveTo>
                  <a:cubicBezTo>
                    <a:pt x="11" y="5"/>
                    <a:pt x="9" y="5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4" y="7"/>
                    <a:pt x="6" y="10"/>
                    <a:pt x="9" y="11"/>
                  </a:cubicBezTo>
                  <a:cubicBezTo>
                    <a:pt x="10" y="11"/>
                    <a:pt x="12" y="11"/>
                    <a:pt x="12" y="10"/>
                  </a:cubicBezTo>
                  <a:cubicBezTo>
                    <a:pt x="13" y="9"/>
                    <a:pt x="12" y="7"/>
                    <a:pt x="12" y="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C7CA02D8-94F3-4C65-9D6C-F31808B6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797050"/>
              <a:ext cx="28575" cy="26988"/>
            </a:xfrm>
            <a:custGeom>
              <a:avLst/>
              <a:gdLst>
                <a:gd name="T0" fmla="*/ 9 w 12"/>
                <a:gd name="T1" fmla="*/ 0 h 13"/>
                <a:gd name="T2" fmla="*/ 1 w 12"/>
                <a:gd name="T3" fmla="*/ 8 h 13"/>
                <a:gd name="T4" fmla="*/ 4 w 12"/>
                <a:gd name="T5" fmla="*/ 11 h 13"/>
                <a:gd name="T6" fmla="*/ 8 w 12"/>
                <a:gd name="T7" fmla="*/ 7 h 13"/>
                <a:gd name="T8" fmla="*/ 11 w 12"/>
                <a:gd name="T9" fmla="*/ 4 h 13"/>
                <a:gd name="T10" fmla="*/ 9 w 1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cubicBezTo>
                    <a:pt x="5" y="1"/>
                    <a:pt x="2" y="5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5" y="10"/>
                    <a:pt x="6" y="8"/>
                    <a:pt x="8" y="7"/>
                  </a:cubicBezTo>
                  <a:cubicBezTo>
                    <a:pt x="9" y="6"/>
                    <a:pt x="10" y="5"/>
                    <a:pt x="11" y="4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71">
              <a:extLst>
                <a:ext uri="{FF2B5EF4-FFF2-40B4-BE49-F238E27FC236}">
                  <a16:creationId xmlns:a16="http://schemas.microsoft.com/office/drawing/2014/main" id="{1113A431-7B8A-456D-B20E-FB269E721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1857375"/>
              <a:ext cx="25400" cy="26988"/>
            </a:xfrm>
            <a:custGeom>
              <a:avLst/>
              <a:gdLst>
                <a:gd name="T0" fmla="*/ 7 w 11"/>
                <a:gd name="T1" fmla="*/ 1 h 13"/>
                <a:gd name="T2" fmla="*/ 1 w 11"/>
                <a:gd name="T3" fmla="*/ 9 h 13"/>
                <a:gd name="T4" fmla="*/ 5 w 11"/>
                <a:gd name="T5" fmla="*/ 11 h 13"/>
                <a:gd name="T6" fmla="*/ 8 w 11"/>
                <a:gd name="T7" fmla="*/ 8 h 13"/>
                <a:gd name="T8" fmla="*/ 11 w 11"/>
                <a:gd name="T9" fmla="*/ 4 h 13"/>
                <a:gd name="T10" fmla="*/ 7 w 11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7" y="1"/>
                  </a:moveTo>
                  <a:cubicBezTo>
                    <a:pt x="4" y="2"/>
                    <a:pt x="2" y="6"/>
                    <a:pt x="1" y="9"/>
                  </a:cubicBezTo>
                  <a:cubicBezTo>
                    <a:pt x="0" y="11"/>
                    <a:pt x="4" y="13"/>
                    <a:pt x="5" y="11"/>
                  </a:cubicBezTo>
                  <a:cubicBezTo>
                    <a:pt x="6" y="10"/>
                    <a:pt x="7" y="9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11" y="2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2">
              <a:extLst>
                <a:ext uri="{FF2B5EF4-FFF2-40B4-BE49-F238E27FC236}">
                  <a16:creationId xmlns:a16="http://schemas.microsoft.com/office/drawing/2014/main" id="{47135CA9-48EB-4410-A77F-A01B8F8C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1498600"/>
              <a:ext cx="34925" cy="31750"/>
            </a:xfrm>
            <a:custGeom>
              <a:avLst/>
              <a:gdLst>
                <a:gd name="T0" fmla="*/ 10 w 15"/>
                <a:gd name="T1" fmla="*/ 1 h 15"/>
                <a:gd name="T2" fmla="*/ 2 w 15"/>
                <a:gd name="T3" fmla="*/ 9 h 15"/>
                <a:gd name="T4" fmla="*/ 6 w 15"/>
                <a:gd name="T5" fmla="*/ 13 h 15"/>
                <a:gd name="T6" fmla="*/ 14 w 15"/>
                <a:gd name="T7" fmla="*/ 4 h 15"/>
                <a:gd name="T8" fmla="*/ 10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1"/>
                  </a:moveTo>
                  <a:cubicBezTo>
                    <a:pt x="7" y="3"/>
                    <a:pt x="5" y="6"/>
                    <a:pt x="2" y="9"/>
                  </a:cubicBezTo>
                  <a:cubicBezTo>
                    <a:pt x="0" y="11"/>
                    <a:pt x="3" y="15"/>
                    <a:pt x="6" y="13"/>
                  </a:cubicBezTo>
                  <a:cubicBezTo>
                    <a:pt x="9" y="11"/>
                    <a:pt x="13" y="8"/>
                    <a:pt x="14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3">
              <a:extLst>
                <a:ext uri="{FF2B5EF4-FFF2-40B4-BE49-F238E27FC236}">
                  <a16:creationId xmlns:a16="http://schemas.microsoft.com/office/drawing/2014/main" id="{1B058F4D-191A-48A9-91CA-BC2417E1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925" y="1558925"/>
              <a:ext cx="31750" cy="28575"/>
            </a:xfrm>
            <a:custGeom>
              <a:avLst/>
              <a:gdLst>
                <a:gd name="T0" fmla="*/ 9 w 14"/>
                <a:gd name="T1" fmla="*/ 1 h 13"/>
                <a:gd name="T2" fmla="*/ 2 w 14"/>
                <a:gd name="T3" fmla="*/ 8 h 13"/>
                <a:gd name="T4" fmla="*/ 6 w 14"/>
                <a:gd name="T5" fmla="*/ 11 h 13"/>
                <a:gd name="T6" fmla="*/ 10 w 14"/>
                <a:gd name="T7" fmla="*/ 8 h 13"/>
                <a:gd name="T8" fmla="*/ 13 w 14"/>
                <a:gd name="T9" fmla="*/ 3 h 13"/>
                <a:gd name="T10" fmla="*/ 9 w 14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6" y="2"/>
                    <a:pt x="4" y="5"/>
                    <a:pt x="2" y="8"/>
                  </a:cubicBezTo>
                  <a:cubicBezTo>
                    <a:pt x="0" y="10"/>
                    <a:pt x="4" y="13"/>
                    <a:pt x="6" y="11"/>
                  </a:cubicBezTo>
                  <a:cubicBezTo>
                    <a:pt x="7" y="10"/>
                    <a:pt x="8" y="9"/>
                    <a:pt x="10" y="8"/>
                  </a:cubicBezTo>
                  <a:cubicBezTo>
                    <a:pt x="11" y="6"/>
                    <a:pt x="12" y="5"/>
                    <a:pt x="13" y="3"/>
                  </a:cubicBezTo>
                  <a:cubicBezTo>
                    <a:pt x="14" y="1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4">
              <a:extLst>
                <a:ext uri="{FF2B5EF4-FFF2-40B4-BE49-F238E27FC236}">
                  <a16:creationId xmlns:a16="http://schemas.microsoft.com/office/drawing/2014/main" id="{DF38309A-4AC2-4ADD-AC6D-98256AFCC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300" y="1841500"/>
              <a:ext cx="25400" cy="26988"/>
            </a:xfrm>
            <a:custGeom>
              <a:avLst/>
              <a:gdLst>
                <a:gd name="T0" fmla="*/ 10 w 11"/>
                <a:gd name="T1" fmla="*/ 8 h 12"/>
                <a:gd name="T2" fmla="*/ 3 w 11"/>
                <a:gd name="T3" fmla="*/ 1 h 12"/>
                <a:gd name="T4" fmla="*/ 1 w 11"/>
                <a:gd name="T5" fmla="*/ 4 h 12"/>
                <a:gd name="T6" fmla="*/ 3 w 11"/>
                <a:gd name="T7" fmla="*/ 8 h 12"/>
                <a:gd name="T8" fmla="*/ 7 w 11"/>
                <a:gd name="T9" fmla="*/ 11 h 12"/>
                <a:gd name="T10" fmla="*/ 10 w 11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8" y="5"/>
                    <a:pt x="6" y="2"/>
                    <a:pt x="3" y="1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4" y="9"/>
                    <a:pt x="6" y="10"/>
                    <a:pt x="7" y="11"/>
                  </a:cubicBezTo>
                  <a:cubicBezTo>
                    <a:pt x="9" y="12"/>
                    <a:pt x="11" y="10"/>
                    <a:pt x="10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5">
              <a:extLst>
                <a:ext uri="{FF2B5EF4-FFF2-40B4-BE49-F238E27FC236}">
                  <a16:creationId xmlns:a16="http://schemas.microsoft.com/office/drawing/2014/main" id="{FAA4FEE7-3AFD-4381-9B07-7A1F2F9300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00" y="1497013"/>
              <a:ext cx="101600" cy="350838"/>
            </a:xfrm>
            <a:custGeom>
              <a:avLst/>
              <a:gdLst>
                <a:gd name="T0" fmla="*/ 37 w 43"/>
                <a:gd name="T1" fmla="*/ 83 h 163"/>
                <a:gd name="T2" fmla="*/ 24 w 43"/>
                <a:gd name="T3" fmla="*/ 3 h 163"/>
                <a:gd name="T4" fmla="*/ 20 w 43"/>
                <a:gd name="T5" fmla="*/ 3 h 163"/>
                <a:gd name="T6" fmla="*/ 14 w 43"/>
                <a:gd name="T7" fmla="*/ 81 h 163"/>
                <a:gd name="T8" fmla="*/ 14 w 43"/>
                <a:gd name="T9" fmla="*/ 82 h 163"/>
                <a:gd name="T10" fmla="*/ 6 w 43"/>
                <a:gd name="T11" fmla="*/ 95 h 163"/>
                <a:gd name="T12" fmla="*/ 11 w 43"/>
                <a:gd name="T13" fmla="*/ 108 h 163"/>
                <a:gd name="T14" fmla="*/ 1 w 43"/>
                <a:gd name="T15" fmla="*/ 158 h 163"/>
                <a:gd name="T16" fmla="*/ 6 w 43"/>
                <a:gd name="T17" fmla="*/ 160 h 163"/>
                <a:gd name="T18" fmla="*/ 29 w 43"/>
                <a:gd name="T19" fmla="*/ 115 h 163"/>
                <a:gd name="T20" fmla="*/ 29 w 43"/>
                <a:gd name="T21" fmla="*/ 113 h 163"/>
                <a:gd name="T22" fmla="*/ 43 w 43"/>
                <a:gd name="T23" fmla="*/ 97 h 163"/>
                <a:gd name="T24" fmla="*/ 37 w 43"/>
                <a:gd name="T25" fmla="*/ 83 h 163"/>
                <a:gd name="T26" fmla="*/ 23 w 43"/>
                <a:gd name="T27" fmla="*/ 17 h 163"/>
                <a:gd name="T28" fmla="*/ 31 w 43"/>
                <a:gd name="T29" fmla="*/ 80 h 163"/>
                <a:gd name="T30" fmla="*/ 26 w 43"/>
                <a:gd name="T31" fmla="*/ 79 h 163"/>
                <a:gd name="T32" fmla="*/ 25 w 43"/>
                <a:gd name="T33" fmla="*/ 79 h 163"/>
                <a:gd name="T34" fmla="*/ 17 w 43"/>
                <a:gd name="T35" fmla="*/ 80 h 163"/>
                <a:gd name="T36" fmla="*/ 23 w 43"/>
                <a:gd name="T37" fmla="*/ 17 h 163"/>
                <a:gd name="T38" fmla="*/ 11 w 43"/>
                <a:gd name="T39" fmla="*/ 133 h 163"/>
                <a:gd name="T40" fmla="*/ 14 w 43"/>
                <a:gd name="T41" fmla="*/ 111 h 163"/>
                <a:gd name="T42" fmla="*/ 23 w 43"/>
                <a:gd name="T43" fmla="*/ 114 h 163"/>
                <a:gd name="T44" fmla="*/ 11 w 43"/>
                <a:gd name="T45" fmla="*/ 133 h 163"/>
                <a:gd name="T46" fmla="*/ 24 w 43"/>
                <a:gd name="T47" fmla="*/ 107 h 163"/>
                <a:gd name="T48" fmla="*/ 13 w 43"/>
                <a:gd name="T49" fmla="*/ 95 h 163"/>
                <a:gd name="T50" fmla="*/ 25 w 43"/>
                <a:gd name="T51" fmla="*/ 84 h 163"/>
                <a:gd name="T52" fmla="*/ 26 w 43"/>
                <a:gd name="T53" fmla="*/ 84 h 163"/>
                <a:gd name="T54" fmla="*/ 35 w 43"/>
                <a:gd name="T55" fmla="*/ 94 h 163"/>
                <a:gd name="T56" fmla="*/ 24 w 43"/>
                <a:gd name="T57" fmla="*/ 10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63">
                  <a:moveTo>
                    <a:pt x="37" y="83"/>
                  </a:moveTo>
                  <a:cubicBezTo>
                    <a:pt x="35" y="56"/>
                    <a:pt x="31" y="29"/>
                    <a:pt x="24" y="3"/>
                  </a:cubicBezTo>
                  <a:cubicBezTo>
                    <a:pt x="24" y="0"/>
                    <a:pt x="20" y="1"/>
                    <a:pt x="20" y="3"/>
                  </a:cubicBezTo>
                  <a:cubicBezTo>
                    <a:pt x="20" y="29"/>
                    <a:pt x="15" y="55"/>
                    <a:pt x="14" y="81"/>
                  </a:cubicBezTo>
                  <a:cubicBezTo>
                    <a:pt x="14" y="81"/>
                    <a:pt x="14" y="82"/>
                    <a:pt x="14" y="82"/>
                  </a:cubicBezTo>
                  <a:cubicBezTo>
                    <a:pt x="10" y="85"/>
                    <a:pt x="7" y="90"/>
                    <a:pt x="6" y="95"/>
                  </a:cubicBezTo>
                  <a:cubicBezTo>
                    <a:pt x="6" y="100"/>
                    <a:pt x="8" y="105"/>
                    <a:pt x="11" y="108"/>
                  </a:cubicBezTo>
                  <a:cubicBezTo>
                    <a:pt x="6" y="124"/>
                    <a:pt x="4" y="142"/>
                    <a:pt x="1" y="158"/>
                  </a:cubicBezTo>
                  <a:cubicBezTo>
                    <a:pt x="0" y="161"/>
                    <a:pt x="4" y="163"/>
                    <a:pt x="6" y="160"/>
                  </a:cubicBezTo>
                  <a:cubicBezTo>
                    <a:pt x="12" y="144"/>
                    <a:pt x="20" y="129"/>
                    <a:pt x="29" y="115"/>
                  </a:cubicBezTo>
                  <a:cubicBezTo>
                    <a:pt x="29" y="114"/>
                    <a:pt x="29" y="114"/>
                    <a:pt x="29" y="113"/>
                  </a:cubicBezTo>
                  <a:cubicBezTo>
                    <a:pt x="36" y="111"/>
                    <a:pt x="42" y="105"/>
                    <a:pt x="43" y="97"/>
                  </a:cubicBezTo>
                  <a:cubicBezTo>
                    <a:pt x="43" y="92"/>
                    <a:pt x="40" y="86"/>
                    <a:pt x="37" y="83"/>
                  </a:cubicBezTo>
                  <a:close/>
                  <a:moveTo>
                    <a:pt x="23" y="17"/>
                  </a:moveTo>
                  <a:cubicBezTo>
                    <a:pt x="27" y="38"/>
                    <a:pt x="30" y="59"/>
                    <a:pt x="31" y="80"/>
                  </a:cubicBezTo>
                  <a:cubicBezTo>
                    <a:pt x="30" y="79"/>
                    <a:pt x="28" y="79"/>
                    <a:pt x="26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3" y="78"/>
                    <a:pt x="20" y="79"/>
                    <a:pt x="17" y="80"/>
                  </a:cubicBezTo>
                  <a:cubicBezTo>
                    <a:pt x="20" y="59"/>
                    <a:pt x="20" y="38"/>
                    <a:pt x="23" y="17"/>
                  </a:cubicBezTo>
                  <a:close/>
                  <a:moveTo>
                    <a:pt x="11" y="133"/>
                  </a:moveTo>
                  <a:cubicBezTo>
                    <a:pt x="13" y="126"/>
                    <a:pt x="14" y="118"/>
                    <a:pt x="14" y="111"/>
                  </a:cubicBezTo>
                  <a:cubicBezTo>
                    <a:pt x="17" y="113"/>
                    <a:pt x="20" y="114"/>
                    <a:pt x="23" y="114"/>
                  </a:cubicBezTo>
                  <a:cubicBezTo>
                    <a:pt x="18" y="120"/>
                    <a:pt x="15" y="127"/>
                    <a:pt x="11" y="133"/>
                  </a:cubicBezTo>
                  <a:close/>
                  <a:moveTo>
                    <a:pt x="24" y="107"/>
                  </a:moveTo>
                  <a:cubicBezTo>
                    <a:pt x="18" y="107"/>
                    <a:pt x="13" y="101"/>
                    <a:pt x="13" y="95"/>
                  </a:cubicBezTo>
                  <a:cubicBezTo>
                    <a:pt x="13" y="88"/>
                    <a:pt x="19" y="85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30" y="86"/>
                    <a:pt x="34" y="89"/>
                    <a:pt x="35" y="94"/>
                  </a:cubicBezTo>
                  <a:cubicBezTo>
                    <a:pt x="36" y="100"/>
                    <a:pt x="31" y="107"/>
                    <a:pt x="24" y="10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6">
              <a:extLst>
                <a:ext uri="{FF2B5EF4-FFF2-40B4-BE49-F238E27FC236}">
                  <a16:creationId xmlns:a16="http://schemas.microsoft.com/office/drawing/2014/main" id="{B56B1188-B9E0-47BC-BB1E-1CF0FB69D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0363" y="1685925"/>
              <a:ext cx="34925" cy="33338"/>
            </a:xfrm>
            <a:custGeom>
              <a:avLst/>
              <a:gdLst>
                <a:gd name="T0" fmla="*/ 13 w 15"/>
                <a:gd name="T1" fmla="*/ 4 h 15"/>
                <a:gd name="T2" fmla="*/ 3 w 15"/>
                <a:gd name="T3" fmla="*/ 2 h 15"/>
                <a:gd name="T4" fmla="*/ 2 w 15"/>
                <a:gd name="T5" fmla="*/ 4 h 15"/>
                <a:gd name="T6" fmla="*/ 1 w 15"/>
                <a:gd name="T7" fmla="*/ 9 h 15"/>
                <a:gd name="T8" fmla="*/ 9 w 15"/>
                <a:gd name="T9" fmla="*/ 14 h 15"/>
                <a:gd name="T10" fmla="*/ 13 w 15"/>
                <a:gd name="T11" fmla="*/ 4 h 15"/>
                <a:gd name="T12" fmla="*/ 8 w 15"/>
                <a:gd name="T13" fmla="*/ 8 h 15"/>
                <a:gd name="T14" fmla="*/ 7 w 15"/>
                <a:gd name="T15" fmla="*/ 9 h 15"/>
                <a:gd name="T16" fmla="*/ 6 w 15"/>
                <a:gd name="T17" fmla="*/ 8 h 15"/>
                <a:gd name="T18" fmla="*/ 6 w 15"/>
                <a:gd name="T19" fmla="*/ 6 h 15"/>
                <a:gd name="T20" fmla="*/ 6 w 15"/>
                <a:gd name="T21" fmla="*/ 6 h 15"/>
                <a:gd name="T22" fmla="*/ 8 w 15"/>
                <a:gd name="T23" fmla="*/ 7 h 15"/>
                <a:gd name="T24" fmla="*/ 8 w 15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3" y="4"/>
                  </a:moveTo>
                  <a:cubicBezTo>
                    <a:pt x="11" y="1"/>
                    <a:pt x="7" y="0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1" y="13"/>
                    <a:pt x="6" y="15"/>
                    <a:pt x="9" y="14"/>
                  </a:cubicBezTo>
                  <a:cubicBezTo>
                    <a:pt x="13" y="12"/>
                    <a:pt x="15" y="8"/>
                    <a:pt x="13" y="4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7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9" y="7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7">
              <a:extLst>
                <a:ext uri="{FF2B5EF4-FFF2-40B4-BE49-F238E27FC236}">
                  <a16:creationId xmlns:a16="http://schemas.microsoft.com/office/drawing/2014/main" id="{4A0D814A-E096-4C44-8C34-4395724F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0" y="1792288"/>
              <a:ext cx="34925" cy="6350"/>
            </a:xfrm>
            <a:custGeom>
              <a:avLst/>
              <a:gdLst>
                <a:gd name="T0" fmla="*/ 15 w 15"/>
                <a:gd name="T1" fmla="*/ 0 h 3"/>
                <a:gd name="T2" fmla="*/ 0 w 15"/>
                <a:gd name="T3" fmla="*/ 1 h 3"/>
                <a:gd name="T4" fmla="*/ 0 w 15"/>
                <a:gd name="T5" fmla="*/ 2 h 3"/>
                <a:gd name="T6" fmla="*/ 15 w 15"/>
                <a:gd name="T7" fmla="*/ 1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3"/>
                    <a:pt x="10" y="2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8">
              <a:extLst>
                <a:ext uri="{FF2B5EF4-FFF2-40B4-BE49-F238E27FC236}">
                  <a16:creationId xmlns:a16="http://schemas.microsoft.com/office/drawing/2014/main" id="{B86E661D-2E84-4DDB-BB9B-81AE8376F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275" y="4337050"/>
              <a:ext cx="501650" cy="615950"/>
            </a:xfrm>
            <a:custGeom>
              <a:avLst/>
              <a:gdLst>
                <a:gd name="T0" fmla="*/ 166 w 215"/>
                <a:gd name="T1" fmla="*/ 160 h 286"/>
                <a:gd name="T2" fmla="*/ 163 w 215"/>
                <a:gd name="T3" fmla="*/ 144 h 286"/>
                <a:gd name="T4" fmla="*/ 134 w 215"/>
                <a:gd name="T5" fmla="*/ 66 h 286"/>
                <a:gd name="T6" fmla="*/ 82 w 215"/>
                <a:gd name="T7" fmla="*/ 99 h 286"/>
                <a:gd name="T8" fmla="*/ 47 w 215"/>
                <a:gd name="T9" fmla="*/ 147 h 286"/>
                <a:gd name="T10" fmla="*/ 12 w 215"/>
                <a:gd name="T11" fmla="*/ 251 h 286"/>
                <a:gd name="T12" fmla="*/ 192 w 215"/>
                <a:gd name="T13" fmla="*/ 231 h 286"/>
                <a:gd name="T14" fmla="*/ 166 w 215"/>
                <a:gd name="T15" fmla="*/ 179 h 286"/>
                <a:gd name="T16" fmla="*/ 194 w 215"/>
                <a:gd name="T17" fmla="*/ 187 h 286"/>
                <a:gd name="T18" fmla="*/ 85 w 215"/>
                <a:gd name="T19" fmla="*/ 118 h 286"/>
                <a:gd name="T20" fmla="*/ 86 w 215"/>
                <a:gd name="T21" fmla="*/ 96 h 286"/>
                <a:gd name="T22" fmla="*/ 142 w 215"/>
                <a:gd name="T23" fmla="*/ 36 h 286"/>
                <a:gd name="T24" fmla="*/ 123 w 215"/>
                <a:gd name="T25" fmla="*/ 70 h 286"/>
                <a:gd name="T26" fmla="*/ 116 w 215"/>
                <a:gd name="T27" fmla="*/ 128 h 286"/>
                <a:gd name="T28" fmla="*/ 110 w 215"/>
                <a:gd name="T29" fmla="*/ 147 h 286"/>
                <a:gd name="T30" fmla="*/ 105 w 215"/>
                <a:gd name="T31" fmla="*/ 128 h 286"/>
                <a:gd name="T32" fmla="*/ 64 w 215"/>
                <a:gd name="T33" fmla="*/ 154 h 286"/>
                <a:gd name="T34" fmla="*/ 100 w 215"/>
                <a:gd name="T35" fmla="*/ 149 h 286"/>
                <a:gd name="T36" fmla="*/ 126 w 215"/>
                <a:gd name="T37" fmla="*/ 140 h 286"/>
                <a:gd name="T38" fmla="*/ 146 w 215"/>
                <a:gd name="T39" fmla="*/ 159 h 286"/>
                <a:gd name="T40" fmla="*/ 106 w 215"/>
                <a:gd name="T41" fmla="*/ 165 h 286"/>
                <a:gd name="T42" fmla="*/ 63 w 215"/>
                <a:gd name="T43" fmla="*/ 147 h 286"/>
                <a:gd name="T44" fmla="*/ 98 w 215"/>
                <a:gd name="T45" fmla="*/ 147 h 286"/>
                <a:gd name="T46" fmla="*/ 51 w 215"/>
                <a:gd name="T47" fmla="*/ 149 h 286"/>
                <a:gd name="T48" fmla="*/ 68 w 215"/>
                <a:gd name="T49" fmla="*/ 137 h 286"/>
                <a:gd name="T50" fmla="*/ 155 w 215"/>
                <a:gd name="T51" fmla="*/ 149 h 286"/>
                <a:gd name="T52" fmla="*/ 125 w 215"/>
                <a:gd name="T53" fmla="*/ 136 h 286"/>
                <a:gd name="T54" fmla="*/ 143 w 215"/>
                <a:gd name="T55" fmla="*/ 170 h 286"/>
                <a:gd name="T56" fmla="*/ 54 w 215"/>
                <a:gd name="T57" fmla="*/ 186 h 286"/>
                <a:gd name="T58" fmla="*/ 54 w 215"/>
                <a:gd name="T59" fmla="*/ 185 h 286"/>
                <a:gd name="T60" fmla="*/ 70 w 215"/>
                <a:gd name="T61" fmla="*/ 179 h 286"/>
                <a:gd name="T62" fmla="*/ 65 w 215"/>
                <a:gd name="T63" fmla="*/ 173 h 286"/>
                <a:gd name="T64" fmla="*/ 161 w 215"/>
                <a:gd name="T65" fmla="*/ 161 h 286"/>
                <a:gd name="T66" fmla="*/ 75 w 215"/>
                <a:gd name="T67" fmla="*/ 226 h 286"/>
                <a:gd name="T68" fmla="*/ 69 w 215"/>
                <a:gd name="T69" fmla="*/ 223 h 286"/>
                <a:gd name="T70" fmla="*/ 63 w 215"/>
                <a:gd name="T71" fmla="*/ 214 h 286"/>
                <a:gd name="T72" fmla="*/ 62 w 215"/>
                <a:gd name="T73" fmla="*/ 212 h 286"/>
                <a:gd name="T74" fmla="*/ 91 w 215"/>
                <a:gd name="T75" fmla="*/ 204 h 286"/>
                <a:gd name="T76" fmla="*/ 69 w 215"/>
                <a:gd name="T77" fmla="*/ 233 h 286"/>
                <a:gd name="T78" fmla="*/ 148 w 215"/>
                <a:gd name="T79" fmla="*/ 234 h 286"/>
                <a:gd name="T80" fmla="*/ 106 w 215"/>
                <a:gd name="T81" fmla="*/ 258 h 286"/>
                <a:gd name="T82" fmla="*/ 59 w 215"/>
                <a:gd name="T83" fmla="*/ 237 h 286"/>
                <a:gd name="T84" fmla="*/ 158 w 215"/>
                <a:gd name="T85" fmla="*/ 270 h 286"/>
                <a:gd name="T86" fmla="*/ 25 w 215"/>
                <a:gd name="T87" fmla="*/ 229 h 286"/>
                <a:gd name="T88" fmla="*/ 53 w 215"/>
                <a:gd name="T89" fmla="*/ 232 h 286"/>
                <a:gd name="T90" fmla="*/ 97 w 215"/>
                <a:gd name="T91" fmla="*/ 264 h 286"/>
                <a:gd name="T92" fmla="*/ 162 w 215"/>
                <a:gd name="T93" fmla="*/ 236 h 286"/>
                <a:gd name="T94" fmla="*/ 155 w 215"/>
                <a:gd name="T95" fmla="*/ 223 h 286"/>
                <a:gd name="T96" fmla="*/ 162 w 215"/>
                <a:gd name="T97" fmla="*/ 202 h 286"/>
                <a:gd name="T98" fmla="*/ 166 w 215"/>
                <a:gd name="T99" fmla="*/ 172 h 286"/>
                <a:gd name="T100" fmla="*/ 200 w 215"/>
                <a:gd name="T101" fmla="*/ 16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86">
                  <a:moveTo>
                    <a:pt x="213" y="178"/>
                  </a:moveTo>
                  <a:cubicBezTo>
                    <a:pt x="213" y="165"/>
                    <a:pt x="206" y="153"/>
                    <a:pt x="193" y="149"/>
                  </a:cubicBezTo>
                  <a:cubicBezTo>
                    <a:pt x="182" y="146"/>
                    <a:pt x="171" y="151"/>
                    <a:pt x="166" y="160"/>
                  </a:cubicBezTo>
                  <a:cubicBezTo>
                    <a:pt x="166" y="157"/>
                    <a:pt x="165" y="155"/>
                    <a:pt x="165" y="152"/>
                  </a:cubicBezTo>
                  <a:cubicBezTo>
                    <a:pt x="165" y="152"/>
                    <a:pt x="165" y="151"/>
                    <a:pt x="164" y="151"/>
                  </a:cubicBezTo>
                  <a:cubicBezTo>
                    <a:pt x="164" y="149"/>
                    <a:pt x="164" y="146"/>
                    <a:pt x="163" y="144"/>
                  </a:cubicBezTo>
                  <a:cubicBezTo>
                    <a:pt x="158" y="132"/>
                    <a:pt x="144" y="126"/>
                    <a:pt x="131" y="127"/>
                  </a:cubicBezTo>
                  <a:cubicBezTo>
                    <a:pt x="143" y="121"/>
                    <a:pt x="151" y="110"/>
                    <a:pt x="152" y="96"/>
                  </a:cubicBezTo>
                  <a:cubicBezTo>
                    <a:pt x="152" y="84"/>
                    <a:pt x="146" y="69"/>
                    <a:pt x="134" y="66"/>
                  </a:cubicBezTo>
                  <a:cubicBezTo>
                    <a:pt x="146" y="59"/>
                    <a:pt x="153" y="43"/>
                    <a:pt x="147" y="29"/>
                  </a:cubicBezTo>
                  <a:cubicBezTo>
                    <a:pt x="139" y="8"/>
                    <a:pt x="110" y="0"/>
                    <a:pt x="90" y="5"/>
                  </a:cubicBezTo>
                  <a:cubicBezTo>
                    <a:pt x="45" y="16"/>
                    <a:pt x="35" y="85"/>
                    <a:pt x="82" y="99"/>
                  </a:cubicBezTo>
                  <a:cubicBezTo>
                    <a:pt x="77" y="104"/>
                    <a:pt x="76" y="114"/>
                    <a:pt x="79" y="121"/>
                  </a:cubicBezTo>
                  <a:cubicBezTo>
                    <a:pt x="81" y="124"/>
                    <a:pt x="83" y="126"/>
                    <a:pt x="85" y="128"/>
                  </a:cubicBezTo>
                  <a:cubicBezTo>
                    <a:pt x="69" y="127"/>
                    <a:pt x="52" y="130"/>
                    <a:pt x="47" y="147"/>
                  </a:cubicBezTo>
                  <a:cubicBezTo>
                    <a:pt x="44" y="150"/>
                    <a:pt x="44" y="154"/>
                    <a:pt x="45" y="157"/>
                  </a:cubicBezTo>
                  <a:cubicBezTo>
                    <a:pt x="44" y="176"/>
                    <a:pt x="48" y="199"/>
                    <a:pt x="58" y="217"/>
                  </a:cubicBezTo>
                  <a:cubicBezTo>
                    <a:pt x="37" y="214"/>
                    <a:pt x="0" y="223"/>
                    <a:pt x="12" y="251"/>
                  </a:cubicBezTo>
                  <a:cubicBezTo>
                    <a:pt x="22" y="277"/>
                    <a:pt x="69" y="279"/>
                    <a:pt x="92" y="281"/>
                  </a:cubicBezTo>
                  <a:cubicBezTo>
                    <a:pt x="120" y="283"/>
                    <a:pt x="174" y="286"/>
                    <a:pt x="193" y="258"/>
                  </a:cubicBezTo>
                  <a:cubicBezTo>
                    <a:pt x="199" y="249"/>
                    <a:pt x="199" y="239"/>
                    <a:pt x="192" y="231"/>
                  </a:cubicBezTo>
                  <a:cubicBezTo>
                    <a:pt x="189" y="227"/>
                    <a:pt x="186" y="224"/>
                    <a:pt x="181" y="222"/>
                  </a:cubicBezTo>
                  <a:cubicBezTo>
                    <a:pt x="200" y="219"/>
                    <a:pt x="215" y="198"/>
                    <a:pt x="213" y="178"/>
                  </a:cubicBezTo>
                  <a:close/>
                  <a:moveTo>
                    <a:pt x="166" y="179"/>
                  </a:moveTo>
                  <a:cubicBezTo>
                    <a:pt x="166" y="179"/>
                    <a:pt x="166" y="179"/>
                    <a:pt x="167" y="179"/>
                  </a:cubicBezTo>
                  <a:cubicBezTo>
                    <a:pt x="171" y="176"/>
                    <a:pt x="177" y="172"/>
                    <a:pt x="183" y="171"/>
                  </a:cubicBezTo>
                  <a:cubicBezTo>
                    <a:pt x="193" y="169"/>
                    <a:pt x="196" y="179"/>
                    <a:pt x="194" y="187"/>
                  </a:cubicBezTo>
                  <a:cubicBezTo>
                    <a:pt x="190" y="201"/>
                    <a:pt x="175" y="204"/>
                    <a:pt x="163" y="197"/>
                  </a:cubicBezTo>
                  <a:cubicBezTo>
                    <a:pt x="165" y="191"/>
                    <a:pt x="165" y="185"/>
                    <a:pt x="166" y="179"/>
                  </a:cubicBezTo>
                  <a:close/>
                  <a:moveTo>
                    <a:pt x="85" y="118"/>
                  </a:moveTo>
                  <a:cubicBezTo>
                    <a:pt x="81" y="111"/>
                    <a:pt x="85" y="105"/>
                    <a:pt x="89" y="98"/>
                  </a:cubicBezTo>
                  <a:cubicBezTo>
                    <a:pt x="90" y="97"/>
                    <a:pt x="88" y="95"/>
                    <a:pt x="87" y="95"/>
                  </a:cubicBezTo>
                  <a:cubicBezTo>
                    <a:pt x="86" y="95"/>
                    <a:pt x="86" y="96"/>
                    <a:pt x="86" y="96"/>
                  </a:cubicBezTo>
                  <a:cubicBezTo>
                    <a:pt x="55" y="81"/>
                    <a:pt x="46" y="41"/>
                    <a:pt x="75" y="19"/>
                  </a:cubicBezTo>
                  <a:cubicBezTo>
                    <a:pt x="88" y="10"/>
                    <a:pt x="104" y="8"/>
                    <a:pt x="118" y="13"/>
                  </a:cubicBezTo>
                  <a:cubicBezTo>
                    <a:pt x="129" y="17"/>
                    <a:pt x="140" y="24"/>
                    <a:pt x="142" y="36"/>
                  </a:cubicBezTo>
                  <a:cubicBezTo>
                    <a:pt x="146" y="51"/>
                    <a:pt x="135" y="61"/>
                    <a:pt x="122" y="65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0" y="68"/>
                    <a:pt x="121" y="70"/>
                    <a:pt x="123" y="70"/>
                  </a:cubicBezTo>
                  <a:cubicBezTo>
                    <a:pt x="139" y="68"/>
                    <a:pt x="149" y="85"/>
                    <a:pt x="146" y="100"/>
                  </a:cubicBezTo>
                  <a:cubicBezTo>
                    <a:pt x="144" y="114"/>
                    <a:pt x="133" y="123"/>
                    <a:pt x="119" y="124"/>
                  </a:cubicBezTo>
                  <a:cubicBezTo>
                    <a:pt x="117" y="124"/>
                    <a:pt x="116" y="126"/>
                    <a:pt x="116" y="128"/>
                  </a:cubicBezTo>
                  <a:cubicBezTo>
                    <a:pt x="115" y="129"/>
                    <a:pt x="115" y="130"/>
                    <a:pt x="116" y="130"/>
                  </a:cubicBezTo>
                  <a:cubicBezTo>
                    <a:pt x="119" y="133"/>
                    <a:pt x="123" y="138"/>
                    <a:pt x="119" y="143"/>
                  </a:cubicBezTo>
                  <a:cubicBezTo>
                    <a:pt x="117" y="145"/>
                    <a:pt x="113" y="146"/>
                    <a:pt x="110" y="147"/>
                  </a:cubicBezTo>
                  <a:cubicBezTo>
                    <a:pt x="106" y="147"/>
                    <a:pt x="102" y="145"/>
                    <a:pt x="102" y="141"/>
                  </a:cubicBezTo>
                  <a:cubicBezTo>
                    <a:pt x="102" y="137"/>
                    <a:pt x="105" y="133"/>
                    <a:pt x="106" y="130"/>
                  </a:cubicBezTo>
                  <a:cubicBezTo>
                    <a:pt x="106" y="129"/>
                    <a:pt x="106" y="128"/>
                    <a:pt x="105" y="128"/>
                  </a:cubicBezTo>
                  <a:cubicBezTo>
                    <a:pt x="105" y="127"/>
                    <a:pt x="104" y="127"/>
                    <a:pt x="104" y="127"/>
                  </a:cubicBezTo>
                  <a:cubicBezTo>
                    <a:pt x="97" y="127"/>
                    <a:pt x="89" y="125"/>
                    <a:pt x="85" y="118"/>
                  </a:cubicBezTo>
                  <a:close/>
                  <a:moveTo>
                    <a:pt x="64" y="154"/>
                  </a:moveTo>
                  <a:cubicBezTo>
                    <a:pt x="63" y="153"/>
                    <a:pt x="62" y="151"/>
                    <a:pt x="62" y="148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75" y="148"/>
                    <a:pt x="87" y="149"/>
                    <a:pt x="100" y="149"/>
                  </a:cubicBezTo>
                  <a:cubicBezTo>
                    <a:pt x="102" y="152"/>
                    <a:pt x="107" y="154"/>
                    <a:pt x="112" y="153"/>
                  </a:cubicBezTo>
                  <a:cubicBezTo>
                    <a:pt x="117" y="152"/>
                    <a:pt x="123" y="149"/>
                    <a:pt x="125" y="143"/>
                  </a:cubicBezTo>
                  <a:cubicBezTo>
                    <a:pt x="126" y="142"/>
                    <a:pt x="126" y="141"/>
                    <a:pt x="126" y="140"/>
                  </a:cubicBezTo>
                  <a:cubicBezTo>
                    <a:pt x="134" y="141"/>
                    <a:pt x="148" y="141"/>
                    <a:pt x="152" y="149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1" y="153"/>
                    <a:pt x="149" y="156"/>
                    <a:pt x="146" y="159"/>
                  </a:cubicBezTo>
                  <a:cubicBezTo>
                    <a:pt x="119" y="158"/>
                    <a:pt x="90" y="159"/>
                    <a:pt x="64" y="154"/>
                  </a:cubicBezTo>
                  <a:close/>
                  <a:moveTo>
                    <a:pt x="143" y="160"/>
                  </a:moveTo>
                  <a:cubicBezTo>
                    <a:pt x="132" y="166"/>
                    <a:pt x="114" y="165"/>
                    <a:pt x="106" y="165"/>
                  </a:cubicBezTo>
                  <a:cubicBezTo>
                    <a:pt x="98" y="165"/>
                    <a:pt x="72" y="165"/>
                    <a:pt x="64" y="155"/>
                  </a:cubicBezTo>
                  <a:cubicBezTo>
                    <a:pt x="89" y="161"/>
                    <a:pt x="117" y="160"/>
                    <a:pt x="143" y="160"/>
                  </a:cubicBezTo>
                  <a:close/>
                  <a:moveTo>
                    <a:pt x="63" y="147"/>
                  </a:moveTo>
                  <a:cubicBezTo>
                    <a:pt x="72" y="138"/>
                    <a:pt x="85" y="142"/>
                    <a:pt x="97" y="141"/>
                  </a:cubicBezTo>
                  <a:cubicBezTo>
                    <a:pt x="97" y="143"/>
                    <a:pt x="97" y="145"/>
                    <a:pt x="98" y="146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87" y="147"/>
                    <a:pt x="75" y="147"/>
                    <a:pt x="63" y="147"/>
                  </a:cubicBezTo>
                  <a:close/>
                  <a:moveTo>
                    <a:pt x="50" y="150"/>
                  </a:moveTo>
                  <a:cubicBezTo>
                    <a:pt x="50" y="149"/>
                    <a:pt x="51" y="149"/>
                    <a:pt x="51" y="149"/>
                  </a:cubicBezTo>
                  <a:cubicBezTo>
                    <a:pt x="58" y="127"/>
                    <a:pt x="83" y="133"/>
                    <a:pt x="100" y="132"/>
                  </a:cubicBezTo>
                  <a:cubicBezTo>
                    <a:pt x="99" y="134"/>
                    <a:pt x="98" y="135"/>
                    <a:pt x="98" y="137"/>
                  </a:cubicBezTo>
                  <a:cubicBezTo>
                    <a:pt x="88" y="135"/>
                    <a:pt x="77" y="134"/>
                    <a:pt x="68" y="137"/>
                  </a:cubicBezTo>
                  <a:cubicBezTo>
                    <a:pt x="63" y="139"/>
                    <a:pt x="56" y="143"/>
                    <a:pt x="58" y="149"/>
                  </a:cubicBezTo>
                  <a:cubicBezTo>
                    <a:pt x="51" y="164"/>
                    <a:pt x="84" y="169"/>
                    <a:pt x="94" y="170"/>
                  </a:cubicBezTo>
                  <a:cubicBezTo>
                    <a:pt x="107" y="171"/>
                    <a:pt x="161" y="175"/>
                    <a:pt x="155" y="149"/>
                  </a:cubicBezTo>
                  <a:cubicBezTo>
                    <a:pt x="155" y="149"/>
                    <a:pt x="155" y="149"/>
                    <a:pt x="155" y="148"/>
                  </a:cubicBezTo>
                  <a:cubicBezTo>
                    <a:pt x="154" y="145"/>
                    <a:pt x="153" y="143"/>
                    <a:pt x="149" y="141"/>
                  </a:cubicBezTo>
                  <a:cubicBezTo>
                    <a:pt x="143" y="137"/>
                    <a:pt x="133" y="134"/>
                    <a:pt x="125" y="136"/>
                  </a:cubicBezTo>
                  <a:cubicBezTo>
                    <a:pt x="125" y="135"/>
                    <a:pt x="124" y="133"/>
                    <a:pt x="123" y="132"/>
                  </a:cubicBezTo>
                  <a:cubicBezTo>
                    <a:pt x="134" y="134"/>
                    <a:pt x="144" y="130"/>
                    <a:pt x="154" y="138"/>
                  </a:cubicBezTo>
                  <a:cubicBezTo>
                    <a:pt x="167" y="150"/>
                    <a:pt x="157" y="166"/>
                    <a:pt x="143" y="170"/>
                  </a:cubicBezTo>
                  <a:cubicBezTo>
                    <a:pt x="127" y="174"/>
                    <a:pt x="112" y="175"/>
                    <a:pt x="96" y="173"/>
                  </a:cubicBezTo>
                  <a:cubicBezTo>
                    <a:pt x="82" y="172"/>
                    <a:pt x="49" y="170"/>
                    <a:pt x="50" y="150"/>
                  </a:cubicBezTo>
                  <a:close/>
                  <a:moveTo>
                    <a:pt x="54" y="186"/>
                  </a:moveTo>
                  <a:cubicBezTo>
                    <a:pt x="62" y="187"/>
                    <a:pt x="70" y="188"/>
                    <a:pt x="78" y="190"/>
                  </a:cubicBezTo>
                  <a:cubicBezTo>
                    <a:pt x="78" y="190"/>
                    <a:pt x="79" y="188"/>
                    <a:pt x="78" y="188"/>
                  </a:cubicBezTo>
                  <a:cubicBezTo>
                    <a:pt x="70" y="187"/>
                    <a:pt x="62" y="186"/>
                    <a:pt x="54" y="185"/>
                  </a:cubicBezTo>
                  <a:cubicBezTo>
                    <a:pt x="54" y="182"/>
                    <a:pt x="53" y="180"/>
                    <a:pt x="52" y="177"/>
                  </a:cubicBezTo>
                  <a:cubicBezTo>
                    <a:pt x="58" y="178"/>
                    <a:pt x="64" y="179"/>
                    <a:pt x="70" y="180"/>
                  </a:cubicBezTo>
                  <a:cubicBezTo>
                    <a:pt x="71" y="180"/>
                    <a:pt x="71" y="179"/>
                    <a:pt x="70" y="179"/>
                  </a:cubicBezTo>
                  <a:cubicBezTo>
                    <a:pt x="64" y="178"/>
                    <a:pt x="58" y="177"/>
                    <a:pt x="52" y="176"/>
                  </a:cubicBezTo>
                  <a:cubicBezTo>
                    <a:pt x="52" y="172"/>
                    <a:pt x="51" y="168"/>
                    <a:pt x="50" y="164"/>
                  </a:cubicBezTo>
                  <a:cubicBezTo>
                    <a:pt x="55" y="169"/>
                    <a:pt x="61" y="172"/>
                    <a:pt x="65" y="173"/>
                  </a:cubicBezTo>
                  <a:cubicBezTo>
                    <a:pt x="91" y="180"/>
                    <a:pt x="122" y="182"/>
                    <a:pt x="147" y="174"/>
                  </a:cubicBezTo>
                  <a:cubicBezTo>
                    <a:pt x="148" y="174"/>
                    <a:pt x="149" y="172"/>
                    <a:pt x="149" y="172"/>
                  </a:cubicBezTo>
                  <a:cubicBezTo>
                    <a:pt x="154" y="169"/>
                    <a:pt x="158" y="166"/>
                    <a:pt x="161" y="161"/>
                  </a:cubicBezTo>
                  <a:cubicBezTo>
                    <a:pt x="161" y="198"/>
                    <a:pt x="151" y="248"/>
                    <a:pt x="103" y="243"/>
                  </a:cubicBezTo>
                  <a:cubicBezTo>
                    <a:pt x="88" y="241"/>
                    <a:pt x="77" y="235"/>
                    <a:pt x="70" y="225"/>
                  </a:cubicBezTo>
                  <a:cubicBezTo>
                    <a:pt x="72" y="226"/>
                    <a:pt x="74" y="225"/>
                    <a:pt x="75" y="226"/>
                  </a:cubicBezTo>
                  <a:cubicBezTo>
                    <a:pt x="80" y="226"/>
                    <a:pt x="85" y="227"/>
                    <a:pt x="90" y="227"/>
                  </a:cubicBezTo>
                  <a:cubicBezTo>
                    <a:pt x="91" y="227"/>
                    <a:pt x="91" y="225"/>
                    <a:pt x="90" y="225"/>
                  </a:cubicBezTo>
                  <a:cubicBezTo>
                    <a:pt x="83" y="225"/>
                    <a:pt x="75" y="225"/>
                    <a:pt x="69" y="223"/>
                  </a:cubicBezTo>
                  <a:cubicBezTo>
                    <a:pt x="69" y="223"/>
                    <a:pt x="70" y="223"/>
                    <a:pt x="69" y="222"/>
                  </a:cubicBezTo>
                  <a:cubicBezTo>
                    <a:pt x="69" y="222"/>
                    <a:pt x="68" y="222"/>
                    <a:pt x="68" y="223"/>
                  </a:cubicBezTo>
                  <a:cubicBezTo>
                    <a:pt x="66" y="220"/>
                    <a:pt x="64" y="217"/>
                    <a:pt x="63" y="214"/>
                  </a:cubicBezTo>
                  <a:cubicBezTo>
                    <a:pt x="68" y="214"/>
                    <a:pt x="74" y="215"/>
                    <a:pt x="79" y="216"/>
                  </a:cubicBezTo>
                  <a:cubicBezTo>
                    <a:pt x="80" y="216"/>
                    <a:pt x="80" y="215"/>
                    <a:pt x="80" y="214"/>
                  </a:cubicBezTo>
                  <a:cubicBezTo>
                    <a:pt x="74" y="214"/>
                    <a:pt x="68" y="213"/>
                    <a:pt x="62" y="212"/>
                  </a:cubicBezTo>
                  <a:cubicBezTo>
                    <a:pt x="61" y="209"/>
                    <a:pt x="59" y="205"/>
                    <a:pt x="58" y="201"/>
                  </a:cubicBezTo>
                  <a:cubicBezTo>
                    <a:pt x="69" y="203"/>
                    <a:pt x="80" y="204"/>
                    <a:pt x="91" y="205"/>
                  </a:cubicBezTo>
                  <a:cubicBezTo>
                    <a:pt x="92" y="205"/>
                    <a:pt x="92" y="204"/>
                    <a:pt x="91" y="204"/>
                  </a:cubicBezTo>
                  <a:cubicBezTo>
                    <a:pt x="80" y="203"/>
                    <a:pt x="69" y="201"/>
                    <a:pt x="58" y="200"/>
                  </a:cubicBezTo>
                  <a:cubicBezTo>
                    <a:pt x="56" y="195"/>
                    <a:pt x="55" y="191"/>
                    <a:pt x="54" y="186"/>
                  </a:cubicBezTo>
                  <a:close/>
                  <a:moveTo>
                    <a:pt x="69" y="233"/>
                  </a:moveTo>
                  <a:cubicBezTo>
                    <a:pt x="79" y="243"/>
                    <a:pt x="92" y="250"/>
                    <a:pt x="109" y="250"/>
                  </a:cubicBezTo>
                  <a:cubicBezTo>
                    <a:pt x="125" y="249"/>
                    <a:pt x="137" y="243"/>
                    <a:pt x="146" y="233"/>
                  </a:cubicBezTo>
                  <a:cubicBezTo>
                    <a:pt x="146" y="234"/>
                    <a:pt x="147" y="234"/>
                    <a:pt x="148" y="234"/>
                  </a:cubicBezTo>
                  <a:cubicBezTo>
                    <a:pt x="151" y="235"/>
                    <a:pt x="155" y="235"/>
                    <a:pt x="157" y="238"/>
                  </a:cubicBezTo>
                  <a:cubicBezTo>
                    <a:pt x="158" y="241"/>
                    <a:pt x="158" y="245"/>
                    <a:pt x="156" y="248"/>
                  </a:cubicBezTo>
                  <a:cubicBezTo>
                    <a:pt x="141" y="257"/>
                    <a:pt x="123" y="258"/>
                    <a:pt x="106" y="258"/>
                  </a:cubicBezTo>
                  <a:cubicBezTo>
                    <a:pt x="91" y="257"/>
                    <a:pt x="66" y="258"/>
                    <a:pt x="55" y="246"/>
                  </a:cubicBezTo>
                  <a:cubicBezTo>
                    <a:pt x="55" y="244"/>
                    <a:pt x="55" y="243"/>
                    <a:pt x="55" y="242"/>
                  </a:cubicBezTo>
                  <a:cubicBezTo>
                    <a:pt x="55" y="240"/>
                    <a:pt x="57" y="238"/>
                    <a:pt x="59" y="237"/>
                  </a:cubicBezTo>
                  <a:cubicBezTo>
                    <a:pt x="61" y="235"/>
                    <a:pt x="65" y="233"/>
                    <a:pt x="69" y="233"/>
                  </a:cubicBezTo>
                  <a:close/>
                  <a:moveTo>
                    <a:pt x="191" y="240"/>
                  </a:moveTo>
                  <a:cubicBezTo>
                    <a:pt x="199" y="258"/>
                    <a:pt x="169" y="268"/>
                    <a:pt x="158" y="270"/>
                  </a:cubicBezTo>
                  <a:cubicBezTo>
                    <a:pt x="138" y="275"/>
                    <a:pt x="116" y="275"/>
                    <a:pt x="95" y="274"/>
                  </a:cubicBezTo>
                  <a:cubicBezTo>
                    <a:pt x="76" y="273"/>
                    <a:pt x="56" y="270"/>
                    <a:pt x="38" y="264"/>
                  </a:cubicBezTo>
                  <a:cubicBezTo>
                    <a:pt x="24" y="258"/>
                    <a:pt x="8" y="243"/>
                    <a:pt x="25" y="229"/>
                  </a:cubicBezTo>
                  <a:cubicBezTo>
                    <a:pt x="35" y="221"/>
                    <a:pt x="48" y="222"/>
                    <a:pt x="60" y="221"/>
                  </a:cubicBezTo>
                  <a:cubicBezTo>
                    <a:pt x="61" y="223"/>
                    <a:pt x="63" y="226"/>
                    <a:pt x="65" y="228"/>
                  </a:cubicBezTo>
                  <a:cubicBezTo>
                    <a:pt x="61" y="228"/>
                    <a:pt x="57" y="230"/>
                    <a:pt x="53" y="232"/>
                  </a:cubicBezTo>
                  <a:cubicBezTo>
                    <a:pt x="49" y="236"/>
                    <a:pt x="45" y="243"/>
                    <a:pt x="49" y="248"/>
                  </a:cubicBezTo>
                  <a:cubicBezTo>
                    <a:pt x="49" y="249"/>
                    <a:pt x="49" y="249"/>
                    <a:pt x="50" y="249"/>
                  </a:cubicBezTo>
                  <a:cubicBezTo>
                    <a:pt x="57" y="263"/>
                    <a:pt x="84" y="263"/>
                    <a:pt x="97" y="264"/>
                  </a:cubicBezTo>
                  <a:cubicBezTo>
                    <a:pt x="116" y="264"/>
                    <a:pt x="151" y="266"/>
                    <a:pt x="163" y="247"/>
                  </a:cubicBezTo>
                  <a:cubicBezTo>
                    <a:pt x="164" y="246"/>
                    <a:pt x="163" y="246"/>
                    <a:pt x="163" y="245"/>
                  </a:cubicBezTo>
                  <a:cubicBezTo>
                    <a:pt x="164" y="242"/>
                    <a:pt x="164" y="239"/>
                    <a:pt x="162" y="236"/>
                  </a:cubicBezTo>
                  <a:cubicBezTo>
                    <a:pt x="160" y="232"/>
                    <a:pt x="155" y="228"/>
                    <a:pt x="150" y="229"/>
                  </a:cubicBezTo>
                  <a:cubicBezTo>
                    <a:pt x="151" y="227"/>
                    <a:pt x="153" y="225"/>
                    <a:pt x="154" y="223"/>
                  </a:cubicBezTo>
                  <a:cubicBezTo>
                    <a:pt x="154" y="223"/>
                    <a:pt x="154" y="223"/>
                    <a:pt x="155" y="223"/>
                  </a:cubicBezTo>
                  <a:cubicBezTo>
                    <a:pt x="169" y="224"/>
                    <a:pt x="185" y="225"/>
                    <a:pt x="191" y="240"/>
                  </a:cubicBezTo>
                  <a:close/>
                  <a:moveTo>
                    <a:pt x="160" y="210"/>
                  </a:moveTo>
                  <a:cubicBezTo>
                    <a:pt x="161" y="207"/>
                    <a:pt x="161" y="204"/>
                    <a:pt x="162" y="202"/>
                  </a:cubicBezTo>
                  <a:cubicBezTo>
                    <a:pt x="176" y="212"/>
                    <a:pt x="198" y="204"/>
                    <a:pt x="200" y="186"/>
                  </a:cubicBezTo>
                  <a:cubicBezTo>
                    <a:pt x="201" y="179"/>
                    <a:pt x="199" y="170"/>
                    <a:pt x="192" y="167"/>
                  </a:cubicBezTo>
                  <a:cubicBezTo>
                    <a:pt x="184" y="163"/>
                    <a:pt x="174" y="167"/>
                    <a:pt x="166" y="172"/>
                  </a:cubicBezTo>
                  <a:cubicBezTo>
                    <a:pt x="166" y="170"/>
                    <a:pt x="166" y="168"/>
                    <a:pt x="166" y="167"/>
                  </a:cubicBezTo>
                  <a:cubicBezTo>
                    <a:pt x="166" y="166"/>
                    <a:pt x="167" y="166"/>
                    <a:pt x="167" y="166"/>
                  </a:cubicBezTo>
                  <a:cubicBezTo>
                    <a:pt x="175" y="154"/>
                    <a:pt x="189" y="150"/>
                    <a:pt x="200" y="160"/>
                  </a:cubicBezTo>
                  <a:cubicBezTo>
                    <a:pt x="208" y="167"/>
                    <a:pt x="209" y="180"/>
                    <a:pt x="206" y="190"/>
                  </a:cubicBezTo>
                  <a:cubicBezTo>
                    <a:pt x="200" y="211"/>
                    <a:pt x="179" y="222"/>
                    <a:pt x="160" y="21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79">
              <a:extLst>
                <a:ext uri="{FF2B5EF4-FFF2-40B4-BE49-F238E27FC236}">
                  <a16:creationId xmlns:a16="http://schemas.microsoft.com/office/drawing/2014/main" id="{3F7746D4-A334-4BDF-9870-BB21E44F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4651375"/>
              <a:ext cx="69850" cy="7938"/>
            </a:xfrm>
            <a:custGeom>
              <a:avLst/>
              <a:gdLst>
                <a:gd name="T0" fmla="*/ 29 w 30"/>
                <a:gd name="T1" fmla="*/ 1 h 4"/>
                <a:gd name="T2" fmla="*/ 1 w 30"/>
                <a:gd name="T3" fmla="*/ 2 h 4"/>
                <a:gd name="T4" fmla="*/ 1 w 30"/>
                <a:gd name="T5" fmla="*/ 4 h 4"/>
                <a:gd name="T6" fmla="*/ 29 w 30"/>
                <a:gd name="T7" fmla="*/ 3 h 4"/>
                <a:gd name="T8" fmla="*/ 29 w 3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">
                  <a:moveTo>
                    <a:pt x="29" y="1"/>
                  </a:moveTo>
                  <a:cubicBezTo>
                    <a:pt x="20" y="0"/>
                    <a:pt x="10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0" y="4"/>
                    <a:pt x="20" y="4"/>
                    <a:pt x="29" y="3"/>
                  </a:cubicBezTo>
                  <a:cubicBezTo>
                    <a:pt x="30" y="3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80">
              <a:extLst>
                <a:ext uri="{FF2B5EF4-FFF2-40B4-BE49-F238E27FC236}">
                  <a16:creationId xmlns:a16="http://schemas.microsoft.com/office/drawing/2014/main" id="{E409059F-4A7F-4529-9CB8-2D08C7D71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0050" y="5505450"/>
              <a:ext cx="628650" cy="531813"/>
            </a:xfrm>
            <a:custGeom>
              <a:avLst/>
              <a:gdLst>
                <a:gd name="T0" fmla="*/ 227 w 269"/>
                <a:gd name="T1" fmla="*/ 84 h 246"/>
                <a:gd name="T2" fmla="*/ 107 w 269"/>
                <a:gd name="T3" fmla="*/ 14 h 246"/>
                <a:gd name="T4" fmla="*/ 11 w 269"/>
                <a:gd name="T5" fmla="*/ 100 h 246"/>
                <a:gd name="T6" fmla="*/ 73 w 269"/>
                <a:gd name="T7" fmla="*/ 235 h 246"/>
                <a:gd name="T8" fmla="*/ 74 w 269"/>
                <a:gd name="T9" fmla="*/ 234 h 246"/>
                <a:gd name="T10" fmla="*/ 74 w 269"/>
                <a:gd name="T11" fmla="*/ 234 h 246"/>
                <a:gd name="T12" fmla="*/ 99 w 269"/>
                <a:gd name="T13" fmla="*/ 240 h 246"/>
                <a:gd name="T14" fmla="*/ 100 w 269"/>
                <a:gd name="T15" fmla="*/ 240 h 246"/>
                <a:gd name="T16" fmla="*/ 210 w 269"/>
                <a:gd name="T17" fmla="*/ 209 h 246"/>
                <a:gd name="T18" fmla="*/ 227 w 269"/>
                <a:gd name="T19" fmla="*/ 84 h 246"/>
                <a:gd name="T20" fmla="*/ 66 w 269"/>
                <a:gd name="T21" fmla="*/ 225 h 246"/>
                <a:gd name="T22" fmla="*/ 65 w 269"/>
                <a:gd name="T23" fmla="*/ 225 h 246"/>
                <a:gd name="T24" fmla="*/ 64 w 269"/>
                <a:gd name="T25" fmla="*/ 224 h 246"/>
                <a:gd name="T26" fmla="*/ 100 w 269"/>
                <a:gd name="T27" fmla="*/ 226 h 246"/>
                <a:gd name="T28" fmla="*/ 100 w 269"/>
                <a:gd name="T29" fmla="*/ 225 h 246"/>
                <a:gd name="T30" fmla="*/ 79 w 269"/>
                <a:gd name="T31" fmla="*/ 223 h 246"/>
                <a:gd name="T32" fmla="*/ 62 w 269"/>
                <a:gd name="T33" fmla="*/ 222 h 246"/>
                <a:gd name="T34" fmla="*/ 48 w 269"/>
                <a:gd name="T35" fmla="*/ 208 h 246"/>
                <a:gd name="T36" fmla="*/ 48 w 269"/>
                <a:gd name="T37" fmla="*/ 208 h 246"/>
                <a:gd name="T38" fmla="*/ 48 w 269"/>
                <a:gd name="T39" fmla="*/ 208 h 246"/>
                <a:gd name="T40" fmla="*/ 61 w 269"/>
                <a:gd name="T41" fmla="*/ 209 h 246"/>
                <a:gd name="T42" fmla="*/ 76 w 269"/>
                <a:gd name="T43" fmla="*/ 210 h 246"/>
                <a:gd name="T44" fmla="*/ 111 w 269"/>
                <a:gd name="T45" fmla="*/ 213 h 246"/>
                <a:gd name="T46" fmla="*/ 111 w 269"/>
                <a:gd name="T47" fmla="*/ 211 h 246"/>
                <a:gd name="T48" fmla="*/ 47 w 269"/>
                <a:gd name="T49" fmla="*/ 207 h 246"/>
                <a:gd name="T50" fmla="*/ 32 w 269"/>
                <a:gd name="T51" fmla="*/ 187 h 246"/>
                <a:gd name="T52" fmla="*/ 27 w 269"/>
                <a:gd name="T53" fmla="*/ 177 h 246"/>
                <a:gd name="T54" fmla="*/ 92 w 269"/>
                <a:gd name="T55" fmla="*/ 177 h 246"/>
                <a:gd name="T56" fmla="*/ 92 w 269"/>
                <a:gd name="T57" fmla="*/ 176 h 246"/>
                <a:gd name="T58" fmla="*/ 26 w 269"/>
                <a:gd name="T59" fmla="*/ 176 h 246"/>
                <a:gd name="T60" fmla="*/ 20 w 269"/>
                <a:gd name="T61" fmla="*/ 160 h 246"/>
                <a:gd name="T62" fmla="*/ 47 w 269"/>
                <a:gd name="T63" fmla="*/ 160 h 246"/>
                <a:gd name="T64" fmla="*/ 47 w 269"/>
                <a:gd name="T65" fmla="*/ 158 h 246"/>
                <a:gd name="T66" fmla="*/ 19 w 269"/>
                <a:gd name="T67" fmla="*/ 158 h 246"/>
                <a:gd name="T68" fmla="*/ 15 w 269"/>
                <a:gd name="T69" fmla="*/ 141 h 246"/>
                <a:gd name="T70" fmla="*/ 88 w 269"/>
                <a:gd name="T71" fmla="*/ 140 h 246"/>
                <a:gd name="T72" fmla="*/ 88 w 269"/>
                <a:gd name="T73" fmla="*/ 139 h 246"/>
                <a:gd name="T74" fmla="*/ 15 w 269"/>
                <a:gd name="T75" fmla="*/ 140 h 246"/>
                <a:gd name="T76" fmla="*/ 14 w 269"/>
                <a:gd name="T77" fmla="*/ 126 h 246"/>
                <a:gd name="T78" fmla="*/ 14 w 269"/>
                <a:gd name="T79" fmla="*/ 125 h 246"/>
                <a:gd name="T80" fmla="*/ 46 w 269"/>
                <a:gd name="T81" fmla="*/ 122 h 246"/>
                <a:gd name="T82" fmla="*/ 46 w 269"/>
                <a:gd name="T83" fmla="*/ 121 h 246"/>
                <a:gd name="T84" fmla="*/ 14 w 269"/>
                <a:gd name="T85" fmla="*/ 124 h 246"/>
                <a:gd name="T86" fmla="*/ 17 w 269"/>
                <a:gd name="T87" fmla="*/ 102 h 246"/>
                <a:gd name="T88" fmla="*/ 95 w 269"/>
                <a:gd name="T89" fmla="*/ 103 h 246"/>
                <a:gd name="T90" fmla="*/ 95 w 269"/>
                <a:gd name="T91" fmla="*/ 102 h 246"/>
                <a:gd name="T92" fmla="*/ 17 w 269"/>
                <a:gd name="T93" fmla="*/ 101 h 246"/>
                <a:gd name="T94" fmla="*/ 29 w 269"/>
                <a:gd name="T95" fmla="*/ 70 h 246"/>
                <a:gd name="T96" fmla="*/ 114 w 269"/>
                <a:gd name="T97" fmla="*/ 68 h 246"/>
                <a:gd name="T98" fmla="*/ 114 w 269"/>
                <a:gd name="T99" fmla="*/ 67 h 246"/>
                <a:gd name="T100" fmla="*/ 30 w 269"/>
                <a:gd name="T101" fmla="*/ 68 h 246"/>
                <a:gd name="T102" fmla="*/ 42 w 269"/>
                <a:gd name="T103" fmla="*/ 53 h 246"/>
                <a:gd name="T104" fmla="*/ 91 w 269"/>
                <a:gd name="T105" fmla="*/ 50 h 246"/>
                <a:gd name="T106" fmla="*/ 90 w 269"/>
                <a:gd name="T107" fmla="*/ 48 h 246"/>
                <a:gd name="T108" fmla="*/ 43 w 269"/>
                <a:gd name="T109" fmla="*/ 52 h 246"/>
                <a:gd name="T110" fmla="*/ 59 w 269"/>
                <a:gd name="T111" fmla="*/ 38 h 246"/>
                <a:gd name="T112" fmla="*/ 139 w 269"/>
                <a:gd name="T113" fmla="*/ 33 h 246"/>
                <a:gd name="T114" fmla="*/ 139 w 269"/>
                <a:gd name="T115" fmla="*/ 32 h 246"/>
                <a:gd name="T116" fmla="*/ 61 w 269"/>
                <a:gd name="T117" fmla="*/ 36 h 246"/>
                <a:gd name="T118" fmla="*/ 86 w 269"/>
                <a:gd name="T119" fmla="*/ 25 h 246"/>
                <a:gd name="T120" fmla="*/ 215 w 269"/>
                <a:gd name="T121" fmla="*/ 189 h 246"/>
                <a:gd name="T122" fmla="*/ 66 w 269"/>
                <a:gd name="T123" fmla="*/ 2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" h="246">
                  <a:moveTo>
                    <a:pt x="227" y="84"/>
                  </a:moveTo>
                  <a:cubicBezTo>
                    <a:pt x="206" y="40"/>
                    <a:pt x="157" y="10"/>
                    <a:pt x="107" y="14"/>
                  </a:cubicBezTo>
                  <a:cubicBezTo>
                    <a:pt x="59" y="17"/>
                    <a:pt x="21" y="54"/>
                    <a:pt x="11" y="100"/>
                  </a:cubicBezTo>
                  <a:cubicBezTo>
                    <a:pt x="0" y="150"/>
                    <a:pt x="26" y="214"/>
                    <a:pt x="73" y="235"/>
                  </a:cubicBezTo>
                  <a:cubicBezTo>
                    <a:pt x="74" y="236"/>
                    <a:pt x="75" y="235"/>
                    <a:pt x="74" y="234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81" y="239"/>
                    <a:pt x="91" y="241"/>
                    <a:pt x="99" y="240"/>
                  </a:cubicBezTo>
                  <a:cubicBezTo>
                    <a:pt x="100" y="240"/>
                    <a:pt x="100" y="240"/>
                    <a:pt x="100" y="240"/>
                  </a:cubicBezTo>
                  <a:cubicBezTo>
                    <a:pt x="139" y="246"/>
                    <a:pt x="183" y="237"/>
                    <a:pt x="210" y="209"/>
                  </a:cubicBezTo>
                  <a:cubicBezTo>
                    <a:pt x="241" y="175"/>
                    <a:pt x="248" y="125"/>
                    <a:pt x="227" y="84"/>
                  </a:cubicBezTo>
                  <a:close/>
                  <a:moveTo>
                    <a:pt x="66" y="225"/>
                  </a:moveTo>
                  <a:cubicBezTo>
                    <a:pt x="65" y="224"/>
                    <a:pt x="65" y="224"/>
                    <a:pt x="65" y="225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76" y="226"/>
                    <a:pt x="89" y="226"/>
                    <a:pt x="100" y="226"/>
                  </a:cubicBezTo>
                  <a:cubicBezTo>
                    <a:pt x="101" y="226"/>
                    <a:pt x="101" y="225"/>
                    <a:pt x="100" y="225"/>
                  </a:cubicBezTo>
                  <a:cubicBezTo>
                    <a:pt x="93" y="224"/>
                    <a:pt x="86" y="224"/>
                    <a:pt x="79" y="223"/>
                  </a:cubicBezTo>
                  <a:cubicBezTo>
                    <a:pt x="74" y="223"/>
                    <a:pt x="67" y="221"/>
                    <a:pt x="62" y="222"/>
                  </a:cubicBezTo>
                  <a:cubicBezTo>
                    <a:pt x="57" y="217"/>
                    <a:pt x="52" y="213"/>
                    <a:pt x="4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1" y="209"/>
                    <a:pt x="58" y="209"/>
                    <a:pt x="61" y="209"/>
                  </a:cubicBezTo>
                  <a:cubicBezTo>
                    <a:pt x="66" y="209"/>
                    <a:pt x="71" y="210"/>
                    <a:pt x="76" y="210"/>
                  </a:cubicBezTo>
                  <a:cubicBezTo>
                    <a:pt x="88" y="211"/>
                    <a:pt x="100" y="212"/>
                    <a:pt x="111" y="213"/>
                  </a:cubicBezTo>
                  <a:cubicBezTo>
                    <a:pt x="112" y="213"/>
                    <a:pt x="112" y="211"/>
                    <a:pt x="111" y="211"/>
                  </a:cubicBezTo>
                  <a:cubicBezTo>
                    <a:pt x="90" y="209"/>
                    <a:pt x="68" y="207"/>
                    <a:pt x="47" y="207"/>
                  </a:cubicBezTo>
                  <a:cubicBezTo>
                    <a:pt x="41" y="201"/>
                    <a:pt x="36" y="194"/>
                    <a:pt x="32" y="187"/>
                  </a:cubicBezTo>
                  <a:cubicBezTo>
                    <a:pt x="30" y="184"/>
                    <a:pt x="28" y="180"/>
                    <a:pt x="27" y="177"/>
                  </a:cubicBezTo>
                  <a:cubicBezTo>
                    <a:pt x="48" y="179"/>
                    <a:pt x="70" y="178"/>
                    <a:pt x="92" y="177"/>
                  </a:cubicBezTo>
                  <a:cubicBezTo>
                    <a:pt x="93" y="177"/>
                    <a:pt x="93" y="176"/>
                    <a:pt x="92" y="176"/>
                  </a:cubicBezTo>
                  <a:cubicBezTo>
                    <a:pt x="70" y="175"/>
                    <a:pt x="48" y="175"/>
                    <a:pt x="26" y="176"/>
                  </a:cubicBezTo>
                  <a:cubicBezTo>
                    <a:pt x="24" y="171"/>
                    <a:pt x="22" y="165"/>
                    <a:pt x="20" y="160"/>
                  </a:cubicBezTo>
                  <a:cubicBezTo>
                    <a:pt x="29" y="160"/>
                    <a:pt x="38" y="160"/>
                    <a:pt x="47" y="160"/>
                  </a:cubicBezTo>
                  <a:cubicBezTo>
                    <a:pt x="48" y="160"/>
                    <a:pt x="48" y="158"/>
                    <a:pt x="47" y="158"/>
                  </a:cubicBezTo>
                  <a:cubicBezTo>
                    <a:pt x="38" y="158"/>
                    <a:pt x="29" y="158"/>
                    <a:pt x="19" y="158"/>
                  </a:cubicBezTo>
                  <a:cubicBezTo>
                    <a:pt x="18" y="153"/>
                    <a:pt x="16" y="147"/>
                    <a:pt x="15" y="141"/>
                  </a:cubicBezTo>
                  <a:cubicBezTo>
                    <a:pt x="40" y="141"/>
                    <a:pt x="64" y="141"/>
                    <a:pt x="88" y="140"/>
                  </a:cubicBezTo>
                  <a:cubicBezTo>
                    <a:pt x="89" y="140"/>
                    <a:pt x="89" y="139"/>
                    <a:pt x="88" y="139"/>
                  </a:cubicBezTo>
                  <a:cubicBezTo>
                    <a:pt x="64" y="139"/>
                    <a:pt x="40" y="139"/>
                    <a:pt x="15" y="140"/>
                  </a:cubicBezTo>
                  <a:cubicBezTo>
                    <a:pt x="15" y="135"/>
                    <a:pt x="14" y="130"/>
                    <a:pt x="14" y="126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25" y="125"/>
                    <a:pt x="35" y="124"/>
                    <a:pt x="46" y="122"/>
                  </a:cubicBezTo>
                  <a:cubicBezTo>
                    <a:pt x="46" y="122"/>
                    <a:pt x="46" y="121"/>
                    <a:pt x="46" y="121"/>
                  </a:cubicBezTo>
                  <a:cubicBezTo>
                    <a:pt x="35" y="122"/>
                    <a:pt x="25" y="123"/>
                    <a:pt x="14" y="124"/>
                  </a:cubicBezTo>
                  <a:cubicBezTo>
                    <a:pt x="14" y="117"/>
                    <a:pt x="15" y="109"/>
                    <a:pt x="17" y="102"/>
                  </a:cubicBezTo>
                  <a:cubicBezTo>
                    <a:pt x="43" y="102"/>
                    <a:pt x="69" y="102"/>
                    <a:pt x="95" y="103"/>
                  </a:cubicBezTo>
                  <a:cubicBezTo>
                    <a:pt x="95" y="103"/>
                    <a:pt x="95" y="102"/>
                    <a:pt x="95" y="102"/>
                  </a:cubicBezTo>
                  <a:cubicBezTo>
                    <a:pt x="69" y="101"/>
                    <a:pt x="43" y="100"/>
                    <a:pt x="17" y="101"/>
                  </a:cubicBezTo>
                  <a:cubicBezTo>
                    <a:pt x="20" y="90"/>
                    <a:pt x="24" y="80"/>
                    <a:pt x="29" y="70"/>
                  </a:cubicBezTo>
                  <a:cubicBezTo>
                    <a:pt x="58" y="70"/>
                    <a:pt x="86" y="69"/>
                    <a:pt x="114" y="68"/>
                  </a:cubicBezTo>
                  <a:cubicBezTo>
                    <a:pt x="115" y="68"/>
                    <a:pt x="115" y="67"/>
                    <a:pt x="114" y="67"/>
                  </a:cubicBezTo>
                  <a:cubicBezTo>
                    <a:pt x="86" y="67"/>
                    <a:pt x="58" y="68"/>
                    <a:pt x="30" y="68"/>
                  </a:cubicBezTo>
                  <a:cubicBezTo>
                    <a:pt x="34" y="63"/>
                    <a:pt x="38" y="58"/>
                    <a:pt x="42" y="53"/>
                  </a:cubicBezTo>
                  <a:cubicBezTo>
                    <a:pt x="58" y="53"/>
                    <a:pt x="74" y="52"/>
                    <a:pt x="91" y="50"/>
                  </a:cubicBezTo>
                  <a:cubicBezTo>
                    <a:pt x="91" y="50"/>
                    <a:pt x="91" y="48"/>
                    <a:pt x="90" y="48"/>
                  </a:cubicBezTo>
                  <a:cubicBezTo>
                    <a:pt x="75" y="50"/>
                    <a:pt x="59" y="52"/>
                    <a:pt x="43" y="52"/>
                  </a:cubicBezTo>
                  <a:cubicBezTo>
                    <a:pt x="48" y="47"/>
                    <a:pt x="53" y="42"/>
                    <a:pt x="59" y="38"/>
                  </a:cubicBezTo>
                  <a:cubicBezTo>
                    <a:pt x="85" y="37"/>
                    <a:pt x="112" y="35"/>
                    <a:pt x="139" y="33"/>
                  </a:cubicBezTo>
                  <a:cubicBezTo>
                    <a:pt x="140" y="33"/>
                    <a:pt x="140" y="31"/>
                    <a:pt x="139" y="32"/>
                  </a:cubicBezTo>
                  <a:cubicBezTo>
                    <a:pt x="113" y="33"/>
                    <a:pt x="87" y="34"/>
                    <a:pt x="61" y="36"/>
                  </a:cubicBezTo>
                  <a:cubicBezTo>
                    <a:pt x="69" y="32"/>
                    <a:pt x="77" y="28"/>
                    <a:pt x="86" y="25"/>
                  </a:cubicBezTo>
                  <a:cubicBezTo>
                    <a:pt x="177" y="0"/>
                    <a:pt x="269" y="105"/>
                    <a:pt x="215" y="189"/>
                  </a:cubicBezTo>
                  <a:cubicBezTo>
                    <a:pt x="183" y="239"/>
                    <a:pt x="117" y="241"/>
                    <a:pt x="66" y="2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81">
              <a:extLst>
                <a:ext uri="{FF2B5EF4-FFF2-40B4-BE49-F238E27FC236}">
                  <a16:creationId xmlns:a16="http://schemas.microsoft.com/office/drawing/2014/main" id="{D5779202-B2CF-47C3-B7B6-7B207C8810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7663" y="5137150"/>
              <a:ext cx="1114425" cy="973138"/>
            </a:xfrm>
            <a:custGeom>
              <a:avLst/>
              <a:gdLst>
                <a:gd name="T0" fmla="*/ 352 w 476"/>
                <a:gd name="T1" fmla="*/ 62 h 451"/>
                <a:gd name="T2" fmla="*/ 189 w 476"/>
                <a:gd name="T3" fmla="*/ 163 h 451"/>
                <a:gd name="T4" fmla="*/ 24 w 476"/>
                <a:gd name="T5" fmla="*/ 219 h 451"/>
                <a:gd name="T6" fmla="*/ 118 w 476"/>
                <a:gd name="T7" fmla="*/ 446 h 451"/>
                <a:gd name="T8" fmla="*/ 203 w 476"/>
                <a:gd name="T9" fmla="*/ 438 h 451"/>
                <a:gd name="T10" fmla="*/ 287 w 476"/>
                <a:gd name="T11" fmla="*/ 293 h 451"/>
                <a:gd name="T12" fmla="*/ 397 w 476"/>
                <a:gd name="T13" fmla="*/ 117 h 451"/>
                <a:gd name="T14" fmla="*/ 274 w 476"/>
                <a:gd name="T15" fmla="*/ 356 h 451"/>
                <a:gd name="T16" fmla="*/ 118 w 476"/>
                <a:gd name="T17" fmla="*/ 439 h 451"/>
                <a:gd name="T18" fmla="*/ 81 w 476"/>
                <a:gd name="T19" fmla="*/ 429 h 451"/>
                <a:gd name="T20" fmla="*/ 14 w 476"/>
                <a:gd name="T21" fmla="*/ 333 h 451"/>
                <a:gd name="T22" fmla="*/ 236 w 476"/>
                <a:gd name="T23" fmla="*/ 199 h 451"/>
                <a:gd name="T24" fmla="*/ 412 w 476"/>
                <a:gd name="T25" fmla="*/ 97 h 451"/>
                <a:gd name="T26" fmla="*/ 422 w 476"/>
                <a:gd name="T27" fmla="*/ 52 h 451"/>
                <a:gd name="T28" fmla="*/ 389 w 476"/>
                <a:gd name="T29" fmla="*/ 117 h 451"/>
                <a:gd name="T30" fmla="*/ 397 w 476"/>
                <a:gd name="T31" fmla="*/ 84 h 451"/>
                <a:gd name="T32" fmla="*/ 368 w 476"/>
                <a:gd name="T33" fmla="*/ 134 h 451"/>
                <a:gd name="T34" fmla="*/ 375 w 476"/>
                <a:gd name="T35" fmla="*/ 98 h 451"/>
                <a:gd name="T36" fmla="*/ 365 w 476"/>
                <a:gd name="T37" fmla="*/ 136 h 451"/>
                <a:gd name="T38" fmla="*/ 354 w 476"/>
                <a:gd name="T39" fmla="*/ 113 h 451"/>
                <a:gd name="T40" fmla="*/ 341 w 476"/>
                <a:gd name="T41" fmla="*/ 158 h 451"/>
                <a:gd name="T42" fmla="*/ 335 w 476"/>
                <a:gd name="T43" fmla="*/ 122 h 451"/>
                <a:gd name="T44" fmla="*/ 323 w 476"/>
                <a:gd name="T45" fmla="*/ 174 h 451"/>
                <a:gd name="T46" fmla="*/ 311 w 476"/>
                <a:gd name="T47" fmla="*/ 157 h 451"/>
                <a:gd name="T48" fmla="*/ 303 w 476"/>
                <a:gd name="T49" fmla="*/ 192 h 451"/>
                <a:gd name="T50" fmla="*/ 294 w 476"/>
                <a:gd name="T51" fmla="*/ 165 h 451"/>
                <a:gd name="T52" fmla="*/ 285 w 476"/>
                <a:gd name="T53" fmla="*/ 208 h 451"/>
                <a:gd name="T54" fmla="*/ 278 w 476"/>
                <a:gd name="T55" fmla="*/ 186 h 451"/>
                <a:gd name="T56" fmla="*/ 268 w 476"/>
                <a:gd name="T57" fmla="*/ 223 h 451"/>
                <a:gd name="T58" fmla="*/ 257 w 476"/>
                <a:gd name="T59" fmla="*/ 211 h 451"/>
                <a:gd name="T60" fmla="*/ 263 w 476"/>
                <a:gd name="T61" fmla="*/ 182 h 451"/>
                <a:gd name="T62" fmla="*/ 256 w 476"/>
                <a:gd name="T63" fmla="*/ 210 h 451"/>
                <a:gd name="T64" fmla="*/ 244 w 476"/>
                <a:gd name="T65" fmla="*/ 195 h 451"/>
                <a:gd name="T66" fmla="*/ 247 w 476"/>
                <a:gd name="T67" fmla="*/ 177 h 451"/>
                <a:gd name="T68" fmla="*/ 229 w 476"/>
                <a:gd name="T69" fmla="*/ 183 h 451"/>
                <a:gd name="T70" fmla="*/ 377 w 476"/>
                <a:gd name="T71" fmla="*/ 47 h 451"/>
                <a:gd name="T72" fmla="*/ 433 w 476"/>
                <a:gd name="T73" fmla="*/ 73 h 451"/>
                <a:gd name="T74" fmla="*/ 436 w 476"/>
                <a:gd name="T75" fmla="*/ 59 h 451"/>
                <a:gd name="T76" fmla="*/ 412 w 476"/>
                <a:gd name="T77" fmla="*/ 9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451">
                  <a:moveTo>
                    <a:pt x="441" y="27"/>
                  </a:moveTo>
                  <a:cubicBezTo>
                    <a:pt x="410" y="0"/>
                    <a:pt x="372" y="43"/>
                    <a:pt x="352" y="62"/>
                  </a:cubicBezTo>
                  <a:cubicBezTo>
                    <a:pt x="309" y="101"/>
                    <a:pt x="264" y="138"/>
                    <a:pt x="225" y="180"/>
                  </a:cubicBezTo>
                  <a:cubicBezTo>
                    <a:pt x="214" y="172"/>
                    <a:pt x="202" y="167"/>
                    <a:pt x="189" y="163"/>
                  </a:cubicBezTo>
                  <a:cubicBezTo>
                    <a:pt x="157" y="153"/>
                    <a:pt x="123" y="160"/>
                    <a:pt x="92" y="170"/>
                  </a:cubicBezTo>
                  <a:cubicBezTo>
                    <a:pt x="64" y="179"/>
                    <a:pt x="40" y="194"/>
                    <a:pt x="24" y="219"/>
                  </a:cubicBezTo>
                  <a:cubicBezTo>
                    <a:pt x="7" y="246"/>
                    <a:pt x="2" y="278"/>
                    <a:pt x="4" y="309"/>
                  </a:cubicBezTo>
                  <a:cubicBezTo>
                    <a:pt x="10" y="370"/>
                    <a:pt x="49" y="443"/>
                    <a:pt x="118" y="446"/>
                  </a:cubicBezTo>
                  <a:cubicBezTo>
                    <a:pt x="119" y="446"/>
                    <a:pt x="119" y="446"/>
                    <a:pt x="119" y="446"/>
                  </a:cubicBezTo>
                  <a:cubicBezTo>
                    <a:pt x="147" y="451"/>
                    <a:pt x="176" y="450"/>
                    <a:pt x="203" y="438"/>
                  </a:cubicBezTo>
                  <a:cubicBezTo>
                    <a:pt x="228" y="427"/>
                    <a:pt x="255" y="405"/>
                    <a:pt x="270" y="382"/>
                  </a:cubicBezTo>
                  <a:cubicBezTo>
                    <a:pt x="287" y="357"/>
                    <a:pt x="290" y="322"/>
                    <a:pt x="287" y="293"/>
                  </a:cubicBezTo>
                  <a:cubicBezTo>
                    <a:pt x="285" y="272"/>
                    <a:pt x="280" y="251"/>
                    <a:pt x="270" y="232"/>
                  </a:cubicBezTo>
                  <a:cubicBezTo>
                    <a:pt x="313" y="194"/>
                    <a:pt x="355" y="156"/>
                    <a:pt x="397" y="117"/>
                  </a:cubicBezTo>
                  <a:cubicBezTo>
                    <a:pt x="415" y="100"/>
                    <a:pt x="476" y="58"/>
                    <a:pt x="441" y="27"/>
                  </a:cubicBezTo>
                  <a:close/>
                  <a:moveTo>
                    <a:pt x="274" y="356"/>
                  </a:moveTo>
                  <a:cubicBezTo>
                    <a:pt x="266" y="386"/>
                    <a:pt x="237" y="412"/>
                    <a:pt x="211" y="427"/>
                  </a:cubicBezTo>
                  <a:cubicBezTo>
                    <a:pt x="183" y="442"/>
                    <a:pt x="149" y="447"/>
                    <a:pt x="118" y="439"/>
                  </a:cubicBezTo>
                  <a:cubicBezTo>
                    <a:pt x="117" y="438"/>
                    <a:pt x="116" y="439"/>
                    <a:pt x="115" y="439"/>
                  </a:cubicBezTo>
                  <a:cubicBezTo>
                    <a:pt x="104" y="436"/>
                    <a:pt x="92" y="434"/>
                    <a:pt x="81" y="429"/>
                  </a:cubicBezTo>
                  <a:cubicBezTo>
                    <a:pt x="81" y="428"/>
                    <a:pt x="80" y="428"/>
                    <a:pt x="80" y="429"/>
                  </a:cubicBezTo>
                  <a:cubicBezTo>
                    <a:pt x="46" y="409"/>
                    <a:pt x="23" y="375"/>
                    <a:pt x="14" y="333"/>
                  </a:cubicBezTo>
                  <a:cubicBezTo>
                    <a:pt x="0" y="273"/>
                    <a:pt x="17" y="205"/>
                    <a:pt x="79" y="181"/>
                  </a:cubicBezTo>
                  <a:cubicBezTo>
                    <a:pt x="132" y="160"/>
                    <a:pt x="192" y="158"/>
                    <a:pt x="236" y="199"/>
                  </a:cubicBezTo>
                  <a:cubicBezTo>
                    <a:pt x="278" y="238"/>
                    <a:pt x="290" y="302"/>
                    <a:pt x="274" y="356"/>
                  </a:cubicBezTo>
                  <a:close/>
                  <a:moveTo>
                    <a:pt x="412" y="97"/>
                  </a:moveTo>
                  <a:cubicBezTo>
                    <a:pt x="417" y="82"/>
                    <a:pt x="421" y="68"/>
                    <a:pt x="423" y="52"/>
                  </a:cubicBezTo>
                  <a:cubicBezTo>
                    <a:pt x="423" y="51"/>
                    <a:pt x="422" y="51"/>
                    <a:pt x="422" y="52"/>
                  </a:cubicBezTo>
                  <a:cubicBezTo>
                    <a:pt x="419" y="68"/>
                    <a:pt x="414" y="84"/>
                    <a:pt x="409" y="100"/>
                  </a:cubicBezTo>
                  <a:cubicBezTo>
                    <a:pt x="402" y="106"/>
                    <a:pt x="395" y="112"/>
                    <a:pt x="389" y="117"/>
                  </a:cubicBezTo>
                  <a:cubicBezTo>
                    <a:pt x="392" y="106"/>
                    <a:pt x="395" y="95"/>
                    <a:pt x="398" y="84"/>
                  </a:cubicBezTo>
                  <a:cubicBezTo>
                    <a:pt x="399" y="83"/>
                    <a:pt x="397" y="83"/>
                    <a:pt x="397" y="84"/>
                  </a:cubicBezTo>
                  <a:cubicBezTo>
                    <a:pt x="393" y="95"/>
                    <a:pt x="390" y="107"/>
                    <a:pt x="387" y="118"/>
                  </a:cubicBezTo>
                  <a:cubicBezTo>
                    <a:pt x="379" y="125"/>
                    <a:pt x="372" y="130"/>
                    <a:pt x="368" y="134"/>
                  </a:cubicBezTo>
                  <a:cubicBezTo>
                    <a:pt x="370" y="122"/>
                    <a:pt x="373" y="110"/>
                    <a:pt x="376" y="98"/>
                  </a:cubicBezTo>
                  <a:cubicBezTo>
                    <a:pt x="376" y="97"/>
                    <a:pt x="375" y="97"/>
                    <a:pt x="375" y="98"/>
                  </a:cubicBezTo>
                  <a:cubicBezTo>
                    <a:pt x="371" y="110"/>
                    <a:pt x="368" y="123"/>
                    <a:pt x="366" y="135"/>
                  </a:cubicBezTo>
                  <a:cubicBezTo>
                    <a:pt x="366" y="135"/>
                    <a:pt x="366" y="136"/>
                    <a:pt x="365" y="136"/>
                  </a:cubicBezTo>
                  <a:cubicBezTo>
                    <a:pt x="358" y="143"/>
                    <a:pt x="350" y="150"/>
                    <a:pt x="342" y="156"/>
                  </a:cubicBezTo>
                  <a:cubicBezTo>
                    <a:pt x="347" y="142"/>
                    <a:pt x="350" y="128"/>
                    <a:pt x="354" y="113"/>
                  </a:cubicBezTo>
                  <a:cubicBezTo>
                    <a:pt x="354" y="112"/>
                    <a:pt x="353" y="112"/>
                    <a:pt x="352" y="113"/>
                  </a:cubicBezTo>
                  <a:cubicBezTo>
                    <a:pt x="349" y="128"/>
                    <a:pt x="344" y="143"/>
                    <a:pt x="341" y="158"/>
                  </a:cubicBezTo>
                  <a:cubicBezTo>
                    <a:pt x="335" y="163"/>
                    <a:pt x="330" y="168"/>
                    <a:pt x="324" y="173"/>
                  </a:cubicBezTo>
                  <a:cubicBezTo>
                    <a:pt x="328" y="156"/>
                    <a:pt x="331" y="139"/>
                    <a:pt x="335" y="122"/>
                  </a:cubicBezTo>
                  <a:cubicBezTo>
                    <a:pt x="335" y="121"/>
                    <a:pt x="334" y="120"/>
                    <a:pt x="334" y="121"/>
                  </a:cubicBezTo>
                  <a:cubicBezTo>
                    <a:pt x="329" y="139"/>
                    <a:pt x="326" y="156"/>
                    <a:pt x="323" y="174"/>
                  </a:cubicBezTo>
                  <a:cubicBezTo>
                    <a:pt x="317" y="179"/>
                    <a:pt x="310" y="185"/>
                    <a:pt x="304" y="191"/>
                  </a:cubicBezTo>
                  <a:cubicBezTo>
                    <a:pt x="307" y="179"/>
                    <a:pt x="309" y="168"/>
                    <a:pt x="311" y="157"/>
                  </a:cubicBezTo>
                  <a:cubicBezTo>
                    <a:pt x="312" y="156"/>
                    <a:pt x="310" y="156"/>
                    <a:pt x="310" y="157"/>
                  </a:cubicBezTo>
                  <a:cubicBezTo>
                    <a:pt x="308" y="168"/>
                    <a:pt x="305" y="180"/>
                    <a:pt x="303" y="192"/>
                  </a:cubicBezTo>
                  <a:cubicBezTo>
                    <a:pt x="297" y="197"/>
                    <a:pt x="292" y="202"/>
                    <a:pt x="286" y="207"/>
                  </a:cubicBezTo>
                  <a:cubicBezTo>
                    <a:pt x="289" y="193"/>
                    <a:pt x="292" y="179"/>
                    <a:pt x="294" y="165"/>
                  </a:cubicBezTo>
                  <a:cubicBezTo>
                    <a:pt x="294" y="164"/>
                    <a:pt x="292" y="163"/>
                    <a:pt x="292" y="164"/>
                  </a:cubicBezTo>
                  <a:cubicBezTo>
                    <a:pt x="290" y="179"/>
                    <a:pt x="288" y="194"/>
                    <a:pt x="285" y="208"/>
                  </a:cubicBezTo>
                  <a:cubicBezTo>
                    <a:pt x="280" y="213"/>
                    <a:pt x="275" y="217"/>
                    <a:pt x="270" y="222"/>
                  </a:cubicBezTo>
                  <a:cubicBezTo>
                    <a:pt x="272" y="210"/>
                    <a:pt x="275" y="198"/>
                    <a:pt x="278" y="186"/>
                  </a:cubicBezTo>
                  <a:cubicBezTo>
                    <a:pt x="278" y="185"/>
                    <a:pt x="277" y="185"/>
                    <a:pt x="277" y="185"/>
                  </a:cubicBezTo>
                  <a:cubicBezTo>
                    <a:pt x="274" y="198"/>
                    <a:pt x="271" y="211"/>
                    <a:pt x="268" y="223"/>
                  </a:cubicBezTo>
                  <a:cubicBezTo>
                    <a:pt x="268" y="224"/>
                    <a:pt x="267" y="224"/>
                    <a:pt x="267" y="225"/>
                  </a:cubicBezTo>
                  <a:cubicBezTo>
                    <a:pt x="264" y="220"/>
                    <a:pt x="261" y="216"/>
                    <a:pt x="257" y="211"/>
                  </a:cubicBezTo>
                  <a:cubicBezTo>
                    <a:pt x="257" y="211"/>
                    <a:pt x="257" y="211"/>
                    <a:pt x="257" y="211"/>
                  </a:cubicBezTo>
                  <a:cubicBezTo>
                    <a:pt x="258" y="201"/>
                    <a:pt x="260" y="191"/>
                    <a:pt x="263" y="182"/>
                  </a:cubicBezTo>
                  <a:cubicBezTo>
                    <a:pt x="263" y="181"/>
                    <a:pt x="261" y="180"/>
                    <a:pt x="261" y="181"/>
                  </a:cubicBezTo>
                  <a:cubicBezTo>
                    <a:pt x="259" y="191"/>
                    <a:pt x="257" y="200"/>
                    <a:pt x="256" y="210"/>
                  </a:cubicBezTo>
                  <a:cubicBezTo>
                    <a:pt x="252" y="205"/>
                    <a:pt x="248" y="200"/>
                    <a:pt x="243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44" y="189"/>
                    <a:pt x="246" y="183"/>
                    <a:pt x="248" y="178"/>
                  </a:cubicBezTo>
                  <a:cubicBezTo>
                    <a:pt x="249" y="177"/>
                    <a:pt x="247" y="176"/>
                    <a:pt x="247" y="177"/>
                  </a:cubicBezTo>
                  <a:cubicBezTo>
                    <a:pt x="244" y="182"/>
                    <a:pt x="243" y="188"/>
                    <a:pt x="243" y="195"/>
                  </a:cubicBezTo>
                  <a:cubicBezTo>
                    <a:pt x="238" y="190"/>
                    <a:pt x="233" y="186"/>
                    <a:pt x="229" y="183"/>
                  </a:cubicBezTo>
                  <a:cubicBezTo>
                    <a:pt x="263" y="155"/>
                    <a:pt x="295" y="123"/>
                    <a:pt x="327" y="93"/>
                  </a:cubicBezTo>
                  <a:cubicBezTo>
                    <a:pt x="344" y="77"/>
                    <a:pt x="360" y="62"/>
                    <a:pt x="377" y="47"/>
                  </a:cubicBezTo>
                  <a:cubicBezTo>
                    <a:pt x="392" y="34"/>
                    <a:pt x="414" y="16"/>
                    <a:pt x="434" y="30"/>
                  </a:cubicBezTo>
                  <a:cubicBezTo>
                    <a:pt x="450" y="41"/>
                    <a:pt x="445" y="57"/>
                    <a:pt x="433" y="73"/>
                  </a:cubicBezTo>
                  <a:cubicBezTo>
                    <a:pt x="435" y="69"/>
                    <a:pt x="436" y="64"/>
                    <a:pt x="437" y="59"/>
                  </a:cubicBezTo>
                  <a:cubicBezTo>
                    <a:pt x="438" y="58"/>
                    <a:pt x="436" y="58"/>
                    <a:pt x="436" y="59"/>
                  </a:cubicBezTo>
                  <a:cubicBezTo>
                    <a:pt x="434" y="65"/>
                    <a:pt x="432" y="71"/>
                    <a:pt x="430" y="77"/>
                  </a:cubicBezTo>
                  <a:cubicBezTo>
                    <a:pt x="425" y="84"/>
                    <a:pt x="419" y="90"/>
                    <a:pt x="412" y="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2">
              <a:extLst>
                <a:ext uri="{FF2B5EF4-FFF2-40B4-BE49-F238E27FC236}">
                  <a16:creationId xmlns:a16="http://schemas.microsoft.com/office/drawing/2014/main" id="{4CF5BF70-B2D4-41E2-9EA9-6DE316F68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5918200"/>
              <a:ext cx="120650" cy="6350"/>
            </a:xfrm>
            <a:custGeom>
              <a:avLst/>
              <a:gdLst>
                <a:gd name="T0" fmla="*/ 51 w 52"/>
                <a:gd name="T1" fmla="*/ 1 h 3"/>
                <a:gd name="T2" fmla="*/ 0 w 52"/>
                <a:gd name="T3" fmla="*/ 1 h 3"/>
                <a:gd name="T4" fmla="*/ 0 w 52"/>
                <a:gd name="T5" fmla="*/ 2 h 3"/>
                <a:gd name="T6" fmla="*/ 51 w 52"/>
                <a:gd name="T7" fmla="*/ 3 h 3"/>
                <a:gd name="T8" fmla="*/ 51 w 5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">
                  <a:moveTo>
                    <a:pt x="51" y="1"/>
                  </a:moveTo>
                  <a:cubicBezTo>
                    <a:pt x="34" y="0"/>
                    <a:pt x="17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7" y="2"/>
                    <a:pt x="34" y="3"/>
                    <a:pt x="51" y="3"/>
                  </a:cubicBezTo>
                  <a:cubicBezTo>
                    <a:pt x="52" y="3"/>
                    <a:pt x="52" y="1"/>
                    <a:pt x="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3">
              <a:extLst>
                <a:ext uri="{FF2B5EF4-FFF2-40B4-BE49-F238E27FC236}">
                  <a16:creationId xmlns:a16="http://schemas.microsoft.com/office/drawing/2014/main" id="{5C8FDECF-1F61-40AC-BD54-4ADE946E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5688013"/>
              <a:ext cx="147637" cy="9525"/>
            </a:xfrm>
            <a:custGeom>
              <a:avLst/>
              <a:gdLst>
                <a:gd name="T0" fmla="*/ 62 w 63"/>
                <a:gd name="T1" fmla="*/ 0 h 5"/>
                <a:gd name="T2" fmla="*/ 1 w 63"/>
                <a:gd name="T3" fmla="*/ 2 h 5"/>
                <a:gd name="T4" fmla="*/ 1 w 63"/>
                <a:gd name="T5" fmla="*/ 3 h 5"/>
                <a:gd name="T6" fmla="*/ 62 w 63"/>
                <a:gd name="T7" fmla="*/ 1 h 5"/>
                <a:gd name="T8" fmla="*/ 62 w 6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">
                  <a:moveTo>
                    <a:pt x="62" y="0"/>
                  </a:moveTo>
                  <a:cubicBezTo>
                    <a:pt x="42" y="2"/>
                    <a:pt x="2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5"/>
                    <a:pt x="42" y="4"/>
                    <a:pt x="62" y="1"/>
                  </a:cubicBezTo>
                  <a:cubicBezTo>
                    <a:pt x="63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4">
              <a:extLst>
                <a:ext uri="{FF2B5EF4-FFF2-40B4-BE49-F238E27FC236}">
                  <a16:creationId xmlns:a16="http://schemas.microsoft.com/office/drawing/2014/main" id="{BD63C251-0493-45C3-9B83-EAFDB802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2974975"/>
              <a:ext cx="109537" cy="314325"/>
            </a:xfrm>
            <a:custGeom>
              <a:avLst/>
              <a:gdLst>
                <a:gd name="T0" fmla="*/ 44 w 47"/>
                <a:gd name="T1" fmla="*/ 2 h 146"/>
                <a:gd name="T2" fmla="*/ 1 w 47"/>
                <a:gd name="T3" fmla="*/ 145 h 146"/>
                <a:gd name="T4" fmla="*/ 2 w 47"/>
                <a:gd name="T5" fmla="*/ 145 h 146"/>
                <a:gd name="T6" fmla="*/ 46 w 47"/>
                <a:gd name="T7" fmla="*/ 3 h 146"/>
                <a:gd name="T8" fmla="*/ 44 w 47"/>
                <a:gd name="T9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6">
                  <a:moveTo>
                    <a:pt x="44" y="2"/>
                  </a:moveTo>
                  <a:cubicBezTo>
                    <a:pt x="29" y="50"/>
                    <a:pt x="15" y="97"/>
                    <a:pt x="1" y="145"/>
                  </a:cubicBezTo>
                  <a:cubicBezTo>
                    <a:pt x="0" y="146"/>
                    <a:pt x="2" y="146"/>
                    <a:pt x="2" y="145"/>
                  </a:cubicBezTo>
                  <a:cubicBezTo>
                    <a:pt x="21" y="100"/>
                    <a:pt x="36" y="51"/>
                    <a:pt x="46" y="3"/>
                  </a:cubicBezTo>
                  <a:cubicBezTo>
                    <a:pt x="47" y="1"/>
                    <a:pt x="44" y="0"/>
                    <a:pt x="4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5">
              <a:extLst>
                <a:ext uri="{FF2B5EF4-FFF2-40B4-BE49-F238E27FC236}">
                  <a16:creationId xmlns:a16="http://schemas.microsoft.com/office/drawing/2014/main" id="{15E018AE-CDB3-4B70-AD8C-8F733F71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2847975"/>
              <a:ext cx="68262" cy="228600"/>
            </a:xfrm>
            <a:custGeom>
              <a:avLst/>
              <a:gdLst>
                <a:gd name="T0" fmla="*/ 27 w 29"/>
                <a:gd name="T1" fmla="*/ 1 h 106"/>
                <a:gd name="T2" fmla="*/ 0 w 29"/>
                <a:gd name="T3" fmla="*/ 105 h 106"/>
                <a:gd name="T4" fmla="*/ 1 w 29"/>
                <a:gd name="T5" fmla="*/ 105 h 106"/>
                <a:gd name="T6" fmla="*/ 29 w 29"/>
                <a:gd name="T7" fmla="*/ 2 h 106"/>
                <a:gd name="T8" fmla="*/ 27 w 29"/>
                <a:gd name="T9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6">
                  <a:moveTo>
                    <a:pt x="27" y="1"/>
                  </a:moveTo>
                  <a:cubicBezTo>
                    <a:pt x="15" y="35"/>
                    <a:pt x="8" y="70"/>
                    <a:pt x="0" y="105"/>
                  </a:cubicBezTo>
                  <a:cubicBezTo>
                    <a:pt x="0" y="105"/>
                    <a:pt x="0" y="106"/>
                    <a:pt x="1" y="105"/>
                  </a:cubicBezTo>
                  <a:cubicBezTo>
                    <a:pt x="11" y="71"/>
                    <a:pt x="22" y="37"/>
                    <a:pt x="29" y="2"/>
                  </a:cubicBezTo>
                  <a:cubicBezTo>
                    <a:pt x="29" y="0"/>
                    <a:pt x="27" y="0"/>
                    <a:pt x="2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6">
              <a:extLst>
                <a:ext uri="{FF2B5EF4-FFF2-40B4-BE49-F238E27FC236}">
                  <a16:creationId xmlns:a16="http://schemas.microsoft.com/office/drawing/2014/main" id="{7DDFE1E4-4A0E-4B8E-98F2-B3E66169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5" y="3257550"/>
              <a:ext cx="206375" cy="55563"/>
            </a:xfrm>
            <a:custGeom>
              <a:avLst/>
              <a:gdLst>
                <a:gd name="T0" fmla="*/ 87 w 88"/>
                <a:gd name="T1" fmla="*/ 24 h 26"/>
                <a:gd name="T2" fmla="*/ 1 w 88"/>
                <a:gd name="T3" fmla="*/ 1 h 26"/>
                <a:gd name="T4" fmla="*/ 1 w 88"/>
                <a:gd name="T5" fmla="*/ 1 h 26"/>
                <a:gd name="T6" fmla="*/ 86 w 88"/>
                <a:gd name="T7" fmla="*/ 26 h 26"/>
                <a:gd name="T8" fmla="*/ 87 w 88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6">
                  <a:moveTo>
                    <a:pt x="87" y="24"/>
                  </a:moveTo>
                  <a:cubicBezTo>
                    <a:pt x="60" y="13"/>
                    <a:pt x="30" y="6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30" y="9"/>
                    <a:pt x="58" y="19"/>
                    <a:pt x="86" y="26"/>
                  </a:cubicBezTo>
                  <a:cubicBezTo>
                    <a:pt x="87" y="26"/>
                    <a:pt x="88" y="25"/>
                    <a:pt x="87" y="2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7">
              <a:extLst>
                <a:ext uri="{FF2B5EF4-FFF2-40B4-BE49-F238E27FC236}">
                  <a16:creationId xmlns:a16="http://schemas.microsoft.com/office/drawing/2014/main" id="{0F77E5C0-861D-4940-9C68-8155E1005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9338" y="2663825"/>
              <a:ext cx="573087" cy="685800"/>
            </a:xfrm>
            <a:custGeom>
              <a:avLst/>
              <a:gdLst>
                <a:gd name="T0" fmla="*/ 172 w 245"/>
                <a:gd name="T1" fmla="*/ 28 h 318"/>
                <a:gd name="T2" fmla="*/ 113 w 245"/>
                <a:gd name="T3" fmla="*/ 13 h 318"/>
                <a:gd name="T4" fmla="*/ 52 w 245"/>
                <a:gd name="T5" fmla="*/ 23 h 318"/>
                <a:gd name="T6" fmla="*/ 1 w 245"/>
                <a:gd name="T7" fmla="*/ 236 h 318"/>
                <a:gd name="T8" fmla="*/ 21 w 245"/>
                <a:gd name="T9" fmla="*/ 274 h 318"/>
                <a:gd name="T10" fmla="*/ 161 w 245"/>
                <a:gd name="T11" fmla="*/ 301 h 318"/>
                <a:gd name="T12" fmla="*/ 228 w 245"/>
                <a:gd name="T13" fmla="*/ 82 h 318"/>
                <a:gd name="T14" fmla="*/ 179 w 245"/>
                <a:gd name="T15" fmla="*/ 36 h 318"/>
                <a:gd name="T16" fmla="*/ 175 w 245"/>
                <a:gd name="T17" fmla="*/ 45 h 318"/>
                <a:gd name="T18" fmla="*/ 167 w 245"/>
                <a:gd name="T19" fmla="*/ 42 h 318"/>
                <a:gd name="T20" fmla="*/ 166 w 245"/>
                <a:gd name="T21" fmla="*/ 32 h 318"/>
                <a:gd name="T22" fmla="*/ 119 w 245"/>
                <a:gd name="T23" fmla="*/ 18 h 318"/>
                <a:gd name="T24" fmla="*/ 116 w 245"/>
                <a:gd name="T25" fmla="*/ 29 h 318"/>
                <a:gd name="T26" fmla="*/ 105 w 245"/>
                <a:gd name="T27" fmla="*/ 16 h 318"/>
                <a:gd name="T28" fmla="*/ 80 w 245"/>
                <a:gd name="T29" fmla="*/ 18 h 318"/>
                <a:gd name="T30" fmla="*/ 37 w 245"/>
                <a:gd name="T31" fmla="*/ 242 h 318"/>
                <a:gd name="T32" fmla="*/ 10 w 245"/>
                <a:gd name="T33" fmla="*/ 226 h 318"/>
                <a:gd name="T34" fmla="*/ 14 w 245"/>
                <a:gd name="T35" fmla="*/ 213 h 318"/>
                <a:gd name="T36" fmla="*/ 18 w 245"/>
                <a:gd name="T37" fmla="*/ 198 h 318"/>
                <a:gd name="T38" fmla="*/ 23 w 245"/>
                <a:gd name="T39" fmla="*/ 181 h 318"/>
                <a:gd name="T40" fmla="*/ 26 w 245"/>
                <a:gd name="T41" fmla="*/ 165 h 318"/>
                <a:gd name="T42" fmla="*/ 30 w 245"/>
                <a:gd name="T43" fmla="*/ 150 h 318"/>
                <a:gd name="T44" fmla="*/ 33 w 245"/>
                <a:gd name="T45" fmla="*/ 134 h 318"/>
                <a:gd name="T46" fmla="*/ 35 w 245"/>
                <a:gd name="T47" fmla="*/ 128 h 318"/>
                <a:gd name="T48" fmla="*/ 37 w 245"/>
                <a:gd name="T49" fmla="*/ 117 h 318"/>
                <a:gd name="T50" fmla="*/ 86 w 245"/>
                <a:gd name="T51" fmla="*/ 101 h 318"/>
                <a:gd name="T52" fmla="*/ 64 w 245"/>
                <a:gd name="T53" fmla="*/ 78 h 318"/>
                <a:gd name="T54" fmla="*/ 73 w 245"/>
                <a:gd name="T55" fmla="*/ 63 h 318"/>
                <a:gd name="T56" fmla="*/ 66 w 245"/>
                <a:gd name="T57" fmla="*/ 46 h 318"/>
                <a:gd name="T58" fmla="*/ 67 w 245"/>
                <a:gd name="T59" fmla="*/ 31 h 318"/>
                <a:gd name="T60" fmla="*/ 67 w 245"/>
                <a:gd name="T61" fmla="*/ 41 h 318"/>
                <a:gd name="T62" fmla="*/ 74 w 245"/>
                <a:gd name="T63" fmla="*/ 31 h 318"/>
                <a:gd name="T64" fmla="*/ 93 w 245"/>
                <a:gd name="T65" fmla="*/ 43 h 318"/>
                <a:gd name="T66" fmla="*/ 105 w 245"/>
                <a:gd name="T67" fmla="*/ 40 h 318"/>
                <a:gd name="T68" fmla="*/ 107 w 245"/>
                <a:gd name="T69" fmla="*/ 31 h 318"/>
                <a:gd name="T70" fmla="*/ 125 w 245"/>
                <a:gd name="T71" fmla="*/ 54 h 318"/>
                <a:gd name="T72" fmla="*/ 135 w 245"/>
                <a:gd name="T73" fmla="*/ 39 h 318"/>
                <a:gd name="T74" fmla="*/ 154 w 245"/>
                <a:gd name="T75" fmla="*/ 63 h 318"/>
                <a:gd name="T76" fmla="*/ 166 w 245"/>
                <a:gd name="T77" fmla="*/ 58 h 318"/>
                <a:gd name="T78" fmla="*/ 185 w 245"/>
                <a:gd name="T79" fmla="*/ 66 h 318"/>
                <a:gd name="T80" fmla="*/ 191 w 245"/>
                <a:gd name="T81" fmla="*/ 77 h 318"/>
                <a:gd name="T82" fmla="*/ 207 w 245"/>
                <a:gd name="T83" fmla="*/ 61 h 318"/>
                <a:gd name="T84" fmla="*/ 135 w 245"/>
                <a:gd name="T85" fmla="*/ 289 h 318"/>
                <a:gd name="T86" fmla="*/ 191 w 245"/>
                <a:gd name="T87" fmla="*/ 192 h 318"/>
                <a:gd name="T88" fmla="*/ 85 w 245"/>
                <a:gd name="T89" fmla="*/ 291 h 318"/>
                <a:gd name="T90" fmla="*/ 73 w 245"/>
                <a:gd name="T91" fmla="*/ 279 h 318"/>
                <a:gd name="T92" fmla="*/ 31 w 245"/>
                <a:gd name="T93" fmla="*/ 262 h 318"/>
                <a:gd name="T94" fmla="*/ 171 w 245"/>
                <a:gd name="T95" fmla="*/ 209 h 318"/>
                <a:gd name="T96" fmla="*/ 191 w 245"/>
                <a:gd name="T97" fmla="*/ 192 h 318"/>
                <a:gd name="T98" fmla="*/ 212 w 245"/>
                <a:gd name="T99" fmla="*/ 61 h 318"/>
                <a:gd name="T100" fmla="*/ 208 w 245"/>
                <a:gd name="T101" fmla="*/ 4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5" h="318">
                  <a:moveTo>
                    <a:pt x="211" y="37"/>
                  </a:moveTo>
                  <a:cubicBezTo>
                    <a:pt x="208" y="37"/>
                    <a:pt x="205" y="37"/>
                    <a:pt x="203" y="38"/>
                  </a:cubicBezTo>
                  <a:cubicBezTo>
                    <a:pt x="197" y="30"/>
                    <a:pt x="185" y="25"/>
                    <a:pt x="176" y="27"/>
                  </a:cubicBezTo>
                  <a:cubicBezTo>
                    <a:pt x="175" y="27"/>
                    <a:pt x="174" y="28"/>
                    <a:pt x="172" y="28"/>
                  </a:cubicBezTo>
                  <a:cubicBezTo>
                    <a:pt x="167" y="21"/>
                    <a:pt x="157" y="16"/>
                    <a:pt x="149" y="18"/>
                  </a:cubicBezTo>
                  <a:cubicBezTo>
                    <a:pt x="146" y="18"/>
                    <a:pt x="143" y="19"/>
                    <a:pt x="141" y="20"/>
                  </a:cubicBezTo>
                  <a:cubicBezTo>
                    <a:pt x="136" y="14"/>
                    <a:pt x="128" y="10"/>
                    <a:pt x="120" y="11"/>
                  </a:cubicBezTo>
                  <a:cubicBezTo>
                    <a:pt x="117" y="11"/>
                    <a:pt x="115" y="12"/>
                    <a:pt x="113" y="13"/>
                  </a:cubicBezTo>
                  <a:cubicBezTo>
                    <a:pt x="108" y="5"/>
                    <a:pt x="98" y="0"/>
                    <a:pt x="88" y="4"/>
                  </a:cubicBezTo>
                  <a:cubicBezTo>
                    <a:pt x="81" y="6"/>
                    <a:pt x="76" y="10"/>
                    <a:pt x="72" y="16"/>
                  </a:cubicBezTo>
                  <a:cubicBezTo>
                    <a:pt x="70" y="16"/>
                    <a:pt x="67" y="15"/>
                    <a:pt x="64" y="15"/>
                  </a:cubicBezTo>
                  <a:cubicBezTo>
                    <a:pt x="59" y="16"/>
                    <a:pt x="54" y="18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42" y="59"/>
                    <a:pt x="37" y="95"/>
                    <a:pt x="28" y="130"/>
                  </a:cubicBezTo>
                  <a:cubicBezTo>
                    <a:pt x="20" y="165"/>
                    <a:pt x="8" y="200"/>
                    <a:pt x="1" y="235"/>
                  </a:cubicBezTo>
                  <a:cubicBezTo>
                    <a:pt x="1" y="235"/>
                    <a:pt x="1" y="236"/>
                    <a:pt x="1" y="236"/>
                  </a:cubicBezTo>
                  <a:cubicBezTo>
                    <a:pt x="0" y="242"/>
                    <a:pt x="1" y="246"/>
                    <a:pt x="5" y="250"/>
                  </a:cubicBezTo>
                  <a:cubicBezTo>
                    <a:pt x="8" y="258"/>
                    <a:pt x="14" y="265"/>
                    <a:pt x="19" y="272"/>
                  </a:cubicBezTo>
                  <a:cubicBezTo>
                    <a:pt x="19" y="272"/>
                    <a:pt x="19" y="273"/>
                    <a:pt x="19" y="273"/>
                  </a:cubicBezTo>
                  <a:cubicBezTo>
                    <a:pt x="20" y="273"/>
                    <a:pt x="20" y="274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2" y="275"/>
                    <a:pt x="22" y="275"/>
                    <a:pt x="23" y="275"/>
                  </a:cubicBezTo>
                  <a:cubicBezTo>
                    <a:pt x="48" y="288"/>
                    <a:pt x="78" y="294"/>
                    <a:pt x="105" y="301"/>
                  </a:cubicBezTo>
                  <a:cubicBezTo>
                    <a:pt x="119" y="305"/>
                    <a:pt x="150" y="318"/>
                    <a:pt x="161" y="301"/>
                  </a:cubicBezTo>
                  <a:cubicBezTo>
                    <a:pt x="161" y="301"/>
                    <a:pt x="161" y="301"/>
                    <a:pt x="161" y="301"/>
                  </a:cubicBezTo>
                  <a:cubicBezTo>
                    <a:pt x="169" y="291"/>
                    <a:pt x="171" y="276"/>
                    <a:pt x="175" y="264"/>
                  </a:cubicBezTo>
                  <a:cubicBezTo>
                    <a:pt x="181" y="244"/>
                    <a:pt x="187" y="223"/>
                    <a:pt x="194" y="202"/>
                  </a:cubicBezTo>
                  <a:cubicBezTo>
                    <a:pt x="206" y="162"/>
                    <a:pt x="220" y="122"/>
                    <a:pt x="228" y="82"/>
                  </a:cubicBezTo>
                  <a:cubicBezTo>
                    <a:pt x="228" y="81"/>
                    <a:pt x="228" y="80"/>
                    <a:pt x="227" y="79"/>
                  </a:cubicBezTo>
                  <a:cubicBezTo>
                    <a:pt x="245" y="66"/>
                    <a:pt x="229" y="39"/>
                    <a:pt x="211" y="37"/>
                  </a:cubicBezTo>
                  <a:close/>
                  <a:moveTo>
                    <a:pt x="176" y="36"/>
                  </a:moveTo>
                  <a:cubicBezTo>
                    <a:pt x="177" y="36"/>
                    <a:pt x="178" y="36"/>
                    <a:pt x="179" y="36"/>
                  </a:cubicBezTo>
                  <a:cubicBezTo>
                    <a:pt x="184" y="35"/>
                    <a:pt x="189" y="37"/>
                    <a:pt x="192" y="40"/>
                  </a:cubicBezTo>
                  <a:cubicBezTo>
                    <a:pt x="193" y="41"/>
                    <a:pt x="193" y="42"/>
                    <a:pt x="194" y="43"/>
                  </a:cubicBezTo>
                  <a:cubicBezTo>
                    <a:pt x="192" y="44"/>
                    <a:pt x="190" y="46"/>
                    <a:pt x="188" y="48"/>
                  </a:cubicBezTo>
                  <a:cubicBezTo>
                    <a:pt x="184" y="47"/>
                    <a:pt x="180" y="46"/>
                    <a:pt x="175" y="45"/>
                  </a:cubicBezTo>
                  <a:cubicBezTo>
                    <a:pt x="176" y="42"/>
                    <a:pt x="176" y="39"/>
                    <a:pt x="176" y="36"/>
                  </a:cubicBezTo>
                  <a:close/>
                  <a:moveTo>
                    <a:pt x="169" y="40"/>
                  </a:moveTo>
                  <a:cubicBezTo>
                    <a:pt x="169" y="41"/>
                    <a:pt x="169" y="42"/>
                    <a:pt x="169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8" y="41"/>
                    <a:pt x="169" y="40"/>
                  </a:cubicBezTo>
                  <a:close/>
                  <a:moveTo>
                    <a:pt x="144" y="26"/>
                  </a:moveTo>
                  <a:cubicBezTo>
                    <a:pt x="145" y="25"/>
                    <a:pt x="147" y="25"/>
                    <a:pt x="149" y="24"/>
                  </a:cubicBezTo>
                  <a:cubicBezTo>
                    <a:pt x="157" y="23"/>
                    <a:pt x="163" y="26"/>
                    <a:pt x="166" y="32"/>
                  </a:cubicBezTo>
                  <a:cubicBezTo>
                    <a:pt x="163" y="34"/>
                    <a:pt x="161" y="37"/>
                    <a:pt x="159" y="40"/>
                  </a:cubicBezTo>
                  <a:cubicBezTo>
                    <a:pt x="154" y="39"/>
                    <a:pt x="149" y="38"/>
                    <a:pt x="144" y="36"/>
                  </a:cubicBezTo>
                  <a:cubicBezTo>
                    <a:pt x="145" y="33"/>
                    <a:pt x="145" y="29"/>
                    <a:pt x="144" y="26"/>
                  </a:cubicBezTo>
                  <a:close/>
                  <a:moveTo>
                    <a:pt x="119" y="18"/>
                  </a:moveTo>
                  <a:cubicBezTo>
                    <a:pt x="126" y="17"/>
                    <a:pt x="132" y="19"/>
                    <a:pt x="135" y="25"/>
                  </a:cubicBezTo>
                  <a:cubicBezTo>
                    <a:pt x="133" y="27"/>
                    <a:pt x="131" y="30"/>
                    <a:pt x="130" y="33"/>
                  </a:cubicBezTo>
                  <a:cubicBezTo>
                    <a:pt x="128" y="32"/>
                    <a:pt x="125" y="31"/>
                    <a:pt x="123" y="30"/>
                  </a:cubicBezTo>
                  <a:cubicBezTo>
                    <a:pt x="120" y="30"/>
                    <a:pt x="118" y="29"/>
                    <a:pt x="116" y="29"/>
                  </a:cubicBezTo>
                  <a:cubicBezTo>
                    <a:pt x="116" y="25"/>
                    <a:pt x="116" y="22"/>
                    <a:pt x="115" y="19"/>
                  </a:cubicBezTo>
                  <a:cubicBezTo>
                    <a:pt x="117" y="19"/>
                    <a:pt x="118" y="18"/>
                    <a:pt x="119" y="18"/>
                  </a:cubicBezTo>
                  <a:close/>
                  <a:moveTo>
                    <a:pt x="92" y="11"/>
                  </a:moveTo>
                  <a:cubicBezTo>
                    <a:pt x="97" y="10"/>
                    <a:pt x="102" y="12"/>
                    <a:pt x="105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9"/>
                    <a:pt x="101" y="21"/>
                    <a:pt x="99" y="24"/>
                  </a:cubicBezTo>
                  <a:cubicBezTo>
                    <a:pt x="96" y="23"/>
                    <a:pt x="94" y="23"/>
                    <a:pt x="91" y="22"/>
                  </a:cubicBezTo>
                  <a:cubicBezTo>
                    <a:pt x="88" y="21"/>
                    <a:pt x="84" y="20"/>
                    <a:pt x="80" y="18"/>
                  </a:cubicBezTo>
                  <a:cubicBezTo>
                    <a:pt x="83" y="15"/>
                    <a:pt x="87" y="12"/>
                    <a:pt x="92" y="11"/>
                  </a:cubicBezTo>
                  <a:close/>
                  <a:moveTo>
                    <a:pt x="6" y="238"/>
                  </a:moveTo>
                  <a:cubicBezTo>
                    <a:pt x="16" y="240"/>
                    <a:pt x="26" y="242"/>
                    <a:pt x="36" y="244"/>
                  </a:cubicBezTo>
                  <a:cubicBezTo>
                    <a:pt x="37" y="244"/>
                    <a:pt x="38" y="242"/>
                    <a:pt x="37" y="242"/>
                  </a:cubicBezTo>
                  <a:cubicBezTo>
                    <a:pt x="26" y="240"/>
                    <a:pt x="16" y="239"/>
                    <a:pt x="6" y="237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7" y="233"/>
                    <a:pt x="8" y="229"/>
                    <a:pt x="10" y="226"/>
                  </a:cubicBezTo>
                  <a:cubicBezTo>
                    <a:pt x="15" y="226"/>
                    <a:pt x="20" y="227"/>
                    <a:pt x="25" y="228"/>
                  </a:cubicBezTo>
                  <a:cubicBezTo>
                    <a:pt x="25" y="228"/>
                    <a:pt x="25" y="228"/>
                    <a:pt x="25" y="227"/>
                  </a:cubicBezTo>
                  <a:cubicBezTo>
                    <a:pt x="20" y="226"/>
                    <a:pt x="15" y="225"/>
                    <a:pt x="10" y="225"/>
                  </a:cubicBezTo>
                  <a:cubicBezTo>
                    <a:pt x="11" y="221"/>
                    <a:pt x="13" y="217"/>
                    <a:pt x="14" y="213"/>
                  </a:cubicBezTo>
                  <a:cubicBezTo>
                    <a:pt x="18" y="213"/>
                    <a:pt x="22" y="213"/>
                    <a:pt x="26" y="213"/>
                  </a:cubicBezTo>
                  <a:cubicBezTo>
                    <a:pt x="27" y="213"/>
                    <a:pt x="27" y="212"/>
                    <a:pt x="26" y="212"/>
                  </a:cubicBezTo>
                  <a:cubicBezTo>
                    <a:pt x="22" y="212"/>
                    <a:pt x="18" y="212"/>
                    <a:pt x="14" y="211"/>
                  </a:cubicBezTo>
                  <a:cubicBezTo>
                    <a:pt x="16" y="207"/>
                    <a:pt x="17" y="203"/>
                    <a:pt x="18" y="198"/>
                  </a:cubicBezTo>
                  <a:cubicBezTo>
                    <a:pt x="22" y="199"/>
                    <a:pt x="25" y="199"/>
                    <a:pt x="29" y="199"/>
                  </a:cubicBezTo>
                  <a:cubicBezTo>
                    <a:pt x="30" y="199"/>
                    <a:pt x="29" y="198"/>
                    <a:pt x="29" y="198"/>
                  </a:cubicBezTo>
                  <a:cubicBezTo>
                    <a:pt x="25" y="197"/>
                    <a:pt x="22" y="197"/>
                    <a:pt x="18" y="197"/>
                  </a:cubicBezTo>
                  <a:cubicBezTo>
                    <a:pt x="20" y="192"/>
                    <a:pt x="21" y="186"/>
                    <a:pt x="23" y="181"/>
                  </a:cubicBezTo>
                  <a:cubicBezTo>
                    <a:pt x="28" y="182"/>
                    <a:pt x="33" y="182"/>
                    <a:pt x="38" y="183"/>
                  </a:cubicBezTo>
                  <a:cubicBezTo>
                    <a:pt x="39" y="183"/>
                    <a:pt x="39" y="182"/>
                    <a:pt x="38" y="182"/>
                  </a:cubicBezTo>
                  <a:cubicBezTo>
                    <a:pt x="33" y="181"/>
                    <a:pt x="28" y="181"/>
                    <a:pt x="23" y="180"/>
                  </a:cubicBezTo>
                  <a:cubicBezTo>
                    <a:pt x="24" y="175"/>
                    <a:pt x="25" y="170"/>
                    <a:pt x="26" y="165"/>
                  </a:cubicBezTo>
                  <a:cubicBezTo>
                    <a:pt x="38" y="167"/>
                    <a:pt x="51" y="168"/>
                    <a:pt x="63" y="170"/>
                  </a:cubicBezTo>
                  <a:cubicBezTo>
                    <a:pt x="63" y="170"/>
                    <a:pt x="63" y="169"/>
                    <a:pt x="63" y="169"/>
                  </a:cubicBezTo>
                  <a:cubicBezTo>
                    <a:pt x="51" y="167"/>
                    <a:pt x="39" y="165"/>
                    <a:pt x="27" y="164"/>
                  </a:cubicBezTo>
                  <a:cubicBezTo>
                    <a:pt x="28" y="159"/>
                    <a:pt x="29" y="154"/>
                    <a:pt x="30" y="150"/>
                  </a:cubicBezTo>
                  <a:cubicBezTo>
                    <a:pt x="38" y="151"/>
                    <a:pt x="46" y="151"/>
                    <a:pt x="53" y="151"/>
                  </a:cubicBezTo>
                  <a:cubicBezTo>
                    <a:pt x="54" y="151"/>
                    <a:pt x="54" y="150"/>
                    <a:pt x="53" y="150"/>
                  </a:cubicBezTo>
                  <a:cubicBezTo>
                    <a:pt x="46" y="149"/>
                    <a:pt x="38" y="149"/>
                    <a:pt x="30" y="149"/>
                  </a:cubicBezTo>
                  <a:cubicBezTo>
                    <a:pt x="31" y="144"/>
                    <a:pt x="32" y="139"/>
                    <a:pt x="33" y="134"/>
                  </a:cubicBezTo>
                  <a:cubicBezTo>
                    <a:pt x="45" y="135"/>
                    <a:pt x="56" y="136"/>
                    <a:pt x="68" y="138"/>
                  </a:cubicBezTo>
                  <a:cubicBezTo>
                    <a:pt x="68" y="138"/>
                    <a:pt x="69" y="137"/>
                    <a:pt x="68" y="137"/>
                  </a:cubicBezTo>
                  <a:cubicBezTo>
                    <a:pt x="56" y="135"/>
                    <a:pt x="45" y="134"/>
                    <a:pt x="33" y="133"/>
                  </a:cubicBezTo>
                  <a:cubicBezTo>
                    <a:pt x="34" y="132"/>
                    <a:pt x="34" y="130"/>
                    <a:pt x="35" y="128"/>
                  </a:cubicBezTo>
                  <a:cubicBezTo>
                    <a:pt x="35" y="125"/>
                    <a:pt x="36" y="121"/>
                    <a:pt x="37" y="118"/>
                  </a:cubicBezTo>
                  <a:cubicBezTo>
                    <a:pt x="43" y="119"/>
                    <a:pt x="50" y="120"/>
                    <a:pt x="57" y="119"/>
                  </a:cubicBezTo>
                  <a:cubicBezTo>
                    <a:pt x="57" y="119"/>
                    <a:pt x="57" y="118"/>
                    <a:pt x="57" y="118"/>
                  </a:cubicBezTo>
                  <a:cubicBezTo>
                    <a:pt x="50" y="118"/>
                    <a:pt x="44" y="118"/>
                    <a:pt x="37" y="117"/>
                  </a:cubicBezTo>
                  <a:cubicBezTo>
                    <a:pt x="39" y="111"/>
                    <a:pt x="40" y="104"/>
                    <a:pt x="41" y="98"/>
                  </a:cubicBezTo>
                  <a:cubicBezTo>
                    <a:pt x="41" y="98"/>
                    <a:pt x="41" y="98"/>
                    <a:pt x="42" y="98"/>
                  </a:cubicBezTo>
                  <a:cubicBezTo>
                    <a:pt x="56" y="100"/>
                    <a:pt x="71" y="101"/>
                    <a:pt x="86" y="102"/>
                  </a:cubicBezTo>
                  <a:cubicBezTo>
                    <a:pt x="87" y="102"/>
                    <a:pt x="87" y="101"/>
                    <a:pt x="86" y="101"/>
                  </a:cubicBezTo>
                  <a:cubicBezTo>
                    <a:pt x="71" y="99"/>
                    <a:pt x="56" y="98"/>
                    <a:pt x="42" y="97"/>
                  </a:cubicBezTo>
                  <a:cubicBezTo>
                    <a:pt x="43" y="91"/>
                    <a:pt x="44" y="84"/>
                    <a:pt x="46" y="78"/>
                  </a:cubicBezTo>
                  <a:cubicBezTo>
                    <a:pt x="52" y="78"/>
                    <a:pt x="58" y="78"/>
                    <a:pt x="64" y="79"/>
                  </a:cubicBezTo>
                  <a:cubicBezTo>
                    <a:pt x="65" y="79"/>
                    <a:pt x="65" y="78"/>
                    <a:pt x="64" y="78"/>
                  </a:cubicBezTo>
                  <a:cubicBezTo>
                    <a:pt x="58" y="77"/>
                    <a:pt x="52" y="77"/>
                    <a:pt x="46" y="77"/>
                  </a:cubicBezTo>
                  <a:cubicBezTo>
                    <a:pt x="47" y="72"/>
                    <a:pt x="48" y="67"/>
                    <a:pt x="49" y="62"/>
                  </a:cubicBezTo>
                  <a:cubicBezTo>
                    <a:pt x="57" y="62"/>
                    <a:pt x="65" y="63"/>
                    <a:pt x="73" y="64"/>
                  </a:cubicBezTo>
                  <a:cubicBezTo>
                    <a:pt x="73" y="64"/>
                    <a:pt x="74" y="63"/>
                    <a:pt x="73" y="63"/>
                  </a:cubicBezTo>
                  <a:cubicBezTo>
                    <a:pt x="65" y="61"/>
                    <a:pt x="57" y="61"/>
                    <a:pt x="49" y="61"/>
                  </a:cubicBezTo>
                  <a:cubicBezTo>
                    <a:pt x="50" y="55"/>
                    <a:pt x="51" y="49"/>
                    <a:pt x="52" y="43"/>
                  </a:cubicBezTo>
                  <a:cubicBezTo>
                    <a:pt x="56" y="45"/>
                    <a:pt x="61" y="46"/>
                    <a:pt x="66" y="48"/>
                  </a:cubicBezTo>
                  <a:cubicBezTo>
                    <a:pt x="67" y="48"/>
                    <a:pt x="67" y="47"/>
                    <a:pt x="66" y="46"/>
                  </a:cubicBezTo>
                  <a:cubicBezTo>
                    <a:pt x="61" y="45"/>
                    <a:pt x="57" y="43"/>
                    <a:pt x="52" y="42"/>
                  </a:cubicBezTo>
                  <a:cubicBezTo>
                    <a:pt x="52" y="37"/>
                    <a:pt x="53" y="32"/>
                    <a:pt x="54" y="26"/>
                  </a:cubicBezTo>
                  <a:cubicBezTo>
                    <a:pt x="56" y="22"/>
                    <a:pt x="62" y="21"/>
                    <a:pt x="70" y="22"/>
                  </a:cubicBezTo>
                  <a:cubicBezTo>
                    <a:pt x="69" y="24"/>
                    <a:pt x="67" y="28"/>
                    <a:pt x="67" y="31"/>
                  </a:cubicBezTo>
                  <a:cubicBezTo>
                    <a:pt x="65" y="31"/>
                    <a:pt x="64" y="34"/>
                    <a:pt x="64" y="36"/>
                  </a:cubicBezTo>
                  <a:cubicBezTo>
                    <a:pt x="64" y="36"/>
                    <a:pt x="64" y="37"/>
                    <a:pt x="64" y="37"/>
                  </a:cubicBezTo>
                  <a:cubicBezTo>
                    <a:pt x="65" y="39"/>
                    <a:pt x="65" y="39"/>
                    <a:pt x="64" y="38"/>
                  </a:cubicBezTo>
                  <a:cubicBezTo>
                    <a:pt x="65" y="39"/>
                    <a:pt x="65" y="40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2" y="43"/>
                    <a:pt x="74" y="42"/>
                  </a:cubicBezTo>
                  <a:cubicBezTo>
                    <a:pt x="76" y="40"/>
                    <a:pt x="77" y="38"/>
                    <a:pt x="77" y="35"/>
                  </a:cubicBezTo>
                  <a:cubicBezTo>
                    <a:pt x="76" y="33"/>
                    <a:pt x="75" y="32"/>
                    <a:pt x="74" y="31"/>
                  </a:cubicBezTo>
                  <a:cubicBezTo>
                    <a:pt x="74" y="28"/>
                    <a:pt x="75" y="25"/>
                    <a:pt x="77" y="22"/>
                  </a:cubicBezTo>
                  <a:cubicBezTo>
                    <a:pt x="84" y="23"/>
                    <a:pt x="91" y="25"/>
                    <a:pt x="97" y="27"/>
                  </a:cubicBezTo>
                  <a:cubicBezTo>
                    <a:pt x="96" y="31"/>
                    <a:pt x="95" y="35"/>
                    <a:pt x="96" y="40"/>
                  </a:cubicBezTo>
                  <a:cubicBezTo>
                    <a:pt x="95" y="41"/>
                    <a:pt x="94" y="42"/>
                    <a:pt x="93" y="43"/>
                  </a:cubicBezTo>
                  <a:cubicBezTo>
                    <a:pt x="92" y="46"/>
                    <a:pt x="94" y="49"/>
                    <a:pt x="96" y="50"/>
                  </a:cubicBezTo>
                  <a:cubicBezTo>
                    <a:pt x="97" y="52"/>
                    <a:pt x="99" y="52"/>
                    <a:pt x="101" y="51"/>
                  </a:cubicBezTo>
                  <a:cubicBezTo>
                    <a:pt x="103" y="51"/>
                    <a:pt x="105" y="49"/>
                    <a:pt x="106" y="47"/>
                  </a:cubicBezTo>
                  <a:cubicBezTo>
                    <a:pt x="107" y="45"/>
                    <a:pt x="107" y="42"/>
                    <a:pt x="105" y="40"/>
                  </a:cubicBezTo>
                  <a:cubicBezTo>
                    <a:pt x="104" y="39"/>
                    <a:pt x="103" y="39"/>
                    <a:pt x="102" y="38"/>
                  </a:cubicBezTo>
                  <a:cubicBezTo>
                    <a:pt x="102" y="35"/>
                    <a:pt x="102" y="32"/>
                    <a:pt x="104" y="29"/>
                  </a:cubicBezTo>
                  <a:cubicBezTo>
                    <a:pt x="105" y="29"/>
                    <a:pt x="106" y="30"/>
                    <a:pt x="107" y="30"/>
                  </a:cubicBezTo>
                  <a:cubicBezTo>
                    <a:pt x="107" y="30"/>
                    <a:pt x="107" y="31"/>
                    <a:pt x="107" y="31"/>
                  </a:cubicBezTo>
                  <a:cubicBezTo>
                    <a:pt x="107" y="36"/>
                    <a:pt x="113" y="36"/>
                    <a:pt x="115" y="32"/>
                  </a:cubicBezTo>
                  <a:cubicBezTo>
                    <a:pt x="120" y="34"/>
                    <a:pt x="125" y="36"/>
                    <a:pt x="129" y="37"/>
                  </a:cubicBezTo>
                  <a:cubicBezTo>
                    <a:pt x="128" y="41"/>
                    <a:pt x="129" y="44"/>
                    <a:pt x="129" y="48"/>
                  </a:cubicBezTo>
                  <a:cubicBezTo>
                    <a:pt x="127" y="49"/>
                    <a:pt x="125" y="51"/>
                    <a:pt x="125" y="54"/>
                  </a:cubicBezTo>
                  <a:cubicBezTo>
                    <a:pt x="125" y="58"/>
                    <a:pt x="128" y="61"/>
                    <a:pt x="131" y="61"/>
                  </a:cubicBezTo>
                  <a:cubicBezTo>
                    <a:pt x="135" y="61"/>
                    <a:pt x="138" y="58"/>
                    <a:pt x="138" y="54"/>
                  </a:cubicBezTo>
                  <a:cubicBezTo>
                    <a:pt x="138" y="52"/>
                    <a:pt x="137" y="50"/>
                    <a:pt x="135" y="48"/>
                  </a:cubicBezTo>
                  <a:cubicBezTo>
                    <a:pt x="134" y="45"/>
                    <a:pt x="134" y="42"/>
                    <a:pt x="135" y="39"/>
                  </a:cubicBezTo>
                  <a:cubicBezTo>
                    <a:pt x="139" y="40"/>
                    <a:pt x="148" y="43"/>
                    <a:pt x="158" y="45"/>
                  </a:cubicBezTo>
                  <a:cubicBezTo>
                    <a:pt x="157" y="49"/>
                    <a:pt x="157" y="52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5" y="56"/>
                    <a:pt x="153" y="60"/>
                    <a:pt x="154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5" y="67"/>
                    <a:pt x="160" y="69"/>
                    <a:pt x="163" y="67"/>
                  </a:cubicBezTo>
                  <a:cubicBezTo>
                    <a:pt x="167" y="66"/>
                    <a:pt x="168" y="62"/>
                    <a:pt x="166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5" y="57"/>
                    <a:pt x="164" y="56"/>
                    <a:pt x="163" y="55"/>
                  </a:cubicBezTo>
                  <a:cubicBezTo>
                    <a:pt x="163" y="52"/>
                    <a:pt x="164" y="50"/>
                    <a:pt x="164" y="47"/>
                  </a:cubicBezTo>
                  <a:cubicBezTo>
                    <a:pt x="172" y="49"/>
                    <a:pt x="179" y="51"/>
                    <a:pt x="185" y="53"/>
                  </a:cubicBezTo>
                  <a:cubicBezTo>
                    <a:pt x="184" y="57"/>
                    <a:pt x="183" y="61"/>
                    <a:pt x="185" y="66"/>
                  </a:cubicBezTo>
                  <a:cubicBezTo>
                    <a:pt x="184" y="66"/>
                    <a:pt x="184" y="66"/>
                    <a:pt x="183" y="66"/>
                  </a:cubicBezTo>
                  <a:cubicBezTo>
                    <a:pt x="181" y="69"/>
                    <a:pt x="181" y="73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4" y="77"/>
                    <a:pt x="189" y="78"/>
                    <a:pt x="191" y="77"/>
                  </a:cubicBezTo>
                  <a:cubicBezTo>
                    <a:pt x="194" y="75"/>
                    <a:pt x="195" y="71"/>
                    <a:pt x="194" y="68"/>
                  </a:cubicBezTo>
                  <a:cubicBezTo>
                    <a:pt x="193" y="68"/>
                    <a:pt x="193" y="67"/>
                    <a:pt x="193" y="67"/>
                  </a:cubicBezTo>
                  <a:cubicBezTo>
                    <a:pt x="192" y="63"/>
                    <a:pt x="193" y="59"/>
                    <a:pt x="194" y="56"/>
                  </a:cubicBezTo>
                  <a:cubicBezTo>
                    <a:pt x="202" y="58"/>
                    <a:pt x="207" y="60"/>
                    <a:pt x="207" y="61"/>
                  </a:cubicBezTo>
                  <a:cubicBezTo>
                    <a:pt x="206" y="62"/>
                    <a:pt x="207" y="63"/>
                    <a:pt x="207" y="64"/>
                  </a:cubicBezTo>
                  <a:cubicBezTo>
                    <a:pt x="196" y="101"/>
                    <a:pt x="186" y="139"/>
                    <a:pt x="175" y="176"/>
                  </a:cubicBezTo>
                  <a:cubicBezTo>
                    <a:pt x="170" y="194"/>
                    <a:pt x="164" y="213"/>
                    <a:pt x="159" y="231"/>
                  </a:cubicBezTo>
                  <a:cubicBezTo>
                    <a:pt x="156" y="242"/>
                    <a:pt x="149" y="286"/>
                    <a:pt x="135" y="289"/>
                  </a:cubicBezTo>
                  <a:cubicBezTo>
                    <a:pt x="134" y="288"/>
                    <a:pt x="134" y="288"/>
                    <a:pt x="133" y="288"/>
                  </a:cubicBezTo>
                  <a:cubicBezTo>
                    <a:pt x="111" y="282"/>
                    <a:pt x="90" y="275"/>
                    <a:pt x="68" y="269"/>
                  </a:cubicBezTo>
                  <a:cubicBezTo>
                    <a:pt x="53" y="264"/>
                    <a:pt x="12" y="257"/>
                    <a:pt x="6" y="238"/>
                  </a:cubicBezTo>
                  <a:close/>
                  <a:moveTo>
                    <a:pt x="191" y="192"/>
                  </a:moveTo>
                  <a:cubicBezTo>
                    <a:pt x="174" y="249"/>
                    <a:pt x="174" y="249"/>
                    <a:pt x="174" y="249"/>
                  </a:cubicBezTo>
                  <a:cubicBezTo>
                    <a:pt x="169" y="265"/>
                    <a:pt x="166" y="286"/>
                    <a:pt x="157" y="300"/>
                  </a:cubicBezTo>
                  <a:cubicBezTo>
                    <a:pt x="145" y="308"/>
                    <a:pt x="130" y="302"/>
                    <a:pt x="117" y="299"/>
                  </a:cubicBezTo>
                  <a:cubicBezTo>
                    <a:pt x="106" y="297"/>
                    <a:pt x="95" y="294"/>
                    <a:pt x="85" y="291"/>
                  </a:cubicBezTo>
                  <a:cubicBezTo>
                    <a:pt x="65" y="285"/>
                    <a:pt x="45" y="277"/>
                    <a:pt x="24" y="272"/>
                  </a:cubicBezTo>
                  <a:cubicBezTo>
                    <a:pt x="24" y="272"/>
                    <a:pt x="24" y="272"/>
                    <a:pt x="24" y="271"/>
                  </a:cubicBezTo>
                  <a:cubicBezTo>
                    <a:pt x="21" y="268"/>
                    <a:pt x="19" y="265"/>
                    <a:pt x="17" y="261"/>
                  </a:cubicBezTo>
                  <a:cubicBezTo>
                    <a:pt x="35" y="269"/>
                    <a:pt x="54" y="276"/>
                    <a:pt x="73" y="279"/>
                  </a:cubicBezTo>
                  <a:cubicBezTo>
                    <a:pt x="74" y="279"/>
                    <a:pt x="74" y="278"/>
                    <a:pt x="74" y="278"/>
                  </a:cubicBezTo>
                  <a:cubicBezTo>
                    <a:pt x="54" y="272"/>
                    <a:pt x="35" y="267"/>
                    <a:pt x="16" y="260"/>
                  </a:cubicBezTo>
                  <a:cubicBezTo>
                    <a:pt x="15" y="258"/>
                    <a:pt x="14" y="257"/>
                    <a:pt x="13" y="255"/>
                  </a:cubicBezTo>
                  <a:cubicBezTo>
                    <a:pt x="18" y="258"/>
                    <a:pt x="25" y="261"/>
                    <a:pt x="31" y="262"/>
                  </a:cubicBezTo>
                  <a:cubicBezTo>
                    <a:pt x="64" y="273"/>
                    <a:pt x="98" y="284"/>
                    <a:pt x="132" y="293"/>
                  </a:cubicBezTo>
                  <a:cubicBezTo>
                    <a:pt x="132" y="293"/>
                    <a:pt x="133" y="293"/>
                    <a:pt x="134" y="292"/>
                  </a:cubicBezTo>
                  <a:cubicBezTo>
                    <a:pt x="142" y="295"/>
                    <a:pt x="147" y="288"/>
                    <a:pt x="150" y="280"/>
                  </a:cubicBezTo>
                  <a:cubicBezTo>
                    <a:pt x="158" y="257"/>
                    <a:pt x="164" y="233"/>
                    <a:pt x="171" y="209"/>
                  </a:cubicBezTo>
                  <a:cubicBezTo>
                    <a:pt x="185" y="162"/>
                    <a:pt x="200" y="116"/>
                    <a:pt x="212" y="68"/>
                  </a:cubicBezTo>
                  <a:cubicBezTo>
                    <a:pt x="213" y="70"/>
                    <a:pt x="214" y="72"/>
                    <a:pt x="215" y="74"/>
                  </a:cubicBezTo>
                  <a:cubicBezTo>
                    <a:pt x="217" y="76"/>
                    <a:pt x="219" y="79"/>
                    <a:pt x="222" y="82"/>
                  </a:cubicBezTo>
                  <a:cubicBezTo>
                    <a:pt x="213" y="119"/>
                    <a:pt x="201" y="155"/>
                    <a:pt x="191" y="192"/>
                  </a:cubicBezTo>
                  <a:close/>
                  <a:moveTo>
                    <a:pt x="222" y="73"/>
                  </a:moveTo>
                  <a:cubicBezTo>
                    <a:pt x="222" y="73"/>
                    <a:pt x="222" y="73"/>
                    <a:pt x="221" y="73"/>
                  </a:cubicBezTo>
                  <a:cubicBezTo>
                    <a:pt x="221" y="72"/>
                    <a:pt x="220" y="72"/>
                    <a:pt x="219" y="71"/>
                  </a:cubicBezTo>
                  <a:cubicBezTo>
                    <a:pt x="216" y="68"/>
                    <a:pt x="214" y="64"/>
                    <a:pt x="212" y="61"/>
                  </a:cubicBezTo>
                  <a:cubicBezTo>
                    <a:pt x="212" y="57"/>
                    <a:pt x="209" y="54"/>
                    <a:pt x="205" y="53"/>
                  </a:cubicBezTo>
                  <a:cubicBezTo>
                    <a:pt x="205" y="52"/>
                    <a:pt x="205" y="52"/>
                    <a:pt x="205" y="52"/>
                  </a:cubicBezTo>
                  <a:cubicBezTo>
                    <a:pt x="206" y="50"/>
                    <a:pt x="206" y="48"/>
                    <a:pt x="206" y="46"/>
                  </a:cubicBezTo>
                  <a:cubicBezTo>
                    <a:pt x="206" y="46"/>
                    <a:pt x="207" y="46"/>
                    <a:pt x="208" y="46"/>
                  </a:cubicBezTo>
                  <a:cubicBezTo>
                    <a:pt x="220" y="46"/>
                    <a:pt x="234" y="63"/>
                    <a:pt x="222" y="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8">
              <a:extLst>
                <a:ext uri="{FF2B5EF4-FFF2-40B4-BE49-F238E27FC236}">
                  <a16:creationId xmlns:a16="http://schemas.microsoft.com/office/drawing/2014/main" id="{7F882C98-AF44-45AE-8F8F-D56F44390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3052763"/>
              <a:ext cx="260350" cy="173038"/>
            </a:xfrm>
            <a:custGeom>
              <a:avLst/>
              <a:gdLst>
                <a:gd name="T0" fmla="*/ 111 w 111"/>
                <a:gd name="T1" fmla="*/ 32 h 80"/>
                <a:gd name="T2" fmla="*/ 110 w 111"/>
                <a:gd name="T3" fmla="*/ 30 h 80"/>
                <a:gd name="T4" fmla="*/ 109 w 111"/>
                <a:gd name="T5" fmla="*/ 26 h 80"/>
                <a:gd name="T6" fmla="*/ 16 w 111"/>
                <a:gd name="T7" fmla="*/ 1 h 80"/>
                <a:gd name="T8" fmla="*/ 14 w 111"/>
                <a:gd name="T9" fmla="*/ 2 h 80"/>
                <a:gd name="T10" fmla="*/ 12 w 111"/>
                <a:gd name="T11" fmla="*/ 3 h 80"/>
                <a:gd name="T12" fmla="*/ 1 w 111"/>
                <a:gd name="T13" fmla="*/ 47 h 80"/>
                <a:gd name="T14" fmla="*/ 5 w 111"/>
                <a:gd name="T15" fmla="*/ 48 h 80"/>
                <a:gd name="T16" fmla="*/ 16 w 111"/>
                <a:gd name="T17" fmla="*/ 5 h 80"/>
                <a:gd name="T18" fmla="*/ 107 w 111"/>
                <a:gd name="T19" fmla="*/ 31 h 80"/>
                <a:gd name="T20" fmla="*/ 93 w 111"/>
                <a:gd name="T21" fmla="*/ 74 h 80"/>
                <a:gd name="T22" fmla="*/ 3 w 111"/>
                <a:gd name="T23" fmla="*/ 49 h 80"/>
                <a:gd name="T24" fmla="*/ 2 w 111"/>
                <a:gd name="T25" fmla="*/ 52 h 80"/>
                <a:gd name="T26" fmla="*/ 94 w 111"/>
                <a:gd name="T27" fmla="*/ 79 h 80"/>
                <a:gd name="T28" fmla="*/ 96 w 111"/>
                <a:gd name="T29" fmla="*/ 76 h 80"/>
                <a:gd name="T30" fmla="*/ 111 w 111"/>
                <a:gd name="T31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80">
                  <a:moveTo>
                    <a:pt x="111" y="32"/>
                  </a:moveTo>
                  <a:cubicBezTo>
                    <a:pt x="111" y="31"/>
                    <a:pt x="111" y="30"/>
                    <a:pt x="110" y="30"/>
                  </a:cubicBezTo>
                  <a:cubicBezTo>
                    <a:pt x="111" y="29"/>
                    <a:pt x="111" y="27"/>
                    <a:pt x="109" y="26"/>
                  </a:cubicBezTo>
                  <a:cubicBezTo>
                    <a:pt x="78" y="17"/>
                    <a:pt x="47" y="7"/>
                    <a:pt x="16" y="1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8" y="17"/>
                    <a:pt x="3" y="32"/>
                    <a:pt x="1" y="47"/>
                  </a:cubicBezTo>
                  <a:cubicBezTo>
                    <a:pt x="0" y="49"/>
                    <a:pt x="4" y="50"/>
                    <a:pt x="5" y="48"/>
                  </a:cubicBezTo>
                  <a:cubicBezTo>
                    <a:pt x="10" y="34"/>
                    <a:pt x="13" y="19"/>
                    <a:pt x="16" y="5"/>
                  </a:cubicBezTo>
                  <a:cubicBezTo>
                    <a:pt x="45" y="16"/>
                    <a:pt x="77" y="23"/>
                    <a:pt x="107" y="31"/>
                  </a:cubicBezTo>
                  <a:cubicBezTo>
                    <a:pt x="104" y="46"/>
                    <a:pt x="98" y="60"/>
                    <a:pt x="93" y="74"/>
                  </a:cubicBezTo>
                  <a:cubicBezTo>
                    <a:pt x="64" y="64"/>
                    <a:pt x="33" y="55"/>
                    <a:pt x="3" y="49"/>
                  </a:cubicBezTo>
                  <a:cubicBezTo>
                    <a:pt x="1" y="49"/>
                    <a:pt x="1" y="51"/>
                    <a:pt x="2" y="52"/>
                  </a:cubicBezTo>
                  <a:cubicBezTo>
                    <a:pt x="32" y="61"/>
                    <a:pt x="63" y="70"/>
                    <a:pt x="94" y="79"/>
                  </a:cubicBezTo>
                  <a:cubicBezTo>
                    <a:pt x="96" y="80"/>
                    <a:pt x="97" y="77"/>
                    <a:pt x="96" y="76"/>
                  </a:cubicBezTo>
                  <a:cubicBezTo>
                    <a:pt x="105" y="62"/>
                    <a:pt x="109" y="47"/>
                    <a:pt x="111" y="3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89">
              <a:extLst>
                <a:ext uri="{FF2B5EF4-FFF2-40B4-BE49-F238E27FC236}">
                  <a16:creationId xmlns:a16="http://schemas.microsoft.com/office/drawing/2014/main" id="{0BF70CF6-FE29-4D7A-812A-DD3307AA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225" y="3132138"/>
              <a:ext cx="153987" cy="46038"/>
            </a:xfrm>
            <a:custGeom>
              <a:avLst/>
              <a:gdLst>
                <a:gd name="T0" fmla="*/ 64 w 66"/>
                <a:gd name="T1" fmla="*/ 19 h 21"/>
                <a:gd name="T2" fmla="*/ 1 w 66"/>
                <a:gd name="T3" fmla="*/ 0 h 21"/>
                <a:gd name="T4" fmla="*/ 0 w 66"/>
                <a:gd name="T5" fmla="*/ 2 h 21"/>
                <a:gd name="T6" fmla="*/ 64 w 66"/>
                <a:gd name="T7" fmla="*/ 21 h 21"/>
                <a:gd name="T8" fmla="*/ 64 w 66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1">
                  <a:moveTo>
                    <a:pt x="64" y="19"/>
                  </a:moveTo>
                  <a:cubicBezTo>
                    <a:pt x="43" y="12"/>
                    <a:pt x="22" y="6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1" y="10"/>
                    <a:pt x="42" y="16"/>
                    <a:pt x="64" y="21"/>
                  </a:cubicBezTo>
                  <a:cubicBezTo>
                    <a:pt x="65" y="21"/>
                    <a:pt x="66" y="19"/>
                    <a:pt x="64" y="1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90">
              <a:extLst>
                <a:ext uri="{FF2B5EF4-FFF2-40B4-BE49-F238E27FC236}">
                  <a16:creationId xmlns:a16="http://schemas.microsoft.com/office/drawing/2014/main" id="{0DBA3BC0-20DE-4B40-83A3-A8E26A50F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3097213"/>
              <a:ext cx="163512" cy="53975"/>
            </a:xfrm>
            <a:custGeom>
              <a:avLst/>
              <a:gdLst>
                <a:gd name="T0" fmla="*/ 67 w 70"/>
                <a:gd name="T1" fmla="*/ 20 h 25"/>
                <a:gd name="T2" fmla="*/ 2 w 70"/>
                <a:gd name="T3" fmla="*/ 1 h 25"/>
                <a:gd name="T4" fmla="*/ 2 w 70"/>
                <a:gd name="T5" fmla="*/ 3 h 25"/>
                <a:gd name="T6" fmla="*/ 66 w 70"/>
                <a:gd name="T7" fmla="*/ 24 h 25"/>
                <a:gd name="T8" fmla="*/ 67 w 70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5">
                  <a:moveTo>
                    <a:pt x="67" y="20"/>
                  </a:moveTo>
                  <a:cubicBezTo>
                    <a:pt x="46" y="13"/>
                    <a:pt x="24" y="7"/>
                    <a:pt x="2" y="1"/>
                  </a:cubicBezTo>
                  <a:cubicBezTo>
                    <a:pt x="1" y="0"/>
                    <a:pt x="0" y="2"/>
                    <a:pt x="2" y="3"/>
                  </a:cubicBezTo>
                  <a:cubicBezTo>
                    <a:pt x="23" y="10"/>
                    <a:pt x="44" y="18"/>
                    <a:pt x="66" y="24"/>
                  </a:cubicBezTo>
                  <a:cubicBezTo>
                    <a:pt x="69" y="25"/>
                    <a:pt x="70" y="21"/>
                    <a:pt x="67" y="2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91">
              <a:extLst>
                <a:ext uri="{FF2B5EF4-FFF2-40B4-BE49-F238E27FC236}">
                  <a16:creationId xmlns:a16="http://schemas.microsoft.com/office/drawing/2014/main" id="{6704B5C7-7C83-4A2B-8A1C-81A561170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3201988"/>
              <a:ext cx="73025" cy="15875"/>
            </a:xfrm>
            <a:custGeom>
              <a:avLst/>
              <a:gdLst>
                <a:gd name="T0" fmla="*/ 31 w 31"/>
                <a:gd name="T1" fmla="*/ 6 h 8"/>
                <a:gd name="T2" fmla="*/ 0 w 31"/>
                <a:gd name="T3" fmla="*/ 0 h 8"/>
                <a:gd name="T4" fmla="*/ 0 w 31"/>
                <a:gd name="T5" fmla="*/ 1 h 8"/>
                <a:gd name="T6" fmla="*/ 30 w 31"/>
                <a:gd name="T7" fmla="*/ 7 h 8"/>
                <a:gd name="T8" fmla="*/ 31 w 31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1" y="6"/>
                  </a:moveTo>
                  <a:cubicBezTo>
                    <a:pt x="21" y="4"/>
                    <a:pt x="10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0" y="3"/>
                    <a:pt x="20" y="6"/>
                    <a:pt x="30" y="7"/>
                  </a:cubicBezTo>
                  <a:cubicBezTo>
                    <a:pt x="31" y="8"/>
                    <a:pt x="31" y="7"/>
                    <a:pt x="31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2">
              <a:extLst>
                <a:ext uri="{FF2B5EF4-FFF2-40B4-BE49-F238E27FC236}">
                  <a16:creationId xmlns:a16="http://schemas.microsoft.com/office/drawing/2014/main" id="{5B2966DF-0E54-4E7E-BE79-FB52C30C3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625" y="1473200"/>
              <a:ext cx="898525" cy="1522413"/>
            </a:xfrm>
            <a:custGeom>
              <a:avLst/>
              <a:gdLst>
                <a:gd name="T0" fmla="*/ 301 w 384"/>
                <a:gd name="T1" fmla="*/ 222 h 706"/>
                <a:gd name="T2" fmla="*/ 248 w 384"/>
                <a:gd name="T3" fmla="*/ 132 h 706"/>
                <a:gd name="T4" fmla="*/ 221 w 384"/>
                <a:gd name="T5" fmla="*/ 49 h 706"/>
                <a:gd name="T6" fmla="*/ 55 w 384"/>
                <a:gd name="T7" fmla="*/ 489 h 706"/>
                <a:gd name="T8" fmla="*/ 8 w 384"/>
                <a:gd name="T9" fmla="*/ 581 h 706"/>
                <a:gd name="T10" fmla="*/ 150 w 384"/>
                <a:gd name="T11" fmla="*/ 538 h 706"/>
                <a:gd name="T12" fmla="*/ 176 w 384"/>
                <a:gd name="T13" fmla="*/ 704 h 706"/>
                <a:gd name="T14" fmla="*/ 220 w 384"/>
                <a:gd name="T15" fmla="*/ 581 h 706"/>
                <a:gd name="T16" fmla="*/ 370 w 384"/>
                <a:gd name="T17" fmla="*/ 350 h 706"/>
                <a:gd name="T18" fmla="*/ 344 w 384"/>
                <a:gd name="T19" fmla="*/ 350 h 706"/>
                <a:gd name="T20" fmla="*/ 274 w 384"/>
                <a:gd name="T21" fmla="*/ 324 h 706"/>
                <a:gd name="T22" fmla="*/ 255 w 384"/>
                <a:gd name="T23" fmla="*/ 364 h 706"/>
                <a:gd name="T24" fmla="*/ 238 w 384"/>
                <a:gd name="T25" fmla="*/ 364 h 706"/>
                <a:gd name="T26" fmla="*/ 227 w 384"/>
                <a:gd name="T27" fmla="*/ 340 h 706"/>
                <a:gd name="T28" fmla="*/ 244 w 384"/>
                <a:gd name="T29" fmla="*/ 287 h 706"/>
                <a:gd name="T30" fmla="*/ 220 w 384"/>
                <a:gd name="T31" fmla="*/ 327 h 706"/>
                <a:gd name="T32" fmla="*/ 255 w 384"/>
                <a:gd name="T33" fmla="*/ 340 h 706"/>
                <a:gd name="T34" fmla="*/ 348 w 384"/>
                <a:gd name="T35" fmla="*/ 373 h 706"/>
                <a:gd name="T36" fmla="*/ 321 w 384"/>
                <a:gd name="T37" fmla="*/ 348 h 706"/>
                <a:gd name="T38" fmla="*/ 329 w 384"/>
                <a:gd name="T39" fmla="*/ 322 h 706"/>
                <a:gd name="T40" fmla="*/ 315 w 384"/>
                <a:gd name="T41" fmla="*/ 265 h 706"/>
                <a:gd name="T42" fmla="*/ 286 w 384"/>
                <a:gd name="T43" fmla="*/ 298 h 706"/>
                <a:gd name="T44" fmla="*/ 217 w 384"/>
                <a:gd name="T45" fmla="*/ 318 h 706"/>
                <a:gd name="T46" fmla="*/ 261 w 384"/>
                <a:gd name="T47" fmla="*/ 261 h 706"/>
                <a:gd name="T48" fmla="*/ 274 w 384"/>
                <a:gd name="T49" fmla="*/ 191 h 706"/>
                <a:gd name="T50" fmla="*/ 212 w 384"/>
                <a:gd name="T51" fmla="*/ 326 h 706"/>
                <a:gd name="T52" fmla="*/ 241 w 384"/>
                <a:gd name="T53" fmla="*/ 250 h 706"/>
                <a:gd name="T54" fmla="*/ 286 w 384"/>
                <a:gd name="T55" fmla="*/ 142 h 706"/>
                <a:gd name="T56" fmla="*/ 301 w 384"/>
                <a:gd name="T57" fmla="*/ 477 h 706"/>
                <a:gd name="T58" fmla="*/ 214 w 384"/>
                <a:gd name="T59" fmla="*/ 562 h 706"/>
                <a:gd name="T60" fmla="*/ 206 w 384"/>
                <a:gd name="T61" fmla="*/ 544 h 706"/>
                <a:gd name="T62" fmla="*/ 185 w 384"/>
                <a:gd name="T63" fmla="*/ 529 h 706"/>
                <a:gd name="T64" fmla="*/ 163 w 384"/>
                <a:gd name="T65" fmla="*/ 514 h 706"/>
                <a:gd name="T66" fmla="*/ 144 w 384"/>
                <a:gd name="T67" fmla="*/ 505 h 706"/>
                <a:gd name="T68" fmla="*/ 107 w 384"/>
                <a:gd name="T69" fmla="*/ 503 h 706"/>
                <a:gd name="T70" fmla="*/ 101 w 384"/>
                <a:gd name="T71" fmla="*/ 489 h 706"/>
                <a:gd name="T72" fmla="*/ 108 w 384"/>
                <a:gd name="T73" fmla="*/ 469 h 706"/>
                <a:gd name="T74" fmla="*/ 89 w 384"/>
                <a:gd name="T75" fmla="*/ 469 h 706"/>
                <a:gd name="T76" fmla="*/ 89 w 384"/>
                <a:gd name="T77" fmla="*/ 454 h 706"/>
                <a:gd name="T78" fmla="*/ 97 w 384"/>
                <a:gd name="T79" fmla="*/ 429 h 706"/>
                <a:gd name="T80" fmla="*/ 103 w 384"/>
                <a:gd name="T81" fmla="*/ 414 h 706"/>
                <a:gd name="T82" fmla="*/ 86 w 384"/>
                <a:gd name="T83" fmla="*/ 407 h 706"/>
                <a:gd name="T84" fmla="*/ 288 w 384"/>
                <a:gd name="T85" fmla="*/ 27 h 706"/>
                <a:gd name="T86" fmla="*/ 282 w 384"/>
                <a:gd name="T87" fmla="*/ 70 h 706"/>
                <a:gd name="T88" fmla="*/ 252 w 384"/>
                <a:gd name="T89" fmla="*/ 96 h 706"/>
                <a:gd name="T90" fmla="*/ 235 w 384"/>
                <a:gd name="T91" fmla="*/ 120 h 706"/>
                <a:gd name="T92" fmla="*/ 212 w 384"/>
                <a:gd name="T93" fmla="*/ 147 h 706"/>
                <a:gd name="T94" fmla="*/ 181 w 384"/>
                <a:gd name="T95" fmla="*/ 176 h 706"/>
                <a:gd name="T96" fmla="*/ 146 w 384"/>
                <a:gd name="T97" fmla="*/ 226 h 706"/>
                <a:gd name="T98" fmla="*/ 129 w 384"/>
                <a:gd name="T99" fmla="*/ 253 h 706"/>
                <a:gd name="T100" fmla="*/ 142 w 384"/>
                <a:gd name="T101" fmla="*/ 257 h 706"/>
                <a:gd name="T102" fmla="*/ 128 w 384"/>
                <a:gd name="T103" fmla="*/ 282 h 706"/>
                <a:gd name="T104" fmla="*/ 168 w 384"/>
                <a:gd name="T105" fmla="*/ 227 h 706"/>
                <a:gd name="T106" fmla="*/ 216 w 384"/>
                <a:gd name="T107" fmla="*/ 168 h 706"/>
                <a:gd name="T108" fmla="*/ 265 w 384"/>
                <a:gd name="T109" fmla="*/ 194 h 706"/>
                <a:gd name="T110" fmla="*/ 199 w 384"/>
                <a:gd name="T111" fmla="*/ 338 h 706"/>
                <a:gd name="T112" fmla="*/ 241 w 384"/>
                <a:gd name="T113" fmla="*/ 415 h 706"/>
                <a:gd name="T114" fmla="*/ 260 w 384"/>
                <a:gd name="T115" fmla="*/ 391 h 706"/>
                <a:gd name="T116" fmla="*/ 255 w 384"/>
                <a:gd name="T117" fmla="*/ 381 h 706"/>
                <a:gd name="T118" fmla="*/ 253 w 384"/>
                <a:gd name="T119" fmla="*/ 370 h 706"/>
                <a:gd name="T120" fmla="*/ 263 w 384"/>
                <a:gd name="T121" fmla="*/ 377 h 706"/>
                <a:gd name="T122" fmla="*/ 301 w 384"/>
                <a:gd name="T123" fmla="*/ 47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" h="706">
                  <a:moveTo>
                    <a:pt x="370" y="350"/>
                  </a:moveTo>
                  <a:cubicBezTo>
                    <a:pt x="378" y="334"/>
                    <a:pt x="384" y="316"/>
                    <a:pt x="380" y="299"/>
                  </a:cubicBezTo>
                  <a:cubicBezTo>
                    <a:pt x="376" y="281"/>
                    <a:pt x="365" y="266"/>
                    <a:pt x="347" y="261"/>
                  </a:cubicBezTo>
                  <a:cubicBezTo>
                    <a:pt x="346" y="261"/>
                    <a:pt x="346" y="261"/>
                    <a:pt x="345" y="261"/>
                  </a:cubicBezTo>
                  <a:cubicBezTo>
                    <a:pt x="340" y="240"/>
                    <a:pt x="324" y="223"/>
                    <a:pt x="301" y="222"/>
                  </a:cubicBezTo>
                  <a:cubicBezTo>
                    <a:pt x="297" y="209"/>
                    <a:pt x="289" y="197"/>
                    <a:pt x="276" y="187"/>
                  </a:cubicBezTo>
                  <a:cubicBezTo>
                    <a:pt x="279" y="182"/>
                    <a:pt x="282" y="178"/>
                    <a:pt x="284" y="174"/>
                  </a:cubicBezTo>
                  <a:cubicBezTo>
                    <a:pt x="292" y="160"/>
                    <a:pt x="297" y="145"/>
                    <a:pt x="286" y="131"/>
                  </a:cubicBezTo>
                  <a:cubicBezTo>
                    <a:pt x="285" y="130"/>
                    <a:pt x="284" y="130"/>
                    <a:pt x="283" y="131"/>
                  </a:cubicBezTo>
                  <a:cubicBezTo>
                    <a:pt x="272" y="124"/>
                    <a:pt x="260" y="126"/>
                    <a:pt x="248" y="132"/>
                  </a:cubicBezTo>
                  <a:cubicBezTo>
                    <a:pt x="262" y="115"/>
                    <a:pt x="272" y="95"/>
                    <a:pt x="282" y="76"/>
                  </a:cubicBezTo>
                  <a:cubicBezTo>
                    <a:pt x="290" y="63"/>
                    <a:pt x="298" y="46"/>
                    <a:pt x="292" y="31"/>
                  </a:cubicBezTo>
                  <a:cubicBezTo>
                    <a:pt x="293" y="31"/>
                    <a:pt x="293" y="30"/>
                    <a:pt x="293" y="29"/>
                  </a:cubicBezTo>
                  <a:cubicBezTo>
                    <a:pt x="288" y="17"/>
                    <a:pt x="276" y="12"/>
                    <a:pt x="263" y="14"/>
                  </a:cubicBezTo>
                  <a:cubicBezTo>
                    <a:pt x="244" y="17"/>
                    <a:pt x="232" y="34"/>
                    <a:pt x="221" y="49"/>
                  </a:cubicBezTo>
                  <a:cubicBezTo>
                    <a:pt x="189" y="92"/>
                    <a:pt x="155" y="135"/>
                    <a:pt x="127" y="182"/>
                  </a:cubicBezTo>
                  <a:cubicBezTo>
                    <a:pt x="101" y="227"/>
                    <a:pt x="84" y="274"/>
                    <a:pt x="80" y="326"/>
                  </a:cubicBezTo>
                  <a:cubicBezTo>
                    <a:pt x="78" y="355"/>
                    <a:pt x="79" y="384"/>
                    <a:pt x="81" y="413"/>
                  </a:cubicBezTo>
                  <a:cubicBezTo>
                    <a:pt x="82" y="440"/>
                    <a:pt x="83" y="467"/>
                    <a:pt x="84" y="493"/>
                  </a:cubicBezTo>
                  <a:cubicBezTo>
                    <a:pt x="74" y="491"/>
                    <a:pt x="65" y="489"/>
                    <a:pt x="55" y="489"/>
                  </a:cubicBezTo>
                  <a:cubicBezTo>
                    <a:pt x="54" y="489"/>
                    <a:pt x="54" y="490"/>
                    <a:pt x="53" y="490"/>
                  </a:cubicBezTo>
                  <a:cubicBezTo>
                    <a:pt x="52" y="490"/>
                    <a:pt x="52" y="490"/>
                    <a:pt x="51" y="492"/>
                  </a:cubicBezTo>
                  <a:cubicBezTo>
                    <a:pt x="43" y="506"/>
                    <a:pt x="38" y="521"/>
                    <a:pt x="29" y="535"/>
                  </a:cubicBezTo>
                  <a:cubicBezTo>
                    <a:pt x="21" y="550"/>
                    <a:pt x="10" y="563"/>
                    <a:pt x="2" y="577"/>
                  </a:cubicBezTo>
                  <a:cubicBezTo>
                    <a:pt x="0" y="580"/>
                    <a:pt x="5" y="585"/>
                    <a:pt x="8" y="581"/>
                  </a:cubicBezTo>
                  <a:cubicBezTo>
                    <a:pt x="28" y="558"/>
                    <a:pt x="51" y="525"/>
                    <a:pt x="56" y="494"/>
                  </a:cubicBezTo>
                  <a:cubicBezTo>
                    <a:pt x="56" y="494"/>
                    <a:pt x="56" y="494"/>
                    <a:pt x="56" y="493"/>
                  </a:cubicBezTo>
                  <a:cubicBezTo>
                    <a:pt x="66" y="496"/>
                    <a:pt x="75" y="499"/>
                    <a:pt x="84" y="502"/>
                  </a:cubicBezTo>
                  <a:cubicBezTo>
                    <a:pt x="85" y="502"/>
                    <a:pt x="85" y="503"/>
                    <a:pt x="85" y="503"/>
                  </a:cubicBezTo>
                  <a:cubicBezTo>
                    <a:pt x="108" y="512"/>
                    <a:pt x="129" y="525"/>
                    <a:pt x="150" y="538"/>
                  </a:cubicBezTo>
                  <a:cubicBezTo>
                    <a:pt x="179" y="556"/>
                    <a:pt x="207" y="577"/>
                    <a:pt x="229" y="604"/>
                  </a:cubicBezTo>
                  <a:cubicBezTo>
                    <a:pt x="229" y="604"/>
                    <a:pt x="229" y="604"/>
                    <a:pt x="229" y="604"/>
                  </a:cubicBezTo>
                  <a:cubicBezTo>
                    <a:pt x="215" y="617"/>
                    <a:pt x="203" y="634"/>
                    <a:pt x="193" y="650"/>
                  </a:cubicBezTo>
                  <a:cubicBezTo>
                    <a:pt x="184" y="665"/>
                    <a:pt x="173" y="684"/>
                    <a:pt x="171" y="702"/>
                  </a:cubicBezTo>
                  <a:cubicBezTo>
                    <a:pt x="170" y="706"/>
                    <a:pt x="175" y="706"/>
                    <a:pt x="176" y="704"/>
                  </a:cubicBezTo>
                  <a:cubicBezTo>
                    <a:pt x="187" y="688"/>
                    <a:pt x="192" y="669"/>
                    <a:pt x="202" y="652"/>
                  </a:cubicBezTo>
                  <a:cubicBezTo>
                    <a:pt x="212" y="636"/>
                    <a:pt x="224" y="621"/>
                    <a:pt x="234" y="605"/>
                  </a:cubicBezTo>
                  <a:cubicBezTo>
                    <a:pt x="235" y="604"/>
                    <a:pt x="235" y="604"/>
                    <a:pt x="235" y="604"/>
                  </a:cubicBezTo>
                  <a:cubicBezTo>
                    <a:pt x="236" y="602"/>
                    <a:pt x="237" y="600"/>
                    <a:pt x="235" y="597"/>
                  </a:cubicBezTo>
                  <a:cubicBezTo>
                    <a:pt x="230" y="592"/>
                    <a:pt x="225" y="586"/>
                    <a:pt x="220" y="581"/>
                  </a:cubicBezTo>
                  <a:cubicBezTo>
                    <a:pt x="221" y="581"/>
                    <a:pt x="221" y="581"/>
                    <a:pt x="222" y="580"/>
                  </a:cubicBezTo>
                  <a:cubicBezTo>
                    <a:pt x="234" y="558"/>
                    <a:pt x="252" y="540"/>
                    <a:pt x="269" y="522"/>
                  </a:cubicBezTo>
                  <a:cubicBezTo>
                    <a:pt x="287" y="502"/>
                    <a:pt x="305" y="483"/>
                    <a:pt x="322" y="464"/>
                  </a:cubicBezTo>
                  <a:cubicBezTo>
                    <a:pt x="350" y="433"/>
                    <a:pt x="378" y="396"/>
                    <a:pt x="374" y="353"/>
                  </a:cubicBezTo>
                  <a:cubicBezTo>
                    <a:pt x="373" y="351"/>
                    <a:pt x="372" y="350"/>
                    <a:pt x="370" y="350"/>
                  </a:cubicBezTo>
                  <a:close/>
                  <a:moveTo>
                    <a:pt x="346" y="268"/>
                  </a:moveTo>
                  <a:cubicBezTo>
                    <a:pt x="346" y="268"/>
                    <a:pt x="346" y="268"/>
                    <a:pt x="346" y="268"/>
                  </a:cubicBezTo>
                  <a:cubicBezTo>
                    <a:pt x="377" y="279"/>
                    <a:pt x="379" y="315"/>
                    <a:pt x="367" y="340"/>
                  </a:cubicBezTo>
                  <a:cubicBezTo>
                    <a:pt x="363" y="350"/>
                    <a:pt x="358" y="358"/>
                    <a:pt x="353" y="366"/>
                  </a:cubicBezTo>
                  <a:cubicBezTo>
                    <a:pt x="352" y="360"/>
                    <a:pt x="348" y="354"/>
                    <a:pt x="344" y="350"/>
                  </a:cubicBezTo>
                  <a:cubicBezTo>
                    <a:pt x="338" y="345"/>
                    <a:pt x="330" y="343"/>
                    <a:pt x="322" y="345"/>
                  </a:cubicBezTo>
                  <a:cubicBezTo>
                    <a:pt x="338" y="323"/>
                    <a:pt x="350" y="295"/>
                    <a:pt x="346" y="268"/>
                  </a:cubicBezTo>
                  <a:close/>
                  <a:moveTo>
                    <a:pt x="254" y="361"/>
                  </a:moveTo>
                  <a:cubicBezTo>
                    <a:pt x="260" y="348"/>
                    <a:pt x="265" y="336"/>
                    <a:pt x="274" y="325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88" y="308"/>
                    <a:pt x="306" y="335"/>
                    <a:pt x="312" y="346"/>
                  </a:cubicBezTo>
                  <a:cubicBezTo>
                    <a:pt x="312" y="347"/>
                    <a:pt x="313" y="347"/>
                    <a:pt x="313" y="347"/>
                  </a:cubicBezTo>
                  <a:cubicBezTo>
                    <a:pt x="310" y="351"/>
                    <a:pt x="306" y="355"/>
                    <a:pt x="302" y="359"/>
                  </a:cubicBezTo>
                  <a:cubicBezTo>
                    <a:pt x="295" y="366"/>
                    <a:pt x="285" y="373"/>
                    <a:pt x="275" y="373"/>
                  </a:cubicBezTo>
                  <a:cubicBezTo>
                    <a:pt x="266" y="373"/>
                    <a:pt x="259" y="370"/>
                    <a:pt x="255" y="364"/>
                  </a:cubicBezTo>
                  <a:cubicBezTo>
                    <a:pt x="255" y="364"/>
                    <a:pt x="256" y="363"/>
                    <a:pt x="256" y="363"/>
                  </a:cubicBezTo>
                  <a:cubicBezTo>
                    <a:pt x="256" y="361"/>
                    <a:pt x="255" y="361"/>
                    <a:pt x="254" y="361"/>
                  </a:cubicBezTo>
                  <a:close/>
                  <a:moveTo>
                    <a:pt x="247" y="361"/>
                  </a:moveTo>
                  <a:cubicBezTo>
                    <a:pt x="244" y="362"/>
                    <a:pt x="241" y="363"/>
                    <a:pt x="238" y="363"/>
                  </a:cubicBezTo>
                  <a:cubicBezTo>
                    <a:pt x="238" y="363"/>
                    <a:pt x="238" y="363"/>
                    <a:pt x="238" y="364"/>
                  </a:cubicBezTo>
                  <a:cubicBezTo>
                    <a:pt x="236" y="359"/>
                    <a:pt x="235" y="355"/>
                    <a:pt x="233" y="351"/>
                  </a:cubicBezTo>
                  <a:cubicBezTo>
                    <a:pt x="238" y="350"/>
                    <a:pt x="243" y="348"/>
                    <a:pt x="247" y="346"/>
                  </a:cubicBezTo>
                  <a:cubicBezTo>
                    <a:pt x="248" y="346"/>
                    <a:pt x="247" y="345"/>
                    <a:pt x="246" y="345"/>
                  </a:cubicBezTo>
                  <a:cubicBezTo>
                    <a:pt x="242" y="346"/>
                    <a:pt x="237" y="348"/>
                    <a:pt x="233" y="350"/>
                  </a:cubicBezTo>
                  <a:cubicBezTo>
                    <a:pt x="231" y="347"/>
                    <a:pt x="229" y="343"/>
                    <a:pt x="227" y="340"/>
                  </a:cubicBezTo>
                  <a:cubicBezTo>
                    <a:pt x="230" y="342"/>
                    <a:pt x="235" y="344"/>
                    <a:pt x="240" y="344"/>
                  </a:cubicBezTo>
                  <a:cubicBezTo>
                    <a:pt x="244" y="344"/>
                    <a:pt x="248" y="343"/>
                    <a:pt x="251" y="342"/>
                  </a:cubicBezTo>
                  <a:cubicBezTo>
                    <a:pt x="246" y="347"/>
                    <a:pt x="245" y="354"/>
                    <a:pt x="247" y="361"/>
                  </a:cubicBezTo>
                  <a:close/>
                  <a:moveTo>
                    <a:pt x="220" y="327"/>
                  </a:moveTo>
                  <a:cubicBezTo>
                    <a:pt x="226" y="314"/>
                    <a:pt x="233" y="298"/>
                    <a:pt x="244" y="287"/>
                  </a:cubicBezTo>
                  <a:cubicBezTo>
                    <a:pt x="259" y="273"/>
                    <a:pt x="273" y="292"/>
                    <a:pt x="283" y="303"/>
                  </a:cubicBezTo>
                  <a:cubicBezTo>
                    <a:pt x="280" y="307"/>
                    <a:pt x="277" y="312"/>
                    <a:pt x="274" y="316"/>
                  </a:cubicBezTo>
                  <a:cubicBezTo>
                    <a:pt x="271" y="319"/>
                    <a:pt x="268" y="322"/>
                    <a:pt x="266" y="325"/>
                  </a:cubicBezTo>
                  <a:cubicBezTo>
                    <a:pt x="262" y="329"/>
                    <a:pt x="257" y="333"/>
                    <a:pt x="252" y="336"/>
                  </a:cubicBezTo>
                  <a:cubicBezTo>
                    <a:pt x="240" y="341"/>
                    <a:pt x="225" y="339"/>
                    <a:pt x="220" y="327"/>
                  </a:cubicBezTo>
                  <a:close/>
                  <a:moveTo>
                    <a:pt x="255" y="340"/>
                  </a:moveTo>
                  <a:cubicBezTo>
                    <a:pt x="257" y="339"/>
                    <a:pt x="258" y="339"/>
                    <a:pt x="259" y="338"/>
                  </a:cubicBezTo>
                  <a:cubicBezTo>
                    <a:pt x="256" y="342"/>
                    <a:pt x="254" y="348"/>
                    <a:pt x="252" y="352"/>
                  </a:cubicBezTo>
                  <a:cubicBezTo>
                    <a:pt x="252" y="349"/>
                    <a:pt x="253" y="345"/>
                    <a:pt x="256" y="341"/>
                  </a:cubicBezTo>
                  <a:cubicBezTo>
                    <a:pt x="256" y="341"/>
                    <a:pt x="256" y="340"/>
                    <a:pt x="255" y="340"/>
                  </a:cubicBezTo>
                  <a:close/>
                  <a:moveTo>
                    <a:pt x="321" y="348"/>
                  </a:moveTo>
                  <a:cubicBezTo>
                    <a:pt x="321" y="348"/>
                    <a:pt x="321" y="348"/>
                    <a:pt x="322" y="348"/>
                  </a:cubicBezTo>
                  <a:cubicBezTo>
                    <a:pt x="329" y="348"/>
                    <a:pt x="335" y="350"/>
                    <a:pt x="340" y="355"/>
                  </a:cubicBezTo>
                  <a:cubicBezTo>
                    <a:pt x="345" y="360"/>
                    <a:pt x="345" y="365"/>
                    <a:pt x="347" y="371"/>
                  </a:cubicBezTo>
                  <a:cubicBezTo>
                    <a:pt x="347" y="372"/>
                    <a:pt x="347" y="372"/>
                    <a:pt x="348" y="373"/>
                  </a:cubicBezTo>
                  <a:cubicBezTo>
                    <a:pt x="347" y="373"/>
                    <a:pt x="347" y="374"/>
                    <a:pt x="346" y="375"/>
                  </a:cubicBezTo>
                  <a:cubicBezTo>
                    <a:pt x="342" y="380"/>
                    <a:pt x="337" y="386"/>
                    <a:pt x="330" y="390"/>
                  </a:cubicBezTo>
                  <a:cubicBezTo>
                    <a:pt x="315" y="397"/>
                    <a:pt x="297" y="391"/>
                    <a:pt x="298" y="372"/>
                  </a:cubicBezTo>
                  <a:cubicBezTo>
                    <a:pt x="298" y="372"/>
                    <a:pt x="298" y="371"/>
                    <a:pt x="297" y="371"/>
                  </a:cubicBezTo>
                  <a:cubicBezTo>
                    <a:pt x="307" y="365"/>
                    <a:pt x="314" y="356"/>
                    <a:pt x="321" y="348"/>
                  </a:cubicBezTo>
                  <a:close/>
                  <a:moveTo>
                    <a:pt x="314" y="260"/>
                  </a:moveTo>
                  <a:cubicBezTo>
                    <a:pt x="313" y="259"/>
                    <a:pt x="311" y="260"/>
                    <a:pt x="309" y="259"/>
                  </a:cubicBezTo>
                  <a:cubicBezTo>
                    <a:pt x="307" y="259"/>
                    <a:pt x="306" y="258"/>
                    <a:pt x="304" y="257"/>
                  </a:cubicBezTo>
                  <a:cubicBezTo>
                    <a:pt x="305" y="248"/>
                    <a:pt x="305" y="238"/>
                    <a:pt x="303" y="229"/>
                  </a:cubicBezTo>
                  <a:cubicBezTo>
                    <a:pt x="348" y="232"/>
                    <a:pt x="343" y="293"/>
                    <a:pt x="329" y="322"/>
                  </a:cubicBezTo>
                  <a:cubicBezTo>
                    <a:pt x="325" y="330"/>
                    <a:pt x="321" y="337"/>
                    <a:pt x="316" y="344"/>
                  </a:cubicBezTo>
                  <a:cubicBezTo>
                    <a:pt x="311" y="333"/>
                    <a:pt x="297" y="311"/>
                    <a:pt x="283" y="312"/>
                  </a:cubicBezTo>
                  <a:cubicBezTo>
                    <a:pt x="284" y="311"/>
                    <a:pt x="285" y="309"/>
                    <a:pt x="286" y="308"/>
                  </a:cubicBezTo>
                  <a:cubicBezTo>
                    <a:pt x="295" y="294"/>
                    <a:pt x="301" y="279"/>
                    <a:pt x="304" y="263"/>
                  </a:cubicBezTo>
                  <a:cubicBezTo>
                    <a:pt x="307" y="265"/>
                    <a:pt x="312" y="266"/>
                    <a:pt x="315" y="265"/>
                  </a:cubicBezTo>
                  <a:cubicBezTo>
                    <a:pt x="317" y="263"/>
                    <a:pt x="316" y="260"/>
                    <a:pt x="314" y="260"/>
                  </a:cubicBezTo>
                  <a:close/>
                  <a:moveTo>
                    <a:pt x="296" y="226"/>
                  </a:moveTo>
                  <a:cubicBezTo>
                    <a:pt x="296" y="226"/>
                    <a:pt x="296" y="227"/>
                    <a:pt x="297" y="228"/>
                  </a:cubicBezTo>
                  <a:cubicBezTo>
                    <a:pt x="301" y="243"/>
                    <a:pt x="302" y="260"/>
                    <a:pt x="296" y="277"/>
                  </a:cubicBezTo>
                  <a:cubicBezTo>
                    <a:pt x="293" y="284"/>
                    <a:pt x="290" y="291"/>
                    <a:pt x="286" y="298"/>
                  </a:cubicBezTo>
                  <a:cubicBezTo>
                    <a:pt x="280" y="287"/>
                    <a:pt x="263" y="273"/>
                    <a:pt x="251" y="275"/>
                  </a:cubicBezTo>
                  <a:cubicBezTo>
                    <a:pt x="243" y="277"/>
                    <a:pt x="236" y="289"/>
                    <a:pt x="232" y="295"/>
                  </a:cubicBezTo>
                  <a:cubicBezTo>
                    <a:pt x="226" y="303"/>
                    <a:pt x="222" y="313"/>
                    <a:pt x="218" y="322"/>
                  </a:cubicBezTo>
                  <a:cubicBezTo>
                    <a:pt x="218" y="321"/>
                    <a:pt x="218" y="320"/>
                    <a:pt x="218" y="319"/>
                  </a:cubicBezTo>
                  <a:cubicBezTo>
                    <a:pt x="218" y="318"/>
                    <a:pt x="217" y="318"/>
                    <a:pt x="217" y="318"/>
                  </a:cubicBezTo>
                  <a:cubicBezTo>
                    <a:pt x="224" y="305"/>
                    <a:pt x="229" y="291"/>
                    <a:pt x="233" y="278"/>
                  </a:cubicBezTo>
                  <a:cubicBezTo>
                    <a:pt x="233" y="275"/>
                    <a:pt x="234" y="273"/>
                    <a:pt x="235" y="270"/>
                  </a:cubicBezTo>
                  <a:cubicBezTo>
                    <a:pt x="236" y="268"/>
                    <a:pt x="237" y="266"/>
                    <a:pt x="238" y="264"/>
                  </a:cubicBezTo>
                  <a:cubicBezTo>
                    <a:pt x="240" y="261"/>
                    <a:pt x="242" y="258"/>
                    <a:pt x="245" y="255"/>
                  </a:cubicBezTo>
                  <a:cubicBezTo>
                    <a:pt x="249" y="259"/>
                    <a:pt x="255" y="262"/>
                    <a:pt x="261" y="261"/>
                  </a:cubicBezTo>
                  <a:cubicBezTo>
                    <a:pt x="263" y="260"/>
                    <a:pt x="263" y="257"/>
                    <a:pt x="261" y="257"/>
                  </a:cubicBezTo>
                  <a:cubicBezTo>
                    <a:pt x="256" y="255"/>
                    <a:pt x="252" y="254"/>
                    <a:pt x="248" y="250"/>
                  </a:cubicBezTo>
                  <a:cubicBezTo>
                    <a:pt x="246" y="248"/>
                    <a:pt x="239" y="237"/>
                    <a:pt x="243" y="236"/>
                  </a:cubicBezTo>
                  <a:cubicBezTo>
                    <a:pt x="243" y="235"/>
                    <a:pt x="243" y="234"/>
                    <a:pt x="242" y="234"/>
                  </a:cubicBezTo>
                  <a:cubicBezTo>
                    <a:pt x="253" y="220"/>
                    <a:pt x="264" y="206"/>
                    <a:pt x="274" y="191"/>
                  </a:cubicBezTo>
                  <a:cubicBezTo>
                    <a:pt x="284" y="201"/>
                    <a:pt x="291" y="213"/>
                    <a:pt x="296" y="226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9"/>
                    <a:pt x="217" y="330"/>
                    <a:pt x="218" y="330"/>
                  </a:cubicBezTo>
                  <a:cubicBezTo>
                    <a:pt x="216" y="329"/>
                    <a:pt x="214" y="328"/>
                    <a:pt x="212" y="326"/>
                  </a:cubicBezTo>
                  <a:cubicBezTo>
                    <a:pt x="214" y="324"/>
                    <a:pt x="215" y="322"/>
                    <a:pt x="216" y="320"/>
                  </a:cubicBezTo>
                  <a:cubicBezTo>
                    <a:pt x="216" y="323"/>
                    <a:pt x="216" y="325"/>
                    <a:pt x="217" y="328"/>
                  </a:cubicBezTo>
                  <a:close/>
                  <a:moveTo>
                    <a:pt x="237" y="259"/>
                  </a:moveTo>
                  <a:cubicBezTo>
                    <a:pt x="238" y="255"/>
                    <a:pt x="239" y="250"/>
                    <a:pt x="239" y="246"/>
                  </a:cubicBezTo>
                  <a:cubicBezTo>
                    <a:pt x="240" y="247"/>
                    <a:pt x="240" y="249"/>
                    <a:pt x="241" y="250"/>
                  </a:cubicBezTo>
                  <a:cubicBezTo>
                    <a:pt x="241" y="251"/>
                    <a:pt x="242" y="252"/>
                    <a:pt x="243" y="253"/>
                  </a:cubicBezTo>
                  <a:cubicBezTo>
                    <a:pt x="241" y="255"/>
                    <a:pt x="239" y="257"/>
                    <a:pt x="237" y="259"/>
                  </a:cubicBezTo>
                  <a:close/>
                  <a:moveTo>
                    <a:pt x="283" y="136"/>
                  </a:moveTo>
                  <a:cubicBezTo>
                    <a:pt x="283" y="136"/>
                    <a:pt x="283" y="136"/>
                    <a:pt x="284" y="136"/>
                  </a:cubicBezTo>
                  <a:cubicBezTo>
                    <a:pt x="285" y="138"/>
                    <a:pt x="286" y="140"/>
                    <a:pt x="286" y="142"/>
                  </a:cubicBezTo>
                  <a:cubicBezTo>
                    <a:pt x="282" y="152"/>
                    <a:pt x="275" y="159"/>
                    <a:pt x="267" y="166"/>
                  </a:cubicBezTo>
                  <a:cubicBezTo>
                    <a:pt x="261" y="172"/>
                    <a:pt x="255" y="175"/>
                    <a:pt x="247" y="168"/>
                  </a:cubicBezTo>
                  <a:cubicBezTo>
                    <a:pt x="243" y="165"/>
                    <a:pt x="235" y="153"/>
                    <a:pt x="237" y="147"/>
                  </a:cubicBezTo>
                  <a:cubicBezTo>
                    <a:pt x="250" y="135"/>
                    <a:pt x="266" y="126"/>
                    <a:pt x="283" y="136"/>
                  </a:cubicBezTo>
                  <a:close/>
                  <a:moveTo>
                    <a:pt x="301" y="477"/>
                  </a:moveTo>
                  <a:cubicBezTo>
                    <a:pt x="284" y="495"/>
                    <a:pt x="268" y="513"/>
                    <a:pt x="252" y="531"/>
                  </a:cubicBezTo>
                  <a:cubicBezTo>
                    <a:pt x="239" y="545"/>
                    <a:pt x="226" y="560"/>
                    <a:pt x="219" y="579"/>
                  </a:cubicBezTo>
                  <a:cubicBezTo>
                    <a:pt x="219" y="579"/>
                    <a:pt x="219" y="580"/>
                    <a:pt x="219" y="580"/>
                  </a:cubicBezTo>
                  <a:cubicBezTo>
                    <a:pt x="214" y="575"/>
                    <a:pt x="209" y="570"/>
                    <a:pt x="204" y="566"/>
                  </a:cubicBezTo>
                  <a:cubicBezTo>
                    <a:pt x="207" y="565"/>
                    <a:pt x="211" y="564"/>
                    <a:pt x="214" y="562"/>
                  </a:cubicBezTo>
                  <a:cubicBezTo>
                    <a:pt x="215" y="562"/>
                    <a:pt x="214" y="560"/>
                    <a:pt x="213" y="561"/>
                  </a:cubicBezTo>
                  <a:cubicBezTo>
                    <a:pt x="210" y="562"/>
                    <a:pt x="207" y="563"/>
                    <a:pt x="204" y="564"/>
                  </a:cubicBezTo>
                  <a:cubicBezTo>
                    <a:pt x="203" y="564"/>
                    <a:pt x="203" y="564"/>
                    <a:pt x="202" y="565"/>
                  </a:cubicBezTo>
                  <a:cubicBezTo>
                    <a:pt x="197" y="561"/>
                    <a:pt x="192" y="557"/>
                    <a:pt x="187" y="553"/>
                  </a:cubicBezTo>
                  <a:cubicBezTo>
                    <a:pt x="194" y="551"/>
                    <a:pt x="200" y="547"/>
                    <a:pt x="206" y="544"/>
                  </a:cubicBezTo>
                  <a:cubicBezTo>
                    <a:pt x="207" y="543"/>
                    <a:pt x="206" y="541"/>
                    <a:pt x="205" y="542"/>
                  </a:cubicBezTo>
                  <a:cubicBezTo>
                    <a:pt x="198" y="546"/>
                    <a:pt x="192" y="549"/>
                    <a:pt x="185" y="551"/>
                  </a:cubicBezTo>
                  <a:cubicBezTo>
                    <a:pt x="179" y="547"/>
                    <a:pt x="173" y="543"/>
                    <a:pt x="167" y="539"/>
                  </a:cubicBezTo>
                  <a:cubicBezTo>
                    <a:pt x="174" y="537"/>
                    <a:pt x="180" y="535"/>
                    <a:pt x="186" y="531"/>
                  </a:cubicBezTo>
                  <a:cubicBezTo>
                    <a:pt x="187" y="530"/>
                    <a:pt x="186" y="529"/>
                    <a:pt x="185" y="529"/>
                  </a:cubicBezTo>
                  <a:cubicBezTo>
                    <a:pt x="179" y="533"/>
                    <a:pt x="172" y="536"/>
                    <a:pt x="165" y="538"/>
                  </a:cubicBezTo>
                  <a:cubicBezTo>
                    <a:pt x="161" y="535"/>
                    <a:pt x="156" y="532"/>
                    <a:pt x="152" y="529"/>
                  </a:cubicBezTo>
                  <a:cubicBezTo>
                    <a:pt x="150" y="528"/>
                    <a:pt x="147" y="527"/>
                    <a:pt x="145" y="525"/>
                  </a:cubicBezTo>
                  <a:cubicBezTo>
                    <a:pt x="151" y="522"/>
                    <a:pt x="158" y="519"/>
                    <a:pt x="164" y="516"/>
                  </a:cubicBezTo>
                  <a:cubicBezTo>
                    <a:pt x="165" y="515"/>
                    <a:pt x="164" y="514"/>
                    <a:pt x="163" y="514"/>
                  </a:cubicBezTo>
                  <a:cubicBezTo>
                    <a:pt x="157" y="518"/>
                    <a:pt x="151" y="521"/>
                    <a:pt x="144" y="524"/>
                  </a:cubicBezTo>
                  <a:cubicBezTo>
                    <a:pt x="144" y="524"/>
                    <a:pt x="144" y="524"/>
                    <a:pt x="144" y="524"/>
                  </a:cubicBezTo>
                  <a:cubicBezTo>
                    <a:pt x="139" y="521"/>
                    <a:pt x="134" y="518"/>
                    <a:pt x="129" y="515"/>
                  </a:cubicBezTo>
                  <a:cubicBezTo>
                    <a:pt x="134" y="513"/>
                    <a:pt x="139" y="510"/>
                    <a:pt x="145" y="506"/>
                  </a:cubicBezTo>
                  <a:cubicBezTo>
                    <a:pt x="146" y="506"/>
                    <a:pt x="145" y="504"/>
                    <a:pt x="144" y="505"/>
                  </a:cubicBezTo>
                  <a:cubicBezTo>
                    <a:pt x="138" y="508"/>
                    <a:pt x="133" y="511"/>
                    <a:pt x="127" y="514"/>
                  </a:cubicBezTo>
                  <a:cubicBezTo>
                    <a:pt x="121" y="511"/>
                    <a:pt x="115" y="507"/>
                    <a:pt x="109" y="504"/>
                  </a:cubicBezTo>
                  <a:cubicBezTo>
                    <a:pt x="117" y="502"/>
                    <a:pt x="125" y="498"/>
                    <a:pt x="133" y="493"/>
                  </a:cubicBezTo>
                  <a:cubicBezTo>
                    <a:pt x="133" y="493"/>
                    <a:pt x="133" y="492"/>
                    <a:pt x="132" y="492"/>
                  </a:cubicBezTo>
                  <a:cubicBezTo>
                    <a:pt x="124" y="497"/>
                    <a:pt x="116" y="500"/>
                    <a:pt x="107" y="503"/>
                  </a:cubicBezTo>
                  <a:cubicBezTo>
                    <a:pt x="102" y="501"/>
                    <a:pt x="97" y="498"/>
                    <a:pt x="92" y="496"/>
                  </a:cubicBezTo>
                  <a:cubicBezTo>
                    <a:pt x="94" y="495"/>
                    <a:pt x="96" y="494"/>
                    <a:pt x="97" y="493"/>
                  </a:cubicBezTo>
                  <a:cubicBezTo>
                    <a:pt x="104" y="490"/>
                    <a:pt x="110" y="486"/>
                    <a:pt x="116" y="482"/>
                  </a:cubicBezTo>
                  <a:cubicBezTo>
                    <a:pt x="117" y="481"/>
                    <a:pt x="116" y="480"/>
                    <a:pt x="115" y="480"/>
                  </a:cubicBezTo>
                  <a:cubicBezTo>
                    <a:pt x="110" y="483"/>
                    <a:pt x="106" y="486"/>
                    <a:pt x="101" y="489"/>
                  </a:cubicBezTo>
                  <a:cubicBezTo>
                    <a:pt x="97" y="491"/>
                    <a:pt x="93" y="493"/>
                    <a:pt x="89" y="495"/>
                  </a:cubicBezTo>
                  <a:cubicBezTo>
                    <a:pt x="89" y="495"/>
                    <a:pt x="88" y="495"/>
                    <a:pt x="88" y="495"/>
                  </a:cubicBezTo>
                  <a:cubicBezTo>
                    <a:pt x="88" y="491"/>
                    <a:pt x="88" y="488"/>
                    <a:pt x="88" y="484"/>
                  </a:cubicBezTo>
                  <a:cubicBezTo>
                    <a:pt x="95" y="479"/>
                    <a:pt x="102" y="475"/>
                    <a:pt x="109" y="470"/>
                  </a:cubicBezTo>
                  <a:cubicBezTo>
                    <a:pt x="110" y="470"/>
                    <a:pt x="109" y="468"/>
                    <a:pt x="108" y="469"/>
                  </a:cubicBezTo>
                  <a:cubicBezTo>
                    <a:pt x="101" y="473"/>
                    <a:pt x="95" y="478"/>
                    <a:pt x="88" y="482"/>
                  </a:cubicBezTo>
                  <a:cubicBezTo>
                    <a:pt x="89" y="478"/>
                    <a:pt x="89" y="474"/>
                    <a:pt x="89" y="470"/>
                  </a:cubicBezTo>
                  <a:cubicBezTo>
                    <a:pt x="93" y="468"/>
                    <a:pt x="97" y="466"/>
                    <a:pt x="101" y="462"/>
                  </a:cubicBezTo>
                  <a:cubicBezTo>
                    <a:pt x="101" y="462"/>
                    <a:pt x="100" y="461"/>
                    <a:pt x="100" y="461"/>
                  </a:cubicBezTo>
                  <a:cubicBezTo>
                    <a:pt x="97" y="464"/>
                    <a:pt x="93" y="467"/>
                    <a:pt x="89" y="469"/>
                  </a:cubicBezTo>
                  <a:cubicBezTo>
                    <a:pt x="89" y="465"/>
                    <a:pt x="89" y="460"/>
                    <a:pt x="89" y="456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3" y="453"/>
                    <a:pt x="96" y="450"/>
                    <a:pt x="100" y="447"/>
                  </a:cubicBezTo>
                  <a:cubicBezTo>
                    <a:pt x="100" y="447"/>
                    <a:pt x="100" y="446"/>
                    <a:pt x="99" y="446"/>
                  </a:cubicBezTo>
                  <a:cubicBezTo>
                    <a:pt x="96" y="449"/>
                    <a:pt x="92" y="451"/>
                    <a:pt x="89" y="454"/>
                  </a:cubicBezTo>
                  <a:cubicBezTo>
                    <a:pt x="89" y="449"/>
                    <a:pt x="89" y="445"/>
                    <a:pt x="88" y="440"/>
                  </a:cubicBezTo>
                  <a:cubicBezTo>
                    <a:pt x="88" y="440"/>
                    <a:pt x="89" y="440"/>
                    <a:pt x="89" y="439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37"/>
                    <a:pt x="95" y="433"/>
                    <a:pt x="98" y="430"/>
                  </a:cubicBezTo>
                  <a:cubicBezTo>
                    <a:pt x="99" y="429"/>
                    <a:pt x="98" y="429"/>
                    <a:pt x="97" y="429"/>
                  </a:cubicBezTo>
                  <a:cubicBezTo>
                    <a:pt x="94" y="432"/>
                    <a:pt x="91" y="435"/>
                    <a:pt x="88" y="437"/>
                  </a:cubicBezTo>
                  <a:cubicBezTo>
                    <a:pt x="88" y="433"/>
                    <a:pt x="88" y="429"/>
                    <a:pt x="88" y="425"/>
                  </a:cubicBezTo>
                  <a:cubicBezTo>
                    <a:pt x="88" y="425"/>
                    <a:pt x="88" y="425"/>
                    <a:pt x="88" y="425"/>
                  </a:cubicBezTo>
                  <a:cubicBezTo>
                    <a:pt x="93" y="422"/>
                    <a:pt x="99" y="419"/>
                    <a:pt x="104" y="415"/>
                  </a:cubicBezTo>
                  <a:cubicBezTo>
                    <a:pt x="105" y="414"/>
                    <a:pt x="104" y="413"/>
                    <a:pt x="103" y="414"/>
                  </a:cubicBezTo>
                  <a:cubicBezTo>
                    <a:pt x="98" y="417"/>
                    <a:pt x="93" y="420"/>
                    <a:pt x="87" y="424"/>
                  </a:cubicBezTo>
                  <a:cubicBezTo>
                    <a:pt x="87" y="419"/>
                    <a:pt x="87" y="414"/>
                    <a:pt x="87" y="409"/>
                  </a:cubicBezTo>
                  <a:cubicBezTo>
                    <a:pt x="90" y="406"/>
                    <a:pt x="94" y="403"/>
                    <a:pt x="98" y="400"/>
                  </a:cubicBezTo>
                  <a:cubicBezTo>
                    <a:pt x="99" y="400"/>
                    <a:pt x="98" y="399"/>
                    <a:pt x="97" y="399"/>
                  </a:cubicBezTo>
                  <a:cubicBezTo>
                    <a:pt x="94" y="402"/>
                    <a:pt x="90" y="405"/>
                    <a:pt x="86" y="407"/>
                  </a:cubicBezTo>
                  <a:cubicBezTo>
                    <a:pt x="85" y="390"/>
                    <a:pt x="84" y="372"/>
                    <a:pt x="84" y="355"/>
                  </a:cubicBezTo>
                  <a:cubicBezTo>
                    <a:pt x="85" y="306"/>
                    <a:pt x="94" y="259"/>
                    <a:pt x="115" y="215"/>
                  </a:cubicBezTo>
                  <a:cubicBezTo>
                    <a:pt x="135" y="176"/>
                    <a:pt x="160" y="141"/>
                    <a:pt x="186" y="106"/>
                  </a:cubicBezTo>
                  <a:cubicBezTo>
                    <a:pt x="199" y="88"/>
                    <a:pt x="213" y="70"/>
                    <a:pt x="226" y="52"/>
                  </a:cubicBezTo>
                  <a:cubicBezTo>
                    <a:pt x="239" y="35"/>
                    <a:pt x="269" y="0"/>
                    <a:pt x="288" y="27"/>
                  </a:cubicBezTo>
                  <a:cubicBezTo>
                    <a:pt x="291" y="36"/>
                    <a:pt x="290" y="45"/>
                    <a:pt x="287" y="55"/>
                  </a:cubicBezTo>
                  <a:cubicBezTo>
                    <a:pt x="283" y="56"/>
                    <a:pt x="279" y="58"/>
                    <a:pt x="275" y="60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79" y="60"/>
                    <a:pt x="283" y="59"/>
                    <a:pt x="287" y="57"/>
                  </a:cubicBezTo>
                  <a:cubicBezTo>
                    <a:pt x="285" y="61"/>
                    <a:pt x="284" y="66"/>
                    <a:pt x="282" y="70"/>
                  </a:cubicBezTo>
                  <a:cubicBezTo>
                    <a:pt x="277" y="71"/>
                    <a:pt x="272" y="74"/>
                    <a:pt x="267" y="78"/>
                  </a:cubicBezTo>
                  <a:cubicBezTo>
                    <a:pt x="267" y="78"/>
                    <a:pt x="267" y="79"/>
                    <a:pt x="268" y="79"/>
                  </a:cubicBezTo>
                  <a:cubicBezTo>
                    <a:pt x="272" y="76"/>
                    <a:pt x="277" y="74"/>
                    <a:pt x="281" y="71"/>
                  </a:cubicBezTo>
                  <a:cubicBezTo>
                    <a:pt x="279" y="76"/>
                    <a:pt x="277" y="80"/>
                    <a:pt x="275" y="84"/>
                  </a:cubicBezTo>
                  <a:cubicBezTo>
                    <a:pt x="267" y="88"/>
                    <a:pt x="260" y="92"/>
                    <a:pt x="252" y="96"/>
                  </a:cubicBezTo>
                  <a:cubicBezTo>
                    <a:pt x="252" y="96"/>
                    <a:pt x="252" y="97"/>
                    <a:pt x="253" y="97"/>
                  </a:cubicBezTo>
                  <a:cubicBezTo>
                    <a:pt x="260" y="93"/>
                    <a:pt x="267" y="90"/>
                    <a:pt x="273" y="86"/>
                  </a:cubicBezTo>
                  <a:cubicBezTo>
                    <a:pt x="272" y="89"/>
                    <a:pt x="271" y="91"/>
                    <a:pt x="269" y="93"/>
                  </a:cubicBezTo>
                  <a:cubicBezTo>
                    <a:pt x="266" y="98"/>
                    <a:pt x="263" y="103"/>
                    <a:pt x="259" y="108"/>
                  </a:cubicBezTo>
                  <a:cubicBezTo>
                    <a:pt x="251" y="112"/>
                    <a:pt x="243" y="116"/>
                    <a:pt x="235" y="120"/>
                  </a:cubicBezTo>
                  <a:cubicBezTo>
                    <a:pt x="234" y="120"/>
                    <a:pt x="234" y="121"/>
                    <a:pt x="235" y="120"/>
                  </a:cubicBezTo>
                  <a:cubicBezTo>
                    <a:pt x="242" y="118"/>
                    <a:pt x="251" y="115"/>
                    <a:pt x="257" y="111"/>
                  </a:cubicBezTo>
                  <a:cubicBezTo>
                    <a:pt x="253" y="117"/>
                    <a:pt x="249" y="122"/>
                    <a:pt x="244" y="128"/>
                  </a:cubicBezTo>
                  <a:cubicBezTo>
                    <a:pt x="233" y="133"/>
                    <a:pt x="222" y="139"/>
                    <a:pt x="211" y="146"/>
                  </a:cubicBezTo>
                  <a:cubicBezTo>
                    <a:pt x="211" y="146"/>
                    <a:pt x="211" y="147"/>
                    <a:pt x="212" y="147"/>
                  </a:cubicBezTo>
                  <a:cubicBezTo>
                    <a:pt x="222" y="141"/>
                    <a:pt x="232" y="136"/>
                    <a:pt x="242" y="131"/>
                  </a:cubicBezTo>
                  <a:cubicBezTo>
                    <a:pt x="239" y="135"/>
                    <a:pt x="236" y="139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29" y="146"/>
                    <a:pt x="225" y="150"/>
                    <a:pt x="222" y="153"/>
                  </a:cubicBezTo>
                  <a:cubicBezTo>
                    <a:pt x="208" y="160"/>
                    <a:pt x="194" y="168"/>
                    <a:pt x="181" y="176"/>
                  </a:cubicBezTo>
                  <a:cubicBezTo>
                    <a:pt x="180" y="176"/>
                    <a:pt x="180" y="177"/>
                    <a:pt x="181" y="177"/>
                  </a:cubicBezTo>
                  <a:cubicBezTo>
                    <a:pt x="193" y="170"/>
                    <a:pt x="206" y="164"/>
                    <a:pt x="218" y="157"/>
                  </a:cubicBezTo>
                  <a:cubicBezTo>
                    <a:pt x="206" y="169"/>
                    <a:pt x="194" y="183"/>
                    <a:pt x="184" y="197"/>
                  </a:cubicBezTo>
                  <a:cubicBezTo>
                    <a:pt x="180" y="200"/>
                    <a:pt x="177" y="205"/>
                    <a:pt x="174" y="209"/>
                  </a:cubicBezTo>
                  <a:cubicBezTo>
                    <a:pt x="165" y="214"/>
                    <a:pt x="155" y="220"/>
                    <a:pt x="146" y="226"/>
                  </a:cubicBezTo>
                  <a:cubicBezTo>
                    <a:pt x="145" y="226"/>
                    <a:pt x="146" y="227"/>
                    <a:pt x="146" y="226"/>
                  </a:cubicBezTo>
                  <a:cubicBezTo>
                    <a:pt x="155" y="222"/>
                    <a:pt x="163" y="217"/>
                    <a:pt x="172" y="212"/>
                  </a:cubicBezTo>
                  <a:cubicBezTo>
                    <a:pt x="167" y="219"/>
                    <a:pt x="162" y="226"/>
                    <a:pt x="157" y="233"/>
                  </a:cubicBezTo>
                  <a:cubicBezTo>
                    <a:pt x="148" y="240"/>
                    <a:pt x="138" y="246"/>
                    <a:pt x="129" y="252"/>
                  </a:cubicBezTo>
                  <a:cubicBezTo>
                    <a:pt x="129" y="252"/>
                    <a:pt x="129" y="253"/>
                    <a:pt x="129" y="253"/>
                  </a:cubicBezTo>
                  <a:cubicBezTo>
                    <a:pt x="138" y="247"/>
                    <a:pt x="147" y="241"/>
                    <a:pt x="155" y="236"/>
                  </a:cubicBezTo>
                  <a:cubicBezTo>
                    <a:pt x="151" y="242"/>
                    <a:pt x="147" y="248"/>
                    <a:pt x="144" y="255"/>
                  </a:cubicBezTo>
                  <a:cubicBezTo>
                    <a:pt x="134" y="263"/>
                    <a:pt x="124" y="270"/>
                    <a:pt x="115" y="279"/>
                  </a:cubicBezTo>
                  <a:cubicBezTo>
                    <a:pt x="114" y="279"/>
                    <a:pt x="115" y="279"/>
                    <a:pt x="115" y="279"/>
                  </a:cubicBezTo>
                  <a:cubicBezTo>
                    <a:pt x="124" y="272"/>
                    <a:pt x="133" y="265"/>
                    <a:pt x="142" y="257"/>
                  </a:cubicBezTo>
                  <a:cubicBezTo>
                    <a:pt x="141" y="258"/>
                    <a:pt x="141" y="260"/>
                    <a:pt x="140" y="261"/>
                  </a:cubicBezTo>
                  <a:cubicBezTo>
                    <a:pt x="137" y="267"/>
                    <a:pt x="133" y="273"/>
                    <a:pt x="129" y="279"/>
                  </a:cubicBezTo>
                  <a:cubicBezTo>
                    <a:pt x="123" y="285"/>
                    <a:pt x="117" y="290"/>
                    <a:pt x="110" y="295"/>
                  </a:cubicBezTo>
                  <a:cubicBezTo>
                    <a:pt x="110" y="295"/>
                    <a:pt x="110" y="296"/>
                    <a:pt x="110" y="295"/>
                  </a:cubicBezTo>
                  <a:cubicBezTo>
                    <a:pt x="117" y="292"/>
                    <a:pt x="122" y="287"/>
                    <a:pt x="128" y="282"/>
                  </a:cubicBezTo>
                  <a:cubicBezTo>
                    <a:pt x="119" y="298"/>
                    <a:pt x="111" y="315"/>
                    <a:pt x="111" y="332"/>
                  </a:cubicBezTo>
                  <a:cubicBezTo>
                    <a:pt x="111" y="333"/>
                    <a:pt x="112" y="333"/>
                    <a:pt x="112" y="332"/>
                  </a:cubicBezTo>
                  <a:cubicBezTo>
                    <a:pt x="128" y="295"/>
                    <a:pt x="145" y="261"/>
                    <a:pt x="167" y="228"/>
                  </a:cubicBezTo>
                  <a:cubicBezTo>
                    <a:pt x="168" y="228"/>
                    <a:pt x="168" y="227"/>
                    <a:pt x="168" y="227"/>
                  </a:cubicBezTo>
                  <a:cubicBezTo>
                    <a:pt x="168" y="227"/>
                    <a:pt x="168" y="227"/>
                    <a:pt x="168" y="227"/>
                  </a:cubicBezTo>
                  <a:cubicBezTo>
                    <a:pt x="170" y="224"/>
                    <a:pt x="172" y="221"/>
                    <a:pt x="174" y="218"/>
                  </a:cubicBezTo>
                  <a:cubicBezTo>
                    <a:pt x="178" y="214"/>
                    <a:pt x="181" y="209"/>
                    <a:pt x="185" y="204"/>
                  </a:cubicBezTo>
                  <a:cubicBezTo>
                    <a:pt x="186" y="203"/>
                    <a:pt x="187" y="203"/>
                    <a:pt x="188" y="202"/>
                  </a:cubicBezTo>
                  <a:cubicBezTo>
                    <a:pt x="188" y="202"/>
                    <a:pt x="188" y="201"/>
                    <a:pt x="187" y="201"/>
                  </a:cubicBezTo>
                  <a:cubicBezTo>
                    <a:pt x="196" y="190"/>
                    <a:pt x="206" y="178"/>
                    <a:pt x="216" y="168"/>
                  </a:cubicBezTo>
                  <a:cubicBezTo>
                    <a:pt x="221" y="163"/>
                    <a:pt x="227" y="156"/>
                    <a:pt x="233" y="150"/>
                  </a:cubicBezTo>
                  <a:cubicBezTo>
                    <a:pt x="232" y="162"/>
                    <a:pt x="246" y="178"/>
                    <a:pt x="256" y="178"/>
                  </a:cubicBezTo>
                  <a:cubicBezTo>
                    <a:pt x="263" y="179"/>
                    <a:pt x="269" y="172"/>
                    <a:pt x="274" y="168"/>
                  </a:cubicBezTo>
                  <a:cubicBezTo>
                    <a:pt x="279" y="164"/>
                    <a:pt x="284" y="159"/>
                    <a:pt x="287" y="153"/>
                  </a:cubicBezTo>
                  <a:cubicBezTo>
                    <a:pt x="285" y="168"/>
                    <a:pt x="273" y="183"/>
                    <a:pt x="265" y="194"/>
                  </a:cubicBezTo>
                  <a:cubicBezTo>
                    <a:pt x="256" y="207"/>
                    <a:pt x="245" y="219"/>
                    <a:pt x="238" y="234"/>
                  </a:cubicBezTo>
                  <a:cubicBezTo>
                    <a:pt x="238" y="230"/>
                    <a:pt x="236" y="226"/>
                    <a:pt x="233" y="223"/>
                  </a:cubicBezTo>
                  <a:cubicBezTo>
                    <a:pt x="233" y="222"/>
                    <a:pt x="232" y="223"/>
                    <a:pt x="232" y="224"/>
                  </a:cubicBezTo>
                  <a:cubicBezTo>
                    <a:pt x="240" y="242"/>
                    <a:pt x="231" y="269"/>
                    <a:pt x="225" y="286"/>
                  </a:cubicBezTo>
                  <a:cubicBezTo>
                    <a:pt x="219" y="305"/>
                    <a:pt x="209" y="321"/>
                    <a:pt x="199" y="338"/>
                  </a:cubicBezTo>
                  <a:cubicBezTo>
                    <a:pt x="197" y="340"/>
                    <a:pt x="201" y="342"/>
                    <a:pt x="202" y="340"/>
                  </a:cubicBezTo>
                  <a:cubicBezTo>
                    <a:pt x="205" y="337"/>
                    <a:pt x="208" y="333"/>
                    <a:pt x="210" y="330"/>
                  </a:cubicBezTo>
                  <a:cubicBezTo>
                    <a:pt x="236" y="359"/>
                    <a:pt x="238" y="391"/>
                    <a:pt x="233" y="429"/>
                  </a:cubicBezTo>
                  <a:cubicBezTo>
                    <a:pt x="233" y="432"/>
                    <a:pt x="238" y="432"/>
                    <a:pt x="238" y="429"/>
                  </a:cubicBezTo>
                  <a:cubicBezTo>
                    <a:pt x="239" y="425"/>
                    <a:pt x="240" y="420"/>
                    <a:pt x="241" y="415"/>
                  </a:cubicBezTo>
                  <a:cubicBezTo>
                    <a:pt x="247" y="412"/>
                    <a:pt x="254" y="409"/>
                    <a:pt x="259" y="406"/>
                  </a:cubicBezTo>
                  <a:cubicBezTo>
                    <a:pt x="260" y="405"/>
                    <a:pt x="259" y="404"/>
                    <a:pt x="259" y="405"/>
                  </a:cubicBezTo>
                  <a:cubicBezTo>
                    <a:pt x="253" y="408"/>
                    <a:pt x="247" y="411"/>
                    <a:pt x="241" y="413"/>
                  </a:cubicBezTo>
                  <a:cubicBezTo>
                    <a:pt x="242" y="409"/>
                    <a:pt x="242" y="404"/>
                    <a:pt x="242" y="400"/>
                  </a:cubicBezTo>
                  <a:cubicBezTo>
                    <a:pt x="248" y="398"/>
                    <a:pt x="254" y="395"/>
                    <a:pt x="260" y="391"/>
                  </a:cubicBezTo>
                  <a:cubicBezTo>
                    <a:pt x="261" y="391"/>
                    <a:pt x="260" y="390"/>
                    <a:pt x="260" y="390"/>
                  </a:cubicBezTo>
                  <a:cubicBezTo>
                    <a:pt x="254" y="394"/>
                    <a:pt x="248" y="397"/>
                    <a:pt x="242" y="399"/>
                  </a:cubicBezTo>
                  <a:cubicBezTo>
                    <a:pt x="242" y="395"/>
                    <a:pt x="242" y="391"/>
                    <a:pt x="242" y="387"/>
                  </a:cubicBezTo>
                  <a:cubicBezTo>
                    <a:pt x="246" y="385"/>
                    <a:pt x="250" y="384"/>
                    <a:pt x="255" y="382"/>
                  </a:cubicBezTo>
                  <a:cubicBezTo>
                    <a:pt x="256" y="382"/>
                    <a:pt x="255" y="381"/>
                    <a:pt x="255" y="381"/>
                  </a:cubicBezTo>
                  <a:cubicBezTo>
                    <a:pt x="250" y="382"/>
                    <a:pt x="246" y="384"/>
                    <a:pt x="242" y="387"/>
                  </a:cubicBezTo>
                  <a:cubicBezTo>
                    <a:pt x="241" y="379"/>
                    <a:pt x="240" y="372"/>
                    <a:pt x="238" y="364"/>
                  </a:cubicBezTo>
                  <a:cubicBezTo>
                    <a:pt x="238" y="364"/>
                    <a:pt x="238" y="364"/>
                    <a:pt x="238" y="364"/>
                  </a:cubicBezTo>
                  <a:cubicBezTo>
                    <a:pt x="241" y="364"/>
                    <a:pt x="244" y="363"/>
                    <a:pt x="248" y="362"/>
                  </a:cubicBezTo>
                  <a:cubicBezTo>
                    <a:pt x="249" y="365"/>
                    <a:pt x="250" y="368"/>
                    <a:pt x="253" y="370"/>
                  </a:cubicBezTo>
                  <a:cubicBezTo>
                    <a:pt x="241" y="373"/>
                    <a:pt x="241" y="373"/>
                    <a:pt x="241" y="373"/>
                  </a:cubicBezTo>
                  <a:cubicBezTo>
                    <a:pt x="241" y="374"/>
                    <a:pt x="241" y="374"/>
                    <a:pt x="241" y="374"/>
                  </a:cubicBezTo>
                  <a:cubicBezTo>
                    <a:pt x="245" y="373"/>
                    <a:pt x="249" y="372"/>
                    <a:pt x="253" y="371"/>
                  </a:cubicBezTo>
                  <a:cubicBezTo>
                    <a:pt x="253" y="371"/>
                    <a:pt x="253" y="371"/>
                    <a:pt x="253" y="371"/>
                  </a:cubicBezTo>
                  <a:cubicBezTo>
                    <a:pt x="256" y="374"/>
                    <a:pt x="259" y="376"/>
                    <a:pt x="263" y="377"/>
                  </a:cubicBezTo>
                  <a:cubicBezTo>
                    <a:pt x="274" y="381"/>
                    <a:pt x="284" y="379"/>
                    <a:pt x="293" y="373"/>
                  </a:cubicBezTo>
                  <a:cubicBezTo>
                    <a:pt x="290" y="388"/>
                    <a:pt x="303" y="400"/>
                    <a:pt x="318" y="400"/>
                  </a:cubicBezTo>
                  <a:cubicBezTo>
                    <a:pt x="339" y="399"/>
                    <a:pt x="353" y="378"/>
                    <a:pt x="363" y="362"/>
                  </a:cubicBezTo>
                  <a:cubicBezTo>
                    <a:pt x="365" y="360"/>
                    <a:pt x="366" y="357"/>
                    <a:pt x="367" y="355"/>
                  </a:cubicBezTo>
                  <a:cubicBezTo>
                    <a:pt x="367" y="406"/>
                    <a:pt x="333" y="442"/>
                    <a:pt x="301" y="47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3">
              <a:extLst>
                <a:ext uri="{FF2B5EF4-FFF2-40B4-BE49-F238E27FC236}">
                  <a16:creationId xmlns:a16="http://schemas.microsoft.com/office/drawing/2014/main" id="{44B8C852-5435-441C-926C-9068019B9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8913" y="2770188"/>
              <a:ext cx="74612" cy="68263"/>
            </a:xfrm>
            <a:custGeom>
              <a:avLst/>
              <a:gdLst>
                <a:gd name="T0" fmla="*/ 31 w 32"/>
                <a:gd name="T1" fmla="*/ 11 h 32"/>
                <a:gd name="T2" fmla="*/ 12 w 32"/>
                <a:gd name="T3" fmla="*/ 5 h 32"/>
                <a:gd name="T4" fmla="*/ 1 w 32"/>
                <a:gd name="T5" fmla="*/ 15 h 32"/>
                <a:gd name="T6" fmla="*/ 16 w 32"/>
                <a:gd name="T7" fmla="*/ 31 h 32"/>
                <a:gd name="T8" fmla="*/ 31 w 32"/>
                <a:gd name="T9" fmla="*/ 11 h 32"/>
                <a:gd name="T10" fmla="*/ 25 w 32"/>
                <a:gd name="T11" fmla="*/ 14 h 32"/>
                <a:gd name="T12" fmla="*/ 16 w 32"/>
                <a:gd name="T13" fmla="*/ 25 h 32"/>
                <a:gd name="T14" fmla="*/ 10 w 32"/>
                <a:gd name="T15" fmla="*/ 9 h 32"/>
                <a:gd name="T16" fmla="*/ 12 w 32"/>
                <a:gd name="T17" fmla="*/ 9 h 32"/>
                <a:gd name="T18" fmla="*/ 25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1" y="11"/>
                  </a:moveTo>
                  <a:cubicBezTo>
                    <a:pt x="30" y="1"/>
                    <a:pt x="19" y="0"/>
                    <a:pt x="12" y="5"/>
                  </a:cubicBezTo>
                  <a:cubicBezTo>
                    <a:pt x="7" y="3"/>
                    <a:pt x="2" y="10"/>
                    <a:pt x="1" y="15"/>
                  </a:cubicBezTo>
                  <a:cubicBezTo>
                    <a:pt x="0" y="24"/>
                    <a:pt x="7" y="32"/>
                    <a:pt x="16" y="31"/>
                  </a:cubicBezTo>
                  <a:cubicBezTo>
                    <a:pt x="25" y="30"/>
                    <a:pt x="32" y="20"/>
                    <a:pt x="31" y="11"/>
                  </a:cubicBezTo>
                  <a:close/>
                  <a:moveTo>
                    <a:pt x="25" y="14"/>
                  </a:moveTo>
                  <a:cubicBezTo>
                    <a:pt x="24" y="19"/>
                    <a:pt x="21" y="23"/>
                    <a:pt x="16" y="25"/>
                  </a:cubicBezTo>
                  <a:cubicBezTo>
                    <a:pt x="6" y="27"/>
                    <a:pt x="6" y="13"/>
                    <a:pt x="10" y="9"/>
                  </a:cubicBezTo>
                  <a:cubicBezTo>
                    <a:pt x="11" y="9"/>
                    <a:pt x="11" y="10"/>
                    <a:pt x="12" y="9"/>
                  </a:cubicBezTo>
                  <a:cubicBezTo>
                    <a:pt x="17" y="8"/>
                    <a:pt x="26" y="5"/>
                    <a:pt x="25" y="1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4">
              <a:extLst>
                <a:ext uri="{FF2B5EF4-FFF2-40B4-BE49-F238E27FC236}">
                  <a16:creationId xmlns:a16="http://schemas.microsoft.com/office/drawing/2014/main" id="{A69EF467-CAE1-4797-A6B2-79D2EF782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2789238"/>
              <a:ext cx="38100" cy="30163"/>
            </a:xfrm>
            <a:custGeom>
              <a:avLst/>
              <a:gdLst>
                <a:gd name="T0" fmla="*/ 13 w 16"/>
                <a:gd name="T1" fmla="*/ 1 h 14"/>
                <a:gd name="T2" fmla="*/ 9 w 16"/>
                <a:gd name="T3" fmla="*/ 3 h 14"/>
                <a:gd name="T4" fmla="*/ 9 w 16"/>
                <a:gd name="T5" fmla="*/ 3 h 14"/>
                <a:gd name="T6" fmla="*/ 7 w 16"/>
                <a:gd name="T7" fmla="*/ 4 h 14"/>
                <a:gd name="T8" fmla="*/ 7 w 16"/>
                <a:gd name="T9" fmla="*/ 5 h 14"/>
                <a:gd name="T10" fmla="*/ 2 w 16"/>
                <a:gd name="T11" fmla="*/ 9 h 14"/>
                <a:gd name="T12" fmla="*/ 3 w 16"/>
                <a:gd name="T13" fmla="*/ 11 h 14"/>
                <a:gd name="T14" fmla="*/ 9 w 16"/>
                <a:gd name="T15" fmla="*/ 7 h 14"/>
                <a:gd name="T16" fmla="*/ 12 w 16"/>
                <a:gd name="T17" fmla="*/ 13 h 14"/>
                <a:gd name="T18" fmla="*/ 14 w 16"/>
                <a:gd name="T19" fmla="*/ 11 h 14"/>
                <a:gd name="T20" fmla="*/ 11 w 16"/>
                <a:gd name="T21" fmla="*/ 6 h 14"/>
                <a:gd name="T22" fmla="*/ 15 w 16"/>
                <a:gd name="T23" fmla="*/ 3 h 14"/>
                <a:gd name="T24" fmla="*/ 13 w 16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4">
                  <a:moveTo>
                    <a:pt x="13" y="1"/>
                  </a:moveTo>
                  <a:cubicBezTo>
                    <a:pt x="12" y="1"/>
                    <a:pt x="11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5" y="6"/>
                    <a:pt x="4" y="8"/>
                    <a:pt x="2" y="9"/>
                  </a:cubicBezTo>
                  <a:cubicBezTo>
                    <a:pt x="0" y="10"/>
                    <a:pt x="2" y="12"/>
                    <a:pt x="3" y="11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0" y="9"/>
                    <a:pt x="11" y="11"/>
                    <a:pt x="12" y="13"/>
                  </a:cubicBezTo>
                  <a:cubicBezTo>
                    <a:pt x="13" y="14"/>
                    <a:pt x="15" y="12"/>
                    <a:pt x="14" y="11"/>
                  </a:cubicBezTo>
                  <a:cubicBezTo>
                    <a:pt x="13" y="9"/>
                    <a:pt x="12" y="8"/>
                    <a:pt x="11" y="6"/>
                  </a:cubicBezTo>
                  <a:cubicBezTo>
                    <a:pt x="12" y="5"/>
                    <a:pt x="14" y="4"/>
                    <a:pt x="15" y="3"/>
                  </a:cubicBezTo>
                  <a:cubicBezTo>
                    <a:pt x="16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5">
              <a:extLst>
                <a:ext uri="{FF2B5EF4-FFF2-40B4-BE49-F238E27FC236}">
                  <a16:creationId xmlns:a16="http://schemas.microsoft.com/office/drawing/2014/main" id="{3C5C4C3D-BF9F-4FC6-974A-D73F2272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368550"/>
              <a:ext cx="39687" cy="20638"/>
            </a:xfrm>
            <a:custGeom>
              <a:avLst/>
              <a:gdLst>
                <a:gd name="T0" fmla="*/ 15 w 17"/>
                <a:gd name="T1" fmla="*/ 1 h 10"/>
                <a:gd name="T2" fmla="*/ 0 w 17"/>
                <a:gd name="T3" fmla="*/ 9 h 10"/>
                <a:gd name="T4" fmla="*/ 1 w 17"/>
                <a:gd name="T5" fmla="*/ 9 h 10"/>
                <a:gd name="T6" fmla="*/ 16 w 17"/>
                <a:gd name="T7" fmla="*/ 2 h 10"/>
                <a:gd name="T8" fmla="*/ 15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5" y="1"/>
                  </a:moveTo>
                  <a:cubicBezTo>
                    <a:pt x="10" y="3"/>
                    <a:pt x="5" y="6"/>
                    <a:pt x="0" y="9"/>
                  </a:cubicBezTo>
                  <a:cubicBezTo>
                    <a:pt x="0" y="9"/>
                    <a:pt x="0" y="10"/>
                    <a:pt x="1" y="9"/>
                  </a:cubicBezTo>
                  <a:cubicBezTo>
                    <a:pt x="6" y="7"/>
                    <a:pt x="11" y="4"/>
                    <a:pt x="16" y="2"/>
                  </a:cubicBezTo>
                  <a:cubicBezTo>
                    <a:pt x="17" y="1"/>
                    <a:pt x="16" y="0"/>
                    <a:pt x="1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B6381832-37B5-496E-A0E1-0E915C508CD5}"/>
              </a:ext>
            </a:extLst>
          </p:cNvPr>
          <p:cNvSpPr txBox="1"/>
          <p:nvPr/>
        </p:nvSpPr>
        <p:spPr>
          <a:xfrm>
            <a:off x="8900641" y="4075777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——</a:t>
            </a:r>
            <a:r>
              <a:rPr lang="zh-CN" altLang="en-US" sz="3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庄泽明</a:t>
            </a:r>
          </a:p>
        </p:txBody>
      </p:sp>
      <p:sp>
        <p:nvSpPr>
          <p:cNvPr id="217" name="TextBox 7">
            <a:extLst>
              <a:ext uri="{FF2B5EF4-FFF2-40B4-BE49-F238E27FC236}">
                <a16:creationId xmlns:a16="http://schemas.microsoft.com/office/drawing/2014/main" id="{75A60B27-CB2E-4A96-984F-2D135CE6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676" y="2823252"/>
            <a:ext cx="59360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微软雅黑" panose="020B0503020204020204" pitchFamily="34" charset="-122"/>
              </a:rPr>
              <a:t>中国剩余定理</a:t>
            </a:r>
          </a:p>
        </p:txBody>
      </p:sp>
    </p:spTree>
    <p:extLst>
      <p:ext uri="{BB962C8B-B14F-4D97-AF65-F5344CB8AC3E}">
        <p14:creationId xmlns:p14="http://schemas.microsoft.com/office/powerpoint/2010/main" val="6862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15" grpId="0"/>
      <p:bldP spid="2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611538" y="555187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2.2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通解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8EA07F-7FD7-42FC-8C6A-D302711845D5}"/>
                  </a:ext>
                </a:extLst>
              </p:cNvPr>
              <p:cNvSpPr txBox="1"/>
              <p:nvPr/>
            </p:nvSpPr>
            <p:spPr>
              <a:xfrm>
                <a:off x="926960" y="1367632"/>
                <a:ext cx="9736494" cy="96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先找出一个特解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，然后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𝑙𝑐𝑚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…, 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8EA07F-7FD7-42FC-8C6A-D3027118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0" y="1367632"/>
                <a:ext cx="9736494" cy="961289"/>
              </a:xfrm>
              <a:prstGeom prst="rect">
                <a:avLst/>
              </a:prstGeom>
              <a:blipFill>
                <a:blip r:embed="rId4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8AB857-C541-4AAA-8AC2-5EF5886945A2}"/>
                  </a:ext>
                </a:extLst>
              </p:cNvPr>
              <p:cNvSpPr txBox="1"/>
              <p:nvPr/>
            </p:nvSpPr>
            <p:spPr>
              <a:xfrm>
                <a:off x="926960" y="2137501"/>
                <a:ext cx="9736494" cy="280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对模数不互质的方程进行化简，考虑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其中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≠1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8AB857-C541-4AAA-8AC2-5EF58869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0" y="2137501"/>
                <a:ext cx="9736494" cy="2807948"/>
              </a:xfrm>
              <a:prstGeom prst="rect">
                <a:avLst/>
              </a:prstGeom>
              <a:blipFill>
                <a:blip r:embed="rId5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\documentclass{article}&#10;\usepackage{amsmath}&#10;\pagestyle{empty}&#10;\begin{document}&#10;&#10;$$ \left\{&#10; \begin{aligned}&#10; x &amp; = &amp; a_1 &amp; (mod &amp; m_1)\\&#10;      x &amp; = &amp; a_2 &amp; (mod &amp; m_2)\\&#10; \end{aligned}&#10; \right.&#10;$$&#10;\end{document}" title="IguanaTex Bitmap Display">
            <a:extLst>
              <a:ext uri="{FF2B5EF4-FFF2-40B4-BE49-F238E27FC236}">
                <a16:creationId xmlns:a16="http://schemas.microsoft.com/office/drawing/2014/main" id="{36693EFF-0F1E-464E-865D-2DF75485EA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2" y="2798992"/>
            <a:ext cx="3427959" cy="11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611538" y="555187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2.2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通解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8AB857-C541-4AAA-8AC2-5EF5886945A2}"/>
                  </a:ext>
                </a:extLst>
              </p:cNvPr>
              <p:cNvSpPr txBox="1"/>
              <p:nvPr/>
            </p:nvSpPr>
            <p:spPr>
              <a:xfrm>
                <a:off x="908152" y="1556968"/>
                <a:ext cx="9844839" cy="326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_2</m:t>
                      </m:r>
                    </m:oMath>
                  </m:oMathPara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8AB857-C541-4AAA-8AC2-5EF58869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52" y="1556968"/>
                <a:ext cx="9844839" cy="3269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\documentclass{article}&#10;\usepackage{amsmath}&#10;\pagestyle{empty}&#10;\begin{document}&#10;&#10;$$ \left\{&#10; \begin{aligned}&#10; x &amp; = &amp; a_1 &amp; (mod &amp; m_1)\\&#10;      x &amp; = &amp; a_2 &amp; (mod &amp; m_2)\\&#10; \end{aligned}&#10; \right.&#10;$$&#10;\end{document}" title="IguanaTex Bitmap Display">
            <a:extLst>
              <a:ext uri="{FF2B5EF4-FFF2-40B4-BE49-F238E27FC236}">
                <a16:creationId xmlns:a16="http://schemas.microsoft.com/office/drawing/2014/main" id="{36693EFF-0F1E-464E-865D-2DF75485EA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27" y="165394"/>
            <a:ext cx="3427959" cy="1123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28443E-3738-468A-A4ED-7D6F032D9276}"/>
                  </a:ext>
                </a:extLst>
              </p:cNvPr>
              <p:cNvSpPr txBox="1"/>
              <p:nvPr/>
            </p:nvSpPr>
            <p:spPr>
              <a:xfrm rot="10800000" flipV="1">
                <a:off x="1500361" y="2535961"/>
                <a:ext cx="9191278" cy="2369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由裴属定理可得：若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| (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, 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方程组有解；否则无解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𝑑</m:t>
                        </m:r>
                      </m:den>
                    </m:f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𝑞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𝑝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−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𝑞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595959"/>
                                      </a:solidFill>
                                      <a:latin typeface="Cambria Math" panose="02040503050406030204" pitchFamily="18" charset="0"/>
                                      <a:ea typeface="方正粗黑宋简体" panose="02000000000000000000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595959"/>
                                      </a:solidFill>
                                      <a:latin typeface="Cambria Math" panose="02040503050406030204" pitchFamily="18" charset="0"/>
                                      <a:ea typeface="方正粗黑宋简体" panose="02000000000000000000" pitchFamily="2" charset="-122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595959"/>
                                      </a:solidFill>
                                      <a:latin typeface="Cambria Math" panose="02040503050406030204" pitchFamily="18" charset="0"/>
                                      <a:ea typeface="方正粗黑宋简体" panose="02000000000000000000" pitchFamily="2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 − 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28443E-3738-468A-A4ED-7D6F032D9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00361" y="2535961"/>
                <a:ext cx="9191278" cy="2369751"/>
              </a:xfrm>
              <a:prstGeom prst="rect">
                <a:avLst/>
              </a:prstGeom>
              <a:blipFill>
                <a:blip r:embed="rId6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6F1C85-59C4-4519-97AD-2C044BE509E7}"/>
                  </a:ext>
                </a:extLst>
              </p:cNvPr>
              <p:cNvSpPr txBox="1"/>
              <p:nvPr/>
            </p:nvSpPr>
            <p:spPr>
              <a:xfrm>
                <a:off x="1500361" y="4595424"/>
                <a:ext cx="9736494" cy="221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由拓展欧几里得算法求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𝑞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=1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        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06F1C85-59C4-4519-97AD-2C044BE5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61" y="4595424"/>
                <a:ext cx="9736494" cy="2211888"/>
              </a:xfrm>
              <a:prstGeom prst="rect">
                <a:avLst/>
              </a:prstGeom>
              <a:blipFill>
                <a:blip r:embed="rId7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8D977B81-4AF6-45A2-A387-20F4F9E322A6}"/>
              </a:ext>
            </a:extLst>
          </p:cNvPr>
          <p:cNvGrpSpPr/>
          <p:nvPr/>
        </p:nvGrpSpPr>
        <p:grpSpPr>
          <a:xfrm>
            <a:off x="619040" y="399316"/>
            <a:ext cx="11300121" cy="6369343"/>
            <a:chOff x="330386" y="331960"/>
            <a:chExt cx="11300121" cy="6369343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E16D9D16-DF2E-4E3B-9185-12F93EACA090}"/>
                </a:ext>
              </a:extLst>
            </p:cNvPr>
            <p:cNvGrpSpPr/>
            <p:nvPr/>
          </p:nvGrpSpPr>
          <p:grpSpPr>
            <a:xfrm>
              <a:off x="6786564" y="2285843"/>
              <a:ext cx="1835904" cy="415591"/>
              <a:chOff x="3401700" y="2297261"/>
              <a:chExt cx="1835904" cy="415591"/>
            </a:xfrm>
            <a:solidFill>
              <a:schemeClr val="bg1"/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AF0DA61-9FF2-44C7-BFFE-7E77D397C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1700" y="2326185"/>
                <a:ext cx="280105" cy="386667"/>
              </a:xfrm>
              <a:custGeom>
                <a:avLst/>
                <a:gdLst>
                  <a:gd name="T0" fmla="*/ 84 w 125"/>
                  <a:gd name="T1" fmla="*/ 83 h 187"/>
                  <a:gd name="T2" fmla="*/ 83 w 125"/>
                  <a:gd name="T3" fmla="*/ 82 h 187"/>
                  <a:gd name="T4" fmla="*/ 105 w 125"/>
                  <a:gd name="T5" fmla="*/ 40 h 187"/>
                  <a:gd name="T6" fmla="*/ 61 w 125"/>
                  <a:gd name="T7" fmla="*/ 3 h 187"/>
                  <a:gd name="T8" fmla="*/ 19 w 125"/>
                  <a:gd name="T9" fmla="*/ 2 h 187"/>
                  <a:gd name="T10" fmla="*/ 13 w 125"/>
                  <a:gd name="T11" fmla="*/ 5 h 187"/>
                  <a:gd name="T12" fmla="*/ 5 w 125"/>
                  <a:gd name="T13" fmla="*/ 14 h 187"/>
                  <a:gd name="T14" fmla="*/ 3 w 125"/>
                  <a:gd name="T15" fmla="*/ 83 h 187"/>
                  <a:gd name="T16" fmla="*/ 7 w 125"/>
                  <a:gd name="T17" fmla="*/ 152 h 187"/>
                  <a:gd name="T18" fmla="*/ 8 w 125"/>
                  <a:gd name="T19" fmla="*/ 155 h 187"/>
                  <a:gd name="T20" fmla="*/ 18 w 125"/>
                  <a:gd name="T21" fmla="*/ 169 h 187"/>
                  <a:gd name="T22" fmla="*/ 32 w 125"/>
                  <a:gd name="T23" fmla="*/ 181 h 187"/>
                  <a:gd name="T24" fmla="*/ 34 w 125"/>
                  <a:gd name="T25" fmla="*/ 180 h 187"/>
                  <a:gd name="T26" fmla="*/ 113 w 125"/>
                  <a:gd name="T27" fmla="*/ 153 h 187"/>
                  <a:gd name="T28" fmla="*/ 84 w 125"/>
                  <a:gd name="T29" fmla="*/ 83 h 187"/>
                  <a:gd name="T30" fmla="*/ 89 w 125"/>
                  <a:gd name="T31" fmla="*/ 32 h 187"/>
                  <a:gd name="T32" fmla="*/ 78 w 125"/>
                  <a:gd name="T33" fmla="*/ 11 h 187"/>
                  <a:gd name="T34" fmla="*/ 100 w 125"/>
                  <a:gd name="T35" fmla="*/ 36 h 187"/>
                  <a:gd name="T36" fmla="*/ 80 w 125"/>
                  <a:gd name="T37" fmla="*/ 80 h 187"/>
                  <a:gd name="T38" fmla="*/ 64 w 125"/>
                  <a:gd name="T39" fmla="*/ 72 h 187"/>
                  <a:gd name="T40" fmla="*/ 89 w 125"/>
                  <a:gd name="T41" fmla="*/ 32 h 187"/>
                  <a:gd name="T42" fmla="*/ 50 w 125"/>
                  <a:gd name="T43" fmla="*/ 113 h 187"/>
                  <a:gd name="T44" fmla="*/ 64 w 125"/>
                  <a:gd name="T45" fmla="*/ 115 h 187"/>
                  <a:gd name="T46" fmla="*/ 75 w 125"/>
                  <a:gd name="T47" fmla="*/ 122 h 187"/>
                  <a:gd name="T48" fmla="*/ 75 w 125"/>
                  <a:gd name="T49" fmla="*/ 125 h 187"/>
                  <a:gd name="T50" fmla="*/ 50 w 125"/>
                  <a:gd name="T51" fmla="*/ 141 h 187"/>
                  <a:gd name="T52" fmla="*/ 50 w 125"/>
                  <a:gd name="T53" fmla="*/ 113 h 187"/>
                  <a:gd name="T54" fmla="*/ 47 w 125"/>
                  <a:gd name="T55" fmla="*/ 141 h 187"/>
                  <a:gd name="T56" fmla="*/ 32 w 125"/>
                  <a:gd name="T57" fmla="*/ 140 h 187"/>
                  <a:gd name="T58" fmla="*/ 30 w 125"/>
                  <a:gd name="T59" fmla="*/ 96 h 187"/>
                  <a:gd name="T60" fmla="*/ 36 w 125"/>
                  <a:gd name="T61" fmla="*/ 96 h 187"/>
                  <a:gd name="T62" fmla="*/ 74 w 125"/>
                  <a:gd name="T63" fmla="*/ 116 h 187"/>
                  <a:gd name="T64" fmla="*/ 47 w 125"/>
                  <a:gd name="T65" fmla="*/ 110 h 187"/>
                  <a:gd name="T66" fmla="*/ 46 w 125"/>
                  <a:gd name="T67" fmla="*/ 112 h 187"/>
                  <a:gd name="T68" fmla="*/ 47 w 125"/>
                  <a:gd name="T69" fmla="*/ 141 h 187"/>
                  <a:gd name="T70" fmla="*/ 44 w 125"/>
                  <a:gd name="T71" fmla="*/ 49 h 187"/>
                  <a:gd name="T72" fmla="*/ 45 w 125"/>
                  <a:gd name="T73" fmla="*/ 40 h 187"/>
                  <a:gd name="T74" fmla="*/ 54 w 125"/>
                  <a:gd name="T75" fmla="*/ 41 h 187"/>
                  <a:gd name="T76" fmla="*/ 60 w 125"/>
                  <a:gd name="T77" fmla="*/ 43 h 187"/>
                  <a:gd name="T78" fmla="*/ 44 w 125"/>
                  <a:gd name="T79" fmla="*/ 49 h 187"/>
                  <a:gd name="T80" fmla="*/ 30 w 125"/>
                  <a:gd name="T81" fmla="*/ 25 h 187"/>
                  <a:gd name="T82" fmla="*/ 60 w 125"/>
                  <a:gd name="T83" fmla="*/ 32 h 187"/>
                  <a:gd name="T84" fmla="*/ 62 w 125"/>
                  <a:gd name="T85" fmla="*/ 39 h 187"/>
                  <a:gd name="T86" fmla="*/ 44 w 125"/>
                  <a:gd name="T87" fmla="*/ 36 h 187"/>
                  <a:gd name="T88" fmla="*/ 41 w 125"/>
                  <a:gd name="T89" fmla="*/ 38 h 187"/>
                  <a:gd name="T90" fmla="*/ 41 w 125"/>
                  <a:gd name="T91" fmla="*/ 49 h 187"/>
                  <a:gd name="T92" fmla="*/ 29 w 125"/>
                  <a:gd name="T93" fmla="*/ 50 h 187"/>
                  <a:gd name="T94" fmla="*/ 30 w 125"/>
                  <a:gd name="T95" fmla="*/ 25 h 187"/>
                  <a:gd name="T96" fmla="*/ 105 w 125"/>
                  <a:gd name="T97" fmla="*/ 159 h 187"/>
                  <a:gd name="T98" fmla="*/ 34 w 125"/>
                  <a:gd name="T99" fmla="*/ 177 h 187"/>
                  <a:gd name="T100" fmla="*/ 22 w 125"/>
                  <a:gd name="T101" fmla="*/ 166 h 187"/>
                  <a:gd name="T102" fmla="*/ 19 w 125"/>
                  <a:gd name="T103" fmla="*/ 162 h 187"/>
                  <a:gd name="T104" fmla="*/ 72 w 125"/>
                  <a:gd name="T105" fmla="*/ 163 h 187"/>
                  <a:gd name="T106" fmla="*/ 102 w 125"/>
                  <a:gd name="T107" fmla="*/ 123 h 187"/>
                  <a:gd name="T108" fmla="*/ 94 w 125"/>
                  <a:gd name="T109" fmla="*/ 94 h 187"/>
                  <a:gd name="T110" fmla="*/ 105 w 125"/>
                  <a:gd name="T111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87">
                    <a:moveTo>
                      <a:pt x="84" y="83"/>
                    </a:moveTo>
                    <a:cubicBezTo>
                      <a:pt x="84" y="83"/>
                      <a:pt x="83" y="83"/>
                      <a:pt x="83" y="82"/>
                    </a:cubicBezTo>
                    <a:cubicBezTo>
                      <a:pt x="99" y="78"/>
                      <a:pt x="107" y="55"/>
                      <a:pt x="105" y="40"/>
                    </a:cubicBezTo>
                    <a:cubicBezTo>
                      <a:pt x="102" y="18"/>
                      <a:pt x="82" y="4"/>
                      <a:pt x="61" y="3"/>
                    </a:cubicBezTo>
                    <a:cubicBezTo>
                      <a:pt x="48" y="0"/>
                      <a:pt x="32" y="1"/>
                      <a:pt x="19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6"/>
                      <a:pt x="6" y="9"/>
                      <a:pt x="5" y="14"/>
                    </a:cubicBezTo>
                    <a:cubicBezTo>
                      <a:pt x="1" y="37"/>
                      <a:pt x="3" y="60"/>
                      <a:pt x="3" y="83"/>
                    </a:cubicBezTo>
                    <a:cubicBezTo>
                      <a:pt x="3" y="104"/>
                      <a:pt x="0" y="131"/>
                      <a:pt x="7" y="152"/>
                    </a:cubicBezTo>
                    <a:cubicBezTo>
                      <a:pt x="7" y="153"/>
                      <a:pt x="8" y="154"/>
                      <a:pt x="8" y="155"/>
                    </a:cubicBezTo>
                    <a:cubicBezTo>
                      <a:pt x="11" y="160"/>
                      <a:pt x="15" y="164"/>
                      <a:pt x="18" y="169"/>
                    </a:cubicBezTo>
                    <a:cubicBezTo>
                      <a:pt x="22" y="173"/>
                      <a:pt x="27" y="178"/>
                      <a:pt x="32" y="181"/>
                    </a:cubicBezTo>
                    <a:cubicBezTo>
                      <a:pt x="33" y="181"/>
                      <a:pt x="34" y="181"/>
                      <a:pt x="34" y="180"/>
                    </a:cubicBezTo>
                    <a:cubicBezTo>
                      <a:pt x="60" y="187"/>
                      <a:pt x="101" y="180"/>
                      <a:pt x="113" y="153"/>
                    </a:cubicBezTo>
                    <a:cubicBezTo>
                      <a:pt x="125" y="126"/>
                      <a:pt x="111" y="94"/>
                      <a:pt x="84" y="83"/>
                    </a:cubicBezTo>
                    <a:close/>
                    <a:moveTo>
                      <a:pt x="89" y="32"/>
                    </a:moveTo>
                    <a:cubicBezTo>
                      <a:pt x="87" y="23"/>
                      <a:pt x="83" y="16"/>
                      <a:pt x="78" y="11"/>
                    </a:cubicBezTo>
                    <a:cubicBezTo>
                      <a:pt x="88" y="16"/>
                      <a:pt x="96" y="24"/>
                      <a:pt x="100" y="36"/>
                    </a:cubicBezTo>
                    <a:cubicBezTo>
                      <a:pt x="104" y="50"/>
                      <a:pt x="97" y="75"/>
                      <a:pt x="80" y="80"/>
                    </a:cubicBezTo>
                    <a:cubicBezTo>
                      <a:pt x="75" y="76"/>
                      <a:pt x="70" y="74"/>
                      <a:pt x="64" y="72"/>
                    </a:cubicBezTo>
                    <a:cubicBezTo>
                      <a:pt x="80" y="65"/>
                      <a:pt x="92" y="52"/>
                      <a:pt x="89" y="32"/>
                    </a:cubicBezTo>
                    <a:close/>
                    <a:moveTo>
                      <a:pt x="50" y="113"/>
                    </a:moveTo>
                    <a:cubicBezTo>
                      <a:pt x="55" y="113"/>
                      <a:pt x="59" y="113"/>
                      <a:pt x="64" y="115"/>
                    </a:cubicBezTo>
                    <a:cubicBezTo>
                      <a:pt x="68" y="117"/>
                      <a:pt x="72" y="120"/>
                      <a:pt x="75" y="122"/>
                    </a:cubicBezTo>
                    <a:cubicBezTo>
                      <a:pt x="75" y="123"/>
                      <a:pt x="75" y="124"/>
                      <a:pt x="75" y="125"/>
                    </a:cubicBezTo>
                    <a:cubicBezTo>
                      <a:pt x="74" y="137"/>
                      <a:pt x="63" y="140"/>
                      <a:pt x="50" y="141"/>
                    </a:cubicBezTo>
                    <a:cubicBezTo>
                      <a:pt x="50" y="132"/>
                      <a:pt x="51" y="122"/>
                      <a:pt x="50" y="113"/>
                    </a:cubicBezTo>
                    <a:close/>
                    <a:moveTo>
                      <a:pt x="47" y="141"/>
                    </a:moveTo>
                    <a:cubicBezTo>
                      <a:pt x="42" y="141"/>
                      <a:pt x="37" y="141"/>
                      <a:pt x="32" y="140"/>
                    </a:cubicBezTo>
                    <a:cubicBezTo>
                      <a:pt x="33" y="126"/>
                      <a:pt x="31" y="111"/>
                      <a:pt x="30" y="96"/>
                    </a:cubicBezTo>
                    <a:cubicBezTo>
                      <a:pt x="32" y="96"/>
                      <a:pt x="34" y="96"/>
                      <a:pt x="36" y="96"/>
                    </a:cubicBezTo>
                    <a:cubicBezTo>
                      <a:pt x="51" y="93"/>
                      <a:pt x="70" y="100"/>
                      <a:pt x="74" y="116"/>
                    </a:cubicBezTo>
                    <a:cubicBezTo>
                      <a:pt x="67" y="110"/>
                      <a:pt x="56" y="108"/>
                      <a:pt x="47" y="110"/>
                    </a:cubicBezTo>
                    <a:cubicBezTo>
                      <a:pt x="45" y="110"/>
                      <a:pt x="45" y="111"/>
                      <a:pt x="46" y="112"/>
                    </a:cubicBezTo>
                    <a:cubicBezTo>
                      <a:pt x="45" y="121"/>
                      <a:pt x="45" y="132"/>
                      <a:pt x="47" y="141"/>
                    </a:cubicBezTo>
                    <a:close/>
                    <a:moveTo>
                      <a:pt x="44" y="49"/>
                    </a:moveTo>
                    <a:cubicBezTo>
                      <a:pt x="45" y="46"/>
                      <a:pt x="45" y="43"/>
                      <a:pt x="45" y="40"/>
                    </a:cubicBezTo>
                    <a:cubicBezTo>
                      <a:pt x="48" y="40"/>
                      <a:pt x="51" y="40"/>
                      <a:pt x="54" y="41"/>
                    </a:cubicBezTo>
                    <a:cubicBezTo>
                      <a:pt x="56" y="41"/>
                      <a:pt x="58" y="42"/>
                      <a:pt x="60" y="43"/>
                    </a:cubicBezTo>
                    <a:cubicBezTo>
                      <a:pt x="57" y="46"/>
                      <a:pt x="51" y="48"/>
                      <a:pt x="44" y="49"/>
                    </a:cubicBezTo>
                    <a:close/>
                    <a:moveTo>
                      <a:pt x="30" y="25"/>
                    </a:moveTo>
                    <a:cubicBezTo>
                      <a:pt x="42" y="25"/>
                      <a:pt x="55" y="24"/>
                      <a:pt x="60" y="32"/>
                    </a:cubicBezTo>
                    <a:cubicBezTo>
                      <a:pt x="62" y="35"/>
                      <a:pt x="63" y="37"/>
                      <a:pt x="62" y="39"/>
                    </a:cubicBezTo>
                    <a:cubicBezTo>
                      <a:pt x="57" y="36"/>
                      <a:pt x="50" y="35"/>
                      <a:pt x="44" y="36"/>
                    </a:cubicBezTo>
                    <a:cubicBezTo>
                      <a:pt x="43" y="35"/>
                      <a:pt x="41" y="36"/>
                      <a:pt x="41" y="38"/>
                    </a:cubicBezTo>
                    <a:cubicBezTo>
                      <a:pt x="41" y="42"/>
                      <a:pt x="41" y="46"/>
                      <a:pt x="41" y="49"/>
                    </a:cubicBezTo>
                    <a:cubicBezTo>
                      <a:pt x="37" y="50"/>
                      <a:pt x="32" y="50"/>
                      <a:pt x="29" y="50"/>
                    </a:cubicBezTo>
                    <a:cubicBezTo>
                      <a:pt x="29" y="42"/>
                      <a:pt x="29" y="33"/>
                      <a:pt x="30" y="25"/>
                    </a:cubicBezTo>
                    <a:close/>
                    <a:moveTo>
                      <a:pt x="105" y="159"/>
                    </a:moveTo>
                    <a:cubicBezTo>
                      <a:pt x="88" y="180"/>
                      <a:pt x="57" y="180"/>
                      <a:pt x="34" y="177"/>
                    </a:cubicBezTo>
                    <a:cubicBezTo>
                      <a:pt x="31" y="173"/>
                      <a:pt x="26" y="170"/>
                      <a:pt x="22" y="166"/>
                    </a:cubicBezTo>
                    <a:cubicBezTo>
                      <a:pt x="21" y="165"/>
                      <a:pt x="20" y="164"/>
                      <a:pt x="19" y="162"/>
                    </a:cubicBezTo>
                    <a:cubicBezTo>
                      <a:pt x="35" y="168"/>
                      <a:pt x="57" y="167"/>
                      <a:pt x="72" y="163"/>
                    </a:cubicBezTo>
                    <a:cubicBezTo>
                      <a:pt x="91" y="159"/>
                      <a:pt x="101" y="142"/>
                      <a:pt x="102" y="123"/>
                    </a:cubicBezTo>
                    <a:cubicBezTo>
                      <a:pt x="102" y="112"/>
                      <a:pt x="99" y="103"/>
                      <a:pt x="94" y="94"/>
                    </a:cubicBezTo>
                    <a:cubicBezTo>
                      <a:pt x="113" y="110"/>
                      <a:pt x="122" y="137"/>
                      <a:pt x="10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CFEB66B-D2E8-440D-807E-B08E038C0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327" y="2321618"/>
                <a:ext cx="254225" cy="383622"/>
              </a:xfrm>
              <a:custGeom>
                <a:avLst/>
                <a:gdLst>
                  <a:gd name="T0" fmla="*/ 110 w 113"/>
                  <a:gd name="T1" fmla="*/ 21 h 185"/>
                  <a:gd name="T2" fmla="*/ 107 w 113"/>
                  <a:gd name="T3" fmla="*/ 20 h 185"/>
                  <a:gd name="T4" fmla="*/ 91 w 113"/>
                  <a:gd name="T5" fmla="*/ 5 h 185"/>
                  <a:gd name="T6" fmla="*/ 83 w 113"/>
                  <a:gd name="T7" fmla="*/ 1 h 185"/>
                  <a:gd name="T8" fmla="*/ 83 w 113"/>
                  <a:gd name="T9" fmla="*/ 1 h 185"/>
                  <a:gd name="T10" fmla="*/ 83 w 113"/>
                  <a:gd name="T11" fmla="*/ 1 h 185"/>
                  <a:gd name="T12" fmla="*/ 67 w 113"/>
                  <a:gd name="T13" fmla="*/ 14 h 185"/>
                  <a:gd name="T14" fmla="*/ 67 w 113"/>
                  <a:gd name="T15" fmla="*/ 82 h 185"/>
                  <a:gd name="T16" fmla="*/ 55 w 113"/>
                  <a:gd name="T17" fmla="*/ 138 h 185"/>
                  <a:gd name="T18" fmla="*/ 46 w 113"/>
                  <a:gd name="T19" fmla="*/ 31 h 185"/>
                  <a:gd name="T20" fmla="*/ 46 w 113"/>
                  <a:gd name="T21" fmla="*/ 30 h 185"/>
                  <a:gd name="T22" fmla="*/ 46 w 113"/>
                  <a:gd name="T23" fmla="*/ 30 h 185"/>
                  <a:gd name="T24" fmla="*/ 23 w 113"/>
                  <a:gd name="T25" fmla="*/ 3 h 185"/>
                  <a:gd name="T26" fmla="*/ 22 w 113"/>
                  <a:gd name="T27" fmla="*/ 3 h 185"/>
                  <a:gd name="T28" fmla="*/ 4 w 113"/>
                  <a:gd name="T29" fmla="*/ 15 h 185"/>
                  <a:gd name="T30" fmla="*/ 4 w 113"/>
                  <a:gd name="T31" fmla="*/ 119 h 185"/>
                  <a:gd name="T32" fmla="*/ 29 w 113"/>
                  <a:gd name="T33" fmla="*/ 161 h 185"/>
                  <a:gd name="T34" fmla="*/ 97 w 113"/>
                  <a:gd name="T35" fmla="*/ 158 h 185"/>
                  <a:gd name="T36" fmla="*/ 111 w 113"/>
                  <a:gd name="T37" fmla="*/ 104 h 185"/>
                  <a:gd name="T38" fmla="*/ 110 w 113"/>
                  <a:gd name="T39" fmla="*/ 21 h 185"/>
                  <a:gd name="T40" fmla="*/ 30 w 113"/>
                  <a:gd name="T41" fmla="*/ 15 h 185"/>
                  <a:gd name="T42" fmla="*/ 30 w 113"/>
                  <a:gd name="T43" fmla="*/ 14 h 185"/>
                  <a:gd name="T44" fmla="*/ 43 w 113"/>
                  <a:gd name="T45" fmla="*/ 32 h 185"/>
                  <a:gd name="T46" fmla="*/ 44 w 113"/>
                  <a:gd name="T47" fmla="*/ 32 h 185"/>
                  <a:gd name="T48" fmla="*/ 43 w 113"/>
                  <a:gd name="T49" fmla="*/ 86 h 185"/>
                  <a:gd name="T50" fmla="*/ 51 w 113"/>
                  <a:gd name="T51" fmla="*/ 139 h 185"/>
                  <a:gd name="T52" fmla="*/ 29 w 113"/>
                  <a:gd name="T53" fmla="*/ 88 h 185"/>
                  <a:gd name="T54" fmla="*/ 30 w 113"/>
                  <a:gd name="T55" fmla="*/ 15 h 185"/>
                  <a:gd name="T56" fmla="*/ 103 w 113"/>
                  <a:gd name="T57" fmla="*/ 131 h 185"/>
                  <a:gd name="T58" fmla="*/ 73 w 113"/>
                  <a:gd name="T59" fmla="*/ 172 h 185"/>
                  <a:gd name="T60" fmla="*/ 38 w 113"/>
                  <a:gd name="T61" fmla="*/ 165 h 185"/>
                  <a:gd name="T62" fmla="*/ 51 w 113"/>
                  <a:gd name="T63" fmla="*/ 166 h 185"/>
                  <a:gd name="T64" fmla="*/ 93 w 113"/>
                  <a:gd name="T65" fmla="*/ 119 h 185"/>
                  <a:gd name="T66" fmla="*/ 95 w 113"/>
                  <a:gd name="T67" fmla="*/ 14 h 185"/>
                  <a:gd name="T68" fmla="*/ 94 w 113"/>
                  <a:gd name="T69" fmla="*/ 12 h 185"/>
                  <a:gd name="T70" fmla="*/ 104 w 113"/>
                  <a:gd name="T71" fmla="*/ 23 h 185"/>
                  <a:gd name="T72" fmla="*/ 106 w 113"/>
                  <a:gd name="T73" fmla="*/ 24 h 185"/>
                  <a:gd name="T74" fmla="*/ 103 w 113"/>
                  <a:gd name="T75" fmla="*/ 13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85">
                    <a:moveTo>
                      <a:pt x="110" y="21"/>
                    </a:moveTo>
                    <a:cubicBezTo>
                      <a:pt x="110" y="19"/>
                      <a:pt x="108" y="19"/>
                      <a:pt x="107" y="20"/>
                    </a:cubicBezTo>
                    <a:cubicBezTo>
                      <a:pt x="103" y="14"/>
                      <a:pt x="97" y="9"/>
                      <a:pt x="91" y="5"/>
                    </a:cubicBezTo>
                    <a:cubicBezTo>
                      <a:pt x="89" y="3"/>
                      <a:pt x="86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75" y="0"/>
                      <a:pt x="67" y="5"/>
                      <a:pt x="67" y="14"/>
                    </a:cubicBezTo>
                    <a:cubicBezTo>
                      <a:pt x="68" y="37"/>
                      <a:pt x="68" y="59"/>
                      <a:pt x="67" y="82"/>
                    </a:cubicBezTo>
                    <a:cubicBezTo>
                      <a:pt x="67" y="96"/>
                      <a:pt x="71" y="131"/>
                      <a:pt x="55" y="138"/>
                    </a:cubicBezTo>
                    <a:cubicBezTo>
                      <a:pt x="43" y="102"/>
                      <a:pt x="50" y="67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1" y="19"/>
                      <a:pt x="33" y="10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5" y="1"/>
                      <a:pt x="5" y="5"/>
                      <a:pt x="4" y="15"/>
                    </a:cubicBezTo>
                    <a:cubicBezTo>
                      <a:pt x="1" y="50"/>
                      <a:pt x="0" y="85"/>
                      <a:pt x="4" y="119"/>
                    </a:cubicBezTo>
                    <a:cubicBezTo>
                      <a:pt x="6" y="137"/>
                      <a:pt x="14" y="153"/>
                      <a:pt x="29" y="161"/>
                    </a:cubicBezTo>
                    <a:cubicBezTo>
                      <a:pt x="49" y="179"/>
                      <a:pt x="79" y="185"/>
                      <a:pt x="97" y="158"/>
                    </a:cubicBezTo>
                    <a:cubicBezTo>
                      <a:pt x="107" y="142"/>
                      <a:pt x="109" y="122"/>
                      <a:pt x="111" y="104"/>
                    </a:cubicBezTo>
                    <a:cubicBezTo>
                      <a:pt x="113" y="76"/>
                      <a:pt x="113" y="49"/>
                      <a:pt x="110" y="2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4"/>
                    </a:cubicBezTo>
                    <a:cubicBezTo>
                      <a:pt x="35" y="20"/>
                      <a:pt x="39" y="25"/>
                      <a:pt x="43" y="32"/>
                    </a:cubicBezTo>
                    <a:cubicBezTo>
                      <a:pt x="43" y="32"/>
                      <a:pt x="44" y="33"/>
                      <a:pt x="44" y="32"/>
                    </a:cubicBezTo>
                    <a:cubicBezTo>
                      <a:pt x="41" y="50"/>
                      <a:pt x="42" y="68"/>
                      <a:pt x="43" y="86"/>
                    </a:cubicBezTo>
                    <a:cubicBezTo>
                      <a:pt x="43" y="104"/>
                      <a:pt x="45" y="122"/>
                      <a:pt x="51" y="139"/>
                    </a:cubicBezTo>
                    <a:cubicBezTo>
                      <a:pt x="27" y="143"/>
                      <a:pt x="30" y="102"/>
                      <a:pt x="29" y="88"/>
                    </a:cubicBezTo>
                    <a:cubicBezTo>
                      <a:pt x="29" y="64"/>
                      <a:pt x="29" y="40"/>
                      <a:pt x="30" y="15"/>
                    </a:cubicBezTo>
                    <a:close/>
                    <a:moveTo>
                      <a:pt x="103" y="131"/>
                    </a:moveTo>
                    <a:cubicBezTo>
                      <a:pt x="99" y="148"/>
                      <a:pt x="91" y="166"/>
                      <a:pt x="73" y="172"/>
                    </a:cubicBezTo>
                    <a:cubicBezTo>
                      <a:pt x="60" y="175"/>
                      <a:pt x="48" y="172"/>
                      <a:pt x="38" y="165"/>
                    </a:cubicBezTo>
                    <a:cubicBezTo>
                      <a:pt x="42" y="166"/>
                      <a:pt x="46" y="167"/>
                      <a:pt x="51" y="166"/>
                    </a:cubicBezTo>
                    <a:cubicBezTo>
                      <a:pt x="77" y="166"/>
                      <a:pt x="91" y="143"/>
                      <a:pt x="93" y="119"/>
                    </a:cubicBezTo>
                    <a:cubicBezTo>
                      <a:pt x="96" y="84"/>
                      <a:pt x="95" y="49"/>
                      <a:pt x="95" y="14"/>
                    </a:cubicBezTo>
                    <a:cubicBezTo>
                      <a:pt x="95" y="13"/>
                      <a:pt x="95" y="13"/>
                      <a:pt x="94" y="12"/>
                    </a:cubicBezTo>
                    <a:cubicBezTo>
                      <a:pt x="98" y="15"/>
                      <a:pt x="101" y="19"/>
                      <a:pt x="104" y="23"/>
                    </a:cubicBezTo>
                    <a:cubicBezTo>
                      <a:pt x="105" y="24"/>
                      <a:pt x="106" y="24"/>
                      <a:pt x="106" y="24"/>
                    </a:cubicBezTo>
                    <a:cubicBezTo>
                      <a:pt x="109" y="59"/>
                      <a:pt x="110" y="96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60A7D36-0624-4BAB-A760-749AC48A1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4955" y="2315529"/>
                <a:ext cx="228346" cy="377533"/>
              </a:xfrm>
              <a:custGeom>
                <a:avLst/>
                <a:gdLst>
                  <a:gd name="T0" fmla="*/ 91 w 102"/>
                  <a:gd name="T1" fmla="*/ 108 h 182"/>
                  <a:gd name="T2" fmla="*/ 74 w 102"/>
                  <a:gd name="T3" fmla="*/ 84 h 182"/>
                  <a:gd name="T4" fmla="*/ 61 w 102"/>
                  <a:gd name="T5" fmla="*/ 72 h 182"/>
                  <a:gd name="T6" fmla="*/ 58 w 102"/>
                  <a:gd name="T7" fmla="*/ 41 h 182"/>
                  <a:gd name="T8" fmla="*/ 59 w 102"/>
                  <a:gd name="T9" fmla="*/ 40 h 182"/>
                  <a:gd name="T10" fmla="*/ 65 w 102"/>
                  <a:gd name="T11" fmla="*/ 43 h 182"/>
                  <a:gd name="T12" fmla="*/ 90 w 102"/>
                  <a:gd name="T13" fmla="*/ 22 h 182"/>
                  <a:gd name="T14" fmla="*/ 36 w 102"/>
                  <a:gd name="T15" fmla="*/ 8 h 182"/>
                  <a:gd name="T16" fmla="*/ 5 w 102"/>
                  <a:gd name="T17" fmla="*/ 40 h 182"/>
                  <a:gd name="T18" fmla="*/ 25 w 102"/>
                  <a:gd name="T19" fmla="*/ 93 h 182"/>
                  <a:gd name="T20" fmla="*/ 50 w 102"/>
                  <a:gd name="T21" fmla="*/ 121 h 182"/>
                  <a:gd name="T22" fmla="*/ 50 w 102"/>
                  <a:gd name="T23" fmla="*/ 138 h 182"/>
                  <a:gd name="T24" fmla="*/ 48 w 102"/>
                  <a:gd name="T25" fmla="*/ 136 h 182"/>
                  <a:gd name="T26" fmla="*/ 48 w 102"/>
                  <a:gd name="T27" fmla="*/ 129 h 182"/>
                  <a:gd name="T28" fmla="*/ 48 w 102"/>
                  <a:gd name="T29" fmla="*/ 128 h 182"/>
                  <a:gd name="T30" fmla="*/ 26 w 102"/>
                  <a:gd name="T31" fmla="*/ 112 h 182"/>
                  <a:gd name="T32" fmla="*/ 26 w 102"/>
                  <a:gd name="T33" fmla="*/ 112 h 182"/>
                  <a:gd name="T34" fmla="*/ 9 w 102"/>
                  <a:gd name="T35" fmla="*/ 120 h 182"/>
                  <a:gd name="T36" fmla="*/ 17 w 102"/>
                  <a:gd name="T37" fmla="*/ 155 h 182"/>
                  <a:gd name="T38" fmla="*/ 87 w 102"/>
                  <a:gd name="T39" fmla="*/ 159 h 182"/>
                  <a:gd name="T40" fmla="*/ 91 w 102"/>
                  <a:gd name="T41" fmla="*/ 108 h 182"/>
                  <a:gd name="T42" fmla="*/ 70 w 102"/>
                  <a:gd name="T43" fmla="*/ 10 h 182"/>
                  <a:gd name="T44" fmla="*/ 86 w 102"/>
                  <a:gd name="T45" fmla="*/ 26 h 182"/>
                  <a:gd name="T46" fmla="*/ 75 w 102"/>
                  <a:gd name="T47" fmla="*/ 42 h 182"/>
                  <a:gd name="T48" fmla="*/ 79 w 102"/>
                  <a:gd name="T49" fmla="*/ 34 h 182"/>
                  <a:gd name="T50" fmla="*/ 52 w 102"/>
                  <a:gd name="T51" fmla="*/ 8 h 182"/>
                  <a:gd name="T52" fmla="*/ 70 w 102"/>
                  <a:gd name="T53" fmla="*/ 10 h 182"/>
                  <a:gd name="T54" fmla="*/ 44 w 102"/>
                  <a:gd name="T55" fmla="*/ 130 h 182"/>
                  <a:gd name="T56" fmla="*/ 45 w 102"/>
                  <a:gd name="T57" fmla="*/ 130 h 182"/>
                  <a:gd name="T58" fmla="*/ 45 w 102"/>
                  <a:gd name="T59" fmla="*/ 137 h 182"/>
                  <a:gd name="T60" fmla="*/ 46 w 102"/>
                  <a:gd name="T61" fmla="*/ 140 h 182"/>
                  <a:gd name="T62" fmla="*/ 34 w 102"/>
                  <a:gd name="T63" fmla="*/ 124 h 182"/>
                  <a:gd name="T64" fmla="*/ 33 w 102"/>
                  <a:gd name="T65" fmla="*/ 119 h 182"/>
                  <a:gd name="T66" fmla="*/ 44 w 102"/>
                  <a:gd name="T67" fmla="*/ 130 h 182"/>
                  <a:gd name="T68" fmla="*/ 77 w 102"/>
                  <a:gd name="T69" fmla="*/ 162 h 182"/>
                  <a:gd name="T70" fmla="*/ 33 w 102"/>
                  <a:gd name="T71" fmla="*/ 165 h 182"/>
                  <a:gd name="T72" fmla="*/ 39 w 102"/>
                  <a:gd name="T73" fmla="*/ 166 h 182"/>
                  <a:gd name="T74" fmla="*/ 79 w 102"/>
                  <a:gd name="T75" fmla="*/ 134 h 182"/>
                  <a:gd name="T76" fmla="*/ 45 w 102"/>
                  <a:gd name="T77" fmla="*/ 74 h 182"/>
                  <a:gd name="T78" fmla="*/ 35 w 102"/>
                  <a:gd name="T79" fmla="*/ 39 h 182"/>
                  <a:gd name="T80" fmla="*/ 54 w 102"/>
                  <a:gd name="T81" fmla="*/ 38 h 182"/>
                  <a:gd name="T82" fmla="*/ 44 w 102"/>
                  <a:gd name="T83" fmla="*/ 54 h 182"/>
                  <a:gd name="T84" fmla="*/ 72 w 102"/>
                  <a:gd name="T85" fmla="*/ 89 h 182"/>
                  <a:gd name="T86" fmla="*/ 77 w 102"/>
                  <a:gd name="T87" fmla="*/ 16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2" h="182">
                    <a:moveTo>
                      <a:pt x="91" y="108"/>
                    </a:moveTo>
                    <a:cubicBezTo>
                      <a:pt x="87" y="99"/>
                      <a:pt x="81" y="91"/>
                      <a:pt x="74" y="84"/>
                    </a:cubicBezTo>
                    <a:cubicBezTo>
                      <a:pt x="70" y="80"/>
                      <a:pt x="65" y="76"/>
                      <a:pt x="61" y="72"/>
                    </a:cubicBezTo>
                    <a:cubicBezTo>
                      <a:pt x="56" y="68"/>
                      <a:pt x="35" y="44"/>
                      <a:pt x="58" y="41"/>
                    </a:cubicBezTo>
                    <a:cubicBezTo>
                      <a:pt x="58" y="41"/>
                      <a:pt x="59" y="41"/>
                      <a:pt x="59" y="40"/>
                    </a:cubicBezTo>
                    <a:cubicBezTo>
                      <a:pt x="61" y="42"/>
                      <a:pt x="63" y="43"/>
                      <a:pt x="65" y="43"/>
                    </a:cubicBezTo>
                    <a:cubicBezTo>
                      <a:pt x="79" y="51"/>
                      <a:pt x="95" y="38"/>
                      <a:pt x="90" y="22"/>
                    </a:cubicBezTo>
                    <a:cubicBezTo>
                      <a:pt x="83" y="1"/>
                      <a:pt x="54" y="0"/>
                      <a:pt x="36" y="8"/>
                    </a:cubicBezTo>
                    <a:cubicBezTo>
                      <a:pt x="21" y="11"/>
                      <a:pt x="8" y="24"/>
                      <a:pt x="5" y="40"/>
                    </a:cubicBezTo>
                    <a:cubicBezTo>
                      <a:pt x="0" y="60"/>
                      <a:pt x="12" y="79"/>
                      <a:pt x="25" y="93"/>
                    </a:cubicBezTo>
                    <a:cubicBezTo>
                      <a:pt x="34" y="102"/>
                      <a:pt x="45" y="110"/>
                      <a:pt x="50" y="121"/>
                    </a:cubicBezTo>
                    <a:cubicBezTo>
                      <a:pt x="52" y="126"/>
                      <a:pt x="54" y="134"/>
                      <a:pt x="50" y="138"/>
                    </a:cubicBezTo>
                    <a:cubicBezTo>
                      <a:pt x="49" y="137"/>
                      <a:pt x="49" y="136"/>
                      <a:pt x="48" y="136"/>
                    </a:cubicBezTo>
                    <a:cubicBezTo>
                      <a:pt x="48" y="134"/>
                      <a:pt x="48" y="131"/>
                      <a:pt x="48" y="129"/>
                    </a:cubicBezTo>
                    <a:cubicBezTo>
                      <a:pt x="49" y="129"/>
                      <a:pt x="48" y="128"/>
                      <a:pt x="48" y="128"/>
                    </a:cubicBezTo>
                    <a:cubicBezTo>
                      <a:pt x="42" y="120"/>
                      <a:pt x="35" y="115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0" y="110"/>
                      <a:pt x="12" y="112"/>
                      <a:pt x="9" y="120"/>
                    </a:cubicBezTo>
                    <a:cubicBezTo>
                      <a:pt x="5" y="133"/>
                      <a:pt x="9" y="146"/>
                      <a:pt x="17" y="155"/>
                    </a:cubicBezTo>
                    <a:cubicBezTo>
                      <a:pt x="30" y="179"/>
                      <a:pt x="69" y="182"/>
                      <a:pt x="87" y="159"/>
                    </a:cubicBezTo>
                    <a:cubicBezTo>
                      <a:pt x="98" y="144"/>
                      <a:pt x="98" y="124"/>
                      <a:pt x="91" y="108"/>
                    </a:cubicBezTo>
                    <a:close/>
                    <a:moveTo>
                      <a:pt x="70" y="10"/>
                    </a:moveTo>
                    <a:cubicBezTo>
                      <a:pt x="78" y="13"/>
                      <a:pt x="84" y="18"/>
                      <a:pt x="86" y="26"/>
                    </a:cubicBezTo>
                    <a:cubicBezTo>
                      <a:pt x="87" y="35"/>
                      <a:pt x="82" y="41"/>
                      <a:pt x="75" y="42"/>
                    </a:cubicBezTo>
                    <a:cubicBezTo>
                      <a:pt x="77" y="40"/>
                      <a:pt x="79" y="37"/>
                      <a:pt x="79" y="34"/>
                    </a:cubicBezTo>
                    <a:cubicBezTo>
                      <a:pt x="79" y="19"/>
                      <a:pt x="65" y="11"/>
                      <a:pt x="52" y="8"/>
                    </a:cubicBezTo>
                    <a:cubicBezTo>
                      <a:pt x="58" y="7"/>
                      <a:pt x="64" y="7"/>
                      <a:pt x="70" y="10"/>
                    </a:cubicBezTo>
                    <a:close/>
                    <a:moveTo>
                      <a:pt x="44" y="130"/>
                    </a:moveTo>
                    <a:cubicBezTo>
                      <a:pt x="44" y="130"/>
                      <a:pt x="45" y="130"/>
                      <a:pt x="45" y="130"/>
                    </a:cubicBezTo>
                    <a:cubicBezTo>
                      <a:pt x="44" y="132"/>
                      <a:pt x="44" y="135"/>
                      <a:pt x="45" y="137"/>
                    </a:cubicBezTo>
                    <a:cubicBezTo>
                      <a:pt x="45" y="138"/>
                      <a:pt x="45" y="139"/>
                      <a:pt x="46" y="140"/>
                    </a:cubicBezTo>
                    <a:cubicBezTo>
                      <a:pt x="37" y="142"/>
                      <a:pt x="34" y="130"/>
                      <a:pt x="34" y="124"/>
                    </a:cubicBezTo>
                    <a:cubicBezTo>
                      <a:pt x="34" y="122"/>
                      <a:pt x="34" y="120"/>
                      <a:pt x="33" y="119"/>
                    </a:cubicBezTo>
                    <a:cubicBezTo>
                      <a:pt x="37" y="122"/>
                      <a:pt x="41" y="126"/>
                      <a:pt x="44" y="130"/>
                    </a:cubicBezTo>
                    <a:close/>
                    <a:moveTo>
                      <a:pt x="77" y="162"/>
                    </a:moveTo>
                    <a:cubicBezTo>
                      <a:pt x="63" y="175"/>
                      <a:pt x="46" y="173"/>
                      <a:pt x="33" y="165"/>
                    </a:cubicBezTo>
                    <a:cubicBezTo>
                      <a:pt x="35" y="165"/>
                      <a:pt x="37" y="166"/>
                      <a:pt x="39" y="166"/>
                    </a:cubicBezTo>
                    <a:cubicBezTo>
                      <a:pt x="59" y="170"/>
                      <a:pt x="78" y="155"/>
                      <a:pt x="79" y="134"/>
                    </a:cubicBezTo>
                    <a:cubicBezTo>
                      <a:pt x="81" y="108"/>
                      <a:pt x="61" y="91"/>
                      <a:pt x="45" y="74"/>
                    </a:cubicBezTo>
                    <a:cubicBezTo>
                      <a:pt x="37" y="66"/>
                      <a:pt x="24" y="50"/>
                      <a:pt x="35" y="39"/>
                    </a:cubicBezTo>
                    <a:cubicBezTo>
                      <a:pt x="42" y="32"/>
                      <a:pt x="48" y="34"/>
                      <a:pt x="54" y="38"/>
                    </a:cubicBezTo>
                    <a:cubicBezTo>
                      <a:pt x="47" y="40"/>
                      <a:pt x="43" y="45"/>
                      <a:pt x="44" y="54"/>
                    </a:cubicBezTo>
                    <a:cubicBezTo>
                      <a:pt x="46" y="69"/>
                      <a:pt x="63" y="79"/>
                      <a:pt x="72" y="89"/>
                    </a:cubicBezTo>
                    <a:cubicBezTo>
                      <a:pt x="91" y="108"/>
                      <a:pt x="102" y="142"/>
                      <a:pt x="7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4D823DE-3C76-4793-9871-30EB5B5FE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524" y="2332274"/>
                <a:ext cx="108083" cy="360788"/>
              </a:xfrm>
              <a:custGeom>
                <a:avLst/>
                <a:gdLst>
                  <a:gd name="T0" fmla="*/ 46 w 48"/>
                  <a:gd name="T1" fmla="*/ 91 h 174"/>
                  <a:gd name="T2" fmla="*/ 43 w 48"/>
                  <a:gd name="T3" fmla="*/ 19 h 174"/>
                  <a:gd name="T4" fmla="*/ 41 w 48"/>
                  <a:gd name="T5" fmla="*/ 17 h 174"/>
                  <a:gd name="T6" fmla="*/ 30 w 48"/>
                  <a:gd name="T7" fmla="*/ 7 h 174"/>
                  <a:gd name="T8" fmla="*/ 22 w 48"/>
                  <a:gd name="T9" fmla="*/ 3 h 174"/>
                  <a:gd name="T10" fmla="*/ 5 w 48"/>
                  <a:gd name="T11" fmla="*/ 11 h 174"/>
                  <a:gd name="T12" fmla="*/ 3 w 48"/>
                  <a:gd name="T13" fmla="*/ 80 h 174"/>
                  <a:gd name="T14" fmla="*/ 7 w 48"/>
                  <a:gd name="T15" fmla="*/ 149 h 174"/>
                  <a:gd name="T16" fmla="*/ 7 w 48"/>
                  <a:gd name="T17" fmla="*/ 150 h 174"/>
                  <a:gd name="T18" fmla="*/ 7 w 48"/>
                  <a:gd name="T19" fmla="*/ 151 h 174"/>
                  <a:gd name="T20" fmla="*/ 8 w 48"/>
                  <a:gd name="T21" fmla="*/ 152 h 174"/>
                  <a:gd name="T22" fmla="*/ 45 w 48"/>
                  <a:gd name="T23" fmla="*/ 151 h 174"/>
                  <a:gd name="T24" fmla="*/ 46 w 48"/>
                  <a:gd name="T25" fmla="*/ 91 h 174"/>
                  <a:gd name="T26" fmla="*/ 41 w 48"/>
                  <a:gd name="T27" fmla="*/ 155 h 174"/>
                  <a:gd name="T28" fmla="*/ 17 w 48"/>
                  <a:gd name="T29" fmla="*/ 159 h 174"/>
                  <a:gd name="T30" fmla="*/ 32 w 48"/>
                  <a:gd name="T31" fmla="*/ 150 h 174"/>
                  <a:gd name="T32" fmla="*/ 31 w 48"/>
                  <a:gd name="T33" fmla="*/ 83 h 174"/>
                  <a:gd name="T34" fmla="*/ 30 w 48"/>
                  <a:gd name="T35" fmla="*/ 15 h 174"/>
                  <a:gd name="T36" fmla="*/ 29 w 48"/>
                  <a:gd name="T37" fmla="*/ 10 h 174"/>
                  <a:gd name="T38" fmla="*/ 40 w 48"/>
                  <a:gd name="T39" fmla="*/ 21 h 174"/>
                  <a:gd name="T40" fmla="*/ 42 w 48"/>
                  <a:gd name="T41" fmla="*/ 98 h 174"/>
                  <a:gd name="T42" fmla="*/ 42 w 48"/>
                  <a:gd name="T43" fmla="*/ 134 h 174"/>
                  <a:gd name="T44" fmla="*/ 41 w 48"/>
                  <a:gd name="T45" fmla="*/ 1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74">
                    <a:moveTo>
                      <a:pt x="46" y="91"/>
                    </a:moveTo>
                    <a:cubicBezTo>
                      <a:pt x="46" y="67"/>
                      <a:pt x="45" y="43"/>
                      <a:pt x="43" y="19"/>
                    </a:cubicBezTo>
                    <a:cubicBezTo>
                      <a:pt x="43" y="18"/>
                      <a:pt x="42" y="17"/>
                      <a:pt x="41" y="17"/>
                    </a:cubicBezTo>
                    <a:cubicBezTo>
                      <a:pt x="39" y="13"/>
                      <a:pt x="34" y="9"/>
                      <a:pt x="30" y="7"/>
                    </a:cubicBezTo>
                    <a:cubicBezTo>
                      <a:pt x="28" y="5"/>
                      <a:pt x="25" y="4"/>
                      <a:pt x="22" y="3"/>
                    </a:cubicBezTo>
                    <a:cubicBezTo>
                      <a:pt x="15" y="0"/>
                      <a:pt x="6" y="2"/>
                      <a:pt x="5" y="11"/>
                    </a:cubicBezTo>
                    <a:cubicBezTo>
                      <a:pt x="0" y="34"/>
                      <a:pt x="2" y="57"/>
                      <a:pt x="3" y="80"/>
                    </a:cubicBezTo>
                    <a:cubicBezTo>
                      <a:pt x="4" y="103"/>
                      <a:pt x="4" y="127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1"/>
                      <a:pt x="7" y="15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5" y="171"/>
                      <a:pt x="42" y="174"/>
                      <a:pt x="45" y="151"/>
                    </a:cubicBezTo>
                    <a:cubicBezTo>
                      <a:pt x="48" y="132"/>
                      <a:pt x="46" y="111"/>
                      <a:pt x="46" y="91"/>
                    </a:cubicBezTo>
                    <a:close/>
                    <a:moveTo>
                      <a:pt x="41" y="155"/>
                    </a:moveTo>
                    <a:cubicBezTo>
                      <a:pt x="35" y="168"/>
                      <a:pt x="25" y="165"/>
                      <a:pt x="17" y="159"/>
                    </a:cubicBezTo>
                    <a:cubicBezTo>
                      <a:pt x="23" y="160"/>
                      <a:pt x="31" y="157"/>
                      <a:pt x="32" y="150"/>
                    </a:cubicBezTo>
                    <a:cubicBezTo>
                      <a:pt x="35" y="128"/>
                      <a:pt x="32" y="105"/>
                      <a:pt x="31" y="83"/>
                    </a:cubicBezTo>
                    <a:cubicBezTo>
                      <a:pt x="29" y="60"/>
                      <a:pt x="30" y="38"/>
                      <a:pt x="30" y="15"/>
                    </a:cubicBezTo>
                    <a:cubicBezTo>
                      <a:pt x="30" y="13"/>
                      <a:pt x="30" y="12"/>
                      <a:pt x="29" y="10"/>
                    </a:cubicBezTo>
                    <a:cubicBezTo>
                      <a:pt x="34" y="13"/>
                      <a:pt x="36" y="17"/>
                      <a:pt x="40" y="21"/>
                    </a:cubicBezTo>
                    <a:cubicBezTo>
                      <a:pt x="41" y="47"/>
                      <a:pt x="42" y="72"/>
                      <a:pt x="42" y="98"/>
                    </a:cubicBezTo>
                    <a:cubicBezTo>
                      <a:pt x="42" y="110"/>
                      <a:pt x="42" y="122"/>
                      <a:pt x="42" y="134"/>
                    </a:cubicBezTo>
                    <a:cubicBezTo>
                      <a:pt x="42" y="140"/>
                      <a:pt x="43" y="149"/>
                      <a:pt x="41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F9E837A-CBB8-4D09-A323-5644F81D4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741" y="2327707"/>
                <a:ext cx="237480" cy="360788"/>
              </a:xfrm>
              <a:custGeom>
                <a:avLst/>
                <a:gdLst>
                  <a:gd name="T0" fmla="*/ 98 w 106"/>
                  <a:gd name="T1" fmla="*/ 115 h 174"/>
                  <a:gd name="T2" fmla="*/ 95 w 106"/>
                  <a:gd name="T3" fmla="*/ 30 h 174"/>
                  <a:gd name="T4" fmla="*/ 73 w 106"/>
                  <a:gd name="T5" fmla="*/ 4 h 174"/>
                  <a:gd name="T6" fmla="*/ 54 w 106"/>
                  <a:gd name="T7" fmla="*/ 16 h 174"/>
                  <a:gd name="T8" fmla="*/ 55 w 106"/>
                  <a:gd name="T9" fmla="*/ 37 h 174"/>
                  <a:gd name="T10" fmla="*/ 54 w 106"/>
                  <a:gd name="T11" fmla="*/ 37 h 174"/>
                  <a:gd name="T12" fmla="*/ 50 w 106"/>
                  <a:gd name="T13" fmla="*/ 28 h 174"/>
                  <a:gd name="T14" fmla="*/ 49 w 106"/>
                  <a:gd name="T15" fmla="*/ 27 h 174"/>
                  <a:gd name="T16" fmla="*/ 35 w 106"/>
                  <a:gd name="T17" fmla="*/ 12 h 174"/>
                  <a:gd name="T18" fmla="*/ 19 w 106"/>
                  <a:gd name="T19" fmla="*/ 4 h 174"/>
                  <a:gd name="T20" fmla="*/ 18 w 106"/>
                  <a:gd name="T21" fmla="*/ 4 h 174"/>
                  <a:gd name="T22" fmla="*/ 3 w 106"/>
                  <a:gd name="T23" fmla="*/ 17 h 174"/>
                  <a:gd name="T24" fmla="*/ 2 w 106"/>
                  <a:gd name="T25" fmla="*/ 86 h 174"/>
                  <a:gd name="T26" fmla="*/ 4 w 106"/>
                  <a:gd name="T27" fmla="*/ 152 h 174"/>
                  <a:gd name="T28" fmla="*/ 5 w 106"/>
                  <a:gd name="T29" fmla="*/ 154 h 174"/>
                  <a:gd name="T30" fmla="*/ 35 w 106"/>
                  <a:gd name="T31" fmla="*/ 168 h 174"/>
                  <a:gd name="T32" fmla="*/ 44 w 106"/>
                  <a:gd name="T33" fmla="*/ 152 h 174"/>
                  <a:gd name="T34" fmla="*/ 45 w 106"/>
                  <a:gd name="T35" fmla="*/ 121 h 174"/>
                  <a:gd name="T36" fmla="*/ 58 w 106"/>
                  <a:gd name="T37" fmla="*/ 152 h 174"/>
                  <a:gd name="T38" fmla="*/ 62 w 106"/>
                  <a:gd name="T39" fmla="*/ 158 h 174"/>
                  <a:gd name="T40" fmla="*/ 87 w 106"/>
                  <a:gd name="T41" fmla="*/ 169 h 174"/>
                  <a:gd name="T42" fmla="*/ 98 w 106"/>
                  <a:gd name="T43" fmla="*/ 115 h 174"/>
                  <a:gd name="T44" fmla="*/ 40 w 106"/>
                  <a:gd name="T45" fmla="*/ 144 h 174"/>
                  <a:gd name="T46" fmla="*/ 26 w 106"/>
                  <a:gd name="T47" fmla="*/ 165 h 174"/>
                  <a:gd name="T48" fmla="*/ 13 w 106"/>
                  <a:gd name="T49" fmla="*/ 161 h 174"/>
                  <a:gd name="T50" fmla="*/ 28 w 106"/>
                  <a:gd name="T51" fmla="*/ 152 h 174"/>
                  <a:gd name="T52" fmla="*/ 30 w 106"/>
                  <a:gd name="T53" fmla="*/ 86 h 174"/>
                  <a:gd name="T54" fmla="*/ 30 w 106"/>
                  <a:gd name="T55" fmla="*/ 85 h 174"/>
                  <a:gd name="T56" fmla="*/ 40 w 106"/>
                  <a:gd name="T57" fmla="*/ 110 h 174"/>
                  <a:gd name="T58" fmla="*/ 40 w 106"/>
                  <a:gd name="T59" fmla="*/ 144 h 174"/>
                  <a:gd name="T60" fmla="*/ 29 w 106"/>
                  <a:gd name="T61" fmla="*/ 13 h 174"/>
                  <a:gd name="T62" fmla="*/ 29 w 106"/>
                  <a:gd name="T63" fmla="*/ 12 h 174"/>
                  <a:gd name="T64" fmla="*/ 33 w 106"/>
                  <a:gd name="T65" fmla="*/ 15 h 174"/>
                  <a:gd name="T66" fmla="*/ 46 w 106"/>
                  <a:gd name="T67" fmla="*/ 30 h 174"/>
                  <a:gd name="T68" fmla="*/ 47 w 106"/>
                  <a:gd name="T69" fmla="*/ 31 h 174"/>
                  <a:gd name="T70" fmla="*/ 50 w 106"/>
                  <a:gd name="T71" fmla="*/ 41 h 174"/>
                  <a:gd name="T72" fmla="*/ 55 w 106"/>
                  <a:gd name="T73" fmla="*/ 51 h 174"/>
                  <a:gd name="T74" fmla="*/ 56 w 106"/>
                  <a:gd name="T75" fmla="*/ 78 h 174"/>
                  <a:gd name="T76" fmla="*/ 29 w 106"/>
                  <a:gd name="T77" fmla="*/ 13 h 174"/>
                  <a:gd name="T78" fmla="*/ 95 w 106"/>
                  <a:gd name="T79" fmla="*/ 146 h 174"/>
                  <a:gd name="T80" fmla="*/ 67 w 106"/>
                  <a:gd name="T81" fmla="*/ 161 h 174"/>
                  <a:gd name="T82" fmla="*/ 85 w 106"/>
                  <a:gd name="T83" fmla="*/ 149 h 174"/>
                  <a:gd name="T84" fmla="*/ 81 w 106"/>
                  <a:gd name="T85" fmla="*/ 16 h 174"/>
                  <a:gd name="T86" fmla="*/ 79 w 106"/>
                  <a:gd name="T87" fmla="*/ 10 h 174"/>
                  <a:gd name="T88" fmla="*/ 93 w 106"/>
                  <a:gd name="T89" fmla="*/ 91 h 174"/>
                  <a:gd name="T90" fmla="*/ 95 w 106"/>
                  <a:gd name="T91" fmla="*/ 130 h 174"/>
                  <a:gd name="T92" fmla="*/ 95 w 106"/>
                  <a:gd name="T93" fmla="*/ 1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174">
                    <a:moveTo>
                      <a:pt x="98" y="115"/>
                    </a:moveTo>
                    <a:cubicBezTo>
                      <a:pt x="97" y="87"/>
                      <a:pt x="99" y="58"/>
                      <a:pt x="95" y="30"/>
                    </a:cubicBezTo>
                    <a:cubicBezTo>
                      <a:pt x="93" y="17"/>
                      <a:pt x="86" y="4"/>
                      <a:pt x="73" y="4"/>
                    </a:cubicBezTo>
                    <a:cubicBezTo>
                      <a:pt x="65" y="0"/>
                      <a:pt x="53" y="4"/>
                      <a:pt x="54" y="16"/>
                    </a:cubicBezTo>
                    <a:cubicBezTo>
                      <a:pt x="54" y="23"/>
                      <a:pt x="54" y="30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4"/>
                      <a:pt x="51" y="31"/>
                      <a:pt x="50" y="28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5" y="21"/>
                      <a:pt x="41" y="16"/>
                      <a:pt x="35" y="12"/>
                    </a:cubicBezTo>
                    <a:cubicBezTo>
                      <a:pt x="31" y="8"/>
                      <a:pt x="25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1" y="2"/>
                      <a:pt x="3" y="6"/>
                      <a:pt x="3" y="1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108"/>
                      <a:pt x="0" y="131"/>
                      <a:pt x="4" y="152"/>
                    </a:cubicBezTo>
                    <a:cubicBezTo>
                      <a:pt x="4" y="153"/>
                      <a:pt x="4" y="153"/>
                      <a:pt x="5" y="154"/>
                    </a:cubicBezTo>
                    <a:cubicBezTo>
                      <a:pt x="5" y="166"/>
                      <a:pt x="25" y="173"/>
                      <a:pt x="35" y="168"/>
                    </a:cubicBezTo>
                    <a:cubicBezTo>
                      <a:pt x="41" y="165"/>
                      <a:pt x="43" y="159"/>
                      <a:pt x="44" y="152"/>
                    </a:cubicBezTo>
                    <a:cubicBezTo>
                      <a:pt x="45" y="142"/>
                      <a:pt x="45" y="131"/>
                      <a:pt x="45" y="121"/>
                    </a:cubicBezTo>
                    <a:cubicBezTo>
                      <a:pt x="49" y="131"/>
                      <a:pt x="53" y="142"/>
                      <a:pt x="58" y="152"/>
                    </a:cubicBezTo>
                    <a:cubicBezTo>
                      <a:pt x="59" y="155"/>
                      <a:pt x="60" y="156"/>
                      <a:pt x="62" y="158"/>
                    </a:cubicBezTo>
                    <a:cubicBezTo>
                      <a:pt x="65" y="168"/>
                      <a:pt x="76" y="174"/>
                      <a:pt x="87" y="169"/>
                    </a:cubicBezTo>
                    <a:cubicBezTo>
                      <a:pt x="106" y="161"/>
                      <a:pt x="99" y="131"/>
                      <a:pt x="98" y="115"/>
                    </a:cubicBezTo>
                    <a:close/>
                    <a:moveTo>
                      <a:pt x="40" y="144"/>
                    </a:moveTo>
                    <a:cubicBezTo>
                      <a:pt x="40" y="154"/>
                      <a:pt x="39" y="165"/>
                      <a:pt x="26" y="165"/>
                    </a:cubicBezTo>
                    <a:cubicBezTo>
                      <a:pt x="23" y="166"/>
                      <a:pt x="17" y="164"/>
                      <a:pt x="13" y="161"/>
                    </a:cubicBezTo>
                    <a:cubicBezTo>
                      <a:pt x="19" y="162"/>
                      <a:pt x="26" y="159"/>
                      <a:pt x="28" y="152"/>
                    </a:cubicBezTo>
                    <a:cubicBezTo>
                      <a:pt x="32" y="131"/>
                      <a:pt x="30" y="108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3" y="93"/>
                      <a:pt x="37" y="102"/>
                      <a:pt x="40" y="110"/>
                    </a:cubicBezTo>
                    <a:cubicBezTo>
                      <a:pt x="40" y="121"/>
                      <a:pt x="40" y="133"/>
                      <a:pt x="40" y="14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29" y="12"/>
                      <a:pt x="29" y="12"/>
                    </a:cubicBezTo>
                    <a:cubicBezTo>
                      <a:pt x="30" y="13"/>
                      <a:pt x="32" y="14"/>
                      <a:pt x="33" y="15"/>
                    </a:cubicBezTo>
                    <a:cubicBezTo>
                      <a:pt x="39" y="19"/>
                      <a:pt x="43" y="25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8" y="34"/>
                      <a:pt x="49" y="38"/>
                      <a:pt x="50" y="41"/>
                    </a:cubicBezTo>
                    <a:cubicBezTo>
                      <a:pt x="52" y="44"/>
                      <a:pt x="53" y="48"/>
                      <a:pt x="55" y="51"/>
                    </a:cubicBezTo>
                    <a:cubicBezTo>
                      <a:pt x="56" y="60"/>
                      <a:pt x="56" y="69"/>
                      <a:pt x="56" y="78"/>
                    </a:cubicBezTo>
                    <a:cubicBezTo>
                      <a:pt x="47" y="56"/>
                      <a:pt x="38" y="35"/>
                      <a:pt x="29" y="13"/>
                    </a:cubicBezTo>
                    <a:close/>
                    <a:moveTo>
                      <a:pt x="95" y="146"/>
                    </a:moveTo>
                    <a:cubicBezTo>
                      <a:pt x="95" y="162"/>
                      <a:pt x="78" y="170"/>
                      <a:pt x="67" y="161"/>
                    </a:cubicBezTo>
                    <a:cubicBezTo>
                      <a:pt x="75" y="164"/>
                      <a:pt x="85" y="160"/>
                      <a:pt x="85" y="149"/>
                    </a:cubicBezTo>
                    <a:cubicBezTo>
                      <a:pt x="85" y="104"/>
                      <a:pt x="83" y="60"/>
                      <a:pt x="81" y="16"/>
                    </a:cubicBezTo>
                    <a:cubicBezTo>
                      <a:pt x="81" y="13"/>
                      <a:pt x="80" y="11"/>
                      <a:pt x="79" y="10"/>
                    </a:cubicBezTo>
                    <a:cubicBezTo>
                      <a:pt x="98" y="20"/>
                      <a:pt x="93" y="74"/>
                      <a:pt x="93" y="91"/>
                    </a:cubicBezTo>
                    <a:cubicBezTo>
                      <a:pt x="94" y="104"/>
                      <a:pt x="94" y="117"/>
                      <a:pt x="95" y="130"/>
                    </a:cubicBezTo>
                    <a:cubicBezTo>
                      <a:pt x="95" y="135"/>
                      <a:pt x="96" y="141"/>
                      <a:pt x="95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1F26322-FFFA-4735-A646-FB6B8506C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0177" y="2326185"/>
                <a:ext cx="193333" cy="372966"/>
              </a:xfrm>
              <a:custGeom>
                <a:avLst/>
                <a:gdLst>
                  <a:gd name="T0" fmla="*/ 55 w 86"/>
                  <a:gd name="T1" fmla="*/ 143 h 180"/>
                  <a:gd name="T2" fmla="*/ 55 w 86"/>
                  <a:gd name="T3" fmla="*/ 143 h 180"/>
                  <a:gd name="T4" fmla="*/ 49 w 86"/>
                  <a:gd name="T5" fmla="*/ 142 h 180"/>
                  <a:gd name="T6" fmla="*/ 49 w 86"/>
                  <a:gd name="T7" fmla="*/ 134 h 180"/>
                  <a:gd name="T8" fmla="*/ 49 w 86"/>
                  <a:gd name="T9" fmla="*/ 126 h 180"/>
                  <a:gd name="T10" fmla="*/ 71 w 86"/>
                  <a:gd name="T11" fmla="*/ 105 h 180"/>
                  <a:gd name="T12" fmla="*/ 53 w 86"/>
                  <a:gd name="T13" fmla="*/ 89 h 180"/>
                  <a:gd name="T14" fmla="*/ 50 w 86"/>
                  <a:gd name="T15" fmla="*/ 88 h 180"/>
                  <a:gd name="T16" fmla="*/ 45 w 86"/>
                  <a:gd name="T17" fmla="*/ 88 h 180"/>
                  <a:gd name="T18" fmla="*/ 47 w 86"/>
                  <a:gd name="T19" fmla="*/ 66 h 180"/>
                  <a:gd name="T20" fmla="*/ 46 w 86"/>
                  <a:gd name="T21" fmla="*/ 39 h 180"/>
                  <a:gd name="T22" fmla="*/ 75 w 86"/>
                  <a:gd name="T23" fmla="*/ 23 h 180"/>
                  <a:gd name="T24" fmla="*/ 57 w 86"/>
                  <a:gd name="T25" fmla="*/ 3 h 180"/>
                  <a:gd name="T26" fmla="*/ 29 w 86"/>
                  <a:gd name="T27" fmla="*/ 2 h 180"/>
                  <a:gd name="T28" fmla="*/ 5 w 86"/>
                  <a:gd name="T29" fmla="*/ 16 h 180"/>
                  <a:gd name="T30" fmla="*/ 3 w 86"/>
                  <a:gd name="T31" fmla="*/ 22 h 180"/>
                  <a:gd name="T32" fmla="*/ 7 w 86"/>
                  <a:gd name="T33" fmla="*/ 145 h 180"/>
                  <a:gd name="T34" fmla="*/ 7 w 86"/>
                  <a:gd name="T35" fmla="*/ 148 h 180"/>
                  <a:gd name="T36" fmla="*/ 8 w 86"/>
                  <a:gd name="T37" fmla="*/ 157 h 180"/>
                  <a:gd name="T38" fmla="*/ 10 w 86"/>
                  <a:gd name="T39" fmla="*/ 161 h 180"/>
                  <a:gd name="T40" fmla="*/ 24 w 86"/>
                  <a:gd name="T41" fmla="*/ 178 h 180"/>
                  <a:gd name="T42" fmla="*/ 39 w 86"/>
                  <a:gd name="T43" fmla="*/ 179 h 180"/>
                  <a:gd name="T44" fmla="*/ 64 w 86"/>
                  <a:gd name="T45" fmla="*/ 178 h 180"/>
                  <a:gd name="T46" fmla="*/ 55 w 86"/>
                  <a:gd name="T47" fmla="*/ 143 h 180"/>
                  <a:gd name="T48" fmla="*/ 50 w 86"/>
                  <a:gd name="T49" fmla="*/ 113 h 180"/>
                  <a:gd name="T50" fmla="*/ 62 w 86"/>
                  <a:gd name="T51" fmla="*/ 100 h 180"/>
                  <a:gd name="T52" fmla="*/ 61 w 86"/>
                  <a:gd name="T53" fmla="*/ 95 h 180"/>
                  <a:gd name="T54" fmla="*/ 66 w 86"/>
                  <a:gd name="T55" fmla="*/ 108 h 180"/>
                  <a:gd name="T56" fmla="*/ 46 w 86"/>
                  <a:gd name="T57" fmla="*/ 123 h 180"/>
                  <a:gd name="T58" fmla="*/ 45 w 86"/>
                  <a:gd name="T59" fmla="*/ 126 h 180"/>
                  <a:gd name="T60" fmla="*/ 46 w 86"/>
                  <a:gd name="T61" fmla="*/ 142 h 180"/>
                  <a:gd name="T62" fmla="*/ 35 w 86"/>
                  <a:gd name="T63" fmla="*/ 142 h 180"/>
                  <a:gd name="T64" fmla="*/ 34 w 86"/>
                  <a:gd name="T65" fmla="*/ 142 h 180"/>
                  <a:gd name="T66" fmla="*/ 33 w 86"/>
                  <a:gd name="T67" fmla="*/ 127 h 180"/>
                  <a:gd name="T68" fmla="*/ 33 w 86"/>
                  <a:gd name="T69" fmla="*/ 110 h 180"/>
                  <a:gd name="T70" fmla="*/ 50 w 86"/>
                  <a:gd name="T71" fmla="*/ 113 h 180"/>
                  <a:gd name="T72" fmla="*/ 41 w 86"/>
                  <a:gd name="T73" fmla="*/ 26 h 180"/>
                  <a:gd name="T74" fmla="*/ 64 w 86"/>
                  <a:gd name="T75" fmla="*/ 22 h 180"/>
                  <a:gd name="T76" fmla="*/ 66 w 86"/>
                  <a:gd name="T77" fmla="*/ 10 h 180"/>
                  <a:gd name="T78" fmla="*/ 70 w 86"/>
                  <a:gd name="T79" fmla="*/ 25 h 180"/>
                  <a:gd name="T80" fmla="*/ 45 w 86"/>
                  <a:gd name="T81" fmla="*/ 37 h 180"/>
                  <a:gd name="T82" fmla="*/ 44 w 86"/>
                  <a:gd name="T83" fmla="*/ 37 h 180"/>
                  <a:gd name="T84" fmla="*/ 43 w 86"/>
                  <a:gd name="T85" fmla="*/ 39 h 180"/>
                  <a:gd name="T86" fmla="*/ 43 w 86"/>
                  <a:gd name="T87" fmla="*/ 66 h 180"/>
                  <a:gd name="T88" fmla="*/ 43 w 86"/>
                  <a:gd name="T89" fmla="*/ 88 h 180"/>
                  <a:gd name="T90" fmla="*/ 32 w 86"/>
                  <a:gd name="T91" fmla="*/ 89 h 180"/>
                  <a:gd name="T92" fmla="*/ 30 w 86"/>
                  <a:gd name="T93" fmla="*/ 26 h 180"/>
                  <a:gd name="T94" fmla="*/ 41 w 86"/>
                  <a:gd name="T95" fmla="*/ 26 h 180"/>
                  <a:gd name="T96" fmla="*/ 62 w 86"/>
                  <a:gd name="T97" fmla="*/ 174 h 180"/>
                  <a:gd name="T98" fmla="*/ 41 w 86"/>
                  <a:gd name="T99" fmla="*/ 175 h 180"/>
                  <a:gd name="T100" fmla="*/ 21 w 86"/>
                  <a:gd name="T101" fmla="*/ 171 h 180"/>
                  <a:gd name="T102" fmla="*/ 15 w 86"/>
                  <a:gd name="T103" fmla="*/ 165 h 180"/>
                  <a:gd name="T104" fmla="*/ 35 w 86"/>
                  <a:gd name="T105" fmla="*/ 167 h 180"/>
                  <a:gd name="T106" fmla="*/ 62 w 86"/>
                  <a:gd name="T107" fmla="*/ 165 h 180"/>
                  <a:gd name="T108" fmla="*/ 66 w 86"/>
                  <a:gd name="T109" fmla="*/ 151 h 180"/>
                  <a:gd name="T110" fmla="*/ 62 w 86"/>
                  <a:gd name="T111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180">
                    <a:moveTo>
                      <a:pt x="55" y="143"/>
                    </a:moveTo>
                    <a:cubicBezTo>
                      <a:pt x="55" y="143"/>
                      <a:pt x="55" y="143"/>
                      <a:pt x="55" y="143"/>
                    </a:cubicBezTo>
                    <a:cubicBezTo>
                      <a:pt x="53" y="143"/>
                      <a:pt x="51" y="143"/>
                      <a:pt x="49" y="142"/>
                    </a:cubicBezTo>
                    <a:cubicBezTo>
                      <a:pt x="49" y="140"/>
                      <a:pt x="49" y="137"/>
                      <a:pt x="49" y="134"/>
                    </a:cubicBezTo>
                    <a:cubicBezTo>
                      <a:pt x="49" y="131"/>
                      <a:pt x="49" y="129"/>
                      <a:pt x="49" y="126"/>
                    </a:cubicBezTo>
                    <a:cubicBezTo>
                      <a:pt x="60" y="126"/>
                      <a:pt x="71" y="118"/>
                      <a:pt x="71" y="105"/>
                    </a:cubicBezTo>
                    <a:cubicBezTo>
                      <a:pt x="70" y="97"/>
                      <a:pt x="62" y="87"/>
                      <a:pt x="53" y="89"/>
                    </a:cubicBezTo>
                    <a:cubicBezTo>
                      <a:pt x="52" y="88"/>
                      <a:pt x="51" y="88"/>
                      <a:pt x="50" y="88"/>
                    </a:cubicBezTo>
                    <a:cubicBezTo>
                      <a:pt x="48" y="88"/>
                      <a:pt x="46" y="88"/>
                      <a:pt x="45" y="88"/>
                    </a:cubicBezTo>
                    <a:cubicBezTo>
                      <a:pt x="47" y="81"/>
                      <a:pt x="46" y="73"/>
                      <a:pt x="47" y="66"/>
                    </a:cubicBezTo>
                    <a:cubicBezTo>
                      <a:pt x="47" y="57"/>
                      <a:pt x="47" y="48"/>
                      <a:pt x="46" y="39"/>
                    </a:cubicBezTo>
                    <a:cubicBezTo>
                      <a:pt x="58" y="45"/>
                      <a:pt x="73" y="36"/>
                      <a:pt x="75" y="23"/>
                    </a:cubicBezTo>
                    <a:cubicBezTo>
                      <a:pt x="76" y="13"/>
                      <a:pt x="67" y="1"/>
                      <a:pt x="57" y="3"/>
                    </a:cubicBezTo>
                    <a:cubicBezTo>
                      <a:pt x="48" y="0"/>
                      <a:pt x="37" y="2"/>
                      <a:pt x="29" y="2"/>
                    </a:cubicBezTo>
                    <a:cubicBezTo>
                      <a:pt x="21" y="1"/>
                      <a:pt x="0" y="1"/>
                      <a:pt x="5" y="16"/>
                    </a:cubicBezTo>
                    <a:cubicBezTo>
                      <a:pt x="4" y="17"/>
                      <a:pt x="3" y="19"/>
                      <a:pt x="3" y="22"/>
                    </a:cubicBezTo>
                    <a:cubicBezTo>
                      <a:pt x="4" y="63"/>
                      <a:pt x="5" y="104"/>
                      <a:pt x="7" y="145"/>
                    </a:cubicBezTo>
                    <a:cubicBezTo>
                      <a:pt x="7" y="146"/>
                      <a:pt x="7" y="147"/>
                      <a:pt x="7" y="148"/>
                    </a:cubicBezTo>
                    <a:cubicBezTo>
                      <a:pt x="6" y="151"/>
                      <a:pt x="7" y="154"/>
                      <a:pt x="8" y="157"/>
                    </a:cubicBezTo>
                    <a:cubicBezTo>
                      <a:pt x="8" y="158"/>
                      <a:pt x="9" y="160"/>
                      <a:pt x="10" y="161"/>
                    </a:cubicBezTo>
                    <a:cubicBezTo>
                      <a:pt x="13" y="168"/>
                      <a:pt x="17" y="175"/>
                      <a:pt x="24" y="178"/>
                    </a:cubicBezTo>
                    <a:cubicBezTo>
                      <a:pt x="28" y="180"/>
                      <a:pt x="34" y="179"/>
                      <a:pt x="39" y="179"/>
                    </a:cubicBezTo>
                    <a:cubicBezTo>
                      <a:pt x="47" y="179"/>
                      <a:pt x="56" y="180"/>
                      <a:pt x="64" y="178"/>
                    </a:cubicBezTo>
                    <a:cubicBezTo>
                      <a:pt x="86" y="170"/>
                      <a:pt x="73" y="144"/>
                      <a:pt x="55" y="143"/>
                    </a:cubicBezTo>
                    <a:close/>
                    <a:moveTo>
                      <a:pt x="50" y="113"/>
                    </a:moveTo>
                    <a:cubicBezTo>
                      <a:pt x="57" y="113"/>
                      <a:pt x="62" y="107"/>
                      <a:pt x="62" y="100"/>
                    </a:cubicBezTo>
                    <a:cubicBezTo>
                      <a:pt x="62" y="98"/>
                      <a:pt x="62" y="97"/>
                      <a:pt x="61" y="95"/>
                    </a:cubicBezTo>
                    <a:cubicBezTo>
                      <a:pt x="65" y="98"/>
                      <a:pt x="67" y="102"/>
                      <a:pt x="66" y="108"/>
                    </a:cubicBezTo>
                    <a:cubicBezTo>
                      <a:pt x="65" y="118"/>
                      <a:pt x="55" y="123"/>
                      <a:pt x="46" y="123"/>
                    </a:cubicBezTo>
                    <a:cubicBezTo>
                      <a:pt x="45" y="123"/>
                      <a:pt x="44" y="125"/>
                      <a:pt x="45" y="126"/>
                    </a:cubicBezTo>
                    <a:cubicBezTo>
                      <a:pt x="44" y="131"/>
                      <a:pt x="45" y="137"/>
                      <a:pt x="46" y="142"/>
                    </a:cubicBezTo>
                    <a:cubicBezTo>
                      <a:pt x="42" y="142"/>
                      <a:pt x="38" y="142"/>
                      <a:pt x="35" y="142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4" y="137"/>
                      <a:pt x="33" y="132"/>
                      <a:pt x="33" y="127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8" y="112"/>
                      <a:pt x="44" y="112"/>
                      <a:pt x="50" y="113"/>
                    </a:cubicBezTo>
                    <a:close/>
                    <a:moveTo>
                      <a:pt x="41" y="26"/>
                    </a:moveTo>
                    <a:cubicBezTo>
                      <a:pt x="50" y="27"/>
                      <a:pt x="58" y="28"/>
                      <a:pt x="64" y="22"/>
                    </a:cubicBezTo>
                    <a:cubicBezTo>
                      <a:pt x="67" y="19"/>
                      <a:pt x="68" y="14"/>
                      <a:pt x="66" y="10"/>
                    </a:cubicBezTo>
                    <a:cubicBezTo>
                      <a:pt x="70" y="13"/>
                      <a:pt x="73" y="18"/>
                      <a:pt x="70" y="25"/>
                    </a:cubicBezTo>
                    <a:cubicBezTo>
                      <a:pt x="67" y="37"/>
                      <a:pt x="55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ubicBezTo>
                      <a:pt x="44" y="37"/>
                      <a:pt x="43" y="38"/>
                      <a:pt x="43" y="39"/>
                    </a:cubicBezTo>
                    <a:cubicBezTo>
                      <a:pt x="42" y="48"/>
                      <a:pt x="43" y="57"/>
                      <a:pt x="43" y="66"/>
                    </a:cubicBezTo>
                    <a:cubicBezTo>
                      <a:pt x="43" y="73"/>
                      <a:pt x="41" y="81"/>
                      <a:pt x="43" y="88"/>
                    </a:cubicBezTo>
                    <a:cubicBezTo>
                      <a:pt x="39" y="88"/>
                      <a:pt x="36" y="88"/>
                      <a:pt x="32" y="89"/>
                    </a:cubicBezTo>
                    <a:cubicBezTo>
                      <a:pt x="32" y="68"/>
                      <a:pt x="31" y="47"/>
                      <a:pt x="30" y="26"/>
                    </a:cubicBezTo>
                    <a:cubicBezTo>
                      <a:pt x="34" y="26"/>
                      <a:pt x="38" y="26"/>
                      <a:pt x="41" y="26"/>
                    </a:cubicBezTo>
                    <a:close/>
                    <a:moveTo>
                      <a:pt x="62" y="174"/>
                    </a:moveTo>
                    <a:cubicBezTo>
                      <a:pt x="56" y="177"/>
                      <a:pt x="47" y="175"/>
                      <a:pt x="41" y="175"/>
                    </a:cubicBezTo>
                    <a:cubicBezTo>
                      <a:pt x="34" y="175"/>
                      <a:pt x="27" y="176"/>
                      <a:pt x="21" y="171"/>
                    </a:cubicBezTo>
                    <a:cubicBezTo>
                      <a:pt x="19" y="170"/>
                      <a:pt x="17" y="167"/>
                      <a:pt x="15" y="165"/>
                    </a:cubicBezTo>
                    <a:cubicBezTo>
                      <a:pt x="21" y="167"/>
                      <a:pt x="28" y="167"/>
                      <a:pt x="35" y="167"/>
                    </a:cubicBezTo>
                    <a:cubicBezTo>
                      <a:pt x="44" y="168"/>
                      <a:pt x="54" y="169"/>
                      <a:pt x="62" y="165"/>
                    </a:cubicBezTo>
                    <a:cubicBezTo>
                      <a:pt x="67" y="162"/>
                      <a:pt x="68" y="155"/>
                      <a:pt x="66" y="151"/>
                    </a:cubicBezTo>
                    <a:cubicBezTo>
                      <a:pt x="74" y="157"/>
                      <a:pt x="73" y="165"/>
                      <a:pt x="62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6E4E373-A132-4A1B-9729-175596BF0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3300" y="2297261"/>
                <a:ext cx="229868" cy="415591"/>
              </a:xfrm>
              <a:custGeom>
                <a:avLst/>
                <a:gdLst>
                  <a:gd name="T0" fmla="*/ 92 w 102"/>
                  <a:gd name="T1" fmla="*/ 111 h 201"/>
                  <a:gd name="T2" fmla="*/ 72 w 102"/>
                  <a:gd name="T3" fmla="*/ 83 h 201"/>
                  <a:gd name="T4" fmla="*/ 59 w 102"/>
                  <a:gd name="T5" fmla="*/ 69 h 201"/>
                  <a:gd name="T6" fmla="*/ 51 w 102"/>
                  <a:gd name="T7" fmla="*/ 43 h 201"/>
                  <a:gd name="T8" fmla="*/ 51 w 102"/>
                  <a:gd name="T9" fmla="*/ 42 h 201"/>
                  <a:gd name="T10" fmla="*/ 54 w 102"/>
                  <a:gd name="T11" fmla="*/ 46 h 201"/>
                  <a:gd name="T12" fmla="*/ 72 w 102"/>
                  <a:gd name="T13" fmla="*/ 55 h 201"/>
                  <a:gd name="T14" fmla="*/ 86 w 102"/>
                  <a:gd name="T15" fmla="*/ 30 h 201"/>
                  <a:gd name="T16" fmla="*/ 27 w 102"/>
                  <a:gd name="T17" fmla="*/ 11 h 201"/>
                  <a:gd name="T18" fmla="*/ 1 w 102"/>
                  <a:gd name="T19" fmla="*/ 52 h 201"/>
                  <a:gd name="T20" fmla="*/ 44 w 102"/>
                  <a:gd name="T21" fmla="*/ 111 h 201"/>
                  <a:gd name="T22" fmla="*/ 54 w 102"/>
                  <a:gd name="T23" fmla="*/ 153 h 201"/>
                  <a:gd name="T24" fmla="*/ 49 w 102"/>
                  <a:gd name="T25" fmla="*/ 157 h 201"/>
                  <a:gd name="T26" fmla="*/ 42 w 102"/>
                  <a:gd name="T27" fmla="*/ 135 h 201"/>
                  <a:gd name="T28" fmla="*/ 31 w 102"/>
                  <a:gd name="T29" fmla="*/ 130 h 201"/>
                  <a:gd name="T30" fmla="*/ 27 w 102"/>
                  <a:gd name="T31" fmla="*/ 129 h 201"/>
                  <a:gd name="T32" fmla="*/ 24 w 102"/>
                  <a:gd name="T33" fmla="*/ 130 h 201"/>
                  <a:gd name="T34" fmla="*/ 21 w 102"/>
                  <a:gd name="T35" fmla="*/ 130 h 201"/>
                  <a:gd name="T36" fmla="*/ 12 w 102"/>
                  <a:gd name="T37" fmla="*/ 139 h 201"/>
                  <a:gd name="T38" fmla="*/ 22 w 102"/>
                  <a:gd name="T39" fmla="*/ 176 h 201"/>
                  <a:gd name="T40" fmla="*/ 95 w 102"/>
                  <a:gd name="T41" fmla="*/ 165 h 201"/>
                  <a:gd name="T42" fmla="*/ 92 w 102"/>
                  <a:gd name="T43" fmla="*/ 111 h 201"/>
                  <a:gd name="T44" fmla="*/ 68 w 102"/>
                  <a:gd name="T45" fmla="*/ 13 h 201"/>
                  <a:gd name="T46" fmla="*/ 82 w 102"/>
                  <a:gd name="T47" fmla="*/ 34 h 201"/>
                  <a:gd name="T48" fmla="*/ 77 w 102"/>
                  <a:gd name="T49" fmla="*/ 47 h 201"/>
                  <a:gd name="T50" fmla="*/ 65 w 102"/>
                  <a:gd name="T51" fmla="*/ 51 h 201"/>
                  <a:gd name="T52" fmla="*/ 66 w 102"/>
                  <a:gd name="T53" fmla="*/ 50 h 201"/>
                  <a:gd name="T54" fmla="*/ 43 w 102"/>
                  <a:gd name="T55" fmla="*/ 9 h 201"/>
                  <a:gd name="T56" fmla="*/ 42 w 102"/>
                  <a:gd name="T57" fmla="*/ 9 h 201"/>
                  <a:gd name="T58" fmla="*/ 68 w 102"/>
                  <a:gd name="T59" fmla="*/ 13 h 201"/>
                  <a:gd name="T60" fmla="*/ 37 w 102"/>
                  <a:gd name="T61" fmla="*/ 150 h 201"/>
                  <a:gd name="T62" fmla="*/ 35 w 102"/>
                  <a:gd name="T63" fmla="*/ 135 h 201"/>
                  <a:gd name="T64" fmla="*/ 43 w 102"/>
                  <a:gd name="T65" fmla="*/ 141 h 201"/>
                  <a:gd name="T66" fmla="*/ 45 w 102"/>
                  <a:gd name="T67" fmla="*/ 158 h 201"/>
                  <a:gd name="T68" fmla="*/ 45 w 102"/>
                  <a:gd name="T69" fmla="*/ 158 h 201"/>
                  <a:gd name="T70" fmla="*/ 37 w 102"/>
                  <a:gd name="T71" fmla="*/ 150 h 201"/>
                  <a:gd name="T72" fmla="*/ 89 w 102"/>
                  <a:gd name="T73" fmla="*/ 169 h 201"/>
                  <a:gd name="T74" fmla="*/ 41 w 102"/>
                  <a:gd name="T75" fmla="*/ 185 h 201"/>
                  <a:gd name="T76" fmla="*/ 49 w 102"/>
                  <a:gd name="T77" fmla="*/ 185 h 201"/>
                  <a:gd name="T78" fmla="*/ 81 w 102"/>
                  <a:gd name="T79" fmla="*/ 128 h 201"/>
                  <a:gd name="T80" fmla="*/ 63 w 102"/>
                  <a:gd name="T81" fmla="*/ 91 h 201"/>
                  <a:gd name="T82" fmla="*/ 33 w 102"/>
                  <a:gd name="T83" fmla="*/ 63 h 201"/>
                  <a:gd name="T84" fmla="*/ 28 w 102"/>
                  <a:gd name="T85" fmla="*/ 44 h 201"/>
                  <a:gd name="T86" fmla="*/ 45 w 102"/>
                  <a:gd name="T87" fmla="*/ 36 h 201"/>
                  <a:gd name="T88" fmla="*/ 49 w 102"/>
                  <a:gd name="T89" fmla="*/ 40 h 201"/>
                  <a:gd name="T90" fmla="*/ 44 w 102"/>
                  <a:gd name="T91" fmla="*/ 59 h 201"/>
                  <a:gd name="T92" fmla="*/ 82 w 102"/>
                  <a:gd name="T93" fmla="*/ 103 h 201"/>
                  <a:gd name="T94" fmla="*/ 89 w 102"/>
                  <a:gd name="T95" fmla="*/ 1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201">
                    <a:moveTo>
                      <a:pt x="92" y="111"/>
                    </a:moveTo>
                    <a:cubicBezTo>
                      <a:pt x="87" y="101"/>
                      <a:pt x="80" y="92"/>
                      <a:pt x="72" y="83"/>
                    </a:cubicBezTo>
                    <a:cubicBezTo>
                      <a:pt x="68" y="79"/>
                      <a:pt x="64" y="74"/>
                      <a:pt x="59" y="69"/>
                    </a:cubicBezTo>
                    <a:cubicBezTo>
                      <a:pt x="56" y="66"/>
                      <a:pt x="34" y="47"/>
                      <a:pt x="51" y="43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2" y="44"/>
                      <a:pt x="53" y="45"/>
                      <a:pt x="54" y="46"/>
                    </a:cubicBezTo>
                    <a:cubicBezTo>
                      <a:pt x="57" y="53"/>
                      <a:pt x="64" y="56"/>
                      <a:pt x="72" y="55"/>
                    </a:cubicBezTo>
                    <a:cubicBezTo>
                      <a:pt x="82" y="52"/>
                      <a:pt x="87" y="41"/>
                      <a:pt x="86" y="30"/>
                    </a:cubicBezTo>
                    <a:cubicBezTo>
                      <a:pt x="80" y="4"/>
                      <a:pt x="47" y="0"/>
                      <a:pt x="27" y="11"/>
                    </a:cubicBezTo>
                    <a:cubicBezTo>
                      <a:pt x="11" y="16"/>
                      <a:pt x="0" y="34"/>
                      <a:pt x="1" y="52"/>
                    </a:cubicBezTo>
                    <a:cubicBezTo>
                      <a:pt x="2" y="80"/>
                      <a:pt x="29" y="91"/>
                      <a:pt x="44" y="111"/>
                    </a:cubicBezTo>
                    <a:cubicBezTo>
                      <a:pt x="52" y="121"/>
                      <a:pt x="61" y="140"/>
                      <a:pt x="54" y="153"/>
                    </a:cubicBezTo>
                    <a:cubicBezTo>
                      <a:pt x="53" y="155"/>
                      <a:pt x="51" y="157"/>
                      <a:pt x="49" y="157"/>
                    </a:cubicBezTo>
                    <a:cubicBezTo>
                      <a:pt x="52" y="150"/>
                      <a:pt x="48" y="140"/>
                      <a:pt x="42" y="135"/>
                    </a:cubicBezTo>
                    <a:cubicBezTo>
                      <a:pt x="39" y="132"/>
                      <a:pt x="35" y="130"/>
                      <a:pt x="31" y="130"/>
                    </a:cubicBezTo>
                    <a:cubicBezTo>
                      <a:pt x="30" y="129"/>
                      <a:pt x="28" y="129"/>
                      <a:pt x="27" y="129"/>
                    </a:cubicBezTo>
                    <a:cubicBezTo>
                      <a:pt x="26" y="129"/>
                      <a:pt x="25" y="129"/>
                      <a:pt x="24" y="130"/>
                    </a:cubicBezTo>
                    <a:cubicBezTo>
                      <a:pt x="23" y="130"/>
                      <a:pt x="22" y="130"/>
                      <a:pt x="21" y="130"/>
                    </a:cubicBezTo>
                    <a:cubicBezTo>
                      <a:pt x="17" y="131"/>
                      <a:pt x="13" y="135"/>
                      <a:pt x="12" y="139"/>
                    </a:cubicBezTo>
                    <a:cubicBezTo>
                      <a:pt x="8" y="153"/>
                      <a:pt x="12" y="167"/>
                      <a:pt x="22" y="176"/>
                    </a:cubicBezTo>
                    <a:cubicBezTo>
                      <a:pt x="41" y="201"/>
                      <a:pt x="82" y="196"/>
                      <a:pt x="95" y="165"/>
                    </a:cubicBezTo>
                    <a:cubicBezTo>
                      <a:pt x="102" y="148"/>
                      <a:pt x="100" y="128"/>
                      <a:pt x="92" y="111"/>
                    </a:cubicBezTo>
                    <a:close/>
                    <a:moveTo>
                      <a:pt x="68" y="13"/>
                    </a:moveTo>
                    <a:cubicBezTo>
                      <a:pt x="75" y="18"/>
                      <a:pt x="82" y="25"/>
                      <a:pt x="82" y="34"/>
                    </a:cubicBezTo>
                    <a:cubicBezTo>
                      <a:pt x="82" y="38"/>
                      <a:pt x="81" y="44"/>
                      <a:pt x="77" y="47"/>
                    </a:cubicBezTo>
                    <a:cubicBezTo>
                      <a:pt x="74" y="50"/>
                      <a:pt x="69" y="52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87" y="36"/>
                      <a:pt x="58" y="12"/>
                      <a:pt x="43" y="9"/>
                    </a:cubicBezTo>
                    <a:cubicBezTo>
                      <a:pt x="43" y="9"/>
                      <a:pt x="43" y="9"/>
                      <a:pt x="42" y="9"/>
                    </a:cubicBezTo>
                    <a:cubicBezTo>
                      <a:pt x="51" y="8"/>
                      <a:pt x="60" y="9"/>
                      <a:pt x="68" y="13"/>
                    </a:cubicBezTo>
                    <a:close/>
                    <a:moveTo>
                      <a:pt x="37" y="150"/>
                    </a:moveTo>
                    <a:cubicBezTo>
                      <a:pt x="36" y="144"/>
                      <a:pt x="38" y="140"/>
                      <a:pt x="35" y="135"/>
                    </a:cubicBezTo>
                    <a:cubicBezTo>
                      <a:pt x="38" y="136"/>
                      <a:pt x="41" y="138"/>
                      <a:pt x="43" y="141"/>
                    </a:cubicBezTo>
                    <a:cubicBezTo>
                      <a:pt x="46" y="146"/>
                      <a:pt x="46" y="152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1" y="158"/>
                      <a:pt x="38" y="156"/>
                      <a:pt x="37" y="150"/>
                    </a:cubicBezTo>
                    <a:close/>
                    <a:moveTo>
                      <a:pt x="89" y="169"/>
                    </a:moveTo>
                    <a:cubicBezTo>
                      <a:pt x="78" y="188"/>
                      <a:pt x="58" y="192"/>
                      <a:pt x="41" y="185"/>
                    </a:cubicBezTo>
                    <a:cubicBezTo>
                      <a:pt x="43" y="185"/>
                      <a:pt x="46" y="186"/>
                      <a:pt x="49" y="185"/>
                    </a:cubicBezTo>
                    <a:cubicBezTo>
                      <a:pt x="78" y="182"/>
                      <a:pt x="86" y="152"/>
                      <a:pt x="81" y="128"/>
                    </a:cubicBezTo>
                    <a:cubicBezTo>
                      <a:pt x="78" y="115"/>
                      <a:pt x="72" y="102"/>
                      <a:pt x="63" y="91"/>
                    </a:cubicBezTo>
                    <a:cubicBezTo>
                      <a:pt x="54" y="81"/>
                      <a:pt x="41" y="74"/>
                      <a:pt x="33" y="63"/>
                    </a:cubicBezTo>
                    <a:cubicBezTo>
                      <a:pt x="28" y="57"/>
                      <a:pt x="26" y="51"/>
                      <a:pt x="28" y="44"/>
                    </a:cubicBezTo>
                    <a:cubicBezTo>
                      <a:pt x="31" y="37"/>
                      <a:pt x="38" y="33"/>
                      <a:pt x="45" y="36"/>
                    </a:cubicBezTo>
                    <a:cubicBezTo>
                      <a:pt x="46" y="37"/>
                      <a:pt x="47" y="38"/>
                      <a:pt x="49" y="40"/>
                    </a:cubicBezTo>
                    <a:cubicBezTo>
                      <a:pt x="40" y="42"/>
                      <a:pt x="39" y="52"/>
                      <a:pt x="44" y="59"/>
                    </a:cubicBezTo>
                    <a:cubicBezTo>
                      <a:pt x="55" y="75"/>
                      <a:pt x="72" y="86"/>
                      <a:pt x="82" y="103"/>
                    </a:cubicBezTo>
                    <a:cubicBezTo>
                      <a:pt x="95" y="122"/>
                      <a:pt x="101" y="148"/>
                      <a:pt x="89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DF95CB7-64D5-4D56-80D0-007357D2B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6870" y="2303351"/>
                <a:ext cx="220734" cy="379055"/>
              </a:xfrm>
              <a:custGeom>
                <a:avLst/>
                <a:gdLst>
                  <a:gd name="T0" fmla="*/ 92 w 99"/>
                  <a:gd name="T1" fmla="*/ 107 h 183"/>
                  <a:gd name="T2" fmla="*/ 77 w 99"/>
                  <a:gd name="T3" fmla="*/ 79 h 183"/>
                  <a:gd name="T4" fmla="*/ 63 w 99"/>
                  <a:gd name="T5" fmla="*/ 63 h 183"/>
                  <a:gd name="T6" fmla="*/ 56 w 99"/>
                  <a:gd name="T7" fmla="*/ 56 h 183"/>
                  <a:gd name="T8" fmla="*/ 52 w 99"/>
                  <a:gd name="T9" fmla="*/ 38 h 183"/>
                  <a:gd name="T10" fmla="*/ 53 w 99"/>
                  <a:gd name="T11" fmla="*/ 40 h 183"/>
                  <a:gd name="T12" fmla="*/ 56 w 99"/>
                  <a:gd name="T13" fmla="*/ 45 h 183"/>
                  <a:gd name="T14" fmla="*/ 76 w 99"/>
                  <a:gd name="T15" fmla="*/ 55 h 183"/>
                  <a:gd name="T16" fmla="*/ 89 w 99"/>
                  <a:gd name="T17" fmla="*/ 35 h 183"/>
                  <a:gd name="T18" fmla="*/ 38 w 99"/>
                  <a:gd name="T19" fmla="*/ 3 h 183"/>
                  <a:gd name="T20" fmla="*/ 37 w 99"/>
                  <a:gd name="T21" fmla="*/ 4 h 183"/>
                  <a:gd name="T22" fmla="*/ 4 w 99"/>
                  <a:gd name="T23" fmla="*/ 36 h 183"/>
                  <a:gd name="T24" fmla="*/ 33 w 99"/>
                  <a:gd name="T25" fmla="*/ 91 h 183"/>
                  <a:gd name="T26" fmla="*/ 52 w 99"/>
                  <a:gd name="T27" fmla="*/ 121 h 183"/>
                  <a:gd name="T28" fmla="*/ 51 w 99"/>
                  <a:gd name="T29" fmla="*/ 138 h 183"/>
                  <a:gd name="T30" fmla="*/ 50 w 99"/>
                  <a:gd name="T31" fmla="*/ 139 h 183"/>
                  <a:gd name="T32" fmla="*/ 48 w 99"/>
                  <a:gd name="T33" fmla="*/ 130 h 183"/>
                  <a:gd name="T34" fmla="*/ 44 w 99"/>
                  <a:gd name="T35" fmla="*/ 123 h 183"/>
                  <a:gd name="T36" fmla="*/ 25 w 99"/>
                  <a:gd name="T37" fmla="*/ 121 h 183"/>
                  <a:gd name="T38" fmla="*/ 24 w 99"/>
                  <a:gd name="T39" fmla="*/ 122 h 183"/>
                  <a:gd name="T40" fmla="*/ 12 w 99"/>
                  <a:gd name="T41" fmla="*/ 134 h 183"/>
                  <a:gd name="T42" fmla="*/ 18 w 99"/>
                  <a:gd name="T43" fmla="*/ 156 h 183"/>
                  <a:gd name="T44" fmla="*/ 45 w 99"/>
                  <a:gd name="T45" fmla="*/ 180 h 183"/>
                  <a:gd name="T46" fmla="*/ 84 w 99"/>
                  <a:gd name="T47" fmla="*/ 164 h 183"/>
                  <a:gd name="T48" fmla="*/ 92 w 99"/>
                  <a:gd name="T49" fmla="*/ 107 h 183"/>
                  <a:gd name="T50" fmla="*/ 85 w 99"/>
                  <a:gd name="T51" fmla="*/ 36 h 183"/>
                  <a:gd name="T52" fmla="*/ 73 w 99"/>
                  <a:gd name="T53" fmla="*/ 52 h 183"/>
                  <a:gd name="T54" fmla="*/ 62 w 99"/>
                  <a:gd name="T55" fmla="*/ 48 h 183"/>
                  <a:gd name="T56" fmla="*/ 76 w 99"/>
                  <a:gd name="T57" fmla="*/ 37 h 183"/>
                  <a:gd name="T58" fmla="*/ 56 w 99"/>
                  <a:gd name="T59" fmla="*/ 7 h 183"/>
                  <a:gd name="T60" fmla="*/ 78 w 99"/>
                  <a:gd name="T61" fmla="*/ 16 h 183"/>
                  <a:gd name="T62" fmla="*/ 85 w 99"/>
                  <a:gd name="T63" fmla="*/ 36 h 183"/>
                  <a:gd name="T64" fmla="*/ 37 w 99"/>
                  <a:gd name="T65" fmla="*/ 124 h 183"/>
                  <a:gd name="T66" fmla="*/ 45 w 99"/>
                  <a:gd name="T67" fmla="*/ 135 h 183"/>
                  <a:gd name="T68" fmla="*/ 46 w 99"/>
                  <a:gd name="T69" fmla="*/ 142 h 183"/>
                  <a:gd name="T70" fmla="*/ 37 w 99"/>
                  <a:gd name="T71" fmla="*/ 131 h 183"/>
                  <a:gd name="T72" fmla="*/ 32 w 99"/>
                  <a:gd name="T73" fmla="*/ 123 h 183"/>
                  <a:gd name="T74" fmla="*/ 37 w 99"/>
                  <a:gd name="T75" fmla="*/ 124 h 183"/>
                  <a:gd name="T76" fmla="*/ 81 w 99"/>
                  <a:gd name="T77" fmla="*/ 162 h 183"/>
                  <a:gd name="T78" fmla="*/ 28 w 99"/>
                  <a:gd name="T79" fmla="*/ 166 h 183"/>
                  <a:gd name="T80" fmla="*/ 50 w 99"/>
                  <a:gd name="T81" fmla="*/ 171 h 183"/>
                  <a:gd name="T82" fmla="*/ 80 w 99"/>
                  <a:gd name="T83" fmla="*/ 125 h 183"/>
                  <a:gd name="T84" fmla="*/ 49 w 99"/>
                  <a:gd name="T85" fmla="*/ 69 h 183"/>
                  <a:gd name="T86" fmla="*/ 30 w 99"/>
                  <a:gd name="T87" fmla="*/ 39 h 183"/>
                  <a:gd name="T88" fmla="*/ 49 w 99"/>
                  <a:gd name="T89" fmla="*/ 33 h 183"/>
                  <a:gd name="T90" fmla="*/ 43 w 99"/>
                  <a:gd name="T91" fmla="*/ 46 h 183"/>
                  <a:gd name="T92" fmla="*/ 53 w 99"/>
                  <a:gd name="T93" fmla="*/ 59 h 183"/>
                  <a:gd name="T94" fmla="*/ 78 w 99"/>
                  <a:gd name="T95" fmla="*/ 88 h 183"/>
                  <a:gd name="T96" fmla="*/ 81 w 99"/>
                  <a:gd name="T97" fmla="*/ 1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" h="183">
                    <a:moveTo>
                      <a:pt x="92" y="107"/>
                    </a:moveTo>
                    <a:cubicBezTo>
                      <a:pt x="89" y="97"/>
                      <a:pt x="83" y="87"/>
                      <a:pt x="77" y="79"/>
                    </a:cubicBezTo>
                    <a:cubicBezTo>
                      <a:pt x="73" y="73"/>
                      <a:pt x="68" y="68"/>
                      <a:pt x="63" y="63"/>
                    </a:cubicBezTo>
                    <a:cubicBezTo>
                      <a:pt x="61" y="61"/>
                      <a:pt x="58" y="59"/>
                      <a:pt x="56" y="56"/>
                    </a:cubicBezTo>
                    <a:cubicBezTo>
                      <a:pt x="50" y="52"/>
                      <a:pt x="49" y="46"/>
                      <a:pt x="52" y="38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2"/>
                      <a:pt x="55" y="44"/>
                      <a:pt x="56" y="45"/>
                    </a:cubicBezTo>
                    <a:cubicBezTo>
                      <a:pt x="59" y="52"/>
                      <a:pt x="69" y="57"/>
                      <a:pt x="76" y="55"/>
                    </a:cubicBezTo>
                    <a:cubicBezTo>
                      <a:pt x="86" y="53"/>
                      <a:pt x="89" y="44"/>
                      <a:pt x="89" y="35"/>
                    </a:cubicBezTo>
                    <a:cubicBezTo>
                      <a:pt x="90" y="8"/>
                      <a:pt x="60" y="0"/>
                      <a:pt x="38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20" y="6"/>
                      <a:pt x="7" y="20"/>
                      <a:pt x="4" y="36"/>
                    </a:cubicBezTo>
                    <a:cubicBezTo>
                      <a:pt x="0" y="60"/>
                      <a:pt x="19" y="76"/>
                      <a:pt x="33" y="91"/>
                    </a:cubicBezTo>
                    <a:cubicBezTo>
                      <a:pt x="41" y="100"/>
                      <a:pt x="50" y="109"/>
                      <a:pt x="52" y="121"/>
                    </a:cubicBezTo>
                    <a:cubicBezTo>
                      <a:pt x="53" y="125"/>
                      <a:pt x="54" y="134"/>
                      <a:pt x="51" y="138"/>
                    </a:cubicBezTo>
                    <a:cubicBezTo>
                      <a:pt x="51" y="139"/>
                      <a:pt x="50" y="139"/>
                      <a:pt x="50" y="139"/>
                    </a:cubicBezTo>
                    <a:cubicBezTo>
                      <a:pt x="48" y="137"/>
                      <a:pt x="49" y="133"/>
                      <a:pt x="48" y="130"/>
                    </a:cubicBezTo>
                    <a:cubicBezTo>
                      <a:pt x="48" y="127"/>
                      <a:pt x="46" y="125"/>
                      <a:pt x="44" y="123"/>
                    </a:cubicBezTo>
                    <a:cubicBezTo>
                      <a:pt x="39" y="119"/>
                      <a:pt x="30" y="118"/>
                      <a:pt x="25" y="121"/>
                    </a:cubicBezTo>
                    <a:cubicBezTo>
                      <a:pt x="24" y="121"/>
                      <a:pt x="24" y="121"/>
                      <a:pt x="24" y="122"/>
                    </a:cubicBezTo>
                    <a:cubicBezTo>
                      <a:pt x="18" y="122"/>
                      <a:pt x="13" y="127"/>
                      <a:pt x="12" y="134"/>
                    </a:cubicBezTo>
                    <a:cubicBezTo>
                      <a:pt x="12" y="142"/>
                      <a:pt x="14" y="149"/>
                      <a:pt x="18" y="156"/>
                    </a:cubicBezTo>
                    <a:cubicBezTo>
                      <a:pt x="21" y="168"/>
                      <a:pt x="32" y="177"/>
                      <a:pt x="45" y="180"/>
                    </a:cubicBezTo>
                    <a:cubicBezTo>
                      <a:pt x="60" y="183"/>
                      <a:pt x="75" y="175"/>
                      <a:pt x="84" y="164"/>
                    </a:cubicBezTo>
                    <a:cubicBezTo>
                      <a:pt x="97" y="148"/>
                      <a:pt x="98" y="126"/>
                      <a:pt x="92" y="107"/>
                    </a:cubicBezTo>
                    <a:close/>
                    <a:moveTo>
                      <a:pt x="85" y="36"/>
                    </a:moveTo>
                    <a:cubicBezTo>
                      <a:pt x="85" y="44"/>
                      <a:pt x="83" y="51"/>
                      <a:pt x="73" y="52"/>
                    </a:cubicBezTo>
                    <a:cubicBezTo>
                      <a:pt x="70" y="52"/>
                      <a:pt x="65" y="51"/>
                      <a:pt x="62" y="48"/>
                    </a:cubicBezTo>
                    <a:cubicBezTo>
                      <a:pt x="69" y="49"/>
                      <a:pt x="75" y="45"/>
                      <a:pt x="76" y="37"/>
                    </a:cubicBezTo>
                    <a:cubicBezTo>
                      <a:pt x="77" y="24"/>
                      <a:pt x="68" y="12"/>
                      <a:pt x="56" y="7"/>
                    </a:cubicBezTo>
                    <a:cubicBezTo>
                      <a:pt x="64" y="8"/>
                      <a:pt x="72" y="10"/>
                      <a:pt x="78" y="16"/>
                    </a:cubicBezTo>
                    <a:cubicBezTo>
                      <a:pt x="84" y="22"/>
                      <a:pt x="86" y="29"/>
                      <a:pt x="85" y="36"/>
                    </a:cubicBezTo>
                    <a:close/>
                    <a:moveTo>
                      <a:pt x="37" y="124"/>
                    </a:moveTo>
                    <a:cubicBezTo>
                      <a:pt x="42" y="125"/>
                      <a:pt x="45" y="129"/>
                      <a:pt x="45" y="135"/>
                    </a:cubicBezTo>
                    <a:cubicBezTo>
                      <a:pt x="45" y="137"/>
                      <a:pt x="45" y="140"/>
                      <a:pt x="46" y="142"/>
                    </a:cubicBezTo>
                    <a:cubicBezTo>
                      <a:pt x="42" y="143"/>
                      <a:pt x="39" y="136"/>
                      <a:pt x="37" y="131"/>
                    </a:cubicBezTo>
                    <a:cubicBezTo>
                      <a:pt x="37" y="127"/>
                      <a:pt x="35" y="125"/>
                      <a:pt x="32" y="123"/>
                    </a:cubicBezTo>
                    <a:cubicBezTo>
                      <a:pt x="34" y="123"/>
                      <a:pt x="36" y="123"/>
                      <a:pt x="37" y="124"/>
                    </a:cubicBezTo>
                    <a:close/>
                    <a:moveTo>
                      <a:pt x="81" y="162"/>
                    </a:moveTo>
                    <a:cubicBezTo>
                      <a:pt x="66" y="180"/>
                      <a:pt x="41" y="180"/>
                      <a:pt x="28" y="166"/>
                    </a:cubicBezTo>
                    <a:cubicBezTo>
                      <a:pt x="34" y="170"/>
                      <a:pt x="42" y="173"/>
                      <a:pt x="50" y="171"/>
                    </a:cubicBezTo>
                    <a:cubicBezTo>
                      <a:pt x="71" y="167"/>
                      <a:pt x="81" y="144"/>
                      <a:pt x="80" y="125"/>
                    </a:cubicBezTo>
                    <a:cubicBezTo>
                      <a:pt x="79" y="102"/>
                      <a:pt x="64" y="85"/>
                      <a:pt x="49" y="69"/>
                    </a:cubicBezTo>
                    <a:cubicBezTo>
                      <a:pt x="41" y="61"/>
                      <a:pt x="28" y="52"/>
                      <a:pt x="30" y="39"/>
                    </a:cubicBezTo>
                    <a:cubicBezTo>
                      <a:pt x="32" y="27"/>
                      <a:pt x="42" y="27"/>
                      <a:pt x="49" y="33"/>
                    </a:cubicBezTo>
                    <a:cubicBezTo>
                      <a:pt x="44" y="36"/>
                      <a:pt x="42" y="40"/>
                      <a:pt x="43" y="46"/>
                    </a:cubicBezTo>
                    <a:cubicBezTo>
                      <a:pt x="44" y="51"/>
                      <a:pt x="49" y="55"/>
                      <a:pt x="53" y="59"/>
                    </a:cubicBezTo>
                    <a:cubicBezTo>
                      <a:pt x="62" y="68"/>
                      <a:pt x="71" y="77"/>
                      <a:pt x="78" y="88"/>
                    </a:cubicBezTo>
                    <a:cubicBezTo>
                      <a:pt x="93" y="109"/>
                      <a:pt x="99" y="140"/>
                      <a:pt x="81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2738C3A4-4F41-4370-AEB8-B2486903099A}"/>
                </a:ext>
              </a:extLst>
            </p:cNvPr>
            <p:cNvGrpSpPr/>
            <p:nvPr/>
          </p:nvGrpSpPr>
          <p:grpSpPr>
            <a:xfrm>
              <a:off x="3288123" y="2763398"/>
              <a:ext cx="1335065" cy="578478"/>
              <a:chOff x="1437921" y="3438993"/>
              <a:chExt cx="1335065" cy="578478"/>
            </a:xfrm>
            <a:solidFill>
              <a:schemeClr val="bg1"/>
            </a:solidFill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9701E38-2407-4223-9EF3-57E380923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921" y="3458783"/>
                <a:ext cx="159842" cy="548031"/>
              </a:xfrm>
              <a:custGeom>
                <a:avLst/>
                <a:gdLst>
                  <a:gd name="T0" fmla="*/ 64 w 71"/>
                  <a:gd name="T1" fmla="*/ 11 h 265"/>
                  <a:gd name="T2" fmla="*/ 55 w 71"/>
                  <a:gd name="T3" fmla="*/ 1 h 265"/>
                  <a:gd name="T4" fmla="*/ 5 w 71"/>
                  <a:gd name="T5" fmla="*/ 2 h 265"/>
                  <a:gd name="T6" fmla="*/ 0 w 71"/>
                  <a:gd name="T7" fmla="*/ 122 h 265"/>
                  <a:gd name="T8" fmla="*/ 0 w 71"/>
                  <a:gd name="T9" fmla="*/ 246 h 265"/>
                  <a:gd name="T10" fmla="*/ 16 w 71"/>
                  <a:gd name="T11" fmla="*/ 262 h 265"/>
                  <a:gd name="T12" fmla="*/ 60 w 71"/>
                  <a:gd name="T13" fmla="*/ 264 h 265"/>
                  <a:gd name="T14" fmla="*/ 69 w 71"/>
                  <a:gd name="T15" fmla="*/ 141 h 265"/>
                  <a:gd name="T16" fmla="*/ 69 w 71"/>
                  <a:gd name="T17" fmla="*/ 93 h 265"/>
                  <a:gd name="T18" fmla="*/ 50 w 71"/>
                  <a:gd name="T19" fmla="*/ 17 h 265"/>
                  <a:gd name="T20" fmla="*/ 50 w 71"/>
                  <a:gd name="T21" fmla="*/ 17 h 265"/>
                  <a:gd name="T22" fmla="*/ 46 w 71"/>
                  <a:gd name="T23" fmla="*/ 239 h 265"/>
                  <a:gd name="T24" fmla="*/ 14 w 71"/>
                  <a:gd name="T25" fmla="*/ 209 h 265"/>
                  <a:gd name="T26" fmla="*/ 10 w 71"/>
                  <a:gd name="T27" fmla="*/ 243 h 265"/>
                  <a:gd name="T28" fmla="*/ 14 w 71"/>
                  <a:gd name="T29" fmla="*/ 240 h 265"/>
                  <a:gd name="T30" fmla="*/ 19 w 71"/>
                  <a:gd name="T31" fmla="*/ 242 h 265"/>
                  <a:gd name="T32" fmla="*/ 9 w 71"/>
                  <a:gd name="T33" fmla="*/ 219 h 265"/>
                  <a:gd name="T34" fmla="*/ 32 w 71"/>
                  <a:gd name="T35" fmla="*/ 242 h 265"/>
                  <a:gd name="T36" fmla="*/ 9 w 71"/>
                  <a:gd name="T37" fmla="*/ 207 h 265"/>
                  <a:gd name="T38" fmla="*/ 46 w 71"/>
                  <a:gd name="T39" fmla="*/ 243 h 265"/>
                  <a:gd name="T40" fmla="*/ 45 w 71"/>
                  <a:gd name="T41" fmla="*/ 223 h 265"/>
                  <a:gd name="T42" fmla="*/ 46 w 71"/>
                  <a:gd name="T43" fmla="*/ 210 h 265"/>
                  <a:gd name="T44" fmla="*/ 28 w 71"/>
                  <a:gd name="T45" fmla="*/ 191 h 265"/>
                  <a:gd name="T46" fmla="*/ 29 w 71"/>
                  <a:gd name="T47" fmla="*/ 176 h 265"/>
                  <a:gd name="T48" fmla="*/ 46 w 71"/>
                  <a:gd name="T49" fmla="*/ 189 h 265"/>
                  <a:gd name="T50" fmla="*/ 9 w 71"/>
                  <a:gd name="T51" fmla="*/ 139 h 265"/>
                  <a:gd name="T52" fmla="*/ 47 w 71"/>
                  <a:gd name="T53" fmla="*/ 179 h 265"/>
                  <a:gd name="T54" fmla="*/ 41 w 71"/>
                  <a:gd name="T55" fmla="*/ 168 h 265"/>
                  <a:gd name="T56" fmla="*/ 9 w 71"/>
                  <a:gd name="T57" fmla="*/ 125 h 265"/>
                  <a:gd name="T58" fmla="*/ 47 w 71"/>
                  <a:gd name="T59" fmla="*/ 162 h 265"/>
                  <a:gd name="T60" fmla="*/ 30 w 71"/>
                  <a:gd name="T61" fmla="*/ 140 h 265"/>
                  <a:gd name="T62" fmla="*/ 48 w 71"/>
                  <a:gd name="T63" fmla="*/ 146 h 265"/>
                  <a:gd name="T64" fmla="*/ 48 w 71"/>
                  <a:gd name="T65" fmla="*/ 141 h 265"/>
                  <a:gd name="T66" fmla="*/ 48 w 71"/>
                  <a:gd name="T67" fmla="*/ 127 h 265"/>
                  <a:gd name="T68" fmla="*/ 9 w 71"/>
                  <a:gd name="T69" fmla="*/ 80 h 265"/>
                  <a:gd name="T70" fmla="*/ 33 w 71"/>
                  <a:gd name="T71" fmla="*/ 88 h 265"/>
                  <a:gd name="T72" fmla="*/ 48 w 71"/>
                  <a:gd name="T73" fmla="*/ 122 h 265"/>
                  <a:gd name="T74" fmla="*/ 32 w 71"/>
                  <a:gd name="T75" fmla="*/ 83 h 265"/>
                  <a:gd name="T76" fmla="*/ 33 w 71"/>
                  <a:gd name="T77" fmla="*/ 70 h 265"/>
                  <a:gd name="T78" fmla="*/ 48 w 71"/>
                  <a:gd name="T79" fmla="*/ 101 h 265"/>
                  <a:gd name="T80" fmla="*/ 42 w 71"/>
                  <a:gd name="T81" fmla="*/ 77 h 265"/>
                  <a:gd name="T82" fmla="*/ 10 w 71"/>
                  <a:gd name="T83" fmla="*/ 24 h 265"/>
                  <a:gd name="T84" fmla="*/ 49 w 71"/>
                  <a:gd name="T85" fmla="*/ 66 h 265"/>
                  <a:gd name="T86" fmla="*/ 9 w 71"/>
                  <a:gd name="T87" fmla="*/ 7 h 265"/>
                  <a:gd name="T88" fmla="*/ 32 w 71"/>
                  <a:gd name="T89" fmla="*/ 31 h 265"/>
                  <a:gd name="T90" fmla="*/ 49 w 71"/>
                  <a:gd name="T91" fmla="*/ 43 h 265"/>
                  <a:gd name="T92" fmla="*/ 27 w 71"/>
                  <a:gd name="T93" fmla="*/ 10 h 265"/>
                  <a:gd name="T94" fmla="*/ 49 w 71"/>
                  <a:gd name="T95" fmla="*/ 43 h 265"/>
                  <a:gd name="T96" fmla="*/ 39 w 71"/>
                  <a:gd name="T97" fmla="*/ 10 h 265"/>
                  <a:gd name="T98" fmla="*/ 49 w 71"/>
                  <a:gd name="T99" fmla="*/ 2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265">
                    <a:moveTo>
                      <a:pt x="70" y="23"/>
                    </a:moveTo>
                    <a:cubicBezTo>
                      <a:pt x="71" y="22"/>
                      <a:pt x="71" y="21"/>
                      <a:pt x="70" y="20"/>
                    </a:cubicBezTo>
                    <a:cubicBezTo>
                      <a:pt x="69" y="17"/>
                      <a:pt x="66" y="14"/>
                      <a:pt x="64" y="11"/>
                    </a:cubicBezTo>
                    <a:cubicBezTo>
                      <a:pt x="63" y="8"/>
                      <a:pt x="61" y="5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1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37" y="2"/>
                      <a:pt x="22" y="0"/>
                      <a:pt x="8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0" y="22"/>
                      <a:pt x="1" y="40"/>
                      <a:pt x="1" y="59"/>
                    </a:cubicBezTo>
                    <a:cubicBezTo>
                      <a:pt x="0" y="80"/>
                      <a:pt x="0" y="101"/>
                      <a:pt x="0" y="122"/>
                    </a:cubicBezTo>
                    <a:cubicBezTo>
                      <a:pt x="0" y="163"/>
                      <a:pt x="0" y="204"/>
                      <a:pt x="0" y="245"/>
                    </a:cubicBezTo>
                    <a:cubicBezTo>
                      <a:pt x="0" y="245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1"/>
                      <a:pt x="5" y="253"/>
                      <a:pt x="7" y="256"/>
                    </a:cubicBezTo>
                    <a:cubicBezTo>
                      <a:pt x="9" y="258"/>
                      <a:pt x="12" y="261"/>
                      <a:pt x="16" y="262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7" y="262"/>
                      <a:pt x="17" y="263"/>
                      <a:pt x="17" y="263"/>
                    </a:cubicBezTo>
                    <a:cubicBezTo>
                      <a:pt x="31" y="265"/>
                      <a:pt x="46" y="265"/>
                      <a:pt x="60" y="264"/>
                    </a:cubicBezTo>
                    <a:cubicBezTo>
                      <a:pt x="62" y="264"/>
                      <a:pt x="63" y="263"/>
                      <a:pt x="63" y="261"/>
                    </a:cubicBezTo>
                    <a:cubicBezTo>
                      <a:pt x="64" y="261"/>
                      <a:pt x="66" y="260"/>
                      <a:pt x="66" y="259"/>
                    </a:cubicBezTo>
                    <a:cubicBezTo>
                      <a:pt x="70" y="220"/>
                      <a:pt x="68" y="180"/>
                      <a:pt x="69" y="141"/>
                    </a:cubicBezTo>
                    <a:cubicBezTo>
                      <a:pt x="69" y="128"/>
                      <a:pt x="69" y="115"/>
                      <a:pt x="69" y="102"/>
                    </a:cubicBezTo>
                    <a:cubicBezTo>
                      <a:pt x="69" y="100"/>
                      <a:pt x="70" y="98"/>
                      <a:pt x="70" y="96"/>
                    </a:cubicBezTo>
                    <a:cubicBezTo>
                      <a:pt x="70" y="95"/>
                      <a:pt x="70" y="94"/>
                      <a:pt x="69" y="93"/>
                    </a:cubicBezTo>
                    <a:cubicBezTo>
                      <a:pt x="70" y="70"/>
                      <a:pt x="70" y="47"/>
                      <a:pt x="70" y="24"/>
                    </a:cubicBezTo>
                    <a:cubicBezTo>
                      <a:pt x="70" y="23"/>
                      <a:pt x="70" y="23"/>
                      <a:pt x="70" y="23"/>
                    </a:cubicBezTo>
                    <a:close/>
                    <a:moveTo>
                      <a:pt x="50" y="17"/>
                    </a:moveTo>
                    <a:cubicBezTo>
                      <a:pt x="47" y="14"/>
                      <a:pt x="45" y="12"/>
                      <a:pt x="42" y="10"/>
                    </a:cubicBezTo>
                    <a:cubicBezTo>
                      <a:pt x="45" y="10"/>
                      <a:pt x="47" y="9"/>
                      <a:pt x="50" y="9"/>
                    </a:cubicBezTo>
                    <a:cubicBezTo>
                      <a:pt x="50" y="12"/>
                      <a:pt x="50" y="14"/>
                      <a:pt x="50" y="17"/>
                    </a:cubicBezTo>
                    <a:close/>
                    <a:moveTo>
                      <a:pt x="9" y="189"/>
                    </a:moveTo>
                    <a:cubicBezTo>
                      <a:pt x="20" y="202"/>
                      <a:pt x="32" y="216"/>
                      <a:pt x="45" y="227"/>
                    </a:cubicBezTo>
                    <a:cubicBezTo>
                      <a:pt x="45" y="231"/>
                      <a:pt x="45" y="235"/>
                      <a:pt x="46" y="239"/>
                    </a:cubicBezTo>
                    <a:cubicBezTo>
                      <a:pt x="40" y="234"/>
                      <a:pt x="34" y="229"/>
                      <a:pt x="28" y="223"/>
                    </a:cubicBezTo>
                    <a:cubicBezTo>
                      <a:pt x="25" y="220"/>
                      <a:pt x="22" y="217"/>
                      <a:pt x="18" y="214"/>
                    </a:cubicBezTo>
                    <a:cubicBezTo>
                      <a:pt x="17" y="212"/>
                      <a:pt x="16" y="211"/>
                      <a:pt x="14" y="209"/>
                    </a:cubicBezTo>
                    <a:cubicBezTo>
                      <a:pt x="14" y="209"/>
                      <a:pt x="11" y="206"/>
                      <a:pt x="9" y="205"/>
                    </a:cubicBezTo>
                    <a:cubicBezTo>
                      <a:pt x="9" y="200"/>
                      <a:pt x="9" y="194"/>
                      <a:pt x="9" y="189"/>
                    </a:cubicBezTo>
                    <a:close/>
                    <a:moveTo>
                      <a:pt x="10" y="243"/>
                    </a:moveTo>
                    <a:cubicBezTo>
                      <a:pt x="9" y="243"/>
                      <a:pt x="9" y="243"/>
                      <a:pt x="9" y="243"/>
                    </a:cubicBezTo>
                    <a:cubicBezTo>
                      <a:pt x="9" y="240"/>
                      <a:pt x="9" y="237"/>
                      <a:pt x="9" y="234"/>
                    </a:cubicBezTo>
                    <a:cubicBezTo>
                      <a:pt x="11" y="236"/>
                      <a:pt x="12" y="238"/>
                      <a:pt x="14" y="240"/>
                    </a:cubicBezTo>
                    <a:cubicBezTo>
                      <a:pt x="15" y="241"/>
                      <a:pt x="16" y="242"/>
                      <a:pt x="16" y="242"/>
                    </a:cubicBezTo>
                    <a:cubicBezTo>
                      <a:pt x="14" y="242"/>
                      <a:pt x="12" y="242"/>
                      <a:pt x="10" y="243"/>
                    </a:cubicBezTo>
                    <a:close/>
                    <a:moveTo>
                      <a:pt x="19" y="242"/>
                    </a:moveTo>
                    <a:cubicBezTo>
                      <a:pt x="18" y="241"/>
                      <a:pt x="17" y="240"/>
                      <a:pt x="16" y="240"/>
                    </a:cubicBezTo>
                    <a:cubicBezTo>
                      <a:pt x="14" y="237"/>
                      <a:pt x="11" y="234"/>
                      <a:pt x="9" y="231"/>
                    </a:cubicBezTo>
                    <a:cubicBezTo>
                      <a:pt x="9" y="227"/>
                      <a:pt x="9" y="223"/>
                      <a:pt x="9" y="219"/>
                    </a:cubicBezTo>
                    <a:cubicBezTo>
                      <a:pt x="14" y="227"/>
                      <a:pt x="21" y="236"/>
                      <a:pt x="28" y="243"/>
                    </a:cubicBezTo>
                    <a:cubicBezTo>
                      <a:pt x="25" y="243"/>
                      <a:pt x="22" y="242"/>
                      <a:pt x="19" y="242"/>
                    </a:cubicBezTo>
                    <a:close/>
                    <a:moveTo>
                      <a:pt x="32" y="242"/>
                    </a:moveTo>
                    <a:cubicBezTo>
                      <a:pt x="29" y="239"/>
                      <a:pt x="25" y="236"/>
                      <a:pt x="22" y="233"/>
                    </a:cubicBezTo>
                    <a:cubicBezTo>
                      <a:pt x="17" y="228"/>
                      <a:pt x="13" y="223"/>
                      <a:pt x="9" y="217"/>
                    </a:cubicBezTo>
                    <a:cubicBezTo>
                      <a:pt x="9" y="214"/>
                      <a:pt x="9" y="210"/>
                      <a:pt x="9" y="207"/>
                    </a:cubicBezTo>
                    <a:cubicBezTo>
                      <a:pt x="10" y="208"/>
                      <a:pt x="11" y="209"/>
                      <a:pt x="11" y="210"/>
                    </a:cubicBezTo>
                    <a:cubicBezTo>
                      <a:pt x="15" y="214"/>
                      <a:pt x="19" y="218"/>
                      <a:pt x="23" y="222"/>
                    </a:cubicBezTo>
                    <a:cubicBezTo>
                      <a:pt x="30" y="229"/>
                      <a:pt x="38" y="237"/>
                      <a:pt x="46" y="243"/>
                    </a:cubicBezTo>
                    <a:cubicBezTo>
                      <a:pt x="46" y="243"/>
                      <a:pt x="46" y="243"/>
                      <a:pt x="46" y="244"/>
                    </a:cubicBezTo>
                    <a:cubicBezTo>
                      <a:pt x="41" y="242"/>
                      <a:pt x="37" y="242"/>
                      <a:pt x="32" y="242"/>
                    </a:cubicBezTo>
                    <a:close/>
                    <a:moveTo>
                      <a:pt x="45" y="223"/>
                    </a:moveTo>
                    <a:cubicBezTo>
                      <a:pt x="33" y="210"/>
                      <a:pt x="21" y="199"/>
                      <a:pt x="9" y="187"/>
                    </a:cubicBezTo>
                    <a:cubicBezTo>
                      <a:pt x="9" y="182"/>
                      <a:pt x="9" y="177"/>
                      <a:pt x="9" y="172"/>
                    </a:cubicBezTo>
                    <a:cubicBezTo>
                      <a:pt x="19" y="186"/>
                      <a:pt x="31" y="200"/>
                      <a:pt x="46" y="210"/>
                    </a:cubicBezTo>
                    <a:cubicBezTo>
                      <a:pt x="46" y="214"/>
                      <a:pt x="45" y="218"/>
                      <a:pt x="45" y="223"/>
                    </a:cubicBezTo>
                    <a:close/>
                    <a:moveTo>
                      <a:pt x="46" y="205"/>
                    </a:moveTo>
                    <a:cubicBezTo>
                      <a:pt x="40" y="201"/>
                      <a:pt x="34" y="196"/>
                      <a:pt x="28" y="191"/>
                    </a:cubicBezTo>
                    <a:cubicBezTo>
                      <a:pt x="21" y="184"/>
                      <a:pt x="15" y="176"/>
                      <a:pt x="9" y="169"/>
                    </a:cubicBezTo>
                    <a:cubicBezTo>
                      <a:pt x="9" y="164"/>
                      <a:pt x="9" y="160"/>
                      <a:pt x="9" y="155"/>
                    </a:cubicBezTo>
                    <a:cubicBezTo>
                      <a:pt x="15" y="162"/>
                      <a:pt x="22" y="169"/>
                      <a:pt x="29" y="176"/>
                    </a:cubicBezTo>
                    <a:cubicBezTo>
                      <a:pt x="34" y="181"/>
                      <a:pt x="40" y="188"/>
                      <a:pt x="46" y="193"/>
                    </a:cubicBezTo>
                    <a:cubicBezTo>
                      <a:pt x="46" y="197"/>
                      <a:pt x="46" y="201"/>
                      <a:pt x="46" y="205"/>
                    </a:cubicBezTo>
                    <a:close/>
                    <a:moveTo>
                      <a:pt x="46" y="189"/>
                    </a:moveTo>
                    <a:cubicBezTo>
                      <a:pt x="41" y="184"/>
                      <a:pt x="35" y="179"/>
                      <a:pt x="30" y="174"/>
                    </a:cubicBezTo>
                    <a:cubicBezTo>
                      <a:pt x="23" y="167"/>
                      <a:pt x="16" y="160"/>
                      <a:pt x="9" y="153"/>
                    </a:cubicBezTo>
                    <a:cubicBezTo>
                      <a:pt x="9" y="148"/>
                      <a:pt x="9" y="144"/>
                      <a:pt x="9" y="139"/>
                    </a:cubicBezTo>
                    <a:cubicBezTo>
                      <a:pt x="16" y="146"/>
                      <a:pt x="23" y="154"/>
                      <a:pt x="30" y="161"/>
                    </a:cubicBezTo>
                    <a:cubicBezTo>
                      <a:pt x="33" y="165"/>
                      <a:pt x="37" y="169"/>
                      <a:pt x="41" y="173"/>
                    </a:cubicBezTo>
                    <a:cubicBezTo>
                      <a:pt x="43" y="175"/>
                      <a:pt x="45" y="177"/>
                      <a:pt x="47" y="179"/>
                    </a:cubicBezTo>
                    <a:cubicBezTo>
                      <a:pt x="46" y="182"/>
                      <a:pt x="46" y="186"/>
                      <a:pt x="46" y="189"/>
                    </a:cubicBezTo>
                    <a:close/>
                    <a:moveTo>
                      <a:pt x="47" y="174"/>
                    </a:moveTo>
                    <a:cubicBezTo>
                      <a:pt x="45" y="172"/>
                      <a:pt x="43" y="170"/>
                      <a:pt x="41" y="168"/>
                    </a:cubicBezTo>
                    <a:cubicBezTo>
                      <a:pt x="37" y="164"/>
                      <a:pt x="33" y="160"/>
                      <a:pt x="29" y="156"/>
                    </a:cubicBezTo>
                    <a:cubicBezTo>
                      <a:pt x="22" y="150"/>
                      <a:pt x="16" y="143"/>
                      <a:pt x="9" y="136"/>
                    </a:cubicBezTo>
                    <a:cubicBezTo>
                      <a:pt x="9" y="133"/>
                      <a:pt x="9" y="129"/>
                      <a:pt x="9" y="125"/>
                    </a:cubicBezTo>
                    <a:cubicBezTo>
                      <a:pt x="9" y="124"/>
                      <a:pt x="9" y="123"/>
                      <a:pt x="9" y="122"/>
                    </a:cubicBezTo>
                    <a:cubicBezTo>
                      <a:pt x="15" y="128"/>
                      <a:pt x="20" y="134"/>
                      <a:pt x="26" y="140"/>
                    </a:cubicBezTo>
                    <a:cubicBezTo>
                      <a:pt x="33" y="147"/>
                      <a:pt x="40" y="155"/>
                      <a:pt x="47" y="162"/>
                    </a:cubicBezTo>
                    <a:cubicBezTo>
                      <a:pt x="47" y="166"/>
                      <a:pt x="47" y="170"/>
                      <a:pt x="47" y="174"/>
                    </a:cubicBezTo>
                    <a:close/>
                    <a:moveTo>
                      <a:pt x="47" y="157"/>
                    </a:moveTo>
                    <a:cubicBezTo>
                      <a:pt x="42" y="151"/>
                      <a:pt x="36" y="145"/>
                      <a:pt x="30" y="140"/>
                    </a:cubicBezTo>
                    <a:cubicBezTo>
                      <a:pt x="23" y="133"/>
                      <a:pt x="16" y="126"/>
                      <a:pt x="9" y="119"/>
                    </a:cubicBezTo>
                    <a:cubicBezTo>
                      <a:pt x="9" y="114"/>
                      <a:pt x="9" y="109"/>
                      <a:pt x="9" y="104"/>
                    </a:cubicBezTo>
                    <a:cubicBezTo>
                      <a:pt x="21" y="119"/>
                      <a:pt x="34" y="134"/>
                      <a:pt x="48" y="146"/>
                    </a:cubicBezTo>
                    <a:cubicBezTo>
                      <a:pt x="48" y="150"/>
                      <a:pt x="48" y="153"/>
                      <a:pt x="47" y="157"/>
                    </a:cubicBezTo>
                    <a:close/>
                    <a:moveTo>
                      <a:pt x="48" y="128"/>
                    </a:moveTo>
                    <a:cubicBezTo>
                      <a:pt x="48" y="132"/>
                      <a:pt x="48" y="137"/>
                      <a:pt x="48" y="141"/>
                    </a:cubicBezTo>
                    <a:cubicBezTo>
                      <a:pt x="35" y="128"/>
                      <a:pt x="22" y="115"/>
                      <a:pt x="9" y="101"/>
                    </a:cubicBezTo>
                    <a:cubicBezTo>
                      <a:pt x="9" y="95"/>
                      <a:pt x="9" y="89"/>
                      <a:pt x="9" y="83"/>
                    </a:cubicBezTo>
                    <a:cubicBezTo>
                      <a:pt x="21" y="98"/>
                      <a:pt x="34" y="113"/>
                      <a:pt x="48" y="127"/>
                    </a:cubicBezTo>
                    <a:cubicBezTo>
                      <a:pt x="48" y="127"/>
                      <a:pt x="48" y="128"/>
                      <a:pt x="48" y="128"/>
                    </a:cubicBezTo>
                    <a:close/>
                    <a:moveTo>
                      <a:pt x="48" y="122"/>
                    </a:moveTo>
                    <a:cubicBezTo>
                      <a:pt x="35" y="108"/>
                      <a:pt x="22" y="94"/>
                      <a:pt x="9" y="80"/>
                    </a:cubicBezTo>
                    <a:cubicBezTo>
                      <a:pt x="9" y="76"/>
                      <a:pt x="9" y="72"/>
                      <a:pt x="9" y="68"/>
                    </a:cubicBezTo>
                    <a:cubicBezTo>
                      <a:pt x="9" y="65"/>
                      <a:pt x="9" y="63"/>
                      <a:pt x="9" y="60"/>
                    </a:cubicBezTo>
                    <a:cubicBezTo>
                      <a:pt x="17" y="70"/>
                      <a:pt x="25" y="79"/>
                      <a:pt x="33" y="88"/>
                    </a:cubicBezTo>
                    <a:cubicBezTo>
                      <a:pt x="37" y="93"/>
                      <a:pt x="41" y="98"/>
                      <a:pt x="45" y="102"/>
                    </a:cubicBezTo>
                    <a:cubicBezTo>
                      <a:pt x="46" y="104"/>
                      <a:pt x="47" y="105"/>
                      <a:pt x="48" y="107"/>
                    </a:cubicBezTo>
                    <a:cubicBezTo>
                      <a:pt x="48" y="112"/>
                      <a:pt x="48" y="117"/>
                      <a:pt x="48" y="122"/>
                    </a:cubicBezTo>
                    <a:close/>
                    <a:moveTo>
                      <a:pt x="48" y="101"/>
                    </a:moveTo>
                    <a:cubicBezTo>
                      <a:pt x="47" y="100"/>
                      <a:pt x="46" y="98"/>
                      <a:pt x="44" y="97"/>
                    </a:cubicBezTo>
                    <a:cubicBezTo>
                      <a:pt x="40" y="92"/>
                      <a:pt x="36" y="88"/>
                      <a:pt x="32" y="83"/>
                    </a:cubicBezTo>
                    <a:cubicBezTo>
                      <a:pt x="25" y="75"/>
                      <a:pt x="17" y="66"/>
                      <a:pt x="10" y="58"/>
                    </a:cubicBezTo>
                    <a:cubicBezTo>
                      <a:pt x="10" y="52"/>
                      <a:pt x="10" y="46"/>
                      <a:pt x="10" y="40"/>
                    </a:cubicBezTo>
                    <a:cubicBezTo>
                      <a:pt x="18" y="50"/>
                      <a:pt x="25" y="60"/>
                      <a:pt x="33" y="70"/>
                    </a:cubicBezTo>
                    <a:cubicBezTo>
                      <a:pt x="37" y="75"/>
                      <a:pt x="41" y="81"/>
                      <a:pt x="45" y="86"/>
                    </a:cubicBezTo>
                    <a:cubicBezTo>
                      <a:pt x="46" y="87"/>
                      <a:pt x="47" y="90"/>
                      <a:pt x="49" y="91"/>
                    </a:cubicBezTo>
                    <a:cubicBezTo>
                      <a:pt x="48" y="95"/>
                      <a:pt x="48" y="98"/>
                      <a:pt x="48" y="101"/>
                    </a:cubicBezTo>
                    <a:close/>
                    <a:moveTo>
                      <a:pt x="49" y="85"/>
                    </a:moveTo>
                    <a:cubicBezTo>
                      <a:pt x="48" y="85"/>
                      <a:pt x="48" y="84"/>
                      <a:pt x="47" y="84"/>
                    </a:cubicBezTo>
                    <a:cubicBezTo>
                      <a:pt x="45" y="82"/>
                      <a:pt x="43" y="79"/>
                      <a:pt x="42" y="77"/>
                    </a:cubicBezTo>
                    <a:cubicBezTo>
                      <a:pt x="38" y="72"/>
                      <a:pt x="34" y="68"/>
                      <a:pt x="31" y="63"/>
                    </a:cubicBezTo>
                    <a:cubicBezTo>
                      <a:pt x="24" y="55"/>
                      <a:pt x="17" y="46"/>
                      <a:pt x="10" y="38"/>
                    </a:cubicBezTo>
                    <a:cubicBezTo>
                      <a:pt x="10" y="33"/>
                      <a:pt x="10" y="29"/>
                      <a:pt x="10" y="24"/>
                    </a:cubicBezTo>
                    <a:cubicBezTo>
                      <a:pt x="23" y="40"/>
                      <a:pt x="35" y="56"/>
                      <a:pt x="49" y="72"/>
                    </a:cubicBezTo>
                    <a:cubicBezTo>
                      <a:pt x="49" y="76"/>
                      <a:pt x="49" y="81"/>
                      <a:pt x="49" y="85"/>
                    </a:cubicBezTo>
                    <a:close/>
                    <a:moveTo>
                      <a:pt x="49" y="66"/>
                    </a:moveTo>
                    <a:cubicBezTo>
                      <a:pt x="37" y="51"/>
                      <a:pt x="24" y="37"/>
                      <a:pt x="11" y="23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0" y="18"/>
                      <a:pt x="10" y="12"/>
                      <a:pt x="9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7" y="17"/>
                      <a:pt x="25" y="24"/>
                      <a:pt x="32" y="31"/>
                    </a:cubicBezTo>
                    <a:cubicBezTo>
                      <a:pt x="37" y="37"/>
                      <a:pt x="43" y="43"/>
                      <a:pt x="49" y="48"/>
                    </a:cubicBezTo>
                    <a:cubicBezTo>
                      <a:pt x="49" y="54"/>
                      <a:pt x="49" y="60"/>
                      <a:pt x="49" y="66"/>
                    </a:cubicBezTo>
                    <a:close/>
                    <a:moveTo>
                      <a:pt x="49" y="43"/>
                    </a:moveTo>
                    <a:cubicBezTo>
                      <a:pt x="44" y="38"/>
                      <a:pt x="38" y="33"/>
                      <a:pt x="33" y="28"/>
                    </a:cubicBezTo>
                    <a:cubicBezTo>
                      <a:pt x="26" y="21"/>
                      <a:pt x="20" y="14"/>
                      <a:pt x="12" y="8"/>
                    </a:cubicBezTo>
                    <a:cubicBezTo>
                      <a:pt x="17" y="9"/>
                      <a:pt x="22" y="10"/>
                      <a:pt x="27" y="10"/>
                    </a:cubicBezTo>
                    <a:cubicBezTo>
                      <a:pt x="30" y="14"/>
                      <a:pt x="34" y="18"/>
                      <a:pt x="38" y="22"/>
                    </a:cubicBezTo>
                    <a:cubicBezTo>
                      <a:pt x="42" y="26"/>
                      <a:pt x="45" y="30"/>
                      <a:pt x="49" y="34"/>
                    </a:cubicBezTo>
                    <a:cubicBezTo>
                      <a:pt x="49" y="37"/>
                      <a:pt x="49" y="40"/>
                      <a:pt x="49" y="43"/>
                    </a:cubicBezTo>
                    <a:close/>
                    <a:moveTo>
                      <a:pt x="41" y="20"/>
                    </a:moveTo>
                    <a:cubicBezTo>
                      <a:pt x="37" y="17"/>
                      <a:pt x="34" y="13"/>
                      <a:pt x="30" y="10"/>
                    </a:cubicBezTo>
                    <a:cubicBezTo>
                      <a:pt x="33" y="10"/>
                      <a:pt x="36" y="10"/>
                      <a:pt x="39" y="10"/>
                    </a:cubicBezTo>
                    <a:cubicBezTo>
                      <a:pt x="41" y="12"/>
                      <a:pt x="43" y="13"/>
                      <a:pt x="44" y="15"/>
                    </a:cubicBezTo>
                    <a:cubicBezTo>
                      <a:pt x="46" y="17"/>
                      <a:pt x="48" y="19"/>
                      <a:pt x="50" y="22"/>
                    </a:cubicBezTo>
                    <a:cubicBezTo>
                      <a:pt x="49" y="24"/>
                      <a:pt x="49" y="27"/>
                      <a:pt x="49" y="29"/>
                    </a:cubicBezTo>
                    <a:cubicBezTo>
                      <a:pt x="47" y="26"/>
                      <a:pt x="43" y="23"/>
                      <a:pt x="4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6A4785F7-3ECF-49F0-B450-9306CE7E13D4}"/>
                  </a:ext>
                </a:extLst>
              </p:cNvPr>
              <p:cNvGrpSpPr/>
              <p:nvPr/>
            </p:nvGrpSpPr>
            <p:grpSpPr>
              <a:xfrm>
                <a:off x="1546005" y="3438993"/>
                <a:ext cx="1226981" cy="578478"/>
                <a:chOff x="1546005" y="3438993"/>
                <a:chExt cx="1226981" cy="578478"/>
              </a:xfrm>
              <a:grpFill/>
            </p:grpSpPr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824BCB20-D5FB-497B-BEEE-0818D36DE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005" y="3971802"/>
                  <a:ext cx="3045" cy="152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 cap="rnd">
                  <a:solidFill>
                    <a:srgbClr val="1D1D1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55FAAC56-CA80-4FCA-B389-598C20A137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8446" y="3452694"/>
                  <a:ext cx="322730" cy="564777"/>
                </a:xfrm>
                <a:custGeom>
                  <a:avLst/>
                  <a:gdLst>
                    <a:gd name="T0" fmla="*/ 12 w 144"/>
                    <a:gd name="T1" fmla="*/ 2 h 273"/>
                    <a:gd name="T2" fmla="*/ 6 w 144"/>
                    <a:gd name="T3" fmla="*/ 242 h 273"/>
                    <a:gd name="T4" fmla="*/ 26 w 144"/>
                    <a:gd name="T5" fmla="*/ 266 h 273"/>
                    <a:gd name="T6" fmla="*/ 77 w 144"/>
                    <a:gd name="T7" fmla="*/ 10 h 273"/>
                    <a:gd name="T8" fmla="*/ 108 w 144"/>
                    <a:gd name="T9" fmla="*/ 56 h 273"/>
                    <a:gd name="T10" fmla="*/ 119 w 144"/>
                    <a:gd name="T11" fmla="*/ 92 h 273"/>
                    <a:gd name="T12" fmla="*/ 120 w 144"/>
                    <a:gd name="T13" fmla="*/ 100 h 273"/>
                    <a:gd name="T14" fmla="*/ 32 w 144"/>
                    <a:gd name="T15" fmla="*/ 8 h 273"/>
                    <a:gd name="T16" fmla="*/ 15 w 144"/>
                    <a:gd name="T17" fmla="*/ 10 h 273"/>
                    <a:gd name="T18" fmla="*/ 63 w 144"/>
                    <a:gd name="T19" fmla="*/ 183 h 273"/>
                    <a:gd name="T20" fmla="*/ 46 w 144"/>
                    <a:gd name="T21" fmla="*/ 64 h 273"/>
                    <a:gd name="T22" fmla="*/ 13 w 144"/>
                    <a:gd name="T23" fmla="*/ 31 h 273"/>
                    <a:gd name="T24" fmla="*/ 45 w 144"/>
                    <a:gd name="T25" fmla="*/ 86 h 273"/>
                    <a:gd name="T26" fmla="*/ 44 w 144"/>
                    <a:gd name="T27" fmla="*/ 89 h 273"/>
                    <a:gd name="T28" fmla="*/ 29 w 144"/>
                    <a:gd name="T29" fmla="*/ 85 h 273"/>
                    <a:gd name="T30" fmla="*/ 31 w 144"/>
                    <a:gd name="T31" fmla="*/ 91 h 273"/>
                    <a:gd name="T32" fmla="*/ 29 w 144"/>
                    <a:gd name="T33" fmla="*/ 102 h 273"/>
                    <a:gd name="T34" fmla="*/ 12 w 144"/>
                    <a:gd name="T35" fmla="*/ 119 h 273"/>
                    <a:gd name="T36" fmla="*/ 45 w 144"/>
                    <a:gd name="T37" fmla="*/ 150 h 273"/>
                    <a:gd name="T38" fmla="*/ 37 w 144"/>
                    <a:gd name="T39" fmla="*/ 142 h 273"/>
                    <a:gd name="T40" fmla="*/ 24 w 144"/>
                    <a:gd name="T41" fmla="*/ 117 h 273"/>
                    <a:gd name="T42" fmla="*/ 12 w 144"/>
                    <a:gd name="T43" fmla="*/ 102 h 273"/>
                    <a:gd name="T44" fmla="*/ 45 w 144"/>
                    <a:gd name="T45" fmla="*/ 122 h 273"/>
                    <a:gd name="T46" fmla="*/ 12 w 144"/>
                    <a:gd name="T47" fmla="*/ 125 h 273"/>
                    <a:gd name="T48" fmla="*/ 46 w 144"/>
                    <a:gd name="T49" fmla="*/ 187 h 273"/>
                    <a:gd name="T50" fmla="*/ 16 w 144"/>
                    <a:gd name="T51" fmla="*/ 239 h 273"/>
                    <a:gd name="T52" fmla="*/ 26 w 144"/>
                    <a:gd name="T53" fmla="*/ 239 h 273"/>
                    <a:gd name="T54" fmla="*/ 14 w 144"/>
                    <a:gd name="T55" fmla="*/ 224 h 273"/>
                    <a:gd name="T56" fmla="*/ 31 w 144"/>
                    <a:gd name="T57" fmla="*/ 239 h 273"/>
                    <a:gd name="T58" fmla="*/ 14 w 144"/>
                    <a:gd name="T59" fmla="*/ 205 h 273"/>
                    <a:gd name="T60" fmla="*/ 45 w 144"/>
                    <a:gd name="T61" fmla="*/ 239 h 273"/>
                    <a:gd name="T62" fmla="*/ 69 w 144"/>
                    <a:gd name="T63" fmla="*/ 235 h 273"/>
                    <a:gd name="T64" fmla="*/ 12 w 144"/>
                    <a:gd name="T65" fmla="*/ 172 h 273"/>
                    <a:gd name="T66" fmla="*/ 52 w 144"/>
                    <a:gd name="T67" fmla="*/ 200 h 273"/>
                    <a:gd name="T68" fmla="*/ 56 w 144"/>
                    <a:gd name="T69" fmla="*/ 197 h 273"/>
                    <a:gd name="T70" fmla="*/ 84 w 144"/>
                    <a:gd name="T71" fmla="*/ 227 h 273"/>
                    <a:gd name="T72" fmla="*/ 76 w 144"/>
                    <a:gd name="T73" fmla="*/ 180 h 273"/>
                    <a:gd name="T74" fmla="*/ 93 w 144"/>
                    <a:gd name="T75" fmla="*/ 218 h 273"/>
                    <a:gd name="T76" fmla="*/ 77 w 144"/>
                    <a:gd name="T77" fmla="*/ 178 h 273"/>
                    <a:gd name="T78" fmla="*/ 102 w 144"/>
                    <a:gd name="T79" fmla="*/ 206 h 273"/>
                    <a:gd name="T80" fmla="*/ 85 w 144"/>
                    <a:gd name="T81" fmla="*/ 153 h 273"/>
                    <a:gd name="T82" fmla="*/ 86 w 144"/>
                    <a:gd name="T83" fmla="*/ 151 h 273"/>
                    <a:gd name="T84" fmla="*/ 113 w 144"/>
                    <a:gd name="T85" fmla="*/ 181 h 273"/>
                    <a:gd name="T86" fmla="*/ 88 w 144"/>
                    <a:gd name="T87" fmla="*/ 122 h 273"/>
                    <a:gd name="T88" fmla="*/ 119 w 144"/>
                    <a:gd name="T89" fmla="*/ 153 h 273"/>
                    <a:gd name="T90" fmla="*/ 103 w 144"/>
                    <a:gd name="T91" fmla="*/ 121 h 273"/>
                    <a:gd name="T92" fmla="*/ 120 w 144"/>
                    <a:gd name="T93" fmla="*/ 137 h 273"/>
                    <a:gd name="T94" fmla="*/ 87 w 144"/>
                    <a:gd name="T95" fmla="*/ 98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4" h="273">
                      <a:moveTo>
                        <a:pt x="77" y="10"/>
                      </a:moveTo>
                      <a:cubicBezTo>
                        <a:pt x="68" y="3"/>
                        <a:pt x="54" y="1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32" y="0"/>
                        <a:pt x="22" y="0"/>
                        <a:pt x="12" y="2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8" y="3"/>
                        <a:pt x="6" y="4"/>
                        <a:pt x="6" y="6"/>
                      </a:cubicBezTo>
                      <a:cubicBezTo>
                        <a:pt x="0" y="44"/>
                        <a:pt x="3" y="84"/>
                        <a:pt x="3" y="122"/>
                      </a:cubicBezTo>
                      <a:cubicBezTo>
                        <a:pt x="3" y="162"/>
                        <a:pt x="4" y="202"/>
                        <a:pt x="6" y="242"/>
                      </a:cubicBezTo>
                      <a:cubicBezTo>
                        <a:pt x="6" y="244"/>
                        <a:pt x="7" y="245"/>
                        <a:pt x="8" y="246"/>
                      </a:cubicBezTo>
                      <a:cubicBezTo>
                        <a:pt x="8" y="247"/>
                        <a:pt x="8" y="247"/>
                        <a:pt x="9" y="248"/>
                      </a:cubicBezTo>
                      <a:cubicBezTo>
                        <a:pt x="12" y="251"/>
                        <a:pt x="15" y="254"/>
                        <a:pt x="18" y="257"/>
                      </a:cubicBezTo>
                      <a:cubicBezTo>
                        <a:pt x="20" y="260"/>
                        <a:pt x="23" y="263"/>
                        <a:pt x="26" y="266"/>
                      </a:cubicBezTo>
                      <a:cubicBezTo>
                        <a:pt x="28" y="267"/>
                        <a:pt x="30" y="266"/>
                        <a:pt x="31" y="265"/>
                      </a:cubicBezTo>
                      <a:cubicBezTo>
                        <a:pt x="58" y="273"/>
                        <a:pt x="87" y="255"/>
                        <a:pt x="106" y="236"/>
                      </a:cubicBezTo>
                      <a:cubicBezTo>
                        <a:pt x="127" y="214"/>
                        <a:pt x="136" y="187"/>
                        <a:pt x="139" y="157"/>
                      </a:cubicBezTo>
                      <a:cubicBezTo>
                        <a:pt x="144" y="106"/>
                        <a:pt x="137" y="26"/>
                        <a:pt x="77" y="10"/>
                      </a:cubicBezTo>
                      <a:close/>
                      <a:moveTo>
                        <a:pt x="108" y="56"/>
                      </a:moveTo>
                      <a:cubicBezTo>
                        <a:pt x="101" y="46"/>
                        <a:pt x="93" y="37"/>
                        <a:pt x="86" y="27"/>
                      </a:cubicBezTo>
                      <a:cubicBezTo>
                        <a:pt x="88" y="30"/>
                        <a:pt x="91" y="32"/>
                        <a:pt x="94" y="35"/>
                      </a:cubicBezTo>
                      <a:cubicBezTo>
                        <a:pt x="100" y="41"/>
                        <a:pt x="105" y="48"/>
                        <a:pt x="108" y="56"/>
                      </a:cubicBezTo>
                      <a:close/>
                      <a:moveTo>
                        <a:pt x="80" y="23"/>
                      </a:moveTo>
                      <a:cubicBezTo>
                        <a:pt x="80" y="23"/>
                        <a:pt x="80" y="23"/>
                        <a:pt x="80" y="24"/>
                      </a:cubicBezTo>
                      <a:cubicBezTo>
                        <a:pt x="91" y="39"/>
                        <a:pt x="102" y="57"/>
                        <a:pt x="114" y="71"/>
                      </a:cubicBezTo>
                      <a:cubicBezTo>
                        <a:pt x="116" y="78"/>
                        <a:pt x="118" y="85"/>
                        <a:pt x="119" y="92"/>
                      </a:cubicBezTo>
                      <a:cubicBezTo>
                        <a:pt x="102" y="64"/>
                        <a:pt x="79" y="37"/>
                        <a:pt x="56" y="12"/>
                      </a:cubicBezTo>
                      <a:cubicBezTo>
                        <a:pt x="65" y="15"/>
                        <a:pt x="73" y="18"/>
                        <a:pt x="80" y="23"/>
                      </a:cubicBezTo>
                      <a:close/>
                      <a:moveTo>
                        <a:pt x="52" y="11"/>
                      </a:moveTo>
                      <a:cubicBezTo>
                        <a:pt x="76" y="40"/>
                        <a:pt x="97" y="71"/>
                        <a:pt x="120" y="100"/>
                      </a:cubicBezTo>
                      <a:cubicBezTo>
                        <a:pt x="120" y="105"/>
                        <a:pt x="121" y="111"/>
                        <a:pt x="121" y="116"/>
                      </a:cubicBezTo>
                      <a:cubicBezTo>
                        <a:pt x="94" y="79"/>
                        <a:pt x="66" y="42"/>
                        <a:pt x="34" y="8"/>
                      </a:cubicBezTo>
                      <a:cubicBezTo>
                        <a:pt x="40" y="9"/>
                        <a:pt x="47" y="10"/>
                        <a:pt x="52" y="11"/>
                      </a:cubicBezTo>
                      <a:close/>
                      <a:moveTo>
                        <a:pt x="32" y="8"/>
                      </a:moveTo>
                      <a:cubicBezTo>
                        <a:pt x="45" y="24"/>
                        <a:pt x="58" y="40"/>
                        <a:pt x="70" y="56"/>
                      </a:cubicBezTo>
                      <a:cubicBezTo>
                        <a:pt x="66" y="52"/>
                        <a:pt x="61" y="49"/>
                        <a:pt x="55" y="47"/>
                      </a:cubicBezTo>
                      <a:cubicBezTo>
                        <a:pt x="53" y="46"/>
                        <a:pt x="52" y="47"/>
                        <a:pt x="51" y="47"/>
                      </a:cubicBezTo>
                      <a:cubicBezTo>
                        <a:pt x="40" y="34"/>
                        <a:pt x="28" y="21"/>
                        <a:pt x="15" y="10"/>
                      </a:cubicBezTo>
                      <a:cubicBezTo>
                        <a:pt x="20" y="9"/>
                        <a:pt x="26" y="8"/>
                        <a:pt x="32" y="8"/>
                      </a:cubicBezTo>
                      <a:close/>
                      <a:moveTo>
                        <a:pt x="66" y="65"/>
                      </a:moveTo>
                      <a:cubicBezTo>
                        <a:pt x="77" y="79"/>
                        <a:pt x="79" y="103"/>
                        <a:pt x="79" y="119"/>
                      </a:cubicBezTo>
                      <a:cubicBezTo>
                        <a:pt x="79" y="135"/>
                        <a:pt x="77" y="167"/>
                        <a:pt x="63" y="183"/>
                      </a:cubicBezTo>
                      <a:cubicBezTo>
                        <a:pt x="66" y="144"/>
                        <a:pt x="66" y="104"/>
                        <a:pt x="66" y="65"/>
                      </a:cubicBezTo>
                      <a:close/>
                      <a:moveTo>
                        <a:pt x="48" y="50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7" y="55"/>
                        <a:pt x="47" y="60"/>
                        <a:pt x="46" y="64"/>
                      </a:cubicBezTo>
                      <a:cubicBezTo>
                        <a:pt x="37" y="51"/>
                        <a:pt x="25" y="39"/>
                        <a:pt x="13" y="28"/>
                      </a:cubicBezTo>
                      <a:cubicBezTo>
                        <a:pt x="14" y="22"/>
                        <a:pt x="13" y="17"/>
                        <a:pt x="13" y="11"/>
                      </a:cubicBezTo>
                      <a:cubicBezTo>
                        <a:pt x="25" y="24"/>
                        <a:pt x="37" y="37"/>
                        <a:pt x="48" y="50"/>
                      </a:cubicBezTo>
                      <a:close/>
                      <a:moveTo>
                        <a:pt x="13" y="31"/>
                      </a:moveTo>
                      <a:cubicBezTo>
                        <a:pt x="18" y="36"/>
                        <a:pt x="23" y="42"/>
                        <a:pt x="28" y="47"/>
                      </a:cubicBezTo>
                      <a:cubicBezTo>
                        <a:pt x="34" y="54"/>
                        <a:pt x="39" y="62"/>
                        <a:pt x="4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5" y="74"/>
                        <a:pt x="45" y="80"/>
                        <a:pt x="45" y="86"/>
                      </a:cubicBezTo>
                      <a:cubicBezTo>
                        <a:pt x="35" y="74"/>
                        <a:pt x="24" y="63"/>
                        <a:pt x="13" y="52"/>
                      </a:cubicBezTo>
                      <a:cubicBezTo>
                        <a:pt x="13" y="45"/>
                        <a:pt x="13" y="38"/>
                        <a:pt x="13" y="31"/>
                      </a:cubicBezTo>
                      <a:close/>
                      <a:moveTo>
                        <a:pt x="13" y="54"/>
                      </a:moveTo>
                      <a:cubicBezTo>
                        <a:pt x="23" y="66"/>
                        <a:pt x="33" y="78"/>
                        <a:pt x="44" y="89"/>
                      </a:cubicBezTo>
                      <a:cubicBezTo>
                        <a:pt x="44" y="89"/>
                        <a:pt x="45" y="90"/>
                        <a:pt x="45" y="89"/>
                      </a:cubicBezTo>
                      <a:cubicBezTo>
                        <a:pt x="45" y="94"/>
                        <a:pt x="45" y="98"/>
                        <a:pt x="45" y="102"/>
                      </a:cubicBezTo>
                      <a:cubicBezTo>
                        <a:pt x="43" y="100"/>
                        <a:pt x="40" y="96"/>
                        <a:pt x="38" y="95"/>
                      </a:cubicBezTo>
                      <a:cubicBezTo>
                        <a:pt x="35" y="92"/>
                        <a:pt x="32" y="89"/>
                        <a:pt x="29" y="85"/>
                      </a:cubicBezTo>
                      <a:cubicBezTo>
                        <a:pt x="23" y="79"/>
                        <a:pt x="18" y="73"/>
                        <a:pt x="12" y="67"/>
                      </a:cubicBezTo>
                      <a:cubicBezTo>
                        <a:pt x="12" y="63"/>
                        <a:pt x="12" y="59"/>
                        <a:pt x="13" y="54"/>
                      </a:cubicBezTo>
                      <a:close/>
                      <a:moveTo>
                        <a:pt x="12" y="70"/>
                      </a:moveTo>
                      <a:cubicBezTo>
                        <a:pt x="18" y="77"/>
                        <a:pt x="24" y="84"/>
                        <a:pt x="31" y="91"/>
                      </a:cubicBezTo>
                      <a:cubicBezTo>
                        <a:pt x="34" y="95"/>
                        <a:pt x="38" y="99"/>
                        <a:pt x="42" y="103"/>
                      </a:cubicBezTo>
                      <a:cubicBezTo>
                        <a:pt x="43" y="104"/>
                        <a:pt x="44" y="105"/>
                        <a:pt x="45" y="105"/>
                      </a:cubicBezTo>
                      <a:cubicBezTo>
                        <a:pt x="45" y="110"/>
                        <a:pt x="45" y="114"/>
                        <a:pt x="45" y="119"/>
                      </a:cubicBezTo>
                      <a:cubicBezTo>
                        <a:pt x="41" y="113"/>
                        <a:pt x="34" y="107"/>
                        <a:pt x="29" y="102"/>
                      </a:cubicBezTo>
                      <a:cubicBezTo>
                        <a:pt x="23" y="97"/>
                        <a:pt x="18" y="91"/>
                        <a:pt x="12" y="86"/>
                      </a:cubicBezTo>
                      <a:cubicBezTo>
                        <a:pt x="12" y="81"/>
                        <a:pt x="12" y="75"/>
                        <a:pt x="12" y="70"/>
                      </a:cubicBezTo>
                      <a:close/>
                      <a:moveTo>
                        <a:pt x="12" y="125"/>
                      </a:moveTo>
                      <a:cubicBezTo>
                        <a:pt x="12" y="123"/>
                        <a:pt x="12" y="121"/>
                        <a:pt x="12" y="119"/>
                      </a:cubicBezTo>
                      <a:cubicBezTo>
                        <a:pt x="18" y="126"/>
                        <a:pt x="24" y="133"/>
                        <a:pt x="31" y="140"/>
                      </a:cubicBezTo>
                      <a:cubicBezTo>
                        <a:pt x="33" y="143"/>
                        <a:pt x="38" y="149"/>
                        <a:pt x="42" y="151"/>
                      </a:cubicBezTo>
                      <a:cubicBezTo>
                        <a:pt x="43" y="152"/>
                        <a:pt x="43" y="152"/>
                        <a:pt x="44" y="152"/>
                      </a:cubicBezTo>
                      <a:cubicBezTo>
                        <a:pt x="45" y="152"/>
                        <a:pt x="46" y="151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8"/>
                        <a:pt x="44" y="148"/>
                        <a:pt x="44" y="148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2" y="147"/>
                        <a:pt x="39" y="143"/>
                        <a:pt x="37" y="142"/>
                      </a:cubicBezTo>
                      <a:cubicBezTo>
                        <a:pt x="34" y="139"/>
                        <a:pt x="31" y="136"/>
                        <a:pt x="28" y="133"/>
                      </a:cubicBezTo>
                      <a:cubicBezTo>
                        <a:pt x="23" y="127"/>
                        <a:pt x="17" y="122"/>
                        <a:pt x="12" y="117"/>
                      </a:cubicBezTo>
                      <a:cubicBezTo>
                        <a:pt x="12" y="113"/>
                        <a:pt x="12" y="109"/>
                        <a:pt x="12" y="104"/>
                      </a:cubicBezTo>
                      <a:cubicBezTo>
                        <a:pt x="16" y="109"/>
                        <a:pt x="20" y="113"/>
                        <a:pt x="24" y="117"/>
                      </a:cubicBezTo>
                      <a:cubicBezTo>
                        <a:pt x="30" y="124"/>
                        <a:pt x="36" y="131"/>
                        <a:pt x="43" y="136"/>
                      </a:cubicBezTo>
                      <a:cubicBezTo>
                        <a:pt x="44" y="137"/>
                        <a:pt x="46" y="136"/>
                        <a:pt x="45" y="134"/>
                      </a:cubicBezTo>
                      <a:cubicBezTo>
                        <a:pt x="40" y="128"/>
                        <a:pt x="33" y="122"/>
                        <a:pt x="27" y="117"/>
                      </a:cubicBezTo>
                      <a:cubicBezTo>
                        <a:pt x="22" y="112"/>
                        <a:pt x="17" y="106"/>
                        <a:pt x="12" y="102"/>
                      </a:cubicBezTo>
                      <a:cubicBezTo>
                        <a:pt x="12" y="97"/>
                        <a:pt x="12" y="93"/>
                        <a:pt x="12" y="89"/>
                      </a:cubicBezTo>
                      <a:cubicBezTo>
                        <a:pt x="17" y="94"/>
                        <a:pt x="22" y="99"/>
                        <a:pt x="27" y="104"/>
                      </a:cubicBezTo>
                      <a:cubicBezTo>
                        <a:pt x="32" y="110"/>
                        <a:pt x="38" y="117"/>
                        <a:pt x="45" y="122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5" y="137"/>
                        <a:pt x="46" y="153"/>
                        <a:pt x="46" y="168"/>
                      </a:cubicBezTo>
                      <a:cubicBezTo>
                        <a:pt x="35" y="157"/>
                        <a:pt x="23" y="147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2"/>
                        <a:pt x="12" y="128"/>
                        <a:pt x="12" y="125"/>
                      </a:cubicBezTo>
                      <a:close/>
                      <a:moveTo>
                        <a:pt x="12" y="137"/>
                      </a:moveTo>
                      <a:cubicBezTo>
                        <a:pt x="22" y="150"/>
                        <a:pt x="33" y="163"/>
                        <a:pt x="46" y="172"/>
                      </a:cubicBezTo>
                      <a:cubicBezTo>
                        <a:pt x="46" y="172"/>
                        <a:pt x="46" y="172"/>
                        <a:pt x="46" y="172"/>
                      </a:cubicBezTo>
                      <a:cubicBezTo>
                        <a:pt x="46" y="177"/>
                        <a:pt x="46" y="182"/>
                        <a:pt x="46" y="187"/>
                      </a:cubicBezTo>
                      <a:cubicBezTo>
                        <a:pt x="35" y="176"/>
                        <a:pt x="24" y="165"/>
                        <a:pt x="13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48"/>
                        <a:pt x="12" y="143"/>
                        <a:pt x="12" y="137"/>
                      </a:cubicBezTo>
                      <a:close/>
                      <a:moveTo>
                        <a:pt x="16" y="239"/>
                      </a:moveTo>
                      <a:cubicBezTo>
                        <a:pt x="15" y="238"/>
                        <a:pt x="15" y="238"/>
                        <a:pt x="14" y="238"/>
                      </a:cubicBezTo>
                      <a:cubicBezTo>
                        <a:pt x="14" y="234"/>
                        <a:pt x="14" y="231"/>
                        <a:pt x="14" y="227"/>
                      </a:cubicBezTo>
                      <a:cubicBezTo>
                        <a:pt x="17" y="230"/>
                        <a:pt x="20" y="233"/>
                        <a:pt x="23" y="236"/>
                      </a:cubicBezTo>
                      <a:cubicBezTo>
                        <a:pt x="24" y="237"/>
                        <a:pt x="25" y="238"/>
                        <a:pt x="26" y="239"/>
                      </a:cubicBezTo>
                      <a:cubicBezTo>
                        <a:pt x="23" y="239"/>
                        <a:pt x="19" y="239"/>
                        <a:pt x="16" y="239"/>
                      </a:cubicBezTo>
                      <a:close/>
                      <a:moveTo>
                        <a:pt x="31" y="239"/>
                      </a:moveTo>
                      <a:cubicBezTo>
                        <a:pt x="29" y="237"/>
                        <a:pt x="26" y="235"/>
                        <a:pt x="24" y="233"/>
                      </a:cubicBezTo>
                      <a:cubicBezTo>
                        <a:pt x="20" y="230"/>
                        <a:pt x="17" y="227"/>
                        <a:pt x="14" y="224"/>
                      </a:cubicBezTo>
                      <a:cubicBezTo>
                        <a:pt x="14" y="219"/>
                        <a:pt x="13" y="214"/>
                        <a:pt x="13" y="209"/>
                      </a:cubicBezTo>
                      <a:cubicBezTo>
                        <a:pt x="17" y="217"/>
                        <a:pt x="26" y="224"/>
                        <a:pt x="31" y="229"/>
                      </a:cubicBezTo>
                      <a:cubicBezTo>
                        <a:pt x="35" y="233"/>
                        <a:pt x="38" y="236"/>
                        <a:pt x="41" y="239"/>
                      </a:cubicBezTo>
                      <a:cubicBezTo>
                        <a:pt x="37" y="239"/>
                        <a:pt x="34" y="239"/>
                        <a:pt x="31" y="239"/>
                      </a:cubicBezTo>
                      <a:close/>
                      <a:moveTo>
                        <a:pt x="45" y="239"/>
                      </a:moveTo>
                      <a:cubicBezTo>
                        <a:pt x="43" y="237"/>
                        <a:pt x="42" y="236"/>
                        <a:pt x="41" y="235"/>
                      </a:cubicBezTo>
                      <a:cubicBezTo>
                        <a:pt x="38" y="232"/>
                        <a:pt x="35" y="229"/>
                        <a:pt x="32" y="226"/>
                      </a:cubicBezTo>
                      <a:cubicBezTo>
                        <a:pt x="27" y="220"/>
                        <a:pt x="16" y="213"/>
                        <a:pt x="14" y="205"/>
                      </a:cubicBezTo>
                      <a:cubicBezTo>
                        <a:pt x="14" y="205"/>
                        <a:pt x="13" y="205"/>
                        <a:pt x="13" y="204"/>
                      </a:cubicBezTo>
                      <a:cubicBezTo>
                        <a:pt x="13" y="201"/>
                        <a:pt x="13" y="197"/>
                        <a:pt x="13" y="194"/>
                      </a:cubicBezTo>
                      <a:cubicBezTo>
                        <a:pt x="27" y="209"/>
                        <a:pt x="41" y="225"/>
                        <a:pt x="55" y="239"/>
                      </a:cubicBezTo>
                      <a:cubicBezTo>
                        <a:pt x="52" y="239"/>
                        <a:pt x="48" y="239"/>
                        <a:pt x="45" y="239"/>
                      </a:cubicBezTo>
                      <a:close/>
                      <a:moveTo>
                        <a:pt x="60" y="238"/>
                      </a:moveTo>
                      <a:cubicBezTo>
                        <a:pt x="45" y="222"/>
                        <a:pt x="29" y="207"/>
                        <a:pt x="13" y="192"/>
                      </a:cubicBezTo>
                      <a:cubicBezTo>
                        <a:pt x="13" y="186"/>
                        <a:pt x="13" y="180"/>
                        <a:pt x="12" y="174"/>
                      </a:cubicBezTo>
                      <a:cubicBezTo>
                        <a:pt x="30" y="195"/>
                        <a:pt x="49" y="217"/>
                        <a:pt x="69" y="235"/>
                      </a:cubicBezTo>
                      <a:cubicBezTo>
                        <a:pt x="66" y="236"/>
                        <a:pt x="63" y="237"/>
                        <a:pt x="60" y="238"/>
                      </a:cubicBezTo>
                      <a:close/>
                      <a:moveTo>
                        <a:pt x="72" y="233"/>
                      </a:moveTo>
                      <a:cubicBezTo>
                        <a:pt x="54" y="212"/>
                        <a:pt x="33" y="193"/>
                        <a:pt x="13" y="172"/>
                      </a:cubicBezTo>
                      <a:cubicBezTo>
                        <a:pt x="13" y="172"/>
                        <a:pt x="13" y="172"/>
                        <a:pt x="12" y="172"/>
                      </a:cubicBezTo>
                      <a:cubicBezTo>
                        <a:pt x="12" y="166"/>
                        <a:pt x="12" y="161"/>
                        <a:pt x="12" y="156"/>
                      </a:cubicBezTo>
                      <a:cubicBezTo>
                        <a:pt x="24" y="168"/>
                        <a:pt x="35" y="181"/>
                        <a:pt x="47" y="194"/>
                      </a:cubicBezTo>
                      <a:cubicBezTo>
                        <a:pt x="47" y="195"/>
                        <a:pt x="47" y="196"/>
                        <a:pt x="47" y="197"/>
                      </a:cubicBezTo>
                      <a:cubicBezTo>
                        <a:pt x="47" y="200"/>
                        <a:pt x="50" y="201"/>
                        <a:pt x="52" y="200"/>
                      </a:cubicBezTo>
                      <a:cubicBezTo>
                        <a:pt x="61" y="210"/>
                        <a:pt x="71" y="220"/>
                        <a:pt x="81" y="229"/>
                      </a:cubicBezTo>
                      <a:cubicBezTo>
                        <a:pt x="78" y="230"/>
                        <a:pt x="75" y="232"/>
                        <a:pt x="72" y="233"/>
                      </a:cubicBezTo>
                      <a:close/>
                      <a:moveTo>
                        <a:pt x="84" y="227"/>
                      </a:moveTo>
                      <a:cubicBezTo>
                        <a:pt x="75" y="217"/>
                        <a:pt x="66" y="207"/>
                        <a:pt x="56" y="197"/>
                      </a:cubicBezTo>
                      <a:cubicBezTo>
                        <a:pt x="60" y="196"/>
                        <a:pt x="63" y="194"/>
                        <a:pt x="66" y="192"/>
                      </a:cubicBezTo>
                      <a:cubicBezTo>
                        <a:pt x="70" y="197"/>
                        <a:pt x="74" y="202"/>
                        <a:pt x="78" y="207"/>
                      </a:cubicBezTo>
                      <a:cubicBezTo>
                        <a:pt x="82" y="212"/>
                        <a:pt x="86" y="217"/>
                        <a:pt x="91" y="221"/>
                      </a:cubicBezTo>
                      <a:cubicBezTo>
                        <a:pt x="89" y="223"/>
                        <a:pt x="86" y="225"/>
                        <a:pt x="84" y="227"/>
                      </a:cubicBezTo>
                      <a:close/>
                      <a:moveTo>
                        <a:pt x="93" y="218"/>
                      </a:moveTo>
                      <a:cubicBezTo>
                        <a:pt x="89" y="214"/>
                        <a:pt x="85" y="210"/>
                        <a:pt x="81" y="206"/>
                      </a:cubicBezTo>
                      <a:cubicBezTo>
                        <a:pt x="77" y="201"/>
                        <a:pt x="72" y="196"/>
                        <a:pt x="68" y="191"/>
                      </a:cubicBezTo>
                      <a:cubicBezTo>
                        <a:pt x="71" y="188"/>
                        <a:pt x="74" y="184"/>
                        <a:pt x="76" y="180"/>
                      </a:cubicBezTo>
                      <a:cubicBezTo>
                        <a:pt x="81" y="186"/>
                        <a:pt x="86" y="192"/>
                        <a:pt x="91" y="197"/>
                      </a:cubicBezTo>
                      <a:cubicBezTo>
                        <a:pt x="94" y="201"/>
                        <a:pt x="96" y="204"/>
                        <a:pt x="99" y="207"/>
                      </a:cubicBezTo>
                      <a:cubicBezTo>
                        <a:pt x="100" y="207"/>
                        <a:pt x="100" y="208"/>
                        <a:pt x="100" y="208"/>
                      </a:cubicBezTo>
                      <a:cubicBezTo>
                        <a:pt x="98" y="212"/>
                        <a:pt x="96" y="215"/>
                        <a:pt x="93" y="218"/>
                      </a:cubicBezTo>
                      <a:close/>
                      <a:moveTo>
                        <a:pt x="102" y="206"/>
                      </a:moveTo>
                      <a:cubicBezTo>
                        <a:pt x="100" y="203"/>
                        <a:pt x="98" y="200"/>
                        <a:pt x="97" y="200"/>
                      </a:cubicBezTo>
                      <a:cubicBezTo>
                        <a:pt x="95" y="197"/>
                        <a:pt x="92" y="195"/>
                        <a:pt x="90" y="192"/>
                      </a:cubicBezTo>
                      <a:cubicBezTo>
                        <a:pt x="85" y="187"/>
                        <a:pt x="81" y="183"/>
                        <a:pt x="77" y="178"/>
                      </a:cubicBezTo>
                      <a:cubicBezTo>
                        <a:pt x="79" y="175"/>
                        <a:pt x="80" y="172"/>
                        <a:pt x="81" y="168"/>
                      </a:cubicBezTo>
                      <a:cubicBezTo>
                        <a:pt x="85" y="173"/>
                        <a:pt x="89" y="178"/>
                        <a:pt x="94" y="183"/>
                      </a:cubicBezTo>
                      <a:cubicBezTo>
                        <a:pt x="98" y="188"/>
                        <a:pt x="101" y="194"/>
                        <a:pt x="106" y="198"/>
                      </a:cubicBezTo>
                      <a:cubicBezTo>
                        <a:pt x="105" y="201"/>
                        <a:pt x="104" y="203"/>
                        <a:pt x="102" y="206"/>
                      </a:cubicBezTo>
                      <a:close/>
                      <a:moveTo>
                        <a:pt x="108" y="194"/>
                      </a:moveTo>
                      <a:cubicBezTo>
                        <a:pt x="104" y="190"/>
                        <a:pt x="100" y="186"/>
                        <a:pt x="96" y="182"/>
                      </a:cubicBezTo>
                      <a:cubicBezTo>
                        <a:pt x="92" y="177"/>
                        <a:pt x="87" y="171"/>
                        <a:pt x="82" y="166"/>
                      </a:cubicBezTo>
                      <a:cubicBezTo>
                        <a:pt x="83" y="162"/>
                        <a:pt x="84" y="158"/>
                        <a:pt x="85" y="153"/>
                      </a:cubicBezTo>
                      <a:cubicBezTo>
                        <a:pt x="93" y="164"/>
                        <a:pt x="102" y="175"/>
                        <a:pt x="111" y="185"/>
                      </a:cubicBezTo>
                      <a:cubicBezTo>
                        <a:pt x="110" y="188"/>
                        <a:pt x="109" y="191"/>
                        <a:pt x="108" y="194"/>
                      </a:cubicBezTo>
                      <a:close/>
                      <a:moveTo>
                        <a:pt x="113" y="181"/>
                      </a:moveTo>
                      <a:cubicBezTo>
                        <a:pt x="104" y="171"/>
                        <a:pt x="95" y="161"/>
                        <a:pt x="86" y="151"/>
                      </a:cubicBezTo>
                      <a:cubicBezTo>
                        <a:pt x="86" y="147"/>
                        <a:pt x="87" y="142"/>
                        <a:pt x="87" y="138"/>
                      </a:cubicBezTo>
                      <a:cubicBezTo>
                        <a:pt x="91" y="144"/>
                        <a:pt x="96" y="149"/>
                        <a:pt x="100" y="154"/>
                      </a:cubicBezTo>
                      <a:cubicBezTo>
                        <a:pt x="105" y="159"/>
                        <a:pt x="110" y="165"/>
                        <a:pt x="115" y="171"/>
                      </a:cubicBezTo>
                      <a:cubicBezTo>
                        <a:pt x="114" y="174"/>
                        <a:pt x="114" y="178"/>
                        <a:pt x="113" y="181"/>
                      </a:cubicBezTo>
                      <a:close/>
                      <a:moveTo>
                        <a:pt x="116" y="167"/>
                      </a:moveTo>
                      <a:cubicBezTo>
                        <a:pt x="112" y="162"/>
                        <a:pt x="108" y="157"/>
                        <a:pt x="104" y="152"/>
                      </a:cubicBezTo>
                      <a:cubicBezTo>
                        <a:pt x="98" y="147"/>
                        <a:pt x="93" y="141"/>
                        <a:pt x="88" y="136"/>
                      </a:cubicBezTo>
                      <a:cubicBezTo>
                        <a:pt x="88" y="130"/>
                        <a:pt x="88" y="126"/>
                        <a:pt x="88" y="122"/>
                      </a:cubicBezTo>
                      <a:cubicBezTo>
                        <a:pt x="88" y="121"/>
                        <a:pt x="88" y="121"/>
                        <a:pt x="88" y="121"/>
                      </a:cubicBezTo>
                      <a:cubicBezTo>
                        <a:pt x="97" y="134"/>
                        <a:pt x="107" y="147"/>
                        <a:pt x="118" y="158"/>
                      </a:cubicBezTo>
                      <a:cubicBezTo>
                        <a:pt x="117" y="161"/>
                        <a:pt x="117" y="164"/>
                        <a:pt x="116" y="167"/>
                      </a:cubicBezTo>
                      <a:close/>
                      <a:moveTo>
                        <a:pt x="119" y="153"/>
                      </a:moveTo>
                      <a:cubicBezTo>
                        <a:pt x="114" y="148"/>
                        <a:pt x="110" y="143"/>
                        <a:pt x="105" y="138"/>
                      </a:cubicBezTo>
                      <a:cubicBezTo>
                        <a:pt x="100" y="131"/>
                        <a:pt x="94" y="124"/>
                        <a:pt x="88" y="117"/>
                      </a:cubicBezTo>
                      <a:cubicBezTo>
                        <a:pt x="88" y="113"/>
                        <a:pt x="88" y="107"/>
                        <a:pt x="88" y="102"/>
                      </a:cubicBezTo>
                      <a:cubicBezTo>
                        <a:pt x="92" y="109"/>
                        <a:pt x="98" y="115"/>
                        <a:pt x="103" y="121"/>
                      </a:cubicBezTo>
                      <a:cubicBezTo>
                        <a:pt x="106" y="125"/>
                        <a:pt x="109" y="129"/>
                        <a:pt x="112" y="133"/>
                      </a:cubicBezTo>
                      <a:cubicBezTo>
                        <a:pt x="115" y="135"/>
                        <a:pt x="117" y="139"/>
                        <a:pt x="120" y="141"/>
                      </a:cubicBezTo>
                      <a:cubicBezTo>
                        <a:pt x="119" y="145"/>
                        <a:pt x="119" y="149"/>
                        <a:pt x="119" y="153"/>
                      </a:cubicBezTo>
                      <a:close/>
                      <a:moveTo>
                        <a:pt x="120" y="137"/>
                      </a:moveTo>
                      <a:cubicBezTo>
                        <a:pt x="120" y="136"/>
                        <a:pt x="119" y="135"/>
                        <a:pt x="118" y="134"/>
                      </a:cubicBezTo>
                      <a:cubicBezTo>
                        <a:pt x="117" y="132"/>
                        <a:pt x="115" y="130"/>
                        <a:pt x="114" y="129"/>
                      </a:cubicBezTo>
                      <a:cubicBezTo>
                        <a:pt x="111" y="125"/>
                        <a:pt x="107" y="121"/>
                        <a:pt x="104" y="117"/>
                      </a:cubicBezTo>
                      <a:cubicBezTo>
                        <a:pt x="98" y="111"/>
                        <a:pt x="93" y="104"/>
                        <a:pt x="87" y="98"/>
                      </a:cubicBezTo>
                      <a:cubicBezTo>
                        <a:pt x="86" y="86"/>
                        <a:pt x="82" y="73"/>
                        <a:pt x="76" y="63"/>
                      </a:cubicBezTo>
                      <a:cubicBezTo>
                        <a:pt x="91" y="83"/>
                        <a:pt x="106" y="103"/>
                        <a:pt x="121" y="123"/>
                      </a:cubicBezTo>
                      <a:cubicBezTo>
                        <a:pt x="121" y="128"/>
                        <a:pt x="120" y="132"/>
                        <a:pt x="120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AE17E176-8101-4437-ADAC-922874405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5979" y="3438993"/>
                  <a:ext cx="243569" cy="564777"/>
                </a:xfrm>
                <a:custGeom>
                  <a:avLst/>
                  <a:gdLst>
                    <a:gd name="T0" fmla="*/ 90 w 109"/>
                    <a:gd name="T1" fmla="*/ 204 h 273"/>
                    <a:gd name="T2" fmla="*/ 65 w 109"/>
                    <a:gd name="T3" fmla="*/ 182 h 273"/>
                    <a:gd name="T4" fmla="*/ 99 w 109"/>
                    <a:gd name="T5" fmla="*/ 132 h 273"/>
                    <a:gd name="T6" fmla="*/ 82 w 109"/>
                    <a:gd name="T7" fmla="*/ 123 h 273"/>
                    <a:gd name="T8" fmla="*/ 64 w 109"/>
                    <a:gd name="T9" fmla="*/ 104 h 273"/>
                    <a:gd name="T10" fmla="*/ 103 w 109"/>
                    <a:gd name="T11" fmla="*/ 50 h 273"/>
                    <a:gd name="T12" fmla="*/ 89 w 109"/>
                    <a:gd name="T13" fmla="*/ 3 h 273"/>
                    <a:gd name="T14" fmla="*/ 8 w 109"/>
                    <a:gd name="T15" fmla="*/ 5 h 273"/>
                    <a:gd name="T16" fmla="*/ 4 w 109"/>
                    <a:gd name="T17" fmla="*/ 249 h 273"/>
                    <a:gd name="T18" fmla="*/ 18 w 109"/>
                    <a:gd name="T19" fmla="*/ 269 h 273"/>
                    <a:gd name="T20" fmla="*/ 106 w 109"/>
                    <a:gd name="T21" fmla="*/ 266 h 273"/>
                    <a:gd name="T22" fmla="*/ 77 w 109"/>
                    <a:gd name="T23" fmla="*/ 141 h 273"/>
                    <a:gd name="T24" fmla="*/ 84 w 109"/>
                    <a:gd name="T25" fmla="*/ 23 h 273"/>
                    <a:gd name="T26" fmla="*/ 73 w 109"/>
                    <a:gd name="T27" fmla="*/ 22 h 273"/>
                    <a:gd name="T28" fmla="*/ 60 w 109"/>
                    <a:gd name="T29" fmla="*/ 13 h 273"/>
                    <a:gd name="T30" fmla="*/ 58 w 109"/>
                    <a:gd name="T31" fmla="*/ 24 h 273"/>
                    <a:gd name="T32" fmla="*/ 57 w 109"/>
                    <a:gd name="T33" fmla="*/ 27 h 273"/>
                    <a:gd name="T34" fmla="*/ 30 w 109"/>
                    <a:gd name="T35" fmla="*/ 13 h 273"/>
                    <a:gd name="T36" fmla="*/ 52 w 109"/>
                    <a:gd name="T37" fmla="*/ 39 h 273"/>
                    <a:gd name="T38" fmla="*/ 46 w 109"/>
                    <a:gd name="T39" fmla="*/ 45 h 273"/>
                    <a:gd name="T40" fmla="*/ 30 w 109"/>
                    <a:gd name="T41" fmla="*/ 32 h 273"/>
                    <a:gd name="T42" fmla="*/ 12 w 109"/>
                    <a:gd name="T43" fmla="*/ 12 h 273"/>
                    <a:gd name="T44" fmla="*/ 14 w 109"/>
                    <a:gd name="T45" fmla="*/ 34 h 273"/>
                    <a:gd name="T46" fmla="*/ 13 w 109"/>
                    <a:gd name="T47" fmla="*/ 54 h 273"/>
                    <a:gd name="T48" fmla="*/ 12 w 109"/>
                    <a:gd name="T49" fmla="*/ 61 h 273"/>
                    <a:gd name="T50" fmla="*/ 50 w 109"/>
                    <a:gd name="T51" fmla="*/ 125 h 273"/>
                    <a:gd name="T52" fmla="*/ 78 w 109"/>
                    <a:gd name="T53" fmla="*/ 160 h 273"/>
                    <a:gd name="T54" fmla="*/ 74 w 109"/>
                    <a:gd name="T55" fmla="*/ 160 h 273"/>
                    <a:gd name="T56" fmla="*/ 12 w 109"/>
                    <a:gd name="T57" fmla="*/ 90 h 273"/>
                    <a:gd name="T58" fmla="*/ 49 w 109"/>
                    <a:gd name="T59" fmla="*/ 162 h 273"/>
                    <a:gd name="T60" fmla="*/ 11 w 109"/>
                    <a:gd name="T61" fmla="*/ 148 h 273"/>
                    <a:gd name="T62" fmla="*/ 27 w 109"/>
                    <a:gd name="T63" fmla="*/ 162 h 273"/>
                    <a:gd name="T64" fmla="*/ 45 w 109"/>
                    <a:gd name="T65" fmla="*/ 166 h 273"/>
                    <a:gd name="T66" fmla="*/ 12 w 109"/>
                    <a:gd name="T67" fmla="*/ 249 h 273"/>
                    <a:gd name="T68" fmla="*/ 12 w 109"/>
                    <a:gd name="T69" fmla="*/ 249 h 273"/>
                    <a:gd name="T70" fmla="*/ 12 w 109"/>
                    <a:gd name="T71" fmla="*/ 220 h 273"/>
                    <a:gd name="T72" fmla="*/ 46 w 109"/>
                    <a:gd name="T73" fmla="*/ 250 h 273"/>
                    <a:gd name="T74" fmla="*/ 12 w 109"/>
                    <a:gd name="T75" fmla="*/ 205 h 273"/>
                    <a:gd name="T76" fmla="*/ 63 w 109"/>
                    <a:gd name="T77" fmla="*/ 250 h 273"/>
                    <a:gd name="T78" fmla="*/ 12 w 109"/>
                    <a:gd name="T79" fmla="*/ 203 h 273"/>
                    <a:gd name="T80" fmla="*/ 67 w 109"/>
                    <a:gd name="T81" fmla="*/ 245 h 273"/>
                    <a:gd name="T82" fmla="*/ 85 w 109"/>
                    <a:gd name="T83" fmla="*/ 250 h 273"/>
                    <a:gd name="T84" fmla="*/ 12 w 109"/>
                    <a:gd name="T85" fmla="*/ 187 h 273"/>
                    <a:gd name="T86" fmla="*/ 44 w 109"/>
                    <a:gd name="T87" fmla="*/ 211 h 273"/>
                    <a:gd name="T88" fmla="*/ 86 w 109"/>
                    <a:gd name="T89" fmla="*/ 234 h 273"/>
                    <a:gd name="T90" fmla="*/ 71 w 109"/>
                    <a:gd name="T91" fmla="*/ 211 h 273"/>
                    <a:gd name="T92" fmla="*/ 86 w 109"/>
                    <a:gd name="T93" fmla="*/ 222 h 273"/>
                    <a:gd name="T94" fmla="*/ 86 w 109"/>
                    <a:gd name="T95" fmla="*/ 22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9" h="273">
                      <a:moveTo>
                        <a:pt x="107" y="212"/>
                      </a:moveTo>
                      <a:cubicBezTo>
                        <a:pt x="107" y="211"/>
                        <a:pt x="106" y="211"/>
                        <a:pt x="106" y="210"/>
                      </a:cubicBezTo>
                      <a:cubicBezTo>
                        <a:pt x="103" y="209"/>
                        <a:pt x="101" y="208"/>
                        <a:pt x="98" y="207"/>
                      </a:cubicBezTo>
                      <a:cubicBezTo>
                        <a:pt x="95" y="206"/>
                        <a:pt x="92" y="205"/>
                        <a:pt x="90" y="204"/>
                      </a:cubicBezTo>
                      <a:cubicBezTo>
                        <a:pt x="88" y="204"/>
                        <a:pt x="88" y="204"/>
                        <a:pt x="87" y="205"/>
                      </a:cubicBezTo>
                      <a:cubicBezTo>
                        <a:pt x="79" y="204"/>
                        <a:pt x="72" y="203"/>
                        <a:pt x="64" y="202"/>
                      </a:cubicBezTo>
                      <a:cubicBezTo>
                        <a:pt x="64" y="202"/>
                        <a:pt x="64" y="202"/>
                        <a:pt x="64" y="202"/>
                      </a:cubicBezTo>
                      <a:cubicBezTo>
                        <a:pt x="64" y="195"/>
                        <a:pt x="64" y="188"/>
                        <a:pt x="65" y="182"/>
                      </a:cubicBezTo>
                      <a:cubicBezTo>
                        <a:pt x="74" y="182"/>
                        <a:pt x="84" y="182"/>
                        <a:pt x="93" y="179"/>
                      </a:cubicBezTo>
                      <a:cubicBezTo>
                        <a:pt x="94" y="179"/>
                        <a:pt x="95" y="177"/>
                        <a:pt x="94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7" y="161"/>
                        <a:pt x="97" y="147"/>
                        <a:pt x="99" y="132"/>
                      </a:cubicBezTo>
                      <a:cubicBezTo>
                        <a:pt x="99" y="132"/>
                        <a:pt x="98" y="131"/>
                        <a:pt x="98" y="131"/>
                      </a:cubicBezTo>
                      <a:cubicBezTo>
                        <a:pt x="98" y="130"/>
                        <a:pt x="98" y="130"/>
                        <a:pt x="97" y="129"/>
                      </a:cubicBezTo>
                      <a:cubicBezTo>
                        <a:pt x="94" y="126"/>
                        <a:pt x="89" y="125"/>
                        <a:pt x="85" y="124"/>
                      </a:cubicBezTo>
                      <a:cubicBezTo>
                        <a:pt x="84" y="123"/>
                        <a:pt x="83" y="123"/>
                        <a:pt x="82" y="123"/>
                      </a:cubicBezTo>
                      <a:cubicBezTo>
                        <a:pt x="77" y="122"/>
                        <a:pt x="73" y="121"/>
                        <a:pt x="68" y="121"/>
                      </a:cubicBezTo>
                      <a:cubicBezTo>
                        <a:pt x="67" y="121"/>
                        <a:pt x="66" y="121"/>
                        <a:pt x="64" y="121"/>
                      </a:cubicBezTo>
                      <a:cubicBezTo>
                        <a:pt x="64" y="117"/>
                        <a:pt x="64" y="114"/>
                        <a:pt x="64" y="110"/>
                      </a:cubicBezTo>
                      <a:cubicBezTo>
                        <a:pt x="64" y="108"/>
                        <a:pt x="64" y="106"/>
                        <a:pt x="64" y="104"/>
                      </a:cubicBezTo>
                      <a:cubicBezTo>
                        <a:pt x="65" y="98"/>
                        <a:pt x="64" y="92"/>
                        <a:pt x="64" y="85"/>
                      </a:cubicBezTo>
                      <a:cubicBezTo>
                        <a:pt x="65" y="76"/>
                        <a:pt x="65" y="67"/>
                        <a:pt x="65" y="57"/>
                      </a:cubicBezTo>
                      <a:cubicBezTo>
                        <a:pt x="77" y="57"/>
                        <a:pt x="89" y="56"/>
                        <a:pt x="101" y="55"/>
                      </a:cubicBezTo>
                      <a:cubicBezTo>
                        <a:pt x="104" y="55"/>
                        <a:pt x="105" y="52"/>
                        <a:pt x="103" y="50"/>
                      </a:cubicBezTo>
                      <a:cubicBezTo>
                        <a:pt x="105" y="38"/>
                        <a:pt x="104" y="27"/>
                        <a:pt x="104" y="15"/>
                      </a:cubicBezTo>
                      <a:cubicBezTo>
                        <a:pt x="104" y="13"/>
                        <a:pt x="102" y="12"/>
                        <a:pt x="100" y="13"/>
                      </a:cubicBezTo>
                      <a:cubicBezTo>
                        <a:pt x="99" y="11"/>
                        <a:pt x="98" y="10"/>
                        <a:pt x="96" y="9"/>
                      </a:cubicBezTo>
                      <a:cubicBezTo>
                        <a:pt x="94" y="7"/>
                        <a:pt x="91" y="5"/>
                        <a:pt x="89" y="3"/>
                      </a:cubicBezTo>
                      <a:cubicBezTo>
                        <a:pt x="88" y="3"/>
                        <a:pt x="87" y="3"/>
                        <a:pt x="87" y="3"/>
                      </a:cubicBezTo>
                      <a:cubicBezTo>
                        <a:pt x="81" y="0"/>
                        <a:pt x="70" y="3"/>
                        <a:pt x="64" y="4"/>
                      </a:cubicBezTo>
                      <a:cubicBezTo>
                        <a:pt x="46" y="4"/>
                        <a:pt x="28" y="3"/>
                        <a:pt x="10" y="4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0" y="20"/>
                        <a:pt x="3" y="42"/>
                        <a:pt x="3" y="58"/>
                      </a:cubicBezTo>
                      <a:cubicBezTo>
                        <a:pt x="3" y="79"/>
                        <a:pt x="3" y="100"/>
                        <a:pt x="3" y="122"/>
                      </a:cubicBezTo>
                      <a:cubicBezTo>
                        <a:pt x="3" y="164"/>
                        <a:pt x="2" y="207"/>
                        <a:pt x="4" y="249"/>
                      </a:cubicBezTo>
                      <a:cubicBezTo>
                        <a:pt x="4" y="250"/>
                        <a:pt x="4" y="250"/>
                        <a:pt x="4" y="251"/>
                      </a:cubicBezTo>
                      <a:cubicBezTo>
                        <a:pt x="3" y="252"/>
                        <a:pt x="3" y="253"/>
                        <a:pt x="4" y="254"/>
                      </a:cubicBezTo>
                      <a:cubicBezTo>
                        <a:pt x="7" y="260"/>
                        <a:pt x="12" y="265"/>
                        <a:pt x="17" y="269"/>
                      </a:cubicBezTo>
                      <a:cubicBezTo>
                        <a:pt x="18" y="269"/>
                        <a:pt x="18" y="269"/>
                        <a:pt x="18" y="269"/>
                      </a:cubicBezTo>
                      <a:cubicBezTo>
                        <a:pt x="19" y="270"/>
                        <a:pt x="19" y="270"/>
                        <a:pt x="20" y="270"/>
                      </a:cubicBezTo>
                      <a:cubicBezTo>
                        <a:pt x="45" y="273"/>
                        <a:pt x="74" y="273"/>
                        <a:pt x="99" y="270"/>
                      </a:cubicBezTo>
                      <a:cubicBezTo>
                        <a:pt x="100" y="270"/>
                        <a:pt x="101" y="269"/>
                        <a:pt x="102" y="268"/>
                      </a:cubicBezTo>
                      <a:cubicBezTo>
                        <a:pt x="103" y="269"/>
                        <a:pt x="105" y="268"/>
                        <a:pt x="106" y="266"/>
                      </a:cubicBezTo>
                      <a:cubicBezTo>
                        <a:pt x="108" y="249"/>
                        <a:pt x="109" y="232"/>
                        <a:pt x="109" y="215"/>
                      </a:cubicBezTo>
                      <a:cubicBezTo>
                        <a:pt x="109" y="213"/>
                        <a:pt x="108" y="212"/>
                        <a:pt x="107" y="212"/>
                      </a:cubicBezTo>
                      <a:close/>
                      <a:moveTo>
                        <a:pt x="78" y="128"/>
                      </a:moveTo>
                      <a:cubicBezTo>
                        <a:pt x="78" y="133"/>
                        <a:pt x="77" y="137"/>
                        <a:pt x="77" y="141"/>
                      </a:cubicBezTo>
                      <a:cubicBezTo>
                        <a:pt x="74" y="137"/>
                        <a:pt x="71" y="133"/>
                        <a:pt x="67" y="130"/>
                      </a:cubicBezTo>
                      <a:cubicBezTo>
                        <a:pt x="71" y="130"/>
                        <a:pt x="75" y="129"/>
                        <a:pt x="78" y="128"/>
                      </a:cubicBezTo>
                      <a:close/>
                      <a:moveTo>
                        <a:pt x="84" y="12"/>
                      </a:moveTo>
                      <a:cubicBezTo>
                        <a:pt x="82" y="16"/>
                        <a:pt x="84" y="19"/>
                        <a:pt x="84" y="23"/>
                      </a:cubicBezTo>
                      <a:cubicBezTo>
                        <a:pt x="84" y="27"/>
                        <a:pt x="85" y="31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2" y="30"/>
                        <a:pt x="77" y="26"/>
                        <a:pt x="73" y="22"/>
                      </a:cubicBezTo>
                      <a:cubicBezTo>
                        <a:pt x="70" y="19"/>
                        <a:pt x="67" y="16"/>
                        <a:pt x="63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9" y="13"/>
                        <a:pt x="79" y="10"/>
                        <a:pt x="84" y="12"/>
                      </a:cubicBezTo>
                      <a:close/>
                      <a:moveTo>
                        <a:pt x="60" y="13"/>
                      </a:moveTo>
                      <a:cubicBezTo>
                        <a:pt x="63" y="17"/>
                        <a:pt x="67" y="21"/>
                        <a:pt x="71" y="25"/>
                      </a:cubicBezTo>
                      <a:cubicBezTo>
                        <a:pt x="74" y="28"/>
                        <a:pt x="77" y="32"/>
                        <a:pt x="80" y="35"/>
                      </a:cubicBezTo>
                      <a:cubicBezTo>
                        <a:pt x="77" y="35"/>
                        <a:pt x="74" y="35"/>
                        <a:pt x="71" y="36"/>
                      </a:cubicBezTo>
                      <a:cubicBezTo>
                        <a:pt x="67" y="32"/>
                        <a:pt x="62" y="28"/>
                        <a:pt x="58" y="24"/>
                      </a:cubicBezTo>
                      <a:cubicBezTo>
                        <a:pt x="55" y="21"/>
                        <a:pt x="51" y="17"/>
                        <a:pt x="48" y="13"/>
                      </a:cubicBezTo>
                      <a:cubicBezTo>
                        <a:pt x="52" y="13"/>
                        <a:pt x="56" y="13"/>
                        <a:pt x="60" y="13"/>
                      </a:cubicBezTo>
                      <a:close/>
                      <a:moveTo>
                        <a:pt x="45" y="13"/>
                      </a:moveTo>
                      <a:cubicBezTo>
                        <a:pt x="49" y="18"/>
                        <a:pt x="53" y="23"/>
                        <a:pt x="57" y="27"/>
                      </a:cubicBezTo>
                      <a:cubicBezTo>
                        <a:pt x="60" y="30"/>
                        <a:pt x="63" y="33"/>
                        <a:pt x="66" y="36"/>
                      </a:cubicBezTo>
                      <a:cubicBezTo>
                        <a:pt x="63" y="36"/>
                        <a:pt x="59" y="37"/>
                        <a:pt x="56" y="38"/>
                      </a:cubicBezTo>
                      <a:cubicBezTo>
                        <a:pt x="52" y="33"/>
                        <a:pt x="47" y="30"/>
                        <a:pt x="43" y="26"/>
                      </a:cubicBezTo>
                      <a:cubicBezTo>
                        <a:pt x="39" y="21"/>
                        <a:pt x="34" y="17"/>
                        <a:pt x="30" y="13"/>
                      </a:cubicBezTo>
                      <a:cubicBezTo>
                        <a:pt x="35" y="13"/>
                        <a:pt x="40" y="13"/>
                        <a:pt x="45" y="13"/>
                      </a:cubicBezTo>
                      <a:close/>
                      <a:moveTo>
                        <a:pt x="26" y="13"/>
                      </a:moveTo>
                      <a:cubicBezTo>
                        <a:pt x="31" y="18"/>
                        <a:pt x="36" y="23"/>
                        <a:pt x="41" y="28"/>
                      </a:cubicBezTo>
                      <a:cubicBezTo>
                        <a:pt x="45" y="32"/>
                        <a:pt x="48" y="36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40"/>
                        <a:pt x="51" y="40"/>
                        <a:pt x="51" y="41"/>
                      </a:cubicBezTo>
                      <a:cubicBezTo>
                        <a:pt x="49" y="40"/>
                        <a:pt x="46" y="41"/>
                        <a:pt x="46" y="44"/>
                      </a:cubicBezTo>
                      <a:cubicBezTo>
                        <a:pt x="46" y="44"/>
                        <a:pt x="46" y="45"/>
                        <a:pt x="46" y="45"/>
                      </a:cubicBezTo>
                      <a:cubicBezTo>
                        <a:pt x="42" y="40"/>
                        <a:pt x="37" y="36"/>
                        <a:pt x="33" y="31"/>
                      </a:cubicBezTo>
                      <a:cubicBezTo>
                        <a:pt x="27" y="24"/>
                        <a:pt x="21" y="18"/>
                        <a:pt x="15" y="11"/>
                      </a:cubicBezTo>
                      <a:cubicBezTo>
                        <a:pt x="19" y="12"/>
                        <a:pt x="22" y="12"/>
                        <a:pt x="26" y="13"/>
                      </a:cubicBezTo>
                      <a:close/>
                      <a:moveTo>
                        <a:pt x="30" y="32"/>
                      </a:moveTo>
                      <a:cubicBezTo>
                        <a:pt x="35" y="38"/>
                        <a:pt x="40" y="45"/>
                        <a:pt x="46" y="50"/>
                      </a:cubicBezTo>
                      <a:cubicBezTo>
                        <a:pt x="45" y="56"/>
                        <a:pt x="45" y="62"/>
                        <a:pt x="45" y="67"/>
                      </a:cubicBezTo>
                      <a:cubicBezTo>
                        <a:pt x="35" y="55"/>
                        <a:pt x="25" y="43"/>
                        <a:pt x="14" y="31"/>
                      </a:cubicBezTo>
                      <a:cubicBezTo>
                        <a:pt x="14" y="24"/>
                        <a:pt x="14" y="18"/>
                        <a:pt x="12" y="12"/>
                      </a:cubicBezTo>
                      <a:cubicBezTo>
                        <a:pt x="18" y="19"/>
                        <a:pt x="24" y="25"/>
                        <a:pt x="30" y="32"/>
                      </a:cubicBezTo>
                      <a:close/>
                      <a:moveTo>
                        <a:pt x="45" y="87"/>
                      </a:moveTo>
                      <a:cubicBezTo>
                        <a:pt x="34" y="75"/>
                        <a:pt x="24" y="61"/>
                        <a:pt x="13" y="50"/>
                      </a:cubicBezTo>
                      <a:cubicBezTo>
                        <a:pt x="13" y="45"/>
                        <a:pt x="14" y="40"/>
                        <a:pt x="14" y="34"/>
                      </a:cubicBezTo>
                      <a:cubicBezTo>
                        <a:pt x="24" y="47"/>
                        <a:pt x="34" y="60"/>
                        <a:pt x="45" y="73"/>
                      </a:cubicBezTo>
                      <a:cubicBezTo>
                        <a:pt x="45" y="78"/>
                        <a:pt x="45" y="82"/>
                        <a:pt x="45" y="87"/>
                      </a:cubicBezTo>
                      <a:close/>
                      <a:moveTo>
                        <a:pt x="12" y="61"/>
                      </a:moveTo>
                      <a:cubicBezTo>
                        <a:pt x="12" y="59"/>
                        <a:pt x="13" y="56"/>
                        <a:pt x="13" y="54"/>
                      </a:cubicBezTo>
                      <a:cubicBezTo>
                        <a:pt x="22" y="68"/>
                        <a:pt x="34" y="81"/>
                        <a:pt x="45" y="93"/>
                      </a:cubicBezTo>
                      <a:cubicBezTo>
                        <a:pt x="45" y="97"/>
                        <a:pt x="45" y="102"/>
                        <a:pt x="46" y="106"/>
                      </a:cubicBezTo>
                      <a:cubicBezTo>
                        <a:pt x="34" y="94"/>
                        <a:pt x="23" y="82"/>
                        <a:pt x="12" y="69"/>
                      </a:cubicBezTo>
                      <a:cubicBezTo>
                        <a:pt x="12" y="66"/>
                        <a:pt x="12" y="64"/>
                        <a:pt x="12" y="61"/>
                      </a:cubicBezTo>
                      <a:close/>
                      <a:moveTo>
                        <a:pt x="12" y="73"/>
                      </a:moveTo>
                      <a:cubicBezTo>
                        <a:pt x="23" y="87"/>
                        <a:pt x="35" y="101"/>
                        <a:pt x="47" y="115"/>
                      </a:cubicBezTo>
                      <a:cubicBezTo>
                        <a:pt x="47" y="117"/>
                        <a:pt x="48" y="120"/>
                        <a:pt x="48" y="123"/>
                      </a:cubicBezTo>
                      <a:cubicBezTo>
                        <a:pt x="48" y="124"/>
                        <a:pt x="49" y="125"/>
                        <a:pt x="50" y="125"/>
                      </a:cubicBezTo>
                      <a:cubicBezTo>
                        <a:pt x="50" y="126"/>
                        <a:pt x="50" y="127"/>
                        <a:pt x="51" y="127"/>
                      </a:cubicBezTo>
                      <a:cubicBezTo>
                        <a:pt x="54" y="129"/>
                        <a:pt x="57" y="129"/>
                        <a:pt x="60" y="129"/>
                      </a:cubicBezTo>
                      <a:cubicBezTo>
                        <a:pt x="66" y="135"/>
                        <a:pt x="71" y="141"/>
                        <a:pt x="77" y="147"/>
                      </a:cubicBezTo>
                      <a:cubicBezTo>
                        <a:pt x="77" y="151"/>
                        <a:pt x="78" y="156"/>
                        <a:pt x="78" y="160"/>
                      </a:cubicBezTo>
                      <a:cubicBezTo>
                        <a:pt x="58" y="134"/>
                        <a:pt x="34" y="111"/>
                        <a:pt x="12" y="87"/>
                      </a:cubicBezTo>
                      <a:cubicBezTo>
                        <a:pt x="12" y="82"/>
                        <a:pt x="12" y="77"/>
                        <a:pt x="12" y="73"/>
                      </a:cubicBezTo>
                      <a:close/>
                      <a:moveTo>
                        <a:pt x="12" y="90"/>
                      </a:moveTo>
                      <a:cubicBezTo>
                        <a:pt x="31" y="114"/>
                        <a:pt x="51" y="140"/>
                        <a:pt x="74" y="160"/>
                      </a:cubicBezTo>
                      <a:cubicBezTo>
                        <a:pt x="70" y="160"/>
                        <a:pt x="67" y="161"/>
                        <a:pt x="64" y="161"/>
                      </a:cubicBezTo>
                      <a:cubicBezTo>
                        <a:pt x="63" y="161"/>
                        <a:pt x="63" y="161"/>
                        <a:pt x="62" y="161"/>
                      </a:cubicBezTo>
                      <a:cubicBezTo>
                        <a:pt x="46" y="143"/>
                        <a:pt x="29" y="125"/>
                        <a:pt x="12" y="108"/>
                      </a:cubicBezTo>
                      <a:cubicBezTo>
                        <a:pt x="12" y="102"/>
                        <a:pt x="12" y="96"/>
                        <a:pt x="12" y="90"/>
                      </a:cubicBezTo>
                      <a:close/>
                      <a:moveTo>
                        <a:pt x="11" y="122"/>
                      </a:moveTo>
                      <a:cubicBezTo>
                        <a:pt x="11" y="118"/>
                        <a:pt x="12" y="114"/>
                        <a:pt x="12" y="111"/>
                      </a:cubicBezTo>
                      <a:cubicBezTo>
                        <a:pt x="27" y="128"/>
                        <a:pt x="42" y="145"/>
                        <a:pt x="57" y="162"/>
                      </a:cubicBezTo>
                      <a:cubicBezTo>
                        <a:pt x="55" y="162"/>
                        <a:pt x="52" y="162"/>
                        <a:pt x="49" y="162"/>
                      </a:cubicBezTo>
                      <a:cubicBezTo>
                        <a:pt x="48" y="162"/>
                        <a:pt x="47" y="162"/>
                        <a:pt x="47" y="163"/>
                      </a:cubicBezTo>
                      <a:cubicBezTo>
                        <a:pt x="35" y="152"/>
                        <a:pt x="23" y="140"/>
                        <a:pt x="11" y="128"/>
                      </a:cubicBezTo>
                      <a:cubicBezTo>
                        <a:pt x="11" y="126"/>
                        <a:pt x="11" y="124"/>
                        <a:pt x="11" y="122"/>
                      </a:cubicBezTo>
                      <a:close/>
                      <a:moveTo>
                        <a:pt x="11" y="148"/>
                      </a:moveTo>
                      <a:cubicBezTo>
                        <a:pt x="16" y="154"/>
                        <a:pt x="21" y="159"/>
                        <a:pt x="26" y="164"/>
                      </a:cubicBezTo>
                      <a:cubicBezTo>
                        <a:pt x="30" y="169"/>
                        <a:pt x="35" y="175"/>
                        <a:pt x="41" y="179"/>
                      </a:cubicBezTo>
                      <a:cubicBezTo>
                        <a:pt x="42" y="179"/>
                        <a:pt x="43" y="178"/>
                        <a:pt x="42" y="177"/>
                      </a:cubicBezTo>
                      <a:cubicBezTo>
                        <a:pt x="38" y="171"/>
                        <a:pt x="32" y="167"/>
                        <a:pt x="27" y="162"/>
                      </a:cubicBezTo>
                      <a:cubicBezTo>
                        <a:pt x="22" y="157"/>
                        <a:pt x="17" y="151"/>
                        <a:pt x="12" y="146"/>
                      </a:cubicBezTo>
                      <a:cubicBezTo>
                        <a:pt x="12" y="146"/>
                        <a:pt x="11" y="146"/>
                        <a:pt x="11" y="146"/>
                      </a:cubicBezTo>
                      <a:cubicBezTo>
                        <a:pt x="11" y="141"/>
                        <a:pt x="11" y="136"/>
                        <a:pt x="11" y="131"/>
                      </a:cubicBezTo>
                      <a:cubicBezTo>
                        <a:pt x="21" y="144"/>
                        <a:pt x="33" y="156"/>
                        <a:pt x="45" y="166"/>
                      </a:cubicBezTo>
                      <a:cubicBezTo>
                        <a:pt x="43" y="175"/>
                        <a:pt x="42" y="185"/>
                        <a:pt x="41" y="194"/>
                      </a:cubicBezTo>
                      <a:cubicBezTo>
                        <a:pt x="31" y="185"/>
                        <a:pt x="21" y="176"/>
                        <a:pt x="11" y="167"/>
                      </a:cubicBezTo>
                      <a:cubicBezTo>
                        <a:pt x="11" y="160"/>
                        <a:pt x="11" y="154"/>
                        <a:pt x="11" y="148"/>
                      </a:cubicBezTo>
                      <a:close/>
                      <a:moveTo>
                        <a:pt x="12" y="249"/>
                      </a:moveTo>
                      <a:cubicBezTo>
                        <a:pt x="12" y="245"/>
                        <a:pt x="12" y="240"/>
                        <a:pt x="12" y="236"/>
                      </a:cubicBezTo>
                      <a:cubicBezTo>
                        <a:pt x="15" y="239"/>
                        <a:pt x="18" y="242"/>
                        <a:pt x="22" y="245"/>
                      </a:cubicBezTo>
                      <a:cubicBezTo>
                        <a:pt x="23" y="246"/>
                        <a:pt x="25" y="248"/>
                        <a:pt x="27" y="249"/>
                      </a:cubicBezTo>
                      <a:cubicBezTo>
                        <a:pt x="22" y="249"/>
                        <a:pt x="14" y="250"/>
                        <a:pt x="12" y="249"/>
                      </a:cubicBezTo>
                      <a:close/>
                      <a:moveTo>
                        <a:pt x="31" y="249"/>
                      </a:moveTo>
                      <a:cubicBezTo>
                        <a:pt x="29" y="247"/>
                        <a:pt x="26" y="244"/>
                        <a:pt x="23" y="242"/>
                      </a:cubicBezTo>
                      <a:cubicBezTo>
                        <a:pt x="19" y="239"/>
                        <a:pt x="16" y="236"/>
                        <a:pt x="12" y="233"/>
                      </a:cubicBezTo>
                      <a:cubicBezTo>
                        <a:pt x="12" y="229"/>
                        <a:pt x="12" y="224"/>
                        <a:pt x="12" y="220"/>
                      </a:cubicBezTo>
                      <a:cubicBezTo>
                        <a:pt x="19" y="228"/>
                        <a:pt x="27" y="235"/>
                        <a:pt x="34" y="243"/>
                      </a:cubicBezTo>
                      <a:cubicBezTo>
                        <a:pt x="37" y="245"/>
                        <a:pt x="39" y="247"/>
                        <a:pt x="42" y="250"/>
                      </a:cubicBezTo>
                      <a:cubicBezTo>
                        <a:pt x="38" y="250"/>
                        <a:pt x="35" y="249"/>
                        <a:pt x="31" y="249"/>
                      </a:cubicBezTo>
                      <a:close/>
                      <a:moveTo>
                        <a:pt x="46" y="250"/>
                      </a:moveTo>
                      <a:cubicBezTo>
                        <a:pt x="44" y="247"/>
                        <a:pt x="42" y="245"/>
                        <a:pt x="41" y="245"/>
                      </a:cubicBezTo>
                      <a:cubicBezTo>
                        <a:pt x="38" y="242"/>
                        <a:pt x="34" y="238"/>
                        <a:pt x="31" y="235"/>
                      </a:cubicBezTo>
                      <a:cubicBezTo>
                        <a:pt x="25" y="229"/>
                        <a:pt x="18" y="223"/>
                        <a:pt x="12" y="218"/>
                      </a:cubicBezTo>
                      <a:cubicBezTo>
                        <a:pt x="12" y="213"/>
                        <a:pt x="12" y="209"/>
                        <a:pt x="12" y="205"/>
                      </a:cubicBezTo>
                      <a:cubicBezTo>
                        <a:pt x="20" y="214"/>
                        <a:pt x="29" y="222"/>
                        <a:pt x="37" y="230"/>
                      </a:cubicBezTo>
                      <a:cubicBezTo>
                        <a:pt x="44" y="237"/>
                        <a:pt x="51" y="244"/>
                        <a:pt x="58" y="250"/>
                      </a:cubicBezTo>
                      <a:cubicBezTo>
                        <a:pt x="54" y="250"/>
                        <a:pt x="50" y="250"/>
                        <a:pt x="46" y="250"/>
                      </a:cubicBezTo>
                      <a:close/>
                      <a:moveTo>
                        <a:pt x="63" y="250"/>
                      </a:moveTo>
                      <a:cubicBezTo>
                        <a:pt x="56" y="241"/>
                        <a:pt x="47" y="234"/>
                        <a:pt x="38" y="226"/>
                      </a:cubicBezTo>
                      <a:cubicBezTo>
                        <a:pt x="34" y="222"/>
                        <a:pt x="30" y="218"/>
                        <a:pt x="26" y="215"/>
                      </a:cubicBezTo>
                      <a:cubicBezTo>
                        <a:pt x="23" y="212"/>
                        <a:pt x="20" y="210"/>
                        <a:pt x="18" y="207"/>
                      </a:cubicBezTo>
                      <a:cubicBezTo>
                        <a:pt x="18" y="207"/>
                        <a:pt x="14" y="204"/>
                        <a:pt x="12" y="203"/>
                      </a:cubicBezTo>
                      <a:cubicBezTo>
                        <a:pt x="12" y="198"/>
                        <a:pt x="12" y="194"/>
                        <a:pt x="12" y="189"/>
                      </a:cubicBezTo>
                      <a:cubicBezTo>
                        <a:pt x="22" y="200"/>
                        <a:pt x="32" y="210"/>
                        <a:pt x="43" y="221"/>
                      </a:cubicBezTo>
                      <a:cubicBezTo>
                        <a:pt x="48" y="226"/>
                        <a:pt x="53" y="231"/>
                        <a:pt x="58" y="235"/>
                      </a:cubicBezTo>
                      <a:cubicBezTo>
                        <a:pt x="61" y="238"/>
                        <a:pt x="64" y="242"/>
                        <a:pt x="67" y="245"/>
                      </a:cubicBezTo>
                      <a:cubicBezTo>
                        <a:pt x="68" y="245"/>
                        <a:pt x="71" y="248"/>
                        <a:pt x="74" y="250"/>
                      </a:cubicBezTo>
                      <a:cubicBezTo>
                        <a:pt x="71" y="250"/>
                        <a:pt x="67" y="250"/>
                        <a:pt x="63" y="250"/>
                      </a:cubicBezTo>
                      <a:close/>
                      <a:moveTo>
                        <a:pt x="85" y="250"/>
                      </a:moveTo>
                      <a:cubicBezTo>
                        <a:pt x="85" y="250"/>
                        <a:pt x="85" y="250"/>
                        <a:pt x="85" y="250"/>
                      </a:cubicBezTo>
                      <a:cubicBezTo>
                        <a:pt x="83" y="250"/>
                        <a:pt x="81" y="250"/>
                        <a:pt x="79" y="250"/>
                      </a:cubicBezTo>
                      <a:cubicBezTo>
                        <a:pt x="77" y="247"/>
                        <a:pt x="74" y="245"/>
                        <a:pt x="72" y="244"/>
                      </a:cubicBezTo>
                      <a:cubicBezTo>
                        <a:pt x="65" y="237"/>
                        <a:pt x="58" y="230"/>
                        <a:pt x="51" y="224"/>
                      </a:cubicBezTo>
                      <a:cubicBezTo>
                        <a:pt x="38" y="211"/>
                        <a:pt x="25" y="199"/>
                        <a:pt x="12" y="187"/>
                      </a:cubicBezTo>
                      <a:cubicBezTo>
                        <a:pt x="12" y="181"/>
                        <a:pt x="12" y="175"/>
                        <a:pt x="11" y="169"/>
                      </a:cubicBezTo>
                      <a:cubicBezTo>
                        <a:pt x="21" y="180"/>
                        <a:pt x="31" y="191"/>
                        <a:pt x="40" y="201"/>
                      </a:cubicBezTo>
                      <a:cubicBezTo>
                        <a:pt x="40" y="203"/>
                        <a:pt x="41" y="205"/>
                        <a:pt x="42" y="206"/>
                      </a:cubicBezTo>
                      <a:cubicBezTo>
                        <a:pt x="40" y="208"/>
                        <a:pt x="41" y="211"/>
                        <a:pt x="44" y="211"/>
                      </a:cubicBezTo>
                      <a:cubicBezTo>
                        <a:pt x="46" y="211"/>
                        <a:pt x="48" y="211"/>
                        <a:pt x="50" y="211"/>
                      </a:cubicBezTo>
                      <a:cubicBezTo>
                        <a:pt x="61" y="223"/>
                        <a:pt x="73" y="235"/>
                        <a:pt x="85" y="245"/>
                      </a:cubicBezTo>
                      <a:cubicBezTo>
                        <a:pt x="85" y="247"/>
                        <a:pt x="85" y="248"/>
                        <a:pt x="85" y="250"/>
                      </a:cubicBezTo>
                      <a:close/>
                      <a:moveTo>
                        <a:pt x="86" y="234"/>
                      </a:moveTo>
                      <a:cubicBezTo>
                        <a:pt x="86" y="236"/>
                        <a:pt x="86" y="238"/>
                        <a:pt x="86" y="240"/>
                      </a:cubicBezTo>
                      <a:cubicBezTo>
                        <a:pt x="77" y="230"/>
                        <a:pt x="67" y="220"/>
                        <a:pt x="58" y="210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62" y="211"/>
                        <a:pt x="67" y="211"/>
                        <a:pt x="71" y="211"/>
                      </a:cubicBezTo>
                      <a:cubicBezTo>
                        <a:pt x="74" y="214"/>
                        <a:pt x="76" y="217"/>
                        <a:pt x="79" y="219"/>
                      </a:cubicBezTo>
                      <a:cubicBezTo>
                        <a:pt x="81" y="222"/>
                        <a:pt x="83" y="225"/>
                        <a:pt x="86" y="227"/>
                      </a:cubicBezTo>
                      <a:cubicBezTo>
                        <a:pt x="86" y="230"/>
                        <a:pt x="86" y="232"/>
                        <a:pt x="86" y="234"/>
                      </a:cubicBezTo>
                      <a:close/>
                      <a:moveTo>
                        <a:pt x="86" y="222"/>
                      </a:moveTo>
                      <a:cubicBezTo>
                        <a:pt x="85" y="221"/>
                        <a:pt x="83" y="219"/>
                        <a:pt x="82" y="218"/>
                      </a:cubicBezTo>
                      <a:cubicBezTo>
                        <a:pt x="79" y="216"/>
                        <a:pt x="77" y="214"/>
                        <a:pt x="75" y="212"/>
                      </a:cubicBezTo>
                      <a:cubicBezTo>
                        <a:pt x="79" y="212"/>
                        <a:pt x="83" y="212"/>
                        <a:pt x="86" y="212"/>
                      </a:cubicBezTo>
                      <a:cubicBezTo>
                        <a:pt x="86" y="215"/>
                        <a:pt x="86" y="219"/>
                        <a:pt x="86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11C8046C-0C73-4EA3-84C2-CB3D5BADC2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89364" y="3438993"/>
                  <a:ext cx="383622" cy="557165"/>
                </a:xfrm>
                <a:custGeom>
                  <a:avLst/>
                  <a:gdLst>
                    <a:gd name="T0" fmla="*/ 104 w 171"/>
                    <a:gd name="T1" fmla="*/ 16 h 269"/>
                    <a:gd name="T2" fmla="*/ 89 w 171"/>
                    <a:gd name="T3" fmla="*/ 3 h 269"/>
                    <a:gd name="T4" fmla="*/ 41 w 171"/>
                    <a:gd name="T5" fmla="*/ 3 h 269"/>
                    <a:gd name="T6" fmla="*/ 2 w 171"/>
                    <a:gd name="T7" fmla="*/ 251 h 269"/>
                    <a:gd name="T8" fmla="*/ 17 w 171"/>
                    <a:gd name="T9" fmla="*/ 266 h 269"/>
                    <a:gd name="T10" fmla="*/ 59 w 171"/>
                    <a:gd name="T11" fmla="*/ 258 h 269"/>
                    <a:gd name="T12" fmla="*/ 107 w 171"/>
                    <a:gd name="T13" fmla="*/ 231 h 269"/>
                    <a:gd name="T14" fmla="*/ 118 w 171"/>
                    <a:gd name="T15" fmla="*/ 257 h 269"/>
                    <a:gd name="T16" fmla="*/ 168 w 171"/>
                    <a:gd name="T17" fmla="*/ 264 h 269"/>
                    <a:gd name="T18" fmla="*/ 98 w 171"/>
                    <a:gd name="T19" fmla="*/ 151 h 269"/>
                    <a:gd name="T20" fmla="*/ 94 w 171"/>
                    <a:gd name="T21" fmla="*/ 131 h 269"/>
                    <a:gd name="T22" fmla="*/ 97 w 171"/>
                    <a:gd name="T23" fmla="*/ 146 h 269"/>
                    <a:gd name="T24" fmla="*/ 93 w 171"/>
                    <a:gd name="T25" fmla="*/ 127 h 269"/>
                    <a:gd name="T26" fmla="*/ 96 w 171"/>
                    <a:gd name="T27" fmla="*/ 179 h 269"/>
                    <a:gd name="T28" fmla="*/ 96 w 171"/>
                    <a:gd name="T29" fmla="*/ 179 h 269"/>
                    <a:gd name="T30" fmla="*/ 87 w 171"/>
                    <a:gd name="T31" fmla="*/ 104 h 269"/>
                    <a:gd name="T32" fmla="*/ 85 w 171"/>
                    <a:gd name="T33" fmla="*/ 9 h 269"/>
                    <a:gd name="T34" fmla="*/ 85 w 171"/>
                    <a:gd name="T35" fmla="*/ 9 h 269"/>
                    <a:gd name="T36" fmla="*/ 46 w 171"/>
                    <a:gd name="T37" fmla="*/ 8 h 269"/>
                    <a:gd name="T38" fmla="*/ 109 w 171"/>
                    <a:gd name="T39" fmla="*/ 101 h 269"/>
                    <a:gd name="T40" fmla="*/ 67 w 171"/>
                    <a:gd name="T41" fmla="*/ 53 h 269"/>
                    <a:gd name="T42" fmla="*/ 42 w 171"/>
                    <a:gd name="T43" fmla="*/ 31 h 269"/>
                    <a:gd name="T44" fmla="*/ 42 w 171"/>
                    <a:gd name="T45" fmla="*/ 31 h 269"/>
                    <a:gd name="T46" fmla="*/ 51 w 171"/>
                    <a:gd name="T47" fmla="*/ 81 h 269"/>
                    <a:gd name="T48" fmla="*/ 48 w 171"/>
                    <a:gd name="T49" fmla="*/ 81 h 269"/>
                    <a:gd name="T50" fmla="*/ 36 w 171"/>
                    <a:gd name="T51" fmla="*/ 84 h 269"/>
                    <a:gd name="T52" fmla="*/ 55 w 171"/>
                    <a:gd name="T53" fmla="*/ 124 h 269"/>
                    <a:gd name="T54" fmla="*/ 46 w 171"/>
                    <a:gd name="T55" fmla="*/ 118 h 269"/>
                    <a:gd name="T56" fmla="*/ 31 w 171"/>
                    <a:gd name="T57" fmla="*/ 119 h 269"/>
                    <a:gd name="T58" fmla="*/ 40 w 171"/>
                    <a:gd name="T59" fmla="*/ 134 h 269"/>
                    <a:gd name="T60" fmla="*/ 29 w 171"/>
                    <a:gd name="T61" fmla="*/ 134 h 269"/>
                    <a:gd name="T62" fmla="*/ 46 w 171"/>
                    <a:gd name="T63" fmla="*/ 170 h 269"/>
                    <a:gd name="T64" fmla="*/ 11 w 171"/>
                    <a:gd name="T65" fmla="*/ 238 h 269"/>
                    <a:gd name="T66" fmla="*/ 27 w 171"/>
                    <a:gd name="T67" fmla="*/ 248 h 269"/>
                    <a:gd name="T68" fmla="*/ 13 w 171"/>
                    <a:gd name="T69" fmla="*/ 227 h 269"/>
                    <a:gd name="T70" fmla="*/ 43 w 171"/>
                    <a:gd name="T71" fmla="*/ 249 h 269"/>
                    <a:gd name="T72" fmla="*/ 16 w 171"/>
                    <a:gd name="T73" fmla="*/ 213 h 269"/>
                    <a:gd name="T74" fmla="*/ 44 w 171"/>
                    <a:gd name="T75" fmla="*/ 239 h 269"/>
                    <a:gd name="T76" fmla="*/ 45 w 171"/>
                    <a:gd name="T77" fmla="*/ 229 h 269"/>
                    <a:gd name="T78" fmla="*/ 19 w 171"/>
                    <a:gd name="T79" fmla="*/ 197 h 269"/>
                    <a:gd name="T80" fmla="*/ 54 w 171"/>
                    <a:gd name="T81" fmla="*/ 216 h 269"/>
                    <a:gd name="T82" fmla="*/ 24 w 171"/>
                    <a:gd name="T83" fmla="*/ 169 h 269"/>
                    <a:gd name="T84" fmla="*/ 68 w 171"/>
                    <a:gd name="T85" fmla="*/ 214 h 269"/>
                    <a:gd name="T86" fmla="*/ 46 w 171"/>
                    <a:gd name="T87" fmla="*/ 186 h 269"/>
                    <a:gd name="T88" fmla="*/ 73 w 171"/>
                    <a:gd name="T89" fmla="*/ 214 h 269"/>
                    <a:gd name="T90" fmla="*/ 96 w 171"/>
                    <a:gd name="T91" fmla="*/ 213 h 269"/>
                    <a:gd name="T92" fmla="*/ 130 w 171"/>
                    <a:gd name="T93" fmla="*/ 246 h 269"/>
                    <a:gd name="T94" fmla="*/ 113 w 171"/>
                    <a:gd name="T95" fmla="*/ 223 h 269"/>
                    <a:gd name="T96" fmla="*/ 102 w 171"/>
                    <a:gd name="T97" fmla="*/ 212 h 269"/>
                    <a:gd name="T98" fmla="*/ 138 w 171"/>
                    <a:gd name="T99" fmla="*/ 235 h 269"/>
                    <a:gd name="T100" fmla="*/ 100 w 171"/>
                    <a:gd name="T101" fmla="*/ 187 h 269"/>
                    <a:gd name="T102" fmla="*/ 103 w 171"/>
                    <a:gd name="T103" fmla="*/ 17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1" h="269">
                      <a:moveTo>
                        <a:pt x="168" y="258"/>
                      </a:moveTo>
                      <a:cubicBezTo>
                        <a:pt x="162" y="218"/>
                        <a:pt x="149" y="178"/>
                        <a:pt x="138" y="139"/>
                      </a:cubicBezTo>
                      <a:cubicBezTo>
                        <a:pt x="127" y="98"/>
                        <a:pt x="116" y="58"/>
                        <a:pt x="105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4" y="14"/>
                        <a:pt x="103" y="14"/>
                      </a:cubicBezTo>
                      <a:cubicBezTo>
                        <a:pt x="101" y="12"/>
                        <a:pt x="99" y="11"/>
                        <a:pt x="97" y="10"/>
                      </a:cubicBezTo>
                      <a:cubicBezTo>
                        <a:pt x="94" y="8"/>
                        <a:pt x="92" y="6"/>
                        <a:pt x="91" y="4"/>
                      </a:cubicBezTo>
                      <a:cubicBezTo>
                        <a:pt x="91" y="3"/>
                        <a:pt x="90" y="3"/>
                        <a:pt x="89" y="3"/>
                      </a:cubicBezTo>
                      <a:cubicBezTo>
                        <a:pt x="89" y="3"/>
                        <a:pt x="89" y="3"/>
                        <a:pt x="88" y="3"/>
                      </a:cubicBezTo>
                      <a:cubicBezTo>
                        <a:pt x="88" y="2"/>
                        <a:pt x="87" y="1"/>
                        <a:pt x="85" y="1"/>
                      </a:cubicBezTo>
                      <a:cubicBezTo>
                        <a:pt x="72" y="0"/>
                        <a:pt x="56" y="0"/>
                        <a:pt x="43" y="2"/>
                      </a:cubicBezTo>
                      <a:cubicBezTo>
                        <a:pt x="42" y="2"/>
                        <a:pt x="41" y="2"/>
                        <a:pt x="41" y="3"/>
                      </a:cubicBezTo>
                      <a:cubicBezTo>
                        <a:pt x="40" y="3"/>
                        <a:pt x="38" y="4"/>
                        <a:pt x="38" y="6"/>
                      </a:cubicBezTo>
                      <a:cubicBezTo>
                        <a:pt x="33" y="49"/>
                        <a:pt x="27" y="91"/>
                        <a:pt x="21" y="134"/>
                      </a:cubicBezTo>
                      <a:cubicBezTo>
                        <a:pt x="15" y="173"/>
                        <a:pt x="6" y="21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1" y="252"/>
                        <a:pt x="0" y="254"/>
                        <a:pt x="1" y="255"/>
                      </a:cubicBezTo>
                      <a:cubicBezTo>
                        <a:pt x="4" y="257"/>
                        <a:pt x="6" y="259"/>
                        <a:pt x="9" y="261"/>
                      </a:cubicBezTo>
                      <a:cubicBezTo>
                        <a:pt x="11" y="263"/>
                        <a:pt x="14" y="266"/>
                        <a:pt x="17" y="266"/>
                      </a:cubicBezTo>
                      <a:cubicBezTo>
                        <a:pt x="18" y="266"/>
                        <a:pt x="18" y="265"/>
                        <a:pt x="19" y="265"/>
                      </a:cubicBezTo>
                      <a:cubicBezTo>
                        <a:pt x="24" y="265"/>
                        <a:pt x="29" y="266"/>
                        <a:pt x="33" y="266"/>
                      </a:cubicBezTo>
                      <a:cubicBezTo>
                        <a:pt x="38" y="266"/>
                        <a:pt x="44" y="266"/>
                        <a:pt x="48" y="265"/>
                      </a:cubicBezTo>
                      <a:cubicBezTo>
                        <a:pt x="53" y="266"/>
                        <a:pt x="57" y="263"/>
                        <a:pt x="59" y="258"/>
                      </a:cubicBezTo>
                      <a:cubicBezTo>
                        <a:pt x="61" y="254"/>
                        <a:pt x="62" y="249"/>
                        <a:pt x="63" y="245"/>
                      </a:cubicBezTo>
                      <a:cubicBezTo>
                        <a:pt x="65" y="241"/>
                        <a:pt x="66" y="237"/>
                        <a:pt x="67" y="232"/>
                      </a:cubicBezTo>
                      <a:cubicBezTo>
                        <a:pt x="72" y="232"/>
                        <a:pt x="76" y="232"/>
                        <a:pt x="81" y="232"/>
                      </a:cubicBezTo>
                      <a:cubicBezTo>
                        <a:pt x="90" y="232"/>
                        <a:pt x="99" y="232"/>
                        <a:pt x="107" y="231"/>
                      </a:cubicBezTo>
                      <a:cubicBezTo>
                        <a:pt x="109" y="237"/>
                        <a:pt x="112" y="244"/>
                        <a:pt x="114" y="250"/>
                      </a:cubicBezTo>
                      <a:cubicBezTo>
                        <a:pt x="114" y="251"/>
                        <a:pt x="114" y="251"/>
                        <a:pt x="114" y="251"/>
                      </a:cubicBezTo>
                      <a:cubicBezTo>
                        <a:pt x="114" y="251"/>
                        <a:pt x="114" y="252"/>
                        <a:pt x="114" y="252"/>
                      </a:cubicBezTo>
                      <a:cubicBezTo>
                        <a:pt x="114" y="254"/>
                        <a:pt x="116" y="256"/>
                        <a:pt x="118" y="257"/>
                      </a:cubicBezTo>
                      <a:cubicBezTo>
                        <a:pt x="120" y="262"/>
                        <a:pt x="123" y="265"/>
                        <a:pt x="127" y="267"/>
                      </a:cubicBezTo>
                      <a:cubicBezTo>
                        <a:pt x="132" y="269"/>
                        <a:pt x="136" y="269"/>
                        <a:pt x="141" y="268"/>
                      </a:cubicBezTo>
                      <a:cubicBezTo>
                        <a:pt x="145" y="268"/>
                        <a:pt x="150" y="268"/>
                        <a:pt x="154" y="267"/>
                      </a:cubicBezTo>
                      <a:cubicBezTo>
                        <a:pt x="159" y="266"/>
                        <a:pt x="163" y="266"/>
                        <a:pt x="168" y="264"/>
                      </a:cubicBezTo>
                      <a:cubicBezTo>
                        <a:pt x="171" y="264"/>
                        <a:pt x="171" y="259"/>
                        <a:pt x="168" y="258"/>
                      </a:cubicBezTo>
                      <a:close/>
                      <a:moveTo>
                        <a:pt x="138" y="209"/>
                      </a:moveTo>
                      <a:cubicBezTo>
                        <a:pt x="127" y="195"/>
                        <a:pt x="114" y="182"/>
                        <a:pt x="102" y="169"/>
                      </a:cubicBezTo>
                      <a:cubicBezTo>
                        <a:pt x="101" y="163"/>
                        <a:pt x="100" y="157"/>
                        <a:pt x="98" y="151"/>
                      </a:cubicBezTo>
                      <a:cubicBezTo>
                        <a:pt x="109" y="163"/>
                        <a:pt x="120" y="176"/>
                        <a:pt x="132" y="188"/>
                      </a:cubicBezTo>
                      <a:cubicBezTo>
                        <a:pt x="134" y="195"/>
                        <a:pt x="136" y="202"/>
                        <a:pt x="138" y="209"/>
                      </a:cubicBezTo>
                      <a:close/>
                      <a:moveTo>
                        <a:pt x="97" y="146"/>
                      </a:moveTo>
                      <a:cubicBezTo>
                        <a:pt x="96" y="141"/>
                        <a:pt x="95" y="136"/>
                        <a:pt x="94" y="131"/>
                      </a:cubicBezTo>
                      <a:cubicBezTo>
                        <a:pt x="97" y="135"/>
                        <a:pt x="100" y="137"/>
                        <a:pt x="102" y="139"/>
                      </a:cubicBezTo>
                      <a:cubicBezTo>
                        <a:pt x="110" y="148"/>
                        <a:pt x="118" y="158"/>
                        <a:pt x="127" y="167"/>
                      </a:cubicBezTo>
                      <a:cubicBezTo>
                        <a:pt x="128" y="171"/>
                        <a:pt x="129" y="176"/>
                        <a:pt x="130" y="180"/>
                      </a:cubicBezTo>
                      <a:cubicBezTo>
                        <a:pt x="120" y="168"/>
                        <a:pt x="108" y="157"/>
                        <a:pt x="97" y="146"/>
                      </a:cubicBezTo>
                      <a:close/>
                      <a:moveTo>
                        <a:pt x="125" y="160"/>
                      </a:moveTo>
                      <a:cubicBezTo>
                        <a:pt x="120" y="154"/>
                        <a:pt x="115" y="149"/>
                        <a:pt x="110" y="144"/>
                      </a:cubicBezTo>
                      <a:cubicBezTo>
                        <a:pt x="107" y="140"/>
                        <a:pt x="103" y="136"/>
                        <a:pt x="100" y="133"/>
                      </a:cubicBezTo>
                      <a:cubicBezTo>
                        <a:pt x="99" y="132"/>
                        <a:pt x="96" y="129"/>
                        <a:pt x="93" y="127"/>
                      </a:cubicBezTo>
                      <a:cubicBezTo>
                        <a:pt x="91" y="120"/>
                        <a:pt x="90" y="114"/>
                        <a:pt x="88" y="107"/>
                      </a:cubicBezTo>
                      <a:cubicBezTo>
                        <a:pt x="99" y="119"/>
                        <a:pt x="109" y="131"/>
                        <a:pt x="120" y="143"/>
                      </a:cubicBezTo>
                      <a:cubicBezTo>
                        <a:pt x="122" y="148"/>
                        <a:pt x="123" y="154"/>
                        <a:pt x="125" y="160"/>
                      </a:cubicBezTo>
                      <a:close/>
                      <a:moveTo>
                        <a:pt x="96" y="179"/>
                      </a:moveTo>
                      <a:cubicBezTo>
                        <a:pt x="89" y="179"/>
                        <a:pt x="81" y="180"/>
                        <a:pt x="74" y="181"/>
                      </a:cubicBezTo>
                      <a:cubicBezTo>
                        <a:pt x="71" y="181"/>
                        <a:pt x="69" y="182"/>
                        <a:pt x="66" y="182"/>
                      </a:cubicBezTo>
                      <a:cubicBezTo>
                        <a:pt x="72" y="154"/>
                        <a:pt x="75" y="125"/>
                        <a:pt x="77" y="97"/>
                      </a:cubicBezTo>
                      <a:cubicBezTo>
                        <a:pt x="83" y="124"/>
                        <a:pt x="90" y="152"/>
                        <a:pt x="96" y="179"/>
                      </a:cubicBezTo>
                      <a:close/>
                      <a:moveTo>
                        <a:pt x="116" y="125"/>
                      </a:moveTo>
                      <a:cubicBezTo>
                        <a:pt x="117" y="128"/>
                        <a:pt x="118" y="132"/>
                        <a:pt x="119" y="136"/>
                      </a:cubicBezTo>
                      <a:cubicBezTo>
                        <a:pt x="108" y="125"/>
                        <a:pt x="98" y="114"/>
                        <a:pt x="88" y="104"/>
                      </a:cubicBezTo>
                      <a:cubicBezTo>
                        <a:pt x="88" y="104"/>
                        <a:pt x="87" y="104"/>
                        <a:pt x="87" y="104"/>
                      </a:cubicBezTo>
                      <a:cubicBezTo>
                        <a:pt x="84" y="94"/>
                        <a:pt x="82" y="83"/>
                        <a:pt x="78" y="74"/>
                      </a:cubicBezTo>
                      <a:cubicBezTo>
                        <a:pt x="89" y="86"/>
                        <a:pt x="100" y="98"/>
                        <a:pt x="112" y="110"/>
                      </a:cubicBezTo>
                      <a:cubicBezTo>
                        <a:pt x="113" y="115"/>
                        <a:pt x="114" y="120"/>
                        <a:pt x="116" y="125"/>
                      </a:cubicBezTo>
                      <a:close/>
                      <a:moveTo>
                        <a:pt x="85" y="9"/>
                      </a:moveTo>
                      <a:cubicBezTo>
                        <a:pt x="85" y="9"/>
                        <a:pt x="86" y="9"/>
                        <a:pt x="86" y="9"/>
                      </a:cubicBezTo>
                      <a:cubicBezTo>
                        <a:pt x="87" y="15"/>
                        <a:pt x="88" y="21"/>
                        <a:pt x="89" y="28"/>
                      </a:cubicBezTo>
                      <a:cubicBezTo>
                        <a:pt x="83" y="21"/>
                        <a:pt x="76" y="15"/>
                        <a:pt x="69" y="9"/>
                      </a:cubicBezTo>
                      <a:cubicBezTo>
                        <a:pt x="75" y="9"/>
                        <a:pt x="80" y="9"/>
                        <a:pt x="85" y="9"/>
                      </a:cubicBezTo>
                      <a:close/>
                      <a:moveTo>
                        <a:pt x="65" y="9"/>
                      </a:moveTo>
                      <a:cubicBezTo>
                        <a:pt x="74" y="18"/>
                        <a:pt x="82" y="27"/>
                        <a:pt x="91" y="35"/>
                      </a:cubicBezTo>
                      <a:cubicBezTo>
                        <a:pt x="92" y="42"/>
                        <a:pt x="94" y="50"/>
                        <a:pt x="96" y="58"/>
                      </a:cubicBezTo>
                      <a:cubicBezTo>
                        <a:pt x="80" y="41"/>
                        <a:pt x="63" y="25"/>
                        <a:pt x="46" y="8"/>
                      </a:cubicBezTo>
                      <a:cubicBezTo>
                        <a:pt x="53" y="9"/>
                        <a:pt x="59" y="9"/>
                        <a:pt x="65" y="9"/>
                      </a:cubicBezTo>
                      <a:close/>
                      <a:moveTo>
                        <a:pt x="45" y="9"/>
                      </a:moveTo>
                      <a:cubicBezTo>
                        <a:pt x="62" y="28"/>
                        <a:pt x="80" y="47"/>
                        <a:pt x="98" y="65"/>
                      </a:cubicBezTo>
                      <a:cubicBezTo>
                        <a:pt x="102" y="77"/>
                        <a:pt x="106" y="89"/>
                        <a:pt x="109" y="101"/>
                      </a:cubicBezTo>
                      <a:cubicBezTo>
                        <a:pt x="98" y="88"/>
                        <a:pt x="86" y="75"/>
                        <a:pt x="74" y="62"/>
                      </a:cubicBezTo>
                      <a:cubicBezTo>
                        <a:pt x="74" y="60"/>
                        <a:pt x="73" y="58"/>
                        <a:pt x="72" y="55"/>
                      </a:cubicBezTo>
                      <a:cubicBezTo>
                        <a:pt x="72" y="55"/>
                        <a:pt x="71" y="54"/>
                        <a:pt x="71" y="54"/>
                      </a:cubicBezTo>
                      <a:cubicBezTo>
                        <a:pt x="70" y="53"/>
                        <a:pt x="68" y="53"/>
                        <a:pt x="67" y="53"/>
                      </a:cubicBezTo>
                      <a:cubicBezTo>
                        <a:pt x="59" y="45"/>
                        <a:pt x="51" y="37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4" y="22"/>
                        <a:pt x="44" y="16"/>
                        <a:pt x="45" y="9"/>
                      </a:cubicBezTo>
                      <a:close/>
                      <a:moveTo>
                        <a:pt x="42" y="31"/>
                      </a:moveTo>
                      <a:cubicBezTo>
                        <a:pt x="50" y="40"/>
                        <a:pt x="57" y="49"/>
                        <a:pt x="65" y="58"/>
                      </a:cubicBezTo>
                      <a:cubicBezTo>
                        <a:pt x="64" y="63"/>
                        <a:pt x="63" y="69"/>
                        <a:pt x="62" y="74"/>
                      </a:cubicBezTo>
                      <a:cubicBezTo>
                        <a:pt x="56" y="65"/>
                        <a:pt x="48" y="57"/>
                        <a:pt x="40" y="48"/>
                      </a:cubicBezTo>
                      <a:cubicBezTo>
                        <a:pt x="41" y="43"/>
                        <a:pt x="42" y="37"/>
                        <a:pt x="42" y="31"/>
                      </a:cubicBezTo>
                      <a:close/>
                      <a:moveTo>
                        <a:pt x="40" y="52"/>
                      </a:moveTo>
                      <a:cubicBezTo>
                        <a:pt x="47" y="61"/>
                        <a:pt x="54" y="71"/>
                        <a:pt x="62" y="79"/>
                      </a:cubicBezTo>
                      <a:cubicBezTo>
                        <a:pt x="61" y="83"/>
                        <a:pt x="61" y="87"/>
                        <a:pt x="60" y="90"/>
                      </a:cubicBezTo>
                      <a:cubicBezTo>
                        <a:pt x="57" y="87"/>
                        <a:pt x="54" y="84"/>
                        <a:pt x="51" y="81"/>
                      </a:cubicBezTo>
                      <a:cubicBezTo>
                        <a:pt x="47" y="76"/>
                        <a:pt x="42" y="71"/>
                        <a:pt x="38" y="65"/>
                      </a:cubicBezTo>
                      <a:cubicBezTo>
                        <a:pt x="39" y="61"/>
                        <a:pt x="39" y="56"/>
                        <a:pt x="40" y="52"/>
                      </a:cubicBezTo>
                      <a:close/>
                      <a:moveTo>
                        <a:pt x="38" y="68"/>
                      </a:moveTo>
                      <a:cubicBezTo>
                        <a:pt x="41" y="72"/>
                        <a:pt x="44" y="77"/>
                        <a:pt x="48" y="81"/>
                      </a:cubicBezTo>
                      <a:cubicBezTo>
                        <a:pt x="51" y="85"/>
                        <a:pt x="55" y="91"/>
                        <a:pt x="59" y="95"/>
                      </a:cubicBezTo>
                      <a:cubicBezTo>
                        <a:pt x="59" y="99"/>
                        <a:pt x="58" y="104"/>
                        <a:pt x="58" y="109"/>
                      </a:cubicBezTo>
                      <a:cubicBezTo>
                        <a:pt x="54" y="106"/>
                        <a:pt x="51" y="103"/>
                        <a:pt x="49" y="100"/>
                      </a:cubicBezTo>
                      <a:cubicBezTo>
                        <a:pt x="44" y="95"/>
                        <a:pt x="40" y="90"/>
                        <a:pt x="36" y="84"/>
                      </a:cubicBezTo>
                      <a:cubicBezTo>
                        <a:pt x="37" y="79"/>
                        <a:pt x="37" y="73"/>
                        <a:pt x="38" y="68"/>
                      </a:cubicBezTo>
                      <a:close/>
                      <a:moveTo>
                        <a:pt x="36" y="87"/>
                      </a:moveTo>
                      <a:cubicBezTo>
                        <a:pt x="41" y="96"/>
                        <a:pt x="48" y="106"/>
                        <a:pt x="57" y="113"/>
                      </a:cubicBezTo>
                      <a:cubicBezTo>
                        <a:pt x="56" y="117"/>
                        <a:pt x="56" y="121"/>
                        <a:pt x="55" y="124"/>
                      </a:cubicBezTo>
                      <a:cubicBezTo>
                        <a:pt x="53" y="122"/>
                        <a:pt x="50" y="119"/>
                        <a:pt x="48" y="117"/>
                      </a:cubicBezTo>
                      <a:cubicBezTo>
                        <a:pt x="44" y="112"/>
                        <a:pt x="40" y="108"/>
                        <a:pt x="36" y="104"/>
                      </a:cubicBezTo>
                      <a:cubicBezTo>
                        <a:pt x="35" y="104"/>
                        <a:pt x="35" y="105"/>
                        <a:pt x="35" y="105"/>
                      </a:cubicBezTo>
                      <a:cubicBezTo>
                        <a:pt x="38" y="110"/>
                        <a:pt x="42" y="114"/>
                        <a:pt x="46" y="118"/>
                      </a:cubicBezTo>
                      <a:cubicBezTo>
                        <a:pt x="49" y="121"/>
                        <a:pt x="52" y="124"/>
                        <a:pt x="55" y="128"/>
                      </a:cubicBezTo>
                      <a:cubicBezTo>
                        <a:pt x="54" y="133"/>
                        <a:pt x="53" y="138"/>
                        <a:pt x="52" y="144"/>
                      </a:cubicBezTo>
                      <a:cubicBezTo>
                        <a:pt x="49" y="140"/>
                        <a:pt x="46" y="137"/>
                        <a:pt x="43" y="134"/>
                      </a:cubicBezTo>
                      <a:cubicBezTo>
                        <a:pt x="39" y="129"/>
                        <a:pt x="35" y="124"/>
                        <a:pt x="31" y="119"/>
                      </a:cubicBezTo>
                      <a:cubicBezTo>
                        <a:pt x="33" y="108"/>
                        <a:pt x="34" y="98"/>
                        <a:pt x="36" y="87"/>
                      </a:cubicBezTo>
                      <a:close/>
                      <a:moveTo>
                        <a:pt x="30" y="127"/>
                      </a:moveTo>
                      <a:cubicBezTo>
                        <a:pt x="30" y="125"/>
                        <a:pt x="31" y="123"/>
                        <a:pt x="31" y="121"/>
                      </a:cubicBezTo>
                      <a:cubicBezTo>
                        <a:pt x="34" y="126"/>
                        <a:pt x="37" y="130"/>
                        <a:pt x="40" y="134"/>
                      </a:cubicBezTo>
                      <a:cubicBezTo>
                        <a:pt x="44" y="139"/>
                        <a:pt x="47" y="144"/>
                        <a:pt x="51" y="147"/>
                      </a:cubicBezTo>
                      <a:cubicBezTo>
                        <a:pt x="51" y="151"/>
                        <a:pt x="50" y="155"/>
                        <a:pt x="50" y="158"/>
                      </a:cubicBezTo>
                      <a:cubicBezTo>
                        <a:pt x="46" y="155"/>
                        <a:pt x="43" y="152"/>
                        <a:pt x="39" y="148"/>
                      </a:cubicBezTo>
                      <a:cubicBezTo>
                        <a:pt x="36" y="143"/>
                        <a:pt x="32" y="139"/>
                        <a:pt x="29" y="134"/>
                      </a:cubicBezTo>
                      <a:cubicBezTo>
                        <a:pt x="29" y="131"/>
                        <a:pt x="30" y="129"/>
                        <a:pt x="30" y="127"/>
                      </a:cubicBezTo>
                      <a:close/>
                      <a:moveTo>
                        <a:pt x="28" y="137"/>
                      </a:moveTo>
                      <a:cubicBezTo>
                        <a:pt x="33" y="146"/>
                        <a:pt x="41" y="155"/>
                        <a:pt x="49" y="161"/>
                      </a:cubicBezTo>
                      <a:cubicBezTo>
                        <a:pt x="48" y="164"/>
                        <a:pt x="47" y="167"/>
                        <a:pt x="46" y="170"/>
                      </a:cubicBezTo>
                      <a:cubicBezTo>
                        <a:pt x="40" y="163"/>
                        <a:pt x="33" y="156"/>
                        <a:pt x="27" y="149"/>
                      </a:cubicBezTo>
                      <a:cubicBezTo>
                        <a:pt x="27" y="145"/>
                        <a:pt x="28" y="141"/>
                        <a:pt x="28" y="137"/>
                      </a:cubicBezTo>
                      <a:close/>
                      <a:moveTo>
                        <a:pt x="8" y="248"/>
                      </a:moveTo>
                      <a:cubicBezTo>
                        <a:pt x="9" y="245"/>
                        <a:pt x="10" y="241"/>
                        <a:pt x="11" y="238"/>
                      </a:cubicBezTo>
                      <a:cubicBezTo>
                        <a:pt x="14" y="241"/>
                        <a:pt x="17" y="244"/>
                        <a:pt x="20" y="247"/>
                      </a:cubicBezTo>
                      <a:cubicBezTo>
                        <a:pt x="20" y="247"/>
                        <a:pt x="20" y="247"/>
                        <a:pt x="20" y="248"/>
                      </a:cubicBezTo>
                      <a:cubicBezTo>
                        <a:pt x="16" y="248"/>
                        <a:pt x="12" y="248"/>
                        <a:pt x="8" y="248"/>
                      </a:cubicBezTo>
                      <a:close/>
                      <a:moveTo>
                        <a:pt x="27" y="248"/>
                      </a:moveTo>
                      <a:cubicBezTo>
                        <a:pt x="26" y="248"/>
                        <a:pt x="25" y="248"/>
                        <a:pt x="24" y="248"/>
                      </a:cubicBezTo>
                      <a:cubicBezTo>
                        <a:pt x="23" y="247"/>
                        <a:pt x="22" y="246"/>
                        <a:pt x="22" y="245"/>
                      </a:cubicBezTo>
                      <a:cubicBezTo>
                        <a:pt x="18" y="242"/>
                        <a:pt x="15" y="239"/>
                        <a:pt x="12" y="235"/>
                      </a:cubicBezTo>
                      <a:cubicBezTo>
                        <a:pt x="12" y="233"/>
                        <a:pt x="13" y="230"/>
                        <a:pt x="13" y="227"/>
                      </a:cubicBezTo>
                      <a:cubicBezTo>
                        <a:pt x="18" y="232"/>
                        <a:pt x="22" y="236"/>
                        <a:pt x="27" y="241"/>
                      </a:cubicBezTo>
                      <a:cubicBezTo>
                        <a:pt x="29" y="243"/>
                        <a:pt x="31" y="245"/>
                        <a:pt x="33" y="248"/>
                      </a:cubicBezTo>
                      <a:cubicBezTo>
                        <a:pt x="31" y="248"/>
                        <a:pt x="29" y="248"/>
                        <a:pt x="27" y="248"/>
                      </a:cubicBezTo>
                      <a:close/>
                      <a:moveTo>
                        <a:pt x="43" y="249"/>
                      </a:moveTo>
                      <a:cubicBezTo>
                        <a:pt x="41" y="248"/>
                        <a:pt x="39" y="248"/>
                        <a:pt x="38" y="248"/>
                      </a:cubicBezTo>
                      <a:cubicBezTo>
                        <a:pt x="35" y="245"/>
                        <a:pt x="32" y="242"/>
                        <a:pt x="29" y="239"/>
                      </a:cubicBezTo>
                      <a:cubicBezTo>
                        <a:pt x="24" y="234"/>
                        <a:pt x="19" y="229"/>
                        <a:pt x="14" y="224"/>
                      </a:cubicBezTo>
                      <a:cubicBezTo>
                        <a:pt x="15" y="221"/>
                        <a:pt x="16" y="217"/>
                        <a:pt x="16" y="213"/>
                      </a:cubicBezTo>
                      <a:cubicBezTo>
                        <a:pt x="21" y="218"/>
                        <a:pt x="25" y="223"/>
                        <a:pt x="30" y="228"/>
                      </a:cubicBezTo>
                      <a:cubicBezTo>
                        <a:pt x="34" y="233"/>
                        <a:pt x="38" y="238"/>
                        <a:pt x="43" y="243"/>
                      </a:cubicBezTo>
                      <a:cubicBezTo>
                        <a:pt x="43" y="245"/>
                        <a:pt x="43" y="247"/>
                        <a:pt x="43" y="249"/>
                      </a:cubicBezTo>
                      <a:close/>
                      <a:moveTo>
                        <a:pt x="44" y="239"/>
                      </a:moveTo>
                      <a:cubicBezTo>
                        <a:pt x="40" y="235"/>
                        <a:pt x="36" y="231"/>
                        <a:pt x="32" y="227"/>
                      </a:cubicBezTo>
                      <a:cubicBezTo>
                        <a:pt x="27" y="222"/>
                        <a:pt x="22" y="216"/>
                        <a:pt x="17" y="211"/>
                      </a:cubicBezTo>
                      <a:cubicBezTo>
                        <a:pt x="17" y="207"/>
                        <a:pt x="18" y="203"/>
                        <a:pt x="19" y="199"/>
                      </a:cubicBezTo>
                      <a:cubicBezTo>
                        <a:pt x="27" y="210"/>
                        <a:pt x="36" y="220"/>
                        <a:pt x="45" y="229"/>
                      </a:cubicBezTo>
                      <a:cubicBezTo>
                        <a:pt x="45" y="232"/>
                        <a:pt x="44" y="235"/>
                        <a:pt x="44" y="239"/>
                      </a:cubicBezTo>
                      <a:close/>
                      <a:moveTo>
                        <a:pt x="48" y="219"/>
                      </a:moveTo>
                      <a:cubicBezTo>
                        <a:pt x="47" y="221"/>
                        <a:pt x="47" y="223"/>
                        <a:pt x="46" y="226"/>
                      </a:cubicBezTo>
                      <a:cubicBezTo>
                        <a:pt x="37" y="216"/>
                        <a:pt x="28" y="207"/>
                        <a:pt x="19" y="197"/>
                      </a:cubicBezTo>
                      <a:cubicBezTo>
                        <a:pt x="20" y="193"/>
                        <a:pt x="21" y="189"/>
                        <a:pt x="21" y="185"/>
                      </a:cubicBezTo>
                      <a:cubicBezTo>
                        <a:pt x="29" y="196"/>
                        <a:pt x="38" y="208"/>
                        <a:pt x="48" y="218"/>
                      </a:cubicBezTo>
                      <a:cubicBezTo>
                        <a:pt x="48" y="218"/>
                        <a:pt x="48" y="218"/>
                        <a:pt x="48" y="219"/>
                      </a:cubicBezTo>
                      <a:close/>
                      <a:moveTo>
                        <a:pt x="54" y="216"/>
                      </a:moveTo>
                      <a:cubicBezTo>
                        <a:pt x="53" y="216"/>
                        <a:pt x="52" y="216"/>
                        <a:pt x="52" y="216"/>
                      </a:cubicBezTo>
                      <a:cubicBezTo>
                        <a:pt x="48" y="211"/>
                        <a:pt x="43" y="207"/>
                        <a:pt x="39" y="203"/>
                      </a:cubicBezTo>
                      <a:cubicBezTo>
                        <a:pt x="33" y="196"/>
                        <a:pt x="27" y="189"/>
                        <a:pt x="22" y="183"/>
                      </a:cubicBezTo>
                      <a:cubicBezTo>
                        <a:pt x="22" y="178"/>
                        <a:pt x="23" y="174"/>
                        <a:pt x="24" y="169"/>
                      </a:cubicBezTo>
                      <a:cubicBezTo>
                        <a:pt x="36" y="185"/>
                        <a:pt x="49" y="201"/>
                        <a:pt x="63" y="214"/>
                      </a:cubicBezTo>
                      <a:cubicBezTo>
                        <a:pt x="60" y="214"/>
                        <a:pt x="57" y="215"/>
                        <a:pt x="54" y="216"/>
                      </a:cubicBezTo>
                      <a:close/>
                      <a:moveTo>
                        <a:pt x="73" y="214"/>
                      </a:moveTo>
                      <a:cubicBezTo>
                        <a:pt x="71" y="214"/>
                        <a:pt x="69" y="214"/>
                        <a:pt x="68" y="214"/>
                      </a:cubicBezTo>
                      <a:cubicBezTo>
                        <a:pt x="55" y="197"/>
                        <a:pt x="39" y="182"/>
                        <a:pt x="24" y="166"/>
                      </a:cubicBezTo>
                      <a:cubicBezTo>
                        <a:pt x="25" y="161"/>
                        <a:pt x="26" y="157"/>
                        <a:pt x="26" y="152"/>
                      </a:cubicBezTo>
                      <a:cubicBezTo>
                        <a:pt x="33" y="160"/>
                        <a:pt x="39" y="168"/>
                        <a:pt x="46" y="175"/>
                      </a:cubicBezTo>
                      <a:cubicBezTo>
                        <a:pt x="46" y="179"/>
                        <a:pt x="45" y="183"/>
                        <a:pt x="46" y="186"/>
                      </a:cubicBezTo>
                      <a:cubicBezTo>
                        <a:pt x="48" y="190"/>
                        <a:pt x="53" y="191"/>
                        <a:pt x="57" y="189"/>
                      </a:cubicBezTo>
                      <a:cubicBezTo>
                        <a:pt x="57" y="189"/>
                        <a:pt x="58" y="189"/>
                        <a:pt x="58" y="189"/>
                      </a:cubicBezTo>
                      <a:cubicBezTo>
                        <a:pt x="65" y="198"/>
                        <a:pt x="73" y="206"/>
                        <a:pt x="80" y="213"/>
                      </a:cubicBezTo>
                      <a:cubicBezTo>
                        <a:pt x="78" y="214"/>
                        <a:pt x="75" y="214"/>
                        <a:pt x="73" y="214"/>
                      </a:cubicBezTo>
                      <a:close/>
                      <a:moveTo>
                        <a:pt x="86" y="213"/>
                      </a:moveTo>
                      <a:cubicBezTo>
                        <a:pt x="79" y="205"/>
                        <a:pt x="72" y="197"/>
                        <a:pt x="65" y="190"/>
                      </a:cubicBezTo>
                      <a:cubicBezTo>
                        <a:pt x="68" y="190"/>
                        <a:pt x="72" y="190"/>
                        <a:pt x="76" y="190"/>
                      </a:cubicBezTo>
                      <a:cubicBezTo>
                        <a:pt x="82" y="197"/>
                        <a:pt x="89" y="205"/>
                        <a:pt x="96" y="213"/>
                      </a:cubicBezTo>
                      <a:cubicBezTo>
                        <a:pt x="92" y="213"/>
                        <a:pt x="89" y="213"/>
                        <a:pt x="86" y="213"/>
                      </a:cubicBezTo>
                      <a:close/>
                      <a:moveTo>
                        <a:pt x="122" y="247"/>
                      </a:moveTo>
                      <a:cubicBezTo>
                        <a:pt x="121" y="244"/>
                        <a:pt x="120" y="240"/>
                        <a:pt x="119" y="236"/>
                      </a:cubicBezTo>
                      <a:cubicBezTo>
                        <a:pt x="122" y="240"/>
                        <a:pt x="126" y="243"/>
                        <a:pt x="130" y="246"/>
                      </a:cubicBezTo>
                      <a:cubicBezTo>
                        <a:pt x="127" y="246"/>
                        <a:pt x="124" y="247"/>
                        <a:pt x="122" y="247"/>
                      </a:cubicBezTo>
                      <a:close/>
                      <a:moveTo>
                        <a:pt x="136" y="246"/>
                      </a:moveTo>
                      <a:cubicBezTo>
                        <a:pt x="135" y="246"/>
                        <a:pt x="135" y="246"/>
                        <a:pt x="134" y="246"/>
                      </a:cubicBezTo>
                      <a:cubicBezTo>
                        <a:pt x="127" y="238"/>
                        <a:pt x="120" y="230"/>
                        <a:pt x="113" y="223"/>
                      </a:cubicBezTo>
                      <a:cubicBezTo>
                        <a:pt x="111" y="220"/>
                        <a:pt x="110" y="218"/>
                        <a:pt x="109" y="216"/>
                      </a:cubicBezTo>
                      <a:cubicBezTo>
                        <a:pt x="108" y="216"/>
                        <a:pt x="108" y="216"/>
                        <a:pt x="108" y="216"/>
                      </a:cubicBezTo>
                      <a:cubicBezTo>
                        <a:pt x="107" y="214"/>
                        <a:pt x="106" y="212"/>
                        <a:pt x="104" y="212"/>
                      </a:cubicBezTo>
                      <a:cubicBezTo>
                        <a:pt x="103" y="212"/>
                        <a:pt x="103" y="212"/>
                        <a:pt x="102" y="212"/>
                      </a:cubicBezTo>
                      <a:cubicBezTo>
                        <a:pt x="94" y="205"/>
                        <a:pt x="87" y="197"/>
                        <a:pt x="79" y="190"/>
                      </a:cubicBezTo>
                      <a:cubicBezTo>
                        <a:pt x="86" y="189"/>
                        <a:pt x="92" y="189"/>
                        <a:pt x="98" y="187"/>
                      </a:cubicBezTo>
                      <a:cubicBezTo>
                        <a:pt x="106" y="197"/>
                        <a:pt x="115" y="207"/>
                        <a:pt x="123" y="217"/>
                      </a:cubicBezTo>
                      <a:cubicBezTo>
                        <a:pt x="128" y="223"/>
                        <a:pt x="133" y="229"/>
                        <a:pt x="138" y="235"/>
                      </a:cubicBezTo>
                      <a:cubicBezTo>
                        <a:pt x="140" y="238"/>
                        <a:pt x="142" y="242"/>
                        <a:pt x="145" y="245"/>
                      </a:cubicBezTo>
                      <a:cubicBezTo>
                        <a:pt x="142" y="245"/>
                        <a:pt x="139" y="245"/>
                        <a:pt x="136" y="246"/>
                      </a:cubicBezTo>
                      <a:close/>
                      <a:moveTo>
                        <a:pt x="124" y="213"/>
                      </a:moveTo>
                      <a:cubicBezTo>
                        <a:pt x="116" y="204"/>
                        <a:pt x="108" y="195"/>
                        <a:pt x="100" y="187"/>
                      </a:cubicBezTo>
                      <a:cubicBezTo>
                        <a:pt x="100" y="187"/>
                        <a:pt x="100" y="187"/>
                        <a:pt x="100" y="186"/>
                      </a:cubicBezTo>
                      <a:cubicBezTo>
                        <a:pt x="103" y="186"/>
                        <a:pt x="103" y="184"/>
                        <a:pt x="103" y="182"/>
                      </a:cubicBezTo>
                      <a:cubicBezTo>
                        <a:pt x="104" y="181"/>
                        <a:pt x="104" y="180"/>
                        <a:pt x="104" y="178"/>
                      </a:cubicBezTo>
                      <a:cubicBezTo>
                        <a:pt x="104" y="176"/>
                        <a:pt x="103" y="175"/>
                        <a:pt x="103" y="173"/>
                      </a:cubicBezTo>
                      <a:cubicBezTo>
                        <a:pt x="115" y="188"/>
                        <a:pt x="127" y="203"/>
                        <a:pt x="140" y="217"/>
                      </a:cubicBezTo>
                      <a:cubicBezTo>
                        <a:pt x="142" y="224"/>
                        <a:pt x="144" y="231"/>
                        <a:pt x="145" y="239"/>
                      </a:cubicBezTo>
                      <a:cubicBezTo>
                        <a:pt x="140" y="229"/>
                        <a:pt x="131" y="220"/>
                        <a:pt x="124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8D8B5C96-ED9B-4639-92D2-EDC5405A6FB2}"/>
                </a:ext>
              </a:extLst>
            </p:cNvPr>
            <p:cNvGrpSpPr/>
            <p:nvPr/>
          </p:nvGrpSpPr>
          <p:grpSpPr>
            <a:xfrm>
              <a:off x="330386" y="331960"/>
              <a:ext cx="901207" cy="777900"/>
              <a:chOff x="1550572" y="1111382"/>
              <a:chExt cx="901207" cy="777900"/>
            </a:xfrm>
            <a:solidFill>
              <a:schemeClr val="bg1"/>
            </a:solidFill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571241A2-637A-4F3A-B0BC-8A36BA96D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572" y="1150962"/>
                <a:ext cx="727664" cy="738320"/>
              </a:xfrm>
              <a:custGeom>
                <a:avLst/>
                <a:gdLst>
                  <a:gd name="T0" fmla="*/ 230 w 324"/>
                  <a:gd name="T1" fmla="*/ 6 h 357"/>
                  <a:gd name="T2" fmla="*/ 136 w 324"/>
                  <a:gd name="T3" fmla="*/ 78 h 357"/>
                  <a:gd name="T4" fmla="*/ 15 w 324"/>
                  <a:gd name="T5" fmla="*/ 176 h 357"/>
                  <a:gd name="T6" fmla="*/ 47 w 324"/>
                  <a:gd name="T7" fmla="*/ 236 h 357"/>
                  <a:gd name="T8" fmla="*/ 58 w 324"/>
                  <a:gd name="T9" fmla="*/ 236 h 357"/>
                  <a:gd name="T10" fmla="*/ 64 w 324"/>
                  <a:gd name="T11" fmla="*/ 351 h 357"/>
                  <a:gd name="T12" fmla="*/ 143 w 324"/>
                  <a:gd name="T13" fmla="*/ 307 h 357"/>
                  <a:gd name="T14" fmla="*/ 235 w 324"/>
                  <a:gd name="T15" fmla="*/ 210 h 357"/>
                  <a:gd name="T16" fmla="*/ 237 w 324"/>
                  <a:gd name="T17" fmla="*/ 210 h 357"/>
                  <a:gd name="T18" fmla="*/ 299 w 324"/>
                  <a:gd name="T19" fmla="*/ 95 h 357"/>
                  <a:gd name="T20" fmla="*/ 18 w 324"/>
                  <a:gd name="T21" fmla="*/ 207 h 357"/>
                  <a:gd name="T22" fmla="*/ 34 w 324"/>
                  <a:gd name="T23" fmla="*/ 169 h 357"/>
                  <a:gd name="T24" fmla="*/ 56 w 324"/>
                  <a:gd name="T25" fmla="*/ 230 h 357"/>
                  <a:gd name="T26" fmla="*/ 61 w 324"/>
                  <a:gd name="T27" fmla="*/ 230 h 357"/>
                  <a:gd name="T28" fmla="*/ 97 w 324"/>
                  <a:gd name="T29" fmla="*/ 348 h 357"/>
                  <a:gd name="T30" fmla="*/ 82 w 324"/>
                  <a:gd name="T31" fmla="*/ 337 h 357"/>
                  <a:gd name="T32" fmla="*/ 68 w 324"/>
                  <a:gd name="T33" fmla="*/ 334 h 357"/>
                  <a:gd name="T34" fmla="*/ 87 w 324"/>
                  <a:gd name="T35" fmla="*/ 323 h 357"/>
                  <a:gd name="T36" fmla="*/ 92 w 324"/>
                  <a:gd name="T37" fmla="*/ 309 h 357"/>
                  <a:gd name="T38" fmla="*/ 79 w 324"/>
                  <a:gd name="T39" fmla="*/ 293 h 357"/>
                  <a:gd name="T40" fmla="*/ 79 w 324"/>
                  <a:gd name="T41" fmla="*/ 292 h 357"/>
                  <a:gd name="T42" fmla="*/ 93 w 324"/>
                  <a:gd name="T43" fmla="*/ 276 h 357"/>
                  <a:gd name="T44" fmla="*/ 78 w 324"/>
                  <a:gd name="T45" fmla="*/ 262 h 357"/>
                  <a:gd name="T46" fmla="*/ 78 w 324"/>
                  <a:gd name="T47" fmla="*/ 260 h 357"/>
                  <a:gd name="T48" fmla="*/ 92 w 324"/>
                  <a:gd name="T49" fmla="*/ 244 h 357"/>
                  <a:gd name="T50" fmla="*/ 111 w 324"/>
                  <a:gd name="T51" fmla="*/ 230 h 357"/>
                  <a:gd name="T52" fmla="*/ 122 w 324"/>
                  <a:gd name="T53" fmla="*/ 307 h 357"/>
                  <a:gd name="T54" fmla="*/ 130 w 324"/>
                  <a:gd name="T55" fmla="*/ 301 h 357"/>
                  <a:gd name="T56" fmla="*/ 126 w 324"/>
                  <a:gd name="T57" fmla="*/ 228 h 357"/>
                  <a:gd name="T58" fmla="*/ 247 w 324"/>
                  <a:gd name="T59" fmla="*/ 192 h 357"/>
                  <a:gd name="T60" fmla="*/ 212 w 324"/>
                  <a:gd name="T61" fmla="*/ 208 h 357"/>
                  <a:gd name="T62" fmla="*/ 210 w 324"/>
                  <a:gd name="T63" fmla="*/ 208 h 357"/>
                  <a:gd name="T64" fmla="*/ 193 w 324"/>
                  <a:gd name="T65" fmla="*/ 197 h 357"/>
                  <a:gd name="T66" fmla="*/ 165 w 324"/>
                  <a:gd name="T67" fmla="*/ 216 h 357"/>
                  <a:gd name="T68" fmla="*/ 163 w 324"/>
                  <a:gd name="T69" fmla="*/ 216 h 357"/>
                  <a:gd name="T70" fmla="*/ 156 w 324"/>
                  <a:gd name="T71" fmla="*/ 187 h 357"/>
                  <a:gd name="T72" fmla="*/ 126 w 324"/>
                  <a:gd name="T73" fmla="*/ 220 h 357"/>
                  <a:gd name="T74" fmla="*/ 124 w 324"/>
                  <a:gd name="T75" fmla="*/ 221 h 357"/>
                  <a:gd name="T76" fmla="*/ 111 w 324"/>
                  <a:gd name="T77" fmla="*/ 207 h 357"/>
                  <a:gd name="T78" fmla="*/ 101 w 324"/>
                  <a:gd name="T79" fmla="*/ 224 h 357"/>
                  <a:gd name="T80" fmla="*/ 94 w 324"/>
                  <a:gd name="T81" fmla="*/ 212 h 357"/>
                  <a:gd name="T82" fmla="*/ 71 w 324"/>
                  <a:gd name="T83" fmla="*/ 228 h 357"/>
                  <a:gd name="T84" fmla="*/ 69 w 324"/>
                  <a:gd name="T85" fmla="*/ 228 h 357"/>
                  <a:gd name="T86" fmla="*/ 59 w 324"/>
                  <a:gd name="T87" fmla="*/ 220 h 357"/>
                  <a:gd name="T88" fmla="*/ 58 w 324"/>
                  <a:gd name="T89" fmla="*/ 219 h 357"/>
                  <a:gd name="T90" fmla="*/ 56 w 324"/>
                  <a:gd name="T91" fmla="*/ 186 h 357"/>
                  <a:gd name="T92" fmla="*/ 46 w 324"/>
                  <a:gd name="T93" fmla="*/ 187 h 357"/>
                  <a:gd name="T94" fmla="*/ 55 w 324"/>
                  <a:gd name="T95" fmla="*/ 163 h 357"/>
                  <a:gd name="T96" fmla="*/ 126 w 324"/>
                  <a:gd name="T97" fmla="*/ 94 h 357"/>
                  <a:gd name="T98" fmla="*/ 217 w 324"/>
                  <a:gd name="T99" fmla="*/ 19 h 357"/>
                  <a:gd name="T100" fmla="*/ 243 w 324"/>
                  <a:gd name="T101" fmla="*/ 201 h 357"/>
                  <a:gd name="T102" fmla="*/ 218 w 324"/>
                  <a:gd name="T103" fmla="*/ 64 h 357"/>
                  <a:gd name="T104" fmla="*/ 279 w 324"/>
                  <a:gd name="T105" fmla="*/ 18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357">
                    <a:moveTo>
                      <a:pt x="299" y="95"/>
                    </a:moveTo>
                    <a:cubicBezTo>
                      <a:pt x="292" y="71"/>
                      <a:pt x="283" y="46"/>
                      <a:pt x="269" y="25"/>
                    </a:cubicBezTo>
                    <a:cubicBezTo>
                      <a:pt x="261" y="12"/>
                      <a:pt x="246" y="0"/>
                      <a:pt x="230" y="6"/>
                    </a:cubicBezTo>
                    <a:cubicBezTo>
                      <a:pt x="228" y="5"/>
                      <a:pt x="227" y="6"/>
                      <a:pt x="224" y="8"/>
                    </a:cubicBezTo>
                    <a:cubicBezTo>
                      <a:pt x="214" y="12"/>
                      <a:pt x="204" y="24"/>
                      <a:pt x="195" y="31"/>
                    </a:cubicBezTo>
                    <a:cubicBezTo>
                      <a:pt x="175" y="46"/>
                      <a:pt x="156" y="62"/>
                      <a:pt x="136" y="78"/>
                    </a:cubicBezTo>
                    <a:cubicBezTo>
                      <a:pt x="104" y="104"/>
                      <a:pt x="71" y="130"/>
                      <a:pt x="39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1" y="163"/>
                      <a:pt x="23" y="169"/>
                      <a:pt x="15" y="176"/>
                    </a:cubicBezTo>
                    <a:cubicBezTo>
                      <a:pt x="14" y="177"/>
                      <a:pt x="14" y="178"/>
                      <a:pt x="14" y="179"/>
                    </a:cubicBezTo>
                    <a:cubicBezTo>
                      <a:pt x="0" y="198"/>
                      <a:pt x="20" y="246"/>
                      <a:pt x="46" y="237"/>
                    </a:cubicBezTo>
                    <a:cubicBezTo>
                      <a:pt x="46" y="237"/>
                      <a:pt x="47" y="236"/>
                      <a:pt x="47" y="236"/>
                    </a:cubicBezTo>
                    <a:cubicBezTo>
                      <a:pt x="50" y="236"/>
                      <a:pt x="53" y="236"/>
                      <a:pt x="55" y="236"/>
                    </a:cubicBezTo>
                    <a:cubicBezTo>
                      <a:pt x="55" y="236"/>
                      <a:pt x="56" y="236"/>
                      <a:pt x="56" y="236"/>
                    </a:cubicBezTo>
                    <a:cubicBezTo>
                      <a:pt x="56" y="236"/>
                      <a:pt x="57" y="236"/>
                      <a:pt x="58" y="236"/>
                    </a:cubicBezTo>
                    <a:cubicBezTo>
                      <a:pt x="59" y="235"/>
                      <a:pt x="59" y="235"/>
                      <a:pt x="60" y="235"/>
                    </a:cubicBezTo>
                    <a:cubicBezTo>
                      <a:pt x="79" y="266"/>
                      <a:pt x="75" y="299"/>
                      <a:pt x="62" y="332"/>
                    </a:cubicBezTo>
                    <a:cubicBezTo>
                      <a:pt x="60" y="339"/>
                      <a:pt x="56" y="346"/>
                      <a:pt x="64" y="351"/>
                    </a:cubicBezTo>
                    <a:cubicBezTo>
                      <a:pt x="73" y="357"/>
                      <a:pt x="92" y="356"/>
                      <a:pt x="103" y="354"/>
                    </a:cubicBezTo>
                    <a:cubicBezTo>
                      <a:pt x="107" y="353"/>
                      <a:pt x="110" y="352"/>
                      <a:pt x="113" y="350"/>
                    </a:cubicBezTo>
                    <a:cubicBezTo>
                      <a:pt x="133" y="348"/>
                      <a:pt x="141" y="325"/>
                      <a:pt x="143" y="307"/>
                    </a:cubicBezTo>
                    <a:cubicBezTo>
                      <a:pt x="145" y="280"/>
                      <a:pt x="143" y="252"/>
                      <a:pt x="132" y="227"/>
                    </a:cubicBezTo>
                    <a:cubicBezTo>
                      <a:pt x="144" y="226"/>
                      <a:pt x="155" y="224"/>
                      <a:pt x="167" y="222"/>
                    </a:cubicBezTo>
                    <a:cubicBezTo>
                      <a:pt x="190" y="219"/>
                      <a:pt x="213" y="215"/>
                      <a:pt x="235" y="210"/>
                    </a:cubicBezTo>
                    <a:cubicBezTo>
                      <a:pt x="235" y="210"/>
                      <a:pt x="235" y="210"/>
                      <a:pt x="235" y="211"/>
                    </a:cubicBezTo>
                    <a:cubicBezTo>
                      <a:pt x="234" y="211"/>
                      <a:pt x="235" y="212"/>
                      <a:pt x="236" y="211"/>
                    </a:cubicBezTo>
                    <a:cubicBezTo>
                      <a:pt x="236" y="211"/>
                      <a:pt x="237" y="210"/>
                      <a:pt x="237" y="210"/>
                    </a:cubicBezTo>
                    <a:cubicBezTo>
                      <a:pt x="256" y="206"/>
                      <a:pt x="276" y="201"/>
                      <a:pt x="295" y="195"/>
                    </a:cubicBezTo>
                    <a:cubicBezTo>
                      <a:pt x="296" y="195"/>
                      <a:pt x="296" y="194"/>
                      <a:pt x="297" y="193"/>
                    </a:cubicBezTo>
                    <a:cubicBezTo>
                      <a:pt x="324" y="177"/>
                      <a:pt x="306" y="118"/>
                      <a:pt x="299" y="95"/>
                    </a:cubicBezTo>
                    <a:close/>
                    <a:moveTo>
                      <a:pt x="45" y="232"/>
                    </a:moveTo>
                    <a:cubicBezTo>
                      <a:pt x="45" y="232"/>
                      <a:pt x="45" y="232"/>
                      <a:pt x="45" y="232"/>
                    </a:cubicBezTo>
                    <a:cubicBezTo>
                      <a:pt x="30" y="233"/>
                      <a:pt x="22" y="220"/>
                      <a:pt x="18" y="207"/>
                    </a:cubicBezTo>
                    <a:cubicBezTo>
                      <a:pt x="15" y="198"/>
                      <a:pt x="16" y="190"/>
                      <a:pt x="18" y="181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24" y="176"/>
                      <a:pt x="29" y="173"/>
                      <a:pt x="34" y="169"/>
                    </a:cubicBezTo>
                    <a:cubicBezTo>
                      <a:pt x="27" y="191"/>
                      <a:pt x="31" y="218"/>
                      <a:pt x="49" y="232"/>
                    </a:cubicBezTo>
                    <a:cubicBezTo>
                      <a:pt x="48" y="232"/>
                      <a:pt x="47" y="232"/>
                      <a:pt x="45" y="232"/>
                    </a:cubicBezTo>
                    <a:close/>
                    <a:moveTo>
                      <a:pt x="56" y="230"/>
                    </a:moveTo>
                    <a:cubicBezTo>
                      <a:pt x="37" y="211"/>
                      <a:pt x="33" y="191"/>
                      <a:pt x="39" y="164"/>
                    </a:cubicBezTo>
                    <a:cubicBezTo>
                      <a:pt x="41" y="163"/>
                      <a:pt x="42" y="162"/>
                      <a:pt x="44" y="161"/>
                    </a:cubicBezTo>
                    <a:cubicBezTo>
                      <a:pt x="34" y="184"/>
                      <a:pt x="42" y="212"/>
                      <a:pt x="61" y="230"/>
                    </a:cubicBezTo>
                    <a:cubicBezTo>
                      <a:pt x="59" y="230"/>
                      <a:pt x="58" y="230"/>
                      <a:pt x="56" y="230"/>
                    </a:cubicBezTo>
                    <a:close/>
                    <a:moveTo>
                      <a:pt x="122" y="307"/>
                    </a:moveTo>
                    <a:cubicBezTo>
                      <a:pt x="120" y="324"/>
                      <a:pt x="119" y="346"/>
                      <a:pt x="97" y="348"/>
                    </a:cubicBezTo>
                    <a:cubicBezTo>
                      <a:pt x="91" y="348"/>
                      <a:pt x="86" y="348"/>
                      <a:pt x="80" y="348"/>
                    </a:cubicBezTo>
                    <a:cubicBezTo>
                      <a:pt x="70" y="347"/>
                      <a:pt x="66" y="345"/>
                      <a:pt x="68" y="337"/>
                    </a:cubicBezTo>
                    <a:cubicBezTo>
                      <a:pt x="73" y="337"/>
                      <a:pt x="77" y="337"/>
                      <a:pt x="82" y="337"/>
                    </a:cubicBezTo>
                    <a:cubicBezTo>
                      <a:pt x="83" y="336"/>
                      <a:pt x="83" y="335"/>
                      <a:pt x="82" y="335"/>
                    </a:cubicBezTo>
                    <a:cubicBezTo>
                      <a:pt x="78" y="335"/>
                      <a:pt x="73" y="335"/>
                      <a:pt x="68" y="335"/>
                    </a:cubicBezTo>
                    <a:cubicBezTo>
                      <a:pt x="68" y="335"/>
                      <a:pt x="68" y="334"/>
                      <a:pt x="68" y="334"/>
                    </a:cubicBezTo>
                    <a:cubicBezTo>
                      <a:pt x="69" y="330"/>
                      <a:pt x="70" y="326"/>
                      <a:pt x="71" y="323"/>
                    </a:cubicBezTo>
                    <a:cubicBezTo>
                      <a:pt x="76" y="323"/>
                      <a:pt x="81" y="324"/>
                      <a:pt x="87" y="324"/>
                    </a:cubicBezTo>
                    <a:cubicBezTo>
                      <a:pt x="87" y="325"/>
                      <a:pt x="88" y="323"/>
                      <a:pt x="87" y="323"/>
                    </a:cubicBezTo>
                    <a:cubicBezTo>
                      <a:pt x="82" y="322"/>
                      <a:pt x="77" y="322"/>
                      <a:pt x="71" y="322"/>
                    </a:cubicBezTo>
                    <a:cubicBezTo>
                      <a:pt x="73" y="317"/>
                      <a:pt x="74" y="313"/>
                      <a:pt x="75" y="309"/>
                    </a:cubicBezTo>
                    <a:cubicBezTo>
                      <a:pt x="81" y="309"/>
                      <a:pt x="86" y="309"/>
                      <a:pt x="92" y="309"/>
                    </a:cubicBezTo>
                    <a:cubicBezTo>
                      <a:pt x="93" y="309"/>
                      <a:pt x="93" y="307"/>
                      <a:pt x="92" y="307"/>
                    </a:cubicBezTo>
                    <a:cubicBezTo>
                      <a:pt x="86" y="307"/>
                      <a:pt x="81" y="307"/>
                      <a:pt x="76" y="307"/>
                    </a:cubicBezTo>
                    <a:cubicBezTo>
                      <a:pt x="77" y="302"/>
                      <a:pt x="78" y="298"/>
                      <a:pt x="79" y="293"/>
                    </a:cubicBezTo>
                    <a:cubicBezTo>
                      <a:pt x="87" y="293"/>
                      <a:pt x="95" y="293"/>
                      <a:pt x="103" y="294"/>
                    </a:cubicBezTo>
                    <a:cubicBezTo>
                      <a:pt x="104" y="294"/>
                      <a:pt x="104" y="292"/>
                      <a:pt x="103" y="292"/>
                    </a:cubicBezTo>
                    <a:cubicBezTo>
                      <a:pt x="95" y="291"/>
                      <a:pt x="87" y="291"/>
                      <a:pt x="79" y="292"/>
                    </a:cubicBezTo>
                    <a:cubicBezTo>
                      <a:pt x="80" y="287"/>
                      <a:pt x="80" y="282"/>
                      <a:pt x="80" y="277"/>
                    </a:cubicBezTo>
                    <a:cubicBezTo>
                      <a:pt x="84" y="277"/>
                      <a:pt x="89" y="277"/>
                      <a:pt x="93" y="277"/>
                    </a:cubicBezTo>
                    <a:cubicBezTo>
                      <a:pt x="94" y="277"/>
                      <a:pt x="94" y="276"/>
                      <a:pt x="93" y="276"/>
                    </a:cubicBezTo>
                    <a:cubicBezTo>
                      <a:pt x="89" y="276"/>
                      <a:pt x="84" y="276"/>
                      <a:pt x="80" y="276"/>
                    </a:cubicBezTo>
                    <a:cubicBezTo>
                      <a:pt x="80" y="276"/>
                      <a:pt x="80" y="276"/>
                      <a:pt x="80" y="275"/>
                    </a:cubicBezTo>
                    <a:cubicBezTo>
                      <a:pt x="80" y="271"/>
                      <a:pt x="79" y="266"/>
                      <a:pt x="78" y="262"/>
                    </a:cubicBezTo>
                    <a:cubicBezTo>
                      <a:pt x="84" y="262"/>
                      <a:pt x="90" y="262"/>
                      <a:pt x="96" y="262"/>
                    </a:cubicBezTo>
                    <a:cubicBezTo>
                      <a:pt x="97" y="262"/>
                      <a:pt x="97" y="261"/>
                      <a:pt x="96" y="261"/>
                    </a:cubicBezTo>
                    <a:cubicBezTo>
                      <a:pt x="90" y="260"/>
                      <a:pt x="84" y="260"/>
                      <a:pt x="78" y="260"/>
                    </a:cubicBezTo>
                    <a:cubicBezTo>
                      <a:pt x="77" y="255"/>
                      <a:pt x="75" y="250"/>
                      <a:pt x="72" y="245"/>
                    </a:cubicBezTo>
                    <a:cubicBezTo>
                      <a:pt x="79" y="245"/>
                      <a:pt x="85" y="246"/>
                      <a:pt x="92" y="245"/>
                    </a:cubicBezTo>
                    <a:cubicBezTo>
                      <a:pt x="93" y="245"/>
                      <a:pt x="93" y="244"/>
                      <a:pt x="92" y="244"/>
                    </a:cubicBezTo>
                    <a:cubicBezTo>
                      <a:pt x="85" y="244"/>
                      <a:pt x="78" y="244"/>
                      <a:pt x="72" y="244"/>
                    </a:cubicBezTo>
                    <a:cubicBezTo>
                      <a:pt x="70" y="241"/>
                      <a:pt x="68" y="238"/>
                      <a:pt x="66" y="235"/>
                    </a:cubicBezTo>
                    <a:cubicBezTo>
                      <a:pt x="81" y="234"/>
                      <a:pt x="96" y="232"/>
                      <a:pt x="111" y="230"/>
                    </a:cubicBezTo>
                    <a:cubicBezTo>
                      <a:pt x="111" y="231"/>
                      <a:pt x="111" y="231"/>
                      <a:pt x="112" y="232"/>
                    </a:cubicBezTo>
                    <a:cubicBezTo>
                      <a:pt x="120" y="242"/>
                      <a:pt x="121" y="261"/>
                      <a:pt x="122" y="274"/>
                    </a:cubicBezTo>
                    <a:cubicBezTo>
                      <a:pt x="123" y="285"/>
                      <a:pt x="123" y="296"/>
                      <a:pt x="122" y="307"/>
                    </a:cubicBezTo>
                    <a:close/>
                    <a:moveTo>
                      <a:pt x="137" y="290"/>
                    </a:moveTo>
                    <a:cubicBezTo>
                      <a:pt x="137" y="307"/>
                      <a:pt x="135" y="326"/>
                      <a:pt x="123" y="338"/>
                    </a:cubicBezTo>
                    <a:cubicBezTo>
                      <a:pt x="128" y="327"/>
                      <a:pt x="129" y="313"/>
                      <a:pt x="130" y="301"/>
                    </a:cubicBezTo>
                    <a:cubicBezTo>
                      <a:pt x="131" y="286"/>
                      <a:pt x="130" y="271"/>
                      <a:pt x="127" y="256"/>
                    </a:cubicBezTo>
                    <a:cubicBezTo>
                      <a:pt x="125" y="246"/>
                      <a:pt x="124" y="236"/>
                      <a:pt x="116" y="230"/>
                    </a:cubicBezTo>
                    <a:cubicBezTo>
                      <a:pt x="120" y="229"/>
                      <a:pt x="123" y="229"/>
                      <a:pt x="126" y="228"/>
                    </a:cubicBezTo>
                    <a:cubicBezTo>
                      <a:pt x="135" y="248"/>
                      <a:pt x="138" y="269"/>
                      <a:pt x="137" y="290"/>
                    </a:cubicBezTo>
                    <a:close/>
                    <a:moveTo>
                      <a:pt x="243" y="201"/>
                    </a:moveTo>
                    <a:cubicBezTo>
                      <a:pt x="245" y="199"/>
                      <a:pt x="246" y="196"/>
                      <a:pt x="247" y="192"/>
                    </a:cubicBezTo>
                    <a:cubicBezTo>
                      <a:pt x="247" y="191"/>
                      <a:pt x="246" y="191"/>
                      <a:pt x="245" y="192"/>
                    </a:cubicBezTo>
                    <a:cubicBezTo>
                      <a:pt x="244" y="195"/>
                      <a:pt x="242" y="199"/>
                      <a:pt x="241" y="202"/>
                    </a:cubicBezTo>
                    <a:cubicBezTo>
                      <a:pt x="231" y="204"/>
                      <a:pt x="222" y="206"/>
                      <a:pt x="212" y="208"/>
                    </a:cubicBezTo>
                    <a:cubicBezTo>
                      <a:pt x="218" y="198"/>
                      <a:pt x="224" y="188"/>
                      <a:pt x="228" y="177"/>
                    </a:cubicBezTo>
                    <a:cubicBezTo>
                      <a:pt x="228" y="177"/>
                      <a:pt x="227" y="176"/>
                      <a:pt x="226" y="177"/>
                    </a:cubicBezTo>
                    <a:cubicBezTo>
                      <a:pt x="222" y="188"/>
                      <a:pt x="216" y="198"/>
                      <a:pt x="210" y="208"/>
                    </a:cubicBezTo>
                    <a:cubicBezTo>
                      <a:pt x="203" y="210"/>
                      <a:pt x="196" y="211"/>
                      <a:pt x="188" y="212"/>
                    </a:cubicBezTo>
                    <a:cubicBezTo>
                      <a:pt x="191" y="208"/>
                      <a:pt x="193" y="203"/>
                      <a:pt x="195" y="198"/>
                    </a:cubicBezTo>
                    <a:cubicBezTo>
                      <a:pt x="195" y="197"/>
                      <a:pt x="193" y="196"/>
                      <a:pt x="193" y="197"/>
                    </a:cubicBezTo>
                    <a:cubicBezTo>
                      <a:pt x="191" y="203"/>
                      <a:pt x="189" y="208"/>
                      <a:pt x="186" y="213"/>
                    </a:cubicBezTo>
                    <a:cubicBezTo>
                      <a:pt x="180" y="214"/>
                      <a:pt x="174" y="215"/>
                      <a:pt x="168" y="216"/>
                    </a:cubicBezTo>
                    <a:cubicBezTo>
                      <a:pt x="167" y="216"/>
                      <a:pt x="166" y="216"/>
                      <a:pt x="165" y="216"/>
                    </a:cubicBezTo>
                    <a:cubicBezTo>
                      <a:pt x="168" y="210"/>
                      <a:pt x="171" y="204"/>
                      <a:pt x="173" y="199"/>
                    </a:cubicBezTo>
                    <a:cubicBezTo>
                      <a:pt x="174" y="198"/>
                      <a:pt x="172" y="197"/>
                      <a:pt x="172" y="198"/>
                    </a:cubicBezTo>
                    <a:cubicBezTo>
                      <a:pt x="169" y="204"/>
                      <a:pt x="166" y="210"/>
                      <a:pt x="163" y="216"/>
                    </a:cubicBezTo>
                    <a:cubicBezTo>
                      <a:pt x="156" y="217"/>
                      <a:pt x="149" y="218"/>
                      <a:pt x="142" y="219"/>
                    </a:cubicBezTo>
                    <a:cubicBezTo>
                      <a:pt x="148" y="209"/>
                      <a:pt x="153" y="198"/>
                      <a:pt x="157" y="187"/>
                    </a:cubicBezTo>
                    <a:cubicBezTo>
                      <a:pt x="158" y="186"/>
                      <a:pt x="156" y="186"/>
                      <a:pt x="156" y="187"/>
                    </a:cubicBezTo>
                    <a:cubicBezTo>
                      <a:pt x="150" y="197"/>
                      <a:pt x="145" y="208"/>
                      <a:pt x="141" y="219"/>
                    </a:cubicBezTo>
                    <a:cubicBezTo>
                      <a:pt x="137" y="220"/>
                      <a:pt x="133" y="220"/>
                      <a:pt x="129" y="221"/>
                    </a:cubicBezTo>
                    <a:cubicBezTo>
                      <a:pt x="128" y="220"/>
                      <a:pt x="127" y="220"/>
                      <a:pt x="126" y="220"/>
                    </a:cubicBezTo>
                    <a:cubicBezTo>
                      <a:pt x="129" y="215"/>
                      <a:pt x="131" y="210"/>
                      <a:pt x="133" y="204"/>
                    </a:cubicBezTo>
                    <a:cubicBezTo>
                      <a:pt x="133" y="203"/>
                      <a:pt x="132" y="203"/>
                      <a:pt x="131" y="204"/>
                    </a:cubicBezTo>
                    <a:cubicBezTo>
                      <a:pt x="129" y="210"/>
                      <a:pt x="127" y="216"/>
                      <a:pt x="124" y="221"/>
                    </a:cubicBezTo>
                    <a:cubicBezTo>
                      <a:pt x="117" y="222"/>
                      <a:pt x="110" y="223"/>
                      <a:pt x="103" y="224"/>
                    </a:cubicBezTo>
                    <a:cubicBezTo>
                      <a:pt x="103" y="223"/>
                      <a:pt x="104" y="222"/>
                      <a:pt x="104" y="222"/>
                    </a:cubicBezTo>
                    <a:cubicBezTo>
                      <a:pt x="106" y="217"/>
                      <a:pt x="109" y="212"/>
                      <a:pt x="111" y="207"/>
                    </a:cubicBezTo>
                    <a:cubicBezTo>
                      <a:pt x="111" y="206"/>
                      <a:pt x="110" y="206"/>
                      <a:pt x="110" y="206"/>
                    </a:cubicBezTo>
                    <a:cubicBezTo>
                      <a:pt x="108" y="209"/>
                      <a:pt x="107" y="212"/>
                      <a:pt x="105" y="215"/>
                    </a:cubicBezTo>
                    <a:cubicBezTo>
                      <a:pt x="105" y="216"/>
                      <a:pt x="101" y="225"/>
                      <a:pt x="101" y="224"/>
                    </a:cubicBezTo>
                    <a:cubicBezTo>
                      <a:pt x="100" y="224"/>
                      <a:pt x="100" y="224"/>
                      <a:pt x="100" y="224"/>
                    </a:cubicBezTo>
                    <a:cubicBezTo>
                      <a:pt x="96" y="225"/>
                      <a:pt x="91" y="225"/>
                      <a:pt x="87" y="226"/>
                    </a:cubicBezTo>
                    <a:cubicBezTo>
                      <a:pt x="90" y="222"/>
                      <a:pt x="92" y="217"/>
                      <a:pt x="94" y="212"/>
                    </a:cubicBezTo>
                    <a:cubicBezTo>
                      <a:pt x="94" y="211"/>
                      <a:pt x="93" y="211"/>
                      <a:pt x="93" y="211"/>
                    </a:cubicBezTo>
                    <a:cubicBezTo>
                      <a:pt x="91" y="217"/>
                      <a:pt x="88" y="221"/>
                      <a:pt x="86" y="226"/>
                    </a:cubicBezTo>
                    <a:cubicBezTo>
                      <a:pt x="81" y="227"/>
                      <a:pt x="76" y="227"/>
                      <a:pt x="71" y="228"/>
                    </a:cubicBezTo>
                    <a:cubicBezTo>
                      <a:pt x="74" y="222"/>
                      <a:pt x="77" y="216"/>
                      <a:pt x="81" y="210"/>
                    </a:cubicBezTo>
                    <a:cubicBezTo>
                      <a:pt x="81" y="209"/>
                      <a:pt x="80" y="208"/>
                      <a:pt x="79" y="209"/>
                    </a:cubicBezTo>
                    <a:cubicBezTo>
                      <a:pt x="76" y="215"/>
                      <a:pt x="72" y="222"/>
                      <a:pt x="69" y="228"/>
                    </a:cubicBezTo>
                    <a:cubicBezTo>
                      <a:pt x="68" y="229"/>
                      <a:pt x="68" y="229"/>
                      <a:pt x="67" y="229"/>
                    </a:cubicBezTo>
                    <a:cubicBezTo>
                      <a:pt x="64" y="226"/>
                      <a:pt x="61" y="223"/>
                      <a:pt x="59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3" y="211"/>
                      <a:pt x="66" y="203"/>
                      <a:pt x="70" y="194"/>
                    </a:cubicBezTo>
                    <a:cubicBezTo>
                      <a:pt x="70" y="193"/>
                      <a:pt x="69" y="193"/>
                      <a:pt x="68" y="194"/>
                    </a:cubicBezTo>
                    <a:cubicBezTo>
                      <a:pt x="65" y="202"/>
                      <a:pt x="61" y="210"/>
                      <a:pt x="58" y="219"/>
                    </a:cubicBezTo>
                    <a:cubicBezTo>
                      <a:pt x="55" y="214"/>
                      <a:pt x="52" y="209"/>
                      <a:pt x="50" y="203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197"/>
                      <a:pt x="53" y="192"/>
                      <a:pt x="56" y="186"/>
                    </a:cubicBezTo>
                    <a:cubicBezTo>
                      <a:pt x="57" y="185"/>
                      <a:pt x="55" y="184"/>
                      <a:pt x="55" y="185"/>
                    </a:cubicBezTo>
                    <a:cubicBezTo>
                      <a:pt x="52" y="190"/>
                      <a:pt x="50" y="196"/>
                      <a:pt x="49" y="201"/>
                    </a:cubicBezTo>
                    <a:cubicBezTo>
                      <a:pt x="47" y="197"/>
                      <a:pt x="46" y="192"/>
                      <a:pt x="46" y="187"/>
                    </a:cubicBezTo>
                    <a:cubicBezTo>
                      <a:pt x="46" y="187"/>
                      <a:pt x="46" y="187"/>
                      <a:pt x="46" y="186"/>
                    </a:cubicBezTo>
                    <a:cubicBezTo>
                      <a:pt x="49" y="179"/>
                      <a:pt x="52" y="171"/>
                      <a:pt x="56" y="164"/>
                    </a:cubicBezTo>
                    <a:cubicBezTo>
                      <a:pt x="56" y="163"/>
                      <a:pt x="55" y="162"/>
                      <a:pt x="55" y="163"/>
                    </a:cubicBezTo>
                    <a:cubicBezTo>
                      <a:pt x="51" y="170"/>
                      <a:pt x="48" y="177"/>
                      <a:pt x="45" y="185"/>
                    </a:cubicBezTo>
                    <a:cubicBezTo>
                      <a:pt x="45" y="176"/>
                      <a:pt x="46" y="167"/>
                      <a:pt x="48" y="157"/>
                    </a:cubicBezTo>
                    <a:cubicBezTo>
                      <a:pt x="74" y="136"/>
                      <a:pt x="100" y="115"/>
                      <a:pt x="126" y="94"/>
                    </a:cubicBezTo>
                    <a:cubicBezTo>
                      <a:pt x="143" y="80"/>
                      <a:pt x="161" y="66"/>
                      <a:pt x="178" y="52"/>
                    </a:cubicBezTo>
                    <a:cubicBezTo>
                      <a:pt x="187" y="45"/>
                      <a:pt x="195" y="38"/>
                      <a:pt x="204" y="31"/>
                    </a:cubicBezTo>
                    <a:cubicBezTo>
                      <a:pt x="208" y="27"/>
                      <a:pt x="213" y="23"/>
                      <a:pt x="217" y="19"/>
                    </a:cubicBezTo>
                    <a:cubicBezTo>
                      <a:pt x="207" y="43"/>
                      <a:pt x="214" y="95"/>
                      <a:pt x="216" y="107"/>
                    </a:cubicBezTo>
                    <a:cubicBezTo>
                      <a:pt x="222" y="135"/>
                      <a:pt x="238" y="186"/>
                      <a:pt x="270" y="195"/>
                    </a:cubicBezTo>
                    <a:cubicBezTo>
                      <a:pt x="261" y="197"/>
                      <a:pt x="252" y="199"/>
                      <a:pt x="243" y="201"/>
                    </a:cubicBezTo>
                    <a:close/>
                    <a:moveTo>
                      <a:pt x="279" y="189"/>
                    </a:moveTo>
                    <a:cubicBezTo>
                      <a:pt x="247" y="187"/>
                      <a:pt x="231" y="138"/>
                      <a:pt x="225" y="113"/>
                    </a:cubicBezTo>
                    <a:cubicBezTo>
                      <a:pt x="221" y="97"/>
                      <a:pt x="218" y="81"/>
                      <a:pt x="218" y="64"/>
                    </a:cubicBezTo>
                    <a:cubicBezTo>
                      <a:pt x="219" y="47"/>
                      <a:pt x="218" y="22"/>
                      <a:pt x="234" y="12"/>
                    </a:cubicBezTo>
                    <a:cubicBezTo>
                      <a:pt x="266" y="7"/>
                      <a:pt x="284" y="69"/>
                      <a:pt x="291" y="92"/>
                    </a:cubicBezTo>
                    <a:cubicBezTo>
                      <a:pt x="298" y="115"/>
                      <a:pt x="322" y="193"/>
                      <a:pt x="279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10DC28-5F0F-4407-B58C-A1346B5D8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77" y="1185976"/>
                <a:ext cx="188766" cy="354699"/>
              </a:xfrm>
              <a:custGeom>
                <a:avLst/>
                <a:gdLst>
                  <a:gd name="T0" fmla="*/ 81 w 84"/>
                  <a:gd name="T1" fmla="*/ 153 h 171"/>
                  <a:gd name="T2" fmla="*/ 50 w 84"/>
                  <a:gd name="T3" fmla="*/ 157 h 171"/>
                  <a:gd name="T4" fmla="*/ 44 w 84"/>
                  <a:gd name="T5" fmla="*/ 151 h 171"/>
                  <a:gd name="T6" fmla="*/ 34 w 84"/>
                  <a:gd name="T7" fmla="*/ 136 h 171"/>
                  <a:gd name="T8" fmla="*/ 22 w 84"/>
                  <a:gd name="T9" fmla="*/ 102 h 171"/>
                  <a:gd name="T10" fmla="*/ 29 w 84"/>
                  <a:gd name="T11" fmla="*/ 3 h 171"/>
                  <a:gd name="T12" fmla="*/ 29 w 84"/>
                  <a:gd name="T13" fmla="*/ 2 h 171"/>
                  <a:gd name="T14" fmla="*/ 11 w 84"/>
                  <a:gd name="T15" fmla="*/ 45 h 171"/>
                  <a:gd name="T16" fmla="*/ 23 w 84"/>
                  <a:gd name="T17" fmla="*/ 121 h 171"/>
                  <a:gd name="T18" fmla="*/ 55 w 84"/>
                  <a:gd name="T19" fmla="*/ 166 h 171"/>
                  <a:gd name="T20" fmla="*/ 84 w 84"/>
                  <a:gd name="T21" fmla="*/ 153 h 171"/>
                  <a:gd name="T22" fmla="*/ 81 w 84"/>
                  <a:gd name="T23" fmla="*/ 15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71">
                    <a:moveTo>
                      <a:pt x="81" y="153"/>
                    </a:moveTo>
                    <a:cubicBezTo>
                      <a:pt x="70" y="165"/>
                      <a:pt x="59" y="166"/>
                      <a:pt x="50" y="157"/>
                    </a:cubicBezTo>
                    <a:cubicBezTo>
                      <a:pt x="48" y="155"/>
                      <a:pt x="46" y="153"/>
                      <a:pt x="44" y="151"/>
                    </a:cubicBezTo>
                    <a:cubicBezTo>
                      <a:pt x="40" y="146"/>
                      <a:pt x="37" y="141"/>
                      <a:pt x="34" y="136"/>
                    </a:cubicBezTo>
                    <a:cubicBezTo>
                      <a:pt x="28" y="125"/>
                      <a:pt x="25" y="114"/>
                      <a:pt x="22" y="102"/>
                    </a:cubicBezTo>
                    <a:cubicBezTo>
                      <a:pt x="18" y="82"/>
                      <a:pt x="0" y="13"/>
                      <a:pt x="29" y="3"/>
                    </a:cubicBezTo>
                    <a:cubicBezTo>
                      <a:pt x="30" y="3"/>
                      <a:pt x="29" y="2"/>
                      <a:pt x="29" y="2"/>
                    </a:cubicBezTo>
                    <a:cubicBezTo>
                      <a:pt x="8" y="0"/>
                      <a:pt x="10" y="32"/>
                      <a:pt x="11" y="45"/>
                    </a:cubicBezTo>
                    <a:cubicBezTo>
                      <a:pt x="11" y="70"/>
                      <a:pt x="15" y="97"/>
                      <a:pt x="23" y="121"/>
                    </a:cubicBezTo>
                    <a:cubicBezTo>
                      <a:pt x="29" y="138"/>
                      <a:pt x="38" y="157"/>
                      <a:pt x="55" y="166"/>
                    </a:cubicBezTo>
                    <a:cubicBezTo>
                      <a:pt x="67" y="171"/>
                      <a:pt x="84" y="169"/>
                      <a:pt x="84" y="153"/>
                    </a:cubicBezTo>
                    <a:cubicBezTo>
                      <a:pt x="84" y="152"/>
                      <a:pt x="82" y="151"/>
                      <a:pt x="81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972DEF-32EA-4C89-8C86-7EEFE021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1327550"/>
                <a:ext cx="68503" cy="92861"/>
              </a:xfrm>
              <a:custGeom>
                <a:avLst/>
                <a:gdLst>
                  <a:gd name="T0" fmla="*/ 3 w 30"/>
                  <a:gd name="T1" fmla="*/ 0 h 45"/>
                  <a:gd name="T2" fmla="*/ 2 w 30"/>
                  <a:gd name="T3" fmla="*/ 3 h 45"/>
                  <a:gd name="T4" fmla="*/ 17 w 30"/>
                  <a:gd name="T5" fmla="*/ 40 h 45"/>
                  <a:gd name="T6" fmla="*/ 23 w 30"/>
                  <a:gd name="T7" fmla="*/ 42 h 45"/>
                  <a:gd name="T8" fmla="*/ 3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" y="0"/>
                    </a:moveTo>
                    <a:cubicBezTo>
                      <a:pt x="1" y="0"/>
                      <a:pt x="0" y="2"/>
                      <a:pt x="2" y="3"/>
                    </a:cubicBezTo>
                    <a:cubicBezTo>
                      <a:pt x="16" y="10"/>
                      <a:pt x="23" y="25"/>
                      <a:pt x="17" y="40"/>
                    </a:cubicBezTo>
                    <a:cubicBezTo>
                      <a:pt x="16" y="44"/>
                      <a:pt x="22" y="45"/>
                      <a:pt x="23" y="42"/>
                    </a:cubicBezTo>
                    <a:cubicBezTo>
                      <a:pt x="30" y="24"/>
                      <a:pt x="2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A918190-2B24-4384-BE34-DA10481D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222" y="1266657"/>
                <a:ext cx="123307" cy="51759"/>
              </a:xfrm>
              <a:custGeom>
                <a:avLst/>
                <a:gdLst>
                  <a:gd name="T0" fmla="*/ 50 w 55"/>
                  <a:gd name="T1" fmla="*/ 1 h 25"/>
                  <a:gd name="T2" fmla="*/ 1 w 55"/>
                  <a:gd name="T3" fmla="*/ 23 h 25"/>
                  <a:gd name="T4" fmla="*/ 2 w 55"/>
                  <a:gd name="T5" fmla="*/ 25 h 25"/>
                  <a:gd name="T6" fmla="*/ 52 w 55"/>
                  <a:gd name="T7" fmla="*/ 6 h 25"/>
                  <a:gd name="T8" fmla="*/ 50 w 5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0" y="1"/>
                    </a:moveTo>
                    <a:cubicBezTo>
                      <a:pt x="33" y="6"/>
                      <a:pt x="16" y="15"/>
                      <a:pt x="1" y="23"/>
                    </a:cubicBezTo>
                    <a:cubicBezTo>
                      <a:pt x="0" y="23"/>
                      <a:pt x="1" y="25"/>
                      <a:pt x="2" y="25"/>
                    </a:cubicBezTo>
                    <a:cubicBezTo>
                      <a:pt x="19" y="20"/>
                      <a:pt x="37" y="14"/>
                      <a:pt x="52" y="6"/>
                    </a:cubicBezTo>
                    <a:cubicBezTo>
                      <a:pt x="55" y="5"/>
                      <a:pt x="53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9639CF3-4DC8-4DB8-88CD-3E575F2FF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731" y="1143351"/>
                <a:ext cx="182677" cy="111129"/>
              </a:xfrm>
              <a:custGeom>
                <a:avLst/>
                <a:gdLst>
                  <a:gd name="T0" fmla="*/ 73 w 81"/>
                  <a:gd name="T1" fmla="*/ 2 h 54"/>
                  <a:gd name="T2" fmla="*/ 1 w 81"/>
                  <a:gd name="T3" fmla="*/ 50 h 54"/>
                  <a:gd name="T4" fmla="*/ 3 w 81"/>
                  <a:gd name="T5" fmla="*/ 53 h 54"/>
                  <a:gd name="T6" fmla="*/ 77 w 81"/>
                  <a:gd name="T7" fmla="*/ 8 h 54"/>
                  <a:gd name="T8" fmla="*/ 73 w 81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4">
                    <a:moveTo>
                      <a:pt x="73" y="2"/>
                    </a:moveTo>
                    <a:cubicBezTo>
                      <a:pt x="48" y="16"/>
                      <a:pt x="25" y="34"/>
                      <a:pt x="1" y="50"/>
                    </a:cubicBezTo>
                    <a:cubicBezTo>
                      <a:pt x="0" y="51"/>
                      <a:pt x="1" y="54"/>
                      <a:pt x="3" y="53"/>
                    </a:cubicBezTo>
                    <a:cubicBezTo>
                      <a:pt x="29" y="40"/>
                      <a:pt x="55" y="26"/>
                      <a:pt x="77" y="8"/>
                    </a:cubicBezTo>
                    <a:cubicBezTo>
                      <a:pt x="81" y="5"/>
                      <a:pt x="76" y="0"/>
                      <a:pt x="7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8EF5CFA-B4B6-4F55-841B-04825878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719" y="1111382"/>
                <a:ext cx="76115" cy="68504"/>
              </a:xfrm>
              <a:custGeom>
                <a:avLst/>
                <a:gdLst>
                  <a:gd name="T0" fmla="*/ 30 w 34"/>
                  <a:gd name="T1" fmla="*/ 1 h 33"/>
                  <a:gd name="T2" fmla="*/ 15 w 34"/>
                  <a:gd name="T3" fmla="*/ 14 h 33"/>
                  <a:gd name="T4" fmla="*/ 1 w 34"/>
                  <a:gd name="T5" fmla="*/ 29 h 33"/>
                  <a:gd name="T6" fmla="*/ 4 w 34"/>
                  <a:gd name="T7" fmla="*/ 32 h 33"/>
                  <a:gd name="T8" fmla="*/ 19 w 34"/>
                  <a:gd name="T9" fmla="*/ 19 h 33"/>
                  <a:gd name="T10" fmla="*/ 33 w 34"/>
                  <a:gd name="T11" fmla="*/ 5 h 33"/>
                  <a:gd name="T12" fmla="*/ 30 w 34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30" y="1"/>
                    </a:moveTo>
                    <a:cubicBezTo>
                      <a:pt x="24" y="4"/>
                      <a:pt x="20" y="10"/>
                      <a:pt x="15" y="14"/>
                    </a:cubicBezTo>
                    <a:cubicBezTo>
                      <a:pt x="10" y="19"/>
                      <a:pt x="6" y="24"/>
                      <a:pt x="1" y="29"/>
                    </a:cubicBezTo>
                    <a:cubicBezTo>
                      <a:pt x="0" y="31"/>
                      <a:pt x="2" y="33"/>
                      <a:pt x="4" y="32"/>
                    </a:cubicBezTo>
                    <a:cubicBezTo>
                      <a:pt x="9" y="28"/>
                      <a:pt x="14" y="24"/>
                      <a:pt x="19" y="19"/>
                    </a:cubicBezTo>
                    <a:cubicBezTo>
                      <a:pt x="24" y="15"/>
                      <a:pt x="30" y="11"/>
                      <a:pt x="33" y="5"/>
                    </a:cubicBezTo>
                    <a:cubicBezTo>
                      <a:pt x="34" y="3"/>
                      <a:pt x="32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7E4CA83-4F2C-447F-A1E6-83287503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24" y="1341251"/>
                <a:ext cx="94383" cy="39580"/>
              </a:xfrm>
              <a:custGeom>
                <a:avLst/>
                <a:gdLst>
                  <a:gd name="T0" fmla="*/ 39 w 42"/>
                  <a:gd name="T1" fmla="*/ 0 h 19"/>
                  <a:gd name="T2" fmla="*/ 20 w 42"/>
                  <a:gd name="T3" fmla="*/ 7 h 19"/>
                  <a:gd name="T4" fmla="*/ 2 w 42"/>
                  <a:gd name="T5" fmla="*/ 15 h 19"/>
                  <a:gd name="T6" fmla="*/ 3 w 42"/>
                  <a:gd name="T7" fmla="*/ 18 h 19"/>
                  <a:gd name="T8" fmla="*/ 24 w 42"/>
                  <a:gd name="T9" fmla="*/ 12 h 19"/>
                  <a:gd name="T10" fmla="*/ 41 w 42"/>
                  <a:gd name="T11" fmla="*/ 5 h 19"/>
                  <a:gd name="T12" fmla="*/ 39 w 4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39" y="0"/>
                    </a:moveTo>
                    <a:cubicBezTo>
                      <a:pt x="32" y="0"/>
                      <a:pt x="26" y="4"/>
                      <a:pt x="20" y="7"/>
                    </a:cubicBezTo>
                    <a:cubicBezTo>
                      <a:pt x="14" y="9"/>
                      <a:pt x="8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7"/>
                      <a:pt x="18" y="15"/>
                      <a:pt x="24" y="12"/>
                    </a:cubicBezTo>
                    <a:cubicBezTo>
                      <a:pt x="30" y="10"/>
                      <a:pt x="36" y="9"/>
                      <a:pt x="41" y="5"/>
                    </a:cubicBezTo>
                    <a:cubicBezTo>
                      <a:pt x="42" y="3"/>
                      <a:pt x="41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0DE9457-7F8F-4C41-8BCB-D19E9C26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02" y="1429545"/>
                <a:ext cx="182677" cy="42625"/>
              </a:xfrm>
              <a:custGeom>
                <a:avLst/>
                <a:gdLst>
                  <a:gd name="T0" fmla="*/ 79 w 82"/>
                  <a:gd name="T1" fmla="*/ 14 h 20"/>
                  <a:gd name="T2" fmla="*/ 2 w 82"/>
                  <a:gd name="T3" fmla="*/ 1 h 20"/>
                  <a:gd name="T4" fmla="*/ 2 w 82"/>
                  <a:gd name="T5" fmla="*/ 5 h 20"/>
                  <a:gd name="T6" fmla="*/ 43 w 82"/>
                  <a:gd name="T7" fmla="*/ 13 h 20"/>
                  <a:gd name="T8" fmla="*/ 79 w 82"/>
                  <a:gd name="T9" fmla="*/ 20 h 20"/>
                  <a:gd name="T10" fmla="*/ 79 w 82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0">
                    <a:moveTo>
                      <a:pt x="79" y="14"/>
                    </a:moveTo>
                    <a:cubicBezTo>
                      <a:pt x="57" y="6"/>
                      <a:pt x="27" y="0"/>
                      <a:pt x="2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15" y="9"/>
                      <a:pt x="29" y="11"/>
                      <a:pt x="43" y="13"/>
                    </a:cubicBezTo>
                    <a:cubicBezTo>
                      <a:pt x="55" y="16"/>
                      <a:pt x="67" y="19"/>
                      <a:pt x="79" y="20"/>
                    </a:cubicBezTo>
                    <a:cubicBezTo>
                      <a:pt x="82" y="20"/>
                      <a:pt x="82" y="15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8C09112-5C6B-4E44-9508-B15C4DE3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25" y="1507182"/>
                <a:ext cx="103517" cy="41103"/>
              </a:xfrm>
              <a:custGeom>
                <a:avLst/>
                <a:gdLst>
                  <a:gd name="T0" fmla="*/ 43 w 46"/>
                  <a:gd name="T1" fmla="*/ 13 h 20"/>
                  <a:gd name="T2" fmla="*/ 21 w 46"/>
                  <a:gd name="T3" fmla="*/ 5 h 20"/>
                  <a:gd name="T4" fmla="*/ 1 w 46"/>
                  <a:gd name="T5" fmla="*/ 2 h 20"/>
                  <a:gd name="T6" fmla="*/ 1 w 46"/>
                  <a:gd name="T7" fmla="*/ 4 h 20"/>
                  <a:gd name="T8" fmla="*/ 18 w 46"/>
                  <a:gd name="T9" fmla="*/ 11 h 20"/>
                  <a:gd name="T10" fmla="*/ 40 w 46"/>
                  <a:gd name="T11" fmla="*/ 19 h 20"/>
                  <a:gd name="T12" fmla="*/ 43 w 46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43" y="13"/>
                    </a:moveTo>
                    <a:cubicBezTo>
                      <a:pt x="37" y="8"/>
                      <a:pt x="28" y="7"/>
                      <a:pt x="21" y="5"/>
                    </a:cubicBezTo>
                    <a:cubicBezTo>
                      <a:pt x="15" y="3"/>
                      <a:pt x="8" y="0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8"/>
                      <a:pt x="12" y="9"/>
                      <a:pt x="18" y="11"/>
                    </a:cubicBezTo>
                    <a:cubicBezTo>
                      <a:pt x="25" y="14"/>
                      <a:pt x="33" y="18"/>
                      <a:pt x="40" y="19"/>
                    </a:cubicBezTo>
                    <a:cubicBezTo>
                      <a:pt x="44" y="20"/>
                      <a:pt x="46" y="15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4605E9F-F639-440E-A6DD-BAA0EA48D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5716" y="3216737"/>
              <a:ext cx="459737" cy="611968"/>
            </a:xfrm>
            <a:custGeom>
              <a:avLst/>
              <a:gdLst>
                <a:gd name="T0" fmla="*/ 186 w 205"/>
                <a:gd name="T1" fmla="*/ 153 h 296"/>
                <a:gd name="T2" fmla="*/ 203 w 205"/>
                <a:gd name="T3" fmla="*/ 35 h 296"/>
                <a:gd name="T4" fmla="*/ 104 w 205"/>
                <a:gd name="T5" fmla="*/ 51 h 296"/>
                <a:gd name="T6" fmla="*/ 90 w 205"/>
                <a:gd name="T7" fmla="*/ 108 h 296"/>
                <a:gd name="T8" fmla="*/ 4 w 205"/>
                <a:gd name="T9" fmla="*/ 202 h 296"/>
                <a:gd name="T10" fmla="*/ 44 w 205"/>
                <a:gd name="T11" fmla="*/ 274 h 296"/>
                <a:gd name="T12" fmla="*/ 135 w 205"/>
                <a:gd name="T13" fmla="*/ 262 h 296"/>
                <a:gd name="T14" fmla="*/ 188 w 205"/>
                <a:gd name="T15" fmla="*/ 143 h 296"/>
                <a:gd name="T16" fmla="*/ 186 w 205"/>
                <a:gd name="T17" fmla="*/ 138 h 296"/>
                <a:gd name="T18" fmla="*/ 173 w 205"/>
                <a:gd name="T19" fmla="*/ 147 h 296"/>
                <a:gd name="T20" fmla="*/ 177 w 205"/>
                <a:gd name="T21" fmla="*/ 149 h 296"/>
                <a:gd name="T22" fmla="*/ 83 w 205"/>
                <a:gd name="T23" fmla="*/ 83 h 296"/>
                <a:gd name="T24" fmla="*/ 85 w 205"/>
                <a:gd name="T25" fmla="*/ 85 h 296"/>
                <a:gd name="T26" fmla="*/ 85 w 205"/>
                <a:gd name="T27" fmla="*/ 99 h 296"/>
                <a:gd name="T28" fmla="*/ 90 w 205"/>
                <a:gd name="T29" fmla="*/ 102 h 296"/>
                <a:gd name="T30" fmla="*/ 89 w 205"/>
                <a:gd name="T31" fmla="*/ 92 h 296"/>
                <a:gd name="T32" fmla="*/ 89 w 205"/>
                <a:gd name="T33" fmla="*/ 101 h 296"/>
                <a:gd name="T34" fmla="*/ 98 w 205"/>
                <a:gd name="T35" fmla="*/ 93 h 296"/>
                <a:gd name="T36" fmla="*/ 90 w 205"/>
                <a:gd name="T37" fmla="*/ 102 h 296"/>
                <a:gd name="T38" fmla="*/ 111 w 205"/>
                <a:gd name="T39" fmla="*/ 94 h 296"/>
                <a:gd name="T40" fmla="*/ 119 w 205"/>
                <a:gd name="T41" fmla="*/ 48 h 296"/>
                <a:gd name="T42" fmla="*/ 197 w 205"/>
                <a:gd name="T43" fmla="*/ 39 h 296"/>
                <a:gd name="T44" fmla="*/ 175 w 205"/>
                <a:gd name="T45" fmla="*/ 125 h 296"/>
                <a:gd name="T46" fmla="*/ 142 w 205"/>
                <a:gd name="T47" fmla="*/ 221 h 296"/>
                <a:gd name="T48" fmla="*/ 19 w 205"/>
                <a:gd name="T49" fmla="*/ 223 h 296"/>
                <a:gd name="T50" fmla="*/ 171 w 205"/>
                <a:gd name="T51" fmla="*/ 147 h 296"/>
                <a:gd name="T52" fmla="*/ 178 w 205"/>
                <a:gd name="T53" fmla="*/ 136 h 296"/>
                <a:gd name="T54" fmla="*/ 16 w 205"/>
                <a:gd name="T55" fmla="*/ 230 h 296"/>
                <a:gd name="T56" fmla="*/ 6 w 205"/>
                <a:gd name="T57" fmla="*/ 218 h 296"/>
                <a:gd name="T58" fmla="*/ 17 w 205"/>
                <a:gd name="T59" fmla="*/ 232 h 296"/>
                <a:gd name="T60" fmla="*/ 12 w 205"/>
                <a:gd name="T61" fmla="*/ 242 h 296"/>
                <a:gd name="T62" fmla="*/ 31 w 205"/>
                <a:gd name="T63" fmla="*/ 242 h 296"/>
                <a:gd name="T64" fmla="*/ 26 w 205"/>
                <a:gd name="T65" fmla="*/ 257 h 296"/>
                <a:gd name="T66" fmla="*/ 33 w 205"/>
                <a:gd name="T67" fmla="*/ 261 h 296"/>
                <a:gd name="T68" fmla="*/ 41 w 205"/>
                <a:gd name="T69" fmla="*/ 248 h 296"/>
                <a:gd name="T70" fmla="*/ 34 w 205"/>
                <a:gd name="T71" fmla="*/ 262 h 296"/>
                <a:gd name="T72" fmla="*/ 48 w 205"/>
                <a:gd name="T73" fmla="*/ 251 h 296"/>
                <a:gd name="T74" fmla="*/ 42 w 205"/>
                <a:gd name="T75" fmla="*/ 266 h 296"/>
                <a:gd name="T76" fmla="*/ 61 w 205"/>
                <a:gd name="T77" fmla="*/ 258 h 296"/>
                <a:gd name="T78" fmla="*/ 50 w 205"/>
                <a:gd name="T79" fmla="*/ 271 h 296"/>
                <a:gd name="T80" fmla="*/ 76 w 205"/>
                <a:gd name="T81" fmla="*/ 267 h 296"/>
                <a:gd name="T82" fmla="*/ 75 w 205"/>
                <a:gd name="T83" fmla="*/ 284 h 296"/>
                <a:gd name="T84" fmla="*/ 86 w 205"/>
                <a:gd name="T85" fmla="*/ 273 h 296"/>
                <a:gd name="T86" fmla="*/ 81 w 205"/>
                <a:gd name="T87" fmla="*/ 287 h 296"/>
                <a:gd name="T88" fmla="*/ 89 w 205"/>
                <a:gd name="T89" fmla="*/ 289 h 296"/>
                <a:gd name="T90" fmla="*/ 91 w 205"/>
                <a:gd name="T91" fmla="*/ 290 h 296"/>
                <a:gd name="T92" fmla="*/ 97 w 205"/>
                <a:gd name="T93" fmla="*/ 290 h 296"/>
                <a:gd name="T94" fmla="*/ 101 w 205"/>
                <a:gd name="T95" fmla="*/ 289 h 296"/>
                <a:gd name="T96" fmla="*/ 103 w 205"/>
                <a:gd name="T97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96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5F88252B-7FB6-4618-8B54-B73816FFAC01}"/>
                </a:ext>
              </a:extLst>
            </p:cNvPr>
            <p:cNvGrpSpPr/>
            <p:nvPr/>
          </p:nvGrpSpPr>
          <p:grpSpPr>
            <a:xfrm>
              <a:off x="1326028" y="5161671"/>
              <a:ext cx="1000158" cy="1123464"/>
              <a:chOff x="2861280" y="3484663"/>
              <a:chExt cx="1000158" cy="1123464"/>
            </a:xfrm>
            <a:solidFill>
              <a:schemeClr val="bg1"/>
            </a:solidFill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977443A-472B-40D0-B0BF-905B5B427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1569" y="3671906"/>
                <a:ext cx="645459" cy="936221"/>
              </a:xfrm>
              <a:custGeom>
                <a:avLst/>
                <a:gdLst>
                  <a:gd name="T0" fmla="*/ 13 w 288"/>
                  <a:gd name="T1" fmla="*/ 160 h 453"/>
                  <a:gd name="T2" fmla="*/ 79 w 288"/>
                  <a:gd name="T3" fmla="*/ 269 h 453"/>
                  <a:gd name="T4" fmla="*/ 89 w 288"/>
                  <a:gd name="T5" fmla="*/ 289 h 453"/>
                  <a:gd name="T6" fmla="*/ 86 w 288"/>
                  <a:gd name="T7" fmla="*/ 366 h 453"/>
                  <a:gd name="T8" fmla="*/ 191 w 288"/>
                  <a:gd name="T9" fmla="*/ 411 h 453"/>
                  <a:gd name="T10" fmla="*/ 195 w 288"/>
                  <a:gd name="T11" fmla="*/ 365 h 453"/>
                  <a:gd name="T12" fmla="*/ 186 w 288"/>
                  <a:gd name="T13" fmla="*/ 337 h 453"/>
                  <a:gd name="T14" fmla="*/ 89 w 288"/>
                  <a:gd name="T15" fmla="*/ 369 h 453"/>
                  <a:gd name="T16" fmla="*/ 188 w 288"/>
                  <a:gd name="T17" fmla="*/ 370 h 453"/>
                  <a:gd name="T18" fmla="*/ 103 w 288"/>
                  <a:gd name="T19" fmla="*/ 419 h 453"/>
                  <a:gd name="T20" fmla="*/ 142 w 288"/>
                  <a:gd name="T21" fmla="*/ 436 h 453"/>
                  <a:gd name="T22" fmla="*/ 88 w 288"/>
                  <a:gd name="T23" fmla="*/ 391 h 453"/>
                  <a:gd name="T24" fmla="*/ 186 w 288"/>
                  <a:gd name="T25" fmla="*/ 345 h 453"/>
                  <a:gd name="T26" fmla="*/ 146 w 288"/>
                  <a:gd name="T27" fmla="*/ 378 h 453"/>
                  <a:gd name="T28" fmla="*/ 89 w 288"/>
                  <a:gd name="T29" fmla="*/ 357 h 453"/>
                  <a:gd name="T30" fmla="*/ 95 w 288"/>
                  <a:gd name="T31" fmla="*/ 348 h 453"/>
                  <a:gd name="T32" fmla="*/ 109 w 288"/>
                  <a:gd name="T33" fmla="*/ 357 h 453"/>
                  <a:gd name="T34" fmla="*/ 159 w 288"/>
                  <a:gd name="T35" fmla="*/ 361 h 453"/>
                  <a:gd name="T36" fmla="*/ 122 w 288"/>
                  <a:gd name="T37" fmla="*/ 278 h 453"/>
                  <a:gd name="T38" fmla="*/ 113 w 288"/>
                  <a:gd name="T39" fmla="*/ 184 h 453"/>
                  <a:gd name="T40" fmla="*/ 158 w 288"/>
                  <a:gd name="T41" fmla="*/ 229 h 453"/>
                  <a:gd name="T42" fmla="*/ 120 w 288"/>
                  <a:gd name="T43" fmla="*/ 353 h 453"/>
                  <a:gd name="T44" fmla="*/ 250 w 288"/>
                  <a:gd name="T45" fmla="*/ 183 h 453"/>
                  <a:gd name="T46" fmla="*/ 161 w 288"/>
                  <a:gd name="T47" fmla="*/ 355 h 453"/>
                  <a:gd name="T48" fmla="*/ 209 w 288"/>
                  <a:gd name="T49" fmla="*/ 139 h 453"/>
                  <a:gd name="T50" fmla="*/ 171 w 288"/>
                  <a:gd name="T51" fmla="*/ 163 h 453"/>
                  <a:gd name="T52" fmla="*/ 108 w 288"/>
                  <a:gd name="T53" fmla="*/ 177 h 453"/>
                  <a:gd name="T54" fmla="*/ 64 w 288"/>
                  <a:gd name="T55" fmla="*/ 170 h 453"/>
                  <a:gd name="T56" fmla="*/ 96 w 288"/>
                  <a:gd name="T57" fmla="*/ 189 h 453"/>
                  <a:gd name="T58" fmla="*/ 118 w 288"/>
                  <a:gd name="T59" fmla="*/ 306 h 453"/>
                  <a:gd name="T60" fmla="*/ 114 w 288"/>
                  <a:gd name="T61" fmla="*/ 351 h 453"/>
                  <a:gd name="T62" fmla="*/ 101 w 288"/>
                  <a:gd name="T63" fmla="*/ 326 h 453"/>
                  <a:gd name="T64" fmla="*/ 101 w 288"/>
                  <a:gd name="T65" fmla="*/ 325 h 453"/>
                  <a:gd name="T66" fmla="*/ 107 w 288"/>
                  <a:gd name="T67" fmla="*/ 315 h 453"/>
                  <a:gd name="T68" fmla="*/ 105 w 288"/>
                  <a:gd name="T69" fmla="*/ 301 h 453"/>
                  <a:gd name="T70" fmla="*/ 94 w 288"/>
                  <a:gd name="T71" fmla="*/ 286 h 453"/>
                  <a:gd name="T72" fmla="*/ 94 w 288"/>
                  <a:gd name="T73" fmla="*/ 285 h 453"/>
                  <a:gd name="T74" fmla="*/ 97 w 288"/>
                  <a:gd name="T75" fmla="*/ 270 h 453"/>
                  <a:gd name="T76" fmla="*/ 79 w 288"/>
                  <a:gd name="T77" fmla="*/ 255 h 453"/>
                  <a:gd name="T78" fmla="*/ 78 w 288"/>
                  <a:gd name="T79" fmla="*/ 254 h 453"/>
                  <a:gd name="T80" fmla="*/ 81 w 288"/>
                  <a:gd name="T81" fmla="*/ 240 h 453"/>
                  <a:gd name="T82" fmla="*/ 76 w 288"/>
                  <a:gd name="T83" fmla="*/ 227 h 453"/>
                  <a:gd name="T84" fmla="*/ 47 w 288"/>
                  <a:gd name="T85" fmla="*/ 215 h 453"/>
                  <a:gd name="T86" fmla="*/ 46 w 288"/>
                  <a:gd name="T87" fmla="*/ 214 h 453"/>
                  <a:gd name="T88" fmla="*/ 50 w 288"/>
                  <a:gd name="T89" fmla="*/ 199 h 453"/>
                  <a:gd name="T90" fmla="*/ 29 w 288"/>
                  <a:gd name="T91" fmla="*/ 184 h 453"/>
                  <a:gd name="T92" fmla="*/ 28 w 288"/>
                  <a:gd name="T93" fmla="*/ 183 h 453"/>
                  <a:gd name="T94" fmla="*/ 41 w 288"/>
                  <a:gd name="T95" fmla="*/ 166 h 453"/>
                  <a:gd name="T96" fmla="*/ 35 w 288"/>
                  <a:gd name="T97" fmla="*/ 151 h 453"/>
                  <a:gd name="T98" fmla="*/ 15 w 288"/>
                  <a:gd name="T99" fmla="*/ 132 h 453"/>
                  <a:gd name="T100" fmla="*/ 15 w 288"/>
                  <a:gd name="T101" fmla="*/ 131 h 453"/>
                  <a:gd name="T102" fmla="*/ 32 w 288"/>
                  <a:gd name="T103" fmla="*/ 112 h 453"/>
                  <a:gd name="T104" fmla="*/ 39 w 288"/>
                  <a:gd name="T105" fmla="*/ 95 h 453"/>
                  <a:gd name="T106" fmla="*/ 22 w 288"/>
                  <a:gd name="T107" fmla="*/ 78 h 453"/>
                  <a:gd name="T108" fmla="*/ 23 w 288"/>
                  <a:gd name="T109" fmla="*/ 77 h 453"/>
                  <a:gd name="T110" fmla="*/ 54 w 288"/>
                  <a:gd name="T111" fmla="*/ 57 h 453"/>
                  <a:gd name="T112" fmla="*/ 46 w 288"/>
                  <a:gd name="T113" fmla="*/ 44 h 453"/>
                  <a:gd name="T114" fmla="*/ 48 w 288"/>
                  <a:gd name="T115" fmla="*/ 42 h 453"/>
                  <a:gd name="T116" fmla="*/ 95 w 288"/>
                  <a:gd name="T117" fmla="*/ 29 h 453"/>
                  <a:gd name="T118" fmla="*/ 261 w 288"/>
                  <a:gd name="T119" fmla="*/ 93 h 453"/>
                  <a:gd name="T120" fmla="*/ 191 w 288"/>
                  <a:gd name="T121" fmla="*/ 136 h 453"/>
                  <a:gd name="T122" fmla="*/ 180 w 288"/>
                  <a:gd name="T123" fmla="*/ 160 h 453"/>
                  <a:gd name="T124" fmla="*/ 70 w 288"/>
                  <a:gd name="T125" fmla="*/ 17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453">
                    <a:moveTo>
                      <a:pt x="211" y="30"/>
                    </a:moveTo>
                    <a:cubicBezTo>
                      <a:pt x="166" y="6"/>
                      <a:pt x="98" y="0"/>
                      <a:pt x="54" y="29"/>
                    </a:cubicBezTo>
                    <a:cubicBezTo>
                      <a:pt x="11" y="57"/>
                      <a:pt x="0" y="113"/>
                      <a:pt x="13" y="160"/>
                    </a:cubicBezTo>
                    <a:cubicBezTo>
                      <a:pt x="22" y="189"/>
                      <a:pt x="39" y="216"/>
                      <a:pt x="58" y="239"/>
                    </a:cubicBezTo>
                    <a:cubicBezTo>
                      <a:pt x="67" y="249"/>
                      <a:pt x="75" y="258"/>
                      <a:pt x="81" y="269"/>
                    </a:cubicBezTo>
                    <a:cubicBezTo>
                      <a:pt x="80" y="269"/>
                      <a:pt x="80" y="269"/>
                      <a:pt x="79" y="269"/>
                    </a:cubicBezTo>
                    <a:cubicBezTo>
                      <a:pt x="79" y="269"/>
                      <a:pt x="79" y="270"/>
                      <a:pt x="79" y="270"/>
                    </a:cubicBezTo>
                    <a:cubicBezTo>
                      <a:pt x="80" y="270"/>
                      <a:pt x="80" y="270"/>
                      <a:pt x="81" y="270"/>
                    </a:cubicBezTo>
                    <a:cubicBezTo>
                      <a:pt x="84" y="276"/>
                      <a:pt x="87" y="282"/>
                      <a:pt x="89" y="289"/>
                    </a:cubicBezTo>
                    <a:cubicBezTo>
                      <a:pt x="94" y="306"/>
                      <a:pt x="95" y="324"/>
                      <a:pt x="95" y="342"/>
                    </a:cubicBezTo>
                    <a:cubicBezTo>
                      <a:pt x="89" y="343"/>
                      <a:pt x="84" y="350"/>
                      <a:pt x="83" y="356"/>
                    </a:cubicBezTo>
                    <a:cubicBezTo>
                      <a:pt x="83" y="359"/>
                      <a:pt x="84" y="363"/>
                      <a:pt x="86" y="366"/>
                    </a:cubicBezTo>
                    <a:cubicBezTo>
                      <a:pt x="80" y="372"/>
                      <a:pt x="80" y="380"/>
                      <a:pt x="85" y="387"/>
                    </a:cubicBezTo>
                    <a:cubicBezTo>
                      <a:pt x="79" y="400"/>
                      <a:pt x="85" y="409"/>
                      <a:pt x="95" y="415"/>
                    </a:cubicBezTo>
                    <a:cubicBezTo>
                      <a:pt x="108" y="453"/>
                      <a:pt x="181" y="451"/>
                      <a:pt x="191" y="411"/>
                    </a:cubicBezTo>
                    <a:cubicBezTo>
                      <a:pt x="199" y="404"/>
                      <a:pt x="202" y="394"/>
                      <a:pt x="197" y="380"/>
                    </a:cubicBezTo>
                    <a:cubicBezTo>
                      <a:pt x="196" y="380"/>
                      <a:pt x="196" y="380"/>
                      <a:pt x="196" y="379"/>
                    </a:cubicBezTo>
                    <a:cubicBezTo>
                      <a:pt x="197" y="375"/>
                      <a:pt x="197" y="371"/>
                      <a:pt x="195" y="365"/>
                    </a:cubicBezTo>
                    <a:cubicBezTo>
                      <a:pt x="195" y="364"/>
                      <a:pt x="194" y="364"/>
                      <a:pt x="193" y="363"/>
                    </a:cubicBezTo>
                    <a:cubicBezTo>
                      <a:pt x="198" y="355"/>
                      <a:pt x="197" y="346"/>
                      <a:pt x="187" y="337"/>
                    </a:cubicBezTo>
                    <a:cubicBezTo>
                      <a:pt x="187" y="337"/>
                      <a:pt x="186" y="337"/>
                      <a:pt x="186" y="337"/>
                    </a:cubicBezTo>
                    <a:cubicBezTo>
                      <a:pt x="176" y="267"/>
                      <a:pt x="246" y="222"/>
                      <a:pt x="268" y="162"/>
                    </a:cubicBezTo>
                    <a:cubicBezTo>
                      <a:pt x="288" y="109"/>
                      <a:pt x="259" y="55"/>
                      <a:pt x="211" y="30"/>
                    </a:cubicBezTo>
                    <a:close/>
                    <a:moveTo>
                      <a:pt x="89" y="369"/>
                    </a:moveTo>
                    <a:cubicBezTo>
                      <a:pt x="90" y="370"/>
                      <a:pt x="91" y="371"/>
                      <a:pt x="92" y="371"/>
                    </a:cubicBezTo>
                    <a:cubicBezTo>
                      <a:pt x="107" y="388"/>
                      <a:pt x="148" y="386"/>
                      <a:pt x="166" y="382"/>
                    </a:cubicBezTo>
                    <a:cubicBezTo>
                      <a:pt x="174" y="381"/>
                      <a:pt x="182" y="376"/>
                      <a:pt x="188" y="370"/>
                    </a:cubicBezTo>
                    <a:cubicBezTo>
                      <a:pt x="196" y="415"/>
                      <a:pt x="79" y="404"/>
                      <a:pt x="89" y="369"/>
                    </a:cubicBezTo>
                    <a:close/>
                    <a:moveTo>
                      <a:pt x="142" y="436"/>
                    </a:moveTo>
                    <a:cubicBezTo>
                      <a:pt x="127" y="435"/>
                      <a:pt x="113" y="430"/>
                      <a:pt x="103" y="419"/>
                    </a:cubicBezTo>
                    <a:cubicBezTo>
                      <a:pt x="117" y="425"/>
                      <a:pt x="133" y="427"/>
                      <a:pt x="142" y="428"/>
                    </a:cubicBezTo>
                    <a:cubicBezTo>
                      <a:pt x="153" y="428"/>
                      <a:pt x="167" y="426"/>
                      <a:pt x="178" y="420"/>
                    </a:cubicBezTo>
                    <a:cubicBezTo>
                      <a:pt x="169" y="430"/>
                      <a:pt x="157" y="436"/>
                      <a:pt x="142" y="436"/>
                    </a:cubicBezTo>
                    <a:close/>
                    <a:moveTo>
                      <a:pt x="192" y="389"/>
                    </a:moveTo>
                    <a:cubicBezTo>
                      <a:pt x="195" y="412"/>
                      <a:pt x="165" y="421"/>
                      <a:pt x="145" y="421"/>
                    </a:cubicBezTo>
                    <a:cubicBezTo>
                      <a:pt x="125" y="421"/>
                      <a:pt x="87" y="418"/>
                      <a:pt x="88" y="391"/>
                    </a:cubicBezTo>
                    <a:cubicBezTo>
                      <a:pt x="98" y="401"/>
                      <a:pt x="116" y="404"/>
                      <a:pt x="128" y="405"/>
                    </a:cubicBezTo>
                    <a:cubicBezTo>
                      <a:pt x="145" y="407"/>
                      <a:pt x="180" y="405"/>
                      <a:pt x="192" y="389"/>
                    </a:cubicBezTo>
                    <a:close/>
                    <a:moveTo>
                      <a:pt x="186" y="345"/>
                    </a:moveTo>
                    <a:cubicBezTo>
                      <a:pt x="186" y="345"/>
                      <a:pt x="186" y="345"/>
                      <a:pt x="186" y="345"/>
                    </a:cubicBezTo>
                    <a:cubicBezTo>
                      <a:pt x="194" y="356"/>
                      <a:pt x="184" y="369"/>
                      <a:pt x="173" y="374"/>
                    </a:cubicBezTo>
                    <a:cubicBezTo>
                      <a:pt x="164" y="377"/>
                      <a:pt x="155" y="378"/>
                      <a:pt x="146" y="378"/>
                    </a:cubicBezTo>
                    <a:cubicBezTo>
                      <a:pt x="131" y="378"/>
                      <a:pt x="110" y="378"/>
                      <a:pt x="97" y="369"/>
                    </a:cubicBezTo>
                    <a:cubicBezTo>
                      <a:pt x="97" y="369"/>
                      <a:pt x="97" y="369"/>
                      <a:pt x="97" y="369"/>
                    </a:cubicBezTo>
                    <a:cubicBezTo>
                      <a:pt x="94" y="365"/>
                      <a:pt x="89" y="363"/>
                      <a:pt x="89" y="357"/>
                    </a:cubicBezTo>
                    <a:cubicBezTo>
                      <a:pt x="90" y="352"/>
                      <a:pt x="92" y="349"/>
                      <a:pt x="95" y="346"/>
                    </a:cubicBezTo>
                    <a:cubicBezTo>
                      <a:pt x="95" y="347"/>
                      <a:pt x="95" y="347"/>
                      <a:pt x="95" y="348"/>
                    </a:cubicBezTo>
                    <a:cubicBezTo>
                      <a:pt x="95" y="348"/>
                      <a:pt x="95" y="348"/>
                      <a:pt x="95" y="348"/>
                    </a:cubicBezTo>
                    <a:cubicBezTo>
                      <a:pt x="95" y="349"/>
                      <a:pt x="94" y="350"/>
                      <a:pt x="95" y="350"/>
                    </a:cubicBezTo>
                    <a:cubicBezTo>
                      <a:pt x="96" y="353"/>
                      <a:pt x="99" y="354"/>
                      <a:pt x="101" y="355"/>
                    </a:cubicBezTo>
                    <a:cubicBezTo>
                      <a:pt x="103" y="356"/>
                      <a:pt x="106" y="358"/>
                      <a:pt x="109" y="357"/>
                    </a:cubicBezTo>
                    <a:cubicBezTo>
                      <a:pt x="121" y="363"/>
                      <a:pt x="138" y="362"/>
                      <a:pt x="148" y="362"/>
                    </a:cubicBezTo>
                    <a:cubicBezTo>
                      <a:pt x="150" y="362"/>
                      <a:pt x="153" y="362"/>
                      <a:pt x="157" y="362"/>
                    </a:cubicBezTo>
                    <a:cubicBezTo>
                      <a:pt x="157" y="362"/>
                      <a:pt x="158" y="362"/>
                      <a:pt x="159" y="361"/>
                    </a:cubicBezTo>
                    <a:cubicBezTo>
                      <a:pt x="171" y="360"/>
                      <a:pt x="184" y="357"/>
                      <a:pt x="186" y="345"/>
                    </a:cubicBezTo>
                    <a:close/>
                    <a:moveTo>
                      <a:pt x="123" y="338"/>
                    </a:moveTo>
                    <a:cubicBezTo>
                      <a:pt x="127" y="319"/>
                      <a:pt x="124" y="295"/>
                      <a:pt x="122" y="278"/>
                    </a:cubicBezTo>
                    <a:cubicBezTo>
                      <a:pt x="119" y="252"/>
                      <a:pt x="114" y="228"/>
                      <a:pt x="107" y="204"/>
                    </a:cubicBezTo>
                    <a:cubicBezTo>
                      <a:pt x="105" y="199"/>
                      <a:pt x="104" y="192"/>
                      <a:pt x="102" y="186"/>
                    </a:cubicBezTo>
                    <a:cubicBezTo>
                      <a:pt x="106" y="185"/>
                      <a:pt x="109" y="184"/>
                      <a:pt x="113" y="184"/>
                    </a:cubicBezTo>
                    <a:cubicBezTo>
                      <a:pt x="129" y="181"/>
                      <a:pt x="146" y="178"/>
                      <a:pt x="162" y="173"/>
                    </a:cubicBezTo>
                    <a:cubicBezTo>
                      <a:pt x="164" y="173"/>
                      <a:pt x="166" y="172"/>
                      <a:pt x="169" y="171"/>
                    </a:cubicBezTo>
                    <a:cubicBezTo>
                      <a:pt x="164" y="190"/>
                      <a:pt x="161" y="210"/>
                      <a:pt x="158" y="229"/>
                    </a:cubicBezTo>
                    <a:cubicBezTo>
                      <a:pt x="152" y="271"/>
                      <a:pt x="151" y="313"/>
                      <a:pt x="153" y="356"/>
                    </a:cubicBezTo>
                    <a:cubicBezTo>
                      <a:pt x="147" y="356"/>
                      <a:pt x="142" y="355"/>
                      <a:pt x="137" y="355"/>
                    </a:cubicBezTo>
                    <a:cubicBezTo>
                      <a:pt x="131" y="355"/>
                      <a:pt x="125" y="354"/>
                      <a:pt x="120" y="353"/>
                    </a:cubicBezTo>
                    <a:cubicBezTo>
                      <a:pt x="121" y="350"/>
                      <a:pt x="122" y="347"/>
                      <a:pt x="123" y="344"/>
                    </a:cubicBezTo>
                    <a:cubicBezTo>
                      <a:pt x="123" y="342"/>
                      <a:pt x="124" y="340"/>
                      <a:pt x="123" y="338"/>
                    </a:cubicBezTo>
                    <a:close/>
                    <a:moveTo>
                      <a:pt x="250" y="183"/>
                    </a:moveTo>
                    <a:cubicBezTo>
                      <a:pt x="221" y="233"/>
                      <a:pt x="164" y="280"/>
                      <a:pt x="180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77" y="351"/>
                      <a:pt x="169" y="354"/>
                      <a:pt x="161" y="355"/>
                    </a:cubicBezTo>
                    <a:cubicBezTo>
                      <a:pt x="158" y="317"/>
                      <a:pt x="159" y="279"/>
                      <a:pt x="164" y="241"/>
                    </a:cubicBezTo>
                    <a:cubicBezTo>
                      <a:pt x="166" y="217"/>
                      <a:pt x="170" y="192"/>
                      <a:pt x="177" y="169"/>
                    </a:cubicBezTo>
                    <a:cubicBezTo>
                      <a:pt x="193" y="164"/>
                      <a:pt x="211" y="155"/>
                      <a:pt x="209" y="139"/>
                    </a:cubicBezTo>
                    <a:cubicBezTo>
                      <a:pt x="207" y="126"/>
                      <a:pt x="192" y="121"/>
                      <a:pt x="185" y="132"/>
                    </a:cubicBezTo>
                    <a:cubicBezTo>
                      <a:pt x="184" y="132"/>
                      <a:pt x="184" y="133"/>
                      <a:pt x="184" y="133"/>
                    </a:cubicBezTo>
                    <a:cubicBezTo>
                      <a:pt x="177" y="141"/>
                      <a:pt x="174" y="153"/>
                      <a:pt x="171" y="163"/>
                    </a:cubicBezTo>
                    <a:cubicBezTo>
                      <a:pt x="170" y="163"/>
                      <a:pt x="169" y="163"/>
                      <a:pt x="168" y="164"/>
                    </a:cubicBezTo>
                    <a:cubicBezTo>
                      <a:pt x="159" y="167"/>
                      <a:pt x="149" y="169"/>
                      <a:pt x="138" y="172"/>
                    </a:cubicBezTo>
                    <a:cubicBezTo>
                      <a:pt x="128" y="174"/>
                      <a:pt x="118" y="176"/>
                      <a:pt x="108" y="177"/>
                    </a:cubicBezTo>
                    <a:cubicBezTo>
                      <a:pt x="105" y="178"/>
                      <a:pt x="102" y="178"/>
                      <a:pt x="100" y="179"/>
                    </a:cubicBezTo>
                    <a:cubicBezTo>
                      <a:pt x="96" y="170"/>
                      <a:pt x="92" y="162"/>
                      <a:pt x="84" y="159"/>
                    </a:cubicBezTo>
                    <a:cubicBezTo>
                      <a:pt x="74" y="155"/>
                      <a:pt x="64" y="160"/>
                      <a:pt x="64" y="170"/>
                    </a:cubicBezTo>
                    <a:cubicBezTo>
                      <a:pt x="62" y="178"/>
                      <a:pt x="70" y="187"/>
                      <a:pt x="79" y="188"/>
                    </a:cubicBezTo>
                    <a:cubicBezTo>
                      <a:pt x="84" y="189"/>
                      <a:pt x="90" y="188"/>
                      <a:pt x="96" y="187"/>
                    </a:cubicBezTo>
                    <a:cubicBezTo>
                      <a:pt x="96" y="188"/>
                      <a:pt x="96" y="188"/>
                      <a:pt x="96" y="189"/>
                    </a:cubicBezTo>
                    <a:cubicBezTo>
                      <a:pt x="99" y="196"/>
                      <a:pt x="101" y="203"/>
                      <a:pt x="103" y="211"/>
                    </a:cubicBezTo>
                    <a:cubicBezTo>
                      <a:pt x="107" y="226"/>
                      <a:pt x="111" y="241"/>
                      <a:pt x="113" y="256"/>
                    </a:cubicBezTo>
                    <a:cubicBezTo>
                      <a:pt x="116" y="272"/>
                      <a:pt x="118" y="289"/>
                      <a:pt x="118" y="306"/>
                    </a:cubicBezTo>
                    <a:cubicBezTo>
                      <a:pt x="119" y="317"/>
                      <a:pt x="117" y="329"/>
                      <a:pt x="116" y="341"/>
                    </a:cubicBezTo>
                    <a:cubicBezTo>
                      <a:pt x="116" y="341"/>
                      <a:pt x="116" y="342"/>
                      <a:pt x="116" y="342"/>
                    </a:cubicBezTo>
                    <a:cubicBezTo>
                      <a:pt x="116" y="345"/>
                      <a:pt x="115" y="348"/>
                      <a:pt x="114" y="351"/>
                    </a:cubicBezTo>
                    <a:cubicBezTo>
                      <a:pt x="114" y="351"/>
                      <a:pt x="114" y="351"/>
                      <a:pt x="114" y="351"/>
                    </a:cubicBezTo>
                    <a:cubicBezTo>
                      <a:pt x="110" y="350"/>
                      <a:pt x="105" y="349"/>
                      <a:pt x="100" y="347"/>
                    </a:cubicBezTo>
                    <a:cubicBezTo>
                      <a:pt x="101" y="340"/>
                      <a:pt x="101" y="333"/>
                      <a:pt x="101" y="326"/>
                    </a:cubicBezTo>
                    <a:cubicBezTo>
                      <a:pt x="103" y="326"/>
                      <a:pt x="106" y="326"/>
                      <a:pt x="108" y="326"/>
                    </a:cubicBezTo>
                    <a:cubicBezTo>
                      <a:pt x="109" y="326"/>
                      <a:pt x="109" y="325"/>
                      <a:pt x="108" y="325"/>
                    </a:cubicBezTo>
                    <a:cubicBezTo>
                      <a:pt x="106" y="325"/>
                      <a:pt x="103" y="325"/>
                      <a:pt x="101" y="325"/>
                    </a:cubicBezTo>
                    <a:cubicBezTo>
                      <a:pt x="101" y="322"/>
                      <a:pt x="100" y="319"/>
                      <a:pt x="100" y="315"/>
                    </a:cubicBezTo>
                    <a:cubicBezTo>
                      <a:pt x="102" y="315"/>
                      <a:pt x="105" y="315"/>
                      <a:pt x="107" y="316"/>
                    </a:cubicBezTo>
                    <a:cubicBezTo>
                      <a:pt x="108" y="316"/>
                      <a:pt x="108" y="315"/>
                      <a:pt x="107" y="315"/>
                    </a:cubicBezTo>
                    <a:cubicBezTo>
                      <a:pt x="105" y="314"/>
                      <a:pt x="102" y="314"/>
                      <a:pt x="100" y="315"/>
                    </a:cubicBezTo>
                    <a:cubicBezTo>
                      <a:pt x="100" y="310"/>
                      <a:pt x="99" y="305"/>
                      <a:pt x="98" y="301"/>
                    </a:cubicBezTo>
                    <a:cubicBezTo>
                      <a:pt x="100" y="301"/>
                      <a:pt x="103" y="301"/>
                      <a:pt x="105" y="301"/>
                    </a:cubicBezTo>
                    <a:cubicBezTo>
                      <a:pt x="105" y="301"/>
                      <a:pt x="105" y="300"/>
                      <a:pt x="105" y="300"/>
                    </a:cubicBezTo>
                    <a:cubicBezTo>
                      <a:pt x="102" y="300"/>
                      <a:pt x="100" y="300"/>
                      <a:pt x="98" y="300"/>
                    </a:cubicBezTo>
                    <a:cubicBezTo>
                      <a:pt x="97" y="295"/>
                      <a:pt x="96" y="290"/>
                      <a:pt x="94" y="286"/>
                    </a:cubicBezTo>
                    <a:cubicBezTo>
                      <a:pt x="97" y="285"/>
                      <a:pt x="100" y="285"/>
                      <a:pt x="103" y="286"/>
                    </a:cubicBezTo>
                    <a:cubicBezTo>
                      <a:pt x="104" y="286"/>
                      <a:pt x="104" y="285"/>
                      <a:pt x="103" y="285"/>
                    </a:cubicBezTo>
                    <a:cubicBezTo>
                      <a:pt x="100" y="284"/>
                      <a:pt x="97" y="284"/>
                      <a:pt x="94" y="285"/>
                    </a:cubicBezTo>
                    <a:cubicBezTo>
                      <a:pt x="92" y="281"/>
                      <a:pt x="91" y="277"/>
                      <a:pt x="89" y="273"/>
                    </a:cubicBezTo>
                    <a:cubicBezTo>
                      <a:pt x="89" y="272"/>
                      <a:pt x="88" y="271"/>
                      <a:pt x="88" y="270"/>
                    </a:cubicBezTo>
                    <a:cubicBezTo>
                      <a:pt x="91" y="270"/>
                      <a:pt x="94" y="270"/>
                      <a:pt x="97" y="270"/>
                    </a:cubicBezTo>
                    <a:cubicBezTo>
                      <a:pt x="98" y="270"/>
                      <a:pt x="98" y="269"/>
                      <a:pt x="97" y="269"/>
                    </a:cubicBezTo>
                    <a:cubicBezTo>
                      <a:pt x="94" y="268"/>
                      <a:pt x="91" y="268"/>
                      <a:pt x="87" y="268"/>
                    </a:cubicBezTo>
                    <a:cubicBezTo>
                      <a:pt x="85" y="264"/>
                      <a:pt x="82" y="259"/>
                      <a:pt x="79" y="255"/>
                    </a:cubicBezTo>
                    <a:cubicBezTo>
                      <a:pt x="82" y="255"/>
                      <a:pt x="85" y="255"/>
                      <a:pt x="89" y="255"/>
                    </a:cubicBezTo>
                    <a:cubicBezTo>
                      <a:pt x="89" y="255"/>
                      <a:pt x="89" y="254"/>
                      <a:pt x="89" y="254"/>
                    </a:cubicBezTo>
                    <a:cubicBezTo>
                      <a:pt x="85" y="254"/>
                      <a:pt x="82" y="254"/>
                      <a:pt x="78" y="254"/>
                    </a:cubicBezTo>
                    <a:cubicBezTo>
                      <a:pt x="75" y="250"/>
                      <a:pt x="72" y="245"/>
                      <a:pt x="68" y="241"/>
                    </a:cubicBezTo>
                    <a:cubicBezTo>
                      <a:pt x="72" y="241"/>
                      <a:pt x="77" y="241"/>
                      <a:pt x="81" y="241"/>
                    </a:cubicBezTo>
                    <a:cubicBezTo>
                      <a:pt x="82" y="241"/>
                      <a:pt x="82" y="240"/>
                      <a:pt x="81" y="240"/>
                    </a:cubicBezTo>
                    <a:cubicBezTo>
                      <a:pt x="76" y="240"/>
                      <a:pt x="72" y="240"/>
                      <a:pt x="67" y="240"/>
                    </a:cubicBezTo>
                    <a:cubicBezTo>
                      <a:pt x="63" y="235"/>
                      <a:pt x="59" y="231"/>
                      <a:pt x="55" y="226"/>
                    </a:cubicBezTo>
                    <a:cubicBezTo>
                      <a:pt x="62" y="226"/>
                      <a:pt x="69" y="227"/>
                      <a:pt x="76" y="227"/>
                    </a:cubicBezTo>
                    <a:cubicBezTo>
                      <a:pt x="77" y="227"/>
                      <a:pt x="77" y="227"/>
                      <a:pt x="76" y="226"/>
                    </a:cubicBezTo>
                    <a:cubicBezTo>
                      <a:pt x="69" y="226"/>
                      <a:pt x="62" y="225"/>
                      <a:pt x="55" y="225"/>
                    </a:cubicBezTo>
                    <a:cubicBezTo>
                      <a:pt x="52" y="222"/>
                      <a:pt x="49" y="218"/>
                      <a:pt x="47" y="215"/>
                    </a:cubicBezTo>
                    <a:cubicBezTo>
                      <a:pt x="52" y="215"/>
                      <a:pt x="58" y="215"/>
                      <a:pt x="63" y="215"/>
                    </a:cubicBezTo>
                    <a:cubicBezTo>
                      <a:pt x="64" y="215"/>
                      <a:pt x="64" y="214"/>
                      <a:pt x="63" y="214"/>
                    </a:cubicBezTo>
                    <a:cubicBezTo>
                      <a:pt x="58" y="214"/>
                      <a:pt x="52" y="214"/>
                      <a:pt x="46" y="214"/>
                    </a:cubicBezTo>
                    <a:cubicBezTo>
                      <a:pt x="45" y="213"/>
                      <a:pt x="45" y="212"/>
                      <a:pt x="44" y="212"/>
                    </a:cubicBezTo>
                    <a:cubicBezTo>
                      <a:pt x="41" y="207"/>
                      <a:pt x="38" y="203"/>
                      <a:pt x="36" y="198"/>
                    </a:cubicBezTo>
                    <a:cubicBezTo>
                      <a:pt x="40" y="198"/>
                      <a:pt x="45" y="198"/>
                      <a:pt x="50" y="199"/>
                    </a:cubicBezTo>
                    <a:cubicBezTo>
                      <a:pt x="51" y="199"/>
                      <a:pt x="51" y="198"/>
                      <a:pt x="50" y="198"/>
                    </a:cubicBezTo>
                    <a:cubicBezTo>
                      <a:pt x="45" y="197"/>
                      <a:pt x="40" y="197"/>
                      <a:pt x="35" y="197"/>
                    </a:cubicBezTo>
                    <a:cubicBezTo>
                      <a:pt x="33" y="193"/>
                      <a:pt x="31" y="189"/>
                      <a:pt x="29" y="184"/>
                    </a:cubicBezTo>
                    <a:cubicBezTo>
                      <a:pt x="35" y="184"/>
                      <a:pt x="41" y="184"/>
                      <a:pt x="47" y="184"/>
                    </a:cubicBezTo>
                    <a:cubicBezTo>
                      <a:pt x="47" y="184"/>
                      <a:pt x="47" y="183"/>
                      <a:pt x="47" y="183"/>
                    </a:cubicBezTo>
                    <a:cubicBezTo>
                      <a:pt x="41" y="183"/>
                      <a:pt x="34" y="183"/>
                      <a:pt x="28" y="183"/>
                    </a:cubicBezTo>
                    <a:cubicBezTo>
                      <a:pt x="26" y="178"/>
                      <a:pt x="24" y="173"/>
                      <a:pt x="22" y="167"/>
                    </a:cubicBezTo>
                    <a:cubicBezTo>
                      <a:pt x="28" y="167"/>
                      <a:pt x="34" y="168"/>
                      <a:pt x="41" y="167"/>
                    </a:cubicBezTo>
                    <a:cubicBezTo>
                      <a:pt x="41" y="167"/>
                      <a:pt x="41" y="166"/>
                      <a:pt x="41" y="166"/>
                    </a:cubicBezTo>
                    <a:cubicBezTo>
                      <a:pt x="34" y="166"/>
                      <a:pt x="28" y="166"/>
                      <a:pt x="22" y="166"/>
                    </a:cubicBezTo>
                    <a:cubicBezTo>
                      <a:pt x="20" y="161"/>
                      <a:pt x="19" y="156"/>
                      <a:pt x="18" y="151"/>
                    </a:cubicBezTo>
                    <a:cubicBezTo>
                      <a:pt x="23" y="151"/>
                      <a:pt x="29" y="151"/>
                      <a:pt x="35" y="151"/>
                    </a:cubicBezTo>
                    <a:cubicBezTo>
                      <a:pt x="35" y="151"/>
                      <a:pt x="35" y="150"/>
                      <a:pt x="35" y="150"/>
                    </a:cubicBezTo>
                    <a:cubicBezTo>
                      <a:pt x="29" y="150"/>
                      <a:pt x="23" y="150"/>
                      <a:pt x="18" y="150"/>
                    </a:cubicBezTo>
                    <a:cubicBezTo>
                      <a:pt x="16" y="144"/>
                      <a:pt x="15" y="138"/>
                      <a:pt x="15" y="132"/>
                    </a:cubicBezTo>
                    <a:cubicBezTo>
                      <a:pt x="23" y="132"/>
                      <a:pt x="30" y="132"/>
                      <a:pt x="38" y="132"/>
                    </a:cubicBezTo>
                    <a:cubicBezTo>
                      <a:pt x="39" y="132"/>
                      <a:pt x="39" y="131"/>
                      <a:pt x="38" y="131"/>
                    </a:cubicBezTo>
                    <a:cubicBezTo>
                      <a:pt x="30" y="130"/>
                      <a:pt x="23" y="130"/>
                      <a:pt x="15" y="131"/>
                    </a:cubicBezTo>
                    <a:cubicBezTo>
                      <a:pt x="14" y="126"/>
                      <a:pt x="14" y="120"/>
                      <a:pt x="14" y="114"/>
                    </a:cubicBezTo>
                    <a:cubicBezTo>
                      <a:pt x="20" y="114"/>
                      <a:pt x="26" y="114"/>
                      <a:pt x="32" y="113"/>
                    </a:cubicBezTo>
                    <a:cubicBezTo>
                      <a:pt x="33" y="113"/>
                      <a:pt x="33" y="112"/>
                      <a:pt x="32" y="112"/>
                    </a:cubicBezTo>
                    <a:cubicBezTo>
                      <a:pt x="26" y="113"/>
                      <a:pt x="20" y="113"/>
                      <a:pt x="15" y="114"/>
                    </a:cubicBezTo>
                    <a:cubicBezTo>
                      <a:pt x="15" y="107"/>
                      <a:pt x="16" y="101"/>
                      <a:pt x="17" y="95"/>
                    </a:cubicBezTo>
                    <a:cubicBezTo>
                      <a:pt x="24" y="95"/>
                      <a:pt x="32" y="95"/>
                      <a:pt x="39" y="95"/>
                    </a:cubicBezTo>
                    <a:cubicBezTo>
                      <a:pt x="40" y="95"/>
                      <a:pt x="40" y="94"/>
                      <a:pt x="39" y="94"/>
                    </a:cubicBezTo>
                    <a:cubicBezTo>
                      <a:pt x="32" y="93"/>
                      <a:pt x="25" y="94"/>
                      <a:pt x="17" y="94"/>
                    </a:cubicBezTo>
                    <a:cubicBezTo>
                      <a:pt x="19" y="88"/>
                      <a:pt x="20" y="83"/>
                      <a:pt x="22" y="78"/>
                    </a:cubicBezTo>
                    <a:cubicBezTo>
                      <a:pt x="31" y="78"/>
                      <a:pt x="40" y="78"/>
                      <a:pt x="48" y="78"/>
                    </a:cubicBezTo>
                    <a:cubicBezTo>
                      <a:pt x="49" y="78"/>
                      <a:pt x="49" y="77"/>
                      <a:pt x="48" y="77"/>
                    </a:cubicBezTo>
                    <a:cubicBezTo>
                      <a:pt x="40" y="77"/>
                      <a:pt x="31" y="77"/>
                      <a:pt x="23" y="77"/>
                    </a:cubicBezTo>
                    <a:cubicBezTo>
                      <a:pt x="26" y="70"/>
                      <a:pt x="29" y="64"/>
                      <a:pt x="33" y="59"/>
                    </a:cubicBezTo>
                    <a:cubicBezTo>
                      <a:pt x="40" y="59"/>
                      <a:pt x="47" y="59"/>
                      <a:pt x="54" y="59"/>
                    </a:cubicBezTo>
                    <a:cubicBezTo>
                      <a:pt x="55" y="59"/>
                      <a:pt x="55" y="57"/>
                      <a:pt x="54" y="57"/>
                    </a:cubicBezTo>
                    <a:cubicBezTo>
                      <a:pt x="47" y="57"/>
                      <a:pt x="41" y="57"/>
                      <a:pt x="34" y="57"/>
                    </a:cubicBezTo>
                    <a:cubicBezTo>
                      <a:pt x="35" y="56"/>
                      <a:pt x="36" y="55"/>
                      <a:pt x="37" y="54"/>
                    </a:cubicBezTo>
                    <a:cubicBezTo>
                      <a:pt x="40" y="50"/>
                      <a:pt x="43" y="47"/>
                      <a:pt x="46" y="44"/>
                    </a:cubicBezTo>
                    <a:cubicBezTo>
                      <a:pt x="54" y="43"/>
                      <a:pt x="63" y="42"/>
                      <a:pt x="71" y="42"/>
                    </a:cubicBezTo>
                    <a:cubicBezTo>
                      <a:pt x="72" y="42"/>
                      <a:pt x="72" y="41"/>
                      <a:pt x="71" y="41"/>
                    </a:cubicBezTo>
                    <a:cubicBezTo>
                      <a:pt x="63" y="41"/>
                      <a:pt x="55" y="41"/>
                      <a:pt x="48" y="42"/>
                    </a:cubicBezTo>
                    <a:cubicBezTo>
                      <a:pt x="53" y="37"/>
                      <a:pt x="59" y="33"/>
                      <a:pt x="66" y="30"/>
                    </a:cubicBezTo>
                    <a:cubicBezTo>
                      <a:pt x="75" y="30"/>
                      <a:pt x="85" y="30"/>
                      <a:pt x="95" y="31"/>
                    </a:cubicBezTo>
                    <a:cubicBezTo>
                      <a:pt x="96" y="31"/>
                      <a:pt x="96" y="29"/>
                      <a:pt x="95" y="29"/>
                    </a:cubicBezTo>
                    <a:cubicBezTo>
                      <a:pt x="86" y="28"/>
                      <a:pt x="77" y="28"/>
                      <a:pt x="69" y="28"/>
                    </a:cubicBezTo>
                    <a:cubicBezTo>
                      <a:pt x="109" y="9"/>
                      <a:pt x="162" y="15"/>
                      <a:pt x="201" y="33"/>
                    </a:cubicBezTo>
                    <a:cubicBezTo>
                      <a:pt x="227" y="45"/>
                      <a:pt x="249" y="66"/>
                      <a:pt x="261" y="93"/>
                    </a:cubicBezTo>
                    <a:cubicBezTo>
                      <a:pt x="273" y="123"/>
                      <a:pt x="266" y="155"/>
                      <a:pt x="250" y="183"/>
                    </a:cubicBezTo>
                    <a:close/>
                    <a:moveTo>
                      <a:pt x="180" y="160"/>
                    </a:moveTo>
                    <a:cubicBezTo>
                      <a:pt x="183" y="152"/>
                      <a:pt x="187" y="144"/>
                      <a:pt x="191" y="136"/>
                    </a:cubicBezTo>
                    <a:cubicBezTo>
                      <a:pt x="203" y="139"/>
                      <a:pt x="205" y="143"/>
                      <a:pt x="197" y="149"/>
                    </a:cubicBezTo>
                    <a:cubicBezTo>
                      <a:pt x="195" y="152"/>
                      <a:pt x="192" y="155"/>
                      <a:pt x="188" y="156"/>
                    </a:cubicBezTo>
                    <a:cubicBezTo>
                      <a:pt x="186" y="158"/>
                      <a:pt x="183" y="159"/>
                      <a:pt x="180" y="160"/>
                    </a:cubicBezTo>
                    <a:close/>
                    <a:moveTo>
                      <a:pt x="93" y="180"/>
                    </a:moveTo>
                    <a:cubicBezTo>
                      <a:pt x="93" y="180"/>
                      <a:pt x="92" y="180"/>
                      <a:pt x="91" y="180"/>
                    </a:cubicBezTo>
                    <a:cubicBezTo>
                      <a:pt x="85" y="181"/>
                      <a:pt x="72" y="178"/>
                      <a:pt x="70" y="172"/>
                    </a:cubicBezTo>
                    <a:cubicBezTo>
                      <a:pt x="83" y="166"/>
                      <a:pt x="91" y="168"/>
                      <a:pt x="93" y="179"/>
                    </a:cubicBezTo>
                    <a:cubicBezTo>
                      <a:pt x="93" y="179"/>
                      <a:pt x="93" y="179"/>
                      <a:pt x="93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5653B15-2A40-43DD-B864-D4B2EAE1D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1280" y="3862195"/>
                <a:ext cx="152231" cy="94383"/>
              </a:xfrm>
              <a:custGeom>
                <a:avLst/>
                <a:gdLst>
                  <a:gd name="T0" fmla="*/ 67 w 68"/>
                  <a:gd name="T1" fmla="*/ 33 h 46"/>
                  <a:gd name="T2" fmla="*/ 66 w 68"/>
                  <a:gd name="T3" fmla="*/ 20 h 46"/>
                  <a:gd name="T4" fmla="*/ 66 w 68"/>
                  <a:gd name="T5" fmla="*/ 20 h 46"/>
                  <a:gd name="T6" fmla="*/ 65 w 68"/>
                  <a:gd name="T7" fmla="*/ 18 h 46"/>
                  <a:gd name="T8" fmla="*/ 64 w 68"/>
                  <a:gd name="T9" fmla="*/ 18 h 46"/>
                  <a:gd name="T10" fmla="*/ 4 w 68"/>
                  <a:gd name="T11" fmla="*/ 0 h 46"/>
                  <a:gd name="T12" fmla="*/ 1 w 68"/>
                  <a:gd name="T13" fmla="*/ 5 h 46"/>
                  <a:gd name="T14" fmla="*/ 7 w 68"/>
                  <a:gd name="T15" fmla="*/ 44 h 46"/>
                  <a:gd name="T16" fmla="*/ 12 w 68"/>
                  <a:gd name="T17" fmla="*/ 45 h 46"/>
                  <a:gd name="T18" fmla="*/ 34 w 68"/>
                  <a:gd name="T19" fmla="*/ 42 h 46"/>
                  <a:gd name="T20" fmla="*/ 64 w 68"/>
                  <a:gd name="T21" fmla="*/ 37 h 46"/>
                  <a:gd name="T22" fmla="*/ 67 w 68"/>
                  <a:gd name="T23" fmla="*/ 33 h 46"/>
                  <a:gd name="T24" fmla="*/ 12 w 68"/>
                  <a:gd name="T25" fmla="*/ 41 h 46"/>
                  <a:gd name="T26" fmla="*/ 8 w 68"/>
                  <a:gd name="T27" fmla="*/ 8 h 46"/>
                  <a:gd name="T28" fmla="*/ 60 w 68"/>
                  <a:gd name="T29" fmla="*/ 20 h 46"/>
                  <a:gd name="T30" fmla="*/ 60 w 68"/>
                  <a:gd name="T31" fmla="*/ 20 h 46"/>
                  <a:gd name="T32" fmla="*/ 60 w 68"/>
                  <a:gd name="T33" fmla="*/ 31 h 46"/>
                  <a:gd name="T34" fmla="*/ 12 w 68"/>
                  <a:gd name="T35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6">
                    <a:moveTo>
                      <a:pt x="67" y="33"/>
                    </a:moveTo>
                    <a:cubicBezTo>
                      <a:pt x="66" y="29"/>
                      <a:pt x="66" y="25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47" y="6"/>
                      <a:pt x="24" y="3"/>
                      <a:pt x="4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1" y="18"/>
                      <a:pt x="2" y="32"/>
                      <a:pt x="7" y="44"/>
                    </a:cubicBezTo>
                    <a:cubicBezTo>
                      <a:pt x="8" y="46"/>
                      <a:pt x="10" y="46"/>
                      <a:pt x="12" y="45"/>
                    </a:cubicBezTo>
                    <a:cubicBezTo>
                      <a:pt x="19" y="46"/>
                      <a:pt x="27" y="43"/>
                      <a:pt x="34" y="42"/>
                    </a:cubicBezTo>
                    <a:cubicBezTo>
                      <a:pt x="44" y="40"/>
                      <a:pt x="54" y="38"/>
                      <a:pt x="64" y="37"/>
                    </a:cubicBezTo>
                    <a:cubicBezTo>
                      <a:pt x="66" y="37"/>
                      <a:pt x="68" y="35"/>
                      <a:pt x="67" y="33"/>
                    </a:cubicBezTo>
                    <a:close/>
                    <a:moveTo>
                      <a:pt x="12" y="41"/>
                    </a:moveTo>
                    <a:cubicBezTo>
                      <a:pt x="11" y="30"/>
                      <a:pt x="9" y="19"/>
                      <a:pt x="8" y="8"/>
                    </a:cubicBezTo>
                    <a:cubicBezTo>
                      <a:pt x="25" y="13"/>
                      <a:pt x="43" y="16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4"/>
                      <a:pt x="60" y="28"/>
                      <a:pt x="60" y="31"/>
                    </a:cubicBezTo>
                    <a:cubicBezTo>
                      <a:pt x="45" y="33"/>
                      <a:pt x="26" y="34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10FE44C-323D-4879-8FFF-472D633D8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5243" y="3577523"/>
                <a:ext cx="159842" cy="149186"/>
              </a:xfrm>
              <a:custGeom>
                <a:avLst/>
                <a:gdLst>
                  <a:gd name="T0" fmla="*/ 71 w 71"/>
                  <a:gd name="T1" fmla="*/ 57 h 72"/>
                  <a:gd name="T2" fmla="*/ 40 w 71"/>
                  <a:gd name="T3" fmla="*/ 3 h 72"/>
                  <a:gd name="T4" fmla="*/ 36 w 71"/>
                  <a:gd name="T5" fmla="*/ 1 h 72"/>
                  <a:gd name="T6" fmla="*/ 33 w 71"/>
                  <a:gd name="T7" fmla="*/ 1 h 72"/>
                  <a:gd name="T8" fmla="*/ 2 w 71"/>
                  <a:gd name="T9" fmla="*/ 29 h 72"/>
                  <a:gd name="T10" fmla="*/ 4 w 71"/>
                  <a:gd name="T11" fmla="*/ 33 h 72"/>
                  <a:gd name="T12" fmla="*/ 44 w 71"/>
                  <a:gd name="T13" fmla="*/ 64 h 72"/>
                  <a:gd name="T14" fmla="*/ 69 w 71"/>
                  <a:gd name="T15" fmla="*/ 62 h 72"/>
                  <a:gd name="T16" fmla="*/ 71 w 71"/>
                  <a:gd name="T17" fmla="*/ 57 h 72"/>
                  <a:gd name="T18" fmla="*/ 45 w 71"/>
                  <a:gd name="T19" fmla="*/ 56 h 72"/>
                  <a:gd name="T20" fmla="*/ 33 w 71"/>
                  <a:gd name="T21" fmla="*/ 46 h 72"/>
                  <a:gd name="T22" fmla="*/ 8 w 71"/>
                  <a:gd name="T23" fmla="*/ 31 h 72"/>
                  <a:gd name="T24" fmla="*/ 36 w 71"/>
                  <a:gd name="T25" fmla="*/ 9 h 72"/>
                  <a:gd name="T26" fmla="*/ 62 w 71"/>
                  <a:gd name="T27" fmla="*/ 58 h 72"/>
                  <a:gd name="T28" fmla="*/ 45 w 71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71" y="57"/>
                    </a:moveTo>
                    <a:cubicBezTo>
                      <a:pt x="60" y="39"/>
                      <a:pt x="51" y="21"/>
                      <a:pt x="40" y="3"/>
                    </a:cubicBezTo>
                    <a:cubicBezTo>
                      <a:pt x="39" y="1"/>
                      <a:pt x="37" y="0"/>
                      <a:pt x="36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20" y="7"/>
                      <a:pt x="10" y="18"/>
                      <a:pt x="2" y="29"/>
                    </a:cubicBezTo>
                    <a:cubicBezTo>
                      <a:pt x="0" y="30"/>
                      <a:pt x="2" y="33"/>
                      <a:pt x="4" y="33"/>
                    </a:cubicBezTo>
                    <a:cubicBezTo>
                      <a:pt x="16" y="44"/>
                      <a:pt x="31" y="53"/>
                      <a:pt x="44" y="64"/>
                    </a:cubicBezTo>
                    <a:cubicBezTo>
                      <a:pt x="54" y="72"/>
                      <a:pt x="58" y="68"/>
                      <a:pt x="69" y="62"/>
                    </a:cubicBezTo>
                    <a:cubicBezTo>
                      <a:pt x="71" y="62"/>
                      <a:pt x="71" y="59"/>
                      <a:pt x="71" y="57"/>
                    </a:cubicBezTo>
                    <a:close/>
                    <a:moveTo>
                      <a:pt x="45" y="56"/>
                    </a:moveTo>
                    <a:cubicBezTo>
                      <a:pt x="41" y="53"/>
                      <a:pt x="37" y="49"/>
                      <a:pt x="33" y="46"/>
                    </a:cubicBezTo>
                    <a:cubicBezTo>
                      <a:pt x="25" y="41"/>
                      <a:pt x="17" y="35"/>
                      <a:pt x="8" y="31"/>
                    </a:cubicBezTo>
                    <a:cubicBezTo>
                      <a:pt x="16" y="22"/>
                      <a:pt x="26" y="16"/>
                      <a:pt x="36" y="9"/>
                    </a:cubicBezTo>
                    <a:cubicBezTo>
                      <a:pt x="44" y="25"/>
                      <a:pt x="53" y="41"/>
                      <a:pt x="62" y="58"/>
                    </a:cubicBezTo>
                    <a:cubicBezTo>
                      <a:pt x="56" y="60"/>
                      <a:pt x="52" y="60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2ECEFD0-A7A8-4653-ADDB-5C008074C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201" y="3484663"/>
                <a:ext cx="103517" cy="161365"/>
              </a:xfrm>
              <a:custGeom>
                <a:avLst/>
                <a:gdLst>
                  <a:gd name="T0" fmla="*/ 44 w 46"/>
                  <a:gd name="T1" fmla="*/ 4 h 78"/>
                  <a:gd name="T2" fmla="*/ 41 w 46"/>
                  <a:gd name="T3" fmla="*/ 1 h 78"/>
                  <a:gd name="T4" fmla="*/ 4 w 46"/>
                  <a:gd name="T5" fmla="*/ 4 h 78"/>
                  <a:gd name="T6" fmla="*/ 2 w 46"/>
                  <a:gd name="T7" fmla="*/ 11 h 78"/>
                  <a:gd name="T8" fmla="*/ 1 w 46"/>
                  <a:gd name="T9" fmla="*/ 13 h 78"/>
                  <a:gd name="T10" fmla="*/ 14 w 46"/>
                  <a:gd name="T11" fmla="*/ 73 h 78"/>
                  <a:gd name="T12" fmla="*/ 18 w 46"/>
                  <a:gd name="T13" fmla="*/ 76 h 78"/>
                  <a:gd name="T14" fmla="*/ 41 w 46"/>
                  <a:gd name="T15" fmla="*/ 61 h 78"/>
                  <a:gd name="T16" fmla="*/ 43 w 46"/>
                  <a:gd name="T17" fmla="*/ 30 h 78"/>
                  <a:gd name="T18" fmla="*/ 44 w 46"/>
                  <a:gd name="T19" fmla="*/ 4 h 78"/>
                  <a:gd name="T20" fmla="*/ 36 w 46"/>
                  <a:gd name="T21" fmla="*/ 25 h 78"/>
                  <a:gd name="T22" fmla="*/ 34 w 46"/>
                  <a:gd name="T23" fmla="*/ 51 h 78"/>
                  <a:gd name="T24" fmla="*/ 21 w 46"/>
                  <a:gd name="T25" fmla="*/ 68 h 78"/>
                  <a:gd name="T26" fmla="*/ 4 w 46"/>
                  <a:gd name="T27" fmla="*/ 12 h 78"/>
                  <a:gd name="T28" fmla="*/ 28 w 46"/>
                  <a:gd name="T29" fmla="*/ 10 h 78"/>
                  <a:gd name="T30" fmla="*/ 36 w 46"/>
                  <a:gd name="T31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78">
                    <a:moveTo>
                      <a:pt x="44" y="4"/>
                    </a:moveTo>
                    <a:cubicBezTo>
                      <a:pt x="44" y="3"/>
                      <a:pt x="42" y="2"/>
                      <a:pt x="41" y="1"/>
                    </a:cubicBezTo>
                    <a:cubicBezTo>
                      <a:pt x="30" y="0"/>
                      <a:pt x="16" y="4"/>
                      <a:pt x="4" y="4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6" y="33"/>
                      <a:pt x="12" y="52"/>
                      <a:pt x="14" y="73"/>
                    </a:cubicBezTo>
                    <a:cubicBezTo>
                      <a:pt x="15" y="75"/>
                      <a:pt x="17" y="76"/>
                      <a:pt x="18" y="76"/>
                    </a:cubicBezTo>
                    <a:cubicBezTo>
                      <a:pt x="34" y="76"/>
                      <a:pt x="39" y="78"/>
                      <a:pt x="41" y="61"/>
                    </a:cubicBezTo>
                    <a:cubicBezTo>
                      <a:pt x="42" y="51"/>
                      <a:pt x="43" y="41"/>
                      <a:pt x="43" y="30"/>
                    </a:cubicBezTo>
                    <a:cubicBezTo>
                      <a:pt x="44" y="22"/>
                      <a:pt x="46" y="12"/>
                      <a:pt x="44" y="4"/>
                    </a:cubicBezTo>
                    <a:close/>
                    <a:moveTo>
                      <a:pt x="36" y="25"/>
                    </a:moveTo>
                    <a:cubicBezTo>
                      <a:pt x="35" y="34"/>
                      <a:pt x="35" y="42"/>
                      <a:pt x="34" y="51"/>
                    </a:cubicBezTo>
                    <a:cubicBezTo>
                      <a:pt x="32" y="63"/>
                      <a:pt x="32" y="67"/>
                      <a:pt x="21" y="68"/>
                    </a:cubicBezTo>
                    <a:cubicBezTo>
                      <a:pt x="18" y="49"/>
                      <a:pt x="13" y="30"/>
                      <a:pt x="4" y="12"/>
                    </a:cubicBezTo>
                    <a:cubicBezTo>
                      <a:pt x="13" y="12"/>
                      <a:pt x="20" y="12"/>
                      <a:pt x="28" y="10"/>
                    </a:cubicBezTo>
                    <a:cubicBezTo>
                      <a:pt x="39" y="9"/>
                      <a:pt x="36" y="16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4D5C6C6-ADED-4543-A82E-AF70306A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0204" y="3501407"/>
                <a:ext cx="158320" cy="161365"/>
              </a:xfrm>
              <a:custGeom>
                <a:avLst/>
                <a:gdLst>
                  <a:gd name="T0" fmla="*/ 68 w 70"/>
                  <a:gd name="T1" fmla="*/ 21 h 78"/>
                  <a:gd name="T2" fmla="*/ 52 w 70"/>
                  <a:gd name="T3" fmla="*/ 10 h 78"/>
                  <a:gd name="T4" fmla="*/ 33 w 70"/>
                  <a:gd name="T5" fmla="*/ 1 h 78"/>
                  <a:gd name="T6" fmla="*/ 29 w 70"/>
                  <a:gd name="T7" fmla="*/ 3 h 78"/>
                  <a:gd name="T8" fmla="*/ 29 w 70"/>
                  <a:gd name="T9" fmla="*/ 4 h 78"/>
                  <a:gd name="T10" fmla="*/ 5 w 70"/>
                  <a:gd name="T11" fmla="*/ 60 h 78"/>
                  <a:gd name="T12" fmla="*/ 18 w 70"/>
                  <a:gd name="T13" fmla="*/ 78 h 78"/>
                  <a:gd name="T14" fmla="*/ 20 w 70"/>
                  <a:gd name="T15" fmla="*/ 78 h 78"/>
                  <a:gd name="T16" fmla="*/ 21 w 70"/>
                  <a:gd name="T17" fmla="*/ 78 h 78"/>
                  <a:gd name="T18" fmla="*/ 46 w 70"/>
                  <a:gd name="T19" fmla="*/ 55 h 78"/>
                  <a:gd name="T20" fmla="*/ 66 w 70"/>
                  <a:gd name="T21" fmla="*/ 29 h 78"/>
                  <a:gd name="T22" fmla="*/ 67 w 70"/>
                  <a:gd name="T23" fmla="*/ 27 h 78"/>
                  <a:gd name="T24" fmla="*/ 68 w 70"/>
                  <a:gd name="T25" fmla="*/ 21 h 78"/>
                  <a:gd name="T26" fmla="*/ 40 w 70"/>
                  <a:gd name="T27" fmla="*/ 50 h 78"/>
                  <a:gd name="T28" fmla="*/ 21 w 70"/>
                  <a:gd name="T29" fmla="*/ 71 h 78"/>
                  <a:gd name="T30" fmla="*/ 21 w 70"/>
                  <a:gd name="T31" fmla="*/ 71 h 78"/>
                  <a:gd name="T32" fmla="*/ 13 w 70"/>
                  <a:gd name="T33" fmla="*/ 67 h 78"/>
                  <a:gd name="T34" fmla="*/ 12 w 70"/>
                  <a:gd name="T35" fmla="*/ 62 h 78"/>
                  <a:gd name="T36" fmla="*/ 19 w 70"/>
                  <a:gd name="T37" fmla="*/ 44 h 78"/>
                  <a:gd name="T38" fmla="*/ 32 w 70"/>
                  <a:gd name="T39" fmla="*/ 6 h 78"/>
                  <a:gd name="T40" fmla="*/ 47 w 70"/>
                  <a:gd name="T41" fmla="*/ 16 h 78"/>
                  <a:gd name="T42" fmla="*/ 60 w 70"/>
                  <a:gd name="T43" fmla="*/ 25 h 78"/>
                  <a:gd name="T44" fmla="*/ 40 w 70"/>
                  <a:gd name="T4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78">
                    <a:moveTo>
                      <a:pt x="68" y="21"/>
                    </a:moveTo>
                    <a:cubicBezTo>
                      <a:pt x="63" y="16"/>
                      <a:pt x="57" y="13"/>
                      <a:pt x="52" y="10"/>
                    </a:cubicBezTo>
                    <a:cubicBezTo>
                      <a:pt x="45" y="7"/>
                      <a:pt x="39" y="3"/>
                      <a:pt x="33" y="1"/>
                    </a:cubicBezTo>
                    <a:cubicBezTo>
                      <a:pt x="31" y="0"/>
                      <a:pt x="29" y="1"/>
                      <a:pt x="29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19" y="22"/>
                      <a:pt x="12" y="41"/>
                      <a:pt x="5" y="60"/>
                    </a:cubicBezTo>
                    <a:cubicBezTo>
                      <a:pt x="0" y="72"/>
                      <a:pt x="6" y="74"/>
                      <a:pt x="18" y="78"/>
                    </a:cubicBezTo>
                    <a:cubicBezTo>
                      <a:pt x="19" y="78"/>
                      <a:pt x="19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30" y="71"/>
                      <a:pt x="38" y="64"/>
                      <a:pt x="46" y="55"/>
                    </a:cubicBezTo>
                    <a:cubicBezTo>
                      <a:pt x="53" y="48"/>
                      <a:pt x="62" y="38"/>
                      <a:pt x="66" y="29"/>
                    </a:cubicBezTo>
                    <a:cubicBezTo>
                      <a:pt x="67" y="28"/>
                      <a:pt x="67" y="27"/>
                      <a:pt x="67" y="27"/>
                    </a:cubicBezTo>
                    <a:cubicBezTo>
                      <a:pt x="69" y="26"/>
                      <a:pt x="70" y="22"/>
                      <a:pt x="68" y="21"/>
                    </a:cubicBezTo>
                    <a:close/>
                    <a:moveTo>
                      <a:pt x="40" y="50"/>
                    </a:moveTo>
                    <a:cubicBezTo>
                      <a:pt x="34" y="57"/>
                      <a:pt x="27" y="64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69"/>
                      <a:pt x="16" y="68"/>
                      <a:pt x="13" y="67"/>
                    </a:cubicBezTo>
                    <a:cubicBezTo>
                      <a:pt x="9" y="66"/>
                      <a:pt x="8" y="65"/>
                      <a:pt x="12" y="62"/>
                    </a:cubicBezTo>
                    <a:cubicBezTo>
                      <a:pt x="13" y="57"/>
                      <a:pt x="17" y="50"/>
                      <a:pt x="19" y="44"/>
                    </a:cubicBezTo>
                    <a:cubicBezTo>
                      <a:pt x="24" y="32"/>
                      <a:pt x="29" y="19"/>
                      <a:pt x="32" y="6"/>
                    </a:cubicBezTo>
                    <a:cubicBezTo>
                      <a:pt x="37" y="9"/>
                      <a:pt x="42" y="13"/>
                      <a:pt x="47" y="16"/>
                    </a:cubicBezTo>
                    <a:cubicBezTo>
                      <a:pt x="51" y="19"/>
                      <a:pt x="55" y="22"/>
                      <a:pt x="60" y="25"/>
                    </a:cubicBezTo>
                    <a:cubicBezTo>
                      <a:pt x="53" y="32"/>
                      <a:pt x="47" y="42"/>
                      <a:pt x="4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A3ACDDC-8012-4300-B8F7-2DFD5FFDC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6136" y="3646027"/>
                <a:ext cx="178110" cy="138531"/>
              </a:xfrm>
              <a:custGeom>
                <a:avLst/>
                <a:gdLst>
                  <a:gd name="T0" fmla="*/ 77 w 79"/>
                  <a:gd name="T1" fmla="*/ 35 h 67"/>
                  <a:gd name="T2" fmla="*/ 77 w 79"/>
                  <a:gd name="T3" fmla="*/ 34 h 67"/>
                  <a:gd name="T4" fmla="*/ 65 w 79"/>
                  <a:gd name="T5" fmla="*/ 17 h 67"/>
                  <a:gd name="T6" fmla="*/ 49 w 79"/>
                  <a:gd name="T7" fmla="*/ 1 h 67"/>
                  <a:gd name="T8" fmla="*/ 46 w 79"/>
                  <a:gd name="T9" fmla="*/ 1 h 67"/>
                  <a:gd name="T10" fmla="*/ 44 w 79"/>
                  <a:gd name="T11" fmla="*/ 2 h 67"/>
                  <a:gd name="T12" fmla="*/ 18 w 79"/>
                  <a:gd name="T13" fmla="*/ 26 h 67"/>
                  <a:gd name="T14" fmla="*/ 2 w 79"/>
                  <a:gd name="T15" fmla="*/ 45 h 67"/>
                  <a:gd name="T16" fmla="*/ 1 w 79"/>
                  <a:gd name="T17" fmla="*/ 48 h 67"/>
                  <a:gd name="T18" fmla="*/ 6 w 79"/>
                  <a:gd name="T19" fmla="*/ 58 h 67"/>
                  <a:gd name="T20" fmla="*/ 11 w 79"/>
                  <a:gd name="T21" fmla="*/ 66 h 67"/>
                  <a:gd name="T22" fmla="*/ 14 w 79"/>
                  <a:gd name="T23" fmla="*/ 65 h 67"/>
                  <a:gd name="T24" fmla="*/ 15 w 79"/>
                  <a:gd name="T25" fmla="*/ 65 h 67"/>
                  <a:gd name="T26" fmla="*/ 75 w 79"/>
                  <a:gd name="T27" fmla="*/ 43 h 67"/>
                  <a:gd name="T28" fmla="*/ 77 w 79"/>
                  <a:gd name="T29" fmla="*/ 35 h 67"/>
                  <a:gd name="T30" fmla="*/ 14 w 79"/>
                  <a:gd name="T31" fmla="*/ 59 h 67"/>
                  <a:gd name="T32" fmla="*/ 11 w 79"/>
                  <a:gd name="T33" fmla="*/ 55 h 67"/>
                  <a:gd name="T34" fmla="*/ 6 w 79"/>
                  <a:gd name="T35" fmla="*/ 47 h 67"/>
                  <a:gd name="T36" fmla="*/ 6 w 79"/>
                  <a:gd name="T37" fmla="*/ 47 h 67"/>
                  <a:gd name="T38" fmla="*/ 17 w 79"/>
                  <a:gd name="T39" fmla="*/ 36 h 67"/>
                  <a:gd name="T40" fmla="*/ 27 w 79"/>
                  <a:gd name="T41" fmla="*/ 27 h 67"/>
                  <a:gd name="T42" fmla="*/ 47 w 79"/>
                  <a:gd name="T43" fmla="*/ 8 h 67"/>
                  <a:gd name="T44" fmla="*/ 59 w 79"/>
                  <a:gd name="T45" fmla="*/ 23 h 67"/>
                  <a:gd name="T46" fmla="*/ 69 w 79"/>
                  <a:gd name="T47" fmla="*/ 36 h 67"/>
                  <a:gd name="T48" fmla="*/ 14 w 79"/>
                  <a:gd name="T4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67">
                    <a:moveTo>
                      <a:pt x="77" y="35"/>
                    </a:moveTo>
                    <a:cubicBezTo>
                      <a:pt x="77" y="35"/>
                      <a:pt x="77" y="34"/>
                      <a:pt x="77" y="34"/>
                    </a:cubicBezTo>
                    <a:cubicBezTo>
                      <a:pt x="75" y="28"/>
                      <a:pt x="69" y="22"/>
                      <a:pt x="65" y="17"/>
                    </a:cubicBezTo>
                    <a:cubicBezTo>
                      <a:pt x="60" y="12"/>
                      <a:pt x="54" y="6"/>
                      <a:pt x="49" y="1"/>
                    </a:cubicBezTo>
                    <a:cubicBezTo>
                      <a:pt x="48" y="0"/>
                      <a:pt x="47" y="1"/>
                      <a:pt x="46" y="1"/>
                    </a:cubicBezTo>
                    <a:cubicBezTo>
                      <a:pt x="45" y="1"/>
                      <a:pt x="44" y="1"/>
                      <a:pt x="44" y="2"/>
                    </a:cubicBezTo>
                    <a:cubicBezTo>
                      <a:pt x="34" y="9"/>
                      <a:pt x="26" y="18"/>
                      <a:pt x="18" y="26"/>
                    </a:cubicBezTo>
                    <a:cubicBezTo>
                      <a:pt x="12" y="31"/>
                      <a:pt x="4" y="37"/>
                      <a:pt x="2" y="45"/>
                    </a:cubicBezTo>
                    <a:cubicBezTo>
                      <a:pt x="1" y="45"/>
                      <a:pt x="0" y="47"/>
                      <a:pt x="1" y="48"/>
                    </a:cubicBezTo>
                    <a:cubicBezTo>
                      <a:pt x="3" y="51"/>
                      <a:pt x="4" y="54"/>
                      <a:pt x="6" y="58"/>
                    </a:cubicBezTo>
                    <a:cubicBezTo>
                      <a:pt x="7" y="61"/>
                      <a:pt x="8" y="64"/>
                      <a:pt x="11" y="66"/>
                    </a:cubicBezTo>
                    <a:cubicBezTo>
                      <a:pt x="12" y="67"/>
                      <a:pt x="14" y="66"/>
                      <a:pt x="14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35" y="59"/>
                      <a:pt x="55" y="51"/>
                      <a:pt x="75" y="43"/>
                    </a:cubicBezTo>
                    <a:cubicBezTo>
                      <a:pt x="78" y="42"/>
                      <a:pt x="79" y="37"/>
                      <a:pt x="77" y="35"/>
                    </a:cubicBezTo>
                    <a:close/>
                    <a:moveTo>
                      <a:pt x="14" y="59"/>
                    </a:moveTo>
                    <a:cubicBezTo>
                      <a:pt x="13" y="58"/>
                      <a:pt x="12" y="56"/>
                      <a:pt x="11" y="55"/>
                    </a:cubicBezTo>
                    <a:cubicBezTo>
                      <a:pt x="10" y="52"/>
                      <a:pt x="8" y="50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2"/>
                      <a:pt x="13" y="39"/>
                      <a:pt x="17" y="36"/>
                    </a:cubicBezTo>
                    <a:cubicBezTo>
                      <a:pt x="20" y="33"/>
                      <a:pt x="24" y="30"/>
                      <a:pt x="27" y="27"/>
                    </a:cubicBezTo>
                    <a:cubicBezTo>
                      <a:pt x="34" y="20"/>
                      <a:pt x="41" y="14"/>
                      <a:pt x="47" y="8"/>
                    </a:cubicBezTo>
                    <a:cubicBezTo>
                      <a:pt x="51" y="13"/>
                      <a:pt x="55" y="18"/>
                      <a:pt x="59" y="23"/>
                    </a:cubicBezTo>
                    <a:cubicBezTo>
                      <a:pt x="62" y="27"/>
                      <a:pt x="65" y="33"/>
                      <a:pt x="69" y="36"/>
                    </a:cubicBezTo>
                    <a:cubicBezTo>
                      <a:pt x="51" y="43"/>
                      <a:pt x="32" y="50"/>
                      <a:pt x="1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3BA74125-E025-4E8B-B669-4E905B9AF5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0939" y="3926132"/>
                <a:ext cx="170499" cy="140052"/>
              </a:xfrm>
              <a:custGeom>
                <a:avLst/>
                <a:gdLst>
                  <a:gd name="T0" fmla="*/ 73 w 76"/>
                  <a:gd name="T1" fmla="*/ 14 h 68"/>
                  <a:gd name="T2" fmla="*/ 11 w 76"/>
                  <a:gd name="T3" fmla="*/ 0 h 68"/>
                  <a:gd name="T4" fmla="*/ 9 w 76"/>
                  <a:gd name="T5" fmla="*/ 1 h 68"/>
                  <a:gd name="T6" fmla="*/ 7 w 76"/>
                  <a:gd name="T7" fmla="*/ 3 h 68"/>
                  <a:gd name="T8" fmla="*/ 4 w 76"/>
                  <a:gd name="T9" fmla="*/ 12 h 68"/>
                  <a:gd name="T10" fmla="*/ 1 w 76"/>
                  <a:gd name="T11" fmla="*/ 21 h 68"/>
                  <a:gd name="T12" fmla="*/ 3 w 76"/>
                  <a:gd name="T13" fmla="*/ 26 h 68"/>
                  <a:gd name="T14" fmla="*/ 23 w 76"/>
                  <a:gd name="T15" fmla="*/ 48 h 68"/>
                  <a:gd name="T16" fmla="*/ 47 w 76"/>
                  <a:gd name="T17" fmla="*/ 68 h 68"/>
                  <a:gd name="T18" fmla="*/ 51 w 76"/>
                  <a:gd name="T19" fmla="*/ 68 h 68"/>
                  <a:gd name="T20" fmla="*/ 54 w 76"/>
                  <a:gd name="T21" fmla="*/ 66 h 68"/>
                  <a:gd name="T22" fmla="*/ 75 w 76"/>
                  <a:gd name="T23" fmla="*/ 20 h 68"/>
                  <a:gd name="T24" fmla="*/ 73 w 76"/>
                  <a:gd name="T25" fmla="*/ 14 h 68"/>
                  <a:gd name="T26" fmla="*/ 49 w 76"/>
                  <a:gd name="T27" fmla="*/ 59 h 68"/>
                  <a:gd name="T28" fmla="*/ 29 w 76"/>
                  <a:gd name="T29" fmla="*/ 42 h 68"/>
                  <a:gd name="T30" fmla="*/ 8 w 76"/>
                  <a:gd name="T31" fmla="*/ 24 h 68"/>
                  <a:gd name="T32" fmla="*/ 12 w 76"/>
                  <a:gd name="T33" fmla="*/ 5 h 68"/>
                  <a:gd name="T34" fmla="*/ 66 w 76"/>
                  <a:gd name="T35" fmla="*/ 21 h 68"/>
                  <a:gd name="T36" fmla="*/ 49 w 76"/>
                  <a:gd name="T3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8">
                    <a:moveTo>
                      <a:pt x="73" y="14"/>
                    </a:moveTo>
                    <a:cubicBezTo>
                      <a:pt x="52" y="8"/>
                      <a:pt x="32" y="3"/>
                      <a:pt x="11" y="0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6"/>
                      <a:pt x="6" y="9"/>
                      <a:pt x="4" y="12"/>
                    </a:cubicBezTo>
                    <a:cubicBezTo>
                      <a:pt x="3" y="15"/>
                      <a:pt x="2" y="18"/>
                      <a:pt x="1" y="21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9" y="34"/>
                      <a:pt x="16" y="41"/>
                      <a:pt x="23" y="48"/>
                    </a:cubicBezTo>
                    <a:cubicBezTo>
                      <a:pt x="30" y="55"/>
                      <a:pt x="38" y="64"/>
                      <a:pt x="47" y="68"/>
                    </a:cubicBezTo>
                    <a:cubicBezTo>
                      <a:pt x="48" y="68"/>
                      <a:pt x="50" y="68"/>
                      <a:pt x="51" y="68"/>
                    </a:cubicBezTo>
                    <a:cubicBezTo>
                      <a:pt x="52" y="68"/>
                      <a:pt x="53" y="68"/>
                      <a:pt x="54" y="66"/>
                    </a:cubicBezTo>
                    <a:cubicBezTo>
                      <a:pt x="61" y="51"/>
                      <a:pt x="68" y="35"/>
                      <a:pt x="75" y="20"/>
                    </a:cubicBezTo>
                    <a:cubicBezTo>
                      <a:pt x="76" y="18"/>
                      <a:pt x="75" y="15"/>
                      <a:pt x="73" y="14"/>
                    </a:cubicBezTo>
                    <a:close/>
                    <a:moveTo>
                      <a:pt x="49" y="59"/>
                    </a:moveTo>
                    <a:cubicBezTo>
                      <a:pt x="43" y="53"/>
                      <a:pt x="35" y="48"/>
                      <a:pt x="29" y="42"/>
                    </a:cubicBezTo>
                    <a:cubicBezTo>
                      <a:pt x="22" y="36"/>
                      <a:pt x="15" y="30"/>
                      <a:pt x="8" y="24"/>
                    </a:cubicBezTo>
                    <a:cubicBezTo>
                      <a:pt x="11" y="19"/>
                      <a:pt x="13" y="11"/>
                      <a:pt x="12" y="5"/>
                    </a:cubicBezTo>
                    <a:cubicBezTo>
                      <a:pt x="30" y="11"/>
                      <a:pt x="48" y="15"/>
                      <a:pt x="66" y="21"/>
                    </a:cubicBezTo>
                    <a:cubicBezTo>
                      <a:pt x="60" y="33"/>
                      <a:pt x="54" y="4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A9A5D0B-EA44-40B0-AFF9-9A9518259D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3931" y="4156000"/>
                <a:ext cx="161365" cy="138531"/>
              </a:xfrm>
              <a:custGeom>
                <a:avLst/>
                <a:gdLst>
                  <a:gd name="T0" fmla="*/ 71 w 72"/>
                  <a:gd name="T1" fmla="*/ 31 h 67"/>
                  <a:gd name="T2" fmla="*/ 46 w 72"/>
                  <a:gd name="T3" fmla="*/ 16 h 67"/>
                  <a:gd name="T4" fmla="*/ 15 w 72"/>
                  <a:gd name="T5" fmla="*/ 1 h 67"/>
                  <a:gd name="T6" fmla="*/ 14 w 72"/>
                  <a:gd name="T7" fmla="*/ 1 h 67"/>
                  <a:gd name="T8" fmla="*/ 11 w 72"/>
                  <a:gd name="T9" fmla="*/ 2 h 67"/>
                  <a:gd name="T10" fmla="*/ 5 w 72"/>
                  <a:gd name="T11" fmla="*/ 9 h 67"/>
                  <a:gd name="T12" fmla="*/ 0 w 72"/>
                  <a:gd name="T13" fmla="*/ 17 h 67"/>
                  <a:gd name="T14" fmla="*/ 1 w 72"/>
                  <a:gd name="T15" fmla="*/ 20 h 67"/>
                  <a:gd name="T16" fmla="*/ 16 w 72"/>
                  <a:gd name="T17" fmla="*/ 42 h 67"/>
                  <a:gd name="T18" fmla="*/ 34 w 72"/>
                  <a:gd name="T19" fmla="*/ 66 h 67"/>
                  <a:gd name="T20" fmla="*/ 36 w 72"/>
                  <a:gd name="T21" fmla="*/ 66 h 67"/>
                  <a:gd name="T22" fmla="*/ 37 w 72"/>
                  <a:gd name="T23" fmla="*/ 67 h 67"/>
                  <a:gd name="T24" fmla="*/ 55 w 72"/>
                  <a:gd name="T25" fmla="*/ 54 h 67"/>
                  <a:gd name="T26" fmla="*/ 68 w 72"/>
                  <a:gd name="T27" fmla="*/ 38 h 67"/>
                  <a:gd name="T28" fmla="*/ 71 w 72"/>
                  <a:gd name="T29" fmla="*/ 31 h 67"/>
                  <a:gd name="T30" fmla="*/ 52 w 72"/>
                  <a:gd name="T31" fmla="*/ 46 h 67"/>
                  <a:gd name="T32" fmla="*/ 39 w 72"/>
                  <a:gd name="T33" fmla="*/ 61 h 67"/>
                  <a:gd name="T34" fmla="*/ 23 w 72"/>
                  <a:gd name="T35" fmla="*/ 38 h 67"/>
                  <a:gd name="T36" fmla="*/ 5 w 72"/>
                  <a:gd name="T37" fmla="*/ 20 h 67"/>
                  <a:gd name="T38" fmla="*/ 11 w 72"/>
                  <a:gd name="T39" fmla="*/ 13 h 67"/>
                  <a:gd name="T40" fmla="*/ 16 w 72"/>
                  <a:gd name="T41" fmla="*/ 6 h 67"/>
                  <a:gd name="T42" fmla="*/ 16 w 72"/>
                  <a:gd name="T43" fmla="*/ 5 h 67"/>
                  <a:gd name="T44" fmla="*/ 37 w 72"/>
                  <a:gd name="T45" fmla="*/ 20 h 67"/>
                  <a:gd name="T46" fmla="*/ 51 w 72"/>
                  <a:gd name="T47" fmla="*/ 28 h 67"/>
                  <a:gd name="T48" fmla="*/ 60 w 72"/>
                  <a:gd name="T49" fmla="*/ 33 h 67"/>
                  <a:gd name="T50" fmla="*/ 52 w 72"/>
                  <a:gd name="T51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67">
                    <a:moveTo>
                      <a:pt x="71" y="31"/>
                    </a:moveTo>
                    <a:cubicBezTo>
                      <a:pt x="66" y="24"/>
                      <a:pt x="53" y="20"/>
                      <a:pt x="46" y="16"/>
                    </a:cubicBezTo>
                    <a:cubicBezTo>
                      <a:pt x="36" y="10"/>
                      <a:pt x="26" y="4"/>
                      <a:pt x="15" y="1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9" y="4"/>
                      <a:pt x="7" y="7"/>
                      <a:pt x="5" y="9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3" y="28"/>
                      <a:pt x="11" y="36"/>
                      <a:pt x="16" y="42"/>
                    </a:cubicBezTo>
                    <a:cubicBezTo>
                      <a:pt x="21" y="50"/>
                      <a:pt x="27" y="59"/>
                      <a:pt x="34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7"/>
                      <a:pt x="37" y="67"/>
                      <a:pt x="37" y="67"/>
                    </a:cubicBezTo>
                    <a:cubicBezTo>
                      <a:pt x="45" y="66"/>
                      <a:pt x="51" y="59"/>
                      <a:pt x="55" y="54"/>
                    </a:cubicBezTo>
                    <a:cubicBezTo>
                      <a:pt x="60" y="49"/>
                      <a:pt x="65" y="44"/>
                      <a:pt x="68" y="38"/>
                    </a:cubicBezTo>
                    <a:cubicBezTo>
                      <a:pt x="71" y="37"/>
                      <a:pt x="72" y="34"/>
                      <a:pt x="71" y="31"/>
                    </a:cubicBezTo>
                    <a:close/>
                    <a:moveTo>
                      <a:pt x="52" y="46"/>
                    </a:moveTo>
                    <a:cubicBezTo>
                      <a:pt x="48" y="51"/>
                      <a:pt x="44" y="57"/>
                      <a:pt x="39" y="61"/>
                    </a:cubicBezTo>
                    <a:cubicBezTo>
                      <a:pt x="35" y="53"/>
                      <a:pt x="28" y="45"/>
                      <a:pt x="23" y="38"/>
                    </a:cubicBezTo>
                    <a:cubicBezTo>
                      <a:pt x="18" y="32"/>
                      <a:pt x="12" y="23"/>
                      <a:pt x="5" y="20"/>
                    </a:cubicBezTo>
                    <a:cubicBezTo>
                      <a:pt x="7" y="18"/>
                      <a:pt x="9" y="15"/>
                      <a:pt x="11" y="13"/>
                    </a:cubicBezTo>
                    <a:cubicBezTo>
                      <a:pt x="13" y="11"/>
                      <a:pt x="15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23" y="11"/>
                      <a:pt x="30" y="15"/>
                      <a:pt x="37" y="20"/>
                    </a:cubicBezTo>
                    <a:cubicBezTo>
                      <a:pt x="42" y="22"/>
                      <a:pt x="46" y="25"/>
                      <a:pt x="51" y="28"/>
                    </a:cubicBezTo>
                    <a:cubicBezTo>
                      <a:pt x="53" y="30"/>
                      <a:pt x="57" y="31"/>
                      <a:pt x="60" y="33"/>
                    </a:cubicBezTo>
                    <a:cubicBezTo>
                      <a:pt x="57" y="37"/>
                      <a:pt x="55" y="42"/>
                      <a:pt x="5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6862EAA7-56CA-40A6-BC43-749E33E53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8261" y="4070751"/>
                <a:ext cx="161365" cy="137008"/>
              </a:xfrm>
              <a:custGeom>
                <a:avLst/>
                <a:gdLst>
                  <a:gd name="T0" fmla="*/ 72 w 72"/>
                  <a:gd name="T1" fmla="*/ 17 h 66"/>
                  <a:gd name="T2" fmla="*/ 65 w 72"/>
                  <a:gd name="T3" fmla="*/ 9 h 66"/>
                  <a:gd name="T4" fmla="*/ 59 w 72"/>
                  <a:gd name="T5" fmla="*/ 0 h 66"/>
                  <a:gd name="T6" fmla="*/ 58 w 72"/>
                  <a:gd name="T7" fmla="*/ 0 h 66"/>
                  <a:gd name="T8" fmla="*/ 57 w 72"/>
                  <a:gd name="T9" fmla="*/ 0 h 66"/>
                  <a:gd name="T10" fmla="*/ 31 w 72"/>
                  <a:gd name="T11" fmla="*/ 8 h 66"/>
                  <a:gd name="T12" fmla="*/ 4 w 72"/>
                  <a:gd name="T13" fmla="*/ 19 h 66"/>
                  <a:gd name="T14" fmla="*/ 4 w 72"/>
                  <a:gd name="T15" fmla="*/ 23 h 66"/>
                  <a:gd name="T16" fmla="*/ 2 w 72"/>
                  <a:gd name="T17" fmla="*/ 25 h 66"/>
                  <a:gd name="T18" fmla="*/ 8 w 72"/>
                  <a:gd name="T19" fmla="*/ 45 h 66"/>
                  <a:gd name="T20" fmla="*/ 24 w 72"/>
                  <a:gd name="T21" fmla="*/ 65 h 66"/>
                  <a:gd name="T22" fmla="*/ 29 w 72"/>
                  <a:gd name="T23" fmla="*/ 63 h 66"/>
                  <a:gd name="T24" fmla="*/ 32 w 72"/>
                  <a:gd name="T25" fmla="*/ 62 h 66"/>
                  <a:gd name="T26" fmla="*/ 55 w 72"/>
                  <a:gd name="T27" fmla="*/ 41 h 66"/>
                  <a:gd name="T28" fmla="*/ 72 w 72"/>
                  <a:gd name="T29" fmla="*/ 20 h 66"/>
                  <a:gd name="T30" fmla="*/ 72 w 72"/>
                  <a:gd name="T31" fmla="*/ 19 h 66"/>
                  <a:gd name="T32" fmla="*/ 72 w 72"/>
                  <a:gd name="T33" fmla="*/ 17 h 66"/>
                  <a:gd name="T34" fmla="*/ 46 w 72"/>
                  <a:gd name="T35" fmla="*/ 38 h 66"/>
                  <a:gd name="T36" fmla="*/ 26 w 72"/>
                  <a:gd name="T37" fmla="*/ 57 h 66"/>
                  <a:gd name="T38" fmla="*/ 7 w 72"/>
                  <a:gd name="T39" fmla="*/ 26 h 66"/>
                  <a:gd name="T40" fmla="*/ 7 w 72"/>
                  <a:gd name="T41" fmla="*/ 25 h 66"/>
                  <a:gd name="T42" fmla="*/ 6 w 72"/>
                  <a:gd name="T43" fmla="*/ 24 h 66"/>
                  <a:gd name="T44" fmla="*/ 7 w 72"/>
                  <a:gd name="T45" fmla="*/ 24 h 66"/>
                  <a:gd name="T46" fmla="*/ 34 w 72"/>
                  <a:gd name="T47" fmla="*/ 14 h 66"/>
                  <a:gd name="T48" fmla="*/ 57 w 72"/>
                  <a:gd name="T49" fmla="*/ 4 h 66"/>
                  <a:gd name="T50" fmla="*/ 67 w 72"/>
                  <a:gd name="T51" fmla="*/ 20 h 66"/>
                  <a:gd name="T52" fmla="*/ 46 w 72"/>
                  <a:gd name="T5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66">
                    <a:moveTo>
                      <a:pt x="72" y="17"/>
                    </a:moveTo>
                    <a:cubicBezTo>
                      <a:pt x="70" y="14"/>
                      <a:pt x="67" y="12"/>
                      <a:pt x="65" y="9"/>
                    </a:cubicBezTo>
                    <a:cubicBezTo>
                      <a:pt x="63" y="6"/>
                      <a:pt x="61" y="3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48" y="1"/>
                      <a:pt x="39" y="4"/>
                      <a:pt x="31" y="8"/>
                    </a:cubicBezTo>
                    <a:cubicBezTo>
                      <a:pt x="22" y="11"/>
                      <a:pt x="13" y="14"/>
                      <a:pt x="4" y="19"/>
                    </a:cubicBezTo>
                    <a:cubicBezTo>
                      <a:pt x="3" y="20"/>
                      <a:pt x="3" y="22"/>
                      <a:pt x="4" y="23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0" y="30"/>
                      <a:pt x="5" y="40"/>
                      <a:pt x="8" y="45"/>
                    </a:cubicBezTo>
                    <a:cubicBezTo>
                      <a:pt x="12" y="52"/>
                      <a:pt x="17" y="60"/>
                      <a:pt x="24" y="65"/>
                    </a:cubicBezTo>
                    <a:cubicBezTo>
                      <a:pt x="26" y="66"/>
                      <a:pt x="28" y="65"/>
                      <a:pt x="29" y="63"/>
                    </a:cubicBezTo>
                    <a:cubicBezTo>
                      <a:pt x="30" y="63"/>
                      <a:pt x="31" y="63"/>
                      <a:pt x="32" y="62"/>
                    </a:cubicBezTo>
                    <a:cubicBezTo>
                      <a:pt x="39" y="55"/>
                      <a:pt x="47" y="48"/>
                      <a:pt x="55" y="41"/>
                    </a:cubicBezTo>
                    <a:cubicBezTo>
                      <a:pt x="62" y="35"/>
                      <a:pt x="69" y="28"/>
                      <a:pt x="72" y="20"/>
                    </a:cubicBezTo>
                    <a:cubicBezTo>
                      <a:pt x="72" y="20"/>
                      <a:pt x="72" y="19"/>
                      <a:pt x="72" y="19"/>
                    </a:cubicBezTo>
                    <a:cubicBezTo>
                      <a:pt x="72" y="18"/>
                      <a:pt x="72" y="17"/>
                      <a:pt x="72" y="17"/>
                    </a:cubicBezTo>
                    <a:close/>
                    <a:moveTo>
                      <a:pt x="46" y="38"/>
                    </a:moveTo>
                    <a:cubicBezTo>
                      <a:pt x="39" y="43"/>
                      <a:pt x="32" y="49"/>
                      <a:pt x="26" y="57"/>
                    </a:cubicBezTo>
                    <a:cubicBezTo>
                      <a:pt x="19" y="47"/>
                      <a:pt x="9" y="38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6" y="22"/>
                      <a:pt x="25" y="18"/>
                      <a:pt x="34" y="14"/>
                    </a:cubicBezTo>
                    <a:cubicBezTo>
                      <a:pt x="42" y="11"/>
                      <a:pt x="50" y="8"/>
                      <a:pt x="57" y="4"/>
                    </a:cubicBezTo>
                    <a:cubicBezTo>
                      <a:pt x="58" y="10"/>
                      <a:pt x="62" y="16"/>
                      <a:pt x="67" y="20"/>
                    </a:cubicBezTo>
                    <a:cubicBezTo>
                      <a:pt x="60" y="26"/>
                      <a:pt x="53" y="32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49BD8D7E-E05C-43CE-B214-28CF3E5D1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269" y="4210804"/>
                <a:ext cx="149186" cy="138531"/>
              </a:xfrm>
              <a:custGeom>
                <a:avLst/>
                <a:gdLst>
                  <a:gd name="T0" fmla="*/ 66 w 67"/>
                  <a:gd name="T1" fmla="*/ 12 h 67"/>
                  <a:gd name="T2" fmla="*/ 60 w 67"/>
                  <a:gd name="T3" fmla="*/ 6 h 67"/>
                  <a:gd name="T4" fmla="*/ 52 w 67"/>
                  <a:gd name="T5" fmla="*/ 0 h 67"/>
                  <a:gd name="T6" fmla="*/ 49 w 67"/>
                  <a:gd name="T7" fmla="*/ 1 h 67"/>
                  <a:gd name="T8" fmla="*/ 47 w 67"/>
                  <a:gd name="T9" fmla="*/ 1 h 67"/>
                  <a:gd name="T10" fmla="*/ 1 w 67"/>
                  <a:gd name="T11" fmla="*/ 34 h 67"/>
                  <a:gd name="T12" fmla="*/ 2 w 67"/>
                  <a:gd name="T13" fmla="*/ 40 h 67"/>
                  <a:gd name="T14" fmla="*/ 15 w 67"/>
                  <a:gd name="T15" fmla="*/ 56 h 67"/>
                  <a:gd name="T16" fmla="*/ 38 w 67"/>
                  <a:gd name="T17" fmla="*/ 67 h 67"/>
                  <a:gd name="T18" fmla="*/ 41 w 67"/>
                  <a:gd name="T19" fmla="*/ 62 h 67"/>
                  <a:gd name="T20" fmla="*/ 45 w 67"/>
                  <a:gd name="T21" fmla="*/ 61 h 67"/>
                  <a:gd name="T22" fmla="*/ 66 w 67"/>
                  <a:gd name="T23" fmla="*/ 14 h 67"/>
                  <a:gd name="T24" fmla="*/ 66 w 67"/>
                  <a:gd name="T25" fmla="*/ 13 h 67"/>
                  <a:gd name="T26" fmla="*/ 66 w 67"/>
                  <a:gd name="T27" fmla="*/ 12 h 67"/>
                  <a:gd name="T28" fmla="*/ 38 w 67"/>
                  <a:gd name="T29" fmla="*/ 58 h 67"/>
                  <a:gd name="T30" fmla="*/ 38 w 67"/>
                  <a:gd name="T31" fmla="*/ 60 h 67"/>
                  <a:gd name="T32" fmla="*/ 21 w 67"/>
                  <a:gd name="T33" fmla="*/ 52 h 67"/>
                  <a:gd name="T34" fmla="*/ 7 w 67"/>
                  <a:gd name="T35" fmla="*/ 40 h 67"/>
                  <a:gd name="T36" fmla="*/ 50 w 67"/>
                  <a:gd name="T37" fmla="*/ 4 h 67"/>
                  <a:gd name="T38" fmla="*/ 50 w 67"/>
                  <a:gd name="T39" fmla="*/ 4 h 67"/>
                  <a:gd name="T40" fmla="*/ 56 w 67"/>
                  <a:gd name="T41" fmla="*/ 11 h 67"/>
                  <a:gd name="T42" fmla="*/ 61 w 67"/>
                  <a:gd name="T43" fmla="*/ 15 h 67"/>
                  <a:gd name="T44" fmla="*/ 38 w 67"/>
                  <a:gd name="T45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67">
                    <a:moveTo>
                      <a:pt x="66" y="12"/>
                    </a:moveTo>
                    <a:cubicBezTo>
                      <a:pt x="65" y="9"/>
                      <a:pt x="62" y="8"/>
                      <a:pt x="60" y="6"/>
                    </a:cubicBezTo>
                    <a:cubicBezTo>
                      <a:pt x="57" y="5"/>
                      <a:pt x="55" y="2"/>
                      <a:pt x="52" y="0"/>
                    </a:cubicBezTo>
                    <a:cubicBezTo>
                      <a:pt x="51" y="0"/>
                      <a:pt x="49" y="0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32" y="12"/>
                      <a:pt x="15" y="22"/>
                      <a:pt x="1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3" y="46"/>
                      <a:pt x="10" y="52"/>
                      <a:pt x="15" y="56"/>
                    </a:cubicBezTo>
                    <a:cubicBezTo>
                      <a:pt x="21" y="61"/>
                      <a:pt x="30" y="67"/>
                      <a:pt x="38" y="67"/>
                    </a:cubicBezTo>
                    <a:cubicBezTo>
                      <a:pt x="41" y="67"/>
                      <a:pt x="42" y="64"/>
                      <a:pt x="41" y="62"/>
                    </a:cubicBezTo>
                    <a:cubicBezTo>
                      <a:pt x="42" y="62"/>
                      <a:pt x="44" y="62"/>
                      <a:pt x="45" y="61"/>
                    </a:cubicBezTo>
                    <a:cubicBezTo>
                      <a:pt x="54" y="47"/>
                      <a:pt x="61" y="30"/>
                      <a:pt x="66" y="14"/>
                    </a:cubicBezTo>
                    <a:cubicBezTo>
                      <a:pt x="66" y="14"/>
                      <a:pt x="66" y="14"/>
                      <a:pt x="66" y="13"/>
                    </a:cubicBezTo>
                    <a:cubicBezTo>
                      <a:pt x="67" y="13"/>
                      <a:pt x="67" y="12"/>
                      <a:pt x="66" y="12"/>
                    </a:cubicBezTo>
                    <a:close/>
                    <a:moveTo>
                      <a:pt x="38" y="58"/>
                    </a:moveTo>
                    <a:cubicBezTo>
                      <a:pt x="38" y="59"/>
                      <a:pt x="38" y="59"/>
                      <a:pt x="38" y="60"/>
                    </a:cubicBezTo>
                    <a:cubicBezTo>
                      <a:pt x="33" y="57"/>
                      <a:pt x="26" y="56"/>
                      <a:pt x="21" y="52"/>
                    </a:cubicBezTo>
                    <a:cubicBezTo>
                      <a:pt x="16" y="49"/>
                      <a:pt x="10" y="45"/>
                      <a:pt x="7" y="40"/>
                    </a:cubicBezTo>
                    <a:cubicBezTo>
                      <a:pt x="23" y="31"/>
                      <a:pt x="37" y="17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7" y="12"/>
                      <a:pt x="59" y="14"/>
                      <a:pt x="61" y="15"/>
                    </a:cubicBezTo>
                    <a:cubicBezTo>
                      <a:pt x="52" y="28"/>
                      <a:pt x="44" y="43"/>
                      <a:pt x="3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4A0C500A-3878-4270-905F-7D25C070041C}"/>
                </a:ext>
              </a:extLst>
            </p:cNvPr>
            <p:cNvGrpSpPr/>
            <p:nvPr/>
          </p:nvGrpSpPr>
          <p:grpSpPr>
            <a:xfrm>
              <a:off x="7020230" y="4771775"/>
              <a:ext cx="1260472" cy="1156955"/>
              <a:chOff x="4876817" y="4136211"/>
              <a:chExt cx="1260472" cy="1156955"/>
            </a:xfrm>
            <a:solidFill>
              <a:schemeClr val="bg1"/>
            </a:solidFill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F2226F64-C7C9-49BD-BFDE-1B88E7A85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289" y="4542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7A499B2-8348-4F0A-8E07-BC8BF6C42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6817" y="4136211"/>
                <a:ext cx="634802" cy="1156955"/>
              </a:xfrm>
              <a:custGeom>
                <a:avLst/>
                <a:gdLst>
                  <a:gd name="T0" fmla="*/ 229 w 283"/>
                  <a:gd name="T1" fmla="*/ 388 h 559"/>
                  <a:gd name="T2" fmla="*/ 244 w 283"/>
                  <a:gd name="T3" fmla="*/ 281 h 559"/>
                  <a:gd name="T4" fmla="*/ 259 w 283"/>
                  <a:gd name="T5" fmla="*/ 188 h 559"/>
                  <a:gd name="T6" fmla="*/ 258 w 283"/>
                  <a:gd name="T7" fmla="*/ 96 h 559"/>
                  <a:gd name="T8" fmla="*/ 245 w 283"/>
                  <a:gd name="T9" fmla="*/ 28 h 559"/>
                  <a:gd name="T10" fmla="*/ 134 w 283"/>
                  <a:gd name="T11" fmla="*/ 70 h 559"/>
                  <a:gd name="T12" fmla="*/ 94 w 283"/>
                  <a:gd name="T13" fmla="*/ 75 h 559"/>
                  <a:gd name="T14" fmla="*/ 55 w 283"/>
                  <a:gd name="T15" fmla="*/ 193 h 559"/>
                  <a:gd name="T16" fmla="*/ 1 w 283"/>
                  <a:gd name="T17" fmla="*/ 273 h 559"/>
                  <a:gd name="T18" fmla="*/ 23 w 283"/>
                  <a:gd name="T19" fmla="*/ 352 h 559"/>
                  <a:gd name="T20" fmla="*/ 38 w 283"/>
                  <a:gd name="T21" fmla="*/ 439 h 559"/>
                  <a:gd name="T22" fmla="*/ 151 w 283"/>
                  <a:gd name="T23" fmla="*/ 519 h 559"/>
                  <a:gd name="T24" fmla="*/ 232 w 283"/>
                  <a:gd name="T25" fmla="*/ 507 h 559"/>
                  <a:gd name="T26" fmla="*/ 240 w 283"/>
                  <a:gd name="T27" fmla="*/ 450 h 559"/>
                  <a:gd name="T28" fmla="*/ 231 w 283"/>
                  <a:gd name="T29" fmla="*/ 446 h 559"/>
                  <a:gd name="T30" fmla="*/ 226 w 283"/>
                  <a:gd name="T31" fmla="*/ 446 h 559"/>
                  <a:gd name="T32" fmla="*/ 247 w 283"/>
                  <a:gd name="T33" fmla="*/ 473 h 559"/>
                  <a:gd name="T34" fmla="*/ 227 w 283"/>
                  <a:gd name="T35" fmla="*/ 501 h 559"/>
                  <a:gd name="T36" fmla="*/ 220 w 283"/>
                  <a:gd name="T37" fmla="*/ 503 h 559"/>
                  <a:gd name="T38" fmla="*/ 189 w 283"/>
                  <a:gd name="T39" fmla="*/ 549 h 559"/>
                  <a:gd name="T40" fmla="*/ 159 w 283"/>
                  <a:gd name="T41" fmla="*/ 512 h 559"/>
                  <a:gd name="T42" fmla="*/ 159 w 283"/>
                  <a:gd name="T43" fmla="*/ 507 h 559"/>
                  <a:gd name="T44" fmla="*/ 155 w 283"/>
                  <a:gd name="T45" fmla="*/ 507 h 559"/>
                  <a:gd name="T46" fmla="*/ 121 w 283"/>
                  <a:gd name="T47" fmla="*/ 506 h 559"/>
                  <a:gd name="T48" fmla="*/ 110 w 283"/>
                  <a:gd name="T49" fmla="*/ 470 h 559"/>
                  <a:gd name="T50" fmla="*/ 59 w 283"/>
                  <a:gd name="T51" fmla="*/ 368 h 559"/>
                  <a:gd name="T52" fmla="*/ 32 w 283"/>
                  <a:gd name="T53" fmla="*/ 340 h 559"/>
                  <a:gd name="T54" fmla="*/ 52 w 283"/>
                  <a:gd name="T55" fmla="*/ 316 h 559"/>
                  <a:gd name="T56" fmla="*/ 37 w 283"/>
                  <a:gd name="T57" fmla="*/ 226 h 559"/>
                  <a:gd name="T58" fmla="*/ 60 w 283"/>
                  <a:gd name="T59" fmla="*/ 236 h 559"/>
                  <a:gd name="T60" fmla="*/ 67 w 283"/>
                  <a:gd name="T61" fmla="*/ 202 h 559"/>
                  <a:gd name="T62" fmla="*/ 59 w 283"/>
                  <a:gd name="T63" fmla="*/ 155 h 559"/>
                  <a:gd name="T64" fmla="*/ 97 w 283"/>
                  <a:gd name="T65" fmla="*/ 136 h 559"/>
                  <a:gd name="T66" fmla="*/ 101 w 283"/>
                  <a:gd name="T67" fmla="*/ 131 h 559"/>
                  <a:gd name="T68" fmla="*/ 86 w 283"/>
                  <a:gd name="T69" fmla="*/ 109 h 559"/>
                  <a:gd name="T70" fmla="*/ 120 w 283"/>
                  <a:gd name="T71" fmla="*/ 73 h 559"/>
                  <a:gd name="T72" fmla="*/ 138 w 283"/>
                  <a:gd name="T73" fmla="*/ 90 h 559"/>
                  <a:gd name="T74" fmla="*/ 187 w 283"/>
                  <a:gd name="T75" fmla="*/ 11 h 559"/>
                  <a:gd name="T76" fmla="*/ 227 w 283"/>
                  <a:gd name="T77" fmla="*/ 68 h 559"/>
                  <a:gd name="T78" fmla="*/ 225 w 283"/>
                  <a:gd name="T79" fmla="*/ 74 h 559"/>
                  <a:gd name="T80" fmla="*/ 250 w 283"/>
                  <a:gd name="T81" fmla="*/ 93 h 559"/>
                  <a:gd name="T82" fmla="*/ 232 w 283"/>
                  <a:gd name="T83" fmla="*/ 136 h 559"/>
                  <a:gd name="T84" fmla="*/ 218 w 283"/>
                  <a:gd name="T85" fmla="*/ 214 h 559"/>
                  <a:gd name="T86" fmla="*/ 215 w 283"/>
                  <a:gd name="T87" fmla="*/ 215 h 559"/>
                  <a:gd name="T88" fmla="*/ 249 w 283"/>
                  <a:gd name="T89" fmla="*/ 239 h 559"/>
                  <a:gd name="T90" fmla="*/ 231 w 283"/>
                  <a:gd name="T91" fmla="*/ 287 h 559"/>
                  <a:gd name="T92" fmla="*/ 234 w 283"/>
                  <a:gd name="T93" fmla="*/ 358 h 559"/>
                  <a:gd name="T94" fmla="*/ 229 w 283"/>
                  <a:gd name="T95" fmla="*/ 361 h 559"/>
                  <a:gd name="T96" fmla="*/ 213 w 283"/>
                  <a:gd name="T97" fmla="*/ 386 h 559"/>
                  <a:gd name="T98" fmla="*/ 248 w 283"/>
                  <a:gd name="T99" fmla="*/ 40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3" h="559">
                    <a:moveTo>
                      <a:pt x="263" y="418"/>
                    </a:moveTo>
                    <a:cubicBezTo>
                      <a:pt x="260" y="401"/>
                      <a:pt x="245" y="391"/>
                      <a:pt x="229" y="388"/>
                    </a:cubicBezTo>
                    <a:cubicBezTo>
                      <a:pt x="236" y="382"/>
                      <a:pt x="239" y="373"/>
                      <a:pt x="236" y="363"/>
                    </a:cubicBezTo>
                    <a:cubicBezTo>
                      <a:pt x="276" y="366"/>
                      <a:pt x="283" y="290"/>
                      <a:pt x="244" y="281"/>
                    </a:cubicBezTo>
                    <a:cubicBezTo>
                      <a:pt x="267" y="264"/>
                      <a:pt x="259" y="226"/>
                      <a:pt x="234" y="217"/>
                    </a:cubicBezTo>
                    <a:cubicBezTo>
                      <a:pt x="245" y="211"/>
                      <a:pt x="256" y="198"/>
                      <a:pt x="259" y="188"/>
                    </a:cubicBezTo>
                    <a:cubicBezTo>
                      <a:pt x="266" y="167"/>
                      <a:pt x="257" y="145"/>
                      <a:pt x="240" y="133"/>
                    </a:cubicBezTo>
                    <a:cubicBezTo>
                      <a:pt x="253" y="126"/>
                      <a:pt x="261" y="111"/>
                      <a:pt x="258" y="96"/>
                    </a:cubicBezTo>
                    <a:cubicBezTo>
                      <a:pt x="256" y="84"/>
                      <a:pt x="247" y="73"/>
                      <a:pt x="235" y="69"/>
                    </a:cubicBezTo>
                    <a:cubicBezTo>
                      <a:pt x="246" y="59"/>
                      <a:pt x="250" y="43"/>
                      <a:pt x="245" y="28"/>
                    </a:cubicBezTo>
                    <a:cubicBezTo>
                      <a:pt x="238" y="9"/>
                      <a:pt x="220" y="0"/>
                      <a:pt x="201" y="1"/>
                    </a:cubicBezTo>
                    <a:cubicBezTo>
                      <a:pt x="166" y="1"/>
                      <a:pt x="133" y="35"/>
                      <a:pt x="134" y="70"/>
                    </a:cubicBezTo>
                    <a:cubicBezTo>
                      <a:pt x="132" y="68"/>
                      <a:pt x="129" y="67"/>
                      <a:pt x="127" y="66"/>
                    </a:cubicBezTo>
                    <a:cubicBezTo>
                      <a:pt x="116" y="61"/>
                      <a:pt x="103" y="68"/>
                      <a:pt x="94" y="75"/>
                    </a:cubicBezTo>
                    <a:cubicBezTo>
                      <a:pt x="78" y="88"/>
                      <a:pt x="72" y="115"/>
                      <a:pt x="86" y="129"/>
                    </a:cubicBezTo>
                    <a:cubicBezTo>
                      <a:pt x="57" y="131"/>
                      <a:pt x="37" y="171"/>
                      <a:pt x="55" y="193"/>
                    </a:cubicBezTo>
                    <a:cubicBezTo>
                      <a:pt x="42" y="195"/>
                      <a:pt x="35" y="208"/>
                      <a:pt x="36" y="221"/>
                    </a:cubicBezTo>
                    <a:cubicBezTo>
                      <a:pt x="14" y="224"/>
                      <a:pt x="1" y="253"/>
                      <a:pt x="1" y="273"/>
                    </a:cubicBezTo>
                    <a:cubicBezTo>
                      <a:pt x="0" y="300"/>
                      <a:pt x="17" y="314"/>
                      <a:pt x="39" y="321"/>
                    </a:cubicBezTo>
                    <a:cubicBezTo>
                      <a:pt x="28" y="327"/>
                      <a:pt x="21" y="338"/>
                      <a:pt x="23" y="352"/>
                    </a:cubicBezTo>
                    <a:cubicBezTo>
                      <a:pt x="26" y="363"/>
                      <a:pt x="35" y="371"/>
                      <a:pt x="46" y="372"/>
                    </a:cubicBezTo>
                    <a:cubicBezTo>
                      <a:pt x="29" y="388"/>
                      <a:pt x="30" y="418"/>
                      <a:pt x="38" y="439"/>
                    </a:cubicBezTo>
                    <a:cubicBezTo>
                      <a:pt x="48" y="467"/>
                      <a:pt x="75" y="486"/>
                      <a:pt x="104" y="480"/>
                    </a:cubicBezTo>
                    <a:cubicBezTo>
                      <a:pt x="99" y="505"/>
                      <a:pt x="130" y="532"/>
                      <a:pt x="151" y="519"/>
                    </a:cubicBezTo>
                    <a:cubicBezTo>
                      <a:pt x="150" y="541"/>
                      <a:pt x="174" y="559"/>
                      <a:pt x="196" y="556"/>
                    </a:cubicBezTo>
                    <a:cubicBezTo>
                      <a:pt x="218" y="554"/>
                      <a:pt x="247" y="527"/>
                      <a:pt x="232" y="507"/>
                    </a:cubicBezTo>
                    <a:cubicBezTo>
                      <a:pt x="245" y="508"/>
                      <a:pt x="254" y="498"/>
                      <a:pt x="256" y="483"/>
                    </a:cubicBezTo>
                    <a:cubicBezTo>
                      <a:pt x="257" y="470"/>
                      <a:pt x="251" y="457"/>
                      <a:pt x="240" y="450"/>
                    </a:cubicBezTo>
                    <a:cubicBezTo>
                      <a:pt x="255" y="449"/>
                      <a:pt x="266" y="435"/>
                      <a:pt x="263" y="418"/>
                    </a:cubicBezTo>
                    <a:close/>
                    <a:moveTo>
                      <a:pt x="231" y="446"/>
                    </a:moveTo>
                    <a:cubicBezTo>
                      <a:pt x="230" y="446"/>
                      <a:pt x="230" y="446"/>
                      <a:pt x="229" y="446"/>
                    </a:cubicBezTo>
                    <a:cubicBezTo>
                      <a:pt x="228" y="446"/>
                      <a:pt x="227" y="446"/>
                      <a:pt x="226" y="446"/>
                    </a:cubicBezTo>
                    <a:cubicBezTo>
                      <a:pt x="224" y="446"/>
                      <a:pt x="222" y="450"/>
                      <a:pt x="225" y="451"/>
                    </a:cubicBezTo>
                    <a:cubicBezTo>
                      <a:pt x="235" y="456"/>
                      <a:pt x="244" y="461"/>
                      <a:pt x="247" y="473"/>
                    </a:cubicBezTo>
                    <a:cubicBezTo>
                      <a:pt x="249" y="480"/>
                      <a:pt x="248" y="488"/>
                      <a:pt x="245" y="494"/>
                    </a:cubicBezTo>
                    <a:cubicBezTo>
                      <a:pt x="240" y="501"/>
                      <a:pt x="234" y="502"/>
                      <a:pt x="227" y="501"/>
                    </a:cubicBezTo>
                    <a:cubicBezTo>
                      <a:pt x="226" y="501"/>
                      <a:pt x="225" y="500"/>
                      <a:pt x="224" y="500"/>
                    </a:cubicBezTo>
                    <a:cubicBezTo>
                      <a:pt x="222" y="498"/>
                      <a:pt x="219" y="501"/>
                      <a:pt x="220" y="503"/>
                    </a:cubicBezTo>
                    <a:cubicBezTo>
                      <a:pt x="228" y="515"/>
                      <a:pt x="230" y="527"/>
                      <a:pt x="219" y="537"/>
                    </a:cubicBezTo>
                    <a:cubicBezTo>
                      <a:pt x="211" y="545"/>
                      <a:pt x="200" y="549"/>
                      <a:pt x="189" y="549"/>
                    </a:cubicBezTo>
                    <a:cubicBezTo>
                      <a:pt x="169" y="548"/>
                      <a:pt x="157" y="531"/>
                      <a:pt x="158" y="513"/>
                    </a:cubicBezTo>
                    <a:cubicBezTo>
                      <a:pt x="159" y="512"/>
                      <a:pt x="159" y="512"/>
                      <a:pt x="159" y="512"/>
                    </a:cubicBezTo>
                    <a:cubicBezTo>
                      <a:pt x="160" y="511"/>
                      <a:pt x="160" y="509"/>
                      <a:pt x="159" y="508"/>
                    </a:cubicBezTo>
                    <a:cubicBezTo>
                      <a:pt x="159" y="508"/>
                      <a:pt x="159" y="507"/>
                      <a:pt x="159" y="507"/>
                    </a:cubicBezTo>
                    <a:cubicBezTo>
                      <a:pt x="160" y="505"/>
                      <a:pt x="157" y="503"/>
                      <a:pt x="155" y="505"/>
                    </a:cubicBezTo>
                    <a:cubicBezTo>
                      <a:pt x="155" y="506"/>
                      <a:pt x="155" y="506"/>
                      <a:pt x="155" y="507"/>
                    </a:cubicBezTo>
                    <a:cubicBezTo>
                      <a:pt x="154" y="507"/>
                      <a:pt x="154" y="507"/>
                      <a:pt x="154" y="508"/>
                    </a:cubicBezTo>
                    <a:cubicBezTo>
                      <a:pt x="145" y="518"/>
                      <a:pt x="129" y="515"/>
                      <a:pt x="121" y="506"/>
                    </a:cubicBezTo>
                    <a:cubicBezTo>
                      <a:pt x="112" y="498"/>
                      <a:pt x="108" y="486"/>
                      <a:pt x="114" y="476"/>
                    </a:cubicBezTo>
                    <a:cubicBezTo>
                      <a:pt x="116" y="473"/>
                      <a:pt x="113" y="469"/>
                      <a:pt x="110" y="470"/>
                    </a:cubicBezTo>
                    <a:cubicBezTo>
                      <a:pt x="53" y="491"/>
                      <a:pt x="17" y="404"/>
                      <a:pt x="57" y="369"/>
                    </a:cubicBezTo>
                    <a:cubicBezTo>
                      <a:pt x="58" y="369"/>
                      <a:pt x="58" y="368"/>
                      <a:pt x="59" y="368"/>
                    </a:cubicBezTo>
                    <a:cubicBezTo>
                      <a:pt x="63" y="365"/>
                      <a:pt x="60" y="360"/>
                      <a:pt x="55" y="362"/>
                    </a:cubicBezTo>
                    <a:cubicBezTo>
                      <a:pt x="41" y="368"/>
                      <a:pt x="27" y="356"/>
                      <a:pt x="32" y="340"/>
                    </a:cubicBezTo>
                    <a:cubicBezTo>
                      <a:pt x="34" y="331"/>
                      <a:pt x="43" y="326"/>
                      <a:pt x="52" y="323"/>
                    </a:cubicBezTo>
                    <a:cubicBezTo>
                      <a:pt x="55" y="322"/>
                      <a:pt x="56" y="317"/>
                      <a:pt x="52" y="316"/>
                    </a:cubicBezTo>
                    <a:cubicBezTo>
                      <a:pt x="28" y="312"/>
                      <a:pt x="8" y="300"/>
                      <a:pt x="8" y="273"/>
                    </a:cubicBezTo>
                    <a:cubicBezTo>
                      <a:pt x="9" y="252"/>
                      <a:pt x="21" y="236"/>
                      <a:pt x="37" y="226"/>
                    </a:cubicBezTo>
                    <a:cubicBezTo>
                      <a:pt x="40" y="234"/>
                      <a:pt x="47" y="241"/>
                      <a:pt x="59" y="242"/>
                    </a:cubicBezTo>
                    <a:cubicBezTo>
                      <a:pt x="62" y="242"/>
                      <a:pt x="63" y="237"/>
                      <a:pt x="60" y="236"/>
                    </a:cubicBezTo>
                    <a:cubicBezTo>
                      <a:pt x="52" y="233"/>
                      <a:pt x="47" y="231"/>
                      <a:pt x="44" y="223"/>
                    </a:cubicBezTo>
                    <a:cubicBezTo>
                      <a:pt x="39" y="210"/>
                      <a:pt x="51" y="194"/>
                      <a:pt x="67" y="202"/>
                    </a:cubicBezTo>
                    <a:cubicBezTo>
                      <a:pt x="71" y="204"/>
                      <a:pt x="74" y="197"/>
                      <a:pt x="70" y="196"/>
                    </a:cubicBezTo>
                    <a:cubicBezTo>
                      <a:pt x="54" y="188"/>
                      <a:pt x="52" y="169"/>
                      <a:pt x="59" y="155"/>
                    </a:cubicBezTo>
                    <a:cubicBezTo>
                      <a:pt x="66" y="141"/>
                      <a:pt x="79" y="136"/>
                      <a:pt x="93" y="135"/>
                    </a:cubicBezTo>
                    <a:cubicBezTo>
                      <a:pt x="94" y="135"/>
                      <a:pt x="95" y="136"/>
                      <a:pt x="97" y="136"/>
                    </a:cubicBezTo>
                    <a:cubicBezTo>
                      <a:pt x="98" y="137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1" y="131"/>
                    </a:cubicBezTo>
                    <a:cubicBezTo>
                      <a:pt x="100" y="131"/>
                      <a:pt x="100" y="131"/>
                      <a:pt x="99" y="131"/>
                    </a:cubicBezTo>
                    <a:cubicBezTo>
                      <a:pt x="92" y="125"/>
                      <a:pt x="86" y="120"/>
                      <a:pt x="86" y="109"/>
                    </a:cubicBezTo>
                    <a:cubicBezTo>
                      <a:pt x="86" y="100"/>
                      <a:pt x="90" y="89"/>
                      <a:pt x="97" y="83"/>
                    </a:cubicBezTo>
                    <a:cubicBezTo>
                      <a:pt x="103" y="77"/>
                      <a:pt x="112" y="73"/>
                      <a:pt x="120" y="73"/>
                    </a:cubicBezTo>
                    <a:cubicBezTo>
                      <a:pt x="127" y="73"/>
                      <a:pt x="131" y="77"/>
                      <a:pt x="135" y="81"/>
                    </a:cubicBezTo>
                    <a:cubicBezTo>
                      <a:pt x="136" y="84"/>
                      <a:pt x="137" y="87"/>
                      <a:pt x="138" y="90"/>
                    </a:cubicBezTo>
                    <a:cubicBezTo>
                      <a:pt x="139" y="94"/>
                      <a:pt x="145" y="92"/>
                      <a:pt x="144" y="88"/>
                    </a:cubicBezTo>
                    <a:cubicBezTo>
                      <a:pt x="138" y="54"/>
                      <a:pt x="152" y="21"/>
                      <a:pt x="187" y="11"/>
                    </a:cubicBezTo>
                    <a:cubicBezTo>
                      <a:pt x="203" y="6"/>
                      <a:pt x="221" y="8"/>
                      <a:pt x="232" y="21"/>
                    </a:cubicBezTo>
                    <a:cubicBezTo>
                      <a:pt x="244" y="36"/>
                      <a:pt x="240" y="55"/>
                      <a:pt x="227" y="68"/>
                    </a:cubicBezTo>
                    <a:cubicBezTo>
                      <a:pt x="227" y="68"/>
                      <a:pt x="227" y="68"/>
                      <a:pt x="226" y="68"/>
                    </a:cubicBezTo>
                    <a:cubicBezTo>
                      <a:pt x="223" y="68"/>
                      <a:pt x="223" y="72"/>
                      <a:pt x="225" y="74"/>
                    </a:cubicBezTo>
                    <a:cubicBezTo>
                      <a:pt x="225" y="74"/>
                      <a:pt x="226" y="75"/>
                      <a:pt x="227" y="75"/>
                    </a:cubicBezTo>
                    <a:cubicBezTo>
                      <a:pt x="237" y="78"/>
                      <a:pt x="245" y="83"/>
                      <a:pt x="250" y="93"/>
                    </a:cubicBezTo>
                    <a:cubicBezTo>
                      <a:pt x="255" y="108"/>
                      <a:pt x="247" y="124"/>
                      <a:pt x="233" y="130"/>
                    </a:cubicBezTo>
                    <a:cubicBezTo>
                      <a:pt x="230" y="131"/>
                      <a:pt x="229" y="134"/>
                      <a:pt x="232" y="136"/>
                    </a:cubicBezTo>
                    <a:cubicBezTo>
                      <a:pt x="248" y="145"/>
                      <a:pt x="258" y="163"/>
                      <a:pt x="253" y="182"/>
                    </a:cubicBezTo>
                    <a:cubicBezTo>
                      <a:pt x="250" y="196"/>
                      <a:pt x="234" y="217"/>
                      <a:pt x="218" y="214"/>
                    </a:cubicBezTo>
                    <a:cubicBezTo>
                      <a:pt x="217" y="213"/>
                      <a:pt x="216" y="214"/>
                      <a:pt x="216" y="215"/>
                    </a:cubicBezTo>
                    <a:cubicBezTo>
                      <a:pt x="216" y="215"/>
                      <a:pt x="215" y="215"/>
                      <a:pt x="215" y="215"/>
                    </a:cubicBezTo>
                    <a:cubicBezTo>
                      <a:pt x="212" y="215"/>
                      <a:pt x="212" y="220"/>
                      <a:pt x="215" y="220"/>
                    </a:cubicBezTo>
                    <a:cubicBezTo>
                      <a:pt x="229" y="222"/>
                      <a:pt x="242" y="226"/>
                      <a:pt x="249" y="239"/>
                    </a:cubicBezTo>
                    <a:cubicBezTo>
                      <a:pt x="259" y="256"/>
                      <a:pt x="249" y="277"/>
                      <a:pt x="230" y="281"/>
                    </a:cubicBezTo>
                    <a:cubicBezTo>
                      <a:pt x="226" y="281"/>
                      <a:pt x="227" y="287"/>
                      <a:pt x="231" y="287"/>
                    </a:cubicBezTo>
                    <a:cubicBezTo>
                      <a:pt x="272" y="287"/>
                      <a:pt x="272" y="353"/>
                      <a:pt x="234" y="358"/>
                    </a:cubicBezTo>
                    <a:cubicBezTo>
                      <a:pt x="234" y="358"/>
                      <a:pt x="234" y="358"/>
                      <a:pt x="234" y="358"/>
                    </a:cubicBezTo>
                    <a:cubicBezTo>
                      <a:pt x="233" y="355"/>
                      <a:pt x="228" y="357"/>
                      <a:pt x="228" y="360"/>
                    </a:cubicBezTo>
                    <a:cubicBezTo>
                      <a:pt x="228" y="361"/>
                      <a:pt x="229" y="361"/>
                      <a:pt x="229" y="361"/>
                    </a:cubicBezTo>
                    <a:cubicBezTo>
                      <a:pt x="232" y="377"/>
                      <a:pt x="228" y="386"/>
                      <a:pt x="216" y="386"/>
                    </a:cubicBezTo>
                    <a:cubicBezTo>
                      <a:pt x="215" y="386"/>
                      <a:pt x="214" y="386"/>
                      <a:pt x="213" y="386"/>
                    </a:cubicBezTo>
                    <a:cubicBezTo>
                      <a:pt x="209" y="386"/>
                      <a:pt x="209" y="393"/>
                      <a:pt x="213" y="393"/>
                    </a:cubicBezTo>
                    <a:cubicBezTo>
                      <a:pt x="226" y="393"/>
                      <a:pt x="239" y="396"/>
                      <a:pt x="248" y="405"/>
                    </a:cubicBezTo>
                    <a:cubicBezTo>
                      <a:pt x="261" y="420"/>
                      <a:pt x="256" y="450"/>
                      <a:pt x="231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9AFAC405-8F46-4859-A463-1906AC4F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227" y="4236683"/>
                <a:ext cx="281627" cy="283150"/>
              </a:xfrm>
              <a:custGeom>
                <a:avLst/>
                <a:gdLst>
                  <a:gd name="T0" fmla="*/ 125 w 126"/>
                  <a:gd name="T1" fmla="*/ 9 h 137"/>
                  <a:gd name="T2" fmla="*/ 95 w 126"/>
                  <a:gd name="T3" fmla="*/ 28 h 137"/>
                  <a:gd name="T4" fmla="*/ 97 w 126"/>
                  <a:gd name="T5" fmla="*/ 82 h 137"/>
                  <a:gd name="T6" fmla="*/ 63 w 126"/>
                  <a:gd name="T7" fmla="*/ 80 h 137"/>
                  <a:gd name="T8" fmla="*/ 57 w 126"/>
                  <a:gd name="T9" fmla="*/ 50 h 137"/>
                  <a:gd name="T10" fmla="*/ 51 w 126"/>
                  <a:gd name="T11" fmla="*/ 49 h 137"/>
                  <a:gd name="T12" fmla="*/ 35 w 126"/>
                  <a:gd name="T13" fmla="*/ 55 h 137"/>
                  <a:gd name="T14" fmla="*/ 32 w 126"/>
                  <a:gd name="T15" fmla="*/ 61 h 137"/>
                  <a:gd name="T16" fmla="*/ 50 w 126"/>
                  <a:gd name="T17" fmla="*/ 62 h 137"/>
                  <a:gd name="T18" fmla="*/ 58 w 126"/>
                  <a:gd name="T19" fmla="*/ 82 h 137"/>
                  <a:gd name="T20" fmla="*/ 54 w 126"/>
                  <a:gd name="T21" fmla="*/ 84 h 137"/>
                  <a:gd name="T22" fmla="*/ 39 w 126"/>
                  <a:gd name="T23" fmla="*/ 117 h 137"/>
                  <a:gd name="T24" fmla="*/ 22 w 126"/>
                  <a:gd name="T25" fmla="*/ 107 h 137"/>
                  <a:gd name="T26" fmla="*/ 0 w 126"/>
                  <a:gd name="T27" fmla="*/ 124 h 137"/>
                  <a:gd name="T28" fmla="*/ 7 w 126"/>
                  <a:gd name="T29" fmla="*/ 125 h 137"/>
                  <a:gd name="T30" fmla="*/ 39 w 126"/>
                  <a:gd name="T31" fmla="*/ 133 h 137"/>
                  <a:gd name="T32" fmla="*/ 47 w 126"/>
                  <a:gd name="T33" fmla="*/ 132 h 137"/>
                  <a:gd name="T34" fmla="*/ 54 w 126"/>
                  <a:gd name="T35" fmla="*/ 96 h 137"/>
                  <a:gd name="T36" fmla="*/ 103 w 126"/>
                  <a:gd name="T37" fmla="*/ 93 h 137"/>
                  <a:gd name="T38" fmla="*/ 108 w 126"/>
                  <a:gd name="T39" fmla="*/ 87 h 137"/>
                  <a:gd name="T40" fmla="*/ 125 w 126"/>
                  <a:gd name="T41" fmla="*/ 11 h 137"/>
                  <a:gd name="T42" fmla="*/ 125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25" y="9"/>
                    </a:moveTo>
                    <a:cubicBezTo>
                      <a:pt x="111" y="0"/>
                      <a:pt x="99" y="16"/>
                      <a:pt x="95" y="28"/>
                    </a:cubicBezTo>
                    <a:cubicBezTo>
                      <a:pt x="89" y="46"/>
                      <a:pt x="91" y="65"/>
                      <a:pt x="97" y="82"/>
                    </a:cubicBezTo>
                    <a:cubicBezTo>
                      <a:pt x="86" y="78"/>
                      <a:pt x="74" y="76"/>
                      <a:pt x="63" y="80"/>
                    </a:cubicBezTo>
                    <a:cubicBezTo>
                      <a:pt x="55" y="71"/>
                      <a:pt x="55" y="62"/>
                      <a:pt x="57" y="50"/>
                    </a:cubicBezTo>
                    <a:cubicBezTo>
                      <a:pt x="58" y="46"/>
                      <a:pt x="51" y="44"/>
                      <a:pt x="51" y="49"/>
                    </a:cubicBezTo>
                    <a:cubicBezTo>
                      <a:pt x="49" y="58"/>
                      <a:pt x="42" y="58"/>
                      <a:pt x="35" y="55"/>
                    </a:cubicBezTo>
                    <a:cubicBezTo>
                      <a:pt x="32" y="54"/>
                      <a:pt x="29" y="59"/>
                      <a:pt x="32" y="61"/>
                    </a:cubicBezTo>
                    <a:cubicBezTo>
                      <a:pt x="37" y="66"/>
                      <a:pt x="44" y="65"/>
                      <a:pt x="50" y="62"/>
                    </a:cubicBezTo>
                    <a:cubicBezTo>
                      <a:pt x="50" y="70"/>
                      <a:pt x="52" y="78"/>
                      <a:pt x="58" y="82"/>
                    </a:cubicBezTo>
                    <a:cubicBezTo>
                      <a:pt x="57" y="82"/>
                      <a:pt x="56" y="83"/>
                      <a:pt x="54" y="84"/>
                    </a:cubicBezTo>
                    <a:cubicBezTo>
                      <a:pt x="43" y="92"/>
                      <a:pt x="40" y="104"/>
                      <a:pt x="39" y="117"/>
                    </a:cubicBezTo>
                    <a:cubicBezTo>
                      <a:pt x="35" y="112"/>
                      <a:pt x="29" y="108"/>
                      <a:pt x="22" y="107"/>
                    </a:cubicBezTo>
                    <a:cubicBezTo>
                      <a:pt x="11" y="106"/>
                      <a:pt x="1" y="113"/>
                      <a:pt x="0" y="124"/>
                    </a:cubicBezTo>
                    <a:cubicBezTo>
                      <a:pt x="0" y="128"/>
                      <a:pt x="6" y="129"/>
                      <a:pt x="7" y="125"/>
                    </a:cubicBezTo>
                    <a:cubicBezTo>
                      <a:pt x="14" y="104"/>
                      <a:pt x="34" y="121"/>
                      <a:pt x="39" y="133"/>
                    </a:cubicBezTo>
                    <a:cubicBezTo>
                      <a:pt x="41" y="137"/>
                      <a:pt x="47" y="137"/>
                      <a:pt x="47" y="132"/>
                    </a:cubicBezTo>
                    <a:cubicBezTo>
                      <a:pt x="46" y="120"/>
                      <a:pt x="46" y="106"/>
                      <a:pt x="54" y="96"/>
                    </a:cubicBezTo>
                    <a:cubicBezTo>
                      <a:pt x="66" y="80"/>
                      <a:pt x="87" y="85"/>
                      <a:pt x="103" y="93"/>
                    </a:cubicBezTo>
                    <a:cubicBezTo>
                      <a:pt x="106" y="94"/>
                      <a:pt x="110" y="91"/>
                      <a:pt x="108" y="87"/>
                    </a:cubicBezTo>
                    <a:cubicBezTo>
                      <a:pt x="97" y="65"/>
                      <a:pt x="91" y="17"/>
                      <a:pt x="125" y="11"/>
                    </a:cubicBezTo>
                    <a:cubicBezTo>
                      <a:pt x="126" y="11"/>
                      <a:pt x="126" y="9"/>
                      <a:pt x="12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0B6109E1-B893-4128-BBC8-050330AB6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902" y="4347811"/>
                <a:ext cx="376010" cy="625670"/>
              </a:xfrm>
              <a:custGeom>
                <a:avLst/>
                <a:gdLst>
                  <a:gd name="T0" fmla="*/ 164 w 168"/>
                  <a:gd name="T1" fmla="*/ 7 h 302"/>
                  <a:gd name="T2" fmla="*/ 160 w 168"/>
                  <a:gd name="T3" fmla="*/ 3 h 302"/>
                  <a:gd name="T4" fmla="*/ 145 w 168"/>
                  <a:gd name="T5" fmla="*/ 48 h 302"/>
                  <a:gd name="T6" fmla="*/ 149 w 168"/>
                  <a:gd name="T7" fmla="*/ 59 h 302"/>
                  <a:gd name="T8" fmla="*/ 152 w 168"/>
                  <a:gd name="T9" fmla="*/ 66 h 302"/>
                  <a:gd name="T10" fmla="*/ 86 w 168"/>
                  <a:gd name="T11" fmla="*/ 87 h 302"/>
                  <a:gd name="T12" fmla="*/ 82 w 168"/>
                  <a:gd name="T13" fmla="*/ 93 h 302"/>
                  <a:gd name="T14" fmla="*/ 83 w 168"/>
                  <a:gd name="T15" fmla="*/ 128 h 302"/>
                  <a:gd name="T16" fmla="*/ 45 w 168"/>
                  <a:gd name="T17" fmla="*/ 129 h 302"/>
                  <a:gd name="T18" fmla="*/ 41 w 168"/>
                  <a:gd name="T19" fmla="*/ 135 h 302"/>
                  <a:gd name="T20" fmla="*/ 50 w 168"/>
                  <a:gd name="T21" fmla="*/ 179 h 302"/>
                  <a:gd name="T22" fmla="*/ 6 w 168"/>
                  <a:gd name="T23" fmla="*/ 191 h 302"/>
                  <a:gd name="T24" fmla="*/ 3 w 168"/>
                  <a:gd name="T25" fmla="*/ 198 h 302"/>
                  <a:gd name="T26" fmla="*/ 55 w 168"/>
                  <a:gd name="T27" fmla="*/ 141 h 302"/>
                  <a:gd name="T28" fmla="*/ 91 w 168"/>
                  <a:gd name="T29" fmla="*/ 130 h 302"/>
                  <a:gd name="T30" fmla="*/ 95 w 168"/>
                  <a:gd name="T31" fmla="*/ 100 h 302"/>
                  <a:gd name="T32" fmla="*/ 125 w 168"/>
                  <a:gd name="T33" fmla="*/ 96 h 302"/>
                  <a:gd name="T34" fmla="*/ 147 w 168"/>
                  <a:gd name="T35" fmla="*/ 155 h 302"/>
                  <a:gd name="T36" fmla="*/ 130 w 168"/>
                  <a:gd name="T37" fmla="*/ 187 h 302"/>
                  <a:gd name="T38" fmla="*/ 152 w 168"/>
                  <a:gd name="T39" fmla="*/ 216 h 302"/>
                  <a:gd name="T40" fmla="*/ 122 w 168"/>
                  <a:gd name="T41" fmla="*/ 261 h 302"/>
                  <a:gd name="T42" fmla="*/ 148 w 168"/>
                  <a:gd name="T43" fmla="*/ 288 h 302"/>
                  <a:gd name="T44" fmla="*/ 147 w 168"/>
                  <a:gd name="T45" fmla="*/ 288 h 302"/>
                  <a:gd name="T46" fmla="*/ 133 w 168"/>
                  <a:gd name="T47" fmla="*/ 245 h 302"/>
                  <a:gd name="T48" fmla="*/ 162 w 168"/>
                  <a:gd name="T49" fmla="*/ 221 h 302"/>
                  <a:gd name="T50" fmla="*/ 163 w 168"/>
                  <a:gd name="T51" fmla="*/ 214 h 302"/>
                  <a:gd name="T52" fmla="*/ 138 w 168"/>
                  <a:gd name="T53" fmla="*/ 191 h 302"/>
                  <a:gd name="T54" fmla="*/ 158 w 168"/>
                  <a:gd name="T55" fmla="*/ 154 h 302"/>
                  <a:gd name="T56" fmla="*/ 156 w 168"/>
                  <a:gd name="T57" fmla="*/ 150 h 302"/>
                  <a:gd name="T58" fmla="*/ 125 w 168"/>
                  <a:gd name="T59" fmla="*/ 108 h 302"/>
                  <a:gd name="T60" fmla="*/ 139 w 168"/>
                  <a:gd name="T61" fmla="*/ 86 h 302"/>
                  <a:gd name="T62" fmla="*/ 140 w 168"/>
                  <a:gd name="T63" fmla="*/ 85 h 302"/>
                  <a:gd name="T64" fmla="*/ 159 w 168"/>
                  <a:gd name="T65" fmla="*/ 74 h 302"/>
                  <a:gd name="T66" fmla="*/ 161 w 168"/>
                  <a:gd name="T67" fmla="*/ 70 h 302"/>
                  <a:gd name="T68" fmla="*/ 164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164" y="7"/>
                    </a:moveTo>
                    <a:cubicBezTo>
                      <a:pt x="168" y="5"/>
                      <a:pt x="163" y="0"/>
                      <a:pt x="160" y="3"/>
                    </a:cubicBezTo>
                    <a:cubicBezTo>
                      <a:pt x="146" y="14"/>
                      <a:pt x="142" y="31"/>
                      <a:pt x="145" y="48"/>
                    </a:cubicBezTo>
                    <a:cubicBezTo>
                      <a:pt x="146" y="52"/>
                      <a:pt x="147" y="55"/>
                      <a:pt x="149" y="59"/>
                    </a:cubicBezTo>
                    <a:cubicBezTo>
                      <a:pt x="150" y="62"/>
                      <a:pt x="151" y="64"/>
                      <a:pt x="152" y="66"/>
                    </a:cubicBezTo>
                    <a:cubicBezTo>
                      <a:pt x="135" y="82"/>
                      <a:pt x="112" y="105"/>
                      <a:pt x="86" y="87"/>
                    </a:cubicBezTo>
                    <a:cubicBezTo>
                      <a:pt x="83" y="84"/>
                      <a:pt x="79" y="90"/>
                      <a:pt x="82" y="93"/>
                    </a:cubicBezTo>
                    <a:cubicBezTo>
                      <a:pt x="92" y="102"/>
                      <a:pt x="93" y="118"/>
                      <a:pt x="83" y="128"/>
                    </a:cubicBezTo>
                    <a:cubicBezTo>
                      <a:pt x="72" y="138"/>
                      <a:pt x="56" y="136"/>
                      <a:pt x="45" y="129"/>
                    </a:cubicBezTo>
                    <a:cubicBezTo>
                      <a:pt x="42" y="127"/>
                      <a:pt x="38" y="132"/>
                      <a:pt x="41" y="135"/>
                    </a:cubicBezTo>
                    <a:cubicBezTo>
                      <a:pt x="54" y="145"/>
                      <a:pt x="59" y="164"/>
                      <a:pt x="50" y="179"/>
                    </a:cubicBezTo>
                    <a:cubicBezTo>
                      <a:pt x="41" y="194"/>
                      <a:pt x="22" y="197"/>
                      <a:pt x="6" y="191"/>
                    </a:cubicBezTo>
                    <a:cubicBezTo>
                      <a:pt x="2" y="190"/>
                      <a:pt x="0" y="196"/>
                      <a:pt x="3" y="198"/>
                    </a:cubicBezTo>
                    <a:cubicBezTo>
                      <a:pt x="42" y="216"/>
                      <a:pt x="73" y="173"/>
                      <a:pt x="55" y="141"/>
                    </a:cubicBezTo>
                    <a:cubicBezTo>
                      <a:pt x="68" y="144"/>
                      <a:pt x="82" y="141"/>
                      <a:pt x="91" y="130"/>
                    </a:cubicBezTo>
                    <a:cubicBezTo>
                      <a:pt x="98" y="122"/>
                      <a:pt x="99" y="110"/>
                      <a:pt x="95" y="100"/>
                    </a:cubicBezTo>
                    <a:cubicBezTo>
                      <a:pt x="105" y="103"/>
                      <a:pt x="116" y="101"/>
                      <a:pt x="125" y="96"/>
                    </a:cubicBezTo>
                    <a:cubicBezTo>
                      <a:pt x="113" y="119"/>
                      <a:pt x="121" y="151"/>
                      <a:pt x="147" y="155"/>
                    </a:cubicBezTo>
                    <a:cubicBezTo>
                      <a:pt x="137" y="162"/>
                      <a:pt x="129" y="173"/>
                      <a:pt x="130" y="187"/>
                    </a:cubicBezTo>
                    <a:cubicBezTo>
                      <a:pt x="132" y="200"/>
                      <a:pt x="142" y="209"/>
                      <a:pt x="152" y="216"/>
                    </a:cubicBezTo>
                    <a:cubicBezTo>
                      <a:pt x="134" y="223"/>
                      <a:pt x="121" y="240"/>
                      <a:pt x="122" y="261"/>
                    </a:cubicBezTo>
                    <a:cubicBezTo>
                      <a:pt x="122" y="270"/>
                      <a:pt x="134" y="302"/>
                      <a:pt x="148" y="288"/>
                    </a:cubicBezTo>
                    <a:cubicBezTo>
                      <a:pt x="148" y="288"/>
                      <a:pt x="148" y="287"/>
                      <a:pt x="147" y="288"/>
                    </a:cubicBezTo>
                    <a:cubicBezTo>
                      <a:pt x="127" y="292"/>
                      <a:pt x="130" y="253"/>
                      <a:pt x="133" y="245"/>
                    </a:cubicBezTo>
                    <a:cubicBezTo>
                      <a:pt x="139" y="232"/>
                      <a:pt x="149" y="224"/>
                      <a:pt x="162" y="221"/>
                    </a:cubicBezTo>
                    <a:cubicBezTo>
                      <a:pt x="165" y="220"/>
                      <a:pt x="166" y="216"/>
                      <a:pt x="163" y="214"/>
                    </a:cubicBezTo>
                    <a:cubicBezTo>
                      <a:pt x="153" y="209"/>
                      <a:pt x="142" y="202"/>
                      <a:pt x="138" y="191"/>
                    </a:cubicBezTo>
                    <a:cubicBezTo>
                      <a:pt x="132" y="175"/>
                      <a:pt x="143" y="161"/>
                      <a:pt x="158" y="154"/>
                    </a:cubicBezTo>
                    <a:cubicBezTo>
                      <a:pt x="160" y="153"/>
                      <a:pt x="159" y="149"/>
                      <a:pt x="156" y="150"/>
                    </a:cubicBezTo>
                    <a:cubicBezTo>
                      <a:pt x="133" y="151"/>
                      <a:pt x="120" y="129"/>
                      <a:pt x="125" y="108"/>
                    </a:cubicBezTo>
                    <a:cubicBezTo>
                      <a:pt x="128" y="99"/>
                      <a:pt x="132" y="92"/>
                      <a:pt x="139" y="86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6" y="80"/>
                      <a:pt x="152" y="76"/>
                      <a:pt x="159" y="74"/>
                    </a:cubicBezTo>
                    <a:cubicBezTo>
                      <a:pt x="161" y="73"/>
                      <a:pt x="162" y="71"/>
                      <a:pt x="161" y="70"/>
                    </a:cubicBezTo>
                    <a:cubicBezTo>
                      <a:pt x="149" y="49"/>
                      <a:pt x="144" y="24"/>
                      <a:pt x="16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C4C16FC3-58B5-4B8E-A134-8D4133F4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303" y="4850174"/>
                <a:ext cx="353176" cy="333386"/>
              </a:xfrm>
              <a:custGeom>
                <a:avLst/>
                <a:gdLst>
                  <a:gd name="T0" fmla="*/ 154 w 158"/>
                  <a:gd name="T1" fmla="*/ 107 h 161"/>
                  <a:gd name="T2" fmla="*/ 132 w 158"/>
                  <a:gd name="T3" fmla="*/ 57 h 161"/>
                  <a:gd name="T4" fmla="*/ 127 w 158"/>
                  <a:gd name="T5" fmla="*/ 54 h 161"/>
                  <a:gd name="T6" fmla="*/ 144 w 158"/>
                  <a:gd name="T7" fmla="*/ 111 h 161"/>
                  <a:gd name="T8" fmla="*/ 132 w 158"/>
                  <a:gd name="T9" fmla="*/ 140 h 161"/>
                  <a:gd name="T10" fmla="*/ 107 w 158"/>
                  <a:gd name="T11" fmla="*/ 123 h 161"/>
                  <a:gd name="T12" fmla="*/ 82 w 158"/>
                  <a:gd name="T13" fmla="*/ 127 h 161"/>
                  <a:gd name="T14" fmla="*/ 24 w 158"/>
                  <a:gd name="T15" fmla="*/ 79 h 161"/>
                  <a:gd name="T16" fmla="*/ 34 w 158"/>
                  <a:gd name="T17" fmla="*/ 25 h 161"/>
                  <a:gd name="T18" fmla="*/ 2 w 158"/>
                  <a:gd name="T19" fmla="*/ 5 h 161"/>
                  <a:gd name="T20" fmla="*/ 3 w 158"/>
                  <a:gd name="T21" fmla="*/ 8 h 161"/>
                  <a:gd name="T22" fmla="*/ 12 w 158"/>
                  <a:gd name="T23" fmla="*/ 84 h 161"/>
                  <a:gd name="T24" fmla="*/ 17 w 158"/>
                  <a:gd name="T25" fmla="*/ 89 h 161"/>
                  <a:gd name="T26" fmla="*/ 73 w 158"/>
                  <a:gd name="T27" fmla="*/ 137 h 161"/>
                  <a:gd name="T28" fmla="*/ 80 w 158"/>
                  <a:gd name="T29" fmla="*/ 140 h 161"/>
                  <a:gd name="T30" fmla="*/ 136 w 158"/>
                  <a:gd name="T31" fmla="*/ 158 h 161"/>
                  <a:gd name="T32" fmla="*/ 142 w 158"/>
                  <a:gd name="T33" fmla="*/ 155 h 161"/>
                  <a:gd name="T34" fmla="*/ 154 w 158"/>
                  <a:gd name="T35" fmla="*/ 114 h 161"/>
                  <a:gd name="T36" fmla="*/ 154 w 158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161">
                    <a:moveTo>
                      <a:pt x="154" y="107"/>
                    </a:moveTo>
                    <a:cubicBezTo>
                      <a:pt x="131" y="101"/>
                      <a:pt x="121" y="78"/>
                      <a:pt x="132" y="57"/>
                    </a:cubicBezTo>
                    <a:cubicBezTo>
                      <a:pt x="134" y="53"/>
                      <a:pt x="129" y="50"/>
                      <a:pt x="127" y="54"/>
                    </a:cubicBezTo>
                    <a:cubicBezTo>
                      <a:pt x="114" y="75"/>
                      <a:pt x="123" y="101"/>
                      <a:pt x="144" y="111"/>
                    </a:cubicBezTo>
                    <a:cubicBezTo>
                      <a:pt x="134" y="118"/>
                      <a:pt x="131" y="129"/>
                      <a:pt x="132" y="140"/>
                    </a:cubicBezTo>
                    <a:cubicBezTo>
                      <a:pt x="125" y="132"/>
                      <a:pt x="117" y="126"/>
                      <a:pt x="107" y="123"/>
                    </a:cubicBezTo>
                    <a:cubicBezTo>
                      <a:pt x="98" y="121"/>
                      <a:pt x="89" y="123"/>
                      <a:pt x="82" y="127"/>
                    </a:cubicBezTo>
                    <a:cubicBezTo>
                      <a:pt x="84" y="95"/>
                      <a:pt x="55" y="71"/>
                      <a:pt x="24" y="79"/>
                    </a:cubicBezTo>
                    <a:cubicBezTo>
                      <a:pt x="33" y="63"/>
                      <a:pt x="39" y="43"/>
                      <a:pt x="34" y="25"/>
                    </a:cubicBezTo>
                    <a:cubicBezTo>
                      <a:pt x="30" y="11"/>
                      <a:pt x="16" y="0"/>
                      <a:pt x="2" y="5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44" y="10"/>
                      <a:pt x="25" y="64"/>
                      <a:pt x="12" y="84"/>
                    </a:cubicBezTo>
                    <a:cubicBezTo>
                      <a:pt x="10" y="87"/>
                      <a:pt x="14" y="91"/>
                      <a:pt x="17" y="89"/>
                    </a:cubicBezTo>
                    <a:cubicBezTo>
                      <a:pt x="50" y="73"/>
                      <a:pt x="83" y="102"/>
                      <a:pt x="73" y="137"/>
                    </a:cubicBezTo>
                    <a:cubicBezTo>
                      <a:pt x="72" y="141"/>
                      <a:pt x="78" y="143"/>
                      <a:pt x="80" y="140"/>
                    </a:cubicBezTo>
                    <a:cubicBezTo>
                      <a:pt x="97" y="113"/>
                      <a:pt x="125" y="142"/>
                      <a:pt x="136" y="158"/>
                    </a:cubicBezTo>
                    <a:cubicBezTo>
                      <a:pt x="138" y="161"/>
                      <a:pt x="143" y="159"/>
                      <a:pt x="142" y="155"/>
                    </a:cubicBezTo>
                    <a:cubicBezTo>
                      <a:pt x="136" y="140"/>
                      <a:pt x="135" y="120"/>
                      <a:pt x="154" y="114"/>
                    </a:cubicBezTo>
                    <a:cubicBezTo>
                      <a:pt x="158" y="113"/>
                      <a:pt x="158" y="108"/>
                      <a:pt x="15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2B1BF29C-D288-40D8-BACF-4B1BAEC6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941" y="4681198"/>
                <a:ext cx="178110" cy="398845"/>
              </a:xfrm>
              <a:custGeom>
                <a:avLst/>
                <a:gdLst>
                  <a:gd name="T0" fmla="*/ 77 w 79"/>
                  <a:gd name="T1" fmla="*/ 186 h 193"/>
                  <a:gd name="T2" fmla="*/ 62 w 79"/>
                  <a:gd name="T3" fmla="*/ 164 h 193"/>
                  <a:gd name="T4" fmla="*/ 58 w 79"/>
                  <a:gd name="T5" fmla="*/ 162 h 193"/>
                  <a:gd name="T6" fmla="*/ 36 w 79"/>
                  <a:gd name="T7" fmla="*/ 136 h 193"/>
                  <a:gd name="T8" fmla="*/ 33 w 79"/>
                  <a:gd name="T9" fmla="*/ 131 h 193"/>
                  <a:gd name="T10" fmla="*/ 17 w 79"/>
                  <a:gd name="T11" fmla="*/ 110 h 193"/>
                  <a:gd name="T12" fmla="*/ 18 w 79"/>
                  <a:gd name="T13" fmla="*/ 95 h 193"/>
                  <a:gd name="T14" fmla="*/ 33 w 79"/>
                  <a:gd name="T15" fmla="*/ 68 h 193"/>
                  <a:gd name="T16" fmla="*/ 33 w 79"/>
                  <a:gd name="T17" fmla="*/ 62 h 193"/>
                  <a:gd name="T18" fmla="*/ 21 w 79"/>
                  <a:gd name="T19" fmla="*/ 31 h 193"/>
                  <a:gd name="T20" fmla="*/ 46 w 79"/>
                  <a:gd name="T21" fmla="*/ 4 h 193"/>
                  <a:gd name="T22" fmla="*/ 44 w 79"/>
                  <a:gd name="T23" fmla="*/ 1 h 193"/>
                  <a:gd name="T24" fmla="*/ 13 w 79"/>
                  <a:gd name="T25" fmla="*/ 38 h 193"/>
                  <a:gd name="T26" fmla="*/ 26 w 79"/>
                  <a:gd name="T27" fmla="*/ 66 h 193"/>
                  <a:gd name="T28" fmla="*/ 28 w 79"/>
                  <a:gd name="T29" fmla="*/ 137 h 193"/>
                  <a:gd name="T30" fmla="*/ 57 w 79"/>
                  <a:gd name="T31" fmla="*/ 169 h 193"/>
                  <a:gd name="T32" fmla="*/ 73 w 79"/>
                  <a:gd name="T33" fmla="*/ 191 h 193"/>
                  <a:gd name="T34" fmla="*/ 77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77" y="186"/>
                    </a:moveTo>
                    <a:cubicBezTo>
                      <a:pt x="69" y="180"/>
                      <a:pt x="64" y="173"/>
                      <a:pt x="62" y="164"/>
                    </a:cubicBezTo>
                    <a:cubicBezTo>
                      <a:pt x="61" y="162"/>
                      <a:pt x="59" y="161"/>
                      <a:pt x="58" y="162"/>
                    </a:cubicBezTo>
                    <a:cubicBezTo>
                      <a:pt x="39" y="171"/>
                      <a:pt x="25" y="151"/>
                      <a:pt x="36" y="136"/>
                    </a:cubicBezTo>
                    <a:cubicBezTo>
                      <a:pt x="37" y="134"/>
                      <a:pt x="35" y="131"/>
                      <a:pt x="33" y="131"/>
                    </a:cubicBezTo>
                    <a:cubicBezTo>
                      <a:pt x="22" y="131"/>
                      <a:pt x="17" y="119"/>
                      <a:pt x="17" y="110"/>
                    </a:cubicBezTo>
                    <a:cubicBezTo>
                      <a:pt x="17" y="105"/>
                      <a:pt x="17" y="100"/>
                      <a:pt x="18" y="95"/>
                    </a:cubicBezTo>
                    <a:cubicBezTo>
                      <a:pt x="21" y="84"/>
                      <a:pt x="24" y="74"/>
                      <a:pt x="33" y="68"/>
                    </a:cubicBezTo>
                    <a:cubicBezTo>
                      <a:pt x="35" y="66"/>
                      <a:pt x="35" y="63"/>
                      <a:pt x="33" y="62"/>
                    </a:cubicBezTo>
                    <a:cubicBezTo>
                      <a:pt x="18" y="59"/>
                      <a:pt x="17" y="42"/>
                      <a:pt x="21" y="31"/>
                    </a:cubicBezTo>
                    <a:cubicBezTo>
                      <a:pt x="25" y="19"/>
                      <a:pt x="35" y="11"/>
                      <a:pt x="46" y="4"/>
                    </a:cubicBezTo>
                    <a:cubicBezTo>
                      <a:pt x="48" y="3"/>
                      <a:pt x="46" y="0"/>
                      <a:pt x="44" y="1"/>
                    </a:cubicBezTo>
                    <a:cubicBezTo>
                      <a:pt x="27" y="5"/>
                      <a:pt x="15" y="20"/>
                      <a:pt x="13" y="38"/>
                    </a:cubicBezTo>
                    <a:cubicBezTo>
                      <a:pt x="12" y="49"/>
                      <a:pt x="16" y="61"/>
                      <a:pt x="26" y="66"/>
                    </a:cubicBezTo>
                    <a:cubicBezTo>
                      <a:pt x="9" y="84"/>
                      <a:pt x="0" y="130"/>
                      <a:pt x="28" y="137"/>
                    </a:cubicBezTo>
                    <a:cubicBezTo>
                      <a:pt x="19" y="156"/>
                      <a:pt x="37" y="176"/>
                      <a:pt x="57" y="169"/>
                    </a:cubicBezTo>
                    <a:cubicBezTo>
                      <a:pt x="60" y="178"/>
                      <a:pt x="65" y="185"/>
                      <a:pt x="73" y="191"/>
                    </a:cubicBezTo>
                    <a:cubicBezTo>
                      <a:pt x="76" y="193"/>
                      <a:pt x="79" y="188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E47C39EF-286D-4B7C-9B13-A51E2F8A3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235" y="4656841"/>
                <a:ext cx="91339" cy="313596"/>
              </a:xfrm>
              <a:custGeom>
                <a:avLst/>
                <a:gdLst>
                  <a:gd name="T0" fmla="*/ 9 w 41"/>
                  <a:gd name="T1" fmla="*/ 108 h 152"/>
                  <a:gd name="T2" fmla="*/ 13 w 41"/>
                  <a:gd name="T3" fmla="*/ 52 h 152"/>
                  <a:gd name="T4" fmla="*/ 28 w 41"/>
                  <a:gd name="T5" fmla="*/ 3 h 152"/>
                  <a:gd name="T6" fmla="*/ 23 w 41"/>
                  <a:gd name="T7" fmla="*/ 6 h 152"/>
                  <a:gd name="T8" fmla="*/ 8 w 41"/>
                  <a:gd name="T9" fmla="*/ 48 h 152"/>
                  <a:gd name="T10" fmla="*/ 7 w 41"/>
                  <a:gd name="T11" fmla="*/ 53 h 152"/>
                  <a:gd name="T12" fmla="*/ 2 w 41"/>
                  <a:gd name="T13" fmla="*/ 106 h 152"/>
                  <a:gd name="T14" fmla="*/ 2 w 41"/>
                  <a:gd name="T15" fmla="*/ 111 h 152"/>
                  <a:gd name="T16" fmla="*/ 22 w 41"/>
                  <a:gd name="T17" fmla="*/ 149 h 152"/>
                  <a:gd name="T18" fmla="*/ 24 w 41"/>
                  <a:gd name="T19" fmla="*/ 151 h 152"/>
                  <a:gd name="T20" fmla="*/ 9 w 41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52">
                    <a:moveTo>
                      <a:pt x="9" y="108"/>
                    </a:moveTo>
                    <a:cubicBezTo>
                      <a:pt x="25" y="93"/>
                      <a:pt x="27" y="70"/>
                      <a:pt x="13" y="52"/>
                    </a:cubicBezTo>
                    <a:cubicBezTo>
                      <a:pt x="29" y="41"/>
                      <a:pt x="36" y="21"/>
                      <a:pt x="28" y="3"/>
                    </a:cubicBezTo>
                    <a:cubicBezTo>
                      <a:pt x="27" y="0"/>
                      <a:pt x="21" y="2"/>
                      <a:pt x="23" y="6"/>
                    </a:cubicBezTo>
                    <a:cubicBezTo>
                      <a:pt x="28" y="22"/>
                      <a:pt x="24" y="39"/>
                      <a:pt x="8" y="48"/>
                    </a:cubicBezTo>
                    <a:cubicBezTo>
                      <a:pt x="6" y="49"/>
                      <a:pt x="6" y="51"/>
                      <a:pt x="7" y="53"/>
                    </a:cubicBezTo>
                    <a:cubicBezTo>
                      <a:pt x="22" y="69"/>
                      <a:pt x="20" y="93"/>
                      <a:pt x="2" y="106"/>
                    </a:cubicBezTo>
                    <a:cubicBezTo>
                      <a:pt x="1" y="107"/>
                      <a:pt x="0" y="110"/>
                      <a:pt x="2" y="111"/>
                    </a:cubicBezTo>
                    <a:cubicBezTo>
                      <a:pt x="17" y="118"/>
                      <a:pt x="35" y="131"/>
                      <a:pt x="22" y="149"/>
                    </a:cubicBezTo>
                    <a:cubicBezTo>
                      <a:pt x="21" y="150"/>
                      <a:pt x="23" y="152"/>
                      <a:pt x="24" y="151"/>
                    </a:cubicBezTo>
                    <a:cubicBezTo>
                      <a:pt x="41" y="135"/>
                      <a:pt x="24" y="116"/>
                      <a:pt x="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72D784BF-A3D6-49DD-B7B4-9C0F3A9AB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6161" y="4136211"/>
                <a:ext cx="633281" cy="1156955"/>
              </a:xfrm>
              <a:custGeom>
                <a:avLst/>
                <a:gdLst>
                  <a:gd name="T0" fmla="*/ 27 w 282"/>
                  <a:gd name="T1" fmla="*/ 483 h 559"/>
                  <a:gd name="T2" fmla="*/ 87 w 282"/>
                  <a:gd name="T3" fmla="*/ 556 h 559"/>
                  <a:gd name="T4" fmla="*/ 179 w 282"/>
                  <a:gd name="T5" fmla="*/ 480 h 559"/>
                  <a:gd name="T6" fmla="*/ 237 w 282"/>
                  <a:gd name="T7" fmla="*/ 372 h 559"/>
                  <a:gd name="T8" fmla="*/ 244 w 282"/>
                  <a:gd name="T9" fmla="*/ 321 h 559"/>
                  <a:gd name="T10" fmla="*/ 247 w 282"/>
                  <a:gd name="T11" fmla="*/ 221 h 559"/>
                  <a:gd name="T12" fmla="*/ 197 w 282"/>
                  <a:gd name="T13" fmla="*/ 129 h 559"/>
                  <a:gd name="T14" fmla="*/ 156 w 282"/>
                  <a:gd name="T15" fmla="*/ 66 h 559"/>
                  <a:gd name="T16" fmla="*/ 82 w 282"/>
                  <a:gd name="T17" fmla="*/ 1 h 559"/>
                  <a:gd name="T18" fmla="*/ 48 w 282"/>
                  <a:gd name="T19" fmla="*/ 69 h 559"/>
                  <a:gd name="T20" fmla="*/ 43 w 282"/>
                  <a:gd name="T21" fmla="*/ 133 h 559"/>
                  <a:gd name="T22" fmla="*/ 49 w 282"/>
                  <a:gd name="T23" fmla="*/ 217 h 559"/>
                  <a:gd name="T24" fmla="*/ 46 w 282"/>
                  <a:gd name="T25" fmla="*/ 363 h 559"/>
                  <a:gd name="T26" fmla="*/ 20 w 282"/>
                  <a:gd name="T27" fmla="*/ 418 h 559"/>
                  <a:gd name="T28" fmla="*/ 35 w 282"/>
                  <a:gd name="T29" fmla="*/ 405 h 559"/>
                  <a:gd name="T30" fmla="*/ 70 w 282"/>
                  <a:gd name="T31" fmla="*/ 386 h 559"/>
                  <a:gd name="T32" fmla="*/ 54 w 282"/>
                  <a:gd name="T33" fmla="*/ 361 h 559"/>
                  <a:gd name="T34" fmla="*/ 48 w 282"/>
                  <a:gd name="T35" fmla="*/ 358 h 559"/>
                  <a:gd name="T36" fmla="*/ 52 w 282"/>
                  <a:gd name="T37" fmla="*/ 287 h 559"/>
                  <a:gd name="T38" fmla="*/ 33 w 282"/>
                  <a:gd name="T39" fmla="*/ 239 h 559"/>
                  <a:gd name="T40" fmla="*/ 68 w 282"/>
                  <a:gd name="T41" fmla="*/ 215 h 559"/>
                  <a:gd name="T42" fmla="*/ 65 w 282"/>
                  <a:gd name="T43" fmla="*/ 214 h 559"/>
                  <a:gd name="T44" fmla="*/ 51 w 282"/>
                  <a:gd name="T45" fmla="*/ 136 h 559"/>
                  <a:gd name="T46" fmla="*/ 33 w 282"/>
                  <a:gd name="T47" fmla="*/ 93 h 559"/>
                  <a:gd name="T48" fmla="*/ 58 w 282"/>
                  <a:gd name="T49" fmla="*/ 74 h 559"/>
                  <a:gd name="T50" fmla="*/ 56 w 282"/>
                  <a:gd name="T51" fmla="*/ 68 h 559"/>
                  <a:gd name="T52" fmla="*/ 95 w 282"/>
                  <a:gd name="T53" fmla="*/ 11 h 559"/>
                  <a:gd name="T54" fmla="*/ 145 w 282"/>
                  <a:gd name="T55" fmla="*/ 90 h 559"/>
                  <a:gd name="T56" fmla="*/ 163 w 282"/>
                  <a:gd name="T57" fmla="*/ 73 h 559"/>
                  <a:gd name="T58" fmla="*/ 197 w 282"/>
                  <a:gd name="T59" fmla="*/ 109 h 559"/>
                  <a:gd name="T60" fmla="*/ 182 w 282"/>
                  <a:gd name="T61" fmla="*/ 131 h 559"/>
                  <a:gd name="T62" fmla="*/ 186 w 282"/>
                  <a:gd name="T63" fmla="*/ 136 h 559"/>
                  <a:gd name="T64" fmla="*/ 224 w 282"/>
                  <a:gd name="T65" fmla="*/ 155 h 559"/>
                  <a:gd name="T66" fmla="*/ 216 w 282"/>
                  <a:gd name="T67" fmla="*/ 202 h 559"/>
                  <a:gd name="T68" fmla="*/ 223 w 282"/>
                  <a:gd name="T69" fmla="*/ 236 h 559"/>
                  <a:gd name="T70" fmla="*/ 246 w 282"/>
                  <a:gd name="T71" fmla="*/ 226 h 559"/>
                  <a:gd name="T72" fmla="*/ 231 w 282"/>
                  <a:gd name="T73" fmla="*/ 316 h 559"/>
                  <a:gd name="T74" fmla="*/ 251 w 282"/>
                  <a:gd name="T75" fmla="*/ 340 h 559"/>
                  <a:gd name="T76" fmla="*/ 224 w 282"/>
                  <a:gd name="T77" fmla="*/ 368 h 559"/>
                  <a:gd name="T78" fmla="*/ 173 w 282"/>
                  <a:gd name="T79" fmla="*/ 470 h 559"/>
                  <a:gd name="T80" fmla="*/ 162 w 282"/>
                  <a:gd name="T81" fmla="*/ 506 h 559"/>
                  <a:gd name="T82" fmla="*/ 128 w 282"/>
                  <a:gd name="T83" fmla="*/ 507 h 559"/>
                  <a:gd name="T84" fmla="*/ 124 w 282"/>
                  <a:gd name="T85" fmla="*/ 507 h 559"/>
                  <a:gd name="T86" fmla="*/ 124 w 282"/>
                  <a:gd name="T87" fmla="*/ 512 h 559"/>
                  <a:gd name="T88" fmla="*/ 93 w 282"/>
                  <a:gd name="T89" fmla="*/ 549 h 559"/>
                  <a:gd name="T90" fmla="*/ 62 w 282"/>
                  <a:gd name="T91" fmla="*/ 503 h 559"/>
                  <a:gd name="T92" fmla="*/ 56 w 282"/>
                  <a:gd name="T93" fmla="*/ 501 h 559"/>
                  <a:gd name="T94" fmla="*/ 36 w 282"/>
                  <a:gd name="T95" fmla="*/ 473 h 559"/>
                  <a:gd name="T96" fmla="*/ 57 w 282"/>
                  <a:gd name="T97" fmla="*/ 446 h 559"/>
                  <a:gd name="T98" fmla="*/ 52 w 282"/>
                  <a:gd name="T99" fmla="*/ 4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2" h="559">
                    <a:moveTo>
                      <a:pt x="43" y="450"/>
                    </a:moveTo>
                    <a:cubicBezTo>
                      <a:pt x="32" y="457"/>
                      <a:pt x="26" y="470"/>
                      <a:pt x="27" y="483"/>
                    </a:cubicBezTo>
                    <a:cubicBezTo>
                      <a:pt x="28" y="498"/>
                      <a:pt x="38" y="508"/>
                      <a:pt x="51" y="507"/>
                    </a:cubicBezTo>
                    <a:cubicBezTo>
                      <a:pt x="36" y="527"/>
                      <a:pt x="65" y="554"/>
                      <a:pt x="87" y="556"/>
                    </a:cubicBezTo>
                    <a:cubicBezTo>
                      <a:pt x="109" y="559"/>
                      <a:pt x="132" y="541"/>
                      <a:pt x="132" y="519"/>
                    </a:cubicBezTo>
                    <a:cubicBezTo>
                      <a:pt x="153" y="532"/>
                      <a:pt x="184" y="505"/>
                      <a:pt x="179" y="480"/>
                    </a:cubicBezTo>
                    <a:cubicBezTo>
                      <a:pt x="208" y="486"/>
                      <a:pt x="234" y="467"/>
                      <a:pt x="245" y="439"/>
                    </a:cubicBezTo>
                    <a:cubicBezTo>
                      <a:pt x="253" y="418"/>
                      <a:pt x="253" y="388"/>
                      <a:pt x="237" y="372"/>
                    </a:cubicBezTo>
                    <a:cubicBezTo>
                      <a:pt x="247" y="371"/>
                      <a:pt x="257" y="363"/>
                      <a:pt x="259" y="352"/>
                    </a:cubicBezTo>
                    <a:cubicBezTo>
                      <a:pt x="262" y="338"/>
                      <a:pt x="255" y="327"/>
                      <a:pt x="244" y="321"/>
                    </a:cubicBezTo>
                    <a:cubicBezTo>
                      <a:pt x="266" y="314"/>
                      <a:pt x="282" y="300"/>
                      <a:pt x="282" y="273"/>
                    </a:cubicBezTo>
                    <a:cubicBezTo>
                      <a:pt x="281" y="253"/>
                      <a:pt x="268" y="224"/>
                      <a:pt x="247" y="221"/>
                    </a:cubicBezTo>
                    <a:cubicBezTo>
                      <a:pt x="248" y="208"/>
                      <a:pt x="241" y="195"/>
                      <a:pt x="228" y="193"/>
                    </a:cubicBezTo>
                    <a:cubicBezTo>
                      <a:pt x="246" y="171"/>
                      <a:pt x="226" y="131"/>
                      <a:pt x="197" y="129"/>
                    </a:cubicBezTo>
                    <a:cubicBezTo>
                      <a:pt x="211" y="115"/>
                      <a:pt x="205" y="88"/>
                      <a:pt x="189" y="75"/>
                    </a:cubicBezTo>
                    <a:cubicBezTo>
                      <a:pt x="180" y="68"/>
                      <a:pt x="167" y="61"/>
                      <a:pt x="156" y="66"/>
                    </a:cubicBezTo>
                    <a:cubicBezTo>
                      <a:pt x="153" y="67"/>
                      <a:pt x="151" y="68"/>
                      <a:pt x="149" y="70"/>
                    </a:cubicBezTo>
                    <a:cubicBezTo>
                      <a:pt x="150" y="35"/>
                      <a:pt x="117" y="1"/>
                      <a:pt x="82" y="1"/>
                    </a:cubicBezTo>
                    <a:cubicBezTo>
                      <a:pt x="63" y="0"/>
                      <a:pt x="45" y="9"/>
                      <a:pt x="38" y="28"/>
                    </a:cubicBezTo>
                    <a:cubicBezTo>
                      <a:pt x="33" y="43"/>
                      <a:pt x="37" y="59"/>
                      <a:pt x="48" y="69"/>
                    </a:cubicBezTo>
                    <a:cubicBezTo>
                      <a:pt x="36" y="73"/>
                      <a:pt x="27" y="84"/>
                      <a:pt x="25" y="96"/>
                    </a:cubicBezTo>
                    <a:cubicBezTo>
                      <a:pt x="22" y="111"/>
                      <a:pt x="30" y="126"/>
                      <a:pt x="43" y="133"/>
                    </a:cubicBezTo>
                    <a:cubicBezTo>
                      <a:pt x="25" y="145"/>
                      <a:pt x="16" y="167"/>
                      <a:pt x="24" y="188"/>
                    </a:cubicBezTo>
                    <a:cubicBezTo>
                      <a:pt x="27" y="198"/>
                      <a:pt x="37" y="211"/>
                      <a:pt x="49" y="217"/>
                    </a:cubicBezTo>
                    <a:cubicBezTo>
                      <a:pt x="23" y="226"/>
                      <a:pt x="15" y="264"/>
                      <a:pt x="39" y="281"/>
                    </a:cubicBezTo>
                    <a:cubicBezTo>
                      <a:pt x="0" y="290"/>
                      <a:pt x="7" y="366"/>
                      <a:pt x="46" y="363"/>
                    </a:cubicBezTo>
                    <a:cubicBezTo>
                      <a:pt x="43" y="373"/>
                      <a:pt x="46" y="382"/>
                      <a:pt x="54" y="388"/>
                    </a:cubicBezTo>
                    <a:cubicBezTo>
                      <a:pt x="38" y="391"/>
                      <a:pt x="23" y="401"/>
                      <a:pt x="20" y="418"/>
                    </a:cubicBezTo>
                    <a:cubicBezTo>
                      <a:pt x="17" y="435"/>
                      <a:pt x="28" y="449"/>
                      <a:pt x="43" y="450"/>
                    </a:cubicBezTo>
                    <a:close/>
                    <a:moveTo>
                      <a:pt x="35" y="405"/>
                    </a:moveTo>
                    <a:cubicBezTo>
                      <a:pt x="44" y="396"/>
                      <a:pt x="57" y="393"/>
                      <a:pt x="70" y="393"/>
                    </a:cubicBezTo>
                    <a:cubicBezTo>
                      <a:pt x="74" y="393"/>
                      <a:pt x="74" y="386"/>
                      <a:pt x="70" y="386"/>
                    </a:cubicBezTo>
                    <a:cubicBezTo>
                      <a:pt x="69" y="386"/>
                      <a:pt x="68" y="386"/>
                      <a:pt x="67" y="386"/>
                    </a:cubicBezTo>
                    <a:cubicBezTo>
                      <a:pt x="55" y="386"/>
                      <a:pt x="50" y="377"/>
                      <a:pt x="54" y="361"/>
                    </a:cubicBez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7"/>
                      <a:pt x="50" y="355"/>
                      <a:pt x="48" y="358"/>
                    </a:cubicBezTo>
                    <a:cubicBezTo>
                      <a:pt x="48" y="358"/>
                      <a:pt x="48" y="358"/>
                      <a:pt x="48" y="358"/>
                    </a:cubicBezTo>
                    <a:cubicBezTo>
                      <a:pt x="11" y="353"/>
                      <a:pt x="11" y="287"/>
                      <a:pt x="52" y="287"/>
                    </a:cubicBezTo>
                    <a:cubicBezTo>
                      <a:pt x="55" y="287"/>
                      <a:pt x="56" y="281"/>
                      <a:pt x="53" y="281"/>
                    </a:cubicBezTo>
                    <a:cubicBezTo>
                      <a:pt x="34" y="277"/>
                      <a:pt x="24" y="256"/>
                      <a:pt x="33" y="239"/>
                    </a:cubicBezTo>
                    <a:cubicBezTo>
                      <a:pt x="41" y="226"/>
                      <a:pt x="54" y="222"/>
                      <a:pt x="68" y="220"/>
                    </a:cubicBezTo>
                    <a:cubicBezTo>
                      <a:pt x="71" y="220"/>
                      <a:pt x="71" y="215"/>
                      <a:pt x="68" y="215"/>
                    </a:cubicBezTo>
                    <a:cubicBezTo>
                      <a:pt x="68" y="215"/>
                      <a:pt x="67" y="215"/>
                      <a:pt x="67" y="215"/>
                    </a:cubicBezTo>
                    <a:cubicBezTo>
                      <a:pt x="67" y="214"/>
                      <a:pt x="66" y="213"/>
                      <a:pt x="65" y="214"/>
                    </a:cubicBezTo>
                    <a:cubicBezTo>
                      <a:pt x="49" y="217"/>
                      <a:pt x="33" y="196"/>
                      <a:pt x="29" y="182"/>
                    </a:cubicBezTo>
                    <a:cubicBezTo>
                      <a:pt x="25" y="163"/>
                      <a:pt x="35" y="145"/>
                      <a:pt x="51" y="136"/>
                    </a:cubicBezTo>
                    <a:cubicBezTo>
                      <a:pt x="54" y="134"/>
                      <a:pt x="53" y="131"/>
                      <a:pt x="50" y="130"/>
                    </a:cubicBezTo>
                    <a:cubicBezTo>
                      <a:pt x="35" y="124"/>
                      <a:pt x="27" y="108"/>
                      <a:pt x="33" y="93"/>
                    </a:cubicBezTo>
                    <a:cubicBezTo>
                      <a:pt x="37" y="83"/>
                      <a:pt x="46" y="78"/>
                      <a:pt x="56" y="75"/>
                    </a:cubicBezTo>
                    <a:cubicBezTo>
                      <a:pt x="57" y="75"/>
                      <a:pt x="57" y="74"/>
                      <a:pt x="58" y="74"/>
                    </a:cubicBezTo>
                    <a:cubicBezTo>
                      <a:pt x="60" y="72"/>
                      <a:pt x="60" y="68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43" y="55"/>
                      <a:pt x="38" y="36"/>
                      <a:pt x="51" y="21"/>
                    </a:cubicBezTo>
                    <a:cubicBezTo>
                      <a:pt x="62" y="8"/>
                      <a:pt x="80" y="6"/>
                      <a:pt x="95" y="11"/>
                    </a:cubicBezTo>
                    <a:cubicBezTo>
                      <a:pt x="131" y="21"/>
                      <a:pt x="144" y="54"/>
                      <a:pt x="139" y="88"/>
                    </a:cubicBezTo>
                    <a:cubicBezTo>
                      <a:pt x="138" y="92"/>
                      <a:pt x="143" y="94"/>
                      <a:pt x="145" y="90"/>
                    </a:cubicBezTo>
                    <a:cubicBezTo>
                      <a:pt x="146" y="87"/>
                      <a:pt x="147" y="84"/>
                      <a:pt x="148" y="81"/>
                    </a:cubicBezTo>
                    <a:cubicBezTo>
                      <a:pt x="151" y="77"/>
                      <a:pt x="156" y="73"/>
                      <a:pt x="163" y="73"/>
                    </a:cubicBezTo>
                    <a:cubicBezTo>
                      <a:pt x="171" y="73"/>
                      <a:pt x="180" y="77"/>
                      <a:pt x="186" y="83"/>
                    </a:cubicBezTo>
                    <a:cubicBezTo>
                      <a:pt x="193" y="89"/>
                      <a:pt x="197" y="100"/>
                      <a:pt x="197" y="109"/>
                    </a:cubicBezTo>
                    <a:cubicBezTo>
                      <a:pt x="197" y="120"/>
                      <a:pt x="191" y="125"/>
                      <a:pt x="183" y="131"/>
                    </a:cubicBezTo>
                    <a:cubicBezTo>
                      <a:pt x="183" y="131"/>
                      <a:pt x="183" y="131"/>
                      <a:pt x="182" y="131"/>
                    </a:cubicBezTo>
                    <a:cubicBezTo>
                      <a:pt x="181" y="132"/>
                      <a:pt x="181" y="134"/>
                      <a:pt x="182" y="134"/>
                    </a:cubicBezTo>
                    <a:cubicBezTo>
                      <a:pt x="183" y="135"/>
                      <a:pt x="184" y="137"/>
                      <a:pt x="186" y="136"/>
                    </a:cubicBezTo>
                    <a:cubicBezTo>
                      <a:pt x="187" y="136"/>
                      <a:pt x="188" y="135"/>
                      <a:pt x="190" y="135"/>
                    </a:cubicBezTo>
                    <a:cubicBezTo>
                      <a:pt x="204" y="136"/>
                      <a:pt x="216" y="141"/>
                      <a:pt x="224" y="155"/>
                    </a:cubicBezTo>
                    <a:cubicBezTo>
                      <a:pt x="231" y="169"/>
                      <a:pt x="229" y="188"/>
                      <a:pt x="213" y="196"/>
                    </a:cubicBezTo>
                    <a:cubicBezTo>
                      <a:pt x="208" y="197"/>
                      <a:pt x="212" y="204"/>
                      <a:pt x="216" y="202"/>
                    </a:cubicBezTo>
                    <a:cubicBezTo>
                      <a:pt x="232" y="194"/>
                      <a:pt x="243" y="210"/>
                      <a:pt x="238" y="223"/>
                    </a:cubicBezTo>
                    <a:cubicBezTo>
                      <a:pt x="235" y="231"/>
                      <a:pt x="231" y="233"/>
                      <a:pt x="223" y="236"/>
                    </a:cubicBezTo>
                    <a:cubicBezTo>
                      <a:pt x="220" y="237"/>
                      <a:pt x="220" y="242"/>
                      <a:pt x="224" y="242"/>
                    </a:cubicBezTo>
                    <a:cubicBezTo>
                      <a:pt x="236" y="241"/>
                      <a:pt x="243" y="234"/>
                      <a:pt x="246" y="226"/>
                    </a:cubicBezTo>
                    <a:cubicBezTo>
                      <a:pt x="262" y="236"/>
                      <a:pt x="274" y="252"/>
                      <a:pt x="274" y="273"/>
                    </a:cubicBezTo>
                    <a:cubicBezTo>
                      <a:pt x="275" y="300"/>
                      <a:pt x="255" y="312"/>
                      <a:pt x="231" y="316"/>
                    </a:cubicBezTo>
                    <a:cubicBezTo>
                      <a:pt x="227" y="317"/>
                      <a:pt x="228" y="322"/>
                      <a:pt x="231" y="323"/>
                    </a:cubicBezTo>
                    <a:cubicBezTo>
                      <a:pt x="240" y="326"/>
                      <a:pt x="248" y="331"/>
                      <a:pt x="251" y="340"/>
                    </a:cubicBezTo>
                    <a:cubicBezTo>
                      <a:pt x="256" y="356"/>
                      <a:pt x="242" y="368"/>
                      <a:pt x="227" y="362"/>
                    </a:cubicBezTo>
                    <a:cubicBezTo>
                      <a:pt x="223" y="360"/>
                      <a:pt x="220" y="365"/>
                      <a:pt x="224" y="368"/>
                    </a:cubicBezTo>
                    <a:cubicBezTo>
                      <a:pt x="224" y="368"/>
                      <a:pt x="225" y="369"/>
                      <a:pt x="226" y="369"/>
                    </a:cubicBezTo>
                    <a:cubicBezTo>
                      <a:pt x="266" y="404"/>
                      <a:pt x="229" y="491"/>
                      <a:pt x="173" y="470"/>
                    </a:cubicBezTo>
                    <a:cubicBezTo>
                      <a:pt x="170" y="469"/>
                      <a:pt x="167" y="473"/>
                      <a:pt x="169" y="476"/>
                    </a:cubicBezTo>
                    <a:cubicBezTo>
                      <a:pt x="175" y="486"/>
                      <a:pt x="170" y="498"/>
                      <a:pt x="162" y="506"/>
                    </a:cubicBezTo>
                    <a:cubicBezTo>
                      <a:pt x="153" y="515"/>
                      <a:pt x="138" y="518"/>
                      <a:pt x="129" y="508"/>
                    </a:cubicBezTo>
                    <a:cubicBezTo>
                      <a:pt x="129" y="507"/>
                      <a:pt x="129" y="507"/>
                      <a:pt x="128" y="507"/>
                    </a:cubicBezTo>
                    <a:cubicBezTo>
                      <a:pt x="128" y="506"/>
                      <a:pt x="128" y="506"/>
                      <a:pt x="127" y="505"/>
                    </a:cubicBezTo>
                    <a:cubicBezTo>
                      <a:pt x="126" y="503"/>
                      <a:pt x="123" y="505"/>
                      <a:pt x="124" y="507"/>
                    </a:cubicBezTo>
                    <a:cubicBezTo>
                      <a:pt x="124" y="507"/>
                      <a:pt x="124" y="508"/>
                      <a:pt x="124" y="508"/>
                    </a:cubicBezTo>
                    <a:cubicBezTo>
                      <a:pt x="123" y="509"/>
                      <a:pt x="123" y="511"/>
                      <a:pt x="124" y="512"/>
                    </a:cubicBezTo>
                    <a:cubicBezTo>
                      <a:pt x="124" y="512"/>
                      <a:pt x="124" y="512"/>
                      <a:pt x="124" y="513"/>
                    </a:cubicBezTo>
                    <a:cubicBezTo>
                      <a:pt x="125" y="531"/>
                      <a:pt x="114" y="548"/>
                      <a:pt x="93" y="549"/>
                    </a:cubicBezTo>
                    <a:cubicBezTo>
                      <a:pt x="83" y="549"/>
                      <a:pt x="71" y="545"/>
                      <a:pt x="64" y="537"/>
                    </a:cubicBezTo>
                    <a:cubicBezTo>
                      <a:pt x="53" y="527"/>
                      <a:pt x="55" y="515"/>
                      <a:pt x="62" y="503"/>
                    </a:cubicBezTo>
                    <a:cubicBezTo>
                      <a:pt x="64" y="501"/>
                      <a:pt x="61" y="498"/>
                      <a:pt x="59" y="500"/>
                    </a:cubicBezTo>
                    <a:cubicBezTo>
                      <a:pt x="58" y="500"/>
                      <a:pt x="57" y="501"/>
                      <a:pt x="56" y="501"/>
                    </a:cubicBezTo>
                    <a:cubicBezTo>
                      <a:pt x="49" y="502"/>
                      <a:pt x="42" y="501"/>
                      <a:pt x="38" y="494"/>
                    </a:cubicBezTo>
                    <a:cubicBezTo>
                      <a:pt x="34" y="488"/>
                      <a:pt x="34" y="480"/>
                      <a:pt x="36" y="473"/>
                    </a:cubicBezTo>
                    <a:cubicBezTo>
                      <a:pt x="39" y="461"/>
                      <a:pt x="48" y="456"/>
                      <a:pt x="58" y="451"/>
                    </a:cubicBezTo>
                    <a:cubicBezTo>
                      <a:pt x="60" y="450"/>
                      <a:pt x="59" y="446"/>
                      <a:pt x="57" y="446"/>
                    </a:cubicBezTo>
                    <a:cubicBezTo>
                      <a:pt x="56" y="446"/>
                      <a:pt x="54" y="446"/>
                      <a:pt x="53" y="446"/>
                    </a:cubicBezTo>
                    <a:cubicBezTo>
                      <a:pt x="53" y="446"/>
                      <a:pt x="53" y="446"/>
                      <a:pt x="52" y="446"/>
                    </a:cubicBezTo>
                    <a:cubicBezTo>
                      <a:pt x="27" y="450"/>
                      <a:pt x="22" y="420"/>
                      <a:pt x="35" y="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A0C283B9-2F03-45C5-994A-D71714A5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927" y="4236683"/>
                <a:ext cx="283150" cy="283150"/>
              </a:xfrm>
              <a:custGeom>
                <a:avLst/>
                <a:gdLst>
                  <a:gd name="T0" fmla="*/ 1 w 126"/>
                  <a:gd name="T1" fmla="*/ 9 h 137"/>
                  <a:gd name="T2" fmla="*/ 30 w 126"/>
                  <a:gd name="T3" fmla="*/ 28 h 137"/>
                  <a:gd name="T4" fmla="*/ 28 w 126"/>
                  <a:gd name="T5" fmla="*/ 82 h 137"/>
                  <a:gd name="T6" fmla="*/ 63 w 126"/>
                  <a:gd name="T7" fmla="*/ 80 h 137"/>
                  <a:gd name="T8" fmla="*/ 69 w 126"/>
                  <a:gd name="T9" fmla="*/ 50 h 137"/>
                  <a:gd name="T10" fmla="*/ 75 w 126"/>
                  <a:gd name="T11" fmla="*/ 49 h 137"/>
                  <a:gd name="T12" fmla="*/ 91 w 126"/>
                  <a:gd name="T13" fmla="*/ 55 h 137"/>
                  <a:gd name="T14" fmla="*/ 94 w 126"/>
                  <a:gd name="T15" fmla="*/ 61 h 137"/>
                  <a:gd name="T16" fmla="*/ 76 w 126"/>
                  <a:gd name="T17" fmla="*/ 62 h 137"/>
                  <a:gd name="T18" fmla="*/ 68 w 126"/>
                  <a:gd name="T19" fmla="*/ 82 h 137"/>
                  <a:gd name="T20" fmla="*/ 71 w 126"/>
                  <a:gd name="T21" fmla="*/ 84 h 137"/>
                  <a:gd name="T22" fmla="*/ 87 w 126"/>
                  <a:gd name="T23" fmla="*/ 117 h 137"/>
                  <a:gd name="T24" fmla="*/ 104 w 126"/>
                  <a:gd name="T25" fmla="*/ 107 h 137"/>
                  <a:gd name="T26" fmla="*/ 125 w 126"/>
                  <a:gd name="T27" fmla="*/ 124 h 137"/>
                  <a:gd name="T28" fmla="*/ 118 w 126"/>
                  <a:gd name="T29" fmla="*/ 125 h 137"/>
                  <a:gd name="T30" fmla="*/ 87 w 126"/>
                  <a:gd name="T31" fmla="*/ 133 h 137"/>
                  <a:gd name="T32" fmla="*/ 79 w 126"/>
                  <a:gd name="T33" fmla="*/ 132 h 137"/>
                  <a:gd name="T34" fmla="*/ 72 w 126"/>
                  <a:gd name="T35" fmla="*/ 96 h 137"/>
                  <a:gd name="T36" fmla="*/ 23 w 126"/>
                  <a:gd name="T37" fmla="*/ 93 h 137"/>
                  <a:gd name="T38" fmla="*/ 18 w 126"/>
                  <a:gd name="T39" fmla="*/ 87 h 137"/>
                  <a:gd name="T40" fmla="*/ 1 w 126"/>
                  <a:gd name="T41" fmla="*/ 11 h 137"/>
                  <a:gd name="T42" fmla="*/ 1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" y="9"/>
                    </a:moveTo>
                    <a:cubicBezTo>
                      <a:pt x="14" y="0"/>
                      <a:pt x="27" y="16"/>
                      <a:pt x="30" y="28"/>
                    </a:cubicBezTo>
                    <a:cubicBezTo>
                      <a:pt x="36" y="46"/>
                      <a:pt x="35" y="65"/>
                      <a:pt x="28" y="82"/>
                    </a:cubicBezTo>
                    <a:cubicBezTo>
                      <a:pt x="40" y="78"/>
                      <a:pt x="52" y="76"/>
                      <a:pt x="63" y="80"/>
                    </a:cubicBezTo>
                    <a:cubicBezTo>
                      <a:pt x="70" y="71"/>
                      <a:pt x="71" y="62"/>
                      <a:pt x="69" y="50"/>
                    </a:cubicBezTo>
                    <a:cubicBezTo>
                      <a:pt x="68" y="46"/>
                      <a:pt x="74" y="44"/>
                      <a:pt x="75" y="49"/>
                    </a:cubicBezTo>
                    <a:cubicBezTo>
                      <a:pt x="77" y="58"/>
                      <a:pt x="84" y="58"/>
                      <a:pt x="91" y="55"/>
                    </a:cubicBezTo>
                    <a:cubicBezTo>
                      <a:pt x="94" y="54"/>
                      <a:pt x="96" y="59"/>
                      <a:pt x="94" y="61"/>
                    </a:cubicBezTo>
                    <a:cubicBezTo>
                      <a:pt x="89" y="66"/>
                      <a:pt x="82" y="65"/>
                      <a:pt x="76" y="62"/>
                    </a:cubicBezTo>
                    <a:cubicBezTo>
                      <a:pt x="76" y="70"/>
                      <a:pt x="74" y="78"/>
                      <a:pt x="68" y="82"/>
                    </a:cubicBezTo>
                    <a:cubicBezTo>
                      <a:pt x="69" y="82"/>
                      <a:pt x="70" y="83"/>
                      <a:pt x="71" y="84"/>
                    </a:cubicBezTo>
                    <a:cubicBezTo>
                      <a:pt x="82" y="92"/>
                      <a:pt x="86" y="104"/>
                      <a:pt x="87" y="117"/>
                    </a:cubicBezTo>
                    <a:cubicBezTo>
                      <a:pt x="91" y="112"/>
                      <a:pt x="97" y="108"/>
                      <a:pt x="104" y="107"/>
                    </a:cubicBezTo>
                    <a:cubicBezTo>
                      <a:pt x="115" y="106"/>
                      <a:pt x="124" y="113"/>
                      <a:pt x="125" y="124"/>
                    </a:cubicBezTo>
                    <a:cubicBezTo>
                      <a:pt x="126" y="128"/>
                      <a:pt x="120" y="129"/>
                      <a:pt x="118" y="125"/>
                    </a:cubicBezTo>
                    <a:cubicBezTo>
                      <a:pt x="112" y="104"/>
                      <a:pt x="91" y="121"/>
                      <a:pt x="87" y="133"/>
                    </a:cubicBezTo>
                    <a:cubicBezTo>
                      <a:pt x="85" y="137"/>
                      <a:pt x="79" y="137"/>
                      <a:pt x="79" y="132"/>
                    </a:cubicBezTo>
                    <a:cubicBezTo>
                      <a:pt x="79" y="120"/>
                      <a:pt x="80" y="106"/>
                      <a:pt x="72" y="96"/>
                    </a:cubicBezTo>
                    <a:cubicBezTo>
                      <a:pt x="59" y="80"/>
                      <a:pt x="39" y="85"/>
                      <a:pt x="23" y="93"/>
                    </a:cubicBezTo>
                    <a:cubicBezTo>
                      <a:pt x="20" y="94"/>
                      <a:pt x="16" y="91"/>
                      <a:pt x="18" y="87"/>
                    </a:cubicBezTo>
                    <a:cubicBezTo>
                      <a:pt x="29" y="65"/>
                      <a:pt x="35" y="17"/>
                      <a:pt x="1" y="11"/>
                    </a:cubicBezTo>
                    <a:cubicBezTo>
                      <a:pt x="0" y="11"/>
                      <a:pt x="0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B1833C8-83AE-4FAB-AA09-801CD88A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870" y="4347811"/>
                <a:ext cx="377533" cy="625670"/>
              </a:xfrm>
              <a:custGeom>
                <a:avLst/>
                <a:gdLst>
                  <a:gd name="T0" fmla="*/ 3 w 168"/>
                  <a:gd name="T1" fmla="*/ 7 h 302"/>
                  <a:gd name="T2" fmla="*/ 8 w 168"/>
                  <a:gd name="T3" fmla="*/ 3 h 302"/>
                  <a:gd name="T4" fmla="*/ 22 w 168"/>
                  <a:gd name="T5" fmla="*/ 48 h 302"/>
                  <a:gd name="T6" fmla="*/ 19 w 168"/>
                  <a:gd name="T7" fmla="*/ 59 h 302"/>
                  <a:gd name="T8" fmla="*/ 16 w 168"/>
                  <a:gd name="T9" fmla="*/ 66 h 302"/>
                  <a:gd name="T10" fmla="*/ 81 w 168"/>
                  <a:gd name="T11" fmla="*/ 87 h 302"/>
                  <a:gd name="T12" fmla="*/ 86 w 168"/>
                  <a:gd name="T13" fmla="*/ 93 h 302"/>
                  <a:gd name="T14" fmla="*/ 85 w 168"/>
                  <a:gd name="T15" fmla="*/ 128 h 302"/>
                  <a:gd name="T16" fmla="*/ 123 w 168"/>
                  <a:gd name="T17" fmla="*/ 129 h 302"/>
                  <a:gd name="T18" fmla="*/ 127 w 168"/>
                  <a:gd name="T19" fmla="*/ 135 h 302"/>
                  <a:gd name="T20" fmla="*/ 118 w 168"/>
                  <a:gd name="T21" fmla="*/ 179 h 302"/>
                  <a:gd name="T22" fmla="*/ 162 w 168"/>
                  <a:gd name="T23" fmla="*/ 191 h 302"/>
                  <a:gd name="T24" fmla="*/ 164 w 168"/>
                  <a:gd name="T25" fmla="*/ 198 h 302"/>
                  <a:gd name="T26" fmla="*/ 112 w 168"/>
                  <a:gd name="T27" fmla="*/ 141 h 302"/>
                  <a:gd name="T28" fmla="*/ 77 w 168"/>
                  <a:gd name="T29" fmla="*/ 130 h 302"/>
                  <a:gd name="T30" fmla="*/ 72 w 168"/>
                  <a:gd name="T31" fmla="*/ 100 h 302"/>
                  <a:gd name="T32" fmla="*/ 43 w 168"/>
                  <a:gd name="T33" fmla="*/ 96 h 302"/>
                  <a:gd name="T34" fmla="*/ 21 w 168"/>
                  <a:gd name="T35" fmla="*/ 155 h 302"/>
                  <a:gd name="T36" fmla="*/ 37 w 168"/>
                  <a:gd name="T37" fmla="*/ 187 h 302"/>
                  <a:gd name="T38" fmla="*/ 15 w 168"/>
                  <a:gd name="T39" fmla="*/ 216 h 302"/>
                  <a:gd name="T40" fmla="*/ 46 w 168"/>
                  <a:gd name="T41" fmla="*/ 261 h 302"/>
                  <a:gd name="T42" fmla="*/ 20 w 168"/>
                  <a:gd name="T43" fmla="*/ 288 h 302"/>
                  <a:gd name="T44" fmla="*/ 21 w 168"/>
                  <a:gd name="T45" fmla="*/ 288 h 302"/>
                  <a:gd name="T46" fmla="*/ 34 w 168"/>
                  <a:gd name="T47" fmla="*/ 245 h 302"/>
                  <a:gd name="T48" fmla="*/ 6 w 168"/>
                  <a:gd name="T49" fmla="*/ 221 h 302"/>
                  <a:gd name="T50" fmla="*/ 5 w 168"/>
                  <a:gd name="T51" fmla="*/ 214 h 302"/>
                  <a:gd name="T52" fmla="*/ 30 w 168"/>
                  <a:gd name="T53" fmla="*/ 191 h 302"/>
                  <a:gd name="T54" fmla="*/ 10 w 168"/>
                  <a:gd name="T55" fmla="*/ 154 h 302"/>
                  <a:gd name="T56" fmla="*/ 11 w 168"/>
                  <a:gd name="T57" fmla="*/ 150 h 302"/>
                  <a:gd name="T58" fmla="*/ 42 w 168"/>
                  <a:gd name="T59" fmla="*/ 108 h 302"/>
                  <a:gd name="T60" fmla="*/ 29 w 168"/>
                  <a:gd name="T61" fmla="*/ 86 h 302"/>
                  <a:gd name="T62" fmla="*/ 27 w 168"/>
                  <a:gd name="T63" fmla="*/ 85 h 302"/>
                  <a:gd name="T64" fmla="*/ 9 w 168"/>
                  <a:gd name="T65" fmla="*/ 74 h 302"/>
                  <a:gd name="T66" fmla="*/ 7 w 168"/>
                  <a:gd name="T67" fmla="*/ 70 h 302"/>
                  <a:gd name="T68" fmla="*/ 3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3" y="7"/>
                    </a:moveTo>
                    <a:cubicBezTo>
                      <a:pt x="0" y="5"/>
                      <a:pt x="5" y="0"/>
                      <a:pt x="8" y="3"/>
                    </a:cubicBezTo>
                    <a:cubicBezTo>
                      <a:pt x="21" y="14"/>
                      <a:pt x="26" y="31"/>
                      <a:pt x="22" y="48"/>
                    </a:cubicBezTo>
                    <a:cubicBezTo>
                      <a:pt x="22" y="52"/>
                      <a:pt x="20" y="55"/>
                      <a:pt x="19" y="59"/>
                    </a:cubicBezTo>
                    <a:cubicBezTo>
                      <a:pt x="18" y="62"/>
                      <a:pt x="16" y="64"/>
                      <a:pt x="16" y="66"/>
                    </a:cubicBezTo>
                    <a:cubicBezTo>
                      <a:pt x="33" y="82"/>
                      <a:pt x="56" y="105"/>
                      <a:pt x="81" y="87"/>
                    </a:cubicBezTo>
                    <a:cubicBezTo>
                      <a:pt x="85" y="84"/>
                      <a:pt x="89" y="90"/>
                      <a:pt x="86" y="93"/>
                    </a:cubicBezTo>
                    <a:cubicBezTo>
                      <a:pt x="76" y="102"/>
                      <a:pt x="75" y="118"/>
                      <a:pt x="85" y="128"/>
                    </a:cubicBezTo>
                    <a:cubicBezTo>
                      <a:pt x="95" y="138"/>
                      <a:pt x="111" y="136"/>
                      <a:pt x="123" y="129"/>
                    </a:cubicBezTo>
                    <a:cubicBezTo>
                      <a:pt x="126" y="127"/>
                      <a:pt x="130" y="132"/>
                      <a:pt x="127" y="135"/>
                    </a:cubicBezTo>
                    <a:cubicBezTo>
                      <a:pt x="114" y="145"/>
                      <a:pt x="109" y="164"/>
                      <a:pt x="118" y="179"/>
                    </a:cubicBezTo>
                    <a:cubicBezTo>
                      <a:pt x="127" y="194"/>
                      <a:pt x="146" y="197"/>
                      <a:pt x="162" y="191"/>
                    </a:cubicBezTo>
                    <a:cubicBezTo>
                      <a:pt x="165" y="190"/>
                      <a:pt x="168" y="196"/>
                      <a:pt x="164" y="198"/>
                    </a:cubicBezTo>
                    <a:cubicBezTo>
                      <a:pt x="126" y="216"/>
                      <a:pt x="95" y="173"/>
                      <a:pt x="112" y="141"/>
                    </a:cubicBezTo>
                    <a:cubicBezTo>
                      <a:pt x="100" y="144"/>
                      <a:pt x="86" y="141"/>
                      <a:pt x="77" y="130"/>
                    </a:cubicBezTo>
                    <a:cubicBezTo>
                      <a:pt x="70" y="122"/>
                      <a:pt x="69" y="110"/>
                      <a:pt x="72" y="100"/>
                    </a:cubicBezTo>
                    <a:cubicBezTo>
                      <a:pt x="62" y="103"/>
                      <a:pt x="52" y="101"/>
                      <a:pt x="43" y="96"/>
                    </a:cubicBezTo>
                    <a:cubicBezTo>
                      <a:pt x="55" y="119"/>
                      <a:pt x="47" y="151"/>
                      <a:pt x="21" y="155"/>
                    </a:cubicBezTo>
                    <a:cubicBezTo>
                      <a:pt x="31" y="162"/>
                      <a:pt x="39" y="173"/>
                      <a:pt x="37" y="187"/>
                    </a:cubicBezTo>
                    <a:cubicBezTo>
                      <a:pt x="36" y="200"/>
                      <a:pt x="26" y="209"/>
                      <a:pt x="15" y="216"/>
                    </a:cubicBezTo>
                    <a:cubicBezTo>
                      <a:pt x="34" y="223"/>
                      <a:pt x="46" y="240"/>
                      <a:pt x="46" y="261"/>
                    </a:cubicBezTo>
                    <a:cubicBezTo>
                      <a:pt x="45" y="270"/>
                      <a:pt x="34" y="302"/>
                      <a:pt x="20" y="288"/>
                    </a:cubicBezTo>
                    <a:cubicBezTo>
                      <a:pt x="20" y="288"/>
                      <a:pt x="20" y="287"/>
                      <a:pt x="21" y="288"/>
                    </a:cubicBezTo>
                    <a:cubicBezTo>
                      <a:pt x="41" y="292"/>
                      <a:pt x="38" y="253"/>
                      <a:pt x="34" y="245"/>
                    </a:cubicBezTo>
                    <a:cubicBezTo>
                      <a:pt x="29" y="232"/>
                      <a:pt x="19" y="224"/>
                      <a:pt x="6" y="221"/>
                    </a:cubicBezTo>
                    <a:cubicBezTo>
                      <a:pt x="2" y="220"/>
                      <a:pt x="2" y="216"/>
                      <a:pt x="5" y="214"/>
                    </a:cubicBezTo>
                    <a:cubicBezTo>
                      <a:pt x="15" y="209"/>
                      <a:pt x="26" y="202"/>
                      <a:pt x="30" y="191"/>
                    </a:cubicBezTo>
                    <a:cubicBezTo>
                      <a:pt x="36" y="175"/>
                      <a:pt x="24" y="161"/>
                      <a:pt x="10" y="154"/>
                    </a:cubicBezTo>
                    <a:cubicBezTo>
                      <a:pt x="8" y="153"/>
                      <a:pt x="9" y="149"/>
                      <a:pt x="11" y="150"/>
                    </a:cubicBezTo>
                    <a:cubicBezTo>
                      <a:pt x="35" y="151"/>
                      <a:pt x="48" y="129"/>
                      <a:pt x="42" y="108"/>
                    </a:cubicBezTo>
                    <a:cubicBezTo>
                      <a:pt x="40" y="99"/>
                      <a:pt x="35" y="92"/>
                      <a:pt x="29" y="86"/>
                    </a:cubicBezTo>
                    <a:cubicBezTo>
                      <a:pt x="29" y="86"/>
                      <a:pt x="28" y="85"/>
                      <a:pt x="27" y="85"/>
                    </a:cubicBezTo>
                    <a:cubicBezTo>
                      <a:pt x="22" y="80"/>
                      <a:pt x="15" y="76"/>
                      <a:pt x="9" y="74"/>
                    </a:cubicBezTo>
                    <a:cubicBezTo>
                      <a:pt x="7" y="73"/>
                      <a:pt x="6" y="71"/>
                      <a:pt x="7" y="70"/>
                    </a:cubicBezTo>
                    <a:cubicBezTo>
                      <a:pt x="18" y="49"/>
                      <a:pt x="24" y="24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2B559BFC-CF09-4027-88EA-675C7D825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303" y="4850174"/>
                <a:ext cx="353176" cy="333386"/>
              </a:xfrm>
              <a:custGeom>
                <a:avLst/>
                <a:gdLst>
                  <a:gd name="T0" fmla="*/ 3 w 157"/>
                  <a:gd name="T1" fmla="*/ 107 h 161"/>
                  <a:gd name="T2" fmla="*/ 25 w 157"/>
                  <a:gd name="T3" fmla="*/ 57 h 161"/>
                  <a:gd name="T4" fmla="*/ 31 w 157"/>
                  <a:gd name="T5" fmla="*/ 54 h 161"/>
                  <a:gd name="T6" fmla="*/ 14 w 157"/>
                  <a:gd name="T7" fmla="*/ 111 h 161"/>
                  <a:gd name="T8" fmla="*/ 26 w 157"/>
                  <a:gd name="T9" fmla="*/ 140 h 161"/>
                  <a:gd name="T10" fmla="*/ 51 w 157"/>
                  <a:gd name="T11" fmla="*/ 123 h 161"/>
                  <a:gd name="T12" fmla="*/ 75 w 157"/>
                  <a:gd name="T13" fmla="*/ 127 h 161"/>
                  <a:gd name="T14" fmla="*/ 134 w 157"/>
                  <a:gd name="T15" fmla="*/ 79 h 161"/>
                  <a:gd name="T16" fmla="*/ 124 w 157"/>
                  <a:gd name="T17" fmla="*/ 25 h 161"/>
                  <a:gd name="T18" fmla="*/ 155 w 157"/>
                  <a:gd name="T19" fmla="*/ 5 h 161"/>
                  <a:gd name="T20" fmla="*/ 155 w 157"/>
                  <a:gd name="T21" fmla="*/ 8 h 161"/>
                  <a:gd name="T22" fmla="*/ 146 w 157"/>
                  <a:gd name="T23" fmla="*/ 84 h 161"/>
                  <a:gd name="T24" fmla="*/ 141 w 157"/>
                  <a:gd name="T25" fmla="*/ 89 h 161"/>
                  <a:gd name="T26" fmla="*/ 85 w 157"/>
                  <a:gd name="T27" fmla="*/ 137 h 161"/>
                  <a:gd name="T28" fmla="*/ 78 w 157"/>
                  <a:gd name="T29" fmla="*/ 140 h 161"/>
                  <a:gd name="T30" fmla="*/ 22 w 157"/>
                  <a:gd name="T31" fmla="*/ 158 h 161"/>
                  <a:gd name="T32" fmla="*/ 16 w 157"/>
                  <a:gd name="T33" fmla="*/ 155 h 161"/>
                  <a:gd name="T34" fmla="*/ 3 w 157"/>
                  <a:gd name="T35" fmla="*/ 114 h 161"/>
                  <a:gd name="T36" fmla="*/ 3 w 157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161">
                    <a:moveTo>
                      <a:pt x="3" y="107"/>
                    </a:moveTo>
                    <a:cubicBezTo>
                      <a:pt x="26" y="101"/>
                      <a:pt x="36" y="78"/>
                      <a:pt x="25" y="57"/>
                    </a:cubicBezTo>
                    <a:cubicBezTo>
                      <a:pt x="23" y="53"/>
                      <a:pt x="29" y="50"/>
                      <a:pt x="31" y="54"/>
                    </a:cubicBezTo>
                    <a:cubicBezTo>
                      <a:pt x="44" y="75"/>
                      <a:pt x="35" y="101"/>
                      <a:pt x="14" y="111"/>
                    </a:cubicBezTo>
                    <a:cubicBezTo>
                      <a:pt x="24" y="118"/>
                      <a:pt x="27" y="129"/>
                      <a:pt x="26" y="140"/>
                    </a:cubicBezTo>
                    <a:cubicBezTo>
                      <a:pt x="33" y="132"/>
                      <a:pt x="41" y="126"/>
                      <a:pt x="51" y="123"/>
                    </a:cubicBezTo>
                    <a:cubicBezTo>
                      <a:pt x="60" y="121"/>
                      <a:pt x="69" y="123"/>
                      <a:pt x="75" y="127"/>
                    </a:cubicBezTo>
                    <a:cubicBezTo>
                      <a:pt x="74" y="95"/>
                      <a:pt x="103" y="71"/>
                      <a:pt x="134" y="79"/>
                    </a:cubicBezTo>
                    <a:cubicBezTo>
                      <a:pt x="125" y="63"/>
                      <a:pt x="118" y="43"/>
                      <a:pt x="124" y="25"/>
                    </a:cubicBezTo>
                    <a:cubicBezTo>
                      <a:pt x="128" y="11"/>
                      <a:pt x="141" y="0"/>
                      <a:pt x="155" y="5"/>
                    </a:cubicBezTo>
                    <a:cubicBezTo>
                      <a:pt x="157" y="5"/>
                      <a:pt x="157" y="8"/>
                      <a:pt x="155" y="8"/>
                    </a:cubicBezTo>
                    <a:cubicBezTo>
                      <a:pt x="114" y="10"/>
                      <a:pt x="133" y="64"/>
                      <a:pt x="146" y="84"/>
                    </a:cubicBezTo>
                    <a:cubicBezTo>
                      <a:pt x="148" y="87"/>
                      <a:pt x="144" y="91"/>
                      <a:pt x="141" y="89"/>
                    </a:cubicBezTo>
                    <a:cubicBezTo>
                      <a:pt x="108" y="73"/>
                      <a:pt x="74" y="102"/>
                      <a:pt x="85" y="137"/>
                    </a:cubicBezTo>
                    <a:cubicBezTo>
                      <a:pt x="86" y="141"/>
                      <a:pt x="80" y="143"/>
                      <a:pt x="78" y="140"/>
                    </a:cubicBezTo>
                    <a:cubicBezTo>
                      <a:pt x="61" y="113"/>
                      <a:pt x="33" y="142"/>
                      <a:pt x="22" y="158"/>
                    </a:cubicBezTo>
                    <a:cubicBezTo>
                      <a:pt x="20" y="161"/>
                      <a:pt x="15" y="159"/>
                      <a:pt x="16" y="155"/>
                    </a:cubicBezTo>
                    <a:cubicBezTo>
                      <a:pt x="22" y="140"/>
                      <a:pt x="22" y="120"/>
                      <a:pt x="3" y="114"/>
                    </a:cubicBezTo>
                    <a:cubicBezTo>
                      <a:pt x="0" y="113"/>
                      <a:pt x="0" y="108"/>
                      <a:pt x="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F9189580-BEB8-4468-B89D-33F68399E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81198"/>
                <a:ext cx="176588" cy="398845"/>
              </a:xfrm>
              <a:custGeom>
                <a:avLst/>
                <a:gdLst>
                  <a:gd name="T0" fmla="*/ 3 w 79"/>
                  <a:gd name="T1" fmla="*/ 186 h 193"/>
                  <a:gd name="T2" fmla="*/ 18 w 79"/>
                  <a:gd name="T3" fmla="*/ 164 h 193"/>
                  <a:gd name="T4" fmla="*/ 22 w 79"/>
                  <a:gd name="T5" fmla="*/ 162 h 193"/>
                  <a:gd name="T6" fmla="*/ 44 w 79"/>
                  <a:gd name="T7" fmla="*/ 136 h 193"/>
                  <a:gd name="T8" fmla="*/ 47 w 79"/>
                  <a:gd name="T9" fmla="*/ 131 h 193"/>
                  <a:gd name="T10" fmla="*/ 63 w 79"/>
                  <a:gd name="T11" fmla="*/ 110 h 193"/>
                  <a:gd name="T12" fmla="*/ 61 w 79"/>
                  <a:gd name="T13" fmla="*/ 95 h 193"/>
                  <a:gd name="T14" fmla="*/ 46 w 79"/>
                  <a:gd name="T15" fmla="*/ 68 h 193"/>
                  <a:gd name="T16" fmla="*/ 47 w 79"/>
                  <a:gd name="T17" fmla="*/ 62 h 193"/>
                  <a:gd name="T18" fmla="*/ 58 w 79"/>
                  <a:gd name="T19" fmla="*/ 31 h 193"/>
                  <a:gd name="T20" fmla="*/ 34 w 79"/>
                  <a:gd name="T21" fmla="*/ 4 h 193"/>
                  <a:gd name="T22" fmla="*/ 36 w 79"/>
                  <a:gd name="T23" fmla="*/ 1 h 193"/>
                  <a:gd name="T24" fmla="*/ 67 w 79"/>
                  <a:gd name="T25" fmla="*/ 38 h 193"/>
                  <a:gd name="T26" fmla="*/ 54 w 79"/>
                  <a:gd name="T27" fmla="*/ 66 h 193"/>
                  <a:gd name="T28" fmla="*/ 51 w 79"/>
                  <a:gd name="T29" fmla="*/ 137 h 193"/>
                  <a:gd name="T30" fmla="*/ 23 w 79"/>
                  <a:gd name="T31" fmla="*/ 169 h 193"/>
                  <a:gd name="T32" fmla="*/ 7 w 79"/>
                  <a:gd name="T33" fmla="*/ 191 h 193"/>
                  <a:gd name="T34" fmla="*/ 3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3" y="186"/>
                    </a:moveTo>
                    <a:cubicBezTo>
                      <a:pt x="11" y="180"/>
                      <a:pt x="15" y="173"/>
                      <a:pt x="18" y="164"/>
                    </a:cubicBezTo>
                    <a:cubicBezTo>
                      <a:pt x="18" y="162"/>
                      <a:pt x="21" y="161"/>
                      <a:pt x="22" y="162"/>
                    </a:cubicBezTo>
                    <a:cubicBezTo>
                      <a:pt x="41" y="171"/>
                      <a:pt x="55" y="151"/>
                      <a:pt x="44" y="136"/>
                    </a:cubicBezTo>
                    <a:cubicBezTo>
                      <a:pt x="43" y="134"/>
                      <a:pt x="45" y="131"/>
                      <a:pt x="47" y="131"/>
                    </a:cubicBezTo>
                    <a:cubicBezTo>
                      <a:pt x="57" y="131"/>
                      <a:pt x="63" y="119"/>
                      <a:pt x="63" y="110"/>
                    </a:cubicBezTo>
                    <a:cubicBezTo>
                      <a:pt x="63" y="105"/>
                      <a:pt x="62" y="100"/>
                      <a:pt x="61" y="95"/>
                    </a:cubicBezTo>
                    <a:cubicBezTo>
                      <a:pt x="59" y="84"/>
                      <a:pt x="56" y="74"/>
                      <a:pt x="46" y="68"/>
                    </a:cubicBezTo>
                    <a:cubicBezTo>
                      <a:pt x="44" y="66"/>
                      <a:pt x="44" y="63"/>
                      <a:pt x="47" y="62"/>
                    </a:cubicBezTo>
                    <a:cubicBezTo>
                      <a:pt x="61" y="59"/>
                      <a:pt x="62" y="42"/>
                      <a:pt x="58" y="31"/>
                    </a:cubicBezTo>
                    <a:cubicBezTo>
                      <a:pt x="54" y="19"/>
                      <a:pt x="45" y="11"/>
                      <a:pt x="34" y="4"/>
                    </a:cubicBezTo>
                    <a:cubicBezTo>
                      <a:pt x="32" y="3"/>
                      <a:pt x="33" y="0"/>
                      <a:pt x="36" y="1"/>
                    </a:cubicBezTo>
                    <a:cubicBezTo>
                      <a:pt x="52" y="5"/>
                      <a:pt x="65" y="20"/>
                      <a:pt x="67" y="38"/>
                    </a:cubicBezTo>
                    <a:cubicBezTo>
                      <a:pt x="68" y="49"/>
                      <a:pt x="64" y="61"/>
                      <a:pt x="54" y="66"/>
                    </a:cubicBezTo>
                    <a:cubicBezTo>
                      <a:pt x="70" y="84"/>
                      <a:pt x="79" y="130"/>
                      <a:pt x="51" y="137"/>
                    </a:cubicBezTo>
                    <a:cubicBezTo>
                      <a:pt x="61" y="156"/>
                      <a:pt x="43" y="176"/>
                      <a:pt x="23" y="169"/>
                    </a:cubicBezTo>
                    <a:cubicBezTo>
                      <a:pt x="20" y="178"/>
                      <a:pt x="15" y="185"/>
                      <a:pt x="7" y="191"/>
                    </a:cubicBezTo>
                    <a:cubicBezTo>
                      <a:pt x="4" y="193"/>
                      <a:pt x="0" y="188"/>
                      <a:pt x="3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ED513522-D1B0-47E4-94F0-0C834B64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56841"/>
                <a:ext cx="89816" cy="313596"/>
              </a:xfrm>
              <a:custGeom>
                <a:avLst/>
                <a:gdLst>
                  <a:gd name="T0" fmla="*/ 32 w 40"/>
                  <a:gd name="T1" fmla="*/ 108 h 152"/>
                  <a:gd name="T2" fmla="*/ 27 w 40"/>
                  <a:gd name="T3" fmla="*/ 52 h 152"/>
                  <a:gd name="T4" fmla="*/ 12 w 40"/>
                  <a:gd name="T5" fmla="*/ 3 h 152"/>
                  <a:gd name="T6" fmla="*/ 18 w 40"/>
                  <a:gd name="T7" fmla="*/ 6 h 152"/>
                  <a:gd name="T8" fmla="*/ 33 w 40"/>
                  <a:gd name="T9" fmla="*/ 48 h 152"/>
                  <a:gd name="T10" fmla="*/ 33 w 40"/>
                  <a:gd name="T11" fmla="*/ 53 h 152"/>
                  <a:gd name="T12" fmla="*/ 38 w 40"/>
                  <a:gd name="T13" fmla="*/ 106 h 152"/>
                  <a:gd name="T14" fmla="*/ 38 w 40"/>
                  <a:gd name="T15" fmla="*/ 111 h 152"/>
                  <a:gd name="T16" fmla="*/ 19 w 40"/>
                  <a:gd name="T17" fmla="*/ 149 h 152"/>
                  <a:gd name="T18" fmla="*/ 16 w 40"/>
                  <a:gd name="T19" fmla="*/ 151 h 152"/>
                  <a:gd name="T20" fmla="*/ 32 w 40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52">
                    <a:moveTo>
                      <a:pt x="32" y="108"/>
                    </a:moveTo>
                    <a:cubicBezTo>
                      <a:pt x="16" y="93"/>
                      <a:pt x="14" y="70"/>
                      <a:pt x="27" y="52"/>
                    </a:cubicBezTo>
                    <a:cubicBezTo>
                      <a:pt x="12" y="41"/>
                      <a:pt x="5" y="21"/>
                      <a:pt x="12" y="3"/>
                    </a:cubicBezTo>
                    <a:cubicBezTo>
                      <a:pt x="14" y="0"/>
                      <a:pt x="19" y="2"/>
                      <a:pt x="18" y="6"/>
                    </a:cubicBezTo>
                    <a:cubicBezTo>
                      <a:pt x="13" y="22"/>
                      <a:pt x="17" y="39"/>
                      <a:pt x="33" y="48"/>
                    </a:cubicBezTo>
                    <a:cubicBezTo>
                      <a:pt x="35" y="49"/>
                      <a:pt x="35" y="51"/>
                      <a:pt x="33" y="53"/>
                    </a:cubicBezTo>
                    <a:cubicBezTo>
                      <a:pt x="19" y="69"/>
                      <a:pt x="21" y="93"/>
                      <a:pt x="38" y="106"/>
                    </a:cubicBezTo>
                    <a:cubicBezTo>
                      <a:pt x="40" y="107"/>
                      <a:pt x="40" y="110"/>
                      <a:pt x="38" y="111"/>
                    </a:cubicBezTo>
                    <a:cubicBezTo>
                      <a:pt x="24" y="118"/>
                      <a:pt x="6" y="131"/>
                      <a:pt x="19" y="149"/>
                    </a:cubicBezTo>
                    <a:cubicBezTo>
                      <a:pt x="20" y="150"/>
                      <a:pt x="18" y="152"/>
                      <a:pt x="16" y="151"/>
                    </a:cubicBezTo>
                    <a:cubicBezTo>
                      <a:pt x="0" y="135"/>
                      <a:pt x="17" y="116"/>
                      <a:pt x="3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5DF1D6F-4418-40AC-A45D-68DB62A37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818" y="3661250"/>
              <a:ext cx="893595" cy="957533"/>
            </a:xfrm>
            <a:custGeom>
              <a:avLst/>
              <a:gdLst>
                <a:gd name="T0" fmla="*/ 322 w 398"/>
                <a:gd name="T1" fmla="*/ 29 h 463"/>
                <a:gd name="T2" fmla="*/ 289 w 398"/>
                <a:gd name="T3" fmla="*/ 56 h 463"/>
                <a:gd name="T4" fmla="*/ 51 w 398"/>
                <a:gd name="T5" fmla="*/ 357 h 463"/>
                <a:gd name="T6" fmla="*/ 6 w 398"/>
                <a:gd name="T7" fmla="*/ 462 h 463"/>
                <a:gd name="T8" fmla="*/ 224 w 398"/>
                <a:gd name="T9" fmla="*/ 258 h 463"/>
                <a:gd name="T10" fmla="*/ 366 w 398"/>
                <a:gd name="T11" fmla="*/ 97 h 463"/>
                <a:gd name="T12" fmla="*/ 398 w 398"/>
                <a:gd name="T13" fmla="*/ 37 h 463"/>
                <a:gd name="T14" fmla="*/ 291 w 398"/>
                <a:gd name="T15" fmla="*/ 73 h 463"/>
                <a:gd name="T16" fmla="*/ 61 w 398"/>
                <a:gd name="T17" fmla="*/ 364 h 463"/>
                <a:gd name="T18" fmla="*/ 301 w 398"/>
                <a:gd name="T19" fmla="*/ 88 h 463"/>
                <a:gd name="T20" fmla="*/ 292 w 398"/>
                <a:gd name="T21" fmla="*/ 99 h 463"/>
                <a:gd name="T22" fmla="*/ 274 w 398"/>
                <a:gd name="T23" fmla="*/ 121 h 463"/>
                <a:gd name="T24" fmla="*/ 265 w 398"/>
                <a:gd name="T25" fmla="*/ 132 h 463"/>
                <a:gd name="T26" fmla="*/ 261 w 398"/>
                <a:gd name="T27" fmla="*/ 163 h 463"/>
                <a:gd name="T28" fmla="*/ 253 w 398"/>
                <a:gd name="T29" fmla="*/ 173 h 463"/>
                <a:gd name="T30" fmla="*/ 236 w 398"/>
                <a:gd name="T31" fmla="*/ 167 h 463"/>
                <a:gd name="T32" fmla="*/ 236 w 398"/>
                <a:gd name="T33" fmla="*/ 167 h 463"/>
                <a:gd name="T34" fmla="*/ 233 w 398"/>
                <a:gd name="T35" fmla="*/ 197 h 463"/>
                <a:gd name="T36" fmla="*/ 224 w 398"/>
                <a:gd name="T37" fmla="*/ 181 h 463"/>
                <a:gd name="T38" fmla="*/ 208 w 398"/>
                <a:gd name="T39" fmla="*/ 200 h 463"/>
                <a:gd name="T40" fmla="*/ 206 w 398"/>
                <a:gd name="T41" fmla="*/ 230 h 463"/>
                <a:gd name="T42" fmla="*/ 190 w 398"/>
                <a:gd name="T43" fmla="*/ 222 h 463"/>
                <a:gd name="T44" fmla="*/ 183 w 398"/>
                <a:gd name="T45" fmla="*/ 230 h 463"/>
                <a:gd name="T46" fmla="*/ 168 w 398"/>
                <a:gd name="T47" fmla="*/ 249 h 463"/>
                <a:gd name="T48" fmla="*/ 178 w 398"/>
                <a:gd name="T49" fmla="*/ 237 h 463"/>
                <a:gd name="T50" fmla="*/ 157 w 398"/>
                <a:gd name="T51" fmla="*/ 262 h 463"/>
                <a:gd name="T52" fmla="*/ 140 w 398"/>
                <a:gd name="T53" fmla="*/ 309 h 463"/>
                <a:gd name="T54" fmla="*/ 138 w 398"/>
                <a:gd name="T55" fmla="*/ 312 h 463"/>
                <a:gd name="T56" fmla="*/ 127 w 398"/>
                <a:gd name="T57" fmla="*/ 326 h 463"/>
                <a:gd name="T58" fmla="*/ 120 w 398"/>
                <a:gd name="T59" fmla="*/ 335 h 463"/>
                <a:gd name="T60" fmla="*/ 111 w 398"/>
                <a:gd name="T61" fmla="*/ 321 h 463"/>
                <a:gd name="T62" fmla="*/ 103 w 398"/>
                <a:gd name="T63" fmla="*/ 356 h 463"/>
                <a:gd name="T64" fmla="*/ 89 w 398"/>
                <a:gd name="T65" fmla="*/ 348 h 463"/>
                <a:gd name="T66" fmla="*/ 81 w 398"/>
                <a:gd name="T67" fmla="*/ 382 h 463"/>
                <a:gd name="T68" fmla="*/ 82 w 398"/>
                <a:gd name="T69" fmla="*/ 357 h 463"/>
                <a:gd name="T70" fmla="*/ 87 w 398"/>
                <a:gd name="T71" fmla="*/ 376 h 463"/>
                <a:gd name="T72" fmla="*/ 75 w 398"/>
                <a:gd name="T73" fmla="*/ 365 h 463"/>
                <a:gd name="T74" fmla="*/ 52 w 398"/>
                <a:gd name="T75" fmla="*/ 366 h 463"/>
                <a:gd name="T76" fmla="*/ 73 w 398"/>
                <a:gd name="T77" fmla="*/ 388 h 463"/>
                <a:gd name="T78" fmla="*/ 39 w 398"/>
                <a:gd name="T79" fmla="*/ 431 h 463"/>
                <a:gd name="T80" fmla="*/ 304 w 398"/>
                <a:gd name="T81" fmla="*/ 119 h 463"/>
                <a:gd name="T82" fmla="*/ 305 w 398"/>
                <a:gd name="T83" fmla="*/ 82 h 463"/>
                <a:gd name="T84" fmla="*/ 304 w 398"/>
                <a:gd name="T85" fmla="*/ 85 h 463"/>
                <a:gd name="T86" fmla="*/ 319 w 398"/>
                <a:gd name="T87" fmla="*/ 93 h 463"/>
                <a:gd name="T88" fmla="*/ 339 w 398"/>
                <a:gd name="T89" fmla="*/ 111 h 463"/>
                <a:gd name="T90" fmla="*/ 281 w 398"/>
                <a:gd name="T91" fmla="*/ 75 h 463"/>
                <a:gd name="T92" fmla="*/ 354 w 398"/>
                <a:gd name="T93" fmla="*/ 101 h 463"/>
                <a:gd name="T94" fmla="*/ 336 w 398"/>
                <a:gd name="T95" fmla="*/ 63 h 463"/>
                <a:gd name="T96" fmla="*/ 351 w 398"/>
                <a:gd name="T97" fmla="*/ 48 h 463"/>
                <a:gd name="T98" fmla="*/ 325 w 398"/>
                <a:gd name="T99" fmla="*/ 30 h 463"/>
                <a:gd name="T100" fmla="*/ 373 w 398"/>
                <a:gd name="T101" fmla="*/ 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463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C8B810AF-8A4D-4F9A-A961-1BE133783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892" y="816101"/>
              <a:ext cx="806824" cy="514231"/>
            </a:xfrm>
            <a:custGeom>
              <a:avLst/>
              <a:gdLst>
                <a:gd name="T0" fmla="*/ 339 w 360"/>
                <a:gd name="T1" fmla="*/ 94 h 278"/>
                <a:gd name="T2" fmla="*/ 310 w 360"/>
                <a:gd name="T3" fmla="*/ 54 h 278"/>
                <a:gd name="T4" fmla="*/ 77 w 360"/>
                <a:gd name="T5" fmla="*/ 23 h 278"/>
                <a:gd name="T6" fmla="*/ 65 w 360"/>
                <a:gd name="T7" fmla="*/ 224 h 278"/>
                <a:gd name="T8" fmla="*/ 200 w 360"/>
                <a:gd name="T9" fmla="*/ 267 h 278"/>
                <a:gd name="T10" fmla="*/ 355 w 360"/>
                <a:gd name="T11" fmla="*/ 147 h 278"/>
                <a:gd name="T12" fmla="*/ 351 w 360"/>
                <a:gd name="T13" fmla="*/ 142 h 278"/>
                <a:gd name="T14" fmla="*/ 348 w 360"/>
                <a:gd name="T15" fmla="*/ 128 h 278"/>
                <a:gd name="T16" fmla="*/ 324 w 360"/>
                <a:gd name="T17" fmla="*/ 100 h 278"/>
                <a:gd name="T18" fmla="*/ 316 w 360"/>
                <a:gd name="T19" fmla="*/ 82 h 278"/>
                <a:gd name="T20" fmla="*/ 314 w 360"/>
                <a:gd name="T21" fmla="*/ 78 h 278"/>
                <a:gd name="T22" fmla="*/ 319 w 360"/>
                <a:gd name="T23" fmla="*/ 70 h 278"/>
                <a:gd name="T24" fmla="*/ 319 w 360"/>
                <a:gd name="T25" fmla="*/ 70 h 278"/>
                <a:gd name="T26" fmla="*/ 268 w 360"/>
                <a:gd name="T27" fmla="*/ 31 h 278"/>
                <a:gd name="T28" fmla="*/ 61 w 360"/>
                <a:gd name="T29" fmla="*/ 209 h 278"/>
                <a:gd name="T30" fmla="*/ 65 w 360"/>
                <a:gd name="T31" fmla="*/ 212 h 278"/>
                <a:gd name="T32" fmla="*/ 96 w 360"/>
                <a:gd name="T33" fmla="*/ 235 h 278"/>
                <a:gd name="T34" fmla="*/ 96 w 360"/>
                <a:gd name="T35" fmla="*/ 235 h 278"/>
                <a:gd name="T36" fmla="*/ 118 w 360"/>
                <a:gd name="T37" fmla="*/ 237 h 278"/>
                <a:gd name="T38" fmla="*/ 119 w 360"/>
                <a:gd name="T39" fmla="*/ 236 h 278"/>
                <a:gd name="T40" fmla="*/ 128 w 360"/>
                <a:gd name="T41" fmla="*/ 245 h 278"/>
                <a:gd name="T42" fmla="*/ 149 w 360"/>
                <a:gd name="T43" fmla="*/ 241 h 278"/>
                <a:gd name="T44" fmla="*/ 150 w 360"/>
                <a:gd name="T45" fmla="*/ 240 h 278"/>
                <a:gd name="T46" fmla="*/ 174 w 360"/>
                <a:gd name="T47" fmla="*/ 250 h 278"/>
                <a:gd name="T48" fmla="*/ 157 w 360"/>
                <a:gd name="T49" fmla="*/ 232 h 278"/>
                <a:gd name="T50" fmla="*/ 189 w 360"/>
                <a:gd name="T51" fmla="*/ 253 h 278"/>
                <a:gd name="T52" fmla="*/ 165 w 360"/>
                <a:gd name="T53" fmla="*/ 226 h 278"/>
                <a:gd name="T54" fmla="*/ 63 w 360"/>
                <a:gd name="T55" fmla="*/ 38 h 278"/>
                <a:gd name="T56" fmla="*/ 325 w 360"/>
                <a:gd name="T57" fmla="*/ 146 h 278"/>
                <a:gd name="T58" fmla="*/ 210 w 360"/>
                <a:gd name="T59" fmla="*/ 224 h 278"/>
                <a:gd name="T60" fmla="*/ 216 w 360"/>
                <a:gd name="T61" fmla="*/ 269 h 278"/>
                <a:gd name="T62" fmla="*/ 234 w 360"/>
                <a:gd name="T63" fmla="*/ 273 h 278"/>
                <a:gd name="T64" fmla="*/ 240 w 360"/>
                <a:gd name="T65" fmla="*/ 274 h 278"/>
                <a:gd name="T66" fmla="*/ 241 w 360"/>
                <a:gd name="T67" fmla="*/ 266 h 278"/>
                <a:gd name="T68" fmla="*/ 222 w 360"/>
                <a:gd name="T69" fmla="*/ 251 h 278"/>
                <a:gd name="T70" fmla="*/ 234 w 360"/>
                <a:gd name="T71" fmla="*/ 252 h 278"/>
                <a:gd name="T72" fmla="*/ 233 w 360"/>
                <a:gd name="T73" fmla="*/ 249 h 278"/>
                <a:gd name="T74" fmla="*/ 238 w 360"/>
                <a:gd name="T75" fmla="*/ 246 h 278"/>
                <a:gd name="T76" fmla="*/ 231 w 360"/>
                <a:gd name="T77" fmla="*/ 230 h 278"/>
                <a:gd name="T78" fmla="*/ 234 w 360"/>
                <a:gd name="T79" fmla="*/ 230 h 278"/>
                <a:gd name="T80" fmla="*/ 273 w 360"/>
                <a:gd name="T81" fmla="*/ 241 h 278"/>
                <a:gd name="T82" fmla="*/ 287 w 360"/>
                <a:gd name="T83" fmla="*/ 237 h 278"/>
                <a:gd name="T84" fmla="*/ 271 w 360"/>
                <a:gd name="T85" fmla="*/ 224 h 278"/>
                <a:gd name="T86" fmla="*/ 289 w 360"/>
                <a:gd name="T87" fmla="*/ 236 h 278"/>
                <a:gd name="T88" fmla="*/ 291 w 360"/>
                <a:gd name="T89" fmla="*/ 215 h 278"/>
                <a:gd name="T90" fmla="*/ 318 w 360"/>
                <a:gd name="T91" fmla="*/ 222 h 278"/>
                <a:gd name="T92" fmla="*/ 308 w 360"/>
                <a:gd name="T93" fmla="*/ 202 h 278"/>
                <a:gd name="T94" fmla="*/ 309 w 360"/>
                <a:gd name="T95" fmla="*/ 201 h 278"/>
                <a:gd name="T96" fmla="*/ 335 w 360"/>
                <a:gd name="T97" fmla="*/ 203 h 278"/>
                <a:gd name="T98" fmla="*/ 335 w 360"/>
                <a:gd name="T99" fmla="*/ 203 h 278"/>
                <a:gd name="T100" fmla="*/ 337 w 360"/>
                <a:gd name="T101" fmla="*/ 170 h 278"/>
                <a:gd name="T102" fmla="*/ 339 w 360"/>
                <a:gd name="T103" fmla="*/ 170 h 278"/>
                <a:gd name="T104" fmla="*/ 339 w 360"/>
                <a:gd name="T105" fmla="*/ 155 h 278"/>
                <a:gd name="T106" fmla="*/ 340 w 360"/>
                <a:gd name="T107" fmla="*/ 153 h 278"/>
                <a:gd name="T108" fmla="*/ 351 w 360"/>
                <a:gd name="T10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278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EF1E3FE-E8EA-40E3-AB41-BCE645AE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6877" y="3140619"/>
              <a:ext cx="738320" cy="576956"/>
            </a:xfrm>
            <a:custGeom>
              <a:avLst/>
              <a:gdLst>
                <a:gd name="T0" fmla="*/ 283 w 329"/>
                <a:gd name="T1" fmla="*/ 3 h 279"/>
                <a:gd name="T2" fmla="*/ 239 w 329"/>
                <a:gd name="T3" fmla="*/ 3 h 279"/>
                <a:gd name="T4" fmla="*/ 162 w 329"/>
                <a:gd name="T5" fmla="*/ 83 h 279"/>
                <a:gd name="T6" fmla="*/ 32 w 329"/>
                <a:gd name="T7" fmla="*/ 248 h 279"/>
                <a:gd name="T8" fmla="*/ 133 w 329"/>
                <a:gd name="T9" fmla="*/ 260 h 279"/>
                <a:gd name="T10" fmla="*/ 250 w 329"/>
                <a:gd name="T11" fmla="*/ 163 h 279"/>
                <a:gd name="T12" fmla="*/ 307 w 329"/>
                <a:gd name="T13" fmla="*/ 132 h 279"/>
                <a:gd name="T14" fmla="*/ 319 w 329"/>
                <a:gd name="T15" fmla="*/ 96 h 279"/>
                <a:gd name="T16" fmla="*/ 326 w 329"/>
                <a:gd name="T17" fmla="*/ 61 h 279"/>
                <a:gd name="T18" fmla="*/ 298 w 329"/>
                <a:gd name="T19" fmla="*/ 29 h 279"/>
                <a:gd name="T20" fmla="*/ 97 w 329"/>
                <a:gd name="T21" fmla="*/ 271 h 279"/>
                <a:gd name="T22" fmla="*/ 119 w 329"/>
                <a:gd name="T23" fmla="*/ 264 h 279"/>
                <a:gd name="T24" fmla="*/ 123 w 329"/>
                <a:gd name="T25" fmla="*/ 261 h 279"/>
                <a:gd name="T26" fmla="*/ 106 w 329"/>
                <a:gd name="T27" fmla="*/ 252 h 279"/>
                <a:gd name="T28" fmla="*/ 133 w 329"/>
                <a:gd name="T29" fmla="*/ 250 h 279"/>
                <a:gd name="T30" fmla="*/ 114 w 329"/>
                <a:gd name="T31" fmla="*/ 241 h 279"/>
                <a:gd name="T32" fmla="*/ 142 w 329"/>
                <a:gd name="T33" fmla="*/ 239 h 279"/>
                <a:gd name="T34" fmla="*/ 149 w 329"/>
                <a:gd name="T35" fmla="*/ 231 h 279"/>
                <a:gd name="T36" fmla="*/ 151 w 329"/>
                <a:gd name="T37" fmla="*/ 228 h 279"/>
                <a:gd name="T38" fmla="*/ 159 w 329"/>
                <a:gd name="T39" fmla="*/ 218 h 279"/>
                <a:gd name="T40" fmla="*/ 134 w 329"/>
                <a:gd name="T41" fmla="*/ 216 h 279"/>
                <a:gd name="T42" fmla="*/ 161 w 329"/>
                <a:gd name="T43" fmla="*/ 215 h 279"/>
                <a:gd name="T44" fmla="*/ 152 w 329"/>
                <a:gd name="T45" fmla="*/ 194 h 279"/>
                <a:gd name="T46" fmla="*/ 182 w 329"/>
                <a:gd name="T47" fmla="*/ 189 h 279"/>
                <a:gd name="T48" fmla="*/ 187 w 329"/>
                <a:gd name="T49" fmla="*/ 182 h 279"/>
                <a:gd name="T50" fmla="*/ 163 w 329"/>
                <a:gd name="T51" fmla="*/ 182 h 279"/>
                <a:gd name="T52" fmla="*/ 190 w 329"/>
                <a:gd name="T53" fmla="*/ 179 h 279"/>
                <a:gd name="T54" fmla="*/ 172 w 329"/>
                <a:gd name="T55" fmla="*/ 172 h 279"/>
                <a:gd name="T56" fmla="*/ 198 w 329"/>
                <a:gd name="T57" fmla="*/ 168 h 279"/>
                <a:gd name="T58" fmla="*/ 186 w 329"/>
                <a:gd name="T59" fmla="*/ 157 h 279"/>
                <a:gd name="T60" fmla="*/ 208 w 329"/>
                <a:gd name="T61" fmla="*/ 155 h 279"/>
                <a:gd name="T62" fmla="*/ 215 w 329"/>
                <a:gd name="T63" fmla="*/ 144 h 279"/>
                <a:gd name="T64" fmla="*/ 220 w 329"/>
                <a:gd name="T65" fmla="*/ 142 h 279"/>
                <a:gd name="T66" fmla="*/ 216 w 329"/>
                <a:gd name="T67" fmla="*/ 125 h 279"/>
                <a:gd name="T68" fmla="*/ 131 w 329"/>
                <a:gd name="T69" fmla="*/ 206 h 279"/>
                <a:gd name="T70" fmla="*/ 40 w 329"/>
                <a:gd name="T71" fmla="*/ 244 h 279"/>
                <a:gd name="T72" fmla="*/ 165 w 329"/>
                <a:gd name="T73" fmla="*/ 85 h 279"/>
                <a:gd name="T74" fmla="*/ 166 w 329"/>
                <a:gd name="T75" fmla="*/ 83 h 279"/>
                <a:gd name="T76" fmla="*/ 191 w 329"/>
                <a:gd name="T77" fmla="*/ 18 h 279"/>
                <a:gd name="T78" fmla="*/ 289 w 329"/>
                <a:gd name="T79" fmla="*/ 63 h 279"/>
                <a:gd name="T80" fmla="*/ 261 w 329"/>
                <a:gd name="T81" fmla="*/ 160 h 279"/>
                <a:gd name="T82" fmla="*/ 261 w 329"/>
                <a:gd name="T83" fmla="*/ 160 h 279"/>
                <a:gd name="T84" fmla="*/ 268 w 329"/>
                <a:gd name="T85" fmla="*/ 151 h 279"/>
                <a:gd name="T86" fmla="*/ 295 w 329"/>
                <a:gd name="T87" fmla="*/ 142 h 279"/>
                <a:gd name="T88" fmla="*/ 273 w 329"/>
                <a:gd name="T89" fmla="*/ 141 h 279"/>
                <a:gd name="T90" fmla="*/ 300 w 329"/>
                <a:gd name="T91" fmla="*/ 130 h 279"/>
                <a:gd name="T92" fmla="*/ 277 w 329"/>
                <a:gd name="T93" fmla="*/ 130 h 279"/>
                <a:gd name="T94" fmla="*/ 301 w 329"/>
                <a:gd name="T95" fmla="*/ 127 h 279"/>
                <a:gd name="T96" fmla="*/ 285 w 329"/>
                <a:gd name="T97" fmla="*/ 107 h 279"/>
                <a:gd name="T98" fmla="*/ 312 w 329"/>
                <a:gd name="T99" fmla="*/ 97 h 279"/>
                <a:gd name="T100" fmla="*/ 290 w 329"/>
                <a:gd name="T101" fmla="*/ 91 h 279"/>
                <a:gd name="T102" fmla="*/ 314 w 329"/>
                <a:gd name="T103" fmla="*/ 88 h 279"/>
                <a:gd name="T104" fmla="*/ 316 w 329"/>
                <a:gd name="T105" fmla="*/ 77 h 279"/>
                <a:gd name="T106" fmla="*/ 293 w 329"/>
                <a:gd name="T107" fmla="*/ 76 h 279"/>
                <a:gd name="T108" fmla="*/ 317 w 329"/>
                <a:gd name="T109" fmla="*/ 74 h 279"/>
                <a:gd name="T110" fmla="*/ 296 w 329"/>
                <a:gd name="T111" fmla="*/ 59 h 279"/>
                <a:gd name="T112" fmla="*/ 320 w 329"/>
                <a:gd name="T113" fmla="*/ 60 h 279"/>
                <a:gd name="T114" fmla="*/ 299 w 329"/>
                <a:gd name="T115" fmla="*/ 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" h="27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2741439E-FC2D-4AA9-B9DD-41570C4EB3A2}"/>
                </a:ext>
              </a:extLst>
            </p:cNvPr>
            <p:cNvGrpSpPr/>
            <p:nvPr/>
          </p:nvGrpSpPr>
          <p:grpSpPr>
            <a:xfrm>
              <a:off x="8158164" y="3626237"/>
              <a:ext cx="526719" cy="752021"/>
              <a:chOff x="3782277" y="2874216"/>
              <a:chExt cx="526719" cy="752021"/>
            </a:xfrm>
            <a:solidFill>
              <a:schemeClr val="bg1"/>
            </a:solidFill>
          </p:grpSpPr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F3491FBC-15DD-4C0F-8627-626A082429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277" y="2874216"/>
                <a:ext cx="526719" cy="752021"/>
              </a:xfrm>
              <a:custGeom>
                <a:avLst/>
                <a:gdLst>
                  <a:gd name="T0" fmla="*/ 68 w 235"/>
                  <a:gd name="T1" fmla="*/ 13 h 363"/>
                  <a:gd name="T2" fmla="*/ 109 w 235"/>
                  <a:gd name="T3" fmla="*/ 358 h 363"/>
                  <a:gd name="T4" fmla="*/ 159 w 235"/>
                  <a:gd name="T5" fmla="*/ 335 h 363"/>
                  <a:gd name="T6" fmla="*/ 218 w 235"/>
                  <a:gd name="T7" fmla="*/ 201 h 363"/>
                  <a:gd name="T8" fmla="*/ 224 w 235"/>
                  <a:gd name="T9" fmla="*/ 179 h 363"/>
                  <a:gd name="T10" fmla="*/ 216 w 235"/>
                  <a:gd name="T11" fmla="*/ 125 h 363"/>
                  <a:gd name="T12" fmla="*/ 200 w 235"/>
                  <a:gd name="T13" fmla="*/ 132 h 363"/>
                  <a:gd name="T14" fmla="*/ 200 w 235"/>
                  <a:gd name="T15" fmla="*/ 122 h 363"/>
                  <a:gd name="T16" fmla="*/ 200 w 235"/>
                  <a:gd name="T17" fmla="*/ 109 h 363"/>
                  <a:gd name="T18" fmla="*/ 220 w 235"/>
                  <a:gd name="T19" fmla="*/ 82 h 363"/>
                  <a:gd name="T20" fmla="*/ 216 w 235"/>
                  <a:gd name="T21" fmla="*/ 72 h 363"/>
                  <a:gd name="T22" fmla="*/ 193 w 235"/>
                  <a:gd name="T23" fmla="*/ 68 h 363"/>
                  <a:gd name="T24" fmla="*/ 201 w 235"/>
                  <a:gd name="T25" fmla="*/ 60 h 363"/>
                  <a:gd name="T26" fmla="*/ 200 w 235"/>
                  <a:gd name="T27" fmla="*/ 43 h 363"/>
                  <a:gd name="T28" fmla="*/ 200 w 235"/>
                  <a:gd name="T29" fmla="*/ 43 h 363"/>
                  <a:gd name="T30" fmla="*/ 174 w 235"/>
                  <a:gd name="T31" fmla="*/ 34 h 363"/>
                  <a:gd name="T32" fmla="*/ 182 w 235"/>
                  <a:gd name="T33" fmla="*/ 27 h 363"/>
                  <a:gd name="T34" fmla="*/ 170 w 235"/>
                  <a:gd name="T35" fmla="*/ 20 h 363"/>
                  <a:gd name="T36" fmla="*/ 154 w 235"/>
                  <a:gd name="T37" fmla="*/ 14 h 363"/>
                  <a:gd name="T38" fmla="*/ 123 w 235"/>
                  <a:gd name="T39" fmla="*/ 9 h 363"/>
                  <a:gd name="T40" fmla="*/ 113 w 235"/>
                  <a:gd name="T41" fmla="*/ 334 h 363"/>
                  <a:gd name="T42" fmla="*/ 92 w 235"/>
                  <a:gd name="T43" fmla="*/ 322 h 363"/>
                  <a:gd name="T44" fmla="*/ 78 w 235"/>
                  <a:gd name="T45" fmla="*/ 296 h 363"/>
                  <a:gd name="T46" fmla="*/ 109 w 235"/>
                  <a:gd name="T47" fmla="*/ 282 h 363"/>
                  <a:gd name="T48" fmla="*/ 91 w 235"/>
                  <a:gd name="T49" fmla="*/ 270 h 363"/>
                  <a:gd name="T50" fmla="*/ 59 w 235"/>
                  <a:gd name="T51" fmla="*/ 259 h 363"/>
                  <a:gd name="T52" fmla="*/ 46 w 235"/>
                  <a:gd name="T53" fmla="*/ 233 h 363"/>
                  <a:gd name="T54" fmla="*/ 59 w 235"/>
                  <a:gd name="T55" fmla="*/ 219 h 363"/>
                  <a:gd name="T56" fmla="*/ 78 w 235"/>
                  <a:gd name="T57" fmla="*/ 206 h 363"/>
                  <a:gd name="T58" fmla="*/ 52 w 235"/>
                  <a:gd name="T59" fmla="*/ 193 h 363"/>
                  <a:gd name="T60" fmla="*/ 58 w 235"/>
                  <a:gd name="T61" fmla="*/ 179 h 363"/>
                  <a:gd name="T62" fmla="*/ 37 w 235"/>
                  <a:gd name="T63" fmla="*/ 164 h 363"/>
                  <a:gd name="T64" fmla="*/ 16 w 235"/>
                  <a:gd name="T65" fmla="*/ 151 h 363"/>
                  <a:gd name="T66" fmla="*/ 12 w 235"/>
                  <a:gd name="T67" fmla="*/ 123 h 363"/>
                  <a:gd name="T68" fmla="*/ 26 w 235"/>
                  <a:gd name="T69" fmla="*/ 105 h 363"/>
                  <a:gd name="T70" fmla="*/ 26 w 235"/>
                  <a:gd name="T71" fmla="*/ 86 h 363"/>
                  <a:gd name="T72" fmla="*/ 18 w 235"/>
                  <a:gd name="T73" fmla="*/ 72 h 363"/>
                  <a:gd name="T74" fmla="*/ 36 w 235"/>
                  <a:gd name="T75" fmla="*/ 42 h 363"/>
                  <a:gd name="T76" fmla="*/ 75 w 235"/>
                  <a:gd name="T77" fmla="*/ 32 h 363"/>
                  <a:gd name="T78" fmla="*/ 86 w 235"/>
                  <a:gd name="T79" fmla="*/ 23 h 363"/>
                  <a:gd name="T80" fmla="*/ 90 w 235"/>
                  <a:gd name="T81" fmla="*/ 16 h 363"/>
                  <a:gd name="T82" fmla="*/ 154 w 235"/>
                  <a:gd name="T83" fmla="*/ 333 h 363"/>
                  <a:gd name="T84" fmla="*/ 165 w 235"/>
                  <a:gd name="T85" fmla="*/ 314 h 363"/>
                  <a:gd name="T86" fmla="*/ 172 w 235"/>
                  <a:gd name="T87" fmla="*/ 300 h 363"/>
                  <a:gd name="T88" fmla="*/ 183 w 235"/>
                  <a:gd name="T89" fmla="*/ 278 h 363"/>
                  <a:gd name="T90" fmla="*/ 189 w 235"/>
                  <a:gd name="T91" fmla="*/ 264 h 363"/>
                  <a:gd name="T92" fmla="*/ 194 w 235"/>
                  <a:gd name="T93" fmla="*/ 251 h 363"/>
                  <a:gd name="T94" fmla="*/ 201 w 235"/>
                  <a:gd name="T95" fmla="*/ 235 h 363"/>
                  <a:gd name="T96" fmla="*/ 207 w 235"/>
                  <a:gd name="T97" fmla="*/ 218 h 363"/>
                  <a:gd name="T98" fmla="*/ 211 w 235"/>
                  <a:gd name="T99" fmla="*/ 203 h 363"/>
                  <a:gd name="T100" fmla="*/ 215 w 235"/>
                  <a:gd name="T101" fmla="*/ 191 h 363"/>
                  <a:gd name="T102" fmla="*/ 217 w 235"/>
                  <a:gd name="T103" fmla="*/ 181 h 363"/>
                  <a:gd name="T104" fmla="*/ 217 w 235"/>
                  <a:gd name="T105" fmla="*/ 181 h 363"/>
                  <a:gd name="T106" fmla="*/ 222 w 235"/>
                  <a:gd name="T107" fmla="*/ 156 h 363"/>
                  <a:gd name="T108" fmla="*/ 213 w 235"/>
                  <a:gd name="T109" fmla="*/ 150 h 363"/>
                  <a:gd name="T110" fmla="*/ 198 w 235"/>
                  <a:gd name="T111" fmla="*/ 14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" h="363">
                    <a:moveTo>
                      <a:pt x="224" y="179"/>
                    </a:moveTo>
                    <a:cubicBezTo>
                      <a:pt x="231" y="148"/>
                      <a:pt x="235" y="115"/>
                      <a:pt x="227" y="84"/>
                    </a:cubicBezTo>
                    <a:cubicBezTo>
                      <a:pt x="219" y="49"/>
                      <a:pt x="196" y="23"/>
                      <a:pt x="162" y="10"/>
                    </a:cubicBezTo>
                    <a:cubicBezTo>
                      <a:pt x="143" y="3"/>
                      <a:pt x="122" y="0"/>
                      <a:pt x="102" y="2"/>
                    </a:cubicBezTo>
                    <a:cubicBezTo>
                      <a:pt x="93" y="3"/>
                      <a:pt x="75" y="5"/>
                      <a:pt x="68" y="13"/>
                    </a:cubicBezTo>
                    <a:cubicBezTo>
                      <a:pt x="60" y="15"/>
                      <a:pt x="52" y="19"/>
                      <a:pt x="45" y="24"/>
                    </a:cubicBezTo>
                    <a:cubicBezTo>
                      <a:pt x="0" y="58"/>
                      <a:pt x="0" y="120"/>
                      <a:pt x="14" y="169"/>
                    </a:cubicBezTo>
                    <a:cubicBezTo>
                      <a:pt x="24" y="201"/>
                      <a:pt x="38" y="233"/>
                      <a:pt x="53" y="263"/>
                    </a:cubicBezTo>
                    <a:cubicBezTo>
                      <a:pt x="68" y="295"/>
                      <a:pt x="85" y="329"/>
                      <a:pt x="107" y="358"/>
                    </a:cubicBezTo>
                    <a:cubicBezTo>
                      <a:pt x="107" y="358"/>
                      <a:pt x="108" y="359"/>
                      <a:pt x="109" y="358"/>
                    </a:cubicBezTo>
                    <a:cubicBezTo>
                      <a:pt x="108" y="359"/>
                      <a:pt x="108" y="360"/>
                      <a:pt x="109" y="361"/>
                    </a:cubicBez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10" y="363"/>
                      <a:pt x="112" y="363"/>
                      <a:pt x="113" y="363"/>
                    </a:cubicBezTo>
                    <a:cubicBezTo>
                      <a:pt x="128" y="358"/>
                      <a:pt x="143" y="347"/>
                      <a:pt x="157" y="339"/>
                    </a:cubicBezTo>
                    <a:cubicBezTo>
                      <a:pt x="159" y="338"/>
                      <a:pt x="159" y="337"/>
                      <a:pt x="159" y="335"/>
                    </a:cubicBezTo>
                    <a:cubicBezTo>
                      <a:pt x="184" y="300"/>
                      <a:pt x="201" y="259"/>
                      <a:pt x="213" y="217"/>
                    </a:cubicBezTo>
                    <a:cubicBezTo>
                      <a:pt x="213" y="217"/>
                      <a:pt x="214" y="217"/>
                      <a:pt x="214" y="217"/>
                    </a:cubicBezTo>
                    <a:cubicBezTo>
                      <a:pt x="215" y="217"/>
                      <a:pt x="214" y="216"/>
                      <a:pt x="214" y="215"/>
                    </a:cubicBezTo>
                    <a:cubicBezTo>
                      <a:pt x="214" y="214"/>
                      <a:pt x="215" y="212"/>
                      <a:pt x="215" y="211"/>
                    </a:cubicBezTo>
                    <a:cubicBezTo>
                      <a:pt x="216" y="208"/>
                      <a:pt x="217" y="205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20" y="194"/>
                      <a:pt x="222" y="188"/>
                      <a:pt x="223" y="181"/>
                    </a:cubicBezTo>
                    <a:cubicBezTo>
                      <a:pt x="223" y="181"/>
                      <a:pt x="224" y="181"/>
                      <a:pt x="224" y="181"/>
                    </a:cubicBezTo>
                    <a:cubicBezTo>
                      <a:pt x="225" y="180"/>
                      <a:pt x="224" y="179"/>
                      <a:pt x="224" y="179"/>
                    </a:cubicBezTo>
                    <a:close/>
                    <a:moveTo>
                      <a:pt x="225" y="121"/>
                    </a:moveTo>
                    <a:cubicBezTo>
                      <a:pt x="225" y="123"/>
                      <a:pt x="225" y="126"/>
                      <a:pt x="224" y="128"/>
                    </a:cubicBezTo>
                    <a:cubicBezTo>
                      <a:pt x="216" y="133"/>
                      <a:pt x="206" y="138"/>
                      <a:pt x="199" y="145"/>
                    </a:cubicBezTo>
                    <a:cubicBezTo>
                      <a:pt x="199" y="141"/>
                      <a:pt x="199" y="138"/>
                      <a:pt x="199" y="134"/>
                    </a:cubicBezTo>
                    <a:cubicBezTo>
                      <a:pt x="205" y="131"/>
                      <a:pt x="211" y="128"/>
                      <a:pt x="216" y="125"/>
                    </a:cubicBezTo>
                    <a:cubicBezTo>
                      <a:pt x="219" y="123"/>
                      <a:pt x="222" y="122"/>
                      <a:pt x="225" y="120"/>
                    </a:cubicBezTo>
                    <a:cubicBezTo>
                      <a:pt x="225" y="121"/>
                      <a:pt x="225" y="121"/>
                      <a:pt x="225" y="121"/>
                    </a:cubicBezTo>
                    <a:close/>
                    <a:moveTo>
                      <a:pt x="225" y="117"/>
                    </a:moveTo>
                    <a:cubicBezTo>
                      <a:pt x="221" y="120"/>
                      <a:pt x="216" y="122"/>
                      <a:pt x="212" y="125"/>
                    </a:cubicBezTo>
                    <a:cubicBezTo>
                      <a:pt x="208" y="127"/>
                      <a:pt x="203" y="130"/>
                      <a:pt x="200" y="132"/>
                    </a:cubicBezTo>
                    <a:cubicBezTo>
                      <a:pt x="200" y="130"/>
                      <a:pt x="200" y="127"/>
                      <a:pt x="200" y="124"/>
                    </a:cubicBezTo>
                    <a:cubicBezTo>
                      <a:pt x="208" y="119"/>
                      <a:pt x="217" y="114"/>
                      <a:pt x="224" y="108"/>
                    </a:cubicBezTo>
                    <a:cubicBezTo>
                      <a:pt x="224" y="111"/>
                      <a:pt x="225" y="114"/>
                      <a:pt x="225" y="117"/>
                    </a:cubicBezTo>
                    <a:close/>
                    <a:moveTo>
                      <a:pt x="224" y="106"/>
                    </a:moveTo>
                    <a:cubicBezTo>
                      <a:pt x="216" y="110"/>
                      <a:pt x="208" y="117"/>
                      <a:pt x="200" y="122"/>
                    </a:cubicBezTo>
                    <a:cubicBezTo>
                      <a:pt x="200" y="118"/>
                      <a:pt x="200" y="114"/>
                      <a:pt x="200" y="111"/>
                    </a:cubicBezTo>
                    <a:cubicBezTo>
                      <a:pt x="207" y="106"/>
                      <a:pt x="215" y="102"/>
                      <a:pt x="223" y="97"/>
                    </a:cubicBezTo>
                    <a:cubicBezTo>
                      <a:pt x="223" y="100"/>
                      <a:pt x="224" y="103"/>
                      <a:pt x="224" y="106"/>
                    </a:cubicBezTo>
                    <a:close/>
                    <a:moveTo>
                      <a:pt x="222" y="95"/>
                    </a:moveTo>
                    <a:cubicBezTo>
                      <a:pt x="215" y="99"/>
                      <a:pt x="207" y="104"/>
                      <a:pt x="200" y="109"/>
                    </a:cubicBezTo>
                    <a:cubicBezTo>
                      <a:pt x="199" y="104"/>
                      <a:pt x="199" y="100"/>
                      <a:pt x="198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6" y="92"/>
                      <a:pt x="214" y="89"/>
                      <a:pt x="220" y="84"/>
                    </a:cubicBezTo>
                    <a:cubicBezTo>
                      <a:pt x="221" y="88"/>
                      <a:pt x="222" y="91"/>
                      <a:pt x="222" y="95"/>
                    </a:cubicBezTo>
                    <a:close/>
                    <a:moveTo>
                      <a:pt x="220" y="82"/>
                    </a:moveTo>
                    <a:cubicBezTo>
                      <a:pt x="213" y="86"/>
                      <a:pt x="206" y="90"/>
                      <a:pt x="198" y="94"/>
                    </a:cubicBezTo>
                    <a:cubicBezTo>
                      <a:pt x="198" y="94"/>
                      <a:pt x="198" y="94"/>
                      <a:pt x="198" y="94"/>
                    </a:cubicBezTo>
                    <a:cubicBezTo>
                      <a:pt x="198" y="90"/>
                      <a:pt x="197" y="86"/>
                      <a:pt x="196" y="82"/>
                    </a:cubicBezTo>
                    <a:cubicBezTo>
                      <a:pt x="198" y="82"/>
                      <a:pt x="200" y="80"/>
                      <a:pt x="201" y="80"/>
                    </a:cubicBezTo>
                    <a:cubicBezTo>
                      <a:pt x="206" y="77"/>
                      <a:pt x="211" y="75"/>
                      <a:pt x="216" y="72"/>
                    </a:cubicBezTo>
                    <a:cubicBezTo>
                      <a:pt x="218" y="75"/>
                      <a:pt x="219" y="79"/>
                      <a:pt x="220" y="82"/>
                    </a:cubicBezTo>
                    <a:close/>
                    <a:moveTo>
                      <a:pt x="216" y="70"/>
                    </a:moveTo>
                    <a:cubicBezTo>
                      <a:pt x="213" y="71"/>
                      <a:pt x="210" y="73"/>
                      <a:pt x="207" y="74"/>
                    </a:cubicBezTo>
                    <a:cubicBezTo>
                      <a:pt x="205" y="76"/>
                      <a:pt x="200" y="80"/>
                      <a:pt x="196" y="81"/>
                    </a:cubicBezTo>
                    <a:cubicBezTo>
                      <a:pt x="195" y="77"/>
                      <a:pt x="194" y="72"/>
                      <a:pt x="193" y="68"/>
                    </a:cubicBezTo>
                    <a:cubicBezTo>
                      <a:pt x="196" y="66"/>
                      <a:pt x="199" y="64"/>
                      <a:pt x="202" y="62"/>
                    </a:cubicBezTo>
                    <a:cubicBezTo>
                      <a:pt x="205" y="60"/>
                      <a:pt x="207" y="59"/>
                      <a:pt x="210" y="57"/>
                    </a:cubicBezTo>
                    <a:cubicBezTo>
                      <a:pt x="212" y="61"/>
                      <a:pt x="214" y="66"/>
                      <a:pt x="216" y="70"/>
                    </a:cubicBezTo>
                    <a:close/>
                    <a:moveTo>
                      <a:pt x="209" y="55"/>
                    </a:moveTo>
                    <a:cubicBezTo>
                      <a:pt x="206" y="57"/>
                      <a:pt x="204" y="59"/>
                      <a:pt x="201" y="60"/>
                    </a:cubicBezTo>
                    <a:cubicBezTo>
                      <a:pt x="198" y="62"/>
                      <a:pt x="195" y="64"/>
                      <a:pt x="192" y="66"/>
                    </a:cubicBezTo>
                    <a:cubicBezTo>
                      <a:pt x="190" y="62"/>
                      <a:pt x="189" y="58"/>
                      <a:pt x="187" y="54"/>
                    </a:cubicBezTo>
                    <a:cubicBezTo>
                      <a:pt x="192" y="51"/>
                      <a:pt x="197" y="48"/>
                      <a:pt x="202" y="45"/>
                    </a:cubicBezTo>
                    <a:cubicBezTo>
                      <a:pt x="204" y="49"/>
                      <a:pt x="207" y="52"/>
                      <a:pt x="209" y="55"/>
                    </a:cubicBezTo>
                    <a:close/>
                    <a:moveTo>
                      <a:pt x="200" y="43"/>
                    </a:moveTo>
                    <a:cubicBezTo>
                      <a:pt x="195" y="46"/>
                      <a:pt x="191" y="49"/>
                      <a:pt x="186" y="52"/>
                    </a:cubicBezTo>
                    <a:cubicBezTo>
                      <a:pt x="185" y="49"/>
                      <a:pt x="183" y="46"/>
                      <a:pt x="181" y="44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5" y="41"/>
                      <a:pt x="190" y="39"/>
                      <a:pt x="194" y="37"/>
                    </a:cubicBezTo>
                    <a:cubicBezTo>
                      <a:pt x="196" y="39"/>
                      <a:pt x="198" y="41"/>
                      <a:pt x="200" y="43"/>
                    </a:cubicBezTo>
                    <a:close/>
                    <a:moveTo>
                      <a:pt x="192" y="35"/>
                    </a:moveTo>
                    <a:cubicBezTo>
                      <a:pt x="188" y="37"/>
                      <a:pt x="184" y="40"/>
                      <a:pt x="181" y="42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9" y="41"/>
                      <a:pt x="178" y="39"/>
                      <a:pt x="176" y="37"/>
                    </a:cubicBezTo>
                    <a:cubicBezTo>
                      <a:pt x="176" y="36"/>
                      <a:pt x="174" y="35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7" y="32"/>
                      <a:pt x="181" y="31"/>
                      <a:pt x="184" y="28"/>
                    </a:cubicBezTo>
                    <a:cubicBezTo>
                      <a:pt x="187" y="30"/>
                      <a:pt x="190" y="33"/>
                      <a:pt x="192" y="35"/>
                    </a:cubicBezTo>
                    <a:close/>
                    <a:moveTo>
                      <a:pt x="181" y="26"/>
                    </a:moveTo>
                    <a:cubicBezTo>
                      <a:pt x="181" y="27"/>
                      <a:pt x="182" y="27"/>
                      <a:pt x="182" y="27"/>
                    </a:cubicBezTo>
                    <a:cubicBezTo>
                      <a:pt x="179" y="29"/>
                      <a:pt x="176" y="31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0" y="30"/>
                      <a:pt x="167" y="27"/>
                      <a:pt x="163" y="25"/>
                    </a:cubicBezTo>
                    <a:cubicBezTo>
                      <a:pt x="164" y="24"/>
                      <a:pt x="166" y="23"/>
                      <a:pt x="167" y="22"/>
                    </a:cubicBezTo>
                    <a:cubicBezTo>
                      <a:pt x="168" y="21"/>
                      <a:pt x="169" y="21"/>
                      <a:pt x="170" y="20"/>
                    </a:cubicBezTo>
                    <a:cubicBezTo>
                      <a:pt x="174" y="22"/>
                      <a:pt x="177" y="24"/>
                      <a:pt x="181" y="26"/>
                    </a:cubicBezTo>
                    <a:close/>
                    <a:moveTo>
                      <a:pt x="168" y="19"/>
                    </a:moveTo>
                    <a:cubicBezTo>
                      <a:pt x="166" y="21"/>
                      <a:pt x="164" y="22"/>
                      <a:pt x="162" y="24"/>
                    </a:cubicBezTo>
                    <a:cubicBezTo>
                      <a:pt x="159" y="21"/>
                      <a:pt x="155" y="19"/>
                      <a:pt x="151" y="17"/>
                    </a:cubicBezTo>
                    <a:cubicBezTo>
                      <a:pt x="152" y="16"/>
                      <a:pt x="153" y="15"/>
                      <a:pt x="154" y="14"/>
                    </a:cubicBezTo>
                    <a:cubicBezTo>
                      <a:pt x="159" y="16"/>
                      <a:pt x="163" y="17"/>
                      <a:pt x="168" y="19"/>
                    </a:cubicBezTo>
                    <a:close/>
                    <a:moveTo>
                      <a:pt x="127" y="9"/>
                    </a:moveTo>
                    <a:cubicBezTo>
                      <a:pt x="135" y="10"/>
                      <a:pt x="144" y="11"/>
                      <a:pt x="153" y="14"/>
                    </a:cubicBezTo>
                    <a:cubicBezTo>
                      <a:pt x="152" y="15"/>
                      <a:pt x="151" y="16"/>
                      <a:pt x="150" y="17"/>
                    </a:cubicBezTo>
                    <a:cubicBezTo>
                      <a:pt x="142" y="13"/>
                      <a:pt x="133" y="10"/>
                      <a:pt x="123" y="9"/>
                    </a:cubicBezTo>
                    <a:cubicBezTo>
                      <a:pt x="125" y="9"/>
                      <a:pt x="126" y="9"/>
                      <a:pt x="127" y="9"/>
                    </a:cubicBezTo>
                    <a:close/>
                    <a:moveTo>
                      <a:pt x="109" y="353"/>
                    </a:moveTo>
                    <a:cubicBezTo>
                      <a:pt x="106" y="347"/>
                      <a:pt x="103" y="342"/>
                      <a:pt x="100" y="336"/>
                    </a:cubicBezTo>
                    <a:cubicBezTo>
                      <a:pt x="105" y="336"/>
                      <a:pt x="109" y="335"/>
                      <a:pt x="114" y="335"/>
                    </a:cubicBezTo>
                    <a:cubicBezTo>
                      <a:pt x="114" y="335"/>
                      <a:pt x="114" y="334"/>
                      <a:pt x="113" y="334"/>
                    </a:cubicBezTo>
                    <a:cubicBezTo>
                      <a:pt x="109" y="334"/>
                      <a:pt x="104" y="335"/>
                      <a:pt x="100" y="335"/>
                    </a:cubicBezTo>
                    <a:cubicBezTo>
                      <a:pt x="98" y="331"/>
                      <a:pt x="95" y="327"/>
                      <a:pt x="93" y="323"/>
                    </a:cubicBezTo>
                    <a:cubicBezTo>
                      <a:pt x="100" y="323"/>
                      <a:pt x="107" y="323"/>
                      <a:pt x="113" y="323"/>
                    </a:cubicBezTo>
                    <a:cubicBezTo>
                      <a:pt x="114" y="323"/>
                      <a:pt x="114" y="322"/>
                      <a:pt x="113" y="322"/>
                    </a:cubicBezTo>
                    <a:cubicBezTo>
                      <a:pt x="106" y="321"/>
                      <a:pt x="99" y="322"/>
                      <a:pt x="92" y="322"/>
                    </a:cubicBezTo>
                    <a:cubicBezTo>
                      <a:pt x="90" y="318"/>
                      <a:pt x="88" y="314"/>
                      <a:pt x="86" y="310"/>
                    </a:cubicBezTo>
                    <a:cubicBezTo>
                      <a:pt x="95" y="309"/>
                      <a:pt x="104" y="309"/>
                      <a:pt x="113" y="308"/>
                    </a:cubicBezTo>
                    <a:cubicBezTo>
                      <a:pt x="113" y="308"/>
                      <a:pt x="113" y="307"/>
                      <a:pt x="113" y="307"/>
                    </a:cubicBezTo>
                    <a:cubicBezTo>
                      <a:pt x="104" y="307"/>
                      <a:pt x="94" y="308"/>
                      <a:pt x="85" y="309"/>
                    </a:cubicBezTo>
                    <a:cubicBezTo>
                      <a:pt x="83" y="305"/>
                      <a:pt x="81" y="300"/>
                      <a:pt x="78" y="296"/>
                    </a:cubicBezTo>
                    <a:cubicBezTo>
                      <a:pt x="86" y="296"/>
                      <a:pt x="94" y="296"/>
                      <a:pt x="102" y="295"/>
                    </a:cubicBezTo>
                    <a:cubicBezTo>
                      <a:pt x="103" y="295"/>
                      <a:pt x="103" y="294"/>
                      <a:pt x="102" y="294"/>
                    </a:cubicBezTo>
                    <a:cubicBezTo>
                      <a:pt x="94" y="295"/>
                      <a:pt x="86" y="295"/>
                      <a:pt x="78" y="295"/>
                    </a:cubicBezTo>
                    <a:cubicBezTo>
                      <a:pt x="76" y="291"/>
                      <a:pt x="74" y="288"/>
                      <a:pt x="72" y="284"/>
                    </a:cubicBezTo>
                    <a:cubicBezTo>
                      <a:pt x="84" y="284"/>
                      <a:pt x="97" y="283"/>
                      <a:pt x="109" y="282"/>
                    </a:cubicBezTo>
                    <a:cubicBezTo>
                      <a:pt x="110" y="282"/>
                      <a:pt x="110" y="281"/>
                      <a:pt x="109" y="281"/>
                    </a:cubicBezTo>
                    <a:cubicBezTo>
                      <a:pt x="97" y="282"/>
                      <a:pt x="84" y="283"/>
                      <a:pt x="72" y="283"/>
                    </a:cubicBezTo>
                    <a:cubicBezTo>
                      <a:pt x="70" y="280"/>
                      <a:pt x="68" y="277"/>
                      <a:pt x="66" y="274"/>
                    </a:cubicBezTo>
                    <a:cubicBezTo>
                      <a:pt x="75" y="273"/>
                      <a:pt x="83" y="272"/>
                      <a:pt x="91" y="272"/>
                    </a:cubicBezTo>
                    <a:cubicBezTo>
                      <a:pt x="92" y="271"/>
                      <a:pt x="92" y="270"/>
                      <a:pt x="91" y="270"/>
                    </a:cubicBezTo>
                    <a:cubicBezTo>
                      <a:pt x="83" y="271"/>
                      <a:pt x="74" y="272"/>
                      <a:pt x="66" y="273"/>
                    </a:cubicBezTo>
                    <a:cubicBezTo>
                      <a:pt x="64" y="268"/>
                      <a:pt x="62" y="264"/>
                      <a:pt x="60" y="260"/>
                    </a:cubicBezTo>
                    <a:cubicBezTo>
                      <a:pt x="73" y="260"/>
                      <a:pt x="86" y="260"/>
                      <a:pt x="100" y="259"/>
                    </a:cubicBezTo>
                    <a:cubicBezTo>
                      <a:pt x="101" y="259"/>
                      <a:pt x="101" y="257"/>
                      <a:pt x="100" y="257"/>
                    </a:cubicBezTo>
                    <a:cubicBezTo>
                      <a:pt x="86" y="258"/>
                      <a:pt x="73" y="259"/>
                      <a:pt x="59" y="259"/>
                    </a:cubicBezTo>
                    <a:cubicBezTo>
                      <a:pt x="57" y="255"/>
                      <a:pt x="55" y="251"/>
                      <a:pt x="53" y="247"/>
                    </a:cubicBezTo>
                    <a:cubicBezTo>
                      <a:pt x="60" y="247"/>
                      <a:pt x="67" y="247"/>
                      <a:pt x="74" y="247"/>
                    </a:cubicBezTo>
                    <a:cubicBezTo>
                      <a:pt x="74" y="247"/>
                      <a:pt x="74" y="246"/>
                      <a:pt x="74" y="246"/>
                    </a:cubicBezTo>
                    <a:cubicBezTo>
                      <a:pt x="67" y="246"/>
                      <a:pt x="59" y="246"/>
                      <a:pt x="52" y="246"/>
                    </a:cubicBezTo>
                    <a:cubicBezTo>
                      <a:pt x="50" y="241"/>
                      <a:pt x="48" y="237"/>
                      <a:pt x="46" y="233"/>
                    </a:cubicBezTo>
                    <a:cubicBezTo>
                      <a:pt x="61" y="233"/>
                      <a:pt x="76" y="233"/>
                      <a:pt x="91" y="232"/>
                    </a:cubicBezTo>
                    <a:cubicBezTo>
                      <a:pt x="91" y="232"/>
                      <a:pt x="91" y="230"/>
                      <a:pt x="91" y="230"/>
                    </a:cubicBezTo>
                    <a:cubicBezTo>
                      <a:pt x="76" y="231"/>
                      <a:pt x="60" y="231"/>
                      <a:pt x="45" y="231"/>
                    </a:cubicBezTo>
                    <a:cubicBezTo>
                      <a:pt x="44" y="227"/>
                      <a:pt x="42" y="224"/>
                      <a:pt x="40" y="220"/>
                    </a:cubicBezTo>
                    <a:cubicBezTo>
                      <a:pt x="47" y="220"/>
                      <a:pt x="53" y="220"/>
                      <a:pt x="59" y="219"/>
                    </a:cubicBezTo>
                    <a:cubicBezTo>
                      <a:pt x="60" y="219"/>
                      <a:pt x="60" y="218"/>
                      <a:pt x="59" y="218"/>
                    </a:cubicBezTo>
                    <a:cubicBezTo>
                      <a:pt x="53" y="219"/>
                      <a:pt x="46" y="219"/>
                      <a:pt x="40" y="219"/>
                    </a:cubicBezTo>
                    <a:cubicBezTo>
                      <a:pt x="39" y="217"/>
                      <a:pt x="38" y="214"/>
                      <a:pt x="37" y="212"/>
                    </a:cubicBezTo>
                    <a:cubicBezTo>
                      <a:pt x="36" y="210"/>
                      <a:pt x="35" y="208"/>
                      <a:pt x="35" y="206"/>
                    </a:cubicBezTo>
                    <a:cubicBezTo>
                      <a:pt x="49" y="207"/>
                      <a:pt x="64" y="207"/>
                      <a:pt x="78" y="206"/>
                    </a:cubicBezTo>
                    <a:cubicBezTo>
                      <a:pt x="79" y="206"/>
                      <a:pt x="79" y="205"/>
                      <a:pt x="78" y="205"/>
                    </a:cubicBezTo>
                    <a:cubicBezTo>
                      <a:pt x="63" y="205"/>
                      <a:pt x="49" y="204"/>
                      <a:pt x="34" y="205"/>
                    </a:cubicBezTo>
                    <a:cubicBezTo>
                      <a:pt x="33" y="201"/>
                      <a:pt x="31" y="197"/>
                      <a:pt x="30" y="193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7" y="193"/>
                      <a:pt x="44" y="193"/>
                      <a:pt x="52" y="193"/>
                    </a:cubicBezTo>
                    <a:cubicBezTo>
                      <a:pt x="52" y="193"/>
                      <a:pt x="52" y="192"/>
                      <a:pt x="52" y="192"/>
                    </a:cubicBezTo>
                    <a:cubicBezTo>
                      <a:pt x="44" y="191"/>
                      <a:pt x="37" y="192"/>
                      <a:pt x="30" y="192"/>
                    </a:cubicBezTo>
                    <a:cubicBezTo>
                      <a:pt x="30" y="192"/>
                      <a:pt x="29" y="193"/>
                      <a:pt x="29" y="193"/>
                    </a:cubicBezTo>
                    <a:cubicBezTo>
                      <a:pt x="28" y="188"/>
                      <a:pt x="26" y="184"/>
                      <a:pt x="24" y="179"/>
                    </a:cubicBezTo>
                    <a:cubicBezTo>
                      <a:pt x="36" y="180"/>
                      <a:pt x="47" y="179"/>
                      <a:pt x="58" y="179"/>
                    </a:cubicBezTo>
                    <a:cubicBezTo>
                      <a:pt x="59" y="179"/>
                      <a:pt x="59" y="178"/>
                      <a:pt x="58" y="178"/>
                    </a:cubicBezTo>
                    <a:cubicBezTo>
                      <a:pt x="47" y="178"/>
                      <a:pt x="36" y="178"/>
                      <a:pt x="24" y="178"/>
                    </a:cubicBezTo>
                    <a:cubicBezTo>
                      <a:pt x="23" y="174"/>
                      <a:pt x="22" y="171"/>
                      <a:pt x="20" y="167"/>
                    </a:cubicBezTo>
                    <a:cubicBezTo>
                      <a:pt x="26" y="167"/>
                      <a:pt x="32" y="166"/>
                      <a:pt x="38" y="165"/>
                    </a:cubicBezTo>
                    <a:cubicBezTo>
                      <a:pt x="38" y="165"/>
                      <a:pt x="38" y="164"/>
                      <a:pt x="37" y="164"/>
                    </a:cubicBezTo>
                    <a:cubicBezTo>
                      <a:pt x="32" y="165"/>
                      <a:pt x="26" y="166"/>
                      <a:pt x="20" y="166"/>
                    </a:cubicBezTo>
                    <a:cubicBezTo>
                      <a:pt x="19" y="161"/>
                      <a:pt x="18" y="157"/>
                      <a:pt x="17" y="152"/>
                    </a:cubicBezTo>
                    <a:cubicBezTo>
                      <a:pt x="23" y="152"/>
                      <a:pt x="30" y="152"/>
                      <a:pt x="37" y="153"/>
                    </a:cubicBezTo>
                    <a:cubicBezTo>
                      <a:pt x="37" y="153"/>
                      <a:pt x="37" y="152"/>
                      <a:pt x="37" y="152"/>
                    </a:cubicBezTo>
                    <a:cubicBezTo>
                      <a:pt x="30" y="151"/>
                      <a:pt x="23" y="151"/>
                      <a:pt x="16" y="151"/>
                    </a:cubicBezTo>
                    <a:cubicBezTo>
                      <a:pt x="15" y="147"/>
                      <a:pt x="15" y="144"/>
                      <a:pt x="14" y="140"/>
                    </a:cubicBezTo>
                    <a:cubicBezTo>
                      <a:pt x="20" y="140"/>
                      <a:pt x="26" y="140"/>
                      <a:pt x="31" y="140"/>
                    </a:cubicBezTo>
                    <a:cubicBezTo>
                      <a:pt x="32" y="140"/>
                      <a:pt x="32" y="139"/>
                      <a:pt x="31" y="138"/>
                    </a:cubicBezTo>
                    <a:cubicBezTo>
                      <a:pt x="26" y="138"/>
                      <a:pt x="20" y="138"/>
                      <a:pt x="14" y="138"/>
                    </a:cubicBezTo>
                    <a:cubicBezTo>
                      <a:pt x="13" y="133"/>
                      <a:pt x="12" y="128"/>
                      <a:pt x="12" y="123"/>
                    </a:cubicBezTo>
                    <a:cubicBezTo>
                      <a:pt x="16" y="123"/>
                      <a:pt x="20" y="123"/>
                      <a:pt x="25" y="123"/>
                    </a:cubicBezTo>
                    <a:cubicBezTo>
                      <a:pt x="26" y="123"/>
                      <a:pt x="26" y="122"/>
                      <a:pt x="25" y="121"/>
                    </a:cubicBezTo>
                    <a:cubicBezTo>
                      <a:pt x="20" y="121"/>
                      <a:pt x="16" y="121"/>
                      <a:pt x="12" y="121"/>
                    </a:cubicBezTo>
                    <a:cubicBezTo>
                      <a:pt x="11" y="116"/>
                      <a:pt x="11" y="110"/>
                      <a:pt x="12" y="105"/>
                    </a:cubicBezTo>
                    <a:cubicBezTo>
                      <a:pt x="17" y="105"/>
                      <a:pt x="21" y="105"/>
                      <a:pt x="26" y="105"/>
                    </a:cubicBezTo>
                    <a:cubicBezTo>
                      <a:pt x="27" y="105"/>
                      <a:pt x="27" y="104"/>
                      <a:pt x="26" y="104"/>
                    </a:cubicBezTo>
                    <a:cubicBezTo>
                      <a:pt x="21" y="104"/>
                      <a:pt x="17" y="104"/>
                      <a:pt x="12" y="104"/>
                    </a:cubicBezTo>
                    <a:cubicBezTo>
                      <a:pt x="12" y="98"/>
                      <a:pt x="13" y="93"/>
                      <a:pt x="14" y="87"/>
                    </a:cubicBezTo>
                    <a:cubicBezTo>
                      <a:pt x="18" y="87"/>
                      <a:pt x="22" y="87"/>
                      <a:pt x="26" y="87"/>
                    </a:cubicBezTo>
                    <a:cubicBezTo>
                      <a:pt x="27" y="87"/>
                      <a:pt x="27" y="86"/>
                      <a:pt x="26" y="86"/>
                    </a:cubicBezTo>
                    <a:cubicBezTo>
                      <a:pt x="22" y="86"/>
                      <a:pt x="18" y="86"/>
                      <a:pt x="14" y="86"/>
                    </a:cubicBezTo>
                    <a:cubicBezTo>
                      <a:pt x="15" y="82"/>
                      <a:pt x="16" y="77"/>
                      <a:pt x="18" y="73"/>
                    </a:cubicBezTo>
                    <a:cubicBezTo>
                      <a:pt x="23" y="73"/>
                      <a:pt x="28" y="73"/>
                      <a:pt x="32" y="73"/>
                    </a:cubicBezTo>
                    <a:cubicBezTo>
                      <a:pt x="33" y="73"/>
                      <a:pt x="33" y="72"/>
                      <a:pt x="32" y="72"/>
                    </a:cubicBezTo>
                    <a:cubicBezTo>
                      <a:pt x="28" y="72"/>
                      <a:pt x="23" y="72"/>
                      <a:pt x="18" y="72"/>
                    </a:cubicBezTo>
                    <a:cubicBezTo>
                      <a:pt x="20" y="67"/>
                      <a:pt x="22" y="62"/>
                      <a:pt x="25" y="58"/>
                    </a:cubicBezTo>
                    <a:cubicBezTo>
                      <a:pt x="30" y="58"/>
                      <a:pt x="36" y="59"/>
                      <a:pt x="42" y="59"/>
                    </a:cubicBezTo>
                    <a:cubicBezTo>
                      <a:pt x="42" y="59"/>
                      <a:pt x="42" y="57"/>
                      <a:pt x="42" y="57"/>
                    </a:cubicBezTo>
                    <a:cubicBezTo>
                      <a:pt x="36" y="57"/>
                      <a:pt x="31" y="57"/>
                      <a:pt x="25" y="57"/>
                    </a:cubicBezTo>
                    <a:cubicBezTo>
                      <a:pt x="28" y="51"/>
                      <a:pt x="32" y="47"/>
                      <a:pt x="36" y="42"/>
                    </a:cubicBezTo>
                    <a:cubicBezTo>
                      <a:pt x="44" y="43"/>
                      <a:pt x="51" y="44"/>
                      <a:pt x="59" y="45"/>
                    </a:cubicBezTo>
                    <a:cubicBezTo>
                      <a:pt x="60" y="45"/>
                      <a:pt x="60" y="44"/>
                      <a:pt x="60" y="44"/>
                    </a:cubicBezTo>
                    <a:cubicBezTo>
                      <a:pt x="52" y="42"/>
                      <a:pt x="44" y="41"/>
                      <a:pt x="37" y="41"/>
                    </a:cubicBezTo>
                    <a:cubicBezTo>
                      <a:pt x="40" y="38"/>
                      <a:pt x="43" y="35"/>
                      <a:pt x="46" y="32"/>
                    </a:cubicBezTo>
                    <a:cubicBezTo>
                      <a:pt x="56" y="31"/>
                      <a:pt x="66" y="32"/>
                      <a:pt x="75" y="32"/>
                    </a:cubicBezTo>
                    <a:cubicBezTo>
                      <a:pt x="76" y="33"/>
                      <a:pt x="76" y="31"/>
                      <a:pt x="75" y="31"/>
                    </a:cubicBezTo>
                    <a:cubicBezTo>
                      <a:pt x="66" y="30"/>
                      <a:pt x="57" y="30"/>
                      <a:pt x="48" y="31"/>
                    </a:cubicBezTo>
                    <a:cubicBezTo>
                      <a:pt x="54" y="27"/>
                      <a:pt x="60" y="23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73" y="22"/>
                      <a:pt x="80" y="23"/>
                      <a:pt x="86" y="23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2" y="21"/>
                      <a:pt x="77" y="21"/>
                      <a:pt x="72" y="21"/>
                    </a:cubicBezTo>
                    <a:cubicBezTo>
                      <a:pt x="72" y="20"/>
                      <a:pt x="73" y="20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8" y="17"/>
                      <a:pt x="84" y="16"/>
                      <a:pt x="90" y="16"/>
                    </a:cubicBezTo>
                    <a:cubicBezTo>
                      <a:pt x="115" y="14"/>
                      <a:pt x="148" y="19"/>
                      <a:pt x="166" y="38"/>
                    </a:cubicBezTo>
                    <a:cubicBezTo>
                      <a:pt x="204" y="78"/>
                      <a:pt x="195" y="145"/>
                      <a:pt x="182" y="193"/>
                    </a:cubicBezTo>
                    <a:cubicBezTo>
                      <a:pt x="167" y="250"/>
                      <a:pt x="142" y="304"/>
                      <a:pt x="109" y="353"/>
                    </a:cubicBezTo>
                    <a:close/>
                    <a:moveTo>
                      <a:pt x="155" y="333"/>
                    </a:moveTo>
                    <a:cubicBezTo>
                      <a:pt x="155" y="333"/>
                      <a:pt x="154" y="333"/>
                      <a:pt x="154" y="333"/>
                    </a:cubicBezTo>
                    <a:cubicBezTo>
                      <a:pt x="142" y="339"/>
                      <a:pt x="129" y="345"/>
                      <a:pt x="117" y="352"/>
                    </a:cubicBezTo>
                    <a:cubicBezTo>
                      <a:pt x="120" y="349"/>
                      <a:pt x="122" y="346"/>
                      <a:pt x="124" y="343"/>
                    </a:cubicBezTo>
                    <a:cubicBezTo>
                      <a:pt x="137" y="336"/>
                      <a:pt x="150" y="328"/>
                      <a:pt x="162" y="319"/>
                    </a:cubicBezTo>
                    <a:cubicBezTo>
                      <a:pt x="160" y="324"/>
                      <a:pt x="157" y="328"/>
                      <a:pt x="155" y="333"/>
                    </a:cubicBezTo>
                    <a:close/>
                    <a:moveTo>
                      <a:pt x="165" y="314"/>
                    </a:moveTo>
                    <a:cubicBezTo>
                      <a:pt x="152" y="322"/>
                      <a:pt x="139" y="330"/>
                      <a:pt x="126" y="339"/>
                    </a:cubicBezTo>
                    <a:cubicBezTo>
                      <a:pt x="129" y="335"/>
                      <a:pt x="132" y="330"/>
                      <a:pt x="134" y="325"/>
                    </a:cubicBezTo>
                    <a:cubicBezTo>
                      <a:pt x="146" y="319"/>
                      <a:pt x="158" y="312"/>
                      <a:pt x="170" y="304"/>
                    </a:cubicBezTo>
                    <a:cubicBezTo>
                      <a:pt x="168" y="307"/>
                      <a:pt x="166" y="311"/>
                      <a:pt x="165" y="314"/>
                    </a:cubicBezTo>
                    <a:close/>
                    <a:moveTo>
                      <a:pt x="172" y="300"/>
                    </a:moveTo>
                    <a:cubicBezTo>
                      <a:pt x="160" y="306"/>
                      <a:pt x="148" y="314"/>
                      <a:pt x="136" y="322"/>
                    </a:cubicBezTo>
                    <a:cubicBezTo>
                      <a:pt x="140" y="317"/>
                      <a:pt x="143" y="311"/>
                      <a:pt x="146" y="305"/>
                    </a:cubicBezTo>
                    <a:cubicBezTo>
                      <a:pt x="158" y="298"/>
                      <a:pt x="169" y="290"/>
                      <a:pt x="180" y="282"/>
                    </a:cubicBezTo>
                    <a:cubicBezTo>
                      <a:pt x="178" y="288"/>
                      <a:pt x="175" y="294"/>
                      <a:pt x="172" y="300"/>
                    </a:cubicBezTo>
                    <a:close/>
                    <a:moveTo>
                      <a:pt x="183" y="278"/>
                    </a:moveTo>
                    <a:cubicBezTo>
                      <a:pt x="171" y="285"/>
                      <a:pt x="159" y="293"/>
                      <a:pt x="148" y="302"/>
                    </a:cubicBezTo>
                    <a:cubicBezTo>
                      <a:pt x="150" y="296"/>
                      <a:pt x="153" y="291"/>
                      <a:pt x="156" y="286"/>
                    </a:cubicBezTo>
                    <a:cubicBezTo>
                      <a:pt x="166" y="281"/>
                      <a:pt x="177" y="275"/>
                      <a:pt x="187" y="268"/>
                    </a:cubicBezTo>
                    <a:cubicBezTo>
                      <a:pt x="185" y="272"/>
                      <a:pt x="184" y="275"/>
                      <a:pt x="183" y="278"/>
                    </a:cubicBezTo>
                    <a:close/>
                    <a:moveTo>
                      <a:pt x="189" y="264"/>
                    </a:moveTo>
                    <a:cubicBezTo>
                      <a:pt x="178" y="270"/>
                      <a:pt x="167" y="277"/>
                      <a:pt x="157" y="284"/>
                    </a:cubicBezTo>
                    <a:cubicBezTo>
                      <a:pt x="159" y="280"/>
                      <a:pt x="161" y="276"/>
                      <a:pt x="162" y="271"/>
                    </a:cubicBezTo>
                    <a:cubicBezTo>
                      <a:pt x="173" y="266"/>
                      <a:pt x="183" y="261"/>
                      <a:pt x="193" y="255"/>
                    </a:cubicBezTo>
                    <a:cubicBezTo>
                      <a:pt x="191" y="258"/>
                      <a:pt x="190" y="261"/>
                      <a:pt x="189" y="264"/>
                    </a:cubicBezTo>
                    <a:close/>
                    <a:moveTo>
                      <a:pt x="194" y="251"/>
                    </a:moveTo>
                    <a:cubicBezTo>
                      <a:pt x="184" y="257"/>
                      <a:pt x="174" y="263"/>
                      <a:pt x="163" y="269"/>
                    </a:cubicBezTo>
                    <a:cubicBezTo>
                      <a:pt x="165" y="265"/>
                      <a:pt x="167" y="261"/>
                      <a:pt x="169" y="257"/>
                    </a:cubicBezTo>
                    <a:cubicBezTo>
                      <a:pt x="179" y="251"/>
                      <a:pt x="189" y="245"/>
                      <a:pt x="199" y="238"/>
                    </a:cubicBezTo>
                    <a:cubicBezTo>
                      <a:pt x="198" y="243"/>
                      <a:pt x="196" y="247"/>
                      <a:pt x="194" y="251"/>
                    </a:cubicBezTo>
                    <a:close/>
                    <a:moveTo>
                      <a:pt x="201" y="235"/>
                    </a:moveTo>
                    <a:cubicBezTo>
                      <a:pt x="190" y="241"/>
                      <a:pt x="180" y="248"/>
                      <a:pt x="170" y="255"/>
                    </a:cubicBezTo>
                    <a:cubicBezTo>
                      <a:pt x="171" y="250"/>
                      <a:pt x="173" y="246"/>
                      <a:pt x="175" y="242"/>
                    </a:cubicBezTo>
                    <a:cubicBezTo>
                      <a:pt x="185" y="235"/>
                      <a:pt x="195" y="229"/>
                      <a:pt x="205" y="223"/>
                    </a:cubicBezTo>
                    <a:cubicBezTo>
                      <a:pt x="204" y="227"/>
                      <a:pt x="202" y="231"/>
                      <a:pt x="201" y="235"/>
                    </a:cubicBezTo>
                    <a:close/>
                    <a:moveTo>
                      <a:pt x="207" y="218"/>
                    </a:moveTo>
                    <a:cubicBezTo>
                      <a:pt x="196" y="224"/>
                      <a:pt x="185" y="232"/>
                      <a:pt x="176" y="239"/>
                    </a:cubicBezTo>
                    <a:cubicBezTo>
                      <a:pt x="178" y="234"/>
                      <a:pt x="179" y="229"/>
                      <a:pt x="181" y="224"/>
                    </a:cubicBezTo>
                    <a:cubicBezTo>
                      <a:pt x="191" y="219"/>
                      <a:pt x="201" y="214"/>
                      <a:pt x="210" y="208"/>
                    </a:cubicBezTo>
                    <a:cubicBezTo>
                      <a:pt x="209" y="211"/>
                      <a:pt x="208" y="215"/>
                      <a:pt x="207" y="218"/>
                    </a:cubicBezTo>
                    <a:close/>
                    <a:moveTo>
                      <a:pt x="211" y="203"/>
                    </a:moveTo>
                    <a:cubicBezTo>
                      <a:pt x="201" y="209"/>
                      <a:pt x="192" y="216"/>
                      <a:pt x="182" y="222"/>
                    </a:cubicBezTo>
                    <a:cubicBezTo>
                      <a:pt x="183" y="218"/>
                      <a:pt x="184" y="215"/>
                      <a:pt x="185" y="211"/>
                    </a:cubicBezTo>
                    <a:cubicBezTo>
                      <a:pt x="195" y="206"/>
                      <a:pt x="204" y="200"/>
                      <a:pt x="214" y="195"/>
                    </a:cubicBezTo>
                    <a:cubicBezTo>
                      <a:pt x="213" y="197"/>
                      <a:pt x="212" y="200"/>
                      <a:pt x="211" y="203"/>
                    </a:cubicBezTo>
                    <a:close/>
                    <a:moveTo>
                      <a:pt x="215" y="191"/>
                    </a:moveTo>
                    <a:cubicBezTo>
                      <a:pt x="205" y="197"/>
                      <a:pt x="195" y="203"/>
                      <a:pt x="186" y="209"/>
                    </a:cubicBezTo>
                    <a:cubicBezTo>
                      <a:pt x="186" y="206"/>
                      <a:pt x="187" y="204"/>
                      <a:pt x="188" y="201"/>
                    </a:cubicBezTo>
                    <a:cubicBezTo>
                      <a:pt x="197" y="196"/>
                      <a:pt x="207" y="191"/>
                      <a:pt x="216" y="185"/>
                    </a:cubicBezTo>
                    <a:cubicBezTo>
                      <a:pt x="216" y="187"/>
                      <a:pt x="215" y="189"/>
                      <a:pt x="215" y="191"/>
                    </a:cubicBezTo>
                    <a:close/>
                    <a:moveTo>
                      <a:pt x="217" y="181"/>
                    </a:moveTo>
                    <a:cubicBezTo>
                      <a:pt x="207" y="186"/>
                      <a:pt x="198" y="192"/>
                      <a:pt x="189" y="199"/>
                    </a:cubicBezTo>
                    <a:cubicBezTo>
                      <a:pt x="189" y="197"/>
                      <a:pt x="190" y="195"/>
                      <a:pt x="190" y="193"/>
                    </a:cubicBezTo>
                    <a:cubicBezTo>
                      <a:pt x="190" y="191"/>
                      <a:pt x="191" y="190"/>
                      <a:pt x="191" y="189"/>
                    </a:cubicBezTo>
                    <a:cubicBezTo>
                      <a:pt x="201" y="183"/>
                      <a:pt x="211" y="176"/>
                      <a:pt x="220" y="169"/>
                    </a:cubicBezTo>
                    <a:cubicBezTo>
                      <a:pt x="219" y="173"/>
                      <a:pt x="218" y="177"/>
                      <a:pt x="217" y="181"/>
                    </a:cubicBezTo>
                    <a:close/>
                    <a:moveTo>
                      <a:pt x="221" y="165"/>
                    </a:moveTo>
                    <a:cubicBezTo>
                      <a:pt x="211" y="172"/>
                      <a:pt x="201" y="179"/>
                      <a:pt x="192" y="187"/>
                    </a:cubicBezTo>
                    <a:cubicBezTo>
                      <a:pt x="193" y="182"/>
                      <a:pt x="194" y="177"/>
                      <a:pt x="195" y="172"/>
                    </a:cubicBezTo>
                    <a:cubicBezTo>
                      <a:pt x="199" y="170"/>
                      <a:pt x="204" y="167"/>
                      <a:pt x="209" y="164"/>
                    </a:cubicBezTo>
                    <a:cubicBezTo>
                      <a:pt x="213" y="161"/>
                      <a:pt x="218" y="159"/>
                      <a:pt x="222" y="156"/>
                    </a:cubicBezTo>
                    <a:cubicBezTo>
                      <a:pt x="221" y="159"/>
                      <a:pt x="221" y="162"/>
                      <a:pt x="221" y="165"/>
                    </a:cubicBezTo>
                    <a:close/>
                    <a:moveTo>
                      <a:pt x="222" y="153"/>
                    </a:moveTo>
                    <a:cubicBezTo>
                      <a:pt x="213" y="158"/>
                      <a:pt x="203" y="164"/>
                      <a:pt x="195" y="170"/>
                    </a:cubicBezTo>
                    <a:cubicBezTo>
                      <a:pt x="196" y="167"/>
                      <a:pt x="196" y="163"/>
                      <a:pt x="197" y="160"/>
                    </a:cubicBezTo>
                    <a:cubicBezTo>
                      <a:pt x="202" y="157"/>
                      <a:pt x="208" y="153"/>
                      <a:pt x="213" y="150"/>
                    </a:cubicBezTo>
                    <a:cubicBezTo>
                      <a:pt x="216" y="148"/>
                      <a:pt x="220" y="146"/>
                      <a:pt x="223" y="144"/>
                    </a:cubicBezTo>
                    <a:cubicBezTo>
                      <a:pt x="223" y="147"/>
                      <a:pt x="223" y="150"/>
                      <a:pt x="222" y="153"/>
                    </a:cubicBezTo>
                    <a:close/>
                    <a:moveTo>
                      <a:pt x="210" y="149"/>
                    </a:moveTo>
                    <a:cubicBezTo>
                      <a:pt x="205" y="152"/>
                      <a:pt x="201" y="155"/>
                      <a:pt x="197" y="158"/>
                    </a:cubicBezTo>
                    <a:cubicBezTo>
                      <a:pt x="197" y="155"/>
                      <a:pt x="198" y="151"/>
                      <a:pt x="198" y="147"/>
                    </a:cubicBezTo>
                    <a:cubicBezTo>
                      <a:pt x="203" y="145"/>
                      <a:pt x="208" y="141"/>
                      <a:pt x="213" y="138"/>
                    </a:cubicBezTo>
                    <a:cubicBezTo>
                      <a:pt x="217" y="136"/>
                      <a:pt x="220" y="133"/>
                      <a:pt x="224" y="131"/>
                    </a:cubicBezTo>
                    <a:cubicBezTo>
                      <a:pt x="224" y="134"/>
                      <a:pt x="224" y="137"/>
                      <a:pt x="224" y="140"/>
                    </a:cubicBezTo>
                    <a:cubicBezTo>
                      <a:pt x="219" y="143"/>
                      <a:pt x="214" y="146"/>
                      <a:pt x="210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33479894-F5A6-4D4C-80E5-025DD0154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0571" y="2957944"/>
                <a:ext cx="275538" cy="258793"/>
              </a:xfrm>
              <a:custGeom>
                <a:avLst/>
                <a:gdLst>
                  <a:gd name="T0" fmla="*/ 104 w 123"/>
                  <a:gd name="T1" fmla="*/ 18 h 125"/>
                  <a:gd name="T2" fmla="*/ 101 w 123"/>
                  <a:gd name="T3" fmla="*/ 15 h 125"/>
                  <a:gd name="T4" fmla="*/ 54 w 123"/>
                  <a:gd name="T5" fmla="*/ 2 h 125"/>
                  <a:gd name="T6" fmla="*/ 3 w 123"/>
                  <a:gd name="T7" fmla="*/ 68 h 125"/>
                  <a:gd name="T8" fmla="*/ 118 w 123"/>
                  <a:gd name="T9" fmla="*/ 48 h 125"/>
                  <a:gd name="T10" fmla="*/ 82 w 123"/>
                  <a:gd name="T11" fmla="*/ 15 h 125"/>
                  <a:gd name="T12" fmla="*/ 68 w 123"/>
                  <a:gd name="T13" fmla="*/ 9 h 125"/>
                  <a:gd name="T14" fmla="*/ 65 w 123"/>
                  <a:gd name="T15" fmla="*/ 10 h 125"/>
                  <a:gd name="T16" fmla="*/ 77 w 123"/>
                  <a:gd name="T17" fmla="*/ 16 h 125"/>
                  <a:gd name="T18" fmla="*/ 64 w 123"/>
                  <a:gd name="T19" fmla="*/ 14 h 125"/>
                  <a:gd name="T20" fmla="*/ 65 w 123"/>
                  <a:gd name="T21" fmla="*/ 10 h 125"/>
                  <a:gd name="T22" fmla="*/ 55 w 123"/>
                  <a:gd name="T23" fmla="*/ 12 h 125"/>
                  <a:gd name="T24" fmla="*/ 65 w 123"/>
                  <a:gd name="T25" fmla="*/ 19 h 125"/>
                  <a:gd name="T26" fmla="*/ 46 w 123"/>
                  <a:gd name="T27" fmla="*/ 12 h 125"/>
                  <a:gd name="T28" fmla="*/ 42 w 123"/>
                  <a:gd name="T29" fmla="*/ 13 h 125"/>
                  <a:gd name="T30" fmla="*/ 54 w 123"/>
                  <a:gd name="T31" fmla="*/ 28 h 125"/>
                  <a:gd name="T32" fmla="*/ 42 w 123"/>
                  <a:gd name="T33" fmla="*/ 13 h 125"/>
                  <a:gd name="T34" fmla="*/ 52 w 123"/>
                  <a:gd name="T35" fmla="*/ 29 h 125"/>
                  <a:gd name="T36" fmla="*/ 23 w 123"/>
                  <a:gd name="T37" fmla="*/ 25 h 125"/>
                  <a:gd name="T38" fmla="*/ 21 w 123"/>
                  <a:gd name="T39" fmla="*/ 26 h 125"/>
                  <a:gd name="T40" fmla="*/ 43 w 123"/>
                  <a:gd name="T41" fmla="*/ 46 h 125"/>
                  <a:gd name="T42" fmla="*/ 21 w 123"/>
                  <a:gd name="T43" fmla="*/ 26 h 125"/>
                  <a:gd name="T44" fmla="*/ 43 w 123"/>
                  <a:gd name="T45" fmla="*/ 48 h 125"/>
                  <a:gd name="T46" fmla="*/ 13 w 123"/>
                  <a:gd name="T47" fmla="*/ 45 h 125"/>
                  <a:gd name="T48" fmla="*/ 41 w 123"/>
                  <a:gd name="T49" fmla="*/ 58 h 125"/>
                  <a:gd name="T50" fmla="*/ 10 w 123"/>
                  <a:gd name="T51" fmla="*/ 57 h 125"/>
                  <a:gd name="T52" fmla="*/ 10 w 123"/>
                  <a:gd name="T53" fmla="*/ 59 h 125"/>
                  <a:gd name="T54" fmla="*/ 43 w 123"/>
                  <a:gd name="T55" fmla="*/ 80 h 125"/>
                  <a:gd name="T56" fmla="*/ 10 w 123"/>
                  <a:gd name="T57" fmla="*/ 59 h 125"/>
                  <a:gd name="T58" fmla="*/ 11 w 123"/>
                  <a:gd name="T59" fmla="*/ 70 h 125"/>
                  <a:gd name="T60" fmla="*/ 35 w 123"/>
                  <a:gd name="T61" fmla="*/ 80 h 125"/>
                  <a:gd name="T62" fmla="*/ 43 w 123"/>
                  <a:gd name="T63" fmla="*/ 83 h 125"/>
                  <a:gd name="T64" fmla="*/ 14 w 123"/>
                  <a:gd name="T65" fmla="*/ 82 h 125"/>
                  <a:gd name="T66" fmla="*/ 48 w 123"/>
                  <a:gd name="T67" fmla="*/ 96 h 125"/>
                  <a:gd name="T68" fmla="*/ 23 w 123"/>
                  <a:gd name="T69" fmla="*/ 96 h 125"/>
                  <a:gd name="T70" fmla="*/ 48 w 123"/>
                  <a:gd name="T71" fmla="*/ 96 h 125"/>
                  <a:gd name="T72" fmla="*/ 53 w 123"/>
                  <a:gd name="T73" fmla="*/ 105 h 125"/>
                  <a:gd name="T74" fmla="*/ 26 w 123"/>
                  <a:gd name="T75" fmla="*/ 99 h 125"/>
                  <a:gd name="T76" fmla="*/ 66 w 123"/>
                  <a:gd name="T77" fmla="*/ 112 h 125"/>
                  <a:gd name="T78" fmla="*/ 48 w 123"/>
                  <a:gd name="T79" fmla="*/ 59 h 125"/>
                  <a:gd name="T80" fmla="*/ 64 w 123"/>
                  <a:gd name="T81" fmla="*/ 27 h 125"/>
                  <a:gd name="T82" fmla="*/ 71 w 123"/>
                  <a:gd name="T8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5">
                    <a:moveTo>
                      <a:pt x="118" y="48"/>
                    </a:moveTo>
                    <a:cubicBezTo>
                      <a:pt x="116" y="37"/>
                      <a:pt x="111" y="26"/>
                      <a:pt x="104" y="18"/>
                    </a:cubicBezTo>
                    <a:cubicBezTo>
                      <a:pt x="103" y="17"/>
                      <a:pt x="103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2" y="6"/>
                      <a:pt x="80" y="1"/>
                      <a:pt x="66" y="2"/>
                    </a:cubicBezTo>
                    <a:cubicBezTo>
                      <a:pt x="63" y="0"/>
                      <a:pt x="58" y="1"/>
                      <a:pt x="54" y="2"/>
                    </a:cubicBezTo>
                    <a:cubicBezTo>
                      <a:pt x="50" y="2"/>
                      <a:pt x="46" y="3"/>
                      <a:pt x="43" y="5"/>
                    </a:cubicBezTo>
                    <a:cubicBezTo>
                      <a:pt x="16" y="7"/>
                      <a:pt x="0" y="44"/>
                      <a:pt x="3" y="68"/>
                    </a:cubicBezTo>
                    <a:cubicBezTo>
                      <a:pt x="7" y="103"/>
                      <a:pt x="37" y="125"/>
                      <a:pt x="72" y="119"/>
                    </a:cubicBezTo>
                    <a:cubicBezTo>
                      <a:pt x="106" y="114"/>
                      <a:pt x="123" y="80"/>
                      <a:pt x="118" y="48"/>
                    </a:cubicBezTo>
                    <a:close/>
                    <a:moveTo>
                      <a:pt x="89" y="14"/>
                    </a:moveTo>
                    <a:cubicBezTo>
                      <a:pt x="87" y="14"/>
                      <a:pt x="84" y="15"/>
                      <a:pt x="82" y="15"/>
                    </a:cubicBezTo>
                    <a:cubicBezTo>
                      <a:pt x="79" y="13"/>
                      <a:pt x="76" y="12"/>
                      <a:pt x="73" y="11"/>
                    </a:cubicBezTo>
                    <a:cubicBezTo>
                      <a:pt x="72" y="10"/>
                      <a:pt x="70" y="10"/>
                      <a:pt x="68" y="9"/>
                    </a:cubicBezTo>
                    <a:cubicBezTo>
                      <a:pt x="76" y="8"/>
                      <a:pt x="83" y="10"/>
                      <a:pt x="89" y="14"/>
                    </a:cubicBezTo>
                    <a:close/>
                    <a:moveTo>
                      <a:pt x="65" y="10"/>
                    </a:moveTo>
                    <a:cubicBezTo>
                      <a:pt x="67" y="11"/>
                      <a:pt x="70" y="12"/>
                      <a:pt x="73" y="14"/>
                    </a:cubicBezTo>
                    <a:cubicBezTo>
                      <a:pt x="74" y="14"/>
                      <a:pt x="76" y="15"/>
                      <a:pt x="77" y="16"/>
                    </a:cubicBezTo>
                    <a:cubicBezTo>
                      <a:pt x="75" y="16"/>
                      <a:pt x="72" y="17"/>
                      <a:pt x="70" y="17"/>
                    </a:cubicBezTo>
                    <a:cubicBezTo>
                      <a:pt x="68" y="16"/>
                      <a:pt x="66" y="15"/>
                      <a:pt x="64" y="14"/>
                    </a:cubicBezTo>
                    <a:cubicBezTo>
                      <a:pt x="62" y="13"/>
                      <a:pt x="60" y="12"/>
                      <a:pt x="59" y="11"/>
                    </a:cubicBezTo>
                    <a:cubicBezTo>
                      <a:pt x="61" y="10"/>
                      <a:pt x="63" y="10"/>
                      <a:pt x="65" y="10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3" y="13"/>
                      <a:pt x="55" y="12"/>
                    </a:cubicBezTo>
                    <a:cubicBezTo>
                      <a:pt x="57" y="14"/>
                      <a:pt x="60" y="16"/>
                      <a:pt x="62" y="17"/>
                    </a:cubicBezTo>
                    <a:cubicBezTo>
                      <a:pt x="63" y="18"/>
                      <a:pt x="64" y="19"/>
                      <a:pt x="65" y="19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56" y="18"/>
                      <a:pt x="51" y="15"/>
                      <a:pt x="46" y="12"/>
                    </a:cubicBezTo>
                    <a:cubicBezTo>
                      <a:pt x="48" y="12"/>
                      <a:pt x="50" y="11"/>
                      <a:pt x="52" y="11"/>
                    </a:cubicBezTo>
                    <a:close/>
                    <a:moveTo>
                      <a:pt x="42" y="13"/>
                    </a:moveTo>
                    <a:cubicBezTo>
                      <a:pt x="48" y="17"/>
                      <a:pt x="53" y="21"/>
                      <a:pt x="58" y="23"/>
                    </a:cubicBezTo>
                    <a:cubicBezTo>
                      <a:pt x="57" y="25"/>
                      <a:pt x="55" y="26"/>
                      <a:pt x="54" y="28"/>
                    </a:cubicBezTo>
                    <a:cubicBezTo>
                      <a:pt x="47" y="24"/>
                      <a:pt x="39" y="21"/>
                      <a:pt x="31" y="18"/>
                    </a:cubicBezTo>
                    <a:cubicBezTo>
                      <a:pt x="35" y="16"/>
                      <a:pt x="39" y="14"/>
                      <a:pt x="42" y="13"/>
                    </a:cubicBezTo>
                    <a:close/>
                    <a:moveTo>
                      <a:pt x="30" y="19"/>
                    </a:moveTo>
                    <a:cubicBezTo>
                      <a:pt x="37" y="22"/>
                      <a:pt x="44" y="26"/>
                      <a:pt x="52" y="29"/>
                    </a:cubicBezTo>
                    <a:cubicBezTo>
                      <a:pt x="50" y="32"/>
                      <a:pt x="49" y="34"/>
                      <a:pt x="47" y="37"/>
                    </a:cubicBezTo>
                    <a:cubicBezTo>
                      <a:pt x="39" y="32"/>
                      <a:pt x="31" y="29"/>
                      <a:pt x="23" y="25"/>
                    </a:cubicBezTo>
                    <a:cubicBezTo>
                      <a:pt x="25" y="22"/>
                      <a:pt x="27" y="20"/>
                      <a:pt x="30" y="19"/>
                    </a:cubicBezTo>
                    <a:close/>
                    <a:moveTo>
                      <a:pt x="21" y="26"/>
                    </a:moveTo>
                    <a:cubicBezTo>
                      <a:pt x="30" y="30"/>
                      <a:pt x="38" y="35"/>
                      <a:pt x="46" y="38"/>
                    </a:cubicBezTo>
                    <a:cubicBezTo>
                      <a:pt x="45" y="41"/>
                      <a:pt x="44" y="43"/>
                      <a:pt x="43" y="46"/>
                    </a:cubicBezTo>
                    <a:cubicBezTo>
                      <a:pt x="34" y="42"/>
                      <a:pt x="25" y="39"/>
                      <a:pt x="16" y="35"/>
                    </a:cubicBezTo>
                    <a:cubicBezTo>
                      <a:pt x="17" y="32"/>
                      <a:pt x="19" y="29"/>
                      <a:pt x="21" y="26"/>
                    </a:cubicBezTo>
                    <a:close/>
                    <a:moveTo>
                      <a:pt x="15" y="36"/>
                    </a:moveTo>
                    <a:cubicBezTo>
                      <a:pt x="24" y="40"/>
                      <a:pt x="33" y="45"/>
                      <a:pt x="43" y="48"/>
                    </a:cubicBezTo>
                    <a:cubicBezTo>
                      <a:pt x="42" y="50"/>
                      <a:pt x="42" y="53"/>
                      <a:pt x="42" y="55"/>
                    </a:cubicBezTo>
                    <a:cubicBezTo>
                      <a:pt x="32" y="52"/>
                      <a:pt x="22" y="48"/>
                      <a:pt x="13" y="45"/>
                    </a:cubicBezTo>
                    <a:cubicBezTo>
                      <a:pt x="12" y="44"/>
                      <a:pt x="12" y="45"/>
                      <a:pt x="12" y="46"/>
                    </a:cubicBezTo>
                    <a:cubicBezTo>
                      <a:pt x="21" y="50"/>
                      <a:pt x="31" y="54"/>
                      <a:pt x="41" y="58"/>
                    </a:cubicBezTo>
                    <a:cubicBezTo>
                      <a:pt x="41" y="61"/>
                      <a:pt x="41" y="64"/>
                      <a:pt x="41" y="68"/>
                    </a:cubicBezTo>
                    <a:cubicBezTo>
                      <a:pt x="31" y="63"/>
                      <a:pt x="20" y="60"/>
                      <a:pt x="10" y="57"/>
                    </a:cubicBezTo>
                    <a:cubicBezTo>
                      <a:pt x="10" y="50"/>
                      <a:pt x="12" y="42"/>
                      <a:pt x="15" y="36"/>
                    </a:cubicBezTo>
                    <a:close/>
                    <a:moveTo>
                      <a:pt x="10" y="59"/>
                    </a:moveTo>
                    <a:cubicBezTo>
                      <a:pt x="20" y="63"/>
                      <a:pt x="31" y="68"/>
                      <a:pt x="41" y="70"/>
                    </a:cubicBezTo>
                    <a:cubicBezTo>
                      <a:pt x="42" y="74"/>
                      <a:pt x="42" y="77"/>
                      <a:pt x="43" y="80"/>
                    </a:cubicBezTo>
                    <a:cubicBezTo>
                      <a:pt x="32" y="76"/>
                      <a:pt x="21" y="72"/>
                      <a:pt x="11" y="69"/>
                    </a:cubicBezTo>
                    <a:cubicBezTo>
                      <a:pt x="10" y="65"/>
                      <a:pt x="10" y="62"/>
                      <a:pt x="10" y="59"/>
                    </a:cubicBezTo>
                    <a:close/>
                    <a:moveTo>
                      <a:pt x="11" y="72"/>
                    </a:moveTo>
                    <a:cubicBezTo>
                      <a:pt x="11" y="72"/>
                      <a:pt x="11" y="71"/>
                      <a:pt x="11" y="70"/>
                    </a:cubicBezTo>
                    <a:cubicBezTo>
                      <a:pt x="15" y="73"/>
                      <a:pt x="21" y="74"/>
                      <a:pt x="25" y="76"/>
                    </a:cubicBezTo>
                    <a:cubicBezTo>
                      <a:pt x="28" y="77"/>
                      <a:pt x="32" y="78"/>
                      <a:pt x="35" y="80"/>
                    </a:cubicBezTo>
                    <a:cubicBezTo>
                      <a:pt x="37" y="80"/>
                      <a:pt x="39" y="81"/>
                      <a:pt x="41" y="82"/>
                    </a:cubicBezTo>
                    <a:cubicBezTo>
                      <a:pt x="42" y="82"/>
                      <a:pt x="42" y="82"/>
                      <a:pt x="43" y="83"/>
                    </a:cubicBezTo>
                    <a:cubicBezTo>
                      <a:pt x="44" y="86"/>
                      <a:pt x="45" y="90"/>
                      <a:pt x="47" y="93"/>
                    </a:cubicBezTo>
                    <a:cubicBezTo>
                      <a:pt x="36" y="89"/>
                      <a:pt x="25" y="86"/>
                      <a:pt x="14" y="82"/>
                    </a:cubicBezTo>
                    <a:cubicBezTo>
                      <a:pt x="13" y="79"/>
                      <a:pt x="12" y="76"/>
                      <a:pt x="11" y="72"/>
                    </a:cubicBezTo>
                    <a:close/>
                    <a:moveTo>
                      <a:pt x="48" y="96"/>
                    </a:moveTo>
                    <a:cubicBezTo>
                      <a:pt x="49" y="98"/>
                      <a:pt x="50" y="100"/>
                      <a:pt x="51" y="102"/>
                    </a:cubicBezTo>
                    <a:cubicBezTo>
                      <a:pt x="42" y="100"/>
                      <a:pt x="32" y="98"/>
                      <a:pt x="23" y="96"/>
                    </a:cubicBezTo>
                    <a:cubicBezTo>
                      <a:pt x="20" y="93"/>
                      <a:pt x="17" y="89"/>
                      <a:pt x="15" y="84"/>
                    </a:cubicBezTo>
                    <a:cubicBezTo>
                      <a:pt x="25" y="89"/>
                      <a:pt x="37" y="94"/>
                      <a:pt x="48" y="96"/>
                    </a:cubicBezTo>
                    <a:close/>
                    <a:moveTo>
                      <a:pt x="26" y="99"/>
                    </a:moveTo>
                    <a:cubicBezTo>
                      <a:pt x="35" y="101"/>
                      <a:pt x="44" y="104"/>
                      <a:pt x="53" y="105"/>
                    </a:cubicBezTo>
                    <a:cubicBezTo>
                      <a:pt x="55" y="108"/>
                      <a:pt x="58" y="110"/>
                      <a:pt x="61" y="112"/>
                    </a:cubicBezTo>
                    <a:cubicBezTo>
                      <a:pt x="47" y="112"/>
                      <a:pt x="35" y="108"/>
                      <a:pt x="26" y="99"/>
                    </a:cubicBezTo>
                    <a:close/>
                    <a:moveTo>
                      <a:pt x="71" y="111"/>
                    </a:moveTo>
                    <a:cubicBezTo>
                      <a:pt x="69" y="112"/>
                      <a:pt x="68" y="112"/>
                      <a:pt x="66" y="112"/>
                    </a:cubicBezTo>
                    <a:cubicBezTo>
                      <a:pt x="57" y="95"/>
                      <a:pt x="47" y="8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9" y="58"/>
                      <a:pt x="48" y="58"/>
                    </a:cubicBezTo>
                    <a:cubicBezTo>
                      <a:pt x="49" y="46"/>
                      <a:pt x="54" y="34"/>
                      <a:pt x="64" y="27"/>
                    </a:cubicBezTo>
                    <a:cubicBezTo>
                      <a:pt x="74" y="20"/>
                      <a:pt x="85" y="21"/>
                      <a:pt x="97" y="22"/>
                    </a:cubicBezTo>
                    <a:cubicBezTo>
                      <a:pt x="118" y="48"/>
                      <a:pt x="114" y="104"/>
                      <a:pt x="7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1AD1CBB-DE5A-4550-AD52-02CD0A5A5CCD}"/>
                </a:ext>
              </a:extLst>
            </p:cNvPr>
            <p:cNvGrpSpPr/>
            <p:nvPr/>
          </p:nvGrpSpPr>
          <p:grpSpPr>
            <a:xfrm>
              <a:off x="4948819" y="4897935"/>
              <a:ext cx="541942" cy="500840"/>
              <a:chOff x="3086582" y="5293166"/>
              <a:chExt cx="541942" cy="500840"/>
            </a:xfrm>
            <a:solidFill>
              <a:schemeClr val="bg1"/>
            </a:solidFill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73F7ECA9-1BCF-47EC-B156-3E1B430F6D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5465186"/>
                <a:ext cx="191811" cy="159843"/>
              </a:xfrm>
              <a:custGeom>
                <a:avLst/>
                <a:gdLst>
                  <a:gd name="T0" fmla="*/ 77 w 85"/>
                  <a:gd name="T1" fmla="*/ 33 h 77"/>
                  <a:gd name="T2" fmla="*/ 42 w 85"/>
                  <a:gd name="T3" fmla="*/ 4 h 77"/>
                  <a:gd name="T4" fmla="*/ 41 w 85"/>
                  <a:gd name="T5" fmla="*/ 3 h 77"/>
                  <a:gd name="T6" fmla="*/ 5 w 85"/>
                  <a:gd name="T7" fmla="*/ 40 h 77"/>
                  <a:gd name="T8" fmla="*/ 46 w 85"/>
                  <a:gd name="T9" fmla="*/ 75 h 77"/>
                  <a:gd name="T10" fmla="*/ 77 w 85"/>
                  <a:gd name="T11" fmla="*/ 33 h 77"/>
                  <a:gd name="T12" fmla="*/ 46 w 85"/>
                  <a:gd name="T13" fmla="*/ 68 h 77"/>
                  <a:gd name="T14" fmla="*/ 36 w 85"/>
                  <a:gd name="T15" fmla="*/ 10 h 77"/>
                  <a:gd name="T16" fmla="*/ 37 w 85"/>
                  <a:gd name="T17" fmla="*/ 10 h 77"/>
                  <a:gd name="T18" fmla="*/ 46 w 85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77">
                    <a:moveTo>
                      <a:pt x="77" y="33"/>
                    </a:moveTo>
                    <a:cubicBezTo>
                      <a:pt x="75" y="17"/>
                      <a:pt x="59" y="1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20" y="0"/>
                      <a:pt x="4" y="20"/>
                      <a:pt x="5" y="40"/>
                    </a:cubicBezTo>
                    <a:cubicBezTo>
                      <a:pt x="6" y="61"/>
                      <a:pt x="25" y="77"/>
                      <a:pt x="46" y="75"/>
                    </a:cubicBezTo>
                    <a:cubicBezTo>
                      <a:pt x="66" y="73"/>
                      <a:pt x="81" y="53"/>
                      <a:pt x="77" y="33"/>
                    </a:cubicBezTo>
                    <a:close/>
                    <a:moveTo>
                      <a:pt x="46" y="68"/>
                    </a:moveTo>
                    <a:cubicBezTo>
                      <a:pt x="8" y="71"/>
                      <a:pt x="0" y="15"/>
                      <a:pt x="36" y="10"/>
                    </a:cubicBezTo>
                    <a:cubicBezTo>
                      <a:pt x="36" y="10"/>
                      <a:pt x="37" y="10"/>
                      <a:pt x="37" y="10"/>
                    </a:cubicBezTo>
                    <a:cubicBezTo>
                      <a:pt x="76" y="4"/>
                      <a:pt x="85" y="64"/>
                      <a:pt x="4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516D8E4B-DB06-442D-B1C1-0D598162D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6425" y="5440830"/>
                <a:ext cx="264882" cy="217691"/>
              </a:xfrm>
              <a:custGeom>
                <a:avLst/>
                <a:gdLst>
                  <a:gd name="T0" fmla="*/ 50 w 118"/>
                  <a:gd name="T1" fmla="*/ 4 h 105"/>
                  <a:gd name="T2" fmla="*/ 48 w 118"/>
                  <a:gd name="T3" fmla="*/ 3 h 105"/>
                  <a:gd name="T4" fmla="*/ 1 w 118"/>
                  <a:gd name="T5" fmla="*/ 53 h 105"/>
                  <a:gd name="T6" fmla="*/ 61 w 118"/>
                  <a:gd name="T7" fmla="*/ 100 h 105"/>
                  <a:gd name="T8" fmla="*/ 50 w 118"/>
                  <a:gd name="T9" fmla="*/ 4 h 105"/>
                  <a:gd name="T10" fmla="*/ 60 w 118"/>
                  <a:gd name="T11" fmla="*/ 94 h 105"/>
                  <a:gd name="T12" fmla="*/ 6 w 118"/>
                  <a:gd name="T13" fmla="*/ 53 h 105"/>
                  <a:gd name="T14" fmla="*/ 48 w 118"/>
                  <a:gd name="T15" fmla="*/ 8 h 105"/>
                  <a:gd name="T16" fmla="*/ 49 w 118"/>
                  <a:gd name="T17" fmla="*/ 8 h 105"/>
                  <a:gd name="T18" fmla="*/ 94 w 118"/>
                  <a:gd name="T19" fmla="*/ 42 h 105"/>
                  <a:gd name="T20" fmla="*/ 60 w 118"/>
                  <a:gd name="T21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5">
                    <a:moveTo>
                      <a:pt x="50" y="4"/>
                    </a:moveTo>
                    <a:cubicBezTo>
                      <a:pt x="50" y="3"/>
                      <a:pt x="49" y="3"/>
                      <a:pt x="48" y="3"/>
                    </a:cubicBezTo>
                    <a:cubicBezTo>
                      <a:pt x="22" y="3"/>
                      <a:pt x="0" y="26"/>
                      <a:pt x="1" y="53"/>
                    </a:cubicBezTo>
                    <a:cubicBezTo>
                      <a:pt x="1" y="83"/>
                      <a:pt x="31" y="105"/>
                      <a:pt x="61" y="100"/>
                    </a:cubicBezTo>
                    <a:cubicBezTo>
                      <a:pt x="118" y="90"/>
                      <a:pt x="106" y="0"/>
                      <a:pt x="50" y="4"/>
                    </a:cubicBezTo>
                    <a:close/>
                    <a:moveTo>
                      <a:pt x="60" y="94"/>
                    </a:moveTo>
                    <a:cubicBezTo>
                      <a:pt x="35" y="97"/>
                      <a:pt x="6" y="81"/>
                      <a:pt x="6" y="53"/>
                    </a:cubicBezTo>
                    <a:cubicBezTo>
                      <a:pt x="6" y="27"/>
                      <a:pt x="24" y="11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9" y="11"/>
                      <a:pt x="88" y="20"/>
                      <a:pt x="94" y="42"/>
                    </a:cubicBezTo>
                    <a:cubicBezTo>
                      <a:pt x="101" y="66"/>
                      <a:pt x="85" y="90"/>
                      <a:pt x="6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C3A9D4BB-BC92-4169-9C04-8FB3AF460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582" y="5293166"/>
                <a:ext cx="541942" cy="500840"/>
              </a:xfrm>
              <a:custGeom>
                <a:avLst/>
                <a:gdLst>
                  <a:gd name="T0" fmla="*/ 211 w 241"/>
                  <a:gd name="T1" fmla="*/ 123 h 242"/>
                  <a:gd name="T2" fmla="*/ 235 w 241"/>
                  <a:gd name="T3" fmla="*/ 103 h 242"/>
                  <a:gd name="T4" fmla="*/ 197 w 241"/>
                  <a:gd name="T5" fmla="*/ 74 h 242"/>
                  <a:gd name="T6" fmla="*/ 201 w 241"/>
                  <a:gd name="T7" fmla="*/ 24 h 242"/>
                  <a:gd name="T8" fmla="*/ 144 w 241"/>
                  <a:gd name="T9" fmla="*/ 32 h 242"/>
                  <a:gd name="T10" fmla="*/ 119 w 241"/>
                  <a:gd name="T11" fmla="*/ 0 h 242"/>
                  <a:gd name="T12" fmla="*/ 78 w 241"/>
                  <a:gd name="T13" fmla="*/ 42 h 242"/>
                  <a:gd name="T14" fmla="*/ 29 w 241"/>
                  <a:gd name="T15" fmla="*/ 42 h 242"/>
                  <a:gd name="T16" fmla="*/ 38 w 241"/>
                  <a:gd name="T17" fmla="*/ 96 h 242"/>
                  <a:gd name="T18" fmla="*/ 7 w 241"/>
                  <a:gd name="T19" fmla="*/ 138 h 242"/>
                  <a:gd name="T20" fmla="*/ 20 w 241"/>
                  <a:gd name="T21" fmla="*/ 184 h 242"/>
                  <a:gd name="T22" fmla="*/ 44 w 241"/>
                  <a:gd name="T23" fmla="*/ 215 h 242"/>
                  <a:gd name="T24" fmla="*/ 63 w 241"/>
                  <a:gd name="T25" fmla="*/ 199 h 242"/>
                  <a:gd name="T26" fmla="*/ 85 w 241"/>
                  <a:gd name="T27" fmla="*/ 214 h 242"/>
                  <a:gd name="T28" fmla="*/ 125 w 241"/>
                  <a:gd name="T29" fmla="*/ 238 h 242"/>
                  <a:gd name="T30" fmla="*/ 158 w 241"/>
                  <a:gd name="T31" fmla="*/ 227 h 242"/>
                  <a:gd name="T32" fmla="*/ 187 w 241"/>
                  <a:gd name="T33" fmla="*/ 197 h 242"/>
                  <a:gd name="T34" fmla="*/ 235 w 241"/>
                  <a:gd name="T35" fmla="*/ 160 h 242"/>
                  <a:gd name="T36" fmla="*/ 220 w 241"/>
                  <a:gd name="T37" fmla="*/ 170 h 242"/>
                  <a:gd name="T38" fmla="*/ 185 w 241"/>
                  <a:gd name="T39" fmla="*/ 173 h 242"/>
                  <a:gd name="T40" fmla="*/ 163 w 241"/>
                  <a:gd name="T41" fmla="*/ 220 h 242"/>
                  <a:gd name="T42" fmla="*/ 120 w 241"/>
                  <a:gd name="T43" fmla="*/ 201 h 242"/>
                  <a:gd name="T44" fmla="*/ 92 w 241"/>
                  <a:gd name="T45" fmla="*/ 232 h 242"/>
                  <a:gd name="T46" fmla="*/ 92 w 241"/>
                  <a:gd name="T47" fmla="*/ 224 h 242"/>
                  <a:gd name="T48" fmla="*/ 103 w 241"/>
                  <a:gd name="T49" fmla="*/ 210 h 242"/>
                  <a:gd name="T50" fmla="*/ 70 w 241"/>
                  <a:gd name="T51" fmla="*/ 194 h 242"/>
                  <a:gd name="T52" fmla="*/ 63 w 241"/>
                  <a:gd name="T53" fmla="*/ 191 h 242"/>
                  <a:gd name="T54" fmla="*/ 30 w 241"/>
                  <a:gd name="T55" fmla="*/ 195 h 242"/>
                  <a:gd name="T56" fmla="*/ 24 w 241"/>
                  <a:gd name="T57" fmla="*/ 187 h 242"/>
                  <a:gd name="T58" fmla="*/ 33 w 241"/>
                  <a:gd name="T59" fmla="*/ 181 h 242"/>
                  <a:gd name="T60" fmla="*/ 63 w 241"/>
                  <a:gd name="T61" fmla="*/ 166 h 242"/>
                  <a:gd name="T62" fmla="*/ 57 w 241"/>
                  <a:gd name="T63" fmla="*/ 152 h 242"/>
                  <a:gd name="T64" fmla="*/ 39 w 241"/>
                  <a:gd name="T65" fmla="*/ 138 h 242"/>
                  <a:gd name="T66" fmla="*/ 37 w 241"/>
                  <a:gd name="T67" fmla="*/ 136 h 242"/>
                  <a:gd name="T68" fmla="*/ 33 w 241"/>
                  <a:gd name="T69" fmla="*/ 125 h 242"/>
                  <a:gd name="T70" fmla="*/ 10 w 241"/>
                  <a:gd name="T71" fmla="*/ 109 h 242"/>
                  <a:gd name="T72" fmla="*/ 13 w 241"/>
                  <a:gd name="T73" fmla="*/ 101 h 242"/>
                  <a:gd name="T74" fmla="*/ 42 w 241"/>
                  <a:gd name="T75" fmla="*/ 99 h 242"/>
                  <a:gd name="T76" fmla="*/ 55 w 241"/>
                  <a:gd name="T77" fmla="*/ 94 h 242"/>
                  <a:gd name="T78" fmla="*/ 65 w 241"/>
                  <a:gd name="T79" fmla="*/ 86 h 242"/>
                  <a:gd name="T80" fmla="*/ 56 w 241"/>
                  <a:gd name="T81" fmla="*/ 77 h 242"/>
                  <a:gd name="T82" fmla="*/ 60 w 241"/>
                  <a:gd name="T83" fmla="*/ 63 h 242"/>
                  <a:gd name="T84" fmla="*/ 36 w 241"/>
                  <a:gd name="T85" fmla="*/ 45 h 242"/>
                  <a:gd name="T86" fmla="*/ 48 w 241"/>
                  <a:gd name="T87" fmla="*/ 30 h 242"/>
                  <a:gd name="T88" fmla="*/ 78 w 241"/>
                  <a:gd name="T89" fmla="*/ 50 h 242"/>
                  <a:gd name="T90" fmla="*/ 78 w 241"/>
                  <a:gd name="T91" fmla="*/ 49 h 242"/>
                  <a:gd name="T92" fmla="*/ 111 w 241"/>
                  <a:gd name="T93" fmla="*/ 44 h 242"/>
                  <a:gd name="T94" fmla="*/ 102 w 241"/>
                  <a:gd name="T95" fmla="*/ 32 h 242"/>
                  <a:gd name="T96" fmla="*/ 103 w 241"/>
                  <a:gd name="T97" fmla="*/ 19 h 242"/>
                  <a:gd name="T98" fmla="*/ 103 w 241"/>
                  <a:gd name="T99" fmla="*/ 8 h 242"/>
                  <a:gd name="T100" fmla="*/ 129 w 241"/>
                  <a:gd name="T101" fmla="*/ 36 h 242"/>
                  <a:gd name="T102" fmla="*/ 134 w 241"/>
                  <a:gd name="T103" fmla="*/ 39 h 242"/>
                  <a:gd name="T104" fmla="*/ 161 w 241"/>
                  <a:gd name="T105" fmla="*/ 42 h 242"/>
                  <a:gd name="T106" fmla="*/ 180 w 241"/>
                  <a:gd name="T107" fmla="*/ 54 h 242"/>
                  <a:gd name="T108" fmla="*/ 188 w 241"/>
                  <a:gd name="T109" fmla="*/ 71 h 242"/>
                  <a:gd name="T110" fmla="*/ 224 w 241"/>
                  <a:gd name="T111" fmla="*/ 77 h 242"/>
                  <a:gd name="T112" fmla="*/ 215 w 241"/>
                  <a:gd name="T113" fmla="*/ 106 h 242"/>
                  <a:gd name="T114" fmla="*/ 203 w 241"/>
                  <a:gd name="T115" fmla="*/ 122 h 242"/>
                  <a:gd name="T116" fmla="*/ 219 w 241"/>
                  <a:gd name="T117" fmla="*/ 14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242">
                    <a:moveTo>
                      <a:pt x="234" y="141"/>
                    </a:moveTo>
                    <a:cubicBezTo>
                      <a:pt x="230" y="139"/>
                      <a:pt x="225" y="139"/>
                      <a:pt x="221" y="138"/>
                    </a:cubicBezTo>
                    <a:cubicBezTo>
                      <a:pt x="217" y="137"/>
                      <a:pt x="212" y="136"/>
                      <a:pt x="208" y="135"/>
                    </a:cubicBezTo>
                    <a:cubicBezTo>
                      <a:pt x="210" y="132"/>
                      <a:pt x="211" y="127"/>
                      <a:pt x="211" y="123"/>
                    </a:cubicBezTo>
                    <a:cubicBezTo>
                      <a:pt x="211" y="121"/>
                      <a:pt x="210" y="119"/>
                      <a:pt x="210" y="116"/>
                    </a:cubicBezTo>
                    <a:cubicBezTo>
                      <a:pt x="210" y="116"/>
                      <a:pt x="210" y="115"/>
                      <a:pt x="210" y="115"/>
                    </a:cubicBezTo>
                    <a:cubicBezTo>
                      <a:pt x="217" y="116"/>
                      <a:pt x="227" y="112"/>
                      <a:pt x="232" y="108"/>
                    </a:cubicBezTo>
                    <a:cubicBezTo>
                      <a:pt x="234" y="107"/>
                      <a:pt x="235" y="106"/>
                      <a:pt x="235" y="103"/>
                    </a:cubicBezTo>
                    <a:cubicBezTo>
                      <a:pt x="236" y="98"/>
                      <a:pt x="234" y="91"/>
                      <a:pt x="233" y="86"/>
                    </a:cubicBezTo>
                    <a:cubicBezTo>
                      <a:pt x="232" y="80"/>
                      <a:pt x="233" y="70"/>
                      <a:pt x="226" y="69"/>
                    </a:cubicBezTo>
                    <a:cubicBezTo>
                      <a:pt x="221" y="69"/>
                      <a:pt x="215" y="71"/>
                      <a:pt x="211" y="72"/>
                    </a:cubicBezTo>
                    <a:cubicBezTo>
                      <a:pt x="206" y="72"/>
                      <a:pt x="202" y="73"/>
                      <a:pt x="197" y="74"/>
                    </a:cubicBezTo>
                    <a:cubicBezTo>
                      <a:pt x="197" y="70"/>
                      <a:pt x="195" y="66"/>
                      <a:pt x="193" y="64"/>
                    </a:cubicBezTo>
                    <a:cubicBezTo>
                      <a:pt x="191" y="61"/>
                      <a:pt x="189" y="59"/>
                      <a:pt x="186" y="57"/>
                    </a:cubicBezTo>
                    <a:cubicBezTo>
                      <a:pt x="192" y="48"/>
                      <a:pt x="197" y="39"/>
                      <a:pt x="202" y="29"/>
                    </a:cubicBezTo>
                    <a:cubicBezTo>
                      <a:pt x="203" y="27"/>
                      <a:pt x="203" y="25"/>
                      <a:pt x="201" y="24"/>
                    </a:cubicBezTo>
                    <a:cubicBezTo>
                      <a:pt x="191" y="18"/>
                      <a:pt x="182" y="13"/>
                      <a:pt x="172" y="8"/>
                    </a:cubicBezTo>
                    <a:cubicBezTo>
                      <a:pt x="170" y="7"/>
                      <a:pt x="167" y="8"/>
                      <a:pt x="166" y="11"/>
                    </a:cubicBezTo>
                    <a:cubicBezTo>
                      <a:pt x="164" y="20"/>
                      <a:pt x="160" y="28"/>
                      <a:pt x="157" y="37"/>
                    </a:cubicBezTo>
                    <a:cubicBezTo>
                      <a:pt x="154" y="34"/>
                      <a:pt x="148" y="33"/>
                      <a:pt x="144" y="32"/>
                    </a:cubicBezTo>
                    <a:cubicBezTo>
                      <a:pt x="142" y="32"/>
                      <a:pt x="139" y="32"/>
                      <a:pt x="136" y="32"/>
                    </a:cubicBezTo>
                    <a:cubicBezTo>
                      <a:pt x="136" y="27"/>
                      <a:pt x="135" y="20"/>
                      <a:pt x="135" y="15"/>
                    </a:cubicBezTo>
                    <a:cubicBezTo>
                      <a:pt x="135" y="11"/>
                      <a:pt x="136" y="5"/>
                      <a:pt x="132" y="2"/>
                    </a:cubicBezTo>
                    <a:cubicBezTo>
                      <a:pt x="129" y="0"/>
                      <a:pt x="123" y="1"/>
                      <a:pt x="119" y="0"/>
                    </a:cubicBezTo>
                    <a:cubicBezTo>
                      <a:pt x="112" y="0"/>
                      <a:pt x="105" y="0"/>
                      <a:pt x="99" y="0"/>
                    </a:cubicBezTo>
                    <a:cubicBezTo>
                      <a:pt x="97" y="0"/>
                      <a:pt x="95" y="2"/>
                      <a:pt x="95" y="4"/>
                    </a:cubicBezTo>
                    <a:cubicBezTo>
                      <a:pt x="95" y="14"/>
                      <a:pt x="94" y="26"/>
                      <a:pt x="96" y="35"/>
                    </a:cubicBezTo>
                    <a:cubicBezTo>
                      <a:pt x="90" y="35"/>
                      <a:pt x="82" y="39"/>
                      <a:pt x="78" y="42"/>
                    </a:cubicBezTo>
                    <a:cubicBezTo>
                      <a:pt x="77" y="42"/>
                      <a:pt x="75" y="43"/>
                      <a:pt x="74" y="45"/>
                    </a:cubicBezTo>
                    <a:cubicBezTo>
                      <a:pt x="67" y="36"/>
                      <a:pt x="59" y="28"/>
                      <a:pt x="50" y="21"/>
                    </a:cubicBezTo>
                    <a:cubicBezTo>
                      <a:pt x="49" y="21"/>
                      <a:pt x="46" y="21"/>
                      <a:pt x="45" y="22"/>
                    </a:cubicBezTo>
                    <a:cubicBezTo>
                      <a:pt x="40" y="29"/>
                      <a:pt x="34" y="35"/>
                      <a:pt x="29" y="42"/>
                    </a:cubicBezTo>
                    <a:cubicBezTo>
                      <a:pt x="26" y="45"/>
                      <a:pt x="22" y="49"/>
                      <a:pt x="23" y="54"/>
                    </a:cubicBezTo>
                    <a:cubicBezTo>
                      <a:pt x="24" y="59"/>
                      <a:pt x="31" y="62"/>
                      <a:pt x="35" y="64"/>
                    </a:cubicBezTo>
                    <a:cubicBezTo>
                      <a:pt x="40" y="68"/>
                      <a:pt x="44" y="71"/>
                      <a:pt x="50" y="74"/>
                    </a:cubicBezTo>
                    <a:cubicBezTo>
                      <a:pt x="43" y="79"/>
                      <a:pt x="38" y="87"/>
                      <a:pt x="38" y="96"/>
                    </a:cubicBezTo>
                    <a:cubicBezTo>
                      <a:pt x="33" y="95"/>
                      <a:pt x="28" y="95"/>
                      <a:pt x="23" y="94"/>
                    </a:cubicBezTo>
                    <a:cubicBezTo>
                      <a:pt x="19" y="94"/>
                      <a:pt x="13" y="93"/>
                      <a:pt x="9" y="95"/>
                    </a:cubicBezTo>
                    <a:cubicBezTo>
                      <a:pt x="3" y="98"/>
                      <a:pt x="2" y="111"/>
                      <a:pt x="2" y="117"/>
                    </a:cubicBezTo>
                    <a:cubicBezTo>
                      <a:pt x="1" y="123"/>
                      <a:pt x="0" y="135"/>
                      <a:pt x="7" y="138"/>
                    </a:cubicBezTo>
                    <a:cubicBezTo>
                      <a:pt x="10" y="140"/>
                      <a:pt x="15" y="139"/>
                      <a:pt x="18" y="140"/>
                    </a:cubicBezTo>
                    <a:cubicBezTo>
                      <a:pt x="23" y="140"/>
                      <a:pt x="29" y="141"/>
                      <a:pt x="34" y="140"/>
                    </a:cubicBezTo>
                    <a:cubicBezTo>
                      <a:pt x="31" y="149"/>
                      <a:pt x="36" y="159"/>
                      <a:pt x="41" y="167"/>
                    </a:cubicBezTo>
                    <a:cubicBezTo>
                      <a:pt x="34" y="173"/>
                      <a:pt x="27" y="178"/>
                      <a:pt x="20" y="184"/>
                    </a:cubicBezTo>
                    <a:cubicBezTo>
                      <a:pt x="19" y="185"/>
                      <a:pt x="19" y="186"/>
                      <a:pt x="19" y="186"/>
                    </a:cubicBezTo>
                    <a:cubicBezTo>
                      <a:pt x="19" y="187"/>
                      <a:pt x="19" y="187"/>
                      <a:pt x="19" y="188"/>
                    </a:cubicBezTo>
                    <a:cubicBezTo>
                      <a:pt x="20" y="194"/>
                      <a:pt x="24" y="200"/>
                      <a:pt x="28" y="205"/>
                    </a:cubicBezTo>
                    <a:cubicBezTo>
                      <a:pt x="32" y="209"/>
                      <a:pt x="38" y="215"/>
                      <a:pt x="44" y="215"/>
                    </a:cubicBezTo>
                    <a:cubicBezTo>
                      <a:pt x="44" y="215"/>
                      <a:pt x="45" y="214"/>
                      <a:pt x="45" y="214"/>
                    </a:cubicBezTo>
                    <a:cubicBezTo>
                      <a:pt x="46" y="215"/>
                      <a:pt x="47" y="215"/>
                      <a:pt x="48" y="214"/>
                    </a:cubicBezTo>
                    <a:cubicBezTo>
                      <a:pt x="52" y="211"/>
                      <a:pt x="56" y="208"/>
                      <a:pt x="59" y="204"/>
                    </a:cubicBezTo>
                    <a:cubicBezTo>
                      <a:pt x="60" y="203"/>
                      <a:pt x="63" y="199"/>
                      <a:pt x="63" y="199"/>
                    </a:cubicBezTo>
                    <a:cubicBezTo>
                      <a:pt x="63" y="198"/>
                      <a:pt x="63" y="198"/>
                      <a:pt x="64" y="199"/>
                    </a:cubicBezTo>
                    <a:cubicBezTo>
                      <a:pt x="65" y="199"/>
                      <a:pt x="65" y="200"/>
                      <a:pt x="66" y="200"/>
                    </a:cubicBezTo>
                    <a:cubicBezTo>
                      <a:pt x="72" y="205"/>
                      <a:pt x="79" y="207"/>
                      <a:pt x="86" y="207"/>
                    </a:cubicBezTo>
                    <a:cubicBezTo>
                      <a:pt x="85" y="209"/>
                      <a:pt x="85" y="212"/>
                      <a:pt x="85" y="214"/>
                    </a:cubicBezTo>
                    <a:cubicBezTo>
                      <a:pt x="84" y="221"/>
                      <a:pt x="83" y="228"/>
                      <a:pt x="83" y="235"/>
                    </a:cubicBezTo>
                    <a:cubicBezTo>
                      <a:pt x="83" y="238"/>
                      <a:pt x="85" y="240"/>
                      <a:pt x="87" y="240"/>
                    </a:cubicBezTo>
                    <a:cubicBezTo>
                      <a:pt x="99" y="241"/>
                      <a:pt x="110" y="241"/>
                      <a:pt x="121" y="242"/>
                    </a:cubicBezTo>
                    <a:cubicBezTo>
                      <a:pt x="124" y="242"/>
                      <a:pt x="125" y="240"/>
                      <a:pt x="125" y="238"/>
                    </a:cubicBezTo>
                    <a:cubicBezTo>
                      <a:pt x="126" y="228"/>
                      <a:pt x="127" y="216"/>
                      <a:pt x="124" y="206"/>
                    </a:cubicBezTo>
                    <a:cubicBezTo>
                      <a:pt x="127" y="207"/>
                      <a:pt x="131" y="207"/>
                      <a:pt x="134" y="206"/>
                    </a:cubicBezTo>
                    <a:cubicBezTo>
                      <a:pt x="137" y="206"/>
                      <a:pt x="143" y="204"/>
                      <a:pt x="144" y="201"/>
                    </a:cubicBezTo>
                    <a:cubicBezTo>
                      <a:pt x="148" y="210"/>
                      <a:pt x="154" y="218"/>
                      <a:pt x="158" y="227"/>
                    </a:cubicBezTo>
                    <a:cubicBezTo>
                      <a:pt x="159" y="229"/>
                      <a:pt x="162" y="229"/>
                      <a:pt x="163" y="229"/>
                    </a:cubicBezTo>
                    <a:cubicBezTo>
                      <a:pt x="170" y="225"/>
                      <a:pt x="176" y="222"/>
                      <a:pt x="182" y="218"/>
                    </a:cubicBezTo>
                    <a:cubicBezTo>
                      <a:pt x="185" y="216"/>
                      <a:pt x="192" y="214"/>
                      <a:pt x="193" y="210"/>
                    </a:cubicBezTo>
                    <a:cubicBezTo>
                      <a:pt x="194" y="206"/>
                      <a:pt x="189" y="200"/>
                      <a:pt x="187" y="197"/>
                    </a:cubicBezTo>
                    <a:cubicBezTo>
                      <a:pt x="184" y="193"/>
                      <a:pt x="182" y="188"/>
                      <a:pt x="179" y="184"/>
                    </a:cubicBezTo>
                    <a:cubicBezTo>
                      <a:pt x="186" y="182"/>
                      <a:pt x="196" y="176"/>
                      <a:pt x="200" y="170"/>
                    </a:cubicBezTo>
                    <a:cubicBezTo>
                      <a:pt x="206" y="174"/>
                      <a:pt x="217" y="180"/>
                      <a:pt x="225" y="178"/>
                    </a:cubicBezTo>
                    <a:cubicBezTo>
                      <a:pt x="231" y="177"/>
                      <a:pt x="234" y="165"/>
                      <a:pt x="235" y="160"/>
                    </a:cubicBezTo>
                    <a:cubicBezTo>
                      <a:pt x="237" y="154"/>
                      <a:pt x="241" y="145"/>
                      <a:pt x="234" y="141"/>
                    </a:cubicBezTo>
                    <a:close/>
                    <a:moveTo>
                      <a:pt x="229" y="155"/>
                    </a:moveTo>
                    <a:cubicBezTo>
                      <a:pt x="228" y="159"/>
                      <a:pt x="227" y="162"/>
                      <a:pt x="226" y="164"/>
                    </a:cubicBezTo>
                    <a:cubicBezTo>
                      <a:pt x="224" y="169"/>
                      <a:pt x="224" y="171"/>
                      <a:pt x="220" y="170"/>
                    </a:cubicBezTo>
                    <a:cubicBezTo>
                      <a:pt x="213" y="169"/>
                      <a:pt x="207" y="166"/>
                      <a:pt x="201" y="162"/>
                    </a:cubicBezTo>
                    <a:cubicBezTo>
                      <a:pt x="200" y="161"/>
                      <a:pt x="200" y="161"/>
                      <a:pt x="199" y="161"/>
                    </a:cubicBezTo>
                    <a:cubicBezTo>
                      <a:pt x="197" y="159"/>
                      <a:pt x="194" y="160"/>
                      <a:pt x="193" y="163"/>
                    </a:cubicBezTo>
                    <a:cubicBezTo>
                      <a:pt x="191" y="167"/>
                      <a:pt x="188" y="170"/>
                      <a:pt x="185" y="173"/>
                    </a:cubicBezTo>
                    <a:cubicBezTo>
                      <a:pt x="182" y="175"/>
                      <a:pt x="178" y="177"/>
                      <a:pt x="175" y="179"/>
                    </a:cubicBezTo>
                    <a:cubicBezTo>
                      <a:pt x="173" y="178"/>
                      <a:pt x="170" y="181"/>
                      <a:pt x="171" y="183"/>
                    </a:cubicBezTo>
                    <a:cubicBezTo>
                      <a:pt x="174" y="192"/>
                      <a:pt x="181" y="199"/>
                      <a:pt x="185" y="208"/>
                    </a:cubicBezTo>
                    <a:cubicBezTo>
                      <a:pt x="179" y="213"/>
                      <a:pt x="170" y="217"/>
                      <a:pt x="163" y="220"/>
                    </a:cubicBezTo>
                    <a:cubicBezTo>
                      <a:pt x="159" y="211"/>
                      <a:pt x="154" y="202"/>
                      <a:pt x="146" y="197"/>
                    </a:cubicBezTo>
                    <a:cubicBezTo>
                      <a:pt x="145" y="196"/>
                      <a:pt x="144" y="197"/>
                      <a:pt x="144" y="197"/>
                    </a:cubicBezTo>
                    <a:cubicBezTo>
                      <a:pt x="142" y="195"/>
                      <a:pt x="139" y="196"/>
                      <a:pt x="137" y="197"/>
                    </a:cubicBezTo>
                    <a:cubicBezTo>
                      <a:pt x="131" y="199"/>
                      <a:pt x="126" y="200"/>
                      <a:pt x="120" y="201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8" y="202"/>
                      <a:pt x="117" y="203"/>
                      <a:pt x="117" y="205"/>
                    </a:cubicBezTo>
                    <a:cubicBezTo>
                      <a:pt x="116" y="214"/>
                      <a:pt x="117" y="224"/>
                      <a:pt x="117" y="233"/>
                    </a:cubicBezTo>
                    <a:cubicBezTo>
                      <a:pt x="109" y="233"/>
                      <a:pt x="100" y="232"/>
                      <a:pt x="92" y="232"/>
                    </a:cubicBezTo>
                    <a:cubicBezTo>
                      <a:pt x="92" y="229"/>
                      <a:pt x="92" y="227"/>
                      <a:pt x="92" y="225"/>
                    </a:cubicBezTo>
                    <a:cubicBezTo>
                      <a:pt x="96" y="225"/>
                      <a:pt x="99" y="225"/>
                      <a:pt x="103" y="225"/>
                    </a:cubicBezTo>
                    <a:cubicBezTo>
                      <a:pt x="103" y="225"/>
                      <a:pt x="103" y="224"/>
                      <a:pt x="103" y="224"/>
                    </a:cubicBezTo>
                    <a:cubicBezTo>
                      <a:pt x="99" y="224"/>
                      <a:pt x="96" y="224"/>
                      <a:pt x="92" y="224"/>
                    </a:cubicBezTo>
                    <a:cubicBezTo>
                      <a:pt x="92" y="221"/>
                      <a:pt x="93" y="217"/>
                      <a:pt x="93" y="214"/>
                    </a:cubicBezTo>
                    <a:cubicBezTo>
                      <a:pt x="93" y="214"/>
                      <a:pt x="93" y="213"/>
                      <a:pt x="93" y="212"/>
                    </a:cubicBezTo>
                    <a:cubicBezTo>
                      <a:pt x="96" y="212"/>
                      <a:pt x="99" y="211"/>
                      <a:pt x="103" y="211"/>
                    </a:cubicBezTo>
                    <a:cubicBezTo>
                      <a:pt x="103" y="211"/>
                      <a:pt x="103" y="210"/>
                      <a:pt x="103" y="210"/>
                    </a:cubicBezTo>
                    <a:cubicBezTo>
                      <a:pt x="99" y="210"/>
                      <a:pt x="96" y="211"/>
                      <a:pt x="93" y="211"/>
                    </a:cubicBezTo>
                    <a:cubicBezTo>
                      <a:pt x="93" y="209"/>
                      <a:pt x="92" y="206"/>
                      <a:pt x="91" y="205"/>
                    </a:cubicBezTo>
                    <a:cubicBezTo>
                      <a:pt x="92" y="203"/>
                      <a:pt x="91" y="200"/>
                      <a:pt x="88" y="200"/>
                    </a:cubicBezTo>
                    <a:cubicBezTo>
                      <a:pt x="81" y="199"/>
                      <a:pt x="76" y="197"/>
                      <a:pt x="70" y="194"/>
                    </a:cubicBezTo>
                    <a:cubicBezTo>
                      <a:pt x="77" y="194"/>
                      <a:pt x="83" y="194"/>
                      <a:pt x="89" y="195"/>
                    </a:cubicBezTo>
                    <a:cubicBezTo>
                      <a:pt x="90" y="195"/>
                      <a:pt x="90" y="194"/>
                      <a:pt x="89" y="194"/>
                    </a:cubicBezTo>
                    <a:cubicBezTo>
                      <a:pt x="82" y="193"/>
                      <a:pt x="75" y="192"/>
                      <a:pt x="68" y="193"/>
                    </a:cubicBezTo>
                    <a:cubicBezTo>
                      <a:pt x="67" y="192"/>
                      <a:pt x="65" y="190"/>
                      <a:pt x="63" y="191"/>
                    </a:cubicBezTo>
                    <a:cubicBezTo>
                      <a:pt x="59" y="192"/>
                      <a:pt x="56" y="197"/>
                      <a:pt x="54" y="199"/>
                    </a:cubicBezTo>
                    <a:cubicBezTo>
                      <a:pt x="51" y="202"/>
                      <a:pt x="48" y="206"/>
                      <a:pt x="46" y="209"/>
                    </a:cubicBezTo>
                    <a:cubicBezTo>
                      <a:pt x="43" y="206"/>
                      <a:pt x="37" y="204"/>
                      <a:pt x="34" y="200"/>
                    </a:cubicBezTo>
                    <a:cubicBezTo>
                      <a:pt x="32" y="199"/>
                      <a:pt x="31" y="197"/>
                      <a:pt x="30" y="195"/>
                    </a:cubicBezTo>
                    <a:cubicBezTo>
                      <a:pt x="36" y="196"/>
                      <a:pt x="42" y="196"/>
                      <a:pt x="49" y="195"/>
                    </a:cubicBezTo>
                    <a:cubicBezTo>
                      <a:pt x="49" y="195"/>
                      <a:pt x="49" y="195"/>
                      <a:pt x="49" y="194"/>
                    </a:cubicBezTo>
                    <a:cubicBezTo>
                      <a:pt x="42" y="194"/>
                      <a:pt x="35" y="194"/>
                      <a:pt x="29" y="194"/>
                    </a:cubicBezTo>
                    <a:cubicBezTo>
                      <a:pt x="27" y="192"/>
                      <a:pt x="25" y="189"/>
                      <a:pt x="24" y="187"/>
                    </a:cubicBezTo>
                    <a:cubicBezTo>
                      <a:pt x="26" y="185"/>
                      <a:pt x="29" y="184"/>
                      <a:pt x="32" y="182"/>
                    </a:cubicBezTo>
                    <a:cubicBezTo>
                      <a:pt x="40" y="182"/>
                      <a:pt x="48" y="181"/>
                      <a:pt x="56" y="180"/>
                    </a:cubicBezTo>
                    <a:cubicBezTo>
                      <a:pt x="57" y="180"/>
                      <a:pt x="57" y="179"/>
                      <a:pt x="56" y="179"/>
                    </a:cubicBezTo>
                    <a:cubicBezTo>
                      <a:pt x="49" y="180"/>
                      <a:pt x="41" y="181"/>
                      <a:pt x="33" y="181"/>
                    </a:cubicBezTo>
                    <a:cubicBezTo>
                      <a:pt x="39" y="178"/>
                      <a:pt x="44" y="174"/>
                      <a:pt x="48" y="170"/>
                    </a:cubicBezTo>
                    <a:cubicBezTo>
                      <a:pt x="49" y="169"/>
                      <a:pt x="49" y="169"/>
                      <a:pt x="49" y="168"/>
                    </a:cubicBezTo>
                    <a:cubicBezTo>
                      <a:pt x="54" y="168"/>
                      <a:pt x="59" y="168"/>
                      <a:pt x="63" y="167"/>
                    </a:cubicBezTo>
                    <a:cubicBezTo>
                      <a:pt x="64" y="167"/>
                      <a:pt x="64" y="166"/>
                      <a:pt x="63" y="166"/>
                    </a:cubicBezTo>
                    <a:cubicBezTo>
                      <a:pt x="58" y="166"/>
                      <a:pt x="54" y="167"/>
                      <a:pt x="49" y="167"/>
                    </a:cubicBezTo>
                    <a:cubicBezTo>
                      <a:pt x="49" y="166"/>
                      <a:pt x="49" y="165"/>
                      <a:pt x="48" y="165"/>
                    </a:cubicBezTo>
                    <a:cubicBezTo>
                      <a:pt x="45" y="161"/>
                      <a:pt x="43" y="157"/>
                      <a:pt x="42" y="152"/>
                    </a:cubicBezTo>
                    <a:cubicBezTo>
                      <a:pt x="47" y="153"/>
                      <a:pt x="52" y="153"/>
                      <a:pt x="57" y="152"/>
                    </a:cubicBezTo>
                    <a:cubicBezTo>
                      <a:pt x="58" y="152"/>
                      <a:pt x="58" y="151"/>
                      <a:pt x="57" y="151"/>
                    </a:cubicBezTo>
                    <a:cubicBezTo>
                      <a:pt x="52" y="151"/>
                      <a:pt x="47" y="152"/>
                      <a:pt x="42" y="151"/>
                    </a:cubicBezTo>
                    <a:cubicBezTo>
                      <a:pt x="41" y="151"/>
                      <a:pt x="41" y="151"/>
                      <a:pt x="41" y="150"/>
                    </a:cubicBezTo>
                    <a:cubicBezTo>
                      <a:pt x="40" y="146"/>
                      <a:pt x="40" y="142"/>
                      <a:pt x="39" y="138"/>
                    </a:cubicBezTo>
                    <a:cubicBezTo>
                      <a:pt x="42" y="138"/>
                      <a:pt x="45" y="138"/>
                      <a:pt x="48" y="137"/>
                    </a:cubicBezTo>
                    <a:cubicBezTo>
                      <a:pt x="49" y="137"/>
                      <a:pt x="48" y="136"/>
                      <a:pt x="48" y="136"/>
                    </a:cubicBezTo>
                    <a:cubicBezTo>
                      <a:pt x="45" y="137"/>
                      <a:pt x="42" y="137"/>
                      <a:pt x="38" y="137"/>
                    </a:cubicBezTo>
                    <a:cubicBezTo>
                      <a:pt x="38" y="137"/>
                      <a:pt x="37" y="136"/>
                      <a:pt x="37" y="136"/>
                    </a:cubicBezTo>
                    <a:cubicBezTo>
                      <a:pt x="37" y="136"/>
                      <a:pt x="36" y="136"/>
                      <a:pt x="36" y="136"/>
                    </a:cubicBezTo>
                    <a:cubicBezTo>
                      <a:pt x="30" y="133"/>
                      <a:pt x="24" y="132"/>
                      <a:pt x="18" y="132"/>
                    </a:cubicBezTo>
                    <a:cubicBezTo>
                      <a:pt x="12" y="131"/>
                      <a:pt x="10" y="128"/>
                      <a:pt x="9" y="125"/>
                    </a:cubicBezTo>
                    <a:cubicBezTo>
                      <a:pt x="17" y="125"/>
                      <a:pt x="25" y="125"/>
                      <a:pt x="33" y="125"/>
                    </a:cubicBezTo>
                    <a:cubicBezTo>
                      <a:pt x="34" y="125"/>
                      <a:pt x="34" y="123"/>
                      <a:pt x="33" y="123"/>
                    </a:cubicBezTo>
                    <a:cubicBezTo>
                      <a:pt x="25" y="123"/>
                      <a:pt x="17" y="123"/>
                      <a:pt x="9" y="123"/>
                    </a:cubicBezTo>
                    <a:cubicBezTo>
                      <a:pt x="9" y="121"/>
                      <a:pt x="9" y="119"/>
                      <a:pt x="9" y="117"/>
                    </a:cubicBezTo>
                    <a:cubicBezTo>
                      <a:pt x="9" y="114"/>
                      <a:pt x="9" y="111"/>
                      <a:pt x="10" y="109"/>
                    </a:cubicBezTo>
                    <a:cubicBezTo>
                      <a:pt x="18" y="109"/>
                      <a:pt x="26" y="109"/>
                      <a:pt x="33" y="108"/>
                    </a:cubicBezTo>
                    <a:cubicBezTo>
                      <a:pt x="34" y="108"/>
                      <a:pt x="34" y="107"/>
                      <a:pt x="33" y="107"/>
                    </a:cubicBezTo>
                    <a:cubicBezTo>
                      <a:pt x="26" y="107"/>
                      <a:pt x="18" y="107"/>
                      <a:pt x="10" y="107"/>
                    </a:cubicBezTo>
                    <a:cubicBezTo>
                      <a:pt x="11" y="105"/>
                      <a:pt x="12" y="103"/>
                      <a:pt x="13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3" y="100"/>
                      <a:pt x="32" y="103"/>
                      <a:pt x="38" y="103"/>
                    </a:cubicBezTo>
                    <a:cubicBezTo>
                      <a:pt x="40" y="103"/>
                      <a:pt x="42" y="101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7" y="96"/>
                      <a:pt x="51" y="96"/>
                      <a:pt x="55" y="95"/>
                    </a:cubicBezTo>
                    <a:cubicBezTo>
                      <a:pt x="56" y="95"/>
                      <a:pt x="56" y="94"/>
                      <a:pt x="55" y="94"/>
                    </a:cubicBezTo>
                    <a:cubicBezTo>
                      <a:pt x="51" y="94"/>
                      <a:pt x="47" y="94"/>
                      <a:pt x="43" y="95"/>
                    </a:cubicBezTo>
                    <a:cubicBezTo>
                      <a:pt x="44" y="92"/>
                      <a:pt x="45" y="90"/>
                      <a:pt x="47" y="88"/>
                    </a:cubicBezTo>
                    <a:cubicBezTo>
                      <a:pt x="48" y="87"/>
                      <a:pt x="48" y="86"/>
                      <a:pt x="49" y="85"/>
                    </a:cubicBezTo>
                    <a:cubicBezTo>
                      <a:pt x="54" y="85"/>
                      <a:pt x="59" y="85"/>
                      <a:pt x="65" y="86"/>
                    </a:cubicBezTo>
                    <a:cubicBezTo>
                      <a:pt x="65" y="86"/>
                      <a:pt x="65" y="85"/>
                      <a:pt x="65" y="85"/>
                    </a:cubicBezTo>
                    <a:cubicBezTo>
                      <a:pt x="60" y="84"/>
                      <a:pt x="55" y="83"/>
                      <a:pt x="50" y="83"/>
                    </a:cubicBezTo>
                    <a:cubicBezTo>
                      <a:pt x="52" y="82"/>
                      <a:pt x="54" y="81"/>
                      <a:pt x="55" y="79"/>
                    </a:cubicBezTo>
                    <a:cubicBezTo>
                      <a:pt x="56" y="78"/>
                      <a:pt x="56" y="78"/>
                      <a:pt x="56" y="77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1"/>
                      <a:pt x="52" y="68"/>
                      <a:pt x="49" y="66"/>
                    </a:cubicBezTo>
                    <a:cubicBezTo>
                      <a:pt x="46" y="64"/>
                      <a:pt x="42" y="62"/>
                      <a:pt x="39" y="59"/>
                    </a:cubicBezTo>
                    <a:cubicBezTo>
                      <a:pt x="46" y="61"/>
                      <a:pt x="53" y="62"/>
                      <a:pt x="60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52" y="61"/>
                      <a:pt x="45" y="60"/>
                      <a:pt x="38" y="58"/>
                    </a:cubicBezTo>
                    <a:cubicBezTo>
                      <a:pt x="37" y="57"/>
                      <a:pt x="36" y="57"/>
                      <a:pt x="35" y="56"/>
                    </a:cubicBezTo>
                    <a:cubicBezTo>
                      <a:pt x="33" y="53"/>
                      <a:pt x="34" y="49"/>
                      <a:pt x="36" y="45"/>
                    </a:cubicBezTo>
                    <a:cubicBezTo>
                      <a:pt x="42" y="46"/>
                      <a:pt x="48" y="46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48" y="45"/>
                      <a:pt x="42" y="45"/>
                      <a:pt x="36" y="44"/>
                    </a:cubicBezTo>
                    <a:cubicBezTo>
                      <a:pt x="39" y="39"/>
                      <a:pt x="45" y="34"/>
                      <a:pt x="48" y="30"/>
                    </a:cubicBezTo>
                    <a:cubicBezTo>
                      <a:pt x="57" y="36"/>
                      <a:pt x="64" y="44"/>
                      <a:pt x="71" y="52"/>
                    </a:cubicBezTo>
                    <a:cubicBezTo>
                      <a:pt x="72" y="54"/>
                      <a:pt x="75" y="53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8" y="51"/>
                      <a:pt x="78" y="50"/>
                    </a:cubicBezTo>
                    <a:cubicBezTo>
                      <a:pt x="83" y="50"/>
                      <a:pt x="89" y="50"/>
                      <a:pt x="94" y="51"/>
                    </a:cubicBezTo>
                    <a:cubicBezTo>
                      <a:pt x="95" y="51"/>
                      <a:pt x="95" y="50"/>
                      <a:pt x="94" y="50"/>
                    </a:cubicBezTo>
                    <a:cubicBezTo>
                      <a:pt x="89" y="49"/>
                      <a:pt x="84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80" y="48"/>
                      <a:pt x="81" y="48"/>
                    </a:cubicBezTo>
                    <a:cubicBezTo>
                      <a:pt x="83" y="47"/>
                      <a:pt x="85" y="46"/>
                      <a:pt x="87" y="45"/>
                    </a:cubicBezTo>
                    <a:cubicBezTo>
                      <a:pt x="91" y="44"/>
                      <a:pt x="95" y="44"/>
                      <a:pt x="98" y="42"/>
                    </a:cubicBezTo>
                    <a:cubicBezTo>
                      <a:pt x="103" y="43"/>
                      <a:pt x="107" y="43"/>
                      <a:pt x="111" y="44"/>
                    </a:cubicBezTo>
                    <a:cubicBezTo>
                      <a:pt x="112" y="44"/>
                      <a:pt x="112" y="43"/>
                      <a:pt x="111" y="42"/>
                    </a:cubicBezTo>
                    <a:cubicBezTo>
                      <a:pt x="108" y="42"/>
                      <a:pt x="104" y="41"/>
                      <a:pt x="100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1" y="36"/>
                      <a:pt x="102" y="34"/>
                      <a:pt x="102" y="32"/>
                    </a:cubicBezTo>
                    <a:cubicBezTo>
                      <a:pt x="106" y="32"/>
                      <a:pt x="110" y="32"/>
                      <a:pt x="114" y="32"/>
                    </a:cubicBezTo>
                    <a:cubicBezTo>
                      <a:pt x="115" y="32"/>
                      <a:pt x="115" y="31"/>
                      <a:pt x="114" y="31"/>
                    </a:cubicBezTo>
                    <a:cubicBezTo>
                      <a:pt x="110" y="30"/>
                      <a:pt x="106" y="30"/>
                      <a:pt x="102" y="31"/>
                    </a:cubicBezTo>
                    <a:cubicBezTo>
                      <a:pt x="103" y="27"/>
                      <a:pt x="103" y="23"/>
                      <a:pt x="103" y="19"/>
                    </a:cubicBezTo>
                    <a:cubicBezTo>
                      <a:pt x="107" y="19"/>
                      <a:pt x="111" y="19"/>
                      <a:pt x="115" y="17"/>
                    </a:cubicBezTo>
                    <a:cubicBezTo>
                      <a:pt x="115" y="17"/>
                      <a:pt x="115" y="16"/>
                      <a:pt x="114" y="16"/>
                    </a:cubicBezTo>
                    <a:cubicBezTo>
                      <a:pt x="111" y="17"/>
                      <a:pt x="107" y="18"/>
                      <a:pt x="103" y="18"/>
                    </a:cubicBezTo>
                    <a:cubicBezTo>
                      <a:pt x="103" y="15"/>
                      <a:pt x="103" y="11"/>
                      <a:pt x="103" y="8"/>
                    </a:cubicBezTo>
                    <a:cubicBezTo>
                      <a:pt x="106" y="8"/>
                      <a:pt x="110" y="8"/>
                      <a:pt x="114" y="8"/>
                    </a:cubicBezTo>
                    <a:cubicBezTo>
                      <a:pt x="116" y="8"/>
                      <a:pt x="125" y="8"/>
                      <a:pt x="126" y="9"/>
                    </a:cubicBezTo>
                    <a:cubicBezTo>
                      <a:pt x="128" y="11"/>
                      <a:pt x="128" y="19"/>
                      <a:pt x="128" y="22"/>
                    </a:cubicBezTo>
                    <a:cubicBezTo>
                      <a:pt x="128" y="27"/>
                      <a:pt x="128" y="31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cubicBezTo>
                      <a:pt x="131" y="38"/>
                      <a:pt x="132" y="39"/>
                      <a:pt x="133" y="39"/>
                    </a:cubicBezTo>
                    <a:cubicBezTo>
                      <a:pt x="133" y="39"/>
                      <a:pt x="134" y="39"/>
                      <a:pt x="134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8" y="39"/>
                      <a:pt x="139" y="39"/>
                    </a:cubicBezTo>
                    <a:cubicBezTo>
                      <a:pt x="141" y="39"/>
                      <a:pt x="143" y="40"/>
                      <a:pt x="145" y="40"/>
                    </a:cubicBezTo>
                    <a:cubicBezTo>
                      <a:pt x="149" y="41"/>
                      <a:pt x="153" y="44"/>
                      <a:pt x="157" y="45"/>
                    </a:cubicBezTo>
                    <a:cubicBezTo>
                      <a:pt x="158" y="45"/>
                      <a:pt x="160" y="44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6" y="35"/>
                      <a:pt x="170" y="26"/>
                      <a:pt x="173" y="18"/>
                    </a:cubicBezTo>
                    <a:cubicBezTo>
                      <a:pt x="179" y="22"/>
                      <a:pt x="186" y="25"/>
                      <a:pt x="193" y="29"/>
                    </a:cubicBezTo>
                    <a:cubicBezTo>
                      <a:pt x="189" y="38"/>
                      <a:pt x="185" y="46"/>
                      <a:pt x="180" y="54"/>
                    </a:cubicBezTo>
                    <a:cubicBezTo>
                      <a:pt x="179" y="55"/>
                      <a:pt x="179" y="56"/>
                      <a:pt x="179" y="56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1" y="60"/>
                      <a:pt x="183" y="62"/>
                      <a:pt x="184" y="64"/>
                    </a:cubicBezTo>
                    <a:cubicBezTo>
                      <a:pt x="186" y="66"/>
                      <a:pt x="187" y="68"/>
                      <a:pt x="188" y="71"/>
                    </a:cubicBezTo>
                    <a:cubicBezTo>
                      <a:pt x="189" y="73"/>
                      <a:pt x="190" y="77"/>
                      <a:pt x="192" y="78"/>
                    </a:cubicBezTo>
                    <a:cubicBezTo>
                      <a:pt x="193" y="78"/>
                      <a:pt x="193" y="79"/>
                      <a:pt x="194" y="79"/>
                    </a:cubicBezTo>
                    <a:cubicBezTo>
                      <a:pt x="200" y="79"/>
                      <a:pt x="205" y="79"/>
                      <a:pt x="211" y="79"/>
                    </a:cubicBezTo>
                    <a:cubicBezTo>
                      <a:pt x="214" y="79"/>
                      <a:pt x="220" y="77"/>
                      <a:pt x="224" y="77"/>
                    </a:cubicBezTo>
                    <a:cubicBezTo>
                      <a:pt x="225" y="81"/>
                      <a:pt x="225" y="85"/>
                      <a:pt x="226" y="88"/>
                    </a:cubicBezTo>
                    <a:cubicBezTo>
                      <a:pt x="226" y="90"/>
                      <a:pt x="227" y="93"/>
                      <a:pt x="227" y="95"/>
                    </a:cubicBezTo>
                    <a:cubicBezTo>
                      <a:pt x="227" y="97"/>
                      <a:pt x="229" y="101"/>
                      <a:pt x="228" y="102"/>
                    </a:cubicBezTo>
                    <a:cubicBezTo>
                      <a:pt x="227" y="104"/>
                      <a:pt x="218" y="106"/>
                      <a:pt x="215" y="106"/>
                    </a:cubicBezTo>
                    <a:cubicBezTo>
                      <a:pt x="211" y="107"/>
                      <a:pt x="209" y="108"/>
                      <a:pt x="206" y="110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4" y="110"/>
                      <a:pt x="203" y="111"/>
                      <a:pt x="203" y="112"/>
                    </a:cubicBezTo>
                    <a:cubicBezTo>
                      <a:pt x="201" y="116"/>
                      <a:pt x="203" y="119"/>
                      <a:pt x="203" y="122"/>
                    </a:cubicBezTo>
                    <a:cubicBezTo>
                      <a:pt x="203" y="126"/>
                      <a:pt x="201" y="130"/>
                      <a:pt x="201" y="134"/>
                    </a:cubicBezTo>
                    <a:cubicBezTo>
                      <a:pt x="202" y="135"/>
                      <a:pt x="202" y="135"/>
                      <a:pt x="203" y="136"/>
                    </a:cubicBezTo>
                    <a:cubicBezTo>
                      <a:pt x="203" y="137"/>
                      <a:pt x="203" y="138"/>
                      <a:pt x="204" y="138"/>
                    </a:cubicBezTo>
                    <a:cubicBezTo>
                      <a:pt x="208" y="141"/>
                      <a:pt x="214" y="143"/>
                      <a:pt x="219" y="144"/>
                    </a:cubicBezTo>
                    <a:cubicBezTo>
                      <a:pt x="221" y="145"/>
                      <a:pt x="228" y="146"/>
                      <a:pt x="229" y="147"/>
                    </a:cubicBezTo>
                    <a:cubicBezTo>
                      <a:pt x="231" y="149"/>
                      <a:pt x="230" y="153"/>
                      <a:pt x="229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2" name="组合 201">
              <a:extLst>
                <a:ext uri="{FF2B5EF4-FFF2-40B4-BE49-F238E27FC236}">
                  <a16:creationId xmlns:a16="http://schemas.microsoft.com/office/drawing/2014/main" id="{E39035C4-85F1-481E-924B-1CD1B7BD1C53}"/>
                </a:ext>
              </a:extLst>
            </p:cNvPr>
            <p:cNvGrpSpPr/>
            <p:nvPr/>
          </p:nvGrpSpPr>
          <p:grpSpPr>
            <a:xfrm>
              <a:off x="5356955" y="4072274"/>
              <a:ext cx="302939" cy="444514"/>
              <a:chOff x="3387999" y="5862510"/>
              <a:chExt cx="302939" cy="444514"/>
            </a:xfrm>
            <a:solidFill>
              <a:schemeClr val="bg1"/>
            </a:solidFill>
          </p:grpSpPr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91CBDE79-3C38-48C9-A9C4-B609EC7F08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7999" y="5862510"/>
                <a:ext cx="302939" cy="328819"/>
              </a:xfrm>
              <a:custGeom>
                <a:avLst/>
                <a:gdLst>
                  <a:gd name="T0" fmla="*/ 73 w 135"/>
                  <a:gd name="T1" fmla="*/ 6 h 159"/>
                  <a:gd name="T2" fmla="*/ 19 w 135"/>
                  <a:gd name="T3" fmla="*/ 95 h 159"/>
                  <a:gd name="T4" fmla="*/ 30 w 135"/>
                  <a:gd name="T5" fmla="*/ 95 h 159"/>
                  <a:gd name="T6" fmla="*/ 44 w 135"/>
                  <a:gd name="T7" fmla="*/ 92 h 159"/>
                  <a:gd name="T8" fmla="*/ 45 w 135"/>
                  <a:gd name="T9" fmla="*/ 141 h 159"/>
                  <a:gd name="T10" fmla="*/ 58 w 135"/>
                  <a:gd name="T11" fmla="*/ 158 h 159"/>
                  <a:gd name="T12" fmla="*/ 89 w 135"/>
                  <a:gd name="T13" fmla="*/ 156 h 159"/>
                  <a:gd name="T14" fmla="*/ 131 w 135"/>
                  <a:gd name="T15" fmla="*/ 50 h 159"/>
                  <a:gd name="T16" fmla="*/ 112 w 135"/>
                  <a:gd name="T17" fmla="*/ 73 h 159"/>
                  <a:gd name="T18" fmla="*/ 123 w 135"/>
                  <a:gd name="T19" fmla="*/ 83 h 159"/>
                  <a:gd name="T20" fmla="*/ 114 w 135"/>
                  <a:gd name="T21" fmla="*/ 57 h 159"/>
                  <a:gd name="T22" fmla="*/ 126 w 135"/>
                  <a:gd name="T23" fmla="*/ 63 h 159"/>
                  <a:gd name="T24" fmla="*/ 122 w 135"/>
                  <a:gd name="T25" fmla="*/ 42 h 159"/>
                  <a:gd name="T26" fmla="*/ 108 w 135"/>
                  <a:gd name="T27" fmla="*/ 25 h 159"/>
                  <a:gd name="T28" fmla="*/ 93 w 135"/>
                  <a:gd name="T29" fmla="*/ 15 h 159"/>
                  <a:gd name="T30" fmla="*/ 45 w 135"/>
                  <a:gd name="T31" fmla="*/ 80 h 159"/>
                  <a:gd name="T32" fmla="*/ 42 w 135"/>
                  <a:gd name="T33" fmla="*/ 90 h 159"/>
                  <a:gd name="T34" fmla="*/ 24 w 135"/>
                  <a:gd name="T35" fmla="*/ 91 h 159"/>
                  <a:gd name="T36" fmla="*/ 42 w 135"/>
                  <a:gd name="T37" fmla="*/ 82 h 159"/>
                  <a:gd name="T38" fmla="*/ 48 w 135"/>
                  <a:gd name="T39" fmla="*/ 74 h 159"/>
                  <a:gd name="T40" fmla="*/ 47 w 135"/>
                  <a:gd name="T41" fmla="*/ 41 h 159"/>
                  <a:gd name="T42" fmla="*/ 56 w 135"/>
                  <a:gd name="T43" fmla="*/ 51 h 159"/>
                  <a:gd name="T44" fmla="*/ 44 w 135"/>
                  <a:gd name="T45" fmla="*/ 43 h 159"/>
                  <a:gd name="T46" fmla="*/ 66 w 135"/>
                  <a:gd name="T47" fmla="*/ 44 h 159"/>
                  <a:gd name="T48" fmla="*/ 57 w 135"/>
                  <a:gd name="T49" fmla="*/ 65 h 159"/>
                  <a:gd name="T50" fmla="*/ 59 w 135"/>
                  <a:gd name="T51" fmla="*/ 55 h 159"/>
                  <a:gd name="T52" fmla="*/ 60 w 135"/>
                  <a:gd name="T53" fmla="*/ 53 h 159"/>
                  <a:gd name="T54" fmla="*/ 51 w 135"/>
                  <a:gd name="T55" fmla="*/ 77 h 159"/>
                  <a:gd name="T56" fmla="*/ 54 w 135"/>
                  <a:gd name="T57" fmla="*/ 55 h 159"/>
                  <a:gd name="T58" fmla="*/ 39 w 135"/>
                  <a:gd name="T59" fmla="*/ 51 h 159"/>
                  <a:gd name="T60" fmla="*/ 40 w 135"/>
                  <a:gd name="T61" fmla="*/ 65 h 159"/>
                  <a:gd name="T62" fmla="*/ 36 w 135"/>
                  <a:gd name="T63" fmla="*/ 73 h 159"/>
                  <a:gd name="T64" fmla="*/ 49 w 135"/>
                  <a:gd name="T65" fmla="*/ 88 h 159"/>
                  <a:gd name="T66" fmla="*/ 69 w 135"/>
                  <a:gd name="T67" fmla="*/ 37 h 159"/>
                  <a:gd name="T68" fmla="*/ 35 w 135"/>
                  <a:gd name="T69" fmla="*/ 64 h 159"/>
                  <a:gd name="T70" fmla="*/ 71 w 135"/>
                  <a:gd name="T71" fmla="*/ 12 h 159"/>
                  <a:gd name="T72" fmla="*/ 71 w 135"/>
                  <a:gd name="T73" fmla="*/ 104 h 159"/>
                  <a:gd name="T74" fmla="*/ 61 w 135"/>
                  <a:gd name="T75" fmla="*/ 137 h 159"/>
                  <a:gd name="T76" fmla="*/ 87 w 135"/>
                  <a:gd name="T77" fmla="*/ 129 h 159"/>
                  <a:gd name="T78" fmla="*/ 88 w 135"/>
                  <a:gd name="T79" fmla="*/ 118 h 159"/>
                  <a:gd name="T80" fmla="*/ 82 w 135"/>
                  <a:gd name="T81" fmla="*/ 136 h 159"/>
                  <a:gd name="T82" fmla="*/ 77 w 135"/>
                  <a:gd name="T83" fmla="*/ 120 h 159"/>
                  <a:gd name="T84" fmla="*/ 61 w 135"/>
                  <a:gd name="T85" fmla="*/ 155 h 159"/>
                  <a:gd name="T86" fmla="*/ 56 w 135"/>
                  <a:gd name="T87" fmla="*/ 144 h 159"/>
                  <a:gd name="T88" fmla="*/ 61 w 135"/>
                  <a:gd name="T89" fmla="*/ 155 h 159"/>
                  <a:gd name="T90" fmla="*/ 59 w 135"/>
                  <a:gd name="T91" fmla="*/ 144 h 159"/>
                  <a:gd name="T92" fmla="*/ 75 w 135"/>
                  <a:gd name="T93" fmla="*/ 153 h 159"/>
                  <a:gd name="T94" fmla="*/ 70 w 135"/>
                  <a:gd name="T95" fmla="*/ 144 h 159"/>
                  <a:gd name="T96" fmla="*/ 79 w 135"/>
                  <a:gd name="T97" fmla="*/ 147 h 159"/>
                  <a:gd name="T98" fmla="*/ 88 w 135"/>
                  <a:gd name="T99" fmla="*/ 153 h 159"/>
                  <a:gd name="T100" fmla="*/ 77 w 135"/>
                  <a:gd name="T101" fmla="*/ 141 h 159"/>
                  <a:gd name="T102" fmla="*/ 88 w 135"/>
                  <a:gd name="T103" fmla="*/ 146 h 159"/>
                  <a:gd name="T104" fmla="*/ 88 w 135"/>
                  <a:gd name="T105" fmla="*/ 153 h 159"/>
                  <a:gd name="T106" fmla="*/ 88 w 135"/>
                  <a:gd name="T107" fmla="*/ 115 h 159"/>
                  <a:gd name="T108" fmla="*/ 77 w 135"/>
                  <a:gd name="T109" fmla="*/ 106 h 159"/>
                  <a:gd name="T110" fmla="*/ 91 w 135"/>
                  <a:gd name="T111" fmla="*/ 116 h 159"/>
                  <a:gd name="T112" fmla="*/ 97 w 135"/>
                  <a:gd name="T113" fmla="*/ 96 h 159"/>
                  <a:gd name="T114" fmla="*/ 110 w 135"/>
                  <a:gd name="T115" fmla="*/ 102 h 159"/>
                  <a:gd name="T116" fmla="*/ 115 w 135"/>
                  <a:gd name="T117" fmla="*/ 95 h 159"/>
                  <a:gd name="T118" fmla="*/ 106 w 135"/>
                  <a:gd name="T119" fmla="*/ 86 h 159"/>
                  <a:gd name="T120" fmla="*/ 122 w 135"/>
                  <a:gd name="T121" fmla="*/ 8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59">
                    <a:moveTo>
                      <a:pt x="131" y="50"/>
                    </a:moveTo>
                    <a:cubicBezTo>
                      <a:pt x="128" y="28"/>
                      <a:pt x="99" y="4"/>
                      <a:pt x="76" y="6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51" y="0"/>
                      <a:pt x="24" y="10"/>
                      <a:pt x="11" y="29"/>
                    </a:cubicBezTo>
                    <a:cubicBezTo>
                      <a:pt x="0" y="46"/>
                      <a:pt x="1" y="82"/>
                      <a:pt x="18" y="94"/>
                    </a:cubicBezTo>
                    <a:cubicBezTo>
                      <a:pt x="18" y="95"/>
                      <a:pt x="18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6"/>
                      <a:pt x="21" y="96"/>
                      <a:pt x="21" y="96"/>
                    </a:cubicBezTo>
                    <a:cubicBezTo>
                      <a:pt x="24" y="96"/>
                      <a:pt x="27" y="95"/>
                      <a:pt x="30" y="95"/>
                    </a:cubicBezTo>
                    <a:cubicBezTo>
                      <a:pt x="34" y="94"/>
                      <a:pt x="38" y="94"/>
                      <a:pt x="41" y="91"/>
                    </a:cubicBezTo>
                    <a:cubicBezTo>
                      <a:pt x="41" y="93"/>
                      <a:pt x="43" y="94"/>
                      <a:pt x="43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9"/>
                      <a:pt x="44" y="107"/>
                      <a:pt x="44" y="114"/>
                    </a:cubicBezTo>
                    <a:cubicBezTo>
                      <a:pt x="44" y="122"/>
                      <a:pt x="43" y="131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5" y="141"/>
                      <a:pt x="44" y="142"/>
                      <a:pt x="45" y="142"/>
                    </a:cubicBezTo>
                    <a:cubicBezTo>
                      <a:pt x="47" y="145"/>
                      <a:pt x="49" y="148"/>
                      <a:pt x="52" y="151"/>
                    </a:cubicBezTo>
                    <a:cubicBezTo>
                      <a:pt x="54" y="153"/>
                      <a:pt x="56" y="156"/>
                      <a:pt x="58" y="158"/>
                    </a:cubicBezTo>
                    <a:cubicBezTo>
                      <a:pt x="59" y="158"/>
                      <a:pt x="59" y="158"/>
                      <a:pt x="60" y="158"/>
                    </a:cubicBezTo>
                    <a:cubicBezTo>
                      <a:pt x="69" y="159"/>
                      <a:pt x="79" y="159"/>
                      <a:pt x="88" y="157"/>
                    </a:cubicBezTo>
                    <a:cubicBezTo>
                      <a:pt x="89" y="157"/>
                      <a:pt x="89" y="156"/>
                      <a:pt x="89" y="156"/>
                    </a:cubicBezTo>
                    <a:cubicBezTo>
                      <a:pt x="90" y="156"/>
                      <a:pt x="91" y="156"/>
                      <a:pt x="91" y="155"/>
                    </a:cubicBezTo>
                    <a:cubicBezTo>
                      <a:pt x="93" y="143"/>
                      <a:pt x="95" y="130"/>
                      <a:pt x="92" y="119"/>
                    </a:cubicBezTo>
                    <a:cubicBezTo>
                      <a:pt x="124" y="110"/>
                      <a:pt x="135" y="81"/>
                      <a:pt x="131" y="50"/>
                    </a:cubicBezTo>
                    <a:close/>
                    <a:moveTo>
                      <a:pt x="123" y="83"/>
                    </a:moveTo>
                    <a:cubicBezTo>
                      <a:pt x="121" y="81"/>
                      <a:pt x="118" y="79"/>
                      <a:pt x="116" y="77"/>
                    </a:cubicBezTo>
                    <a:cubicBezTo>
                      <a:pt x="115" y="76"/>
                      <a:pt x="113" y="75"/>
                      <a:pt x="112" y="73"/>
                    </a:cubicBezTo>
                    <a:cubicBezTo>
                      <a:pt x="113" y="69"/>
                      <a:pt x="114" y="64"/>
                      <a:pt x="114" y="59"/>
                    </a:cubicBezTo>
                    <a:cubicBezTo>
                      <a:pt x="117" y="63"/>
                      <a:pt x="121" y="67"/>
                      <a:pt x="126" y="69"/>
                    </a:cubicBezTo>
                    <a:cubicBezTo>
                      <a:pt x="125" y="74"/>
                      <a:pt x="125" y="79"/>
                      <a:pt x="123" y="83"/>
                    </a:cubicBezTo>
                    <a:close/>
                    <a:moveTo>
                      <a:pt x="126" y="63"/>
                    </a:moveTo>
                    <a:cubicBezTo>
                      <a:pt x="126" y="64"/>
                      <a:pt x="126" y="65"/>
                      <a:pt x="126" y="67"/>
                    </a:cubicBezTo>
                    <a:cubicBezTo>
                      <a:pt x="122" y="64"/>
                      <a:pt x="118" y="61"/>
                      <a:pt x="114" y="57"/>
                    </a:cubicBezTo>
                    <a:cubicBezTo>
                      <a:pt x="114" y="53"/>
                      <a:pt x="113" y="49"/>
                      <a:pt x="112" y="45"/>
                    </a:cubicBezTo>
                    <a:cubicBezTo>
                      <a:pt x="117" y="49"/>
                      <a:pt x="121" y="53"/>
                      <a:pt x="126" y="57"/>
                    </a:cubicBezTo>
                    <a:cubicBezTo>
                      <a:pt x="126" y="59"/>
                      <a:pt x="126" y="61"/>
                      <a:pt x="126" y="63"/>
                    </a:cubicBezTo>
                    <a:close/>
                    <a:moveTo>
                      <a:pt x="112" y="42"/>
                    </a:moveTo>
                    <a:cubicBezTo>
                      <a:pt x="110" y="38"/>
                      <a:pt x="108" y="33"/>
                      <a:pt x="105" y="29"/>
                    </a:cubicBezTo>
                    <a:cubicBezTo>
                      <a:pt x="111" y="33"/>
                      <a:pt x="116" y="38"/>
                      <a:pt x="122" y="42"/>
                    </a:cubicBezTo>
                    <a:cubicBezTo>
                      <a:pt x="124" y="46"/>
                      <a:pt x="125" y="50"/>
                      <a:pt x="125" y="54"/>
                    </a:cubicBezTo>
                    <a:cubicBezTo>
                      <a:pt x="121" y="50"/>
                      <a:pt x="116" y="46"/>
                      <a:pt x="112" y="42"/>
                    </a:cubicBezTo>
                    <a:close/>
                    <a:moveTo>
                      <a:pt x="108" y="25"/>
                    </a:moveTo>
                    <a:cubicBezTo>
                      <a:pt x="113" y="29"/>
                      <a:pt x="116" y="32"/>
                      <a:pt x="119" y="36"/>
                    </a:cubicBezTo>
                    <a:cubicBezTo>
                      <a:pt x="114" y="32"/>
                      <a:pt x="108" y="28"/>
                      <a:pt x="103" y="25"/>
                    </a:cubicBezTo>
                    <a:cubicBezTo>
                      <a:pt x="100" y="21"/>
                      <a:pt x="97" y="18"/>
                      <a:pt x="93" y="15"/>
                    </a:cubicBezTo>
                    <a:cubicBezTo>
                      <a:pt x="99" y="18"/>
                      <a:pt x="104" y="21"/>
                      <a:pt x="108" y="25"/>
                    </a:cubicBezTo>
                    <a:close/>
                    <a:moveTo>
                      <a:pt x="46" y="78"/>
                    </a:moveTo>
                    <a:cubicBezTo>
                      <a:pt x="45" y="79"/>
                      <a:pt x="45" y="79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81"/>
                      <a:pt x="44" y="82"/>
                      <a:pt x="44" y="83"/>
                    </a:cubicBezTo>
                    <a:cubicBezTo>
                      <a:pt x="43" y="85"/>
                      <a:pt x="42" y="87"/>
                      <a:pt x="42" y="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7" y="89"/>
                      <a:pt x="34" y="89"/>
                      <a:pt x="30" y="90"/>
                    </a:cubicBezTo>
                    <a:cubicBezTo>
                      <a:pt x="28" y="91"/>
                      <a:pt x="26" y="91"/>
                      <a:pt x="24" y="91"/>
                    </a:cubicBezTo>
                    <a:cubicBezTo>
                      <a:pt x="26" y="89"/>
                      <a:pt x="27" y="87"/>
                      <a:pt x="29" y="84"/>
                    </a:cubicBezTo>
                    <a:cubicBezTo>
                      <a:pt x="33" y="84"/>
                      <a:pt x="38" y="85"/>
                      <a:pt x="42" y="84"/>
                    </a:cubicBezTo>
                    <a:cubicBezTo>
                      <a:pt x="43" y="84"/>
                      <a:pt x="43" y="82"/>
                      <a:pt x="42" y="82"/>
                    </a:cubicBezTo>
                    <a:cubicBezTo>
                      <a:pt x="38" y="82"/>
                      <a:pt x="34" y="82"/>
                      <a:pt x="30" y="82"/>
                    </a:cubicBezTo>
                    <a:cubicBezTo>
                      <a:pt x="32" y="80"/>
                      <a:pt x="34" y="77"/>
                      <a:pt x="35" y="75"/>
                    </a:cubicBezTo>
                    <a:cubicBezTo>
                      <a:pt x="39" y="75"/>
                      <a:pt x="44" y="74"/>
                      <a:pt x="48" y="74"/>
                    </a:cubicBezTo>
                    <a:cubicBezTo>
                      <a:pt x="47" y="75"/>
                      <a:pt x="47" y="77"/>
                      <a:pt x="46" y="78"/>
                    </a:cubicBezTo>
                    <a:close/>
                    <a:moveTo>
                      <a:pt x="66" y="44"/>
                    </a:moveTo>
                    <a:cubicBezTo>
                      <a:pt x="60" y="42"/>
                      <a:pt x="54" y="41"/>
                      <a:pt x="47" y="41"/>
                    </a:cubicBezTo>
                    <a:cubicBezTo>
                      <a:pt x="54" y="37"/>
                      <a:pt x="62" y="38"/>
                      <a:pt x="67" y="44"/>
                    </a:cubicBezTo>
                    <a:cubicBezTo>
                      <a:pt x="68" y="45"/>
                      <a:pt x="69" y="46"/>
                      <a:pt x="70" y="47"/>
                    </a:cubicBezTo>
                    <a:cubicBezTo>
                      <a:pt x="65" y="46"/>
                      <a:pt x="59" y="48"/>
                      <a:pt x="56" y="51"/>
                    </a:cubicBezTo>
                    <a:cubicBezTo>
                      <a:pt x="56" y="51"/>
                      <a:pt x="56" y="52"/>
                      <a:pt x="55" y="52"/>
                    </a:cubicBezTo>
                    <a:cubicBezTo>
                      <a:pt x="50" y="51"/>
                      <a:pt x="45" y="50"/>
                      <a:pt x="39" y="50"/>
                    </a:cubicBezTo>
                    <a:cubicBezTo>
                      <a:pt x="40" y="47"/>
                      <a:pt x="41" y="45"/>
                      <a:pt x="44" y="43"/>
                    </a:cubicBezTo>
                    <a:cubicBezTo>
                      <a:pt x="44" y="43"/>
                      <a:pt x="45" y="42"/>
                      <a:pt x="45" y="42"/>
                    </a:cubicBezTo>
                    <a:cubicBezTo>
                      <a:pt x="52" y="43"/>
                      <a:pt x="59" y="45"/>
                      <a:pt x="66" y="46"/>
                    </a:cubicBezTo>
                    <a:cubicBezTo>
                      <a:pt x="67" y="46"/>
                      <a:pt x="67" y="44"/>
                      <a:pt x="66" y="44"/>
                    </a:cubicBezTo>
                    <a:close/>
                    <a:moveTo>
                      <a:pt x="56" y="66"/>
                    </a:moveTo>
                    <a:cubicBezTo>
                      <a:pt x="56" y="66"/>
                      <a:pt x="56" y="65"/>
                      <a:pt x="56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5"/>
                      <a:pt x="59" y="64"/>
                      <a:pt x="58" y="64"/>
                    </a:cubicBezTo>
                    <a:cubicBezTo>
                      <a:pt x="57" y="63"/>
                      <a:pt x="56" y="63"/>
                      <a:pt x="56" y="63"/>
                    </a:cubicBezTo>
                    <a:cubicBezTo>
                      <a:pt x="55" y="60"/>
                      <a:pt x="57" y="57"/>
                      <a:pt x="59" y="55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2" y="55"/>
                      <a:pt x="62" y="54"/>
                      <a:pt x="61" y="54"/>
                    </a:cubicBezTo>
                    <a:cubicBezTo>
                      <a:pt x="61" y="54"/>
                      <a:pt x="60" y="53"/>
                      <a:pt x="60" y="53"/>
                    </a:cubicBezTo>
                    <a:cubicBezTo>
                      <a:pt x="64" y="51"/>
                      <a:pt x="67" y="52"/>
                      <a:pt x="71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6" y="64"/>
                      <a:pt x="65" y="77"/>
                      <a:pt x="51" y="77"/>
                    </a:cubicBezTo>
                    <a:cubicBezTo>
                      <a:pt x="52" y="74"/>
                      <a:pt x="54" y="70"/>
                      <a:pt x="56" y="67"/>
                    </a:cubicBezTo>
                    <a:cubicBezTo>
                      <a:pt x="56" y="67"/>
                      <a:pt x="57" y="66"/>
                      <a:pt x="56" y="66"/>
                    </a:cubicBezTo>
                    <a:close/>
                    <a:moveTo>
                      <a:pt x="54" y="55"/>
                    </a:moveTo>
                    <a:cubicBezTo>
                      <a:pt x="53" y="57"/>
                      <a:pt x="53" y="60"/>
                      <a:pt x="53" y="63"/>
                    </a:cubicBezTo>
                    <a:cubicBezTo>
                      <a:pt x="49" y="63"/>
                      <a:pt x="44" y="63"/>
                      <a:pt x="40" y="63"/>
                    </a:cubicBezTo>
                    <a:cubicBezTo>
                      <a:pt x="39" y="59"/>
                      <a:pt x="39" y="55"/>
                      <a:pt x="39" y="51"/>
                    </a:cubicBezTo>
                    <a:cubicBezTo>
                      <a:pt x="44" y="52"/>
                      <a:pt x="49" y="54"/>
                      <a:pt x="54" y="55"/>
                    </a:cubicBezTo>
                    <a:close/>
                    <a:moveTo>
                      <a:pt x="40" y="67"/>
                    </a:moveTo>
                    <a:cubicBezTo>
                      <a:pt x="41" y="66"/>
                      <a:pt x="41" y="65"/>
                      <a:pt x="40" y="65"/>
                    </a:cubicBezTo>
                    <a:cubicBezTo>
                      <a:pt x="45" y="65"/>
                      <a:pt x="49" y="66"/>
                      <a:pt x="54" y="66"/>
                    </a:cubicBezTo>
                    <a:cubicBezTo>
                      <a:pt x="52" y="68"/>
                      <a:pt x="51" y="70"/>
                      <a:pt x="49" y="72"/>
                    </a:cubicBezTo>
                    <a:cubicBezTo>
                      <a:pt x="45" y="72"/>
                      <a:pt x="41" y="72"/>
                      <a:pt x="36" y="73"/>
                    </a:cubicBezTo>
                    <a:cubicBezTo>
                      <a:pt x="37" y="71"/>
                      <a:pt x="39" y="69"/>
                      <a:pt x="40" y="67"/>
                    </a:cubicBezTo>
                    <a:close/>
                    <a:moveTo>
                      <a:pt x="50" y="114"/>
                    </a:moveTo>
                    <a:cubicBezTo>
                      <a:pt x="50" y="105"/>
                      <a:pt x="51" y="96"/>
                      <a:pt x="49" y="88"/>
                    </a:cubicBezTo>
                    <a:cubicBezTo>
                      <a:pt x="49" y="87"/>
                      <a:pt x="49" y="86"/>
                      <a:pt x="49" y="85"/>
                    </a:cubicBezTo>
                    <a:cubicBezTo>
                      <a:pt x="49" y="85"/>
                      <a:pt x="50" y="85"/>
                      <a:pt x="50" y="85"/>
                    </a:cubicBezTo>
                    <a:cubicBezTo>
                      <a:pt x="75" y="86"/>
                      <a:pt x="91" y="53"/>
                      <a:pt x="69" y="37"/>
                    </a:cubicBezTo>
                    <a:cubicBezTo>
                      <a:pt x="61" y="30"/>
                      <a:pt x="49" y="31"/>
                      <a:pt x="41" y="37"/>
                    </a:cubicBezTo>
                    <a:cubicBezTo>
                      <a:pt x="33" y="42"/>
                      <a:pt x="29" y="55"/>
                      <a:pt x="35" y="63"/>
                    </a:cubicBezTo>
                    <a:cubicBezTo>
                      <a:pt x="35" y="63"/>
                      <a:pt x="35" y="63"/>
                      <a:pt x="35" y="64"/>
                    </a:cubicBezTo>
                    <a:cubicBezTo>
                      <a:pt x="30" y="72"/>
                      <a:pt x="24" y="80"/>
                      <a:pt x="20" y="89"/>
                    </a:cubicBezTo>
                    <a:cubicBezTo>
                      <a:pt x="13" y="72"/>
                      <a:pt x="6" y="51"/>
                      <a:pt x="16" y="34"/>
                    </a:cubicBezTo>
                    <a:cubicBezTo>
                      <a:pt x="26" y="16"/>
                      <a:pt x="51" y="7"/>
                      <a:pt x="71" y="12"/>
                    </a:cubicBezTo>
                    <a:cubicBezTo>
                      <a:pt x="116" y="23"/>
                      <a:pt x="118" y="87"/>
                      <a:pt x="74" y="99"/>
                    </a:cubicBezTo>
                    <a:cubicBezTo>
                      <a:pt x="71" y="100"/>
                      <a:pt x="71" y="102"/>
                      <a:pt x="71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10"/>
                      <a:pt x="71" y="117"/>
                      <a:pt x="71" y="123"/>
                    </a:cubicBezTo>
                    <a:cubicBezTo>
                      <a:pt x="71" y="128"/>
                      <a:pt x="70" y="132"/>
                      <a:pt x="71" y="137"/>
                    </a:cubicBezTo>
                    <a:cubicBezTo>
                      <a:pt x="68" y="136"/>
                      <a:pt x="64" y="137"/>
                      <a:pt x="61" y="137"/>
                    </a:cubicBezTo>
                    <a:cubicBezTo>
                      <a:pt x="57" y="138"/>
                      <a:pt x="53" y="138"/>
                      <a:pt x="49" y="138"/>
                    </a:cubicBezTo>
                    <a:cubicBezTo>
                      <a:pt x="51" y="130"/>
                      <a:pt x="50" y="122"/>
                      <a:pt x="50" y="114"/>
                    </a:cubicBezTo>
                    <a:close/>
                    <a:moveTo>
                      <a:pt x="87" y="129"/>
                    </a:moveTo>
                    <a:cubicBezTo>
                      <a:pt x="84" y="125"/>
                      <a:pt x="80" y="121"/>
                      <a:pt x="77" y="117"/>
                    </a:cubicBezTo>
                    <a:cubicBezTo>
                      <a:pt x="77" y="114"/>
                      <a:pt x="77" y="110"/>
                      <a:pt x="76" y="107"/>
                    </a:cubicBezTo>
                    <a:cubicBezTo>
                      <a:pt x="80" y="111"/>
                      <a:pt x="84" y="115"/>
                      <a:pt x="88" y="118"/>
                    </a:cubicBezTo>
                    <a:cubicBezTo>
                      <a:pt x="88" y="122"/>
                      <a:pt x="87" y="125"/>
                      <a:pt x="87" y="129"/>
                    </a:cubicBezTo>
                    <a:close/>
                    <a:moveTo>
                      <a:pt x="88" y="143"/>
                    </a:moveTo>
                    <a:cubicBezTo>
                      <a:pt x="86" y="141"/>
                      <a:pt x="84" y="139"/>
                      <a:pt x="82" y="136"/>
                    </a:cubicBezTo>
                    <a:cubicBezTo>
                      <a:pt x="81" y="135"/>
                      <a:pt x="79" y="133"/>
                      <a:pt x="77" y="131"/>
                    </a:cubicBezTo>
                    <a:cubicBezTo>
                      <a:pt x="77" y="128"/>
                      <a:pt x="77" y="125"/>
                      <a:pt x="77" y="122"/>
                    </a:cubicBezTo>
                    <a:cubicBezTo>
                      <a:pt x="77" y="121"/>
                      <a:pt x="77" y="120"/>
                      <a:pt x="77" y="120"/>
                    </a:cubicBezTo>
                    <a:cubicBezTo>
                      <a:pt x="80" y="124"/>
                      <a:pt x="83" y="128"/>
                      <a:pt x="87" y="131"/>
                    </a:cubicBezTo>
                    <a:cubicBezTo>
                      <a:pt x="87" y="135"/>
                      <a:pt x="88" y="139"/>
                      <a:pt x="88" y="143"/>
                    </a:cubicBezTo>
                    <a:close/>
                    <a:moveTo>
                      <a:pt x="61" y="155"/>
                    </a:moveTo>
                    <a:cubicBezTo>
                      <a:pt x="60" y="152"/>
                      <a:pt x="57" y="150"/>
                      <a:pt x="55" y="148"/>
                    </a:cubicBezTo>
                    <a:cubicBezTo>
                      <a:pt x="54" y="146"/>
                      <a:pt x="52" y="145"/>
                      <a:pt x="50" y="143"/>
                    </a:cubicBezTo>
                    <a:cubicBezTo>
                      <a:pt x="52" y="144"/>
                      <a:pt x="54" y="144"/>
                      <a:pt x="56" y="144"/>
                    </a:cubicBezTo>
                    <a:cubicBezTo>
                      <a:pt x="58" y="146"/>
                      <a:pt x="60" y="148"/>
                      <a:pt x="62" y="150"/>
                    </a:cubicBezTo>
                    <a:cubicBezTo>
                      <a:pt x="63" y="151"/>
                      <a:pt x="64" y="153"/>
                      <a:pt x="65" y="154"/>
                    </a:cubicBezTo>
                    <a:cubicBezTo>
                      <a:pt x="64" y="154"/>
                      <a:pt x="62" y="154"/>
                      <a:pt x="61" y="155"/>
                    </a:cubicBezTo>
                    <a:close/>
                    <a:moveTo>
                      <a:pt x="68" y="154"/>
                    </a:moveTo>
                    <a:cubicBezTo>
                      <a:pt x="66" y="152"/>
                      <a:pt x="65" y="150"/>
                      <a:pt x="63" y="148"/>
                    </a:cubicBezTo>
                    <a:cubicBezTo>
                      <a:pt x="62" y="147"/>
                      <a:pt x="61" y="146"/>
                      <a:pt x="59" y="144"/>
                    </a:cubicBezTo>
                    <a:cubicBezTo>
                      <a:pt x="60" y="144"/>
                      <a:pt x="60" y="144"/>
                      <a:pt x="61" y="144"/>
                    </a:cubicBezTo>
                    <a:cubicBezTo>
                      <a:pt x="63" y="144"/>
                      <a:pt x="65" y="144"/>
                      <a:pt x="67" y="144"/>
                    </a:cubicBezTo>
                    <a:cubicBezTo>
                      <a:pt x="70" y="147"/>
                      <a:pt x="72" y="150"/>
                      <a:pt x="75" y="153"/>
                    </a:cubicBezTo>
                    <a:cubicBezTo>
                      <a:pt x="73" y="153"/>
                      <a:pt x="70" y="154"/>
                      <a:pt x="68" y="154"/>
                    </a:cubicBezTo>
                    <a:close/>
                    <a:moveTo>
                      <a:pt x="78" y="153"/>
                    </a:moveTo>
                    <a:cubicBezTo>
                      <a:pt x="75" y="150"/>
                      <a:pt x="73" y="147"/>
                      <a:pt x="70" y="144"/>
                    </a:cubicBezTo>
                    <a:cubicBezTo>
                      <a:pt x="71" y="143"/>
                      <a:pt x="72" y="143"/>
                      <a:pt x="74" y="142"/>
                    </a:cubicBezTo>
                    <a:cubicBezTo>
                      <a:pt x="74" y="142"/>
                      <a:pt x="75" y="142"/>
                      <a:pt x="75" y="142"/>
                    </a:cubicBezTo>
                    <a:cubicBezTo>
                      <a:pt x="76" y="144"/>
                      <a:pt x="78" y="145"/>
                      <a:pt x="79" y="147"/>
                    </a:cubicBezTo>
                    <a:cubicBezTo>
                      <a:pt x="81" y="149"/>
                      <a:pt x="82" y="151"/>
                      <a:pt x="85" y="153"/>
                    </a:cubicBezTo>
                    <a:cubicBezTo>
                      <a:pt x="82" y="153"/>
                      <a:pt x="80" y="153"/>
                      <a:pt x="78" y="153"/>
                    </a:cubicBezTo>
                    <a:close/>
                    <a:moveTo>
                      <a:pt x="88" y="153"/>
                    </a:moveTo>
                    <a:cubicBezTo>
                      <a:pt x="86" y="150"/>
                      <a:pt x="83" y="148"/>
                      <a:pt x="81" y="146"/>
                    </a:cubicBezTo>
                    <a:cubicBezTo>
                      <a:pt x="79" y="144"/>
                      <a:pt x="78" y="143"/>
                      <a:pt x="76" y="141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38"/>
                      <a:pt x="77" y="136"/>
                      <a:pt x="77" y="134"/>
                    </a:cubicBezTo>
                    <a:cubicBezTo>
                      <a:pt x="78" y="135"/>
                      <a:pt x="79" y="136"/>
                      <a:pt x="80" y="137"/>
                    </a:cubicBezTo>
                    <a:cubicBezTo>
                      <a:pt x="82" y="140"/>
                      <a:pt x="85" y="143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8"/>
                      <a:pt x="88" y="151"/>
                      <a:pt x="89" y="153"/>
                    </a:cubicBezTo>
                    <a:cubicBezTo>
                      <a:pt x="88" y="153"/>
                      <a:pt x="88" y="153"/>
                      <a:pt x="88" y="153"/>
                    </a:cubicBezTo>
                    <a:close/>
                    <a:moveTo>
                      <a:pt x="91" y="116"/>
                    </a:moveTo>
                    <a:cubicBezTo>
                      <a:pt x="91" y="115"/>
                      <a:pt x="91" y="115"/>
                      <a:pt x="91" y="115"/>
                    </a:cubicBezTo>
                    <a:cubicBezTo>
                      <a:pt x="90" y="114"/>
                      <a:pt x="89" y="114"/>
                      <a:pt x="88" y="115"/>
                    </a:cubicBezTo>
                    <a:cubicBezTo>
                      <a:pt x="88" y="115"/>
                      <a:pt x="88" y="116"/>
                      <a:pt x="88" y="116"/>
                    </a:cubicBezTo>
                    <a:cubicBezTo>
                      <a:pt x="87" y="114"/>
                      <a:pt x="85" y="113"/>
                      <a:pt x="83" y="111"/>
                    </a:cubicBezTo>
                    <a:cubicBezTo>
                      <a:pt x="81" y="109"/>
                      <a:pt x="79" y="108"/>
                      <a:pt x="77" y="106"/>
                    </a:cubicBezTo>
                    <a:cubicBezTo>
                      <a:pt x="81" y="105"/>
                      <a:pt x="84" y="104"/>
                      <a:pt x="87" y="102"/>
                    </a:cubicBezTo>
                    <a:cubicBezTo>
                      <a:pt x="90" y="105"/>
                      <a:pt x="94" y="108"/>
                      <a:pt x="97" y="111"/>
                    </a:cubicBezTo>
                    <a:cubicBezTo>
                      <a:pt x="95" y="113"/>
                      <a:pt x="93" y="114"/>
                      <a:pt x="91" y="116"/>
                    </a:cubicBezTo>
                    <a:close/>
                    <a:moveTo>
                      <a:pt x="99" y="110"/>
                    </a:moveTo>
                    <a:cubicBezTo>
                      <a:pt x="96" y="107"/>
                      <a:pt x="93" y="104"/>
                      <a:pt x="89" y="101"/>
                    </a:cubicBezTo>
                    <a:cubicBezTo>
                      <a:pt x="92" y="100"/>
                      <a:pt x="95" y="98"/>
                      <a:pt x="97" y="96"/>
                    </a:cubicBezTo>
                    <a:cubicBezTo>
                      <a:pt x="101" y="99"/>
                      <a:pt x="104" y="102"/>
                      <a:pt x="108" y="104"/>
                    </a:cubicBezTo>
                    <a:cubicBezTo>
                      <a:pt x="105" y="106"/>
                      <a:pt x="102" y="108"/>
                      <a:pt x="99" y="110"/>
                    </a:cubicBezTo>
                    <a:close/>
                    <a:moveTo>
                      <a:pt x="110" y="102"/>
                    </a:moveTo>
                    <a:cubicBezTo>
                      <a:pt x="106" y="100"/>
                      <a:pt x="103" y="97"/>
                      <a:pt x="99" y="94"/>
                    </a:cubicBezTo>
                    <a:cubicBezTo>
                      <a:pt x="101" y="92"/>
                      <a:pt x="103" y="90"/>
                      <a:pt x="105" y="87"/>
                    </a:cubicBezTo>
                    <a:cubicBezTo>
                      <a:pt x="108" y="90"/>
                      <a:pt x="111" y="93"/>
                      <a:pt x="115" y="95"/>
                    </a:cubicBezTo>
                    <a:cubicBezTo>
                      <a:pt x="116" y="95"/>
                      <a:pt x="117" y="95"/>
                      <a:pt x="116" y="94"/>
                    </a:cubicBezTo>
                    <a:cubicBezTo>
                      <a:pt x="114" y="92"/>
                      <a:pt x="112" y="91"/>
                      <a:pt x="110" y="89"/>
                    </a:cubicBezTo>
                    <a:cubicBezTo>
                      <a:pt x="109" y="88"/>
                      <a:pt x="107" y="87"/>
                      <a:pt x="106" y="86"/>
                    </a:cubicBezTo>
                    <a:cubicBezTo>
                      <a:pt x="108" y="83"/>
                      <a:pt x="110" y="79"/>
                      <a:pt x="111" y="75"/>
                    </a:cubicBezTo>
                    <a:cubicBezTo>
                      <a:pt x="112" y="77"/>
                      <a:pt x="114" y="78"/>
                      <a:pt x="115" y="79"/>
                    </a:cubicBezTo>
                    <a:cubicBezTo>
                      <a:pt x="117" y="81"/>
                      <a:pt x="120" y="84"/>
                      <a:pt x="122" y="85"/>
                    </a:cubicBezTo>
                    <a:cubicBezTo>
                      <a:pt x="120" y="90"/>
                      <a:pt x="118" y="94"/>
                      <a:pt x="114" y="98"/>
                    </a:cubicBezTo>
                    <a:cubicBezTo>
                      <a:pt x="113" y="100"/>
                      <a:pt x="111" y="101"/>
                      <a:pt x="11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A45EB6D4-AF17-48C6-9E0C-8CF72F7B7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3905" y="6191328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2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10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20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6"/>
                      <a:pt x="33" y="1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20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5"/>
                      <a:pt x="36" y="11"/>
                    </a:cubicBezTo>
                    <a:cubicBezTo>
                      <a:pt x="40" y="15"/>
                      <a:pt x="44" y="18"/>
                      <a:pt x="49" y="22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10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7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3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10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6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50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40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9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00352228-E734-4B85-8EB7-9DE45A52DE58}"/>
                </a:ext>
              </a:extLst>
            </p:cNvPr>
            <p:cNvGrpSpPr/>
            <p:nvPr/>
          </p:nvGrpSpPr>
          <p:grpSpPr>
            <a:xfrm>
              <a:off x="2599441" y="516921"/>
              <a:ext cx="675905" cy="541942"/>
              <a:chOff x="2619233" y="930228"/>
              <a:chExt cx="675905" cy="541942"/>
            </a:xfrm>
            <a:solidFill>
              <a:schemeClr val="bg1"/>
            </a:solidFill>
          </p:grpSpPr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3A5622F1-B5F3-4492-9295-0D01871BE8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233" y="930228"/>
                <a:ext cx="675905" cy="541942"/>
              </a:xfrm>
              <a:custGeom>
                <a:avLst/>
                <a:gdLst>
                  <a:gd name="T0" fmla="*/ 301 w 302"/>
                  <a:gd name="T1" fmla="*/ 126 h 262"/>
                  <a:gd name="T2" fmla="*/ 236 w 302"/>
                  <a:gd name="T3" fmla="*/ 72 h 262"/>
                  <a:gd name="T4" fmla="*/ 170 w 302"/>
                  <a:gd name="T5" fmla="*/ 20 h 262"/>
                  <a:gd name="T6" fmla="*/ 167 w 302"/>
                  <a:gd name="T7" fmla="*/ 19 h 262"/>
                  <a:gd name="T8" fmla="*/ 166 w 302"/>
                  <a:gd name="T9" fmla="*/ 18 h 262"/>
                  <a:gd name="T10" fmla="*/ 106 w 302"/>
                  <a:gd name="T11" fmla="*/ 1 h 262"/>
                  <a:gd name="T12" fmla="*/ 105 w 302"/>
                  <a:gd name="T13" fmla="*/ 1 h 262"/>
                  <a:gd name="T14" fmla="*/ 105 w 302"/>
                  <a:gd name="T15" fmla="*/ 1 h 262"/>
                  <a:gd name="T16" fmla="*/ 102 w 302"/>
                  <a:gd name="T17" fmla="*/ 2 h 262"/>
                  <a:gd name="T18" fmla="*/ 103 w 302"/>
                  <a:gd name="T19" fmla="*/ 2 h 262"/>
                  <a:gd name="T20" fmla="*/ 102 w 302"/>
                  <a:gd name="T21" fmla="*/ 3 h 262"/>
                  <a:gd name="T22" fmla="*/ 33 w 302"/>
                  <a:gd name="T23" fmla="*/ 75 h 262"/>
                  <a:gd name="T24" fmla="*/ 10 w 302"/>
                  <a:gd name="T25" fmla="*/ 113 h 262"/>
                  <a:gd name="T26" fmla="*/ 11 w 302"/>
                  <a:gd name="T27" fmla="*/ 115 h 262"/>
                  <a:gd name="T28" fmla="*/ 96 w 302"/>
                  <a:gd name="T29" fmla="*/ 187 h 262"/>
                  <a:gd name="T30" fmla="*/ 182 w 302"/>
                  <a:gd name="T31" fmla="*/ 258 h 262"/>
                  <a:gd name="T32" fmla="*/ 185 w 302"/>
                  <a:gd name="T33" fmla="*/ 259 h 262"/>
                  <a:gd name="T34" fmla="*/ 201 w 302"/>
                  <a:gd name="T35" fmla="*/ 254 h 262"/>
                  <a:gd name="T36" fmla="*/ 234 w 302"/>
                  <a:gd name="T37" fmla="*/ 215 h 262"/>
                  <a:gd name="T38" fmla="*/ 299 w 302"/>
                  <a:gd name="T39" fmla="*/ 134 h 262"/>
                  <a:gd name="T40" fmla="*/ 299 w 302"/>
                  <a:gd name="T41" fmla="*/ 130 h 262"/>
                  <a:gd name="T42" fmla="*/ 301 w 302"/>
                  <a:gd name="T43" fmla="*/ 126 h 262"/>
                  <a:gd name="T44" fmla="*/ 154 w 302"/>
                  <a:gd name="T45" fmla="*/ 20 h 262"/>
                  <a:gd name="T46" fmla="*/ 142 w 302"/>
                  <a:gd name="T47" fmla="*/ 31 h 262"/>
                  <a:gd name="T48" fmla="*/ 133 w 302"/>
                  <a:gd name="T49" fmla="*/ 40 h 262"/>
                  <a:gd name="T50" fmla="*/ 128 w 302"/>
                  <a:gd name="T51" fmla="*/ 41 h 262"/>
                  <a:gd name="T52" fmla="*/ 117 w 302"/>
                  <a:gd name="T53" fmla="*/ 21 h 262"/>
                  <a:gd name="T54" fmla="*/ 109 w 302"/>
                  <a:gd name="T55" fmla="*/ 7 h 262"/>
                  <a:gd name="T56" fmla="*/ 154 w 302"/>
                  <a:gd name="T57" fmla="*/ 20 h 262"/>
                  <a:gd name="T58" fmla="*/ 295 w 302"/>
                  <a:gd name="T59" fmla="*/ 130 h 262"/>
                  <a:gd name="T60" fmla="*/ 243 w 302"/>
                  <a:gd name="T61" fmla="*/ 195 h 262"/>
                  <a:gd name="T62" fmla="*/ 217 w 302"/>
                  <a:gd name="T63" fmla="*/ 225 h 262"/>
                  <a:gd name="T64" fmla="*/ 187 w 302"/>
                  <a:gd name="T65" fmla="*/ 255 h 262"/>
                  <a:gd name="T66" fmla="*/ 187 w 302"/>
                  <a:gd name="T67" fmla="*/ 254 h 262"/>
                  <a:gd name="T68" fmla="*/ 98 w 302"/>
                  <a:gd name="T69" fmla="*/ 181 h 262"/>
                  <a:gd name="T70" fmla="*/ 15 w 302"/>
                  <a:gd name="T71" fmla="*/ 113 h 262"/>
                  <a:gd name="T72" fmla="*/ 35 w 302"/>
                  <a:gd name="T73" fmla="*/ 81 h 262"/>
                  <a:gd name="T74" fmla="*/ 58 w 302"/>
                  <a:gd name="T75" fmla="*/ 57 h 262"/>
                  <a:gd name="T76" fmla="*/ 104 w 302"/>
                  <a:gd name="T77" fmla="*/ 5 h 262"/>
                  <a:gd name="T78" fmla="*/ 115 w 302"/>
                  <a:gd name="T79" fmla="*/ 30 h 262"/>
                  <a:gd name="T80" fmla="*/ 127 w 302"/>
                  <a:gd name="T81" fmla="*/ 49 h 262"/>
                  <a:gd name="T82" fmla="*/ 137 w 302"/>
                  <a:gd name="T83" fmla="*/ 44 h 262"/>
                  <a:gd name="T84" fmla="*/ 160 w 302"/>
                  <a:gd name="T85" fmla="*/ 21 h 262"/>
                  <a:gd name="T86" fmla="*/ 165 w 302"/>
                  <a:gd name="T87" fmla="*/ 22 h 262"/>
                  <a:gd name="T88" fmla="*/ 165 w 302"/>
                  <a:gd name="T89" fmla="*/ 22 h 262"/>
                  <a:gd name="T90" fmla="*/ 166 w 302"/>
                  <a:gd name="T91" fmla="*/ 24 h 262"/>
                  <a:gd name="T92" fmla="*/ 234 w 302"/>
                  <a:gd name="T93" fmla="*/ 79 h 262"/>
                  <a:gd name="T94" fmla="*/ 297 w 302"/>
                  <a:gd name="T95" fmla="*/ 129 h 262"/>
                  <a:gd name="T96" fmla="*/ 295 w 302"/>
                  <a:gd name="T97" fmla="*/ 1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2" h="262">
                    <a:moveTo>
                      <a:pt x="301" y="126"/>
                    </a:moveTo>
                    <a:cubicBezTo>
                      <a:pt x="281" y="106"/>
                      <a:pt x="258" y="90"/>
                      <a:pt x="236" y="72"/>
                    </a:cubicBezTo>
                    <a:cubicBezTo>
                      <a:pt x="214" y="55"/>
                      <a:pt x="192" y="37"/>
                      <a:pt x="170" y="20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7" y="18"/>
                      <a:pt x="167" y="18"/>
                      <a:pt x="166" y="18"/>
                    </a:cubicBezTo>
                    <a:cubicBezTo>
                      <a:pt x="147" y="11"/>
                      <a:pt x="126" y="6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0"/>
                      <a:pt x="102" y="0"/>
                      <a:pt x="102" y="2"/>
                    </a:cubicBezTo>
                    <a:cubicBezTo>
                      <a:pt x="102" y="2"/>
                      <a:pt x="103" y="2"/>
                      <a:pt x="103" y="2"/>
                    </a:cubicBezTo>
                    <a:cubicBezTo>
                      <a:pt x="102" y="2"/>
                      <a:pt x="102" y="3"/>
                      <a:pt x="102" y="3"/>
                    </a:cubicBezTo>
                    <a:cubicBezTo>
                      <a:pt x="79" y="26"/>
                      <a:pt x="55" y="50"/>
                      <a:pt x="33" y="75"/>
                    </a:cubicBezTo>
                    <a:cubicBezTo>
                      <a:pt x="28" y="80"/>
                      <a:pt x="0" y="103"/>
                      <a:pt x="10" y="113"/>
                    </a:cubicBezTo>
                    <a:cubicBezTo>
                      <a:pt x="10" y="114"/>
                      <a:pt x="10" y="114"/>
                      <a:pt x="11" y="115"/>
                    </a:cubicBezTo>
                    <a:cubicBezTo>
                      <a:pt x="36" y="142"/>
                      <a:pt x="68" y="164"/>
                      <a:pt x="96" y="187"/>
                    </a:cubicBezTo>
                    <a:cubicBezTo>
                      <a:pt x="125" y="210"/>
                      <a:pt x="153" y="235"/>
                      <a:pt x="182" y="258"/>
                    </a:cubicBezTo>
                    <a:cubicBezTo>
                      <a:pt x="183" y="259"/>
                      <a:pt x="184" y="259"/>
                      <a:pt x="185" y="259"/>
                    </a:cubicBezTo>
                    <a:cubicBezTo>
                      <a:pt x="192" y="262"/>
                      <a:pt x="196" y="259"/>
                      <a:pt x="201" y="254"/>
                    </a:cubicBezTo>
                    <a:cubicBezTo>
                      <a:pt x="213" y="242"/>
                      <a:pt x="223" y="228"/>
                      <a:pt x="234" y="215"/>
                    </a:cubicBezTo>
                    <a:cubicBezTo>
                      <a:pt x="256" y="188"/>
                      <a:pt x="278" y="161"/>
                      <a:pt x="299" y="134"/>
                    </a:cubicBezTo>
                    <a:cubicBezTo>
                      <a:pt x="301" y="132"/>
                      <a:pt x="300" y="131"/>
                      <a:pt x="299" y="130"/>
                    </a:cubicBezTo>
                    <a:cubicBezTo>
                      <a:pt x="301" y="130"/>
                      <a:pt x="302" y="127"/>
                      <a:pt x="301" y="126"/>
                    </a:cubicBezTo>
                    <a:close/>
                    <a:moveTo>
                      <a:pt x="154" y="20"/>
                    </a:moveTo>
                    <a:cubicBezTo>
                      <a:pt x="150" y="23"/>
                      <a:pt x="146" y="27"/>
                      <a:pt x="142" y="31"/>
                    </a:cubicBezTo>
                    <a:cubicBezTo>
                      <a:pt x="139" y="34"/>
                      <a:pt x="136" y="37"/>
                      <a:pt x="133" y="40"/>
                    </a:cubicBezTo>
                    <a:cubicBezTo>
                      <a:pt x="130" y="42"/>
                      <a:pt x="131" y="43"/>
                      <a:pt x="128" y="41"/>
                    </a:cubicBezTo>
                    <a:cubicBezTo>
                      <a:pt x="123" y="37"/>
                      <a:pt x="120" y="26"/>
                      <a:pt x="117" y="21"/>
                    </a:cubicBezTo>
                    <a:cubicBezTo>
                      <a:pt x="115" y="16"/>
                      <a:pt x="112" y="11"/>
                      <a:pt x="109" y="7"/>
                    </a:cubicBezTo>
                    <a:cubicBezTo>
                      <a:pt x="123" y="12"/>
                      <a:pt x="139" y="16"/>
                      <a:pt x="154" y="20"/>
                    </a:cubicBezTo>
                    <a:close/>
                    <a:moveTo>
                      <a:pt x="295" y="130"/>
                    </a:moveTo>
                    <a:cubicBezTo>
                      <a:pt x="278" y="151"/>
                      <a:pt x="260" y="173"/>
                      <a:pt x="243" y="195"/>
                    </a:cubicBezTo>
                    <a:cubicBezTo>
                      <a:pt x="234" y="205"/>
                      <a:pt x="226" y="215"/>
                      <a:pt x="217" y="225"/>
                    </a:cubicBezTo>
                    <a:cubicBezTo>
                      <a:pt x="211" y="232"/>
                      <a:pt x="197" y="254"/>
                      <a:pt x="187" y="255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30"/>
                      <a:pt x="127" y="206"/>
                      <a:pt x="98" y="181"/>
                    </a:cubicBezTo>
                    <a:cubicBezTo>
                      <a:pt x="71" y="158"/>
                      <a:pt x="44" y="132"/>
                      <a:pt x="15" y="113"/>
                    </a:cubicBezTo>
                    <a:cubicBezTo>
                      <a:pt x="11" y="102"/>
                      <a:pt x="28" y="89"/>
                      <a:pt x="35" y="81"/>
                    </a:cubicBezTo>
                    <a:cubicBezTo>
                      <a:pt x="42" y="73"/>
                      <a:pt x="50" y="65"/>
                      <a:pt x="58" y="57"/>
                    </a:cubicBezTo>
                    <a:cubicBezTo>
                      <a:pt x="73" y="40"/>
                      <a:pt x="88" y="22"/>
                      <a:pt x="104" y="5"/>
                    </a:cubicBezTo>
                    <a:cubicBezTo>
                      <a:pt x="107" y="14"/>
                      <a:pt x="111" y="22"/>
                      <a:pt x="115" y="30"/>
                    </a:cubicBezTo>
                    <a:cubicBezTo>
                      <a:pt x="118" y="35"/>
                      <a:pt x="121" y="47"/>
                      <a:pt x="127" y="49"/>
                    </a:cubicBezTo>
                    <a:cubicBezTo>
                      <a:pt x="131" y="51"/>
                      <a:pt x="135" y="46"/>
                      <a:pt x="137" y="44"/>
                    </a:cubicBezTo>
                    <a:cubicBezTo>
                      <a:pt x="145" y="37"/>
                      <a:pt x="153" y="29"/>
                      <a:pt x="160" y="21"/>
                    </a:cubicBezTo>
                    <a:cubicBezTo>
                      <a:pt x="161" y="21"/>
                      <a:pt x="163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4"/>
                      <a:pt x="166" y="24"/>
                    </a:cubicBezTo>
                    <a:cubicBezTo>
                      <a:pt x="188" y="43"/>
                      <a:pt x="211" y="61"/>
                      <a:pt x="234" y="79"/>
                    </a:cubicBezTo>
                    <a:cubicBezTo>
                      <a:pt x="255" y="96"/>
                      <a:pt x="275" y="114"/>
                      <a:pt x="297" y="129"/>
                    </a:cubicBezTo>
                    <a:cubicBezTo>
                      <a:pt x="297" y="129"/>
                      <a:pt x="296" y="129"/>
                      <a:pt x="29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F4D3F41-A265-4640-B9E4-71A13F682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227" y="1018521"/>
                <a:ext cx="144619" cy="138531"/>
              </a:xfrm>
              <a:custGeom>
                <a:avLst/>
                <a:gdLst>
                  <a:gd name="T0" fmla="*/ 60 w 64"/>
                  <a:gd name="T1" fmla="*/ 1 h 67"/>
                  <a:gd name="T2" fmla="*/ 31 w 64"/>
                  <a:gd name="T3" fmla="*/ 33 h 67"/>
                  <a:gd name="T4" fmla="*/ 1 w 64"/>
                  <a:gd name="T5" fmla="*/ 64 h 67"/>
                  <a:gd name="T6" fmla="*/ 3 w 64"/>
                  <a:gd name="T7" fmla="*/ 66 h 67"/>
                  <a:gd name="T8" fmla="*/ 63 w 64"/>
                  <a:gd name="T9" fmla="*/ 3 h 67"/>
                  <a:gd name="T10" fmla="*/ 60 w 64"/>
                  <a:gd name="T11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7">
                    <a:moveTo>
                      <a:pt x="60" y="1"/>
                    </a:moveTo>
                    <a:cubicBezTo>
                      <a:pt x="50" y="11"/>
                      <a:pt x="41" y="22"/>
                      <a:pt x="31" y="33"/>
                    </a:cubicBezTo>
                    <a:cubicBezTo>
                      <a:pt x="21" y="43"/>
                      <a:pt x="11" y="53"/>
                      <a:pt x="1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4" y="48"/>
                      <a:pt x="47" y="26"/>
                      <a:pt x="63" y="3"/>
                    </a:cubicBezTo>
                    <a:cubicBezTo>
                      <a:pt x="64" y="1"/>
                      <a:pt x="62" y="0"/>
                      <a:pt x="6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EE6E0D98-1752-4C41-BCB8-B44CB2E99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30" y="1047445"/>
                <a:ext cx="143097" cy="138531"/>
              </a:xfrm>
              <a:custGeom>
                <a:avLst/>
                <a:gdLst>
                  <a:gd name="T0" fmla="*/ 59 w 64"/>
                  <a:gd name="T1" fmla="*/ 1 h 67"/>
                  <a:gd name="T2" fmla="*/ 2 w 64"/>
                  <a:gd name="T3" fmla="*/ 64 h 67"/>
                  <a:gd name="T4" fmla="*/ 3 w 64"/>
                  <a:gd name="T5" fmla="*/ 66 h 67"/>
                  <a:gd name="T6" fmla="*/ 63 w 64"/>
                  <a:gd name="T7" fmla="*/ 4 h 67"/>
                  <a:gd name="T8" fmla="*/ 59 w 64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59" y="1"/>
                    </a:moveTo>
                    <a:cubicBezTo>
                      <a:pt x="39" y="20"/>
                      <a:pt x="20" y="42"/>
                      <a:pt x="2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5" y="47"/>
                      <a:pt x="46" y="26"/>
                      <a:pt x="63" y="4"/>
                    </a:cubicBezTo>
                    <a:cubicBezTo>
                      <a:pt x="64" y="2"/>
                      <a:pt x="61" y="0"/>
                      <a:pt x="5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11E7C5DB-31EA-4275-9E0D-37750E29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910" y="1023088"/>
                <a:ext cx="196377" cy="196378"/>
              </a:xfrm>
              <a:custGeom>
                <a:avLst/>
                <a:gdLst>
                  <a:gd name="T0" fmla="*/ 82 w 87"/>
                  <a:gd name="T1" fmla="*/ 2 h 95"/>
                  <a:gd name="T2" fmla="*/ 1 w 87"/>
                  <a:gd name="T3" fmla="*/ 91 h 95"/>
                  <a:gd name="T4" fmla="*/ 4 w 87"/>
                  <a:gd name="T5" fmla="*/ 93 h 95"/>
                  <a:gd name="T6" fmla="*/ 85 w 87"/>
                  <a:gd name="T7" fmla="*/ 5 h 95"/>
                  <a:gd name="T8" fmla="*/ 82 w 87"/>
                  <a:gd name="T9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5">
                    <a:moveTo>
                      <a:pt x="82" y="2"/>
                    </a:moveTo>
                    <a:cubicBezTo>
                      <a:pt x="55" y="31"/>
                      <a:pt x="25" y="59"/>
                      <a:pt x="1" y="91"/>
                    </a:cubicBezTo>
                    <a:cubicBezTo>
                      <a:pt x="0" y="93"/>
                      <a:pt x="3" y="95"/>
                      <a:pt x="4" y="93"/>
                    </a:cubicBezTo>
                    <a:cubicBezTo>
                      <a:pt x="34" y="66"/>
                      <a:pt x="58" y="34"/>
                      <a:pt x="85" y="5"/>
                    </a:cubicBezTo>
                    <a:cubicBezTo>
                      <a:pt x="87" y="3"/>
                      <a:pt x="84" y="0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F4BD50DF-8ECD-472F-B396-4469C451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968" y="1048968"/>
                <a:ext cx="202467" cy="205512"/>
              </a:xfrm>
              <a:custGeom>
                <a:avLst/>
                <a:gdLst>
                  <a:gd name="T0" fmla="*/ 83 w 90"/>
                  <a:gd name="T1" fmla="*/ 3 h 99"/>
                  <a:gd name="T2" fmla="*/ 2 w 90"/>
                  <a:gd name="T3" fmla="*/ 95 h 99"/>
                  <a:gd name="T4" fmla="*/ 4 w 90"/>
                  <a:gd name="T5" fmla="*/ 97 h 99"/>
                  <a:gd name="T6" fmla="*/ 87 w 90"/>
                  <a:gd name="T7" fmla="*/ 7 h 99"/>
                  <a:gd name="T8" fmla="*/ 83 w 90"/>
                  <a:gd name="T9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9">
                    <a:moveTo>
                      <a:pt x="83" y="3"/>
                    </a:moveTo>
                    <a:cubicBezTo>
                      <a:pt x="57" y="34"/>
                      <a:pt x="28" y="64"/>
                      <a:pt x="2" y="95"/>
                    </a:cubicBezTo>
                    <a:cubicBezTo>
                      <a:pt x="0" y="97"/>
                      <a:pt x="3" y="99"/>
                      <a:pt x="4" y="97"/>
                    </a:cubicBezTo>
                    <a:cubicBezTo>
                      <a:pt x="35" y="70"/>
                      <a:pt x="61" y="39"/>
                      <a:pt x="87" y="7"/>
                    </a:cubicBezTo>
                    <a:cubicBezTo>
                      <a:pt x="90" y="4"/>
                      <a:pt x="85" y="0"/>
                      <a:pt x="8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AC1E332B-44E7-48E7-BAAE-F5225669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160" y="1083980"/>
                <a:ext cx="193333" cy="210079"/>
              </a:xfrm>
              <a:custGeom>
                <a:avLst/>
                <a:gdLst>
                  <a:gd name="T0" fmla="*/ 81 w 86"/>
                  <a:gd name="T1" fmla="*/ 2 h 101"/>
                  <a:gd name="T2" fmla="*/ 1 w 86"/>
                  <a:gd name="T3" fmla="*/ 95 h 101"/>
                  <a:gd name="T4" fmla="*/ 5 w 86"/>
                  <a:gd name="T5" fmla="*/ 98 h 101"/>
                  <a:gd name="T6" fmla="*/ 44 w 86"/>
                  <a:gd name="T7" fmla="*/ 52 h 101"/>
                  <a:gd name="T8" fmla="*/ 84 w 86"/>
                  <a:gd name="T9" fmla="*/ 6 h 101"/>
                  <a:gd name="T10" fmla="*/ 81 w 86"/>
                  <a:gd name="T11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1">
                    <a:moveTo>
                      <a:pt x="81" y="2"/>
                    </a:moveTo>
                    <a:cubicBezTo>
                      <a:pt x="51" y="29"/>
                      <a:pt x="24" y="63"/>
                      <a:pt x="1" y="95"/>
                    </a:cubicBezTo>
                    <a:cubicBezTo>
                      <a:pt x="0" y="98"/>
                      <a:pt x="3" y="101"/>
                      <a:pt x="5" y="98"/>
                    </a:cubicBezTo>
                    <a:cubicBezTo>
                      <a:pt x="18" y="83"/>
                      <a:pt x="31" y="67"/>
                      <a:pt x="44" y="52"/>
                    </a:cubicBezTo>
                    <a:cubicBezTo>
                      <a:pt x="57" y="36"/>
                      <a:pt x="71" y="22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275548CD-F6EB-422E-943F-40048C60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29" y="1109860"/>
                <a:ext cx="184199" cy="214646"/>
              </a:xfrm>
              <a:custGeom>
                <a:avLst/>
                <a:gdLst>
                  <a:gd name="T0" fmla="*/ 77 w 82"/>
                  <a:gd name="T1" fmla="*/ 3 h 104"/>
                  <a:gd name="T2" fmla="*/ 2 w 82"/>
                  <a:gd name="T3" fmla="*/ 99 h 104"/>
                  <a:gd name="T4" fmla="*/ 5 w 82"/>
                  <a:gd name="T5" fmla="*/ 102 h 104"/>
                  <a:gd name="T6" fmla="*/ 80 w 82"/>
                  <a:gd name="T7" fmla="*/ 6 h 104"/>
                  <a:gd name="T8" fmla="*/ 77 w 82"/>
                  <a:gd name="T9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4">
                    <a:moveTo>
                      <a:pt x="77" y="3"/>
                    </a:moveTo>
                    <a:cubicBezTo>
                      <a:pt x="50" y="33"/>
                      <a:pt x="24" y="66"/>
                      <a:pt x="2" y="99"/>
                    </a:cubicBezTo>
                    <a:cubicBezTo>
                      <a:pt x="0" y="101"/>
                      <a:pt x="4" y="104"/>
                      <a:pt x="5" y="102"/>
                    </a:cubicBezTo>
                    <a:cubicBezTo>
                      <a:pt x="32" y="72"/>
                      <a:pt x="57" y="39"/>
                      <a:pt x="80" y="6"/>
                    </a:cubicBezTo>
                    <a:cubicBezTo>
                      <a:pt x="82" y="3"/>
                      <a:pt x="78" y="0"/>
                      <a:pt x="7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24A97FA1-7B09-4E6D-BD09-56B04D6E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54" y="1146395"/>
                <a:ext cx="191811" cy="213123"/>
              </a:xfrm>
              <a:custGeom>
                <a:avLst/>
                <a:gdLst>
                  <a:gd name="T0" fmla="*/ 81 w 86"/>
                  <a:gd name="T1" fmla="*/ 2 h 103"/>
                  <a:gd name="T2" fmla="*/ 1 w 86"/>
                  <a:gd name="T3" fmla="*/ 98 h 103"/>
                  <a:gd name="T4" fmla="*/ 5 w 86"/>
                  <a:gd name="T5" fmla="*/ 101 h 103"/>
                  <a:gd name="T6" fmla="*/ 84 w 86"/>
                  <a:gd name="T7" fmla="*/ 6 h 103"/>
                  <a:gd name="T8" fmla="*/ 81 w 8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3">
                    <a:moveTo>
                      <a:pt x="81" y="2"/>
                    </a:moveTo>
                    <a:cubicBezTo>
                      <a:pt x="52" y="32"/>
                      <a:pt x="25" y="64"/>
                      <a:pt x="1" y="98"/>
                    </a:cubicBezTo>
                    <a:cubicBezTo>
                      <a:pt x="0" y="101"/>
                      <a:pt x="3" y="103"/>
                      <a:pt x="5" y="101"/>
                    </a:cubicBezTo>
                    <a:cubicBezTo>
                      <a:pt x="31" y="69"/>
                      <a:pt x="58" y="38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BAB5932A-F326-4698-B079-348D0904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67" y="1178363"/>
                <a:ext cx="199422" cy="216168"/>
              </a:xfrm>
              <a:custGeom>
                <a:avLst/>
                <a:gdLst>
                  <a:gd name="T0" fmla="*/ 81 w 89"/>
                  <a:gd name="T1" fmla="*/ 4 h 105"/>
                  <a:gd name="T2" fmla="*/ 2 w 89"/>
                  <a:gd name="T3" fmla="*/ 100 h 105"/>
                  <a:gd name="T4" fmla="*/ 5 w 89"/>
                  <a:gd name="T5" fmla="*/ 103 h 105"/>
                  <a:gd name="T6" fmla="*/ 86 w 89"/>
                  <a:gd name="T7" fmla="*/ 8 h 105"/>
                  <a:gd name="T8" fmla="*/ 81 w 89"/>
                  <a:gd name="T9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81" y="4"/>
                    </a:moveTo>
                    <a:cubicBezTo>
                      <a:pt x="53" y="35"/>
                      <a:pt x="26" y="67"/>
                      <a:pt x="2" y="100"/>
                    </a:cubicBezTo>
                    <a:cubicBezTo>
                      <a:pt x="0" y="102"/>
                      <a:pt x="3" y="105"/>
                      <a:pt x="5" y="103"/>
                    </a:cubicBezTo>
                    <a:cubicBezTo>
                      <a:pt x="33" y="72"/>
                      <a:pt x="60" y="40"/>
                      <a:pt x="86" y="8"/>
                    </a:cubicBezTo>
                    <a:cubicBezTo>
                      <a:pt x="89" y="5"/>
                      <a:pt x="84" y="0"/>
                      <a:pt x="8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6F12F911-ED1F-43CB-A35C-C646A1E47E02}"/>
                </a:ext>
              </a:extLst>
            </p:cNvPr>
            <p:cNvGrpSpPr/>
            <p:nvPr/>
          </p:nvGrpSpPr>
          <p:grpSpPr>
            <a:xfrm>
              <a:off x="4431377" y="609781"/>
              <a:ext cx="899684" cy="713964"/>
              <a:chOff x="3448891" y="870857"/>
              <a:chExt cx="899684" cy="713964"/>
            </a:xfrm>
            <a:solidFill>
              <a:schemeClr val="bg1"/>
            </a:solidFill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977FBAE8-B3EF-404D-94AA-B14AB0C7A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891" y="870857"/>
                <a:ext cx="899684" cy="713964"/>
              </a:xfrm>
              <a:custGeom>
                <a:avLst/>
                <a:gdLst>
                  <a:gd name="T0" fmla="*/ 344 w 401"/>
                  <a:gd name="T1" fmla="*/ 95 h 345"/>
                  <a:gd name="T2" fmla="*/ 267 w 401"/>
                  <a:gd name="T3" fmla="*/ 25 h 345"/>
                  <a:gd name="T4" fmla="*/ 218 w 401"/>
                  <a:gd name="T5" fmla="*/ 10 h 345"/>
                  <a:gd name="T6" fmla="*/ 24 w 401"/>
                  <a:gd name="T7" fmla="*/ 271 h 345"/>
                  <a:gd name="T8" fmla="*/ 151 w 401"/>
                  <a:gd name="T9" fmla="*/ 326 h 345"/>
                  <a:gd name="T10" fmla="*/ 229 w 401"/>
                  <a:gd name="T11" fmla="*/ 345 h 345"/>
                  <a:gd name="T12" fmla="*/ 245 w 401"/>
                  <a:gd name="T13" fmla="*/ 327 h 345"/>
                  <a:gd name="T14" fmla="*/ 228 w 401"/>
                  <a:gd name="T15" fmla="*/ 298 h 345"/>
                  <a:gd name="T16" fmla="*/ 328 w 401"/>
                  <a:gd name="T17" fmla="*/ 251 h 345"/>
                  <a:gd name="T18" fmla="*/ 385 w 401"/>
                  <a:gd name="T19" fmla="*/ 131 h 345"/>
                  <a:gd name="T20" fmla="*/ 394 w 401"/>
                  <a:gd name="T21" fmla="*/ 155 h 345"/>
                  <a:gd name="T22" fmla="*/ 385 w 401"/>
                  <a:gd name="T23" fmla="*/ 131 h 345"/>
                  <a:gd name="T24" fmla="*/ 272 w 401"/>
                  <a:gd name="T25" fmla="*/ 87 h 345"/>
                  <a:gd name="T26" fmla="*/ 272 w 401"/>
                  <a:gd name="T27" fmla="*/ 85 h 345"/>
                  <a:gd name="T28" fmla="*/ 282 w 401"/>
                  <a:gd name="T29" fmla="*/ 47 h 345"/>
                  <a:gd name="T30" fmla="*/ 282 w 401"/>
                  <a:gd name="T31" fmla="*/ 47 h 345"/>
                  <a:gd name="T32" fmla="*/ 272 w 401"/>
                  <a:gd name="T33" fmla="*/ 36 h 345"/>
                  <a:gd name="T34" fmla="*/ 253 w 401"/>
                  <a:gd name="T35" fmla="*/ 29 h 345"/>
                  <a:gd name="T36" fmla="*/ 252 w 401"/>
                  <a:gd name="T37" fmla="*/ 28 h 345"/>
                  <a:gd name="T38" fmla="*/ 32 w 401"/>
                  <a:gd name="T39" fmla="*/ 272 h 345"/>
                  <a:gd name="T40" fmla="*/ 41 w 401"/>
                  <a:gd name="T41" fmla="*/ 279 h 345"/>
                  <a:gd name="T42" fmla="*/ 32 w 401"/>
                  <a:gd name="T43" fmla="*/ 264 h 345"/>
                  <a:gd name="T44" fmla="*/ 55 w 401"/>
                  <a:gd name="T45" fmla="*/ 287 h 345"/>
                  <a:gd name="T46" fmla="*/ 55 w 401"/>
                  <a:gd name="T47" fmla="*/ 287 h 345"/>
                  <a:gd name="T48" fmla="*/ 64 w 401"/>
                  <a:gd name="T49" fmla="*/ 267 h 345"/>
                  <a:gd name="T50" fmla="*/ 122 w 401"/>
                  <a:gd name="T51" fmla="*/ 313 h 345"/>
                  <a:gd name="T52" fmla="*/ 123 w 401"/>
                  <a:gd name="T53" fmla="*/ 313 h 345"/>
                  <a:gd name="T54" fmla="*/ 148 w 401"/>
                  <a:gd name="T55" fmla="*/ 321 h 345"/>
                  <a:gd name="T56" fmla="*/ 148 w 401"/>
                  <a:gd name="T57" fmla="*/ 321 h 345"/>
                  <a:gd name="T58" fmla="*/ 157 w 401"/>
                  <a:gd name="T59" fmla="*/ 286 h 345"/>
                  <a:gd name="T60" fmla="*/ 232 w 401"/>
                  <a:gd name="T61" fmla="*/ 339 h 345"/>
                  <a:gd name="T62" fmla="*/ 239 w 401"/>
                  <a:gd name="T63" fmla="*/ 329 h 345"/>
                  <a:gd name="T64" fmla="*/ 220 w 401"/>
                  <a:gd name="T65" fmla="*/ 325 h 345"/>
                  <a:gd name="T66" fmla="*/ 215 w 401"/>
                  <a:gd name="T67" fmla="*/ 313 h 345"/>
                  <a:gd name="T68" fmla="*/ 215 w 401"/>
                  <a:gd name="T69" fmla="*/ 312 h 345"/>
                  <a:gd name="T70" fmla="*/ 224 w 401"/>
                  <a:gd name="T71" fmla="*/ 303 h 345"/>
                  <a:gd name="T72" fmla="*/ 212 w 401"/>
                  <a:gd name="T73" fmla="*/ 286 h 345"/>
                  <a:gd name="T74" fmla="*/ 207 w 401"/>
                  <a:gd name="T75" fmla="*/ 291 h 345"/>
                  <a:gd name="T76" fmla="*/ 155 w 401"/>
                  <a:gd name="T77" fmla="*/ 281 h 345"/>
                  <a:gd name="T78" fmla="*/ 13 w 401"/>
                  <a:gd name="T79" fmla="*/ 231 h 345"/>
                  <a:gd name="T80" fmla="*/ 122 w 401"/>
                  <a:gd name="T81" fmla="*/ 75 h 345"/>
                  <a:gd name="T82" fmla="*/ 267 w 401"/>
                  <a:gd name="T83" fmla="*/ 106 h 345"/>
                  <a:gd name="T84" fmla="*/ 295 w 401"/>
                  <a:gd name="T85" fmla="*/ 236 h 345"/>
                  <a:gd name="T86" fmla="*/ 275 w 401"/>
                  <a:gd name="T87" fmla="*/ 294 h 345"/>
                  <a:gd name="T88" fmla="*/ 297 w 401"/>
                  <a:gd name="T89" fmla="*/ 289 h 345"/>
                  <a:gd name="T90" fmla="*/ 297 w 401"/>
                  <a:gd name="T91" fmla="*/ 289 h 345"/>
                  <a:gd name="T92" fmla="*/ 316 w 401"/>
                  <a:gd name="T93" fmla="*/ 272 h 345"/>
                  <a:gd name="T94" fmla="*/ 305 w 401"/>
                  <a:gd name="T95" fmla="*/ 241 h 345"/>
                  <a:gd name="T96" fmla="*/ 327 w 401"/>
                  <a:gd name="T97" fmla="*/ 248 h 345"/>
                  <a:gd name="T98" fmla="*/ 304 w 401"/>
                  <a:gd name="T99" fmla="*/ 238 h 345"/>
                  <a:gd name="T100" fmla="*/ 338 w 401"/>
                  <a:gd name="T101" fmla="*/ 245 h 345"/>
                  <a:gd name="T102" fmla="*/ 338 w 401"/>
                  <a:gd name="T103" fmla="*/ 245 h 345"/>
                  <a:gd name="T104" fmla="*/ 368 w 401"/>
                  <a:gd name="T105" fmla="*/ 227 h 345"/>
                  <a:gd name="T106" fmla="*/ 369 w 401"/>
                  <a:gd name="T107" fmla="*/ 225 h 345"/>
                  <a:gd name="T108" fmla="*/ 369 w 401"/>
                  <a:gd name="T109" fmla="*/ 226 h 345"/>
                  <a:gd name="T110" fmla="*/ 390 w 401"/>
                  <a:gd name="T111" fmla="*/ 194 h 345"/>
                  <a:gd name="T112" fmla="*/ 378 w 401"/>
                  <a:gd name="T113" fmla="*/ 167 h 345"/>
                  <a:gd name="T114" fmla="*/ 394 w 401"/>
                  <a:gd name="T115" fmla="*/ 176 h 345"/>
                  <a:gd name="T116" fmla="*/ 395 w 401"/>
                  <a:gd name="T117" fmla="*/ 17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1" h="345">
                    <a:moveTo>
                      <a:pt x="395" y="140"/>
                    </a:moveTo>
                    <a:cubicBezTo>
                      <a:pt x="395" y="140"/>
                      <a:pt x="396" y="139"/>
                      <a:pt x="395" y="139"/>
                    </a:cubicBezTo>
                    <a:cubicBezTo>
                      <a:pt x="395" y="138"/>
                      <a:pt x="394" y="138"/>
                      <a:pt x="394" y="138"/>
                    </a:cubicBezTo>
                    <a:cubicBezTo>
                      <a:pt x="385" y="117"/>
                      <a:pt x="367" y="99"/>
                      <a:pt x="344" y="95"/>
                    </a:cubicBezTo>
                    <a:cubicBezTo>
                      <a:pt x="331" y="89"/>
                      <a:pt x="316" y="87"/>
                      <a:pt x="302" y="88"/>
                    </a:cubicBezTo>
                    <a:cubicBezTo>
                      <a:pt x="302" y="88"/>
                      <a:pt x="302" y="88"/>
                      <a:pt x="302" y="88"/>
                    </a:cubicBezTo>
                    <a:cubicBezTo>
                      <a:pt x="306" y="68"/>
                      <a:pt x="294" y="46"/>
                      <a:pt x="279" y="33"/>
                    </a:cubicBezTo>
                    <a:cubicBezTo>
                      <a:pt x="275" y="30"/>
                      <a:pt x="271" y="27"/>
                      <a:pt x="267" y="25"/>
                    </a:cubicBezTo>
                    <a:cubicBezTo>
                      <a:pt x="267" y="24"/>
                      <a:pt x="267" y="23"/>
                      <a:pt x="266" y="23"/>
                    </a:cubicBezTo>
                    <a:cubicBezTo>
                      <a:pt x="266" y="23"/>
                      <a:pt x="266" y="24"/>
                      <a:pt x="265" y="24"/>
                    </a:cubicBezTo>
                    <a:cubicBezTo>
                      <a:pt x="253" y="17"/>
                      <a:pt x="239" y="13"/>
                      <a:pt x="225" y="12"/>
                    </a:cubicBezTo>
                    <a:cubicBezTo>
                      <a:pt x="223" y="11"/>
                      <a:pt x="220" y="10"/>
                      <a:pt x="218" y="10"/>
                    </a:cubicBezTo>
                    <a:cubicBezTo>
                      <a:pt x="175" y="0"/>
                      <a:pt x="126" y="25"/>
                      <a:pt x="118" y="70"/>
                    </a:cubicBezTo>
                    <a:cubicBezTo>
                      <a:pt x="58" y="30"/>
                      <a:pt x="0" y="125"/>
                      <a:pt x="39" y="175"/>
                    </a:cubicBezTo>
                    <a:cubicBezTo>
                      <a:pt x="16" y="185"/>
                      <a:pt x="1" y="211"/>
                      <a:pt x="9" y="236"/>
                    </a:cubicBezTo>
                    <a:cubicBezTo>
                      <a:pt x="5" y="244"/>
                      <a:pt x="20" y="265"/>
                      <a:pt x="24" y="271"/>
                    </a:cubicBezTo>
                    <a:cubicBezTo>
                      <a:pt x="36" y="285"/>
                      <a:pt x="54" y="296"/>
                      <a:pt x="73" y="294"/>
                    </a:cubicBezTo>
                    <a:cubicBezTo>
                      <a:pt x="74" y="294"/>
                      <a:pt x="74" y="294"/>
                      <a:pt x="75" y="294"/>
                    </a:cubicBezTo>
                    <a:cubicBezTo>
                      <a:pt x="79" y="300"/>
                      <a:pt x="85" y="305"/>
                      <a:pt x="91" y="309"/>
                    </a:cubicBezTo>
                    <a:cubicBezTo>
                      <a:pt x="108" y="320"/>
                      <a:pt x="131" y="329"/>
                      <a:pt x="151" y="326"/>
                    </a:cubicBezTo>
                    <a:cubicBezTo>
                      <a:pt x="151" y="326"/>
                      <a:pt x="152" y="326"/>
                      <a:pt x="152" y="326"/>
                    </a:cubicBezTo>
                    <a:cubicBezTo>
                      <a:pt x="158" y="325"/>
                      <a:pt x="164" y="323"/>
                      <a:pt x="169" y="319"/>
                    </a:cubicBezTo>
                    <a:cubicBezTo>
                      <a:pt x="170" y="319"/>
                      <a:pt x="170" y="318"/>
                      <a:pt x="170" y="317"/>
                    </a:cubicBezTo>
                    <a:cubicBezTo>
                      <a:pt x="184" y="334"/>
                      <a:pt x="207" y="344"/>
                      <a:pt x="229" y="345"/>
                    </a:cubicBezTo>
                    <a:cubicBezTo>
                      <a:pt x="230" y="345"/>
                      <a:pt x="230" y="344"/>
                      <a:pt x="231" y="344"/>
                    </a:cubicBezTo>
                    <a:cubicBezTo>
                      <a:pt x="231" y="345"/>
                      <a:pt x="232" y="345"/>
                      <a:pt x="233" y="344"/>
                    </a:cubicBezTo>
                    <a:cubicBezTo>
                      <a:pt x="237" y="340"/>
                      <a:pt x="241" y="335"/>
                      <a:pt x="245" y="331"/>
                    </a:cubicBezTo>
                    <a:cubicBezTo>
                      <a:pt x="246" y="329"/>
                      <a:pt x="246" y="328"/>
                      <a:pt x="245" y="327"/>
                    </a:cubicBezTo>
                    <a:cubicBezTo>
                      <a:pt x="237" y="319"/>
                      <a:pt x="233" y="311"/>
                      <a:pt x="229" y="302"/>
                    </a:cubicBezTo>
                    <a:cubicBezTo>
                      <a:pt x="229" y="302"/>
                      <a:pt x="229" y="302"/>
                      <a:pt x="229" y="302"/>
                    </a:cubicBezTo>
                    <a:cubicBezTo>
                      <a:pt x="230" y="301"/>
                      <a:pt x="229" y="301"/>
                      <a:pt x="229" y="301"/>
                    </a:cubicBezTo>
                    <a:cubicBezTo>
                      <a:pt x="228" y="300"/>
                      <a:pt x="228" y="299"/>
                      <a:pt x="228" y="298"/>
                    </a:cubicBezTo>
                    <a:cubicBezTo>
                      <a:pt x="231" y="299"/>
                      <a:pt x="234" y="300"/>
                      <a:pt x="237" y="300"/>
                    </a:cubicBezTo>
                    <a:cubicBezTo>
                      <a:pt x="239" y="300"/>
                      <a:pt x="242" y="301"/>
                      <a:pt x="244" y="301"/>
                    </a:cubicBezTo>
                    <a:cubicBezTo>
                      <a:pt x="265" y="305"/>
                      <a:pt x="284" y="302"/>
                      <a:pt x="302" y="292"/>
                    </a:cubicBezTo>
                    <a:cubicBezTo>
                      <a:pt x="316" y="284"/>
                      <a:pt x="333" y="269"/>
                      <a:pt x="328" y="251"/>
                    </a:cubicBezTo>
                    <a:cubicBezTo>
                      <a:pt x="347" y="255"/>
                      <a:pt x="366" y="240"/>
                      <a:pt x="377" y="227"/>
                    </a:cubicBezTo>
                    <a:cubicBezTo>
                      <a:pt x="390" y="212"/>
                      <a:pt x="399" y="194"/>
                      <a:pt x="400" y="175"/>
                    </a:cubicBezTo>
                    <a:cubicBezTo>
                      <a:pt x="401" y="163"/>
                      <a:pt x="399" y="151"/>
                      <a:pt x="395" y="140"/>
                    </a:cubicBezTo>
                    <a:close/>
                    <a:moveTo>
                      <a:pt x="385" y="131"/>
                    </a:moveTo>
                    <a:cubicBezTo>
                      <a:pt x="383" y="130"/>
                      <a:pt x="381" y="129"/>
                      <a:pt x="379" y="127"/>
                    </a:cubicBezTo>
                    <a:cubicBezTo>
                      <a:pt x="378" y="127"/>
                      <a:pt x="378" y="128"/>
                      <a:pt x="378" y="128"/>
                    </a:cubicBezTo>
                    <a:cubicBezTo>
                      <a:pt x="381" y="130"/>
                      <a:pt x="384" y="132"/>
                      <a:pt x="386" y="134"/>
                    </a:cubicBezTo>
                    <a:cubicBezTo>
                      <a:pt x="390" y="141"/>
                      <a:pt x="392" y="148"/>
                      <a:pt x="394" y="155"/>
                    </a:cubicBezTo>
                    <a:cubicBezTo>
                      <a:pt x="389" y="152"/>
                      <a:pt x="384" y="149"/>
                      <a:pt x="380" y="146"/>
                    </a:cubicBezTo>
                    <a:cubicBezTo>
                      <a:pt x="379" y="143"/>
                      <a:pt x="379" y="140"/>
                      <a:pt x="379" y="137"/>
                    </a:cubicBezTo>
                    <a:cubicBezTo>
                      <a:pt x="377" y="127"/>
                      <a:pt x="373" y="118"/>
                      <a:pt x="367" y="112"/>
                    </a:cubicBezTo>
                    <a:cubicBezTo>
                      <a:pt x="374" y="117"/>
                      <a:pt x="380" y="124"/>
                      <a:pt x="385" y="131"/>
                    </a:cubicBezTo>
                    <a:close/>
                    <a:moveTo>
                      <a:pt x="296" y="87"/>
                    </a:moveTo>
                    <a:cubicBezTo>
                      <a:pt x="296" y="88"/>
                      <a:pt x="296" y="88"/>
                      <a:pt x="296" y="89"/>
                    </a:cubicBezTo>
                    <a:cubicBezTo>
                      <a:pt x="287" y="90"/>
                      <a:pt x="278" y="93"/>
                      <a:pt x="270" y="97"/>
                    </a:cubicBezTo>
                    <a:cubicBezTo>
                      <a:pt x="271" y="93"/>
                      <a:pt x="271" y="90"/>
                      <a:pt x="272" y="87"/>
                    </a:cubicBezTo>
                    <a:cubicBezTo>
                      <a:pt x="280" y="84"/>
                      <a:pt x="287" y="82"/>
                      <a:pt x="295" y="80"/>
                    </a:cubicBezTo>
                    <a:cubicBezTo>
                      <a:pt x="295" y="82"/>
                      <a:pt x="295" y="85"/>
                      <a:pt x="296" y="87"/>
                    </a:cubicBezTo>
                    <a:close/>
                    <a:moveTo>
                      <a:pt x="294" y="78"/>
                    </a:moveTo>
                    <a:cubicBezTo>
                      <a:pt x="287" y="78"/>
                      <a:pt x="279" y="81"/>
                      <a:pt x="272" y="85"/>
                    </a:cubicBezTo>
                    <a:cubicBezTo>
                      <a:pt x="273" y="80"/>
                      <a:pt x="273" y="75"/>
                      <a:pt x="273" y="71"/>
                    </a:cubicBezTo>
                    <a:cubicBezTo>
                      <a:pt x="279" y="68"/>
                      <a:pt x="285" y="66"/>
                      <a:pt x="291" y="64"/>
                    </a:cubicBezTo>
                    <a:cubicBezTo>
                      <a:pt x="292" y="68"/>
                      <a:pt x="294" y="73"/>
                      <a:pt x="294" y="78"/>
                    </a:cubicBezTo>
                    <a:close/>
                    <a:moveTo>
                      <a:pt x="282" y="47"/>
                    </a:moveTo>
                    <a:cubicBezTo>
                      <a:pt x="286" y="52"/>
                      <a:pt x="288" y="57"/>
                      <a:pt x="290" y="62"/>
                    </a:cubicBezTo>
                    <a:cubicBezTo>
                      <a:pt x="284" y="63"/>
                      <a:pt x="278" y="66"/>
                      <a:pt x="272" y="69"/>
                    </a:cubicBezTo>
                    <a:cubicBezTo>
                      <a:pt x="272" y="64"/>
                      <a:pt x="270" y="58"/>
                      <a:pt x="268" y="53"/>
                    </a:cubicBezTo>
                    <a:cubicBezTo>
                      <a:pt x="273" y="51"/>
                      <a:pt x="278" y="49"/>
                      <a:pt x="282" y="47"/>
                    </a:cubicBezTo>
                    <a:close/>
                    <a:moveTo>
                      <a:pt x="281" y="45"/>
                    </a:moveTo>
                    <a:cubicBezTo>
                      <a:pt x="276" y="47"/>
                      <a:pt x="272" y="49"/>
                      <a:pt x="268" y="51"/>
                    </a:cubicBezTo>
                    <a:cubicBezTo>
                      <a:pt x="266" y="47"/>
                      <a:pt x="264" y="43"/>
                      <a:pt x="261" y="39"/>
                    </a:cubicBezTo>
                    <a:cubicBezTo>
                      <a:pt x="265" y="38"/>
                      <a:pt x="268" y="37"/>
                      <a:pt x="272" y="36"/>
                    </a:cubicBezTo>
                    <a:cubicBezTo>
                      <a:pt x="275" y="39"/>
                      <a:pt x="278" y="42"/>
                      <a:pt x="281" y="45"/>
                    </a:cubicBezTo>
                    <a:close/>
                    <a:moveTo>
                      <a:pt x="270" y="35"/>
                    </a:moveTo>
                    <a:cubicBezTo>
                      <a:pt x="267" y="35"/>
                      <a:pt x="263" y="36"/>
                      <a:pt x="260" y="38"/>
                    </a:cubicBezTo>
                    <a:cubicBezTo>
                      <a:pt x="258" y="35"/>
                      <a:pt x="255" y="32"/>
                      <a:pt x="253" y="29"/>
                    </a:cubicBezTo>
                    <a:cubicBezTo>
                      <a:pt x="255" y="28"/>
                      <a:pt x="257" y="28"/>
                      <a:pt x="259" y="27"/>
                    </a:cubicBezTo>
                    <a:cubicBezTo>
                      <a:pt x="263" y="29"/>
                      <a:pt x="266" y="32"/>
                      <a:pt x="270" y="35"/>
                    </a:cubicBezTo>
                    <a:close/>
                    <a:moveTo>
                      <a:pt x="257" y="26"/>
                    </a:moveTo>
                    <a:cubicBezTo>
                      <a:pt x="255" y="27"/>
                      <a:pt x="253" y="27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49" y="25"/>
                      <a:pt x="245" y="22"/>
                      <a:pt x="242" y="20"/>
                    </a:cubicBezTo>
                    <a:cubicBezTo>
                      <a:pt x="247" y="22"/>
                      <a:pt x="252" y="24"/>
                      <a:pt x="257" y="26"/>
                    </a:cubicBezTo>
                    <a:close/>
                    <a:moveTo>
                      <a:pt x="32" y="272"/>
                    </a:moveTo>
                    <a:cubicBezTo>
                      <a:pt x="27" y="267"/>
                      <a:pt x="23" y="262"/>
                      <a:pt x="20" y="256"/>
                    </a:cubicBezTo>
                    <a:cubicBezTo>
                      <a:pt x="19" y="254"/>
                      <a:pt x="16" y="251"/>
                      <a:pt x="14" y="247"/>
                    </a:cubicBezTo>
                    <a:cubicBezTo>
                      <a:pt x="18" y="253"/>
                      <a:pt x="23" y="258"/>
                      <a:pt x="29" y="262"/>
                    </a:cubicBezTo>
                    <a:cubicBezTo>
                      <a:pt x="33" y="268"/>
                      <a:pt x="37" y="274"/>
                      <a:pt x="41" y="279"/>
                    </a:cubicBezTo>
                    <a:cubicBezTo>
                      <a:pt x="38" y="277"/>
                      <a:pt x="35" y="275"/>
                      <a:pt x="32" y="272"/>
                    </a:cubicBezTo>
                    <a:close/>
                    <a:moveTo>
                      <a:pt x="42" y="280"/>
                    </a:moveTo>
                    <a:cubicBezTo>
                      <a:pt x="42" y="280"/>
                      <a:pt x="42" y="280"/>
                      <a:pt x="42" y="279"/>
                    </a:cubicBezTo>
                    <a:cubicBezTo>
                      <a:pt x="39" y="274"/>
                      <a:pt x="35" y="269"/>
                      <a:pt x="32" y="264"/>
                    </a:cubicBezTo>
                    <a:cubicBezTo>
                      <a:pt x="35" y="266"/>
                      <a:pt x="39" y="268"/>
                      <a:pt x="42" y="269"/>
                    </a:cubicBezTo>
                    <a:cubicBezTo>
                      <a:pt x="46" y="274"/>
                      <a:pt x="49" y="280"/>
                      <a:pt x="53" y="286"/>
                    </a:cubicBezTo>
                    <a:cubicBezTo>
                      <a:pt x="49" y="284"/>
                      <a:pt x="45" y="283"/>
                      <a:pt x="42" y="280"/>
                    </a:cubicBezTo>
                    <a:close/>
                    <a:moveTo>
                      <a:pt x="55" y="287"/>
                    </a:moveTo>
                    <a:cubicBezTo>
                      <a:pt x="52" y="281"/>
                      <a:pt x="48" y="275"/>
                      <a:pt x="44" y="269"/>
                    </a:cubicBezTo>
                    <a:cubicBezTo>
                      <a:pt x="47" y="270"/>
                      <a:pt x="51" y="270"/>
                      <a:pt x="54" y="270"/>
                    </a:cubicBezTo>
                    <a:cubicBezTo>
                      <a:pt x="59" y="276"/>
                      <a:pt x="63" y="283"/>
                      <a:pt x="68" y="290"/>
                    </a:cubicBezTo>
                    <a:cubicBezTo>
                      <a:pt x="64" y="289"/>
                      <a:pt x="59" y="288"/>
                      <a:pt x="55" y="287"/>
                    </a:cubicBezTo>
                    <a:close/>
                    <a:moveTo>
                      <a:pt x="70" y="290"/>
                    </a:moveTo>
                    <a:cubicBezTo>
                      <a:pt x="70" y="289"/>
                      <a:pt x="70" y="289"/>
                      <a:pt x="70" y="289"/>
                    </a:cubicBezTo>
                    <a:cubicBezTo>
                      <a:pt x="66" y="282"/>
                      <a:pt x="61" y="276"/>
                      <a:pt x="56" y="270"/>
                    </a:cubicBezTo>
                    <a:cubicBezTo>
                      <a:pt x="58" y="269"/>
                      <a:pt x="61" y="268"/>
                      <a:pt x="64" y="267"/>
                    </a:cubicBezTo>
                    <a:cubicBezTo>
                      <a:pt x="65" y="275"/>
                      <a:pt x="68" y="283"/>
                      <a:pt x="72" y="290"/>
                    </a:cubicBezTo>
                    <a:cubicBezTo>
                      <a:pt x="71" y="290"/>
                      <a:pt x="71" y="290"/>
                      <a:pt x="70" y="290"/>
                    </a:cubicBezTo>
                    <a:close/>
                    <a:moveTo>
                      <a:pt x="109" y="314"/>
                    </a:moveTo>
                    <a:cubicBezTo>
                      <a:pt x="113" y="314"/>
                      <a:pt x="118" y="314"/>
                      <a:pt x="122" y="313"/>
                    </a:cubicBezTo>
                    <a:cubicBezTo>
                      <a:pt x="124" y="316"/>
                      <a:pt x="126" y="318"/>
                      <a:pt x="129" y="320"/>
                    </a:cubicBezTo>
                    <a:cubicBezTo>
                      <a:pt x="122" y="319"/>
                      <a:pt x="116" y="317"/>
                      <a:pt x="109" y="314"/>
                    </a:cubicBezTo>
                    <a:close/>
                    <a:moveTo>
                      <a:pt x="133" y="321"/>
                    </a:moveTo>
                    <a:cubicBezTo>
                      <a:pt x="130" y="318"/>
                      <a:pt x="126" y="316"/>
                      <a:pt x="123" y="313"/>
                    </a:cubicBezTo>
                    <a:cubicBezTo>
                      <a:pt x="128" y="312"/>
                      <a:pt x="132" y="311"/>
                      <a:pt x="135" y="309"/>
                    </a:cubicBezTo>
                    <a:cubicBezTo>
                      <a:pt x="138" y="313"/>
                      <a:pt x="142" y="317"/>
                      <a:pt x="146" y="321"/>
                    </a:cubicBezTo>
                    <a:cubicBezTo>
                      <a:pt x="141" y="321"/>
                      <a:pt x="137" y="321"/>
                      <a:pt x="133" y="321"/>
                    </a:cubicBezTo>
                    <a:close/>
                    <a:moveTo>
                      <a:pt x="148" y="321"/>
                    </a:moveTo>
                    <a:cubicBezTo>
                      <a:pt x="144" y="317"/>
                      <a:pt x="140" y="313"/>
                      <a:pt x="136" y="308"/>
                    </a:cubicBezTo>
                    <a:cubicBezTo>
                      <a:pt x="140" y="306"/>
                      <a:pt x="143" y="304"/>
                      <a:pt x="146" y="301"/>
                    </a:cubicBezTo>
                    <a:cubicBezTo>
                      <a:pt x="151" y="307"/>
                      <a:pt x="156" y="313"/>
                      <a:pt x="161" y="318"/>
                    </a:cubicBezTo>
                    <a:cubicBezTo>
                      <a:pt x="157" y="319"/>
                      <a:pt x="152" y="320"/>
                      <a:pt x="148" y="321"/>
                    </a:cubicBezTo>
                    <a:close/>
                    <a:moveTo>
                      <a:pt x="167" y="316"/>
                    </a:moveTo>
                    <a:cubicBezTo>
                      <a:pt x="166" y="316"/>
                      <a:pt x="164" y="317"/>
                      <a:pt x="163" y="317"/>
                    </a:cubicBezTo>
                    <a:cubicBezTo>
                      <a:pt x="158" y="312"/>
                      <a:pt x="153" y="306"/>
                      <a:pt x="147" y="300"/>
                    </a:cubicBezTo>
                    <a:cubicBezTo>
                      <a:pt x="151" y="296"/>
                      <a:pt x="155" y="291"/>
                      <a:pt x="157" y="286"/>
                    </a:cubicBezTo>
                    <a:cubicBezTo>
                      <a:pt x="158" y="297"/>
                      <a:pt x="162" y="307"/>
                      <a:pt x="169" y="316"/>
                    </a:cubicBezTo>
                    <a:cubicBezTo>
                      <a:pt x="168" y="316"/>
                      <a:pt x="168" y="316"/>
                      <a:pt x="167" y="316"/>
                    </a:cubicBezTo>
                    <a:close/>
                    <a:moveTo>
                      <a:pt x="239" y="329"/>
                    </a:moveTo>
                    <a:cubicBezTo>
                      <a:pt x="237" y="332"/>
                      <a:pt x="234" y="336"/>
                      <a:pt x="232" y="339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29" y="337"/>
                      <a:pt x="227" y="335"/>
                      <a:pt x="226" y="333"/>
                    </a:cubicBezTo>
                    <a:cubicBezTo>
                      <a:pt x="229" y="331"/>
                      <a:pt x="232" y="328"/>
                      <a:pt x="235" y="325"/>
                    </a:cubicBezTo>
                    <a:cubicBezTo>
                      <a:pt x="237" y="327"/>
                      <a:pt x="238" y="328"/>
                      <a:pt x="239" y="329"/>
                    </a:cubicBezTo>
                    <a:close/>
                    <a:moveTo>
                      <a:pt x="230" y="318"/>
                    </a:moveTo>
                    <a:cubicBezTo>
                      <a:pt x="231" y="320"/>
                      <a:pt x="233" y="322"/>
                      <a:pt x="234" y="324"/>
                    </a:cubicBezTo>
                    <a:cubicBezTo>
                      <a:pt x="231" y="327"/>
                      <a:pt x="228" y="329"/>
                      <a:pt x="225" y="332"/>
                    </a:cubicBezTo>
                    <a:cubicBezTo>
                      <a:pt x="223" y="330"/>
                      <a:pt x="221" y="327"/>
                      <a:pt x="220" y="325"/>
                    </a:cubicBezTo>
                    <a:cubicBezTo>
                      <a:pt x="223" y="323"/>
                      <a:pt x="227" y="321"/>
                      <a:pt x="230" y="318"/>
                    </a:cubicBezTo>
                    <a:close/>
                    <a:moveTo>
                      <a:pt x="229" y="316"/>
                    </a:moveTo>
                    <a:cubicBezTo>
                      <a:pt x="226" y="319"/>
                      <a:pt x="223" y="321"/>
                      <a:pt x="219" y="324"/>
                    </a:cubicBezTo>
                    <a:cubicBezTo>
                      <a:pt x="218" y="320"/>
                      <a:pt x="216" y="317"/>
                      <a:pt x="215" y="313"/>
                    </a:cubicBezTo>
                    <a:cubicBezTo>
                      <a:pt x="217" y="311"/>
                      <a:pt x="220" y="309"/>
                      <a:pt x="222" y="307"/>
                    </a:cubicBezTo>
                    <a:cubicBezTo>
                      <a:pt x="223" y="306"/>
                      <a:pt x="224" y="306"/>
                      <a:pt x="224" y="305"/>
                    </a:cubicBezTo>
                    <a:cubicBezTo>
                      <a:pt x="225" y="309"/>
                      <a:pt x="227" y="313"/>
                      <a:pt x="229" y="316"/>
                    </a:cubicBezTo>
                    <a:close/>
                    <a:moveTo>
                      <a:pt x="215" y="312"/>
                    </a:moveTo>
                    <a:cubicBezTo>
                      <a:pt x="214" y="308"/>
                      <a:pt x="213" y="305"/>
                      <a:pt x="213" y="302"/>
                    </a:cubicBezTo>
                    <a:cubicBezTo>
                      <a:pt x="216" y="300"/>
                      <a:pt x="219" y="299"/>
                      <a:pt x="222" y="297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3" y="299"/>
                      <a:pt x="223" y="301"/>
                      <a:pt x="224" y="303"/>
                    </a:cubicBezTo>
                    <a:cubicBezTo>
                      <a:pt x="220" y="305"/>
                      <a:pt x="217" y="309"/>
                      <a:pt x="215" y="312"/>
                    </a:cubicBezTo>
                    <a:close/>
                    <a:moveTo>
                      <a:pt x="244" y="295"/>
                    </a:moveTo>
                    <a:cubicBezTo>
                      <a:pt x="237" y="295"/>
                      <a:pt x="218" y="294"/>
                      <a:pt x="214" y="286"/>
                    </a:cubicBezTo>
                    <a:cubicBezTo>
                      <a:pt x="213" y="284"/>
                      <a:pt x="212" y="285"/>
                      <a:pt x="212" y="286"/>
                    </a:cubicBezTo>
                    <a:cubicBezTo>
                      <a:pt x="212" y="291"/>
                      <a:pt x="216" y="294"/>
                      <a:pt x="220" y="296"/>
                    </a:cubicBezTo>
                    <a:cubicBezTo>
                      <a:pt x="217" y="297"/>
                      <a:pt x="215" y="299"/>
                      <a:pt x="213" y="300"/>
                    </a:cubicBezTo>
                    <a:cubicBezTo>
                      <a:pt x="212" y="297"/>
                      <a:pt x="212" y="294"/>
                      <a:pt x="213" y="291"/>
                    </a:cubicBezTo>
                    <a:cubicBezTo>
                      <a:pt x="213" y="287"/>
                      <a:pt x="207" y="287"/>
                      <a:pt x="207" y="291"/>
                    </a:cubicBezTo>
                    <a:cubicBezTo>
                      <a:pt x="204" y="308"/>
                      <a:pt x="210" y="325"/>
                      <a:pt x="221" y="338"/>
                    </a:cubicBezTo>
                    <a:cubicBezTo>
                      <a:pt x="190" y="333"/>
                      <a:pt x="167" y="313"/>
                      <a:pt x="161" y="281"/>
                    </a:cubicBezTo>
                    <a:cubicBezTo>
                      <a:pt x="160" y="280"/>
                      <a:pt x="159" y="280"/>
                      <a:pt x="158" y="280"/>
                    </a:cubicBezTo>
                    <a:cubicBezTo>
                      <a:pt x="157" y="280"/>
                      <a:pt x="155" y="280"/>
                      <a:pt x="155" y="281"/>
                    </a:cubicBezTo>
                    <a:cubicBezTo>
                      <a:pt x="145" y="297"/>
                      <a:pt x="128" y="309"/>
                      <a:pt x="108" y="308"/>
                    </a:cubicBezTo>
                    <a:cubicBezTo>
                      <a:pt x="85" y="306"/>
                      <a:pt x="69" y="285"/>
                      <a:pt x="69" y="263"/>
                    </a:cubicBezTo>
                    <a:cubicBezTo>
                      <a:pt x="69" y="261"/>
                      <a:pt x="67" y="260"/>
                      <a:pt x="65" y="261"/>
                    </a:cubicBezTo>
                    <a:cubicBezTo>
                      <a:pt x="44" y="275"/>
                      <a:pt x="18" y="251"/>
                      <a:pt x="13" y="231"/>
                    </a:cubicBezTo>
                    <a:cubicBezTo>
                      <a:pt x="7" y="208"/>
                      <a:pt x="21" y="186"/>
                      <a:pt x="43" y="178"/>
                    </a:cubicBezTo>
                    <a:cubicBezTo>
                      <a:pt x="45" y="178"/>
                      <a:pt x="45" y="176"/>
                      <a:pt x="44" y="175"/>
                    </a:cubicBezTo>
                    <a:cubicBezTo>
                      <a:pt x="6" y="129"/>
                      <a:pt x="61" y="32"/>
                      <a:pt x="118" y="76"/>
                    </a:cubicBezTo>
                    <a:cubicBezTo>
                      <a:pt x="119" y="77"/>
                      <a:pt x="122" y="77"/>
                      <a:pt x="122" y="75"/>
                    </a:cubicBezTo>
                    <a:cubicBezTo>
                      <a:pt x="129" y="31"/>
                      <a:pt x="171" y="6"/>
                      <a:pt x="214" y="15"/>
                    </a:cubicBezTo>
                    <a:cubicBezTo>
                      <a:pt x="253" y="23"/>
                      <a:pt x="274" y="62"/>
                      <a:pt x="262" y="100"/>
                    </a:cubicBezTo>
                    <a:cubicBezTo>
                      <a:pt x="261" y="100"/>
                      <a:pt x="262" y="101"/>
                      <a:pt x="262" y="102"/>
                    </a:cubicBezTo>
                    <a:cubicBezTo>
                      <a:pt x="261" y="105"/>
                      <a:pt x="264" y="108"/>
                      <a:pt x="267" y="106"/>
                    </a:cubicBezTo>
                    <a:cubicBezTo>
                      <a:pt x="285" y="96"/>
                      <a:pt x="305" y="95"/>
                      <a:pt x="325" y="98"/>
                    </a:cubicBezTo>
                    <a:cubicBezTo>
                      <a:pt x="350" y="100"/>
                      <a:pt x="368" y="115"/>
                      <a:pt x="372" y="141"/>
                    </a:cubicBezTo>
                    <a:cubicBezTo>
                      <a:pt x="377" y="182"/>
                      <a:pt x="344" y="236"/>
                      <a:pt x="298" y="231"/>
                    </a:cubicBezTo>
                    <a:cubicBezTo>
                      <a:pt x="296" y="230"/>
                      <a:pt x="294" y="234"/>
                      <a:pt x="295" y="236"/>
                    </a:cubicBezTo>
                    <a:cubicBezTo>
                      <a:pt x="309" y="257"/>
                      <a:pt x="290" y="280"/>
                      <a:pt x="270" y="289"/>
                    </a:cubicBezTo>
                    <a:cubicBezTo>
                      <a:pt x="262" y="293"/>
                      <a:pt x="253" y="295"/>
                      <a:pt x="244" y="295"/>
                    </a:cubicBezTo>
                    <a:close/>
                    <a:moveTo>
                      <a:pt x="267" y="297"/>
                    </a:moveTo>
                    <a:cubicBezTo>
                      <a:pt x="270" y="296"/>
                      <a:pt x="273" y="295"/>
                      <a:pt x="275" y="294"/>
                    </a:cubicBezTo>
                    <a:cubicBezTo>
                      <a:pt x="280" y="292"/>
                      <a:pt x="284" y="289"/>
                      <a:pt x="288" y="286"/>
                    </a:cubicBezTo>
                    <a:cubicBezTo>
                      <a:pt x="290" y="287"/>
                      <a:pt x="292" y="289"/>
                      <a:pt x="294" y="290"/>
                    </a:cubicBezTo>
                    <a:cubicBezTo>
                      <a:pt x="286" y="294"/>
                      <a:pt x="277" y="296"/>
                      <a:pt x="267" y="297"/>
                    </a:cubicBezTo>
                    <a:close/>
                    <a:moveTo>
                      <a:pt x="297" y="289"/>
                    </a:moveTo>
                    <a:cubicBezTo>
                      <a:pt x="294" y="287"/>
                      <a:pt x="292" y="286"/>
                      <a:pt x="290" y="285"/>
                    </a:cubicBezTo>
                    <a:cubicBezTo>
                      <a:pt x="292" y="282"/>
                      <a:pt x="294" y="280"/>
                      <a:pt x="296" y="278"/>
                    </a:cubicBezTo>
                    <a:cubicBezTo>
                      <a:pt x="300" y="280"/>
                      <a:pt x="303" y="281"/>
                      <a:pt x="306" y="282"/>
                    </a:cubicBezTo>
                    <a:cubicBezTo>
                      <a:pt x="303" y="285"/>
                      <a:pt x="300" y="287"/>
                      <a:pt x="297" y="289"/>
                    </a:cubicBezTo>
                    <a:close/>
                    <a:moveTo>
                      <a:pt x="308" y="281"/>
                    </a:moveTo>
                    <a:cubicBezTo>
                      <a:pt x="305" y="279"/>
                      <a:pt x="301" y="278"/>
                      <a:pt x="297" y="276"/>
                    </a:cubicBezTo>
                    <a:cubicBezTo>
                      <a:pt x="300" y="273"/>
                      <a:pt x="303" y="269"/>
                      <a:pt x="304" y="265"/>
                    </a:cubicBezTo>
                    <a:cubicBezTo>
                      <a:pt x="308" y="267"/>
                      <a:pt x="312" y="270"/>
                      <a:pt x="316" y="272"/>
                    </a:cubicBezTo>
                    <a:cubicBezTo>
                      <a:pt x="314" y="275"/>
                      <a:pt x="311" y="278"/>
                      <a:pt x="308" y="281"/>
                    </a:cubicBezTo>
                    <a:close/>
                    <a:moveTo>
                      <a:pt x="317" y="270"/>
                    </a:moveTo>
                    <a:cubicBezTo>
                      <a:pt x="313" y="268"/>
                      <a:pt x="309" y="265"/>
                      <a:pt x="305" y="263"/>
                    </a:cubicBezTo>
                    <a:cubicBezTo>
                      <a:pt x="307" y="256"/>
                      <a:pt x="308" y="249"/>
                      <a:pt x="305" y="241"/>
                    </a:cubicBezTo>
                    <a:cubicBezTo>
                      <a:pt x="311" y="246"/>
                      <a:pt x="317" y="250"/>
                      <a:pt x="323" y="253"/>
                    </a:cubicBezTo>
                    <a:cubicBezTo>
                      <a:pt x="322" y="260"/>
                      <a:pt x="320" y="266"/>
                      <a:pt x="317" y="270"/>
                    </a:cubicBezTo>
                    <a:close/>
                    <a:moveTo>
                      <a:pt x="327" y="248"/>
                    </a:move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6" y="246"/>
                      <a:pt x="324" y="246"/>
                      <a:pt x="324" y="248"/>
                    </a:cubicBezTo>
                    <a:cubicBezTo>
                      <a:pt x="324" y="249"/>
                      <a:pt x="323" y="250"/>
                      <a:pt x="323" y="251"/>
                    </a:cubicBezTo>
                    <a:cubicBezTo>
                      <a:pt x="317" y="247"/>
                      <a:pt x="311" y="243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10" y="238"/>
                      <a:pt x="316" y="238"/>
                      <a:pt x="321" y="236"/>
                    </a:cubicBezTo>
                    <a:cubicBezTo>
                      <a:pt x="326" y="239"/>
                      <a:pt x="331" y="243"/>
                      <a:pt x="336" y="246"/>
                    </a:cubicBezTo>
                    <a:cubicBezTo>
                      <a:pt x="333" y="246"/>
                      <a:pt x="330" y="247"/>
                      <a:pt x="327" y="248"/>
                    </a:cubicBezTo>
                    <a:close/>
                    <a:moveTo>
                      <a:pt x="338" y="245"/>
                    </a:moveTo>
                    <a:cubicBezTo>
                      <a:pt x="333" y="242"/>
                      <a:pt x="328" y="239"/>
                      <a:pt x="323" y="235"/>
                    </a:cubicBezTo>
                    <a:cubicBezTo>
                      <a:pt x="329" y="233"/>
                      <a:pt x="335" y="230"/>
                      <a:pt x="341" y="226"/>
                    </a:cubicBezTo>
                    <a:cubicBezTo>
                      <a:pt x="346" y="230"/>
                      <a:pt x="352" y="233"/>
                      <a:pt x="357" y="236"/>
                    </a:cubicBezTo>
                    <a:cubicBezTo>
                      <a:pt x="352" y="240"/>
                      <a:pt x="345" y="243"/>
                      <a:pt x="338" y="245"/>
                    </a:cubicBezTo>
                    <a:close/>
                    <a:moveTo>
                      <a:pt x="359" y="234"/>
                    </a:moveTo>
                    <a:cubicBezTo>
                      <a:pt x="353" y="232"/>
                      <a:pt x="348" y="229"/>
                      <a:pt x="342" y="225"/>
                    </a:cubicBezTo>
                    <a:cubicBezTo>
                      <a:pt x="346" y="223"/>
                      <a:pt x="349" y="220"/>
                      <a:pt x="352" y="217"/>
                    </a:cubicBezTo>
                    <a:cubicBezTo>
                      <a:pt x="357" y="221"/>
                      <a:pt x="362" y="224"/>
                      <a:pt x="368" y="227"/>
                    </a:cubicBezTo>
                    <a:cubicBezTo>
                      <a:pt x="368" y="227"/>
                      <a:pt x="368" y="227"/>
                      <a:pt x="368" y="227"/>
                    </a:cubicBezTo>
                    <a:cubicBezTo>
                      <a:pt x="365" y="230"/>
                      <a:pt x="362" y="232"/>
                      <a:pt x="359" y="234"/>
                    </a:cubicBezTo>
                    <a:close/>
                    <a:moveTo>
                      <a:pt x="369" y="226"/>
                    </a:moveTo>
                    <a:cubicBezTo>
                      <a:pt x="369" y="226"/>
                      <a:pt x="369" y="225"/>
                      <a:pt x="369" y="225"/>
                    </a:cubicBezTo>
                    <a:cubicBezTo>
                      <a:pt x="364" y="222"/>
                      <a:pt x="359" y="219"/>
                      <a:pt x="354" y="215"/>
                    </a:cubicBezTo>
                    <a:cubicBezTo>
                      <a:pt x="357" y="212"/>
                      <a:pt x="360" y="208"/>
                      <a:pt x="363" y="204"/>
                    </a:cubicBezTo>
                    <a:cubicBezTo>
                      <a:pt x="368" y="207"/>
                      <a:pt x="374" y="211"/>
                      <a:pt x="379" y="214"/>
                    </a:cubicBezTo>
                    <a:cubicBezTo>
                      <a:pt x="376" y="218"/>
                      <a:pt x="373" y="222"/>
                      <a:pt x="369" y="226"/>
                    </a:cubicBezTo>
                    <a:close/>
                    <a:moveTo>
                      <a:pt x="380" y="213"/>
                    </a:moveTo>
                    <a:cubicBezTo>
                      <a:pt x="375" y="209"/>
                      <a:pt x="369" y="206"/>
                      <a:pt x="364" y="202"/>
                    </a:cubicBezTo>
                    <a:cubicBezTo>
                      <a:pt x="368" y="196"/>
                      <a:pt x="371" y="190"/>
                      <a:pt x="373" y="183"/>
                    </a:cubicBezTo>
                    <a:cubicBezTo>
                      <a:pt x="378" y="187"/>
                      <a:pt x="384" y="191"/>
                      <a:pt x="390" y="194"/>
                    </a:cubicBezTo>
                    <a:cubicBezTo>
                      <a:pt x="387" y="200"/>
                      <a:pt x="384" y="207"/>
                      <a:pt x="380" y="213"/>
                    </a:cubicBezTo>
                    <a:close/>
                    <a:moveTo>
                      <a:pt x="390" y="192"/>
                    </a:moveTo>
                    <a:cubicBezTo>
                      <a:pt x="385" y="189"/>
                      <a:pt x="379" y="185"/>
                      <a:pt x="374" y="181"/>
                    </a:cubicBezTo>
                    <a:cubicBezTo>
                      <a:pt x="376" y="177"/>
                      <a:pt x="377" y="172"/>
                      <a:pt x="378" y="167"/>
                    </a:cubicBezTo>
                    <a:cubicBezTo>
                      <a:pt x="383" y="171"/>
                      <a:pt x="388" y="175"/>
                      <a:pt x="394" y="179"/>
                    </a:cubicBezTo>
                    <a:cubicBezTo>
                      <a:pt x="393" y="183"/>
                      <a:pt x="392" y="188"/>
                      <a:pt x="390" y="192"/>
                    </a:cubicBezTo>
                    <a:close/>
                    <a:moveTo>
                      <a:pt x="395" y="170"/>
                    </a:moveTo>
                    <a:cubicBezTo>
                      <a:pt x="394" y="172"/>
                      <a:pt x="394" y="174"/>
                      <a:pt x="394" y="176"/>
                    </a:cubicBezTo>
                    <a:cubicBezTo>
                      <a:pt x="389" y="173"/>
                      <a:pt x="383" y="169"/>
                      <a:pt x="378" y="165"/>
                    </a:cubicBezTo>
                    <a:cubicBezTo>
                      <a:pt x="379" y="159"/>
                      <a:pt x="380" y="154"/>
                      <a:pt x="380" y="148"/>
                    </a:cubicBezTo>
                    <a:cubicBezTo>
                      <a:pt x="384" y="151"/>
                      <a:pt x="389" y="154"/>
                      <a:pt x="394" y="157"/>
                    </a:cubicBezTo>
                    <a:cubicBezTo>
                      <a:pt x="395" y="161"/>
                      <a:pt x="395" y="166"/>
                      <a:pt x="395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FDEC3E26-BCAC-4E6A-B79F-53C0EAFD7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639" y="1169230"/>
                <a:ext cx="73071" cy="150709"/>
              </a:xfrm>
              <a:custGeom>
                <a:avLst/>
                <a:gdLst>
                  <a:gd name="T0" fmla="*/ 24 w 33"/>
                  <a:gd name="T1" fmla="*/ 58 h 73"/>
                  <a:gd name="T2" fmla="*/ 23 w 33"/>
                  <a:gd name="T3" fmla="*/ 37 h 73"/>
                  <a:gd name="T4" fmla="*/ 23 w 33"/>
                  <a:gd name="T5" fmla="*/ 15 h 73"/>
                  <a:gd name="T6" fmla="*/ 28 w 33"/>
                  <a:gd name="T7" fmla="*/ 8 h 73"/>
                  <a:gd name="T8" fmla="*/ 21 w 33"/>
                  <a:gd name="T9" fmla="*/ 1 h 73"/>
                  <a:gd name="T10" fmla="*/ 6 w 33"/>
                  <a:gd name="T11" fmla="*/ 1 h 73"/>
                  <a:gd name="T12" fmla="*/ 5 w 33"/>
                  <a:gd name="T13" fmla="*/ 13 h 73"/>
                  <a:gd name="T14" fmla="*/ 10 w 33"/>
                  <a:gd name="T15" fmla="*/ 14 h 73"/>
                  <a:gd name="T16" fmla="*/ 11 w 33"/>
                  <a:gd name="T17" fmla="*/ 59 h 73"/>
                  <a:gd name="T18" fmla="*/ 9 w 33"/>
                  <a:gd name="T19" fmla="*/ 59 h 73"/>
                  <a:gd name="T20" fmla="*/ 8 w 33"/>
                  <a:gd name="T21" fmla="*/ 70 h 73"/>
                  <a:gd name="T22" fmla="*/ 24 w 33"/>
                  <a:gd name="T23" fmla="*/ 72 h 73"/>
                  <a:gd name="T24" fmla="*/ 24 w 33"/>
                  <a:gd name="T25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73">
                    <a:moveTo>
                      <a:pt x="24" y="58"/>
                    </a:moveTo>
                    <a:cubicBezTo>
                      <a:pt x="24" y="52"/>
                      <a:pt x="23" y="44"/>
                      <a:pt x="23" y="37"/>
                    </a:cubicBezTo>
                    <a:cubicBezTo>
                      <a:pt x="23" y="30"/>
                      <a:pt x="23" y="22"/>
                      <a:pt x="23" y="15"/>
                    </a:cubicBezTo>
                    <a:cubicBezTo>
                      <a:pt x="26" y="14"/>
                      <a:pt x="28" y="11"/>
                      <a:pt x="28" y="8"/>
                    </a:cubicBezTo>
                    <a:cubicBezTo>
                      <a:pt x="28" y="4"/>
                      <a:pt x="25" y="2"/>
                      <a:pt x="21" y="1"/>
                    </a:cubicBezTo>
                    <a:cubicBezTo>
                      <a:pt x="17" y="1"/>
                      <a:pt x="11" y="0"/>
                      <a:pt x="6" y="1"/>
                    </a:cubicBezTo>
                    <a:cubicBezTo>
                      <a:pt x="2" y="3"/>
                      <a:pt x="0" y="10"/>
                      <a:pt x="5" y="13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0" y="28"/>
                      <a:pt x="7" y="45"/>
                      <a:pt x="11" y="59"/>
                    </a:cubicBezTo>
                    <a:cubicBezTo>
                      <a:pt x="10" y="59"/>
                      <a:pt x="10" y="59"/>
                      <a:pt x="9" y="59"/>
                    </a:cubicBezTo>
                    <a:cubicBezTo>
                      <a:pt x="4" y="61"/>
                      <a:pt x="3" y="68"/>
                      <a:pt x="8" y="70"/>
                    </a:cubicBezTo>
                    <a:cubicBezTo>
                      <a:pt x="12" y="73"/>
                      <a:pt x="19" y="72"/>
                      <a:pt x="24" y="72"/>
                    </a:cubicBezTo>
                    <a:cubicBezTo>
                      <a:pt x="32" y="72"/>
                      <a:pt x="33" y="58"/>
                      <a:pt x="2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19503DD-C9B7-4756-BE35-250E33E3B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621" y="1161619"/>
                <a:ext cx="114173" cy="155276"/>
              </a:xfrm>
              <a:custGeom>
                <a:avLst/>
                <a:gdLst>
                  <a:gd name="T0" fmla="*/ 39 w 51"/>
                  <a:gd name="T1" fmla="*/ 15 h 75"/>
                  <a:gd name="T2" fmla="*/ 5 w 51"/>
                  <a:gd name="T3" fmla="*/ 10 h 75"/>
                  <a:gd name="T4" fmla="*/ 4 w 51"/>
                  <a:gd name="T5" fmla="*/ 34 h 75"/>
                  <a:gd name="T6" fmla="*/ 7 w 51"/>
                  <a:gd name="T7" fmla="*/ 68 h 75"/>
                  <a:gd name="T8" fmla="*/ 16 w 51"/>
                  <a:gd name="T9" fmla="*/ 72 h 75"/>
                  <a:gd name="T10" fmla="*/ 31 w 51"/>
                  <a:gd name="T11" fmla="*/ 73 h 75"/>
                  <a:gd name="T12" fmla="*/ 45 w 51"/>
                  <a:gd name="T13" fmla="*/ 59 h 75"/>
                  <a:gd name="T14" fmla="*/ 39 w 51"/>
                  <a:gd name="T15" fmla="*/ 15 h 75"/>
                  <a:gd name="T16" fmla="*/ 32 w 51"/>
                  <a:gd name="T17" fmla="*/ 55 h 75"/>
                  <a:gd name="T18" fmla="*/ 20 w 51"/>
                  <a:gd name="T19" fmla="*/ 60 h 75"/>
                  <a:gd name="T20" fmla="*/ 20 w 51"/>
                  <a:gd name="T21" fmla="*/ 60 h 75"/>
                  <a:gd name="T22" fmla="*/ 18 w 51"/>
                  <a:gd name="T23" fmla="*/ 36 h 75"/>
                  <a:gd name="T24" fmla="*/ 17 w 51"/>
                  <a:gd name="T25" fmla="*/ 21 h 75"/>
                  <a:gd name="T26" fmla="*/ 17 w 51"/>
                  <a:gd name="T27" fmla="*/ 20 h 75"/>
                  <a:gd name="T28" fmla="*/ 21 w 51"/>
                  <a:gd name="T29" fmla="*/ 20 h 75"/>
                  <a:gd name="T30" fmla="*/ 35 w 51"/>
                  <a:gd name="T31" fmla="*/ 41 h 75"/>
                  <a:gd name="T32" fmla="*/ 32 w 51"/>
                  <a:gd name="T3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39" y="15"/>
                    </a:moveTo>
                    <a:cubicBezTo>
                      <a:pt x="32" y="9"/>
                      <a:pt x="12" y="0"/>
                      <a:pt x="5" y="10"/>
                    </a:cubicBezTo>
                    <a:cubicBezTo>
                      <a:pt x="0" y="15"/>
                      <a:pt x="4" y="27"/>
                      <a:pt x="4" y="34"/>
                    </a:cubicBezTo>
                    <a:cubicBezTo>
                      <a:pt x="5" y="45"/>
                      <a:pt x="5" y="57"/>
                      <a:pt x="7" y="68"/>
                    </a:cubicBezTo>
                    <a:cubicBezTo>
                      <a:pt x="8" y="72"/>
                      <a:pt x="12" y="73"/>
                      <a:pt x="16" y="72"/>
                    </a:cubicBezTo>
                    <a:cubicBezTo>
                      <a:pt x="19" y="75"/>
                      <a:pt x="26" y="74"/>
                      <a:pt x="31" y="73"/>
                    </a:cubicBezTo>
                    <a:cubicBezTo>
                      <a:pt x="38" y="71"/>
                      <a:pt x="42" y="66"/>
                      <a:pt x="45" y="59"/>
                    </a:cubicBezTo>
                    <a:cubicBezTo>
                      <a:pt x="51" y="45"/>
                      <a:pt x="51" y="26"/>
                      <a:pt x="39" y="15"/>
                    </a:cubicBezTo>
                    <a:close/>
                    <a:moveTo>
                      <a:pt x="32" y="55"/>
                    </a:moveTo>
                    <a:cubicBezTo>
                      <a:pt x="29" y="60"/>
                      <a:pt x="25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52"/>
                      <a:pt x="19" y="44"/>
                      <a:pt x="18" y="36"/>
                    </a:cubicBezTo>
                    <a:cubicBezTo>
                      <a:pt x="18" y="33"/>
                      <a:pt x="19" y="24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20" y="20"/>
                      <a:pt x="21" y="20"/>
                    </a:cubicBezTo>
                    <a:cubicBezTo>
                      <a:pt x="30" y="23"/>
                      <a:pt x="36" y="32"/>
                      <a:pt x="35" y="41"/>
                    </a:cubicBezTo>
                    <a:cubicBezTo>
                      <a:pt x="35" y="46"/>
                      <a:pt x="34" y="52"/>
                      <a:pt x="3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EF79AD12-59BA-4DBC-9B45-37D46706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61" y="1163140"/>
                <a:ext cx="71548" cy="141575"/>
              </a:xfrm>
              <a:custGeom>
                <a:avLst/>
                <a:gdLst>
                  <a:gd name="T0" fmla="*/ 27 w 32"/>
                  <a:gd name="T1" fmla="*/ 51 h 68"/>
                  <a:gd name="T2" fmla="*/ 28 w 32"/>
                  <a:gd name="T3" fmla="*/ 51 h 68"/>
                  <a:gd name="T4" fmla="*/ 25 w 32"/>
                  <a:gd name="T5" fmla="*/ 50 h 68"/>
                  <a:gd name="T6" fmla="*/ 16 w 32"/>
                  <a:gd name="T7" fmla="*/ 51 h 68"/>
                  <a:gd name="T8" fmla="*/ 16 w 32"/>
                  <a:gd name="T9" fmla="*/ 43 h 68"/>
                  <a:gd name="T10" fmla="*/ 21 w 32"/>
                  <a:gd name="T11" fmla="*/ 44 h 68"/>
                  <a:gd name="T12" fmla="*/ 27 w 32"/>
                  <a:gd name="T13" fmla="*/ 37 h 68"/>
                  <a:gd name="T14" fmla="*/ 21 w 32"/>
                  <a:gd name="T15" fmla="*/ 30 h 68"/>
                  <a:gd name="T16" fmla="*/ 17 w 32"/>
                  <a:gd name="T17" fmla="*/ 30 h 68"/>
                  <a:gd name="T18" fmla="*/ 17 w 32"/>
                  <a:gd name="T19" fmla="*/ 22 h 68"/>
                  <a:gd name="T20" fmla="*/ 17 w 32"/>
                  <a:gd name="T21" fmla="*/ 15 h 68"/>
                  <a:gd name="T22" fmla="*/ 19 w 32"/>
                  <a:gd name="T23" fmla="*/ 14 h 68"/>
                  <a:gd name="T24" fmla="*/ 27 w 32"/>
                  <a:gd name="T25" fmla="*/ 9 h 68"/>
                  <a:gd name="T26" fmla="*/ 26 w 32"/>
                  <a:gd name="T27" fmla="*/ 3 h 68"/>
                  <a:gd name="T28" fmla="*/ 6 w 32"/>
                  <a:gd name="T29" fmla="*/ 4 h 68"/>
                  <a:gd name="T30" fmla="*/ 3 w 32"/>
                  <a:gd name="T31" fmla="*/ 30 h 68"/>
                  <a:gd name="T32" fmla="*/ 5 w 32"/>
                  <a:gd name="T33" fmla="*/ 61 h 68"/>
                  <a:gd name="T34" fmla="*/ 27 w 32"/>
                  <a:gd name="T35" fmla="*/ 63 h 68"/>
                  <a:gd name="T36" fmla="*/ 32 w 32"/>
                  <a:gd name="T37" fmla="*/ 56 h 68"/>
                  <a:gd name="T38" fmla="*/ 27 w 32"/>
                  <a:gd name="T39" fmla="*/ 5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68">
                    <a:moveTo>
                      <a:pt x="27" y="51"/>
                    </a:move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3" y="50"/>
                      <a:pt x="17" y="51"/>
                      <a:pt x="16" y="51"/>
                    </a:cubicBezTo>
                    <a:cubicBezTo>
                      <a:pt x="16" y="50"/>
                      <a:pt x="16" y="47"/>
                      <a:pt x="16" y="43"/>
                    </a:cubicBezTo>
                    <a:cubicBezTo>
                      <a:pt x="18" y="43"/>
                      <a:pt x="19" y="44"/>
                      <a:pt x="21" y="44"/>
                    </a:cubicBezTo>
                    <a:cubicBezTo>
                      <a:pt x="24" y="44"/>
                      <a:pt x="27" y="40"/>
                      <a:pt x="27" y="37"/>
                    </a:cubicBezTo>
                    <a:cubicBezTo>
                      <a:pt x="27" y="33"/>
                      <a:pt x="24" y="30"/>
                      <a:pt x="21" y="30"/>
                    </a:cubicBezTo>
                    <a:cubicBezTo>
                      <a:pt x="19" y="30"/>
                      <a:pt x="18" y="30"/>
                      <a:pt x="17" y="30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7" y="20"/>
                      <a:pt x="17" y="17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3" y="13"/>
                      <a:pt x="25" y="11"/>
                      <a:pt x="27" y="9"/>
                    </a:cubicBezTo>
                    <a:cubicBezTo>
                      <a:pt x="28" y="7"/>
                      <a:pt x="28" y="5"/>
                      <a:pt x="26" y="3"/>
                    </a:cubicBezTo>
                    <a:cubicBezTo>
                      <a:pt x="21" y="0"/>
                      <a:pt x="11" y="0"/>
                      <a:pt x="6" y="4"/>
                    </a:cubicBezTo>
                    <a:cubicBezTo>
                      <a:pt x="0" y="9"/>
                      <a:pt x="3" y="23"/>
                      <a:pt x="3" y="30"/>
                    </a:cubicBezTo>
                    <a:cubicBezTo>
                      <a:pt x="3" y="38"/>
                      <a:pt x="0" y="54"/>
                      <a:pt x="5" y="61"/>
                    </a:cubicBezTo>
                    <a:cubicBezTo>
                      <a:pt x="9" y="68"/>
                      <a:pt x="20" y="64"/>
                      <a:pt x="27" y="63"/>
                    </a:cubicBezTo>
                    <a:cubicBezTo>
                      <a:pt x="29" y="63"/>
                      <a:pt x="32" y="59"/>
                      <a:pt x="32" y="56"/>
                    </a:cubicBezTo>
                    <a:cubicBezTo>
                      <a:pt x="31" y="52"/>
                      <a:pt x="29" y="52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D768DDE6-A8D1-4605-BEE3-1608FCB10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7999" y="1163140"/>
                <a:ext cx="103517" cy="137008"/>
              </a:xfrm>
              <a:custGeom>
                <a:avLst/>
                <a:gdLst>
                  <a:gd name="T0" fmla="*/ 41 w 46"/>
                  <a:gd name="T1" fmla="*/ 55 h 66"/>
                  <a:gd name="T2" fmla="*/ 20 w 46"/>
                  <a:gd name="T3" fmla="*/ 1 h 66"/>
                  <a:gd name="T4" fmla="*/ 3 w 46"/>
                  <a:gd name="T5" fmla="*/ 19 h 66"/>
                  <a:gd name="T6" fmla="*/ 4 w 46"/>
                  <a:gd name="T7" fmla="*/ 60 h 66"/>
                  <a:gd name="T8" fmla="*/ 15 w 46"/>
                  <a:gd name="T9" fmla="*/ 60 h 66"/>
                  <a:gd name="T10" fmla="*/ 15 w 46"/>
                  <a:gd name="T11" fmla="*/ 43 h 66"/>
                  <a:gd name="T12" fmla="*/ 26 w 46"/>
                  <a:gd name="T13" fmla="*/ 43 h 66"/>
                  <a:gd name="T14" fmla="*/ 27 w 46"/>
                  <a:gd name="T15" fmla="*/ 43 h 66"/>
                  <a:gd name="T16" fmla="*/ 28 w 46"/>
                  <a:gd name="T17" fmla="*/ 55 h 66"/>
                  <a:gd name="T18" fmla="*/ 41 w 46"/>
                  <a:gd name="T19" fmla="*/ 55 h 66"/>
                  <a:gd name="T20" fmla="*/ 23 w 46"/>
                  <a:gd name="T21" fmla="*/ 31 h 66"/>
                  <a:gd name="T22" fmla="*/ 17 w 46"/>
                  <a:gd name="T23" fmla="*/ 32 h 66"/>
                  <a:gd name="T24" fmla="*/ 15 w 46"/>
                  <a:gd name="T25" fmla="*/ 33 h 66"/>
                  <a:gd name="T26" fmla="*/ 16 w 46"/>
                  <a:gd name="T27" fmla="*/ 19 h 66"/>
                  <a:gd name="T28" fmla="*/ 24 w 46"/>
                  <a:gd name="T29" fmla="*/ 18 h 66"/>
                  <a:gd name="T30" fmla="*/ 26 w 46"/>
                  <a:gd name="T31" fmla="*/ 24 h 66"/>
                  <a:gd name="T32" fmla="*/ 27 w 46"/>
                  <a:gd name="T33" fmla="*/ 30 h 66"/>
                  <a:gd name="T34" fmla="*/ 23 w 46"/>
                  <a:gd name="T35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66">
                    <a:moveTo>
                      <a:pt x="41" y="55"/>
                    </a:moveTo>
                    <a:cubicBezTo>
                      <a:pt x="39" y="40"/>
                      <a:pt x="46" y="0"/>
                      <a:pt x="20" y="1"/>
                    </a:cubicBezTo>
                    <a:cubicBezTo>
                      <a:pt x="10" y="1"/>
                      <a:pt x="4" y="10"/>
                      <a:pt x="3" y="19"/>
                    </a:cubicBezTo>
                    <a:cubicBezTo>
                      <a:pt x="0" y="31"/>
                      <a:pt x="0" y="48"/>
                      <a:pt x="4" y="60"/>
                    </a:cubicBezTo>
                    <a:cubicBezTo>
                      <a:pt x="6" y="65"/>
                      <a:pt x="14" y="66"/>
                      <a:pt x="15" y="60"/>
                    </a:cubicBezTo>
                    <a:cubicBezTo>
                      <a:pt x="16" y="55"/>
                      <a:pt x="16" y="49"/>
                      <a:pt x="15" y="43"/>
                    </a:cubicBezTo>
                    <a:cubicBezTo>
                      <a:pt x="19" y="43"/>
                      <a:pt x="23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7"/>
                      <a:pt x="27" y="51"/>
                      <a:pt x="28" y="55"/>
                    </a:cubicBezTo>
                    <a:cubicBezTo>
                      <a:pt x="27" y="64"/>
                      <a:pt x="42" y="64"/>
                      <a:pt x="41" y="55"/>
                    </a:cubicBezTo>
                    <a:close/>
                    <a:moveTo>
                      <a:pt x="23" y="31"/>
                    </a:moveTo>
                    <a:cubicBezTo>
                      <a:pt x="21" y="32"/>
                      <a:pt x="19" y="32"/>
                      <a:pt x="17" y="32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28"/>
                      <a:pt x="14" y="22"/>
                      <a:pt x="16" y="19"/>
                    </a:cubicBezTo>
                    <a:cubicBezTo>
                      <a:pt x="19" y="19"/>
                      <a:pt x="22" y="18"/>
                      <a:pt x="24" y="18"/>
                    </a:cubicBezTo>
                    <a:cubicBezTo>
                      <a:pt x="25" y="20"/>
                      <a:pt x="26" y="22"/>
                      <a:pt x="26" y="24"/>
                    </a:cubicBezTo>
                    <a:cubicBezTo>
                      <a:pt x="27" y="26"/>
                      <a:pt x="27" y="28"/>
                      <a:pt x="27" y="30"/>
                    </a:cubicBezTo>
                    <a:cubicBezTo>
                      <a:pt x="26" y="30"/>
                      <a:pt x="24" y="30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47033B0-D32E-4844-A8B9-09B5EAD37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475" y="1438679"/>
              <a:ext cx="391233" cy="1030604"/>
            </a:xfrm>
            <a:custGeom>
              <a:avLst/>
              <a:gdLst>
                <a:gd name="T0" fmla="*/ 36 w 175"/>
                <a:gd name="T1" fmla="*/ 27 h 498"/>
                <a:gd name="T2" fmla="*/ 31 w 175"/>
                <a:gd name="T3" fmla="*/ 2 h 498"/>
                <a:gd name="T4" fmla="*/ 11 w 175"/>
                <a:gd name="T5" fmla="*/ 9 h 498"/>
                <a:gd name="T6" fmla="*/ 18 w 175"/>
                <a:gd name="T7" fmla="*/ 107 h 498"/>
                <a:gd name="T8" fmla="*/ 62 w 175"/>
                <a:gd name="T9" fmla="*/ 234 h 498"/>
                <a:gd name="T10" fmla="*/ 101 w 175"/>
                <a:gd name="T11" fmla="*/ 357 h 498"/>
                <a:gd name="T12" fmla="*/ 152 w 175"/>
                <a:gd name="T13" fmla="*/ 481 h 498"/>
                <a:gd name="T14" fmla="*/ 160 w 175"/>
                <a:gd name="T15" fmla="*/ 485 h 498"/>
                <a:gd name="T16" fmla="*/ 169 w 175"/>
                <a:gd name="T17" fmla="*/ 498 h 498"/>
                <a:gd name="T18" fmla="*/ 174 w 175"/>
                <a:gd name="T19" fmla="*/ 477 h 498"/>
                <a:gd name="T20" fmla="*/ 124 w 175"/>
                <a:gd name="T21" fmla="*/ 282 h 498"/>
                <a:gd name="T22" fmla="*/ 109 w 175"/>
                <a:gd name="T23" fmla="*/ 216 h 498"/>
                <a:gd name="T24" fmla="*/ 116 w 175"/>
                <a:gd name="T25" fmla="*/ 203 h 498"/>
                <a:gd name="T26" fmla="*/ 22 w 175"/>
                <a:gd name="T27" fmla="*/ 8 h 498"/>
                <a:gd name="T28" fmla="*/ 33 w 175"/>
                <a:gd name="T29" fmla="*/ 27 h 498"/>
                <a:gd name="T30" fmla="*/ 15 w 175"/>
                <a:gd name="T31" fmla="*/ 10 h 498"/>
                <a:gd name="T32" fmla="*/ 135 w 175"/>
                <a:gd name="T33" fmla="*/ 348 h 498"/>
                <a:gd name="T34" fmla="*/ 157 w 175"/>
                <a:gd name="T35" fmla="*/ 479 h 498"/>
                <a:gd name="T36" fmla="*/ 163 w 175"/>
                <a:gd name="T37" fmla="*/ 471 h 498"/>
                <a:gd name="T38" fmla="*/ 147 w 175"/>
                <a:gd name="T39" fmla="*/ 455 h 498"/>
                <a:gd name="T40" fmla="*/ 147 w 175"/>
                <a:gd name="T41" fmla="*/ 453 h 498"/>
                <a:gd name="T42" fmla="*/ 154 w 175"/>
                <a:gd name="T43" fmla="*/ 444 h 498"/>
                <a:gd name="T44" fmla="*/ 149 w 175"/>
                <a:gd name="T45" fmla="*/ 427 h 498"/>
                <a:gd name="T46" fmla="*/ 129 w 175"/>
                <a:gd name="T47" fmla="*/ 409 h 498"/>
                <a:gd name="T48" fmla="*/ 129 w 175"/>
                <a:gd name="T49" fmla="*/ 407 h 498"/>
                <a:gd name="T50" fmla="*/ 141 w 175"/>
                <a:gd name="T51" fmla="*/ 398 h 498"/>
                <a:gd name="T52" fmla="*/ 134 w 175"/>
                <a:gd name="T53" fmla="*/ 382 h 498"/>
                <a:gd name="T54" fmla="*/ 111 w 175"/>
                <a:gd name="T55" fmla="*/ 360 h 498"/>
                <a:gd name="T56" fmla="*/ 110 w 175"/>
                <a:gd name="T57" fmla="*/ 358 h 498"/>
                <a:gd name="T58" fmla="*/ 123 w 175"/>
                <a:gd name="T59" fmla="*/ 349 h 498"/>
                <a:gd name="T60" fmla="*/ 96 w 175"/>
                <a:gd name="T61" fmla="*/ 320 h 498"/>
                <a:gd name="T62" fmla="*/ 95 w 175"/>
                <a:gd name="T63" fmla="*/ 318 h 498"/>
                <a:gd name="T64" fmla="*/ 107 w 175"/>
                <a:gd name="T65" fmla="*/ 305 h 498"/>
                <a:gd name="T66" fmla="*/ 82 w 175"/>
                <a:gd name="T67" fmla="*/ 280 h 498"/>
                <a:gd name="T68" fmla="*/ 82 w 175"/>
                <a:gd name="T69" fmla="*/ 278 h 498"/>
                <a:gd name="T70" fmla="*/ 95 w 175"/>
                <a:gd name="T71" fmla="*/ 262 h 498"/>
                <a:gd name="T72" fmla="*/ 86 w 175"/>
                <a:gd name="T73" fmla="*/ 243 h 498"/>
                <a:gd name="T74" fmla="*/ 66 w 175"/>
                <a:gd name="T75" fmla="*/ 235 h 498"/>
                <a:gd name="T76" fmla="*/ 103 w 175"/>
                <a:gd name="T77" fmla="*/ 217 h 498"/>
                <a:gd name="T78" fmla="*/ 56 w 175"/>
                <a:gd name="T79" fmla="*/ 220 h 498"/>
                <a:gd name="T80" fmla="*/ 71 w 175"/>
                <a:gd name="T81" fmla="*/ 216 h 498"/>
                <a:gd name="T82" fmla="*/ 63 w 175"/>
                <a:gd name="T83" fmla="*/ 196 h 498"/>
                <a:gd name="T84" fmla="*/ 41 w 175"/>
                <a:gd name="T85" fmla="*/ 174 h 498"/>
                <a:gd name="T86" fmla="*/ 41 w 175"/>
                <a:gd name="T87" fmla="*/ 174 h 498"/>
                <a:gd name="T88" fmla="*/ 54 w 175"/>
                <a:gd name="T89" fmla="*/ 159 h 498"/>
                <a:gd name="T90" fmla="*/ 30 w 175"/>
                <a:gd name="T91" fmla="*/ 138 h 498"/>
                <a:gd name="T92" fmla="*/ 30 w 175"/>
                <a:gd name="T93" fmla="*/ 136 h 498"/>
                <a:gd name="T94" fmla="*/ 43 w 175"/>
                <a:gd name="T95" fmla="*/ 122 h 498"/>
                <a:gd name="T96" fmla="*/ 42 w 175"/>
                <a:gd name="T97" fmla="*/ 104 h 498"/>
                <a:gd name="T98" fmla="*/ 21 w 175"/>
                <a:gd name="T99" fmla="*/ 91 h 498"/>
                <a:gd name="T100" fmla="*/ 35 w 175"/>
                <a:gd name="T101" fmla="*/ 77 h 498"/>
                <a:gd name="T102" fmla="*/ 17 w 175"/>
                <a:gd name="T103" fmla="*/ 56 h 498"/>
                <a:gd name="T104" fmla="*/ 17 w 175"/>
                <a:gd name="T105" fmla="*/ 54 h 498"/>
                <a:gd name="T106" fmla="*/ 36 w 175"/>
                <a:gd name="T107" fmla="*/ 47 h 498"/>
                <a:gd name="T108" fmla="*/ 63 w 175"/>
                <a:gd name="T109" fmla="*/ 82 h 498"/>
                <a:gd name="T110" fmla="*/ 103 w 175"/>
                <a:gd name="T111" fmla="*/ 216 h 498"/>
                <a:gd name="T112" fmla="*/ 56 w 175"/>
                <a:gd name="T113" fmla="*/ 46 h 498"/>
                <a:gd name="T114" fmla="*/ 102 w 175"/>
                <a:gd name="T115" fmla="*/ 185 h 498"/>
                <a:gd name="T116" fmla="*/ 114 w 175"/>
                <a:gd name="T117" fmla="*/ 200 h 498"/>
                <a:gd name="T118" fmla="*/ 106 w 175"/>
                <a:gd name="T119" fmla="*/ 187 h 498"/>
                <a:gd name="T120" fmla="*/ 108 w 175"/>
                <a:gd name="T121" fmla="*/ 182 h 498"/>
                <a:gd name="T122" fmla="*/ 54 w 175"/>
                <a:gd name="T123" fmla="*/ 4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498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B6A4CF-3021-494B-9377-CE55D3699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64" y="3994636"/>
              <a:ext cx="549553" cy="584567"/>
            </a:xfrm>
            <a:custGeom>
              <a:avLst/>
              <a:gdLst>
                <a:gd name="T0" fmla="*/ 106 w 245"/>
                <a:gd name="T1" fmla="*/ 281 h 283"/>
                <a:gd name="T2" fmla="*/ 207 w 245"/>
                <a:gd name="T3" fmla="*/ 255 h 283"/>
                <a:gd name="T4" fmla="*/ 75 w 245"/>
                <a:gd name="T5" fmla="*/ 231 h 283"/>
                <a:gd name="T6" fmla="*/ 180 w 245"/>
                <a:gd name="T7" fmla="*/ 64 h 283"/>
                <a:gd name="T8" fmla="*/ 208 w 245"/>
                <a:gd name="T9" fmla="*/ 105 h 283"/>
                <a:gd name="T10" fmla="*/ 195 w 245"/>
                <a:gd name="T11" fmla="*/ 174 h 283"/>
                <a:gd name="T12" fmla="*/ 144 w 245"/>
                <a:gd name="T13" fmla="*/ 88 h 283"/>
                <a:gd name="T14" fmla="*/ 164 w 245"/>
                <a:gd name="T15" fmla="*/ 204 h 283"/>
                <a:gd name="T16" fmla="*/ 231 w 245"/>
                <a:gd name="T17" fmla="*/ 149 h 283"/>
                <a:gd name="T18" fmla="*/ 161 w 245"/>
                <a:gd name="T19" fmla="*/ 198 h 283"/>
                <a:gd name="T20" fmla="*/ 132 w 245"/>
                <a:gd name="T21" fmla="*/ 218 h 283"/>
                <a:gd name="T22" fmla="*/ 111 w 245"/>
                <a:gd name="T23" fmla="*/ 218 h 283"/>
                <a:gd name="T24" fmla="*/ 102 w 245"/>
                <a:gd name="T25" fmla="*/ 204 h 283"/>
                <a:gd name="T26" fmla="*/ 90 w 245"/>
                <a:gd name="T27" fmla="*/ 192 h 283"/>
                <a:gd name="T28" fmla="*/ 84 w 245"/>
                <a:gd name="T29" fmla="*/ 173 h 283"/>
                <a:gd name="T30" fmla="*/ 77 w 245"/>
                <a:gd name="T31" fmla="*/ 160 h 283"/>
                <a:gd name="T32" fmla="*/ 85 w 245"/>
                <a:gd name="T33" fmla="*/ 136 h 283"/>
                <a:gd name="T34" fmla="*/ 149 w 245"/>
                <a:gd name="T35" fmla="*/ 186 h 283"/>
                <a:gd name="T36" fmla="*/ 149 w 245"/>
                <a:gd name="T37" fmla="*/ 178 h 283"/>
                <a:gd name="T38" fmla="*/ 149 w 245"/>
                <a:gd name="T39" fmla="*/ 163 h 283"/>
                <a:gd name="T40" fmla="*/ 158 w 245"/>
                <a:gd name="T41" fmla="*/ 136 h 283"/>
                <a:gd name="T42" fmla="*/ 159 w 245"/>
                <a:gd name="T43" fmla="*/ 110 h 283"/>
                <a:gd name="T44" fmla="*/ 141 w 245"/>
                <a:gd name="T45" fmla="*/ 108 h 283"/>
                <a:gd name="T46" fmla="*/ 120 w 245"/>
                <a:gd name="T47" fmla="*/ 103 h 283"/>
                <a:gd name="T48" fmla="*/ 101 w 245"/>
                <a:gd name="T49" fmla="*/ 110 h 283"/>
                <a:gd name="T50" fmla="*/ 67 w 245"/>
                <a:gd name="T51" fmla="*/ 136 h 283"/>
                <a:gd name="T52" fmla="*/ 67 w 245"/>
                <a:gd name="T53" fmla="*/ 135 h 283"/>
                <a:gd name="T54" fmla="*/ 71 w 245"/>
                <a:gd name="T55" fmla="*/ 115 h 283"/>
                <a:gd name="T56" fmla="*/ 153 w 245"/>
                <a:gd name="T57" fmla="*/ 87 h 283"/>
                <a:gd name="T58" fmla="*/ 211 w 245"/>
                <a:gd name="T59" fmla="*/ 165 h 283"/>
                <a:gd name="T60" fmla="*/ 216 w 245"/>
                <a:gd name="T61" fmla="*/ 151 h 283"/>
                <a:gd name="T62" fmla="*/ 218 w 245"/>
                <a:gd name="T63" fmla="*/ 144 h 283"/>
                <a:gd name="T64" fmla="*/ 218 w 245"/>
                <a:gd name="T65" fmla="*/ 122 h 283"/>
                <a:gd name="T66" fmla="*/ 213 w 245"/>
                <a:gd name="T67" fmla="*/ 100 h 283"/>
                <a:gd name="T68" fmla="*/ 211 w 245"/>
                <a:gd name="T69" fmla="*/ 67 h 283"/>
                <a:gd name="T70" fmla="*/ 192 w 245"/>
                <a:gd name="T71" fmla="*/ 56 h 283"/>
                <a:gd name="T72" fmla="*/ 174 w 245"/>
                <a:gd name="T73" fmla="*/ 45 h 283"/>
                <a:gd name="T74" fmla="*/ 154 w 245"/>
                <a:gd name="T75" fmla="*/ 37 h 283"/>
                <a:gd name="T76" fmla="*/ 137 w 245"/>
                <a:gd name="T77" fmla="*/ 30 h 283"/>
                <a:gd name="T78" fmla="*/ 35 w 245"/>
                <a:gd name="T79" fmla="*/ 118 h 283"/>
                <a:gd name="T80" fmla="*/ 205 w 245"/>
                <a:gd name="T81" fmla="*/ 239 h 283"/>
                <a:gd name="T82" fmla="*/ 161 w 245"/>
                <a:gd name="T83" fmla="*/ 270 h 283"/>
                <a:gd name="T84" fmla="*/ 135 w 245"/>
                <a:gd name="T85" fmla="*/ 274 h 283"/>
                <a:gd name="T86" fmla="*/ 124 w 245"/>
                <a:gd name="T87" fmla="*/ 275 h 283"/>
                <a:gd name="T88" fmla="*/ 107 w 245"/>
                <a:gd name="T89" fmla="*/ 274 h 283"/>
                <a:gd name="T90" fmla="*/ 85 w 245"/>
                <a:gd name="T91" fmla="*/ 268 h 283"/>
                <a:gd name="T92" fmla="*/ 68 w 245"/>
                <a:gd name="T93" fmla="*/ 260 h 283"/>
                <a:gd name="T94" fmla="*/ 64 w 245"/>
                <a:gd name="T95" fmla="*/ 232 h 283"/>
                <a:gd name="T96" fmla="*/ 50 w 245"/>
                <a:gd name="T97" fmla="*/ 245 h 283"/>
                <a:gd name="T98" fmla="*/ 38 w 245"/>
                <a:gd name="T99" fmla="*/ 230 h 283"/>
                <a:gd name="T100" fmla="*/ 30 w 245"/>
                <a:gd name="T101" fmla="*/ 216 h 283"/>
                <a:gd name="T102" fmla="*/ 24 w 245"/>
                <a:gd name="T103" fmla="*/ 199 h 283"/>
                <a:gd name="T104" fmla="*/ 20 w 245"/>
                <a:gd name="T105" fmla="*/ 183 h 283"/>
                <a:gd name="T106" fmla="*/ 17 w 245"/>
                <a:gd name="T107" fmla="*/ 168 h 283"/>
                <a:gd name="T108" fmla="*/ 29 w 245"/>
                <a:gd name="T109" fmla="*/ 141 h 283"/>
                <a:gd name="T110" fmla="*/ 26 w 245"/>
                <a:gd name="T111" fmla="*/ 124 h 283"/>
                <a:gd name="T112" fmla="*/ 29 w 245"/>
                <a:gd name="T113" fmla="*/ 107 h 283"/>
                <a:gd name="T114" fmla="*/ 35 w 245"/>
                <a:gd name="T115" fmla="*/ 84 h 283"/>
                <a:gd name="T116" fmla="*/ 47 w 245"/>
                <a:gd name="T117" fmla="*/ 59 h 283"/>
                <a:gd name="T118" fmla="*/ 219 w 245"/>
                <a:gd name="T119" fmla="*/ 64 h 283"/>
                <a:gd name="T120" fmla="*/ 115 w 245"/>
                <a:gd name="T121" fmla="*/ 194 h 283"/>
                <a:gd name="T122" fmla="*/ 143 w 245"/>
                <a:gd name="T123" fmla="*/ 11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283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93CA1074-45FE-40DD-914A-DE120B815DD3}"/>
                </a:ext>
              </a:extLst>
            </p:cNvPr>
            <p:cNvGrpSpPr/>
            <p:nvPr/>
          </p:nvGrpSpPr>
          <p:grpSpPr>
            <a:xfrm>
              <a:off x="8459583" y="849544"/>
              <a:ext cx="389711" cy="657638"/>
              <a:chOff x="2060545" y="1893849"/>
              <a:chExt cx="389711" cy="657638"/>
            </a:xfrm>
            <a:solidFill>
              <a:schemeClr val="bg1"/>
            </a:solidFill>
          </p:grpSpPr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2D00B773-19F1-452F-839F-0EC08E677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0545" y="1893849"/>
                <a:ext cx="389711" cy="657638"/>
              </a:xfrm>
              <a:custGeom>
                <a:avLst/>
                <a:gdLst>
                  <a:gd name="T0" fmla="*/ 174 w 174"/>
                  <a:gd name="T1" fmla="*/ 302 h 318"/>
                  <a:gd name="T2" fmla="*/ 172 w 174"/>
                  <a:gd name="T3" fmla="*/ 156 h 318"/>
                  <a:gd name="T4" fmla="*/ 168 w 174"/>
                  <a:gd name="T5" fmla="*/ 29 h 318"/>
                  <a:gd name="T6" fmla="*/ 169 w 174"/>
                  <a:gd name="T7" fmla="*/ 19 h 318"/>
                  <a:gd name="T8" fmla="*/ 169 w 174"/>
                  <a:gd name="T9" fmla="*/ 18 h 318"/>
                  <a:gd name="T10" fmla="*/ 149 w 174"/>
                  <a:gd name="T11" fmla="*/ 3 h 318"/>
                  <a:gd name="T12" fmla="*/ 74 w 174"/>
                  <a:gd name="T13" fmla="*/ 1 h 318"/>
                  <a:gd name="T14" fmla="*/ 37 w 174"/>
                  <a:gd name="T15" fmla="*/ 2 h 318"/>
                  <a:gd name="T16" fmla="*/ 14 w 174"/>
                  <a:gd name="T17" fmla="*/ 5 h 318"/>
                  <a:gd name="T18" fmla="*/ 6 w 174"/>
                  <a:gd name="T19" fmla="*/ 16 h 318"/>
                  <a:gd name="T20" fmla="*/ 6 w 174"/>
                  <a:gd name="T21" fmla="*/ 17 h 318"/>
                  <a:gd name="T22" fmla="*/ 4 w 174"/>
                  <a:gd name="T23" fmla="*/ 156 h 318"/>
                  <a:gd name="T24" fmla="*/ 3 w 174"/>
                  <a:gd name="T25" fmla="*/ 223 h 318"/>
                  <a:gd name="T26" fmla="*/ 2 w 174"/>
                  <a:gd name="T27" fmla="*/ 295 h 318"/>
                  <a:gd name="T28" fmla="*/ 9 w 174"/>
                  <a:gd name="T29" fmla="*/ 311 h 318"/>
                  <a:gd name="T30" fmla="*/ 31 w 174"/>
                  <a:gd name="T31" fmla="*/ 316 h 318"/>
                  <a:gd name="T32" fmla="*/ 69 w 174"/>
                  <a:gd name="T33" fmla="*/ 317 h 318"/>
                  <a:gd name="T34" fmla="*/ 147 w 174"/>
                  <a:gd name="T35" fmla="*/ 318 h 318"/>
                  <a:gd name="T36" fmla="*/ 173 w 174"/>
                  <a:gd name="T37" fmla="*/ 304 h 318"/>
                  <a:gd name="T38" fmla="*/ 174 w 174"/>
                  <a:gd name="T39" fmla="*/ 302 h 318"/>
                  <a:gd name="T40" fmla="*/ 123 w 174"/>
                  <a:gd name="T41" fmla="*/ 313 h 318"/>
                  <a:gd name="T42" fmla="*/ 84 w 174"/>
                  <a:gd name="T43" fmla="*/ 312 h 318"/>
                  <a:gd name="T44" fmla="*/ 49 w 174"/>
                  <a:gd name="T45" fmla="*/ 312 h 318"/>
                  <a:gd name="T46" fmla="*/ 6 w 174"/>
                  <a:gd name="T47" fmla="*/ 297 h 318"/>
                  <a:gd name="T48" fmla="*/ 7 w 174"/>
                  <a:gd name="T49" fmla="*/ 296 h 318"/>
                  <a:gd name="T50" fmla="*/ 9 w 174"/>
                  <a:gd name="T51" fmla="*/ 226 h 318"/>
                  <a:gd name="T52" fmla="*/ 10 w 174"/>
                  <a:gd name="T53" fmla="*/ 156 h 318"/>
                  <a:gd name="T54" fmla="*/ 8 w 174"/>
                  <a:gd name="T55" fmla="*/ 22 h 318"/>
                  <a:gd name="T56" fmla="*/ 25 w 174"/>
                  <a:gd name="T57" fmla="*/ 7 h 318"/>
                  <a:gd name="T58" fmla="*/ 43 w 174"/>
                  <a:gd name="T59" fmla="*/ 6 h 318"/>
                  <a:gd name="T60" fmla="*/ 83 w 174"/>
                  <a:gd name="T61" fmla="*/ 6 h 318"/>
                  <a:gd name="T62" fmla="*/ 119 w 174"/>
                  <a:gd name="T63" fmla="*/ 6 h 318"/>
                  <a:gd name="T64" fmla="*/ 165 w 174"/>
                  <a:gd name="T65" fmla="*/ 15 h 318"/>
                  <a:gd name="T66" fmla="*/ 165 w 174"/>
                  <a:gd name="T67" fmla="*/ 16 h 318"/>
                  <a:gd name="T68" fmla="*/ 166 w 174"/>
                  <a:gd name="T69" fmla="*/ 159 h 318"/>
                  <a:gd name="T70" fmla="*/ 167 w 174"/>
                  <a:gd name="T71" fmla="*/ 302 h 318"/>
                  <a:gd name="T72" fmla="*/ 168 w 174"/>
                  <a:gd name="T73" fmla="*/ 304 h 318"/>
                  <a:gd name="T74" fmla="*/ 123 w 174"/>
                  <a:gd name="T75" fmla="*/ 3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4" h="318">
                    <a:moveTo>
                      <a:pt x="174" y="302"/>
                    </a:moveTo>
                    <a:cubicBezTo>
                      <a:pt x="174" y="253"/>
                      <a:pt x="173" y="204"/>
                      <a:pt x="172" y="156"/>
                    </a:cubicBezTo>
                    <a:cubicBezTo>
                      <a:pt x="171" y="114"/>
                      <a:pt x="172" y="71"/>
                      <a:pt x="168" y="29"/>
                    </a:cubicBezTo>
                    <a:cubicBezTo>
                      <a:pt x="169" y="26"/>
                      <a:pt x="169" y="22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0" y="6"/>
                      <a:pt x="159" y="4"/>
                      <a:pt x="149" y="3"/>
                    </a:cubicBezTo>
                    <a:cubicBezTo>
                      <a:pt x="124" y="0"/>
                      <a:pt x="98" y="1"/>
                      <a:pt x="74" y="1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1" y="3"/>
                      <a:pt x="21" y="1"/>
                      <a:pt x="14" y="5"/>
                    </a:cubicBezTo>
                    <a:cubicBezTo>
                      <a:pt x="9" y="7"/>
                      <a:pt x="7" y="11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2" y="63"/>
                      <a:pt x="5" y="110"/>
                      <a:pt x="4" y="156"/>
                    </a:cubicBezTo>
                    <a:cubicBezTo>
                      <a:pt x="4" y="179"/>
                      <a:pt x="4" y="201"/>
                      <a:pt x="3" y="223"/>
                    </a:cubicBezTo>
                    <a:cubicBezTo>
                      <a:pt x="3" y="247"/>
                      <a:pt x="0" y="272"/>
                      <a:pt x="2" y="295"/>
                    </a:cubicBezTo>
                    <a:cubicBezTo>
                      <a:pt x="0" y="301"/>
                      <a:pt x="3" y="307"/>
                      <a:pt x="9" y="311"/>
                    </a:cubicBezTo>
                    <a:cubicBezTo>
                      <a:pt x="15" y="316"/>
                      <a:pt x="23" y="316"/>
                      <a:pt x="31" y="316"/>
                    </a:cubicBezTo>
                    <a:cubicBezTo>
                      <a:pt x="44" y="316"/>
                      <a:pt x="56" y="316"/>
                      <a:pt x="69" y="317"/>
                    </a:cubicBezTo>
                    <a:cubicBezTo>
                      <a:pt x="95" y="317"/>
                      <a:pt x="121" y="318"/>
                      <a:pt x="147" y="318"/>
                    </a:cubicBezTo>
                    <a:cubicBezTo>
                      <a:pt x="158" y="318"/>
                      <a:pt x="172" y="317"/>
                      <a:pt x="173" y="304"/>
                    </a:cubicBezTo>
                    <a:cubicBezTo>
                      <a:pt x="174" y="303"/>
                      <a:pt x="174" y="303"/>
                      <a:pt x="174" y="302"/>
                    </a:cubicBezTo>
                    <a:close/>
                    <a:moveTo>
                      <a:pt x="123" y="313"/>
                    </a:moveTo>
                    <a:cubicBezTo>
                      <a:pt x="110" y="313"/>
                      <a:pt x="97" y="313"/>
                      <a:pt x="84" y="312"/>
                    </a:cubicBezTo>
                    <a:cubicBezTo>
                      <a:pt x="72" y="312"/>
                      <a:pt x="60" y="312"/>
                      <a:pt x="49" y="312"/>
                    </a:cubicBezTo>
                    <a:cubicBezTo>
                      <a:pt x="37" y="311"/>
                      <a:pt x="6" y="314"/>
                      <a:pt x="6" y="297"/>
                    </a:cubicBezTo>
                    <a:cubicBezTo>
                      <a:pt x="6" y="297"/>
                      <a:pt x="6" y="296"/>
                      <a:pt x="7" y="296"/>
                    </a:cubicBezTo>
                    <a:cubicBezTo>
                      <a:pt x="10" y="273"/>
                      <a:pt x="8" y="249"/>
                      <a:pt x="9" y="226"/>
                    </a:cubicBezTo>
                    <a:cubicBezTo>
                      <a:pt x="9" y="203"/>
                      <a:pt x="10" y="180"/>
                      <a:pt x="10" y="156"/>
                    </a:cubicBezTo>
                    <a:cubicBezTo>
                      <a:pt x="10" y="112"/>
                      <a:pt x="12" y="66"/>
                      <a:pt x="8" y="22"/>
                    </a:cubicBezTo>
                    <a:cubicBezTo>
                      <a:pt x="10" y="14"/>
                      <a:pt x="14" y="9"/>
                      <a:pt x="25" y="7"/>
                    </a:cubicBezTo>
                    <a:cubicBezTo>
                      <a:pt x="31" y="6"/>
                      <a:pt x="38" y="6"/>
                      <a:pt x="43" y="6"/>
                    </a:cubicBezTo>
                    <a:cubicBezTo>
                      <a:pt x="57" y="6"/>
                      <a:pt x="69" y="6"/>
                      <a:pt x="83" y="6"/>
                    </a:cubicBezTo>
                    <a:cubicBezTo>
                      <a:pt x="95" y="6"/>
                      <a:pt x="107" y="6"/>
                      <a:pt x="119" y="6"/>
                    </a:cubicBezTo>
                    <a:cubicBezTo>
                      <a:pt x="130" y="7"/>
                      <a:pt x="158" y="3"/>
                      <a:pt x="165" y="15"/>
                    </a:cubicBezTo>
                    <a:cubicBezTo>
                      <a:pt x="165" y="15"/>
                      <a:pt x="165" y="16"/>
                      <a:pt x="165" y="16"/>
                    </a:cubicBezTo>
                    <a:cubicBezTo>
                      <a:pt x="161" y="63"/>
                      <a:pt x="166" y="111"/>
                      <a:pt x="166" y="159"/>
                    </a:cubicBezTo>
                    <a:cubicBezTo>
                      <a:pt x="167" y="206"/>
                      <a:pt x="167" y="254"/>
                      <a:pt x="167" y="302"/>
                    </a:cubicBezTo>
                    <a:cubicBezTo>
                      <a:pt x="167" y="303"/>
                      <a:pt x="168" y="304"/>
                      <a:pt x="168" y="304"/>
                    </a:cubicBezTo>
                    <a:cubicBezTo>
                      <a:pt x="166" y="318"/>
                      <a:pt x="131" y="313"/>
                      <a:pt x="123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A388F2DE-AF7E-4FF8-94F8-955616A13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991" y="2003455"/>
                <a:ext cx="334908" cy="447559"/>
              </a:xfrm>
              <a:custGeom>
                <a:avLst/>
                <a:gdLst>
                  <a:gd name="T0" fmla="*/ 140 w 149"/>
                  <a:gd name="T1" fmla="*/ 6 h 216"/>
                  <a:gd name="T2" fmla="*/ 80 w 149"/>
                  <a:gd name="T3" fmla="*/ 2 h 216"/>
                  <a:gd name="T4" fmla="*/ 8 w 149"/>
                  <a:gd name="T5" fmla="*/ 1 h 216"/>
                  <a:gd name="T6" fmla="*/ 4 w 149"/>
                  <a:gd name="T7" fmla="*/ 104 h 216"/>
                  <a:gd name="T8" fmla="*/ 3 w 149"/>
                  <a:gd name="T9" fmla="*/ 141 h 216"/>
                  <a:gd name="T10" fmla="*/ 5 w 149"/>
                  <a:gd name="T11" fmla="*/ 142 h 216"/>
                  <a:gd name="T12" fmla="*/ 6 w 149"/>
                  <a:gd name="T13" fmla="*/ 207 h 216"/>
                  <a:gd name="T14" fmla="*/ 8 w 149"/>
                  <a:gd name="T15" fmla="*/ 210 h 216"/>
                  <a:gd name="T16" fmla="*/ 142 w 149"/>
                  <a:gd name="T17" fmla="*/ 211 h 216"/>
                  <a:gd name="T18" fmla="*/ 140 w 149"/>
                  <a:gd name="T19" fmla="*/ 8 h 216"/>
                  <a:gd name="T20" fmla="*/ 9 w 149"/>
                  <a:gd name="T21" fmla="*/ 207 h 216"/>
                  <a:gd name="T22" fmla="*/ 10 w 149"/>
                  <a:gd name="T23" fmla="*/ 202 h 216"/>
                  <a:gd name="T24" fmla="*/ 108 w 149"/>
                  <a:gd name="T25" fmla="*/ 201 h 216"/>
                  <a:gd name="T26" fmla="*/ 10 w 149"/>
                  <a:gd name="T27" fmla="*/ 190 h 216"/>
                  <a:gd name="T28" fmla="*/ 78 w 149"/>
                  <a:gd name="T29" fmla="*/ 188 h 216"/>
                  <a:gd name="T30" fmla="*/ 10 w 149"/>
                  <a:gd name="T31" fmla="*/ 174 h 216"/>
                  <a:gd name="T32" fmla="*/ 109 w 149"/>
                  <a:gd name="T33" fmla="*/ 170 h 216"/>
                  <a:gd name="T34" fmla="*/ 10 w 149"/>
                  <a:gd name="T35" fmla="*/ 160 h 216"/>
                  <a:gd name="T36" fmla="*/ 64 w 149"/>
                  <a:gd name="T37" fmla="*/ 157 h 216"/>
                  <a:gd name="T38" fmla="*/ 10 w 149"/>
                  <a:gd name="T39" fmla="*/ 155 h 216"/>
                  <a:gd name="T40" fmla="*/ 101 w 149"/>
                  <a:gd name="T41" fmla="*/ 145 h 216"/>
                  <a:gd name="T42" fmla="*/ 10 w 149"/>
                  <a:gd name="T43" fmla="*/ 141 h 216"/>
                  <a:gd name="T44" fmla="*/ 68 w 149"/>
                  <a:gd name="T45" fmla="*/ 129 h 216"/>
                  <a:gd name="T46" fmla="*/ 10 w 149"/>
                  <a:gd name="T47" fmla="*/ 127 h 216"/>
                  <a:gd name="T48" fmla="*/ 108 w 149"/>
                  <a:gd name="T49" fmla="*/ 114 h 216"/>
                  <a:gd name="T50" fmla="*/ 10 w 149"/>
                  <a:gd name="T51" fmla="*/ 113 h 216"/>
                  <a:gd name="T52" fmla="*/ 59 w 149"/>
                  <a:gd name="T53" fmla="*/ 102 h 216"/>
                  <a:gd name="T54" fmla="*/ 10 w 149"/>
                  <a:gd name="T55" fmla="*/ 100 h 216"/>
                  <a:gd name="T56" fmla="*/ 84 w 149"/>
                  <a:gd name="T57" fmla="*/ 92 h 216"/>
                  <a:gd name="T58" fmla="*/ 10 w 149"/>
                  <a:gd name="T59" fmla="*/ 87 h 216"/>
                  <a:gd name="T60" fmla="*/ 90 w 149"/>
                  <a:gd name="T61" fmla="*/ 80 h 216"/>
                  <a:gd name="T62" fmla="*/ 10 w 149"/>
                  <a:gd name="T63" fmla="*/ 75 h 216"/>
                  <a:gd name="T64" fmla="*/ 57 w 149"/>
                  <a:gd name="T65" fmla="*/ 64 h 216"/>
                  <a:gd name="T66" fmla="*/ 10 w 149"/>
                  <a:gd name="T67" fmla="*/ 62 h 216"/>
                  <a:gd name="T68" fmla="*/ 86 w 149"/>
                  <a:gd name="T69" fmla="*/ 53 h 216"/>
                  <a:gd name="T70" fmla="*/ 11 w 149"/>
                  <a:gd name="T71" fmla="*/ 49 h 216"/>
                  <a:gd name="T72" fmla="*/ 58 w 149"/>
                  <a:gd name="T73" fmla="*/ 41 h 216"/>
                  <a:gd name="T74" fmla="*/ 11 w 149"/>
                  <a:gd name="T75" fmla="*/ 37 h 216"/>
                  <a:gd name="T76" fmla="*/ 95 w 149"/>
                  <a:gd name="T77" fmla="*/ 26 h 216"/>
                  <a:gd name="T78" fmla="*/ 10 w 149"/>
                  <a:gd name="T79" fmla="*/ 21 h 216"/>
                  <a:gd name="T80" fmla="*/ 72 w 149"/>
                  <a:gd name="T81" fmla="*/ 6 h 216"/>
                  <a:gd name="T82" fmla="*/ 139 w 149"/>
                  <a:gd name="T83" fmla="*/ 20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16">
                    <a:moveTo>
                      <a:pt x="140" y="8"/>
                    </a:moveTo>
                    <a:cubicBezTo>
                      <a:pt x="141" y="8"/>
                      <a:pt x="141" y="6"/>
                      <a:pt x="140" y="6"/>
                    </a:cubicBezTo>
                    <a:cubicBezTo>
                      <a:pt x="133" y="2"/>
                      <a:pt x="126" y="3"/>
                      <a:pt x="118" y="3"/>
                    </a:cubicBezTo>
                    <a:cubicBezTo>
                      <a:pt x="106" y="2"/>
                      <a:pt x="93" y="2"/>
                      <a:pt x="80" y="2"/>
                    </a:cubicBezTo>
                    <a:cubicBezTo>
                      <a:pt x="56" y="1"/>
                      <a:pt x="32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6" y="0"/>
                      <a:pt x="6" y="1"/>
                    </a:cubicBezTo>
                    <a:cubicBezTo>
                      <a:pt x="0" y="34"/>
                      <a:pt x="4" y="70"/>
                      <a:pt x="4" y="104"/>
                    </a:cubicBezTo>
                    <a:cubicBezTo>
                      <a:pt x="4" y="116"/>
                      <a:pt x="4" y="129"/>
                      <a:pt x="5" y="141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3" y="142"/>
                      <a:pt x="4" y="142"/>
                      <a:pt x="5" y="142"/>
                    </a:cubicBezTo>
                    <a:cubicBezTo>
                      <a:pt x="5" y="147"/>
                      <a:pt x="5" y="151"/>
                      <a:pt x="5" y="155"/>
                    </a:cubicBezTo>
                    <a:cubicBezTo>
                      <a:pt x="5" y="172"/>
                      <a:pt x="4" y="190"/>
                      <a:pt x="6" y="207"/>
                    </a:cubicBezTo>
                    <a:cubicBezTo>
                      <a:pt x="6" y="208"/>
                      <a:pt x="7" y="208"/>
                      <a:pt x="7" y="208"/>
                    </a:cubicBezTo>
                    <a:cubicBezTo>
                      <a:pt x="7" y="209"/>
                      <a:pt x="7" y="210"/>
                      <a:pt x="8" y="210"/>
                    </a:cubicBezTo>
                    <a:cubicBezTo>
                      <a:pt x="51" y="216"/>
                      <a:pt x="97" y="214"/>
                      <a:pt x="140" y="213"/>
                    </a:cubicBezTo>
                    <a:cubicBezTo>
                      <a:pt x="142" y="213"/>
                      <a:pt x="142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9" y="144"/>
                      <a:pt x="144" y="75"/>
                      <a:pt x="140" y="8"/>
                    </a:cubicBezTo>
                    <a:close/>
                    <a:moveTo>
                      <a:pt x="139" y="209"/>
                    </a:moveTo>
                    <a:cubicBezTo>
                      <a:pt x="96" y="210"/>
                      <a:pt x="52" y="206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10" y="205"/>
                      <a:pt x="10" y="203"/>
                      <a:pt x="10" y="202"/>
                    </a:cubicBezTo>
                    <a:cubicBezTo>
                      <a:pt x="43" y="201"/>
                      <a:pt x="75" y="201"/>
                      <a:pt x="108" y="202"/>
                    </a:cubicBezTo>
                    <a:cubicBezTo>
                      <a:pt x="109" y="202"/>
                      <a:pt x="109" y="201"/>
                      <a:pt x="108" y="201"/>
                    </a:cubicBezTo>
                    <a:cubicBezTo>
                      <a:pt x="76" y="198"/>
                      <a:pt x="43" y="198"/>
                      <a:pt x="10" y="200"/>
                    </a:cubicBezTo>
                    <a:cubicBezTo>
                      <a:pt x="10" y="197"/>
                      <a:pt x="10" y="193"/>
                      <a:pt x="10" y="190"/>
                    </a:cubicBezTo>
                    <a:cubicBezTo>
                      <a:pt x="33" y="191"/>
                      <a:pt x="55" y="192"/>
                      <a:pt x="78" y="190"/>
                    </a:cubicBezTo>
                    <a:cubicBezTo>
                      <a:pt x="78" y="189"/>
                      <a:pt x="78" y="188"/>
                      <a:pt x="78" y="188"/>
                    </a:cubicBezTo>
                    <a:cubicBezTo>
                      <a:pt x="55" y="189"/>
                      <a:pt x="33" y="190"/>
                      <a:pt x="10" y="189"/>
                    </a:cubicBezTo>
                    <a:cubicBezTo>
                      <a:pt x="10" y="184"/>
                      <a:pt x="10" y="179"/>
                      <a:pt x="10" y="174"/>
                    </a:cubicBezTo>
                    <a:cubicBezTo>
                      <a:pt x="43" y="174"/>
                      <a:pt x="76" y="173"/>
                      <a:pt x="109" y="171"/>
                    </a:cubicBezTo>
                    <a:cubicBezTo>
                      <a:pt x="110" y="171"/>
                      <a:pt x="110" y="170"/>
                      <a:pt x="109" y="170"/>
                    </a:cubicBezTo>
                    <a:cubicBezTo>
                      <a:pt x="76" y="170"/>
                      <a:pt x="43" y="171"/>
                      <a:pt x="10" y="173"/>
                    </a:cubicBezTo>
                    <a:cubicBezTo>
                      <a:pt x="10" y="169"/>
                      <a:pt x="10" y="164"/>
                      <a:pt x="10" y="160"/>
                    </a:cubicBezTo>
                    <a:cubicBezTo>
                      <a:pt x="28" y="160"/>
                      <a:pt x="46" y="159"/>
                      <a:pt x="64" y="158"/>
                    </a:cubicBezTo>
                    <a:cubicBezTo>
                      <a:pt x="65" y="158"/>
                      <a:pt x="65" y="157"/>
                      <a:pt x="64" y="157"/>
                    </a:cubicBezTo>
                    <a:cubicBezTo>
                      <a:pt x="46" y="157"/>
                      <a:pt x="28" y="158"/>
                      <a:pt x="10" y="159"/>
                    </a:cubicBezTo>
                    <a:cubicBezTo>
                      <a:pt x="10" y="158"/>
                      <a:pt x="10" y="156"/>
                      <a:pt x="10" y="155"/>
                    </a:cubicBezTo>
                    <a:cubicBezTo>
                      <a:pt x="10" y="151"/>
                      <a:pt x="10" y="147"/>
                      <a:pt x="10" y="142"/>
                    </a:cubicBezTo>
                    <a:cubicBezTo>
                      <a:pt x="40" y="144"/>
                      <a:pt x="70" y="146"/>
                      <a:pt x="101" y="145"/>
                    </a:cubicBezTo>
                    <a:cubicBezTo>
                      <a:pt x="102" y="145"/>
                      <a:pt x="101" y="144"/>
                      <a:pt x="101" y="144"/>
                    </a:cubicBezTo>
                    <a:cubicBezTo>
                      <a:pt x="70" y="142"/>
                      <a:pt x="40" y="141"/>
                      <a:pt x="10" y="141"/>
                    </a:cubicBezTo>
                    <a:cubicBezTo>
                      <a:pt x="10" y="137"/>
                      <a:pt x="10" y="132"/>
                      <a:pt x="10" y="128"/>
                    </a:cubicBezTo>
                    <a:cubicBezTo>
                      <a:pt x="28" y="130"/>
                      <a:pt x="49" y="131"/>
                      <a:pt x="68" y="129"/>
                    </a:cubicBezTo>
                    <a:cubicBezTo>
                      <a:pt x="68" y="129"/>
                      <a:pt x="68" y="128"/>
                      <a:pt x="68" y="128"/>
                    </a:cubicBezTo>
                    <a:cubicBezTo>
                      <a:pt x="49" y="127"/>
                      <a:pt x="29" y="127"/>
                      <a:pt x="10" y="127"/>
                    </a:cubicBezTo>
                    <a:cubicBezTo>
                      <a:pt x="10" y="123"/>
                      <a:pt x="10" y="118"/>
                      <a:pt x="10" y="114"/>
                    </a:cubicBezTo>
                    <a:cubicBezTo>
                      <a:pt x="42" y="115"/>
                      <a:pt x="75" y="116"/>
                      <a:pt x="108" y="114"/>
                    </a:cubicBezTo>
                    <a:cubicBezTo>
                      <a:pt x="109" y="114"/>
                      <a:pt x="109" y="113"/>
                      <a:pt x="108" y="113"/>
                    </a:cubicBezTo>
                    <a:cubicBezTo>
                      <a:pt x="75" y="113"/>
                      <a:pt x="42" y="114"/>
                      <a:pt x="10" y="113"/>
                    </a:cubicBezTo>
                    <a:cubicBezTo>
                      <a:pt x="10" y="109"/>
                      <a:pt x="10" y="105"/>
                      <a:pt x="10" y="101"/>
                    </a:cubicBezTo>
                    <a:cubicBezTo>
                      <a:pt x="26" y="102"/>
                      <a:pt x="43" y="103"/>
                      <a:pt x="59" y="102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43" y="99"/>
                      <a:pt x="26" y="100"/>
                      <a:pt x="10" y="100"/>
                    </a:cubicBezTo>
                    <a:cubicBezTo>
                      <a:pt x="10" y="96"/>
                      <a:pt x="10" y="92"/>
                      <a:pt x="10" y="89"/>
                    </a:cubicBezTo>
                    <a:cubicBezTo>
                      <a:pt x="34" y="90"/>
                      <a:pt x="59" y="92"/>
                      <a:pt x="84" y="92"/>
                    </a:cubicBezTo>
                    <a:cubicBezTo>
                      <a:pt x="85" y="92"/>
                      <a:pt x="85" y="91"/>
                      <a:pt x="84" y="91"/>
                    </a:cubicBezTo>
                    <a:cubicBezTo>
                      <a:pt x="59" y="88"/>
                      <a:pt x="34" y="87"/>
                      <a:pt x="10" y="87"/>
                    </a:cubicBezTo>
                    <a:cubicBezTo>
                      <a:pt x="10" y="84"/>
                      <a:pt x="10" y="80"/>
                      <a:pt x="10" y="76"/>
                    </a:cubicBezTo>
                    <a:cubicBezTo>
                      <a:pt x="37" y="76"/>
                      <a:pt x="63" y="78"/>
                      <a:pt x="90" y="80"/>
                    </a:cubicBezTo>
                    <a:cubicBezTo>
                      <a:pt x="91" y="80"/>
                      <a:pt x="91" y="78"/>
                      <a:pt x="90" y="78"/>
                    </a:cubicBezTo>
                    <a:cubicBezTo>
                      <a:pt x="63" y="75"/>
                      <a:pt x="37" y="75"/>
                      <a:pt x="10" y="75"/>
                    </a:cubicBezTo>
                    <a:cubicBezTo>
                      <a:pt x="10" y="71"/>
                      <a:pt x="10" y="67"/>
                      <a:pt x="10" y="64"/>
                    </a:cubicBezTo>
                    <a:cubicBezTo>
                      <a:pt x="26" y="63"/>
                      <a:pt x="41" y="63"/>
                      <a:pt x="57" y="64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41" y="61"/>
                      <a:pt x="26" y="61"/>
                      <a:pt x="10" y="62"/>
                    </a:cubicBezTo>
                    <a:cubicBezTo>
                      <a:pt x="11" y="58"/>
                      <a:pt x="11" y="54"/>
                      <a:pt x="11" y="50"/>
                    </a:cubicBezTo>
                    <a:cubicBezTo>
                      <a:pt x="36" y="51"/>
                      <a:pt x="61" y="53"/>
                      <a:pt x="86" y="53"/>
                    </a:cubicBezTo>
                    <a:cubicBezTo>
                      <a:pt x="87" y="53"/>
                      <a:pt x="87" y="52"/>
                      <a:pt x="86" y="52"/>
                    </a:cubicBezTo>
                    <a:cubicBezTo>
                      <a:pt x="61" y="49"/>
                      <a:pt x="36" y="48"/>
                      <a:pt x="11" y="49"/>
                    </a:cubicBezTo>
                    <a:cubicBezTo>
                      <a:pt x="11" y="45"/>
                      <a:pt x="11" y="42"/>
                      <a:pt x="11" y="39"/>
                    </a:cubicBezTo>
                    <a:cubicBezTo>
                      <a:pt x="27" y="39"/>
                      <a:pt x="42" y="40"/>
                      <a:pt x="58" y="41"/>
                    </a:cubicBezTo>
                    <a:cubicBezTo>
                      <a:pt x="59" y="41"/>
                      <a:pt x="59" y="40"/>
                      <a:pt x="59" y="40"/>
                    </a:cubicBezTo>
                    <a:cubicBezTo>
                      <a:pt x="43" y="38"/>
                      <a:pt x="27" y="37"/>
                      <a:pt x="11" y="37"/>
                    </a:cubicBezTo>
                    <a:cubicBezTo>
                      <a:pt x="11" y="32"/>
                      <a:pt x="11" y="27"/>
                      <a:pt x="10" y="22"/>
                    </a:cubicBezTo>
                    <a:cubicBezTo>
                      <a:pt x="38" y="23"/>
                      <a:pt x="67" y="25"/>
                      <a:pt x="95" y="26"/>
                    </a:cubicBezTo>
                    <a:cubicBezTo>
                      <a:pt x="95" y="26"/>
                      <a:pt x="96" y="25"/>
                      <a:pt x="95" y="24"/>
                    </a:cubicBezTo>
                    <a:cubicBezTo>
                      <a:pt x="67" y="20"/>
                      <a:pt x="38" y="20"/>
                      <a:pt x="10" y="21"/>
                    </a:cubicBezTo>
                    <a:cubicBezTo>
                      <a:pt x="10" y="15"/>
                      <a:pt x="9" y="10"/>
                      <a:pt x="9" y="4"/>
                    </a:cubicBezTo>
                    <a:cubicBezTo>
                      <a:pt x="29" y="6"/>
                      <a:pt x="51" y="6"/>
                      <a:pt x="72" y="6"/>
                    </a:cubicBezTo>
                    <a:cubicBezTo>
                      <a:pt x="93" y="7"/>
                      <a:pt x="116" y="5"/>
                      <a:pt x="137" y="8"/>
                    </a:cubicBezTo>
                    <a:cubicBezTo>
                      <a:pt x="142" y="75"/>
                      <a:pt x="137" y="142"/>
                      <a:pt x="139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B2A3CE6-B756-44E8-AF76-A7F018A524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0" y="2460148"/>
                <a:ext cx="77637" cy="66982"/>
              </a:xfrm>
              <a:custGeom>
                <a:avLst/>
                <a:gdLst>
                  <a:gd name="T0" fmla="*/ 18 w 35"/>
                  <a:gd name="T1" fmla="*/ 2 h 32"/>
                  <a:gd name="T2" fmla="*/ 18 w 35"/>
                  <a:gd name="T3" fmla="*/ 2 h 32"/>
                  <a:gd name="T4" fmla="*/ 2 w 35"/>
                  <a:gd name="T5" fmla="*/ 14 h 32"/>
                  <a:gd name="T6" fmla="*/ 15 w 35"/>
                  <a:gd name="T7" fmla="*/ 31 h 32"/>
                  <a:gd name="T8" fmla="*/ 34 w 35"/>
                  <a:gd name="T9" fmla="*/ 17 h 32"/>
                  <a:gd name="T10" fmla="*/ 18 w 35"/>
                  <a:gd name="T11" fmla="*/ 2 h 32"/>
                  <a:gd name="T12" fmla="*/ 27 w 35"/>
                  <a:gd name="T13" fmla="*/ 21 h 32"/>
                  <a:gd name="T14" fmla="*/ 12 w 35"/>
                  <a:gd name="T15" fmla="*/ 26 h 32"/>
                  <a:gd name="T16" fmla="*/ 7 w 35"/>
                  <a:gd name="T17" fmla="*/ 12 h 32"/>
                  <a:gd name="T18" fmla="*/ 17 w 35"/>
                  <a:gd name="T19" fmla="*/ 4 h 32"/>
                  <a:gd name="T20" fmla="*/ 19 w 35"/>
                  <a:gd name="T21" fmla="*/ 5 h 32"/>
                  <a:gd name="T22" fmla="*/ 27 w 35"/>
                  <a:gd name="T2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2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1" y="2"/>
                      <a:pt x="3" y="6"/>
                      <a:pt x="2" y="14"/>
                    </a:cubicBezTo>
                    <a:cubicBezTo>
                      <a:pt x="0" y="22"/>
                      <a:pt x="7" y="31"/>
                      <a:pt x="15" y="31"/>
                    </a:cubicBezTo>
                    <a:cubicBezTo>
                      <a:pt x="24" y="32"/>
                      <a:pt x="32" y="25"/>
                      <a:pt x="34" y="17"/>
                    </a:cubicBezTo>
                    <a:cubicBezTo>
                      <a:pt x="35" y="8"/>
                      <a:pt x="28" y="0"/>
                      <a:pt x="18" y="2"/>
                    </a:cubicBezTo>
                    <a:close/>
                    <a:moveTo>
                      <a:pt x="27" y="21"/>
                    </a:moveTo>
                    <a:cubicBezTo>
                      <a:pt x="24" y="26"/>
                      <a:pt x="18" y="29"/>
                      <a:pt x="12" y="26"/>
                    </a:cubicBezTo>
                    <a:cubicBezTo>
                      <a:pt x="7" y="24"/>
                      <a:pt x="4" y="17"/>
                      <a:pt x="7" y="12"/>
                    </a:cubicBezTo>
                    <a:cubicBezTo>
                      <a:pt x="9" y="8"/>
                      <a:pt x="13" y="6"/>
                      <a:pt x="17" y="4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8" y="4"/>
                      <a:pt x="31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29394E92-E52B-4BA5-BA3A-EE463FC63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4508" y="1933429"/>
                <a:ext cx="117217" cy="35014"/>
              </a:xfrm>
              <a:custGeom>
                <a:avLst/>
                <a:gdLst>
                  <a:gd name="T0" fmla="*/ 46 w 52"/>
                  <a:gd name="T1" fmla="*/ 3 h 17"/>
                  <a:gd name="T2" fmla="*/ 25 w 52"/>
                  <a:gd name="T3" fmla="*/ 2 h 17"/>
                  <a:gd name="T4" fmla="*/ 10 w 52"/>
                  <a:gd name="T5" fmla="*/ 2 h 17"/>
                  <a:gd name="T6" fmla="*/ 4 w 52"/>
                  <a:gd name="T7" fmla="*/ 3 h 17"/>
                  <a:gd name="T8" fmla="*/ 0 w 52"/>
                  <a:gd name="T9" fmla="*/ 9 h 17"/>
                  <a:gd name="T10" fmla="*/ 3 w 52"/>
                  <a:gd name="T11" fmla="*/ 15 h 17"/>
                  <a:gd name="T12" fmla="*/ 6 w 52"/>
                  <a:gd name="T13" fmla="*/ 16 h 17"/>
                  <a:gd name="T14" fmla="*/ 44 w 52"/>
                  <a:gd name="T15" fmla="*/ 17 h 17"/>
                  <a:gd name="T16" fmla="*/ 45 w 52"/>
                  <a:gd name="T17" fmla="*/ 17 h 17"/>
                  <a:gd name="T18" fmla="*/ 51 w 52"/>
                  <a:gd name="T19" fmla="*/ 11 h 17"/>
                  <a:gd name="T20" fmla="*/ 46 w 52"/>
                  <a:gd name="T21" fmla="*/ 3 h 17"/>
                  <a:gd name="T22" fmla="*/ 45 w 52"/>
                  <a:gd name="T23" fmla="*/ 14 h 17"/>
                  <a:gd name="T24" fmla="*/ 44 w 52"/>
                  <a:gd name="T25" fmla="*/ 14 h 17"/>
                  <a:gd name="T26" fmla="*/ 9 w 52"/>
                  <a:gd name="T27" fmla="*/ 14 h 17"/>
                  <a:gd name="T28" fmla="*/ 8 w 52"/>
                  <a:gd name="T29" fmla="*/ 13 h 17"/>
                  <a:gd name="T30" fmla="*/ 6 w 52"/>
                  <a:gd name="T31" fmla="*/ 11 h 17"/>
                  <a:gd name="T32" fmla="*/ 5 w 52"/>
                  <a:gd name="T33" fmla="*/ 8 h 17"/>
                  <a:gd name="T34" fmla="*/ 10 w 52"/>
                  <a:gd name="T35" fmla="*/ 5 h 17"/>
                  <a:gd name="T36" fmla="*/ 25 w 52"/>
                  <a:gd name="T37" fmla="*/ 6 h 17"/>
                  <a:gd name="T38" fmla="*/ 45 w 52"/>
                  <a:gd name="T39" fmla="*/ 6 h 17"/>
                  <a:gd name="T40" fmla="*/ 47 w 52"/>
                  <a:gd name="T41" fmla="*/ 10 h 17"/>
                  <a:gd name="T42" fmla="*/ 45 w 52"/>
                  <a:gd name="T4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7">
                    <a:moveTo>
                      <a:pt x="46" y="3"/>
                    </a:moveTo>
                    <a:cubicBezTo>
                      <a:pt x="39" y="3"/>
                      <a:pt x="32" y="2"/>
                      <a:pt x="25" y="2"/>
                    </a:cubicBezTo>
                    <a:cubicBezTo>
                      <a:pt x="20" y="1"/>
                      <a:pt x="15" y="0"/>
                      <a:pt x="10" y="2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1" y="14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9" y="17"/>
                      <a:pt x="32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8" y="17"/>
                      <a:pt x="51" y="15"/>
                      <a:pt x="51" y="11"/>
                    </a:cubicBezTo>
                    <a:cubicBezTo>
                      <a:pt x="52" y="8"/>
                      <a:pt x="50" y="2"/>
                      <a:pt x="46" y="3"/>
                    </a:cubicBezTo>
                    <a:close/>
                    <a:moveTo>
                      <a:pt x="45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32" y="13"/>
                      <a:pt x="20" y="13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6" y="12"/>
                      <a:pt x="6" y="11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6" y="6"/>
                      <a:pt x="8" y="6"/>
                      <a:pt x="10" y="5"/>
                    </a:cubicBezTo>
                    <a:cubicBezTo>
                      <a:pt x="15" y="7"/>
                      <a:pt x="20" y="6"/>
                      <a:pt x="25" y="6"/>
                    </a:cubicBezTo>
                    <a:cubicBezTo>
                      <a:pt x="32" y="6"/>
                      <a:pt x="38" y="6"/>
                      <a:pt x="45" y="6"/>
                    </a:cubicBezTo>
                    <a:cubicBezTo>
                      <a:pt x="46" y="8"/>
                      <a:pt x="48" y="8"/>
                      <a:pt x="47" y="10"/>
                    </a:cubicBezTo>
                    <a:cubicBezTo>
                      <a:pt x="47" y="12"/>
                      <a:pt x="46" y="13"/>
                      <a:pt x="4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778E9615-7D61-4DE2-9156-A6A9A3F4E5B7}"/>
                </a:ext>
              </a:extLst>
            </p:cNvPr>
            <p:cNvGrpSpPr/>
            <p:nvPr/>
          </p:nvGrpSpPr>
          <p:grpSpPr>
            <a:xfrm>
              <a:off x="1584820" y="3810436"/>
              <a:ext cx="1312231" cy="447559"/>
              <a:chOff x="1539915" y="4146867"/>
              <a:chExt cx="1312231" cy="447559"/>
            </a:xfrm>
            <a:solidFill>
              <a:schemeClr val="bg1"/>
            </a:solidFill>
          </p:grpSpPr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43F05C44-772B-4238-9C84-4B1579F19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915" y="4146867"/>
                <a:ext cx="478005" cy="252703"/>
              </a:xfrm>
              <a:custGeom>
                <a:avLst/>
                <a:gdLst>
                  <a:gd name="T0" fmla="*/ 210 w 213"/>
                  <a:gd name="T1" fmla="*/ 107 h 122"/>
                  <a:gd name="T2" fmla="*/ 211 w 213"/>
                  <a:gd name="T3" fmla="*/ 105 h 122"/>
                  <a:gd name="T4" fmla="*/ 206 w 213"/>
                  <a:gd name="T5" fmla="*/ 7 h 122"/>
                  <a:gd name="T6" fmla="*/ 206 w 213"/>
                  <a:gd name="T7" fmla="*/ 4 h 122"/>
                  <a:gd name="T8" fmla="*/ 206 w 213"/>
                  <a:gd name="T9" fmla="*/ 4 h 122"/>
                  <a:gd name="T10" fmla="*/ 205 w 213"/>
                  <a:gd name="T11" fmla="*/ 2 h 122"/>
                  <a:gd name="T12" fmla="*/ 202 w 213"/>
                  <a:gd name="T13" fmla="*/ 0 h 122"/>
                  <a:gd name="T14" fmla="*/ 101 w 213"/>
                  <a:gd name="T15" fmla="*/ 4 h 122"/>
                  <a:gd name="T16" fmla="*/ 54 w 213"/>
                  <a:gd name="T17" fmla="*/ 4 h 122"/>
                  <a:gd name="T18" fmla="*/ 6 w 213"/>
                  <a:gd name="T19" fmla="*/ 5 h 122"/>
                  <a:gd name="T20" fmla="*/ 4 w 213"/>
                  <a:gd name="T21" fmla="*/ 7 h 122"/>
                  <a:gd name="T22" fmla="*/ 2 w 213"/>
                  <a:gd name="T23" fmla="*/ 24 h 122"/>
                  <a:gd name="T24" fmla="*/ 1 w 213"/>
                  <a:gd name="T25" fmla="*/ 53 h 122"/>
                  <a:gd name="T26" fmla="*/ 1 w 213"/>
                  <a:gd name="T27" fmla="*/ 109 h 122"/>
                  <a:gd name="T28" fmla="*/ 2 w 213"/>
                  <a:gd name="T29" fmla="*/ 112 h 122"/>
                  <a:gd name="T30" fmla="*/ 3 w 213"/>
                  <a:gd name="T31" fmla="*/ 112 h 122"/>
                  <a:gd name="T32" fmla="*/ 4 w 213"/>
                  <a:gd name="T33" fmla="*/ 116 h 122"/>
                  <a:gd name="T34" fmla="*/ 136 w 213"/>
                  <a:gd name="T35" fmla="*/ 120 h 122"/>
                  <a:gd name="T36" fmla="*/ 201 w 213"/>
                  <a:gd name="T37" fmla="*/ 117 h 122"/>
                  <a:gd name="T38" fmla="*/ 210 w 213"/>
                  <a:gd name="T39" fmla="*/ 107 h 122"/>
                  <a:gd name="T40" fmla="*/ 8 w 213"/>
                  <a:gd name="T41" fmla="*/ 9 h 122"/>
                  <a:gd name="T42" fmla="*/ 51 w 213"/>
                  <a:gd name="T43" fmla="*/ 10 h 122"/>
                  <a:gd name="T44" fmla="*/ 101 w 213"/>
                  <a:gd name="T45" fmla="*/ 10 h 122"/>
                  <a:gd name="T46" fmla="*/ 196 w 213"/>
                  <a:gd name="T47" fmla="*/ 7 h 122"/>
                  <a:gd name="T48" fmla="*/ 154 w 213"/>
                  <a:gd name="T49" fmla="*/ 41 h 122"/>
                  <a:gd name="T50" fmla="*/ 106 w 213"/>
                  <a:gd name="T51" fmla="*/ 69 h 122"/>
                  <a:gd name="T52" fmla="*/ 55 w 213"/>
                  <a:gd name="T53" fmla="*/ 40 h 122"/>
                  <a:gd name="T54" fmla="*/ 8 w 213"/>
                  <a:gd name="T55" fmla="*/ 10 h 122"/>
                  <a:gd name="T56" fmla="*/ 8 w 213"/>
                  <a:gd name="T57" fmla="*/ 9 h 122"/>
                  <a:gd name="T58" fmla="*/ 8 w 213"/>
                  <a:gd name="T59" fmla="*/ 14 h 122"/>
                  <a:gd name="T60" fmla="*/ 60 w 213"/>
                  <a:gd name="T61" fmla="*/ 50 h 122"/>
                  <a:gd name="T62" fmla="*/ 61 w 213"/>
                  <a:gd name="T63" fmla="*/ 51 h 122"/>
                  <a:gd name="T64" fmla="*/ 7 w 213"/>
                  <a:gd name="T65" fmla="*/ 106 h 122"/>
                  <a:gd name="T66" fmla="*/ 8 w 213"/>
                  <a:gd name="T67" fmla="*/ 56 h 122"/>
                  <a:gd name="T68" fmla="*/ 8 w 213"/>
                  <a:gd name="T69" fmla="*/ 14 h 122"/>
                  <a:gd name="T70" fmla="*/ 157 w 213"/>
                  <a:gd name="T71" fmla="*/ 112 h 122"/>
                  <a:gd name="T72" fmla="*/ 106 w 213"/>
                  <a:gd name="T73" fmla="*/ 113 h 122"/>
                  <a:gd name="T74" fmla="*/ 10 w 213"/>
                  <a:gd name="T75" fmla="*/ 110 h 122"/>
                  <a:gd name="T76" fmla="*/ 66 w 213"/>
                  <a:gd name="T77" fmla="*/ 54 h 122"/>
                  <a:gd name="T78" fmla="*/ 92 w 213"/>
                  <a:gd name="T79" fmla="*/ 71 h 122"/>
                  <a:gd name="T80" fmla="*/ 108 w 213"/>
                  <a:gd name="T81" fmla="*/ 78 h 122"/>
                  <a:gd name="T82" fmla="*/ 126 w 213"/>
                  <a:gd name="T83" fmla="*/ 69 h 122"/>
                  <a:gd name="T84" fmla="*/ 143 w 213"/>
                  <a:gd name="T85" fmla="*/ 57 h 122"/>
                  <a:gd name="T86" fmla="*/ 143 w 213"/>
                  <a:gd name="T87" fmla="*/ 57 h 122"/>
                  <a:gd name="T88" fmla="*/ 197 w 213"/>
                  <a:gd name="T89" fmla="*/ 109 h 122"/>
                  <a:gd name="T90" fmla="*/ 157 w 213"/>
                  <a:gd name="T91" fmla="*/ 112 h 122"/>
                  <a:gd name="T92" fmla="*/ 203 w 213"/>
                  <a:gd name="T93" fmla="*/ 106 h 122"/>
                  <a:gd name="T94" fmla="*/ 146 w 213"/>
                  <a:gd name="T95" fmla="*/ 54 h 122"/>
                  <a:gd name="T96" fmla="*/ 153 w 213"/>
                  <a:gd name="T97" fmla="*/ 49 h 122"/>
                  <a:gd name="T98" fmla="*/ 201 w 213"/>
                  <a:gd name="T99" fmla="*/ 11 h 122"/>
                  <a:gd name="T100" fmla="*/ 204 w 213"/>
                  <a:gd name="T101" fmla="*/ 105 h 122"/>
                  <a:gd name="T102" fmla="*/ 203 w 213"/>
                  <a:gd name="T103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122">
                    <a:moveTo>
                      <a:pt x="210" y="107"/>
                    </a:moveTo>
                    <a:cubicBezTo>
                      <a:pt x="210" y="106"/>
                      <a:pt x="211" y="106"/>
                      <a:pt x="211" y="105"/>
                    </a:cubicBezTo>
                    <a:cubicBezTo>
                      <a:pt x="209" y="72"/>
                      <a:pt x="210" y="39"/>
                      <a:pt x="206" y="7"/>
                    </a:cubicBezTo>
                    <a:cubicBezTo>
                      <a:pt x="207" y="6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3"/>
                      <a:pt x="205" y="2"/>
                      <a:pt x="205" y="2"/>
                    </a:cubicBezTo>
                    <a:cubicBezTo>
                      <a:pt x="204" y="1"/>
                      <a:pt x="203" y="0"/>
                      <a:pt x="202" y="0"/>
                    </a:cubicBezTo>
                    <a:cubicBezTo>
                      <a:pt x="168" y="2"/>
                      <a:pt x="135" y="3"/>
                      <a:pt x="101" y="4"/>
                    </a:cubicBezTo>
                    <a:cubicBezTo>
                      <a:pt x="86" y="4"/>
                      <a:pt x="70" y="4"/>
                      <a:pt x="54" y="4"/>
                    </a:cubicBezTo>
                    <a:cubicBezTo>
                      <a:pt x="38" y="4"/>
                      <a:pt x="22" y="3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1" y="12"/>
                      <a:pt x="2" y="19"/>
                      <a:pt x="2" y="24"/>
                    </a:cubicBezTo>
                    <a:cubicBezTo>
                      <a:pt x="2" y="34"/>
                      <a:pt x="2" y="43"/>
                      <a:pt x="1" y="53"/>
                    </a:cubicBezTo>
                    <a:cubicBezTo>
                      <a:pt x="1" y="72"/>
                      <a:pt x="0" y="90"/>
                      <a:pt x="1" y="109"/>
                    </a:cubicBezTo>
                    <a:cubicBezTo>
                      <a:pt x="1" y="110"/>
                      <a:pt x="1" y="111"/>
                      <a:pt x="2" y="112"/>
                    </a:cubicBezTo>
                    <a:cubicBezTo>
                      <a:pt x="2" y="112"/>
                      <a:pt x="2" y="112"/>
                      <a:pt x="3" y="112"/>
                    </a:cubicBezTo>
                    <a:cubicBezTo>
                      <a:pt x="2" y="114"/>
                      <a:pt x="3" y="115"/>
                      <a:pt x="4" y="116"/>
                    </a:cubicBezTo>
                    <a:cubicBezTo>
                      <a:pt x="47" y="121"/>
                      <a:pt x="92" y="121"/>
                      <a:pt x="136" y="120"/>
                    </a:cubicBezTo>
                    <a:cubicBezTo>
                      <a:pt x="157" y="120"/>
                      <a:pt x="181" y="122"/>
                      <a:pt x="201" y="117"/>
                    </a:cubicBezTo>
                    <a:cubicBezTo>
                      <a:pt x="207" y="116"/>
                      <a:pt x="213" y="113"/>
                      <a:pt x="210" y="107"/>
                    </a:cubicBezTo>
                    <a:close/>
                    <a:moveTo>
                      <a:pt x="8" y="9"/>
                    </a:moveTo>
                    <a:cubicBezTo>
                      <a:pt x="22" y="11"/>
                      <a:pt x="37" y="10"/>
                      <a:pt x="51" y="10"/>
                    </a:cubicBezTo>
                    <a:cubicBezTo>
                      <a:pt x="68" y="10"/>
                      <a:pt x="85" y="10"/>
                      <a:pt x="101" y="10"/>
                    </a:cubicBezTo>
                    <a:cubicBezTo>
                      <a:pt x="133" y="9"/>
                      <a:pt x="165" y="8"/>
                      <a:pt x="196" y="7"/>
                    </a:cubicBezTo>
                    <a:cubicBezTo>
                      <a:pt x="183" y="19"/>
                      <a:pt x="169" y="30"/>
                      <a:pt x="154" y="41"/>
                    </a:cubicBezTo>
                    <a:cubicBezTo>
                      <a:pt x="141" y="51"/>
                      <a:pt x="123" y="69"/>
                      <a:pt x="106" y="69"/>
                    </a:cubicBezTo>
                    <a:cubicBezTo>
                      <a:pt x="89" y="68"/>
                      <a:pt x="70" y="50"/>
                      <a:pt x="55" y="40"/>
                    </a:cubicBezTo>
                    <a:cubicBezTo>
                      <a:pt x="40" y="30"/>
                      <a:pt x="24" y="19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  <a:moveTo>
                      <a:pt x="8" y="14"/>
                    </a:moveTo>
                    <a:cubicBezTo>
                      <a:pt x="24" y="27"/>
                      <a:pt x="42" y="38"/>
                      <a:pt x="60" y="50"/>
                    </a:cubicBezTo>
                    <a:cubicBezTo>
                      <a:pt x="60" y="50"/>
                      <a:pt x="60" y="50"/>
                      <a:pt x="61" y="51"/>
                    </a:cubicBezTo>
                    <a:cubicBezTo>
                      <a:pt x="43" y="69"/>
                      <a:pt x="24" y="87"/>
                      <a:pt x="7" y="106"/>
                    </a:cubicBezTo>
                    <a:cubicBezTo>
                      <a:pt x="7" y="89"/>
                      <a:pt x="7" y="73"/>
                      <a:pt x="8" y="56"/>
                    </a:cubicBezTo>
                    <a:cubicBezTo>
                      <a:pt x="8" y="43"/>
                      <a:pt x="7" y="28"/>
                      <a:pt x="8" y="14"/>
                    </a:cubicBezTo>
                    <a:close/>
                    <a:moveTo>
                      <a:pt x="157" y="112"/>
                    </a:moveTo>
                    <a:cubicBezTo>
                      <a:pt x="140" y="113"/>
                      <a:pt x="123" y="113"/>
                      <a:pt x="106" y="113"/>
                    </a:cubicBezTo>
                    <a:cubicBezTo>
                      <a:pt x="74" y="113"/>
                      <a:pt x="42" y="111"/>
                      <a:pt x="10" y="110"/>
                    </a:cubicBezTo>
                    <a:cubicBezTo>
                      <a:pt x="30" y="94"/>
                      <a:pt x="48" y="74"/>
                      <a:pt x="66" y="54"/>
                    </a:cubicBezTo>
                    <a:cubicBezTo>
                      <a:pt x="74" y="60"/>
                      <a:pt x="83" y="66"/>
                      <a:pt x="92" y="71"/>
                    </a:cubicBezTo>
                    <a:cubicBezTo>
                      <a:pt x="97" y="75"/>
                      <a:pt x="102" y="78"/>
                      <a:pt x="108" y="78"/>
                    </a:cubicBezTo>
                    <a:cubicBezTo>
                      <a:pt x="115" y="77"/>
                      <a:pt x="121" y="72"/>
                      <a:pt x="126" y="69"/>
                    </a:cubicBezTo>
                    <a:cubicBezTo>
                      <a:pt x="132" y="65"/>
                      <a:pt x="137" y="61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60" y="76"/>
                      <a:pt x="179" y="92"/>
                      <a:pt x="197" y="109"/>
                    </a:cubicBezTo>
                    <a:cubicBezTo>
                      <a:pt x="184" y="111"/>
                      <a:pt x="160" y="112"/>
                      <a:pt x="157" y="112"/>
                    </a:cubicBezTo>
                    <a:close/>
                    <a:moveTo>
                      <a:pt x="203" y="106"/>
                    </a:moveTo>
                    <a:cubicBezTo>
                      <a:pt x="184" y="89"/>
                      <a:pt x="166" y="70"/>
                      <a:pt x="146" y="54"/>
                    </a:cubicBezTo>
                    <a:cubicBezTo>
                      <a:pt x="148" y="53"/>
                      <a:pt x="151" y="51"/>
                      <a:pt x="153" y="49"/>
                    </a:cubicBezTo>
                    <a:cubicBezTo>
                      <a:pt x="169" y="37"/>
                      <a:pt x="185" y="25"/>
                      <a:pt x="201" y="11"/>
                    </a:cubicBezTo>
                    <a:cubicBezTo>
                      <a:pt x="200" y="43"/>
                      <a:pt x="203" y="74"/>
                      <a:pt x="204" y="105"/>
                    </a:cubicBezTo>
                    <a:cubicBezTo>
                      <a:pt x="204" y="105"/>
                      <a:pt x="203" y="106"/>
                      <a:pt x="20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3A7E3182-EF7A-434D-8A59-3955E3140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845" y="4181880"/>
                <a:ext cx="805301" cy="412546"/>
              </a:xfrm>
              <a:custGeom>
                <a:avLst/>
                <a:gdLst>
                  <a:gd name="T0" fmla="*/ 280 w 359"/>
                  <a:gd name="T1" fmla="*/ 116 h 199"/>
                  <a:gd name="T2" fmla="*/ 276 w 359"/>
                  <a:gd name="T3" fmla="*/ 115 h 199"/>
                  <a:gd name="T4" fmla="*/ 246 w 359"/>
                  <a:gd name="T5" fmla="*/ 57 h 199"/>
                  <a:gd name="T6" fmla="*/ 146 w 359"/>
                  <a:gd name="T7" fmla="*/ 39 h 199"/>
                  <a:gd name="T8" fmla="*/ 128 w 359"/>
                  <a:gd name="T9" fmla="*/ 45 h 199"/>
                  <a:gd name="T10" fmla="*/ 114 w 359"/>
                  <a:gd name="T11" fmla="*/ 28 h 199"/>
                  <a:gd name="T12" fmla="*/ 1 w 359"/>
                  <a:gd name="T13" fmla="*/ 45 h 199"/>
                  <a:gd name="T14" fmla="*/ 4 w 359"/>
                  <a:gd name="T15" fmla="*/ 47 h 199"/>
                  <a:gd name="T16" fmla="*/ 77 w 359"/>
                  <a:gd name="T17" fmla="*/ 18 h 199"/>
                  <a:gd name="T18" fmla="*/ 110 w 359"/>
                  <a:gd name="T19" fmla="*/ 35 h 199"/>
                  <a:gd name="T20" fmla="*/ 122 w 359"/>
                  <a:gd name="T21" fmla="*/ 48 h 199"/>
                  <a:gd name="T22" fmla="*/ 111 w 359"/>
                  <a:gd name="T23" fmla="*/ 58 h 199"/>
                  <a:gd name="T24" fmla="*/ 106 w 359"/>
                  <a:gd name="T25" fmla="*/ 68 h 199"/>
                  <a:gd name="T26" fmla="*/ 103 w 359"/>
                  <a:gd name="T27" fmla="*/ 76 h 199"/>
                  <a:gd name="T28" fmla="*/ 103 w 359"/>
                  <a:gd name="T29" fmla="*/ 80 h 199"/>
                  <a:gd name="T30" fmla="*/ 103 w 359"/>
                  <a:gd name="T31" fmla="*/ 81 h 199"/>
                  <a:gd name="T32" fmla="*/ 132 w 359"/>
                  <a:gd name="T33" fmla="*/ 81 h 199"/>
                  <a:gd name="T34" fmla="*/ 131 w 359"/>
                  <a:gd name="T35" fmla="*/ 51 h 199"/>
                  <a:gd name="T36" fmla="*/ 155 w 359"/>
                  <a:gd name="T37" fmla="*/ 45 h 199"/>
                  <a:gd name="T38" fmla="*/ 210 w 359"/>
                  <a:gd name="T39" fmla="*/ 49 h 199"/>
                  <a:gd name="T40" fmla="*/ 257 w 359"/>
                  <a:gd name="T41" fmla="*/ 84 h 199"/>
                  <a:gd name="T42" fmla="*/ 266 w 359"/>
                  <a:gd name="T43" fmla="*/ 108 h 199"/>
                  <a:gd name="T44" fmla="*/ 267 w 359"/>
                  <a:gd name="T45" fmla="*/ 114 h 199"/>
                  <a:gd name="T46" fmla="*/ 240 w 359"/>
                  <a:gd name="T47" fmla="*/ 120 h 199"/>
                  <a:gd name="T48" fmla="*/ 238 w 359"/>
                  <a:gd name="T49" fmla="*/ 120 h 199"/>
                  <a:gd name="T50" fmla="*/ 231 w 359"/>
                  <a:gd name="T51" fmla="*/ 124 h 199"/>
                  <a:gd name="T52" fmla="*/ 227 w 359"/>
                  <a:gd name="T53" fmla="*/ 130 h 199"/>
                  <a:gd name="T54" fmla="*/ 236 w 359"/>
                  <a:gd name="T55" fmla="*/ 153 h 199"/>
                  <a:gd name="T56" fmla="*/ 268 w 359"/>
                  <a:gd name="T57" fmla="*/ 142 h 199"/>
                  <a:gd name="T58" fmla="*/ 276 w 359"/>
                  <a:gd name="T59" fmla="*/ 121 h 199"/>
                  <a:gd name="T60" fmla="*/ 276 w 359"/>
                  <a:gd name="T61" fmla="*/ 121 h 199"/>
                  <a:gd name="T62" fmla="*/ 308 w 359"/>
                  <a:gd name="T63" fmla="*/ 133 h 199"/>
                  <a:gd name="T64" fmla="*/ 338 w 359"/>
                  <a:gd name="T65" fmla="*/ 194 h 199"/>
                  <a:gd name="T66" fmla="*/ 342 w 359"/>
                  <a:gd name="T67" fmla="*/ 196 h 199"/>
                  <a:gd name="T68" fmla="*/ 280 w 359"/>
                  <a:gd name="T69" fmla="*/ 116 h 199"/>
                  <a:gd name="T70" fmla="*/ 111 w 359"/>
                  <a:gd name="T71" fmla="*/ 82 h 199"/>
                  <a:gd name="T72" fmla="*/ 125 w 359"/>
                  <a:gd name="T73" fmla="*/ 54 h 199"/>
                  <a:gd name="T74" fmla="*/ 129 w 359"/>
                  <a:gd name="T75" fmla="*/ 68 h 199"/>
                  <a:gd name="T76" fmla="*/ 111 w 359"/>
                  <a:gd name="T77" fmla="*/ 82 h 199"/>
                  <a:gd name="T78" fmla="*/ 263 w 359"/>
                  <a:gd name="T79" fmla="*/ 134 h 199"/>
                  <a:gd name="T80" fmla="*/ 259 w 359"/>
                  <a:gd name="T81" fmla="*/ 140 h 199"/>
                  <a:gd name="T82" fmla="*/ 242 w 359"/>
                  <a:gd name="T83" fmla="*/ 142 h 199"/>
                  <a:gd name="T84" fmla="*/ 251 w 359"/>
                  <a:gd name="T85" fmla="*/ 122 h 199"/>
                  <a:gd name="T86" fmla="*/ 262 w 359"/>
                  <a:gd name="T87" fmla="*/ 120 h 199"/>
                  <a:gd name="T88" fmla="*/ 267 w 359"/>
                  <a:gd name="T89" fmla="*/ 120 h 199"/>
                  <a:gd name="T90" fmla="*/ 263 w 359"/>
                  <a:gd name="T91" fmla="*/ 1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9" h="199">
                    <a:moveTo>
                      <a:pt x="280" y="116"/>
                    </a:moveTo>
                    <a:cubicBezTo>
                      <a:pt x="279" y="115"/>
                      <a:pt x="278" y="115"/>
                      <a:pt x="276" y="115"/>
                    </a:cubicBezTo>
                    <a:cubicBezTo>
                      <a:pt x="276" y="93"/>
                      <a:pt x="261" y="69"/>
                      <a:pt x="246" y="57"/>
                    </a:cubicBezTo>
                    <a:cubicBezTo>
                      <a:pt x="219" y="36"/>
                      <a:pt x="178" y="33"/>
                      <a:pt x="146" y="39"/>
                    </a:cubicBezTo>
                    <a:cubicBezTo>
                      <a:pt x="140" y="40"/>
                      <a:pt x="134" y="42"/>
                      <a:pt x="128" y="45"/>
                    </a:cubicBezTo>
                    <a:cubicBezTo>
                      <a:pt x="124" y="38"/>
                      <a:pt x="119" y="33"/>
                      <a:pt x="114" y="28"/>
                    </a:cubicBezTo>
                    <a:cubicBezTo>
                      <a:pt x="80" y="0"/>
                      <a:pt x="23" y="4"/>
                      <a:pt x="1" y="45"/>
                    </a:cubicBezTo>
                    <a:cubicBezTo>
                      <a:pt x="0" y="47"/>
                      <a:pt x="2" y="49"/>
                      <a:pt x="4" y="47"/>
                    </a:cubicBezTo>
                    <a:cubicBezTo>
                      <a:pt x="23" y="26"/>
                      <a:pt x="48" y="11"/>
                      <a:pt x="77" y="18"/>
                    </a:cubicBezTo>
                    <a:cubicBezTo>
                      <a:pt x="90" y="20"/>
                      <a:pt x="101" y="26"/>
                      <a:pt x="110" y="35"/>
                    </a:cubicBezTo>
                    <a:cubicBezTo>
                      <a:pt x="115" y="39"/>
                      <a:pt x="119" y="43"/>
                      <a:pt x="122" y="48"/>
                    </a:cubicBezTo>
                    <a:cubicBezTo>
                      <a:pt x="118" y="51"/>
                      <a:pt x="114" y="54"/>
                      <a:pt x="111" y="58"/>
                    </a:cubicBezTo>
                    <a:cubicBezTo>
                      <a:pt x="109" y="61"/>
                      <a:pt x="107" y="64"/>
                      <a:pt x="106" y="68"/>
                    </a:cubicBezTo>
                    <a:cubicBezTo>
                      <a:pt x="104" y="70"/>
                      <a:pt x="103" y="73"/>
                      <a:pt x="103" y="76"/>
                    </a:cubicBezTo>
                    <a:cubicBezTo>
                      <a:pt x="103" y="77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1"/>
                    </a:cubicBezTo>
                    <a:cubicBezTo>
                      <a:pt x="108" y="93"/>
                      <a:pt x="125" y="92"/>
                      <a:pt x="132" y="81"/>
                    </a:cubicBezTo>
                    <a:cubicBezTo>
                      <a:pt x="138" y="72"/>
                      <a:pt x="136" y="61"/>
                      <a:pt x="131" y="51"/>
                    </a:cubicBezTo>
                    <a:cubicBezTo>
                      <a:pt x="140" y="47"/>
                      <a:pt x="148" y="46"/>
                      <a:pt x="155" y="45"/>
                    </a:cubicBezTo>
                    <a:cubicBezTo>
                      <a:pt x="173" y="43"/>
                      <a:pt x="193" y="45"/>
                      <a:pt x="210" y="49"/>
                    </a:cubicBezTo>
                    <a:cubicBezTo>
                      <a:pt x="230" y="55"/>
                      <a:pt x="247" y="66"/>
                      <a:pt x="257" y="84"/>
                    </a:cubicBezTo>
                    <a:cubicBezTo>
                      <a:pt x="262" y="91"/>
                      <a:pt x="265" y="99"/>
                      <a:pt x="266" y="108"/>
                    </a:cubicBezTo>
                    <a:cubicBezTo>
                      <a:pt x="266" y="110"/>
                      <a:pt x="267" y="112"/>
                      <a:pt x="267" y="114"/>
                    </a:cubicBezTo>
                    <a:cubicBezTo>
                      <a:pt x="257" y="114"/>
                      <a:pt x="247" y="115"/>
                      <a:pt x="240" y="120"/>
                    </a:cubicBezTo>
                    <a:cubicBezTo>
                      <a:pt x="239" y="120"/>
                      <a:pt x="239" y="120"/>
                      <a:pt x="238" y="120"/>
                    </a:cubicBezTo>
                    <a:cubicBezTo>
                      <a:pt x="236" y="121"/>
                      <a:pt x="233" y="122"/>
                      <a:pt x="231" y="124"/>
                    </a:cubicBezTo>
                    <a:cubicBezTo>
                      <a:pt x="229" y="126"/>
                      <a:pt x="228" y="128"/>
                      <a:pt x="227" y="130"/>
                    </a:cubicBezTo>
                    <a:cubicBezTo>
                      <a:pt x="222" y="139"/>
                      <a:pt x="227" y="149"/>
                      <a:pt x="236" y="153"/>
                    </a:cubicBezTo>
                    <a:cubicBezTo>
                      <a:pt x="247" y="157"/>
                      <a:pt x="261" y="151"/>
                      <a:pt x="268" y="142"/>
                    </a:cubicBezTo>
                    <a:cubicBezTo>
                      <a:pt x="273" y="136"/>
                      <a:pt x="275" y="129"/>
                      <a:pt x="276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88" y="123"/>
                      <a:pt x="299" y="127"/>
                      <a:pt x="308" y="133"/>
                    </a:cubicBezTo>
                    <a:cubicBezTo>
                      <a:pt x="330" y="147"/>
                      <a:pt x="342" y="168"/>
                      <a:pt x="338" y="194"/>
                    </a:cubicBezTo>
                    <a:cubicBezTo>
                      <a:pt x="337" y="197"/>
                      <a:pt x="341" y="199"/>
                      <a:pt x="342" y="196"/>
                    </a:cubicBezTo>
                    <a:cubicBezTo>
                      <a:pt x="359" y="157"/>
                      <a:pt x="315" y="122"/>
                      <a:pt x="280" y="116"/>
                    </a:cubicBezTo>
                    <a:close/>
                    <a:moveTo>
                      <a:pt x="111" y="82"/>
                    </a:moveTo>
                    <a:cubicBezTo>
                      <a:pt x="107" y="69"/>
                      <a:pt x="115" y="60"/>
                      <a:pt x="125" y="54"/>
                    </a:cubicBezTo>
                    <a:cubicBezTo>
                      <a:pt x="128" y="58"/>
                      <a:pt x="129" y="63"/>
                      <a:pt x="129" y="68"/>
                    </a:cubicBezTo>
                    <a:cubicBezTo>
                      <a:pt x="125" y="82"/>
                      <a:pt x="119" y="86"/>
                      <a:pt x="111" y="82"/>
                    </a:cubicBezTo>
                    <a:close/>
                    <a:moveTo>
                      <a:pt x="263" y="134"/>
                    </a:moveTo>
                    <a:cubicBezTo>
                      <a:pt x="259" y="140"/>
                      <a:pt x="259" y="140"/>
                      <a:pt x="259" y="140"/>
                    </a:cubicBezTo>
                    <a:cubicBezTo>
                      <a:pt x="253" y="145"/>
                      <a:pt x="247" y="146"/>
                      <a:pt x="242" y="142"/>
                    </a:cubicBezTo>
                    <a:cubicBezTo>
                      <a:pt x="240" y="130"/>
                      <a:pt x="242" y="123"/>
                      <a:pt x="251" y="122"/>
                    </a:cubicBezTo>
                    <a:cubicBezTo>
                      <a:pt x="254" y="121"/>
                      <a:pt x="258" y="120"/>
                      <a:pt x="262" y="120"/>
                    </a:cubicBezTo>
                    <a:cubicBezTo>
                      <a:pt x="264" y="120"/>
                      <a:pt x="265" y="120"/>
                      <a:pt x="267" y="120"/>
                    </a:cubicBezTo>
                    <a:cubicBezTo>
                      <a:pt x="267" y="125"/>
                      <a:pt x="265" y="130"/>
                      <a:pt x="26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95B4B1DA-EF4D-4628-8A45-5FE44F367E13}"/>
                </a:ext>
              </a:extLst>
            </p:cNvPr>
            <p:cNvGrpSpPr/>
            <p:nvPr/>
          </p:nvGrpSpPr>
          <p:grpSpPr>
            <a:xfrm>
              <a:off x="10301531" y="715581"/>
              <a:ext cx="1328976" cy="952966"/>
              <a:chOff x="4327264" y="1388442"/>
              <a:chExt cx="1328976" cy="952966"/>
            </a:xfrm>
            <a:solidFill>
              <a:schemeClr val="bg1"/>
            </a:solidFill>
          </p:grpSpPr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86D92A69-094D-4644-A33A-FC1231905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120" y="1432590"/>
                <a:ext cx="653070" cy="388189"/>
              </a:xfrm>
              <a:custGeom>
                <a:avLst/>
                <a:gdLst>
                  <a:gd name="T0" fmla="*/ 275 w 291"/>
                  <a:gd name="T1" fmla="*/ 10 h 188"/>
                  <a:gd name="T2" fmla="*/ 141 w 291"/>
                  <a:gd name="T3" fmla="*/ 7 h 188"/>
                  <a:gd name="T4" fmla="*/ 7 w 291"/>
                  <a:gd name="T5" fmla="*/ 9 h 188"/>
                  <a:gd name="T6" fmla="*/ 6 w 291"/>
                  <a:gd name="T7" fmla="*/ 172 h 188"/>
                  <a:gd name="T8" fmla="*/ 7 w 291"/>
                  <a:gd name="T9" fmla="*/ 182 h 188"/>
                  <a:gd name="T10" fmla="*/ 7 w 291"/>
                  <a:gd name="T11" fmla="*/ 186 h 188"/>
                  <a:gd name="T12" fmla="*/ 282 w 291"/>
                  <a:gd name="T13" fmla="*/ 180 h 188"/>
                  <a:gd name="T14" fmla="*/ 288 w 291"/>
                  <a:gd name="T15" fmla="*/ 174 h 188"/>
                  <a:gd name="T16" fmla="*/ 282 w 291"/>
                  <a:gd name="T17" fmla="*/ 173 h 188"/>
                  <a:gd name="T18" fmla="*/ 12 w 291"/>
                  <a:gd name="T19" fmla="*/ 181 h 188"/>
                  <a:gd name="T20" fmla="*/ 12 w 291"/>
                  <a:gd name="T21" fmla="*/ 167 h 188"/>
                  <a:gd name="T22" fmla="*/ 181 w 291"/>
                  <a:gd name="T23" fmla="*/ 168 h 188"/>
                  <a:gd name="T24" fmla="*/ 11 w 291"/>
                  <a:gd name="T25" fmla="*/ 156 h 188"/>
                  <a:gd name="T26" fmla="*/ 38 w 291"/>
                  <a:gd name="T27" fmla="*/ 156 h 188"/>
                  <a:gd name="T28" fmla="*/ 118 w 291"/>
                  <a:gd name="T29" fmla="*/ 157 h 188"/>
                  <a:gd name="T30" fmla="*/ 53 w 291"/>
                  <a:gd name="T31" fmla="*/ 154 h 188"/>
                  <a:gd name="T32" fmla="*/ 11 w 291"/>
                  <a:gd name="T33" fmla="*/ 155 h 188"/>
                  <a:gd name="T34" fmla="*/ 84 w 291"/>
                  <a:gd name="T35" fmla="*/ 144 h 188"/>
                  <a:gd name="T36" fmla="*/ 11 w 291"/>
                  <a:gd name="T37" fmla="*/ 142 h 188"/>
                  <a:gd name="T38" fmla="*/ 156 w 291"/>
                  <a:gd name="T39" fmla="*/ 126 h 188"/>
                  <a:gd name="T40" fmla="*/ 10 w 291"/>
                  <a:gd name="T41" fmla="*/ 124 h 188"/>
                  <a:gd name="T42" fmla="*/ 142 w 291"/>
                  <a:gd name="T43" fmla="*/ 107 h 188"/>
                  <a:gd name="T44" fmla="*/ 10 w 291"/>
                  <a:gd name="T45" fmla="*/ 107 h 188"/>
                  <a:gd name="T46" fmla="*/ 56 w 291"/>
                  <a:gd name="T47" fmla="*/ 88 h 188"/>
                  <a:gd name="T48" fmla="*/ 107 w 291"/>
                  <a:gd name="T49" fmla="*/ 87 h 188"/>
                  <a:gd name="T50" fmla="*/ 10 w 291"/>
                  <a:gd name="T51" fmla="*/ 88 h 188"/>
                  <a:gd name="T52" fmla="*/ 116 w 291"/>
                  <a:gd name="T53" fmla="*/ 67 h 188"/>
                  <a:gd name="T54" fmla="*/ 9 w 291"/>
                  <a:gd name="T55" fmla="*/ 67 h 188"/>
                  <a:gd name="T56" fmla="*/ 70 w 291"/>
                  <a:gd name="T57" fmla="*/ 46 h 188"/>
                  <a:gd name="T58" fmla="*/ 9 w 291"/>
                  <a:gd name="T59" fmla="*/ 46 h 188"/>
                  <a:gd name="T60" fmla="*/ 99 w 291"/>
                  <a:gd name="T61" fmla="*/ 29 h 188"/>
                  <a:gd name="T62" fmla="*/ 9 w 291"/>
                  <a:gd name="T63" fmla="*/ 28 h 188"/>
                  <a:gd name="T64" fmla="*/ 141 w 291"/>
                  <a:gd name="T65" fmla="*/ 14 h 188"/>
                  <a:gd name="T66" fmla="*/ 275 w 291"/>
                  <a:gd name="T67" fmla="*/ 16 h 188"/>
                  <a:gd name="T68" fmla="*/ 278 w 291"/>
                  <a:gd name="T69" fmla="*/ 53 h 188"/>
                  <a:gd name="T70" fmla="*/ 283 w 291"/>
                  <a:gd name="T71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1" h="188">
                    <a:moveTo>
                      <a:pt x="286" y="59"/>
                    </a:moveTo>
                    <a:cubicBezTo>
                      <a:pt x="285" y="55"/>
                      <a:pt x="289" y="0"/>
                      <a:pt x="275" y="10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30" y="7"/>
                      <a:pt x="185" y="7"/>
                      <a:pt x="141" y="7"/>
                    </a:cubicBezTo>
                    <a:cubicBezTo>
                      <a:pt x="97" y="6"/>
                      <a:pt x="51" y="4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8"/>
                      <a:pt x="3" y="9"/>
                      <a:pt x="3" y="12"/>
                    </a:cubicBezTo>
                    <a:cubicBezTo>
                      <a:pt x="0" y="65"/>
                      <a:pt x="2" y="119"/>
                      <a:pt x="6" y="172"/>
                    </a:cubicBezTo>
                    <a:cubicBezTo>
                      <a:pt x="6" y="175"/>
                      <a:pt x="6" y="177"/>
                      <a:pt x="6" y="179"/>
                    </a:cubicBezTo>
                    <a:cubicBezTo>
                      <a:pt x="6" y="180"/>
                      <a:pt x="6" y="181"/>
                      <a:pt x="7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4" y="182"/>
                      <a:pt x="4" y="185"/>
                      <a:pt x="7" y="186"/>
                    </a:cubicBezTo>
                    <a:cubicBezTo>
                      <a:pt x="52" y="188"/>
                      <a:pt x="99" y="185"/>
                      <a:pt x="145" y="184"/>
                    </a:cubicBezTo>
                    <a:cubicBezTo>
                      <a:pt x="190" y="183"/>
                      <a:pt x="236" y="182"/>
                      <a:pt x="282" y="180"/>
                    </a:cubicBezTo>
                    <a:cubicBezTo>
                      <a:pt x="284" y="180"/>
                      <a:pt x="285" y="178"/>
                      <a:pt x="285" y="176"/>
                    </a:cubicBezTo>
                    <a:cubicBezTo>
                      <a:pt x="286" y="176"/>
                      <a:pt x="288" y="175"/>
                      <a:pt x="288" y="174"/>
                    </a:cubicBezTo>
                    <a:cubicBezTo>
                      <a:pt x="291" y="136"/>
                      <a:pt x="287" y="97"/>
                      <a:pt x="286" y="59"/>
                    </a:cubicBezTo>
                    <a:close/>
                    <a:moveTo>
                      <a:pt x="282" y="173"/>
                    </a:moveTo>
                    <a:cubicBezTo>
                      <a:pt x="236" y="174"/>
                      <a:pt x="190" y="177"/>
                      <a:pt x="145" y="178"/>
                    </a:cubicBezTo>
                    <a:cubicBezTo>
                      <a:pt x="101" y="179"/>
                      <a:pt x="56" y="178"/>
                      <a:pt x="12" y="181"/>
                    </a:cubicBezTo>
                    <a:cubicBezTo>
                      <a:pt x="12" y="181"/>
                      <a:pt x="13" y="180"/>
                      <a:pt x="13" y="179"/>
                    </a:cubicBezTo>
                    <a:cubicBezTo>
                      <a:pt x="12" y="175"/>
                      <a:pt x="12" y="171"/>
                      <a:pt x="12" y="167"/>
                    </a:cubicBezTo>
                    <a:cubicBezTo>
                      <a:pt x="68" y="169"/>
                      <a:pt x="125" y="171"/>
                      <a:pt x="181" y="169"/>
                    </a:cubicBezTo>
                    <a:cubicBezTo>
                      <a:pt x="182" y="169"/>
                      <a:pt x="182" y="168"/>
                      <a:pt x="181" y="168"/>
                    </a:cubicBezTo>
                    <a:cubicBezTo>
                      <a:pt x="125" y="165"/>
                      <a:pt x="68" y="165"/>
                      <a:pt x="12" y="165"/>
                    </a:cubicBezTo>
                    <a:cubicBezTo>
                      <a:pt x="12" y="162"/>
                      <a:pt x="12" y="159"/>
                      <a:pt x="11" y="156"/>
                    </a:cubicBezTo>
                    <a:cubicBezTo>
                      <a:pt x="14" y="155"/>
                      <a:pt x="21" y="156"/>
                      <a:pt x="23" y="156"/>
                    </a:cubicBezTo>
                    <a:cubicBezTo>
                      <a:pt x="28" y="156"/>
                      <a:pt x="33" y="156"/>
                      <a:pt x="38" y="156"/>
                    </a:cubicBezTo>
                    <a:cubicBezTo>
                      <a:pt x="47" y="156"/>
                      <a:pt x="56" y="156"/>
                      <a:pt x="65" y="156"/>
                    </a:cubicBezTo>
                    <a:cubicBezTo>
                      <a:pt x="83" y="157"/>
                      <a:pt x="100" y="158"/>
                      <a:pt x="118" y="157"/>
                    </a:cubicBezTo>
                    <a:cubicBezTo>
                      <a:pt x="119" y="157"/>
                      <a:pt x="119" y="156"/>
                      <a:pt x="118" y="156"/>
                    </a:cubicBezTo>
                    <a:cubicBezTo>
                      <a:pt x="97" y="154"/>
                      <a:pt x="75" y="154"/>
                      <a:pt x="53" y="154"/>
                    </a:cubicBezTo>
                    <a:cubicBezTo>
                      <a:pt x="43" y="154"/>
                      <a:pt x="33" y="154"/>
                      <a:pt x="23" y="154"/>
                    </a:cubicBezTo>
                    <a:cubicBezTo>
                      <a:pt x="20" y="155"/>
                      <a:pt x="15" y="154"/>
                      <a:pt x="11" y="155"/>
                    </a:cubicBezTo>
                    <a:cubicBezTo>
                      <a:pt x="11" y="151"/>
                      <a:pt x="11" y="147"/>
                      <a:pt x="11" y="143"/>
                    </a:cubicBezTo>
                    <a:cubicBezTo>
                      <a:pt x="35" y="143"/>
                      <a:pt x="59" y="145"/>
                      <a:pt x="84" y="144"/>
                    </a:cubicBezTo>
                    <a:cubicBezTo>
                      <a:pt x="84" y="144"/>
                      <a:pt x="84" y="143"/>
                      <a:pt x="84" y="143"/>
                    </a:cubicBezTo>
                    <a:cubicBezTo>
                      <a:pt x="60" y="140"/>
                      <a:pt x="35" y="142"/>
                      <a:pt x="11" y="142"/>
                    </a:cubicBezTo>
                    <a:cubicBezTo>
                      <a:pt x="11" y="137"/>
                      <a:pt x="11" y="131"/>
                      <a:pt x="10" y="125"/>
                    </a:cubicBezTo>
                    <a:cubicBezTo>
                      <a:pt x="58" y="128"/>
                      <a:pt x="108" y="128"/>
                      <a:pt x="156" y="126"/>
                    </a:cubicBezTo>
                    <a:cubicBezTo>
                      <a:pt x="157" y="126"/>
                      <a:pt x="157" y="125"/>
                      <a:pt x="156" y="125"/>
                    </a:cubicBezTo>
                    <a:cubicBezTo>
                      <a:pt x="108" y="123"/>
                      <a:pt x="59" y="123"/>
                      <a:pt x="10" y="124"/>
                    </a:cubicBezTo>
                    <a:cubicBezTo>
                      <a:pt x="10" y="119"/>
                      <a:pt x="10" y="113"/>
                      <a:pt x="10" y="108"/>
                    </a:cubicBezTo>
                    <a:cubicBezTo>
                      <a:pt x="54" y="107"/>
                      <a:pt x="98" y="108"/>
                      <a:pt x="142" y="107"/>
                    </a:cubicBezTo>
                    <a:cubicBezTo>
                      <a:pt x="143" y="107"/>
                      <a:pt x="143" y="106"/>
                      <a:pt x="142" y="106"/>
                    </a:cubicBezTo>
                    <a:cubicBezTo>
                      <a:pt x="99" y="102"/>
                      <a:pt x="53" y="104"/>
                      <a:pt x="10" y="107"/>
                    </a:cubicBezTo>
                    <a:cubicBezTo>
                      <a:pt x="10" y="101"/>
                      <a:pt x="10" y="95"/>
                      <a:pt x="10" y="90"/>
                    </a:cubicBezTo>
                    <a:cubicBezTo>
                      <a:pt x="25" y="89"/>
                      <a:pt x="41" y="89"/>
                      <a:pt x="56" y="88"/>
                    </a:cubicBezTo>
                    <a:cubicBezTo>
                      <a:pt x="73" y="88"/>
                      <a:pt x="90" y="85"/>
                      <a:pt x="107" y="88"/>
                    </a:cubicBezTo>
                    <a:cubicBezTo>
                      <a:pt x="108" y="88"/>
                      <a:pt x="108" y="87"/>
                      <a:pt x="107" y="87"/>
                    </a:cubicBezTo>
                    <a:cubicBezTo>
                      <a:pt x="93" y="82"/>
                      <a:pt x="77" y="85"/>
                      <a:pt x="62" y="86"/>
                    </a:cubicBezTo>
                    <a:cubicBezTo>
                      <a:pt x="45" y="87"/>
                      <a:pt x="27" y="87"/>
                      <a:pt x="10" y="88"/>
                    </a:cubicBezTo>
                    <a:cubicBezTo>
                      <a:pt x="9" y="82"/>
                      <a:pt x="9" y="75"/>
                      <a:pt x="9" y="68"/>
                    </a:cubicBezTo>
                    <a:cubicBezTo>
                      <a:pt x="45" y="68"/>
                      <a:pt x="81" y="69"/>
                      <a:pt x="116" y="67"/>
                    </a:cubicBezTo>
                    <a:cubicBezTo>
                      <a:pt x="118" y="67"/>
                      <a:pt x="118" y="65"/>
                      <a:pt x="116" y="65"/>
                    </a:cubicBezTo>
                    <a:cubicBezTo>
                      <a:pt x="81" y="64"/>
                      <a:pt x="45" y="66"/>
                      <a:pt x="9" y="67"/>
                    </a:cubicBezTo>
                    <a:cubicBezTo>
                      <a:pt x="9" y="61"/>
                      <a:pt x="9" y="54"/>
                      <a:pt x="9" y="48"/>
                    </a:cubicBezTo>
                    <a:cubicBezTo>
                      <a:pt x="29" y="47"/>
                      <a:pt x="50" y="48"/>
                      <a:pt x="70" y="46"/>
                    </a:cubicBezTo>
                    <a:cubicBezTo>
                      <a:pt x="71" y="46"/>
                      <a:pt x="71" y="45"/>
                      <a:pt x="70" y="45"/>
                    </a:cubicBezTo>
                    <a:cubicBezTo>
                      <a:pt x="50" y="44"/>
                      <a:pt x="29" y="46"/>
                      <a:pt x="9" y="46"/>
                    </a:cubicBezTo>
                    <a:cubicBezTo>
                      <a:pt x="9" y="41"/>
                      <a:pt x="9" y="35"/>
                      <a:pt x="9" y="29"/>
                    </a:cubicBezTo>
                    <a:cubicBezTo>
                      <a:pt x="39" y="30"/>
                      <a:pt x="69" y="31"/>
                      <a:pt x="99" y="29"/>
                    </a:cubicBezTo>
                    <a:cubicBezTo>
                      <a:pt x="100" y="29"/>
                      <a:pt x="100" y="27"/>
                      <a:pt x="99" y="27"/>
                    </a:cubicBezTo>
                    <a:cubicBezTo>
                      <a:pt x="69" y="27"/>
                      <a:pt x="39" y="27"/>
                      <a:pt x="9" y="28"/>
                    </a:cubicBezTo>
                    <a:cubicBezTo>
                      <a:pt x="9" y="23"/>
                      <a:pt x="9" y="18"/>
                      <a:pt x="9" y="14"/>
                    </a:cubicBezTo>
                    <a:cubicBezTo>
                      <a:pt x="53" y="17"/>
                      <a:pt x="97" y="14"/>
                      <a:pt x="141" y="14"/>
                    </a:cubicBezTo>
                    <a:cubicBezTo>
                      <a:pt x="185" y="14"/>
                      <a:pt x="230" y="17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7"/>
                      <a:pt x="277" y="17"/>
                      <a:pt x="278" y="16"/>
                    </a:cubicBezTo>
                    <a:cubicBezTo>
                      <a:pt x="274" y="19"/>
                      <a:pt x="278" y="47"/>
                      <a:pt x="278" y="53"/>
                    </a:cubicBezTo>
                    <a:cubicBezTo>
                      <a:pt x="279" y="67"/>
                      <a:pt x="279" y="81"/>
                      <a:pt x="280" y="95"/>
                    </a:cubicBezTo>
                    <a:cubicBezTo>
                      <a:pt x="281" y="121"/>
                      <a:pt x="280" y="148"/>
                      <a:pt x="283" y="173"/>
                    </a:cubicBezTo>
                    <a:cubicBezTo>
                      <a:pt x="283" y="173"/>
                      <a:pt x="283" y="173"/>
                      <a:pt x="282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54948C06-0642-42A3-BC3C-A068B0E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387" y="18116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6FAD9648-8824-4A51-9A02-341FDC9AC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9626" y="1405188"/>
                <a:ext cx="41102" cy="35014"/>
              </a:xfrm>
              <a:custGeom>
                <a:avLst/>
                <a:gdLst>
                  <a:gd name="T0" fmla="*/ 8 w 18"/>
                  <a:gd name="T1" fmla="*/ 1 h 17"/>
                  <a:gd name="T2" fmla="*/ 7 w 18"/>
                  <a:gd name="T3" fmla="*/ 1 h 17"/>
                  <a:gd name="T4" fmla="*/ 1 w 18"/>
                  <a:gd name="T5" fmla="*/ 7 h 17"/>
                  <a:gd name="T6" fmla="*/ 8 w 18"/>
                  <a:gd name="T7" fmla="*/ 16 h 17"/>
                  <a:gd name="T8" fmla="*/ 17 w 18"/>
                  <a:gd name="T9" fmla="*/ 9 h 17"/>
                  <a:gd name="T10" fmla="*/ 8 w 18"/>
                  <a:gd name="T11" fmla="*/ 1 h 17"/>
                  <a:gd name="T12" fmla="*/ 8 w 18"/>
                  <a:gd name="T13" fmla="*/ 12 h 17"/>
                  <a:gd name="T14" fmla="*/ 6 w 18"/>
                  <a:gd name="T15" fmla="*/ 8 h 17"/>
                  <a:gd name="T16" fmla="*/ 7 w 18"/>
                  <a:gd name="T17" fmla="*/ 6 h 17"/>
                  <a:gd name="T18" fmla="*/ 9 w 18"/>
                  <a:gd name="T19" fmla="*/ 5 h 17"/>
                  <a:gd name="T20" fmla="*/ 9 w 18"/>
                  <a:gd name="T21" fmla="*/ 5 h 17"/>
                  <a:gd name="T22" fmla="*/ 13 w 18"/>
                  <a:gd name="T23" fmla="*/ 9 h 17"/>
                  <a:gd name="T24" fmla="*/ 8 w 18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5" y="1"/>
                      <a:pt x="2" y="4"/>
                      <a:pt x="1" y="7"/>
                    </a:cubicBezTo>
                    <a:cubicBezTo>
                      <a:pt x="0" y="11"/>
                      <a:pt x="3" y="16"/>
                      <a:pt x="8" y="16"/>
                    </a:cubicBezTo>
                    <a:cubicBezTo>
                      <a:pt x="12" y="17"/>
                      <a:pt x="17" y="14"/>
                      <a:pt x="17" y="9"/>
                    </a:cubicBezTo>
                    <a:cubicBezTo>
                      <a:pt x="18" y="5"/>
                      <a:pt x="13" y="0"/>
                      <a:pt x="8" y="1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6"/>
                      <a:pt x="13" y="9"/>
                    </a:cubicBezTo>
                    <a:cubicBezTo>
                      <a:pt x="13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A4C63CD8-E500-4D40-A7DC-A4F4ADA1F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0597" y="1858836"/>
                <a:ext cx="674383" cy="51759"/>
              </a:xfrm>
              <a:custGeom>
                <a:avLst/>
                <a:gdLst>
                  <a:gd name="T0" fmla="*/ 293 w 301"/>
                  <a:gd name="T1" fmla="*/ 2 h 25"/>
                  <a:gd name="T2" fmla="*/ 157 w 301"/>
                  <a:gd name="T3" fmla="*/ 4 h 25"/>
                  <a:gd name="T4" fmla="*/ 6 w 301"/>
                  <a:gd name="T5" fmla="*/ 7 h 25"/>
                  <a:gd name="T6" fmla="*/ 0 w 301"/>
                  <a:gd name="T7" fmla="*/ 19 h 25"/>
                  <a:gd name="T8" fmla="*/ 74 w 301"/>
                  <a:gd name="T9" fmla="*/ 22 h 25"/>
                  <a:gd name="T10" fmla="*/ 300 w 301"/>
                  <a:gd name="T11" fmla="*/ 17 h 25"/>
                  <a:gd name="T12" fmla="*/ 5 w 301"/>
                  <a:gd name="T13" fmla="*/ 20 h 25"/>
                  <a:gd name="T14" fmla="*/ 19 w 301"/>
                  <a:gd name="T15" fmla="*/ 11 h 25"/>
                  <a:gd name="T16" fmla="*/ 19 w 301"/>
                  <a:gd name="T17" fmla="*/ 18 h 25"/>
                  <a:gd name="T18" fmla="*/ 34 w 301"/>
                  <a:gd name="T19" fmla="*/ 11 h 25"/>
                  <a:gd name="T20" fmla="*/ 49 w 301"/>
                  <a:gd name="T21" fmla="*/ 18 h 25"/>
                  <a:gd name="T22" fmla="*/ 37 w 301"/>
                  <a:gd name="T23" fmla="*/ 11 h 25"/>
                  <a:gd name="T24" fmla="*/ 49 w 301"/>
                  <a:gd name="T25" fmla="*/ 18 h 25"/>
                  <a:gd name="T26" fmla="*/ 51 w 301"/>
                  <a:gd name="T27" fmla="*/ 17 h 25"/>
                  <a:gd name="T28" fmla="*/ 68 w 301"/>
                  <a:gd name="T29" fmla="*/ 11 h 25"/>
                  <a:gd name="T30" fmla="*/ 74 w 301"/>
                  <a:gd name="T31" fmla="*/ 17 h 25"/>
                  <a:gd name="T32" fmla="*/ 72 w 301"/>
                  <a:gd name="T33" fmla="*/ 11 h 25"/>
                  <a:gd name="T34" fmla="*/ 99 w 301"/>
                  <a:gd name="T35" fmla="*/ 17 h 25"/>
                  <a:gd name="T36" fmla="*/ 100 w 301"/>
                  <a:gd name="T37" fmla="*/ 10 h 25"/>
                  <a:gd name="T38" fmla="*/ 102 w 301"/>
                  <a:gd name="T39" fmla="*/ 17 h 25"/>
                  <a:gd name="T40" fmla="*/ 114 w 301"/>
                  <a:gd name="T41" fmla="*/ 10 h 25"/>
                  <a:gd name="T42" fmla="*/ 118 w 301"/>
                  <a:gd name="T43" fmla="*/ 12 h 25"/>
                  <a:gd name="T44" fmla="*/ 129 w 301"/>
                  <a:gd name="T45" fmla="*/ 17 h 25"/>
                  <a:gd name="T46" fmla="*/ 131 w 301"/>
                  <a:gd name="T47" fmla="*/ 12 h 25"/>
                  <a:gd name="T48" fmla="*/ 142 w 301"/>
                  <a:gd name="T49" fmla="*/ 16 h 25"/>
                  <a:gd name="T50" fmla="*/ 146 w 301"/>
                  <a:gd name="T51" fmla="*/ 16 h 25"/>
                  <a:gd name="T52" fmla="*/ 155 w 301"/>
                  <a:gd name="T53" fmla="*/ 9 h 25"/>
                  <a:gd name="T54" fmla="*/ 146 w 301"/>
                  <a:gd name="T55" fmla="*/ 16 h 25"/>
                  <a:gd name="T56" fmla="*/ 169 w 301"/>
                  <a:gd name="T57" fmla="*/ 9 h 25"/>
                  <a:gd name="T58" fmla="*/ 176 w 301"/>
                  <a:gd name="T59" fmla="*/ 16 h 25"/>
                  <a:gd name="T60" fmla="*/ 183 w 301"/>
                  <a:gd name="T61" fmla="*/ 9 h 25"/>
                  <a:gd name="T62" fmla="*/ 176 w 301"/>
                  <a:gd name="T63" fmla="*/ 16 h 25"/>
                  <a:gd name="T64" fmla="*/ 187 w 301"/>
                  <a:gd name="T65" fmla="*/ 9 h 25"/>
                  <a:gd name="T66" fmla="*/ 190 w 301"/>
                  <a:gd name="T67" fmla="*/ 16 h 25"/>
                  <a:gd name="T68" fmla="*/ 204 w 301"/>
                  <a:gd name="T69" fmla="*/ 11 h 25"/>
                  <a:gd name="T70" fmla="*/ 221 w 301"/>
                  <a:gd name="T71" fmla="*/ 15 h 25"/>
                  <a:gd name="T72" fmla="*/ 225 w 301"/>
                  <a:gd name="T73" fmla="*/ 14 h 25"/>
                  <a:gd name="T74" fmla="*/ 235 w 301"/>
                  <a:gd name="T75" fmla="*/ 11 h 25"/>
                  <a:gd name="T76" fmla="*/ 241 w 301"/>
                  <a:gd name="T77" fmla="*/ 15 h 25"/>
                  <a:gd name="T78" fmla="*/ 238 w 301"/>
                  <a:gd name="T79" fmla="*/ 8 h 25"/>
                  <a:gd name="T80" fmla="*/ 241 w 301"/>
                  <a:gd name="T81" fmla="*/ 15 h 25"/>
                  <a:gd name="T82" fmla="*/ 255 w 301"/>
                  <a:gd name="T83" fmla="*/ 9 h 25"/>
                  <a:gd name="T84" fmla="*/ 272 w 301"/>
                  <a:gd name="T85" fmla="*/ 15 h 25"/>
                  <a:gd name="T86" fmla="*/ 276 w 301"/>
                  <a:gd name="T87" fmla="*/ 15 h 25"/>
                  <a:gd name="T88" fmla="*/ 275 w 301"/>
                  <a:gd name="T89" fmla="*/ 7 h 25"/>
                  <a:gd name="T90" fmla="*/ 294 w 301"/>
                  <a:gd name="T9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1" h="25">
                    <a:moveTo>
                      <a:pt x="301" y="15"/>
                    </a:moveTo>
                    <a:cubicBezTo>
                      <a:pt x="300" y="12"/>
                      <a:pt x="298" y="10"/>
                      <a:pt x="297" y="8"/>
                    </a:cubicBezTo>
                    <a:cubicBezTo>
                      <a:pt x="296" y="6"/>
                      <a:pt x="294" y="4"/>
                      <a:pt x="293" y="2"/>
                    </a:cubicBezTo>
                    <a:cubicBezTo>
                      <a:pt x="293" y="0"/>
                      <a:pt x="291" y="0"/>
                      <a:pt x="290" y="1"/>
                    </a:cubicBezTo>
                    <a:cubicBezTo>
                      <a:pt x="246" y="2"/>
                      <a:pt x="202" y="3"/>
                      <a:pt x="158" y="5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2"/>
                      <a:pt x="154" y="3"/>
                      <a:pt x="154" y="5"/>
                    </a:cubicBezTo>
                    <a:cubicBezTo>
                      <a:pt x="152" y="5"/>
                      <a:pt x="150" y="5"/>
                      <a:pt x="148" y="5"/>
                    </a:cubicBezTo>
                    <a:cubicBezTo>
                      <a:pt x="101" y="6"/>
                      <a:pt x="53" y="3"/>
                      <a:pt x="6" y="7"/>
                    </a:cubicBezTo>
                    <a:cubicBezTo>
                      <a:pt x="4" y="7"/>
                      <a:pt x="4" y="10"/>
                      <a:pt x="6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5" y="25"/>
                      <a:pt x="50" y="22"/>
                      <a:pt x="74" y="22"/>
                    </a:cubicBezTo>
                    <a:cubicBezTo>
                      <a:pt x="99" y="21"/>
                      <a:pt x="124" y="21"/>
                      <a:pt x="149" y="20"/>
                    </a:cubicBezTo>
                    <a:cubicBezTo>
                      <a:pt x="199" y="20"/>
                      <a:pt x="248" y="20"/>
                      <a:pt x="298" y="20"/>
                    </a:cubicBezTo>
                    <a:cubicBezTo>
                      <a:pt x="300" y="20"/>
                      <a:pt x="301" y="18"/>
                      <a:pt x="300" y="17"/>
                    </a:cubicBezTo>
                    <a:cubicBezTo>
                      <a:pt x="301" y="16"/>
                      <a:pt x="301" y="16"/>
                      <a:pt x="301" y="15"/>
                    </a:cubicBezTo>
                    <a:close/>
                    <a:moveTo>
                      <a:pt x="17" y="18"/>
                    </a:moveTo>
                    <a:cubicBezTo>
                      <a:pt x="13" y="19"/>
                      <a:pt x="9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5"/>
                      <a:pt x="11" y="12"/>
                      <a:pt x="11" y="10"/>
                    </a:cubicBezTo>
                    <a:cubicBezTo>
                      <a:pt x="14" y="11"/>
                      <a:pt x="16" y="11"/>
                      <a:pt x="19" y="11"/>
                    </a:cubicBezTo>
                    <a:cubicBezTo>
                      <a:pt x="17" y="13"/>
                      <a:pt x="17" y="16"/>
                      <a:pt x="17" y="18"/>
                    </a:cubicBezTo>
                    <a:close/>
                    <a:moveTo>
                      <a:pt x="33" y="18"/>
                    </a:moveTo>
                    <a:cubicBezTo>
                      <a:pt x="28" y="18"/>
                      <a:pt x="24" y="18"/>
                      <a:pt x="19" y="18"/>
                    </a:cubicBezTo>
                    <a:cubicBezTo>
                      <a:pt x="20" y="17"/>
                      <a:pt x="20" y="16"/>
                      <a:pt x="21" y="14"/>
                    </a:cubicBezTo>
                    <a:cubicBezTo>
                      <a:pt x="21" y="13"/>
                      <a:pt x="22" y="12"/>
                      <a:pt x="23" y="11"/>
                    </a:cubicBezTo>
                    <a:cubicBezTo>
                      <a:pt x="26" y="11"/>
                      <a:pt x="30" y="11"/>
                      <a:pt x="34" y="11"/>
                    </a:cubicBezTo>
                    <a:cubicBezTo>
                      <a:pt x="33" y="13"/>
                      <a:pt x="33" y="15"/>
                      <a:pt x="33" y="17"/>
                    </a:cubicBezTo>
                    <a:cubicBezTo>
                      <a:pt x="32" y="17"/>
                      <a:pt x="33" y="18"/>
                      <a:pt x="33" y="18"/>
                    </a:cubicBezTo>
                    <a:close/>
                    <a:moveTo>
                      <a:pt x="49" y="18"/>
                    </a:moveTo>
                    <a:cubicBezTo>
                      <a:pt x="44" y="18"/>
                      <a:pt x="39" y="18"/>
                      <a:pt x="35" y="18"/>
                    </a:cubicBezTo>
                    <a:cubicBezTo>
                      <a:pt x="35" y="18"/>
                      <a:pt x="35" y="18"/>
                      <a:pt x="35" y="17"/>
                    </a:cubicBezTo>
                    <a:cubicBezTo>
                      <a:pt x="35" y="15"/>
                      <a:pt x="36" y="13"/>
                      <a:pt x="37" y="11"/>
                    </a:cubicBezTo>
                    <a:cubicBezTo>
                      <a:pt x="41" y="11"/>
                      <a:pt x="46" y="11"/>
                      <a:pt x="50" y="11"/>
                    </a:cubicBezTo>
                    <a:cubicBezTo>
                      <a:pt x="50" y="13"/>
                      <a:pt x="49" y="14"/>
                      <a:pt x="48" y="15"/>
                    </a:cubicBezTo>
                    <a:cubicBezTo>
                      <a:pt x="48" y="16"/>
                      <a:pt x="48" y="17"/>
                      <a:pt x="49" y="18"/>
                    </a:cubicBezTo>
                    <a:close/>
                    <a:moveTo>
                      <a:pt x="66" y="18"/>
                    </a:moveTo>
                    <a:cubicBezTo>
                      <a:pt x="61" y="18"/>
                      <a:pt x="56" y="18"/>
                      <a:pt x="51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3" y="14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9" y="11"/>
                      <a:pt x="64" y="11"/>
                      <a:pt x="68" y="11"/>
                    </a:cubicBezTo>
                    <a:cubicBezTo>
                      <a:pt x="67" y="13"/>
                      <a:pt x="66" y="15"/>
                      <a:pt x="66" y="18"/>
                    </a:cubicBezTo>
                    <a:close/>
                    <a:moveTo>
                      <a:pt x="81" y="17"/>
                    </a:moveTo>
                    <a:cubicBezTo>
                      <a:pt x="79" y="17"/>
                      <a:pt x="76" y="17"/>
                      <a:pt x="74" y="17"/>
                    </a:cubicBezTo>
                    <a:cubicBezTo>
                      <a:pt x="72" y="17"/>
                      <a:pt x="70" y="17"/>
                      <a:pt x="69" y="17"/>
                    </a:cubicBezTo>
                    <a:cubicBezTo>
                      <a:pt x="70" y="16"/>
                      <a:pt x="71" y="14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6" y="11"/>
                      <a:pt x="80" y="11"/>
                      <a:pt x="84" y="11"/>
                    </a:cubicBezTo>
                    <a:cubicBezTo>
                      <a:pt x="82" y="13"/>
                      <a:pt x="82" y="15"/>
                      <a:pt x="81" y="17"/>
                    </a:cubicBezTo>
                    <a:close/>
                    <a:moveTo>
                      <a:pt x="99" y="17"/>
                    </a:moveTo>
                    <a:cubicBezTo>
                      <a:pt x="94" y="17"/>
                      <a:pt x="90" y="17"/>
                      <a:pt x="85" y="17"/>
                    </a:cubicBezTo>
                    <a:cubicBezTo>
                      <a:pt x="86" y="15"/>
                      <a:pt x="87" y="13"/>
                      <a:pt x="87" y="11"/>
                    </a:cubicBezTo>
                    <a:cubicBezTo>
                      <a:pt x="92" y="11"/>
                      <a:pt x="96" y="10"/>
                      <a:pt x="100" y="10"/>
                    </a:cubicBezTo>
                    <a:cubicBezTo>
                      <a:pt x="99" y="12"/>
                      <a:pt x="99" y="15"/>
                      <a:pt x="99" y="17"/>
                    </a:cubicBezTo>
                    <a:close/>
                    <a:moveTo>
                      <a:pt x="113" y="17"/>
                    </a:moveTo>
                    <a:cubicBezTo>
                      <a:pt x="110" y="17"/>
                      <a:pt x="106" y="17"/>
                      <a:pt x="102" y="17"/>
                    </a:cubicBezTo>
                    <a:cubicBezTo>
                      <a:pt x="102" y="16"/>
                      <a:pt x="102" y="15"/>
                      <a:pt x="102" y="15"/>
                    </a:cubicBezTo>
                    <a:cubicBezTo>
                      <a:pt x="103" y="13"/>
                      <a:pt x="103" y="12"/>
                      <a:pt x="103" y="10"/>
                    </a:cubicBezTo>
                    <a:cubicBezTo>
                      <a:pt x="107" y="10"/>
                      <a:pt x="110" y="10"/>
                      <a:pt x="114" y="10"/>
                    </a:cubicBezTo>
                    <a:cubicBezTo>
                      <a:pt x="113" y="12"/>
                      <a:pt x="113" y="15"/>
                      <a:pt x="113" y="17"/>
                    </a:cubicBezTo>
                    <a:close/>
                    <a:moveTo>
                      <a:pt x="117" y="17"/>
                    </a:moveTo>
                    <a:cubicBezTo>
                      <a:pt x="117" y="15"/>
                      <a:pt x="117" y="14"/>
                      <a:pt x="118" y="12"/>
                    </a:cubicBezTo>
                    <a:cubicBezTo>
                      <a:pt x="118" y="11"/>
                      <a:pt x="118" y="10"/>
                      <a:pt x="118" y="10"/>
                    </a:cubicBezTo>
                    <a:cubicBezTo>
                      <a:pt x="122" y="10"/>
                      <a:pt x="125" y="10"/>
                      <a:pt x="128" y="10"/>
                    </a:cubicBezTo>
                    <a:cubicBezTo>
                      <a:pt x="128" y="12"/>
                      <a:pt x="128" y="14"/>
                      <a:pt x="129" y="17"/>
                    </a:cubicBezTo>
                    <a:cubicBezTo>
                      <a:pt x="125" y="17"/>
                      <a:pt x="121" y="17"/>
                      <a:pt x="117" y="17"/>
                    </a:cubicBezTo>
                    <a:close/>
                    <a:moveTo>
                      <a:pt x="131" y="17"/>
                    </a:moveTo>
                    <a:cubicBezTo>
                      <a:pt x="131" y="15"/>
                      <a:pt x="131" y="14"/>
                      <a:pt x="131" y="12"/>
                    </a:cubicBezTo>
                    <a:cubicBezTo>
                      <a:pt x="132" y="11"/>
                      <a:pt x="132" y="10"/>
                      <a:pt x="132" y="9"/>
                    </a:cubicBezTo>
                    <a:cubicBezTo>
                      <a:pt x="135" y="9"/>
                      <a:pt x="138" y="9"/>
                      <a:pt x="141" y="9"/>
                    </a:cubicBezTo>
                    <a:cubicBezTo>
                      <a:pt x="141" y="12"/>
                      <a:pt x="141" y="14"/>
                      <a:pt x="142" y="16"/>
                    </a:cubicBezTo>
                    <a:cubicBezTo>
                      <a:pt x="138" y="17"/>
                      <a:pt x="135" y="17"/>
                      <a:pt x="131" y="17"/>
                    </a:cubicBezTo>
                    <a:close/>
                    <a:moveTo>
                      <a:pt x="146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2"/>
                      <a:pt x="146" y="9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51" y="9"/>
                      <a:pt x="153" y="9"/>
                      <a:pt x="155" y="9"/>
                    </a:cubicBezTo>
                    <a:cubicBezTo>
                      <a:pt x="156" y="10"/>
                      <a:pt x="156" y="10"/>
                      <a:pt x="156" y="11"/>
                    </a:cubicBezTo>
                    <a:cubicBezTo>
                      <a:pt x="157" y="13"/>
                      <a:pt x="157" y="14"/>
                      <a:pt x="157" y="16"/>
                    </a:cubicBezTo>
                    <a:cubicBezTo>
                      <a:pt x="154" y="16"/>
                      <a:pt x="150" y="16"/>
                      <a:pt x="146" y="16"/>
                    </a:cubicBezTo>
                    <a:close/>
                    <a:moveTo>
                      <a:pt x="160" y="16"/>
                    </a:moveTo>
                    <a:cubicBezTo>
                      <a:pt x="160" y="14"/>
                      <a:pt x="160" y="12"/>
                      <a:pt x="160" y="9"/>
                    </a:cubicBezTo>
                    <a:cubicBezTo>
                      <a:pt x="163" y="9"/>
                      <a:pt x="166" y="9"/>
                      <a:pt x="169" y="9"/>
                    </a:cubicBezTo>
                    <a:cubicBezTo>
                      <a:pt x="170" y="11"/>
                      <a:pt x="171" y="14"/>
                      <a:pt x="172" y="16"/>
                    </a:cubicBezTo>
                    <a:cubicBezTo>
                      <a:pt x="168" y="16"/>
                      <a:pt x="164" y="16"/>
                      <a:pt x="160" y="16"/>
                    </a:cubicBezTo>
                    <a:close/>
                    <a:moveTo>
                      <a:pt x="176" y="16"/>
                    </a:moveTo>
                    <a:cubicBezTo>
                      <a:pt x="175" y="14"/>
                      <a:pt x="175" y="13"/>
                      <a:pt x="174" y="11"/>
                    </a:cubicBezTo>
                    <a:cubicBezTo>
                      <a:pt x="174" y="10"/>
                      <a:pt x="174" y="10"/>
                      <a:pt x="174" y="9"/>
                    </a:cubicBezTo>
                    <a:cubicBezTo>
                      <a:pt x="177" y="9"/>
                      <a:pt x="180" y="9"/>
                      <a:pt x="183" y="9"/>
                    </a:cubicBezTo>
                    <a:cubicBezTo>
                      <a:pt x="184" y="10"/>
                      <a:pt x="184" y="11"/>
                      <a:pt x="184" y="12"/>
                    </a:cubicBezTo>
                    <a:cubicBezTo>
                      <a:pt x="185" y="13"/>
                      <a:pt x="186" y="14"/>
                      <a:pt x="187" y="16"/>
                    </a:cubicBezTo>
                    <a:cubicBezTo>
                      <a:pt x="183" y="16"/>
                      <a:pt x="180" y="16"/>
                      <a:pt x="176" y="16"/>
                    </a:cubicBezTo>
                    <a:close/>
                    <a:moveTo>
                      <a:pt x="190" y="16"/>
                    </a:moveTo>
                    <a:cubicBezTo>
                      <a:pt x="189" y="14"/>
                      <a:pt x="188" y="12"/>
                      <a:pt x="187" y="10"/>
                    </a:cubicBezTo>
                    <a:cubicBezTo>
                      <a:pt x="187" y="10"/>
                      <a:pt x="187" y="9"/>
                      <a:pt x="187" y="9"/>
                    </a:cubicBezTo>
                    <a:cubicBezTo>
                      <a:pt x="191" y="9"/>
                      <a:pt x="195" y="9"/>
                      <a:pt x="199" y="9"/>
                    </a:cubicBezTo>
                    <a:cubicBezTo>
                      <a:pt x="199" y="11"/>
                      <a:pt x="200" y="14"/>
                      <a:pt x="202" y="16"/>
                    </a:cubicBezTo>
                    <a:cubicBezTo>
                      <a:pt x="198" y="16"/>
                      <a:pt x="194" y="16"/>
                      <a:pt x="190" y="16"/>
                    </a:cubicBezTo>
                    <a:close/>
                    <a:moveTo>
                      <a:pt x="206" y="16"/>
                    </a:moveTo>
                    <a:cubicBezTo>
                      <a:pt x="206" y="15"/>
                      <a:pt x="206" y="15"/>
                      <a:pt x="206" y="15"/>
                    </a:cubicBezTo>
                    <a:cubicBezTo>
                      <a:pt x="205" y="14"/>
                      <a:pt x="204" y="13"/>
                      <a:pt x="204" y="11"/>
                    </a:cubicBezTo>
                    <a:cubicBezTo>
                      <a:pt x="204" y="10"/>
                      <a:pt x="203" y="10"/>
                      <a:pt x="203" y="9"/>
                    </a:cubicBezTo>
                    <a:cubicBezTo>
                      <a:pt x="208" y="9"/>
                      <a:pt x="213" y="9"/>
                      <a:pt x="218" y="9"/>
                    </a:cubicBezTo>
                    <a:cubicBezTo>
                      <a:pt x="219" y="11"/>
                      <a:pt x="220" y="13"/>
                      <a:pt x="221" y="15"/>
                    </a:cubicBezTo>
                    <a:cubicBezTo>
                      <a:pt x="216" y="15"/>
                      <a:pt x="211" y="15"/>
                      <a:pt x="206" y="16"/>
                    </a:cubicBezTo>
                    <a:close/>
                    <a:moveTo>
                      <a:pt x="225" y="15"/>
                    </a:move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2"/>
                      <a:pt x="224" y="10"/>
                      <a:pt x="223" y="9"/>
                    </a:cubicBezTo>
                    <a:cubicBezTo>
                      <a:pt x="226" y="8"/>
                      <a:pt x="230" y="8"/>
                      <a:pt x="234" y="8"/>
                    </a:cubicBezTo>
                    <a:cubicBezTo>
                      <a:pt x="234" y="9"/>
                      <a:pt x="235" y="10"/>
                      <a:pt x="235" y="11"/>
                    </a:cubicBezTo>
                    <a:cubicBezTo>
                      <a:pt x="236" y="12"/>
                      <a:pt x="236" y="14"/>
                      <a:pt x="237" y="15"/>
                    </a:cubicBezTo>
                    <a:cubicBezTo>
                      <a:pt x="233" y="15"/>
                      <a:pt x="229" y="15"/>
                      <a:pt x="225" y="15"/>
                    </a:cubicBezTo>
                    <a:close/>
                    <a:moveTo>
                      <a:pt x="241" y="15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0" y="13"/>
                      <a:pt x="240" y="11"/>
                      <a:pt x="239" y="9"/>
                    </a:cubicBezTo>
                    <a:cubicBezTo>
                      <a:pt x="239" y="9"/>
                      <a:pt x="238" y="9"/>
                      <a:pt x="238" y="8"/>
                    </a:cubicBezTo>
                    <a:cubicBezTo>
                      <a:pt x="243" y="8"/>
                      <a:pt x="247" y="8"/>
                      <a:pt x="251" y="8"/>
                    </a:cubicBezTo>
                    <a:cubicBezTo>
                      <a:pt x="251" y="10"/>
                      <a:pt x="253" y="13"/>
                      <a:pt x="254" y="15"/>
                    </a:cubicBezTo>
                    <a:cubicBezTo>
                      <a:pt x="250" y="15"/>
                      <a:pt x="245" y="15"/>
                      <a:pt x="241" y="15"/>
                    </a:cubicBezTo>
                    <a:close/>
                    <a:moveTo>
                      <a:pt x="257" y="15"/>
                    </a:moveTo>
                    <a:cubicBezTo>
                      <a:pt x="257" y="14"/>
                      <a:pt x="257" y="14"/>
                      <a:pt x="257" y="13"/>
                    </a:cubicBezTo>
                    <a:cubicBezTo>
                      <a:pt x="256" y="12"/>
                      <a:pt x="256" y="10"/>
                      <a:pt x="255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60" y="8"/>
                      <a:pt x="265" y="8"/>
                      <a:pt x="269" y="7"/>
                    </a:cubicBezTo>
                    <a:cubicBezTo>
                      <a:pt x="270" y="10"/>
                      <a:pt x="271" y="13"/>
                      <a:pt x="272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67" y="15"/>
                      <a:pt x="262" y="15"/>
                      <a:pt x="257" y="15"/>
                    </a:cubicBezTo>
                    <a:close/>
                    <a:moveTo>
                      <a:pt x="276" y="15"/>
                    </a:moveTo>
                    <a:cubicBezTo>
                      <a:pt x="276" y="14"/>
                      <a:pt x="277" y="13"/>
                      <a:pt x="276" y="13"/>
                    </a:cubicBezTo>
                    <a:cubicBezTo>
                      <a:pt x="276" y="11"/>
                      <a:pt x="276" y="9"/>
                      <a:pt x="275" y="8"/>
                    </a:cubicBezTo>
                    <a:cubicBezTo>
                      <a:pt x="275" y="8"/>
                      <a:pt x="275" y="7"/>
                      <a:pt x="275" y="7"/>
                    </a:cubicBezTo>
                    <a:cubicBezTo>
                      <a:pt x="280" y="7"/>
                      <a:pt x="285" y="7"/>
                      <a:pt x="291" y="7"/>
                    </a:cubicBezTo>
                    <a:cubicBezTo>
                      <a:pt x="291" y="8"/>
                      <a:pt x="292" y="10"/>
                      <a:pt x="292" y="11"/>
                    </a:cubicBezTo>
                    <a:cubicBezTo>
                      <a:pt x="293" y="12"/>
                      <a:pt x="294" y="13"/>
                      <a:pt x="294" y="14"/>
                    </a:cubicBezTo>
                    <a:cubicBezTo>
                      <a:pt x="288" y="14"/>
                      <a:pt x="282" y="14"/>
                      <a:pt x="27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BF0FCE17-53E8-4D20-B513-7A0BE4F74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1437" y="1918206"/>
                <a:ext cx="812913" cy="124829"/>
              </a:xfrm>
              <a:custGeom>
                <a:avLst/>
                <a:gdLst>
                  <a:gd name="T0" fmla="*/ 225 w 362"/>
                  <a:gd name="T1" fmla="*/ 2 h 60"/>
                  <a:gd name="T2" fmla="*/ 31 w 362"/>
                  <a:gd name="T3" fmla="*/ 4 h 60"/>
                  <a:gd name="T4" fmla="*/ 361 w 362"/>
                  <a:gd name="T5" fmla="*/ 47 h 60"/>
                  <a:gd name="T6" fmla="*/ 166 w 362"/>
                  <a:gd name="T7" fmla="*/ 18 h 60"/>
                  <a:gd name="T8" fmla="*/ 177 w 362"/>
                  <a:gd name="T9" fmla="*/ 39 h 60"/>
                  <a:gd name="T10" fmla="*/ 151 w 362"/>
                  <a:gd name="T11" fmla="*/ 18 h 60"/>
                  <a:gd name="T12" fmla="*/ 138 w 362"/>
                  <a:gd name="T13" fmla="*/ 8 h 60"/>
                  <a:gd name="T14" fmla="*/ 122 w 362"/>
                  <a:gd name="T15" fmla="*/ 8 h 60"/>
                  <a:gd name="T16" fmla="*/ 116 w 362"/>
                  <a:gd name="T17" fmla="*/ 27 h 60"/>
                  <a:gd name="T18" fmla="*/ 104 w 362"/>
                  <a:gd name="T19" fmla="*/ 8 h 60"/>
                  <a:gd name="T20" fmla="*/ 100 w 362"/>
                  <a:gd name="T21" fmla="*/ 8 h 60"/>
                  <a:gd name="T22" fmla="*/ 84 w 362"/>
                  <a:gd name="T23" fmla="*/ 18 h 60"/>
                  <a:gd name="T24" fmla="*/ 70 w 362"/>
                  <a:gd name="T25" fmla="*/ 8 h 60"/>
                  <a:gd name="T26" fmla="*/ 64 w 362"/>
                  <a:gd name="T27" fmla="*/ 26 h 60"/>
                  <a:gd name="T28" fmla="*/ 51 w 362"/>
                  <a:gd name="T29" fmla="*/ 7 h 60"/>
                  <a:gd name="T30" fmla="*/ 53 w 362"/>
                  <a:gd name="T31" fmla="*/ 39 h 60"/>
                  <a:gd name="T32" fmla="*/ 41 w 362"/>
                  <a:gd name="T33" fmla="*/ 14 h 60"/>
                  <a:gd name="T34" fmla="*/ 30 w 362"/>
                  <a:gd name="T35" fmla="*/ 17 h 60"/>
                  <a:gd name="T36" fmla="*/ 5 w 362"/>
                  <a:gd name="T37" fmla="*/ 53 h 60"/>
                  <a:gd name="T38" fmla="*/ 51 w 362"/>
                  <a:gd name="T39" fmla="*/ 44 h 60"/>
                  <a:gd name="T40" fmla="*/ 58 w 362"/>
                  <a:gd name="T41" fmla="*/ 39 h 60"/>
                  <a:gd name="T42" fmla="*/ 73 w 362"/>
                  <a:gd name="T43" fmla="*/ 45 h 60"/>
                  <a:gd name="T44" fmla="*/ 105 w 362"/>
                  <a:gd name="T45" fmla="*/ 51 h 60"/>
                  <a:gd name="T46" fmla="*/ 109 w 362"/>
                  <a:gd name="T47" fmla="*/ 51 h 60"/>
                  <a:gd name="T48" fmla="*/ 127 w 362"/>
                  <a:gd name="T49" fmla="*/ 33 h 60"/>
                  <a:gd name="T50" fmla="*/ 143 w 362"/>
                  <a:gd name="T51" fmla="*/ 39 h 60"/>
                  <a:gd name="T52" fmla="*/ 136 w 362"/>
                  <a:gd name="T53" fmla="*/ 18 h 60"/>
                  <a:gd name="T54" fmla="*/ 146 w 362"/>
                  <a:gd name="T55" fmla="*/ 52 h 60"/>
                  <a:gd name="T56" fmla="*/ 163 w 362"/>
                  <a:gd name="T57" fmla="*/ 52 h 60"/>
                  <a:gd name="T58" fmla="*/ 347 w 362"/>
                  <a:gd name="T59" fmla="*/ 36 h 60"/>
                  <a:gd name="T60" fmla="*/ 323 w 362"/>
                  <a:gd name="T61" fmla="*/ 25 h 60"/>
                  <a:gd name="T62" fmla="*/ 309 w 362"/>
                  <a:gd name="T63" fmla="*/ 31 h 60"/>
                  <a:gd name="T64" fmla="*/ 325 w 362"/>
                  <a:gd name="T65" fmla="*/ 30 h 60"/>
                  <a:gd name="T66" fmla="*/ 336 w 362"/>
                  <a:gd name="T67" fmla="*/ 5 h 60"/>
                  <a:gd name="T68" fmla="*/ 317 w 362"/>
                  <a:gd name="T69" fmla="*/ 12 h 60"/>
                  <a:gd name="T70" fmla="*/ 302 w 362"/>
                  <a:gd name="T71" fmla="*/ 17 h 60"/>
                  <a:gd name="T72" fmla="*/ 219 w 362"/>
                  <a:gd name="T73" fmla="*/ 29 h 60"/>
                  <a:gd name="T74" fmla="*/ 251 w 362"/>
                  <a:gd name="T75" fmla="*/ 28 h 60"/>
                  <a:gd name="T76" fmla="*/ 254 w 362"/>
                  <a:gd name="T77" fmla="*/ 33 h 60"/>
                  <a:gd name="T78" fmla="*/ 276 w 362"/>
                  <a:gd name="T79" fmla="*/ 38 h 60"/>
                  <a:gd name="T80" fmla="*/ 277 w 362"/>
                  <a:gd name="T81" fmla="*/ 27 h 60"/>
                  <a:gd name="T82" fmla="*/ 298 w 362"/>
                  <a:gd name="T83" fmla="*/ 6 h 60"/>
                  <a:gd name="T84" fmla="*/ 271 w 362"/>
                  <a:gd name="T85" fmla="*/ 14 h 60"/>
                  <a:gd name="T86" fmla="*/ 263 w 362"/>
                  <a:gd name="T87" fmla="*/ 6 h 60"/>
                  <a:gd name="T88" fmla="*/ 226 w 362"/>
                  <a:gd name="T89" fmla="*/ 14 h 60"/>
                  <a:gd name="T90" fmla="*/ 197 w 362"/>
                  <a:gd name="T91" fmla="*/ 7 h 60"/>
                  <a:gd name="T92" fmla="*/ 195 w 362"/>
                  <a:gd name="T93" fmla="*/ 27 h 60"/>
                  <a:gd name="T94" fmla="*/ 193 w 362"/>
                  <a:gd name="T95" fmla="*/ 7 h 60"/>
                  <a:gd name="T96" fmla="*/ 183 w 362"/>
                  <a:gd name="T97" fmla="*/ 44 h 60"/>
                  <a:gd name="T98" fmla="*/ 201 w 362"/>
                  <a:gd name="T99" fmla="*/ 29 h 60"/>
                  <a:gd name="T100" fmla="*/ 203 w 362"/>
                  <a:gd name="T101" fmla="*/ 52 h 60"/>
                  <a:gd name="T102" fmla="*/ 226 w 362"/>
                  <a:gd name="T103" fmla="*/ 51 h 60"/>
                  <a:gd name="T104" fmla="*/ 260 w 362"/>
                  <a:gd name="T105" fmla="*/ 43 h 60"/>
                  <a:gd name="T106" fmla="*/ 268 w 362"/>
                  <a:gd name="T107" fmla="*/ 51 h 60"/>
                  <a:gd name="T108" fmla="*/ 302 w 362"/>
                  <a:gd name="T109" fmla="*/ 43 h 60"/>
                  <a:gd name="T110" fmla="*/ 336 w 362"/>
                  <a:gd name="T111" fmla="*/ 49 h 60"/>
                  <a:gd name="T112" fmla="*/ 350 w 362"/>
                  <a:gd name="T1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60">
                    <a:moveTo>
                      <a:pt x="361" y="47"/>
                    </a:moveTo>
                    <a:cubicBezTo>
                      <a:pt x="357" y="40"/>
                      <a:pt x="352" y="34"/>
                      <a:pt x="348" y="26"/>
                    </a:cubicBezTo>
                    <a:cubicBezTo>
                      <a:pt x="344" y="19"/>
                      <a:pt x="341" y="12"/>
                      <a:pt x="338" y="5"/>
                    </a:cubicBezTo>
                    <a:cubicBezTo>
                      <a:pt x="339" y="3"/>
                      <a:pt x="338" y="0"/>
                      <a:pt x="336" y="0"/>
                    </a:cubicBezTo>
                    <a:cubicBezTo>
                      <a:pt x="312" y="1"/>
                      <a:pt x="289" y="1"/>
                      <a:pt x="265" y="2"/>
                    </a:cubicBezTo>
                    <a:cubicBezTo>
                      <a:pt x="264" y="0"/>
                      <a:pt x="263" y="1"/>
                      <a:pt x="262" y="2"/>
                    </a:cubicBezTo>
                    <a:cubicBezTo>
                      <a:pt x="250" y="2"/>
                      <a:pt x="237" y="2"/>
                      <a:pt x="225" y="2"/>
                    </a:cubicBezTo>
                    <a:cubicBezTo>
                      <a:pt x="224" y="2"/>
                      <a:pt x="224" y="2"/>
                      <a:pt x="223" y="2"/>
                    </a:cubicBezTo>
                    <a:cubicBezTo>
                      <a:pt x="219" y="2"/>
                      <a:pt x="215" y="2"/>
                      <a:pt x="210" y="2"/>
                    </a:cubicBezTo>
                    <a:cubicBezTo>
                      <a:pt x="209" y="1"/>
                      <a:pt x="208" y="2"/>
                      <a:pt x="207" y="3"/>
                    </a:cubicBezTo>
                    <a:cubicBezTo>
                      <a:pt x="199" y="3"/>
                      <a:pt x="191" y="3"/>
                      <a:pt x="184" y="3"/>
                    </a:cubicBezTo>
                    <a:cubicBezTo>
                      <a:pt x="134" y="3"/>
                      <a:pt x="83" y="1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19" y="20"/>
                      <a:pt x="9" y="37"/>
                      <a:pt x="1" y="54"/>
                    </a:cubicBezTo>
                    <a:cubicBezTo>
                      <a:pt x="0" y="55"/>
                      <a:pt x="2" y="56"/>
                      <a:pt x="3" y="55"/>
                    </a:cubicBezTo>
                    <a:cubicBezTo>
                      <a:pt x="61" y="60"/>
                      <a:pt x="121" y="57"/>
                      <a:pt x="180" y="57"/>
                    </a:cubicBezTo>
                    <a:cubicBezTo>
                      <a:pt x="240" y="57"/>
                      <a:pt x="299" y="56"/>
                      <a:pt x="359" y="54"/>
                    </a:cubicBezTo>
                    <a:cubicBezTo>
                      <a:pt x="361" y="54"/>
                      <a:pt x="362" y="51"/>
                      <a:pt x="361" y="50"/>
                    </a:cubicBezTo>
                    <a:cubicBezTo>
                      <a:pt x="361" y="49"/>
                      <a:pt x="361" y="48"/>
                      <a:pt x="361" y="47"/>
                    </a:cubicBezTo>
                    <a:close/>
                    <a:moveTo>
                      <a:pt x="167" y="7"/>
                    </a:moveTo>
                    <a:cubicBezTo>
                      <a:pt x="171" y="7"/>
                      <a:pt x="174" y="7"/>
                      <a:pt x="178" y="7"/>
                    </a:cubicBezTo>
                    <a:cubicBezTo>
                      <a:pt x="178" y="9"/>
                      <a:pt x="177" y="12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3" y="14"/>
                      <a:pt x="170" y="14"/>
                      <a:pt x="166" y="14"/>
                    </a:cubicBezTo>
                    <a:cubicBezTo>
                      <a:pt x="167" y="12"/>
                      <a:pt x="167" y="9"/>
                      <a:pt x="167" y="7"/>
                    </a:cubicBezTo>
                    <a:close/>
                    <a:moveTo>
                      <a:pt x="166" y="18"/>
                    </a:moveTo>
                    <a:cubicBezTo>
                      <a:pt x="170" y="18"/>
                      <a:pt x="173" y="18"/>
                      <a:pt x="177" y="19"/>
                    </a:cubicBezTo>
                    <a:cubicBezTo>
                      <a:pt x="177" y="22"/>
                      <a:pt x="177" y="25"/>
                      <a:pt x="177" y="29"/>
                    </a:cubicBezTo>
                    <a:cubicBezTo>
                      <a:pt x="173" y="29"/>
                      <a:pt x="169" y="29"/>
                      <a:pt x="165" y="28"/>
                    </a:cubicBezTo>
                    <a:cubicBezTo>
                      <a:pt x="165" y="25"/>
                      <a:pt x="166" y="22"/>
                      <a:pt x="166" y="18"/>
                    </a:cubicBezTo>
                    <a:close/>
                    <a:moveTo>
                      <a:pt x="165" y="33"/>
                    </a:moveTo>
                    <a:cubicBezTo>
                      <a:pt x="169" y="33"/>
                      <a:pt x="173" y="33"/>
                      <a:pt x="177" y="33"/>
                    </a:cubicBezTo>
                    <a:cubicBezTo>
                      <a:pt x="177" y="35"/>
                      <a:pt x="177" y="37"/>
                      <a:pt x="177" y="39"/>
                    </a:cubicBezTo>
                    <a:cubicBezTo>
                      <a:pt x="173" y="39"/>
                      <a:pt x="169" y="39"/>
                      <a:pt x="164" y="39"/>
                    </a:cubicBezTo>
                    <a:cubicBezTo>
                      <a:pt x="165" y="37"/>
                      <a:pt x="165" y="35"/>
                      <a:pt x="165" y="33"/>
                    </a:cubicBezTo>
                    <a:close/>
                    <a:moveTo>
                      <a:pt x="151" y="18"/>
                    </a:moveTo>
                    <a:cubicBezTo>
                      <a:pt x="154" y="18"/>
                      <a:pt x="157" y="18"/>
                      <a:pt x="160" y="18"/>
                    </a:cubicBezTo>
                    <a:cubicBezTo>
                      <a:pt x="160" y="22"/>
                      <a:pt x="159" y="25"/>
                      <a:pt x="159" y="28"/>
                    </a:cubicBezTo>
                    <a:cubicBezTo>
                      <a:pt x="156" y="28"/>
                      <a:pt x="153" y="28"/>
                      <a:pt x="150" y="28"/>
                    </a:cubicBezTo>
                    <a:cubicBezTo>
                      <a:pt x="150" y="25"/>
                      <a:pt x="151" y="22"/>
                      <a:pt x="151" y="18"/>
                    </a:cubicBezTo>
                    <a:close/>
                    <a:moveTo>
                      <a:pt x="149" y="35"/>
                    </a:moveTo>
                    <a:cubicBezTo>
                      <a:pt x="149" y="35"/>
                      <a:pt x="149" y="34"/>
                      <a:pt x="149" y="33"/>
                    </a:cubicBezTo>
                    <a:cubicBezTo>
                      <a:pt x="152" y="33"/>
                      <a:pt x="156" y="33"/>
                      <a:pt x="159" y="33"/>
                    </a:cubicBezTo>
                    <a:cubicBezTo>
                      <a:pt x="159" y="35"/>
                      <a:pt x="159" y="37"/>
                      <a:pt x="159" y="39"/>
                    </a:cubicBezTo>
                    <a:cubicBezTo>
                      <a:pt x="156" y="39"/>
                      <a:pt x="152" y="39"/>
                      <a:pt x="149" y="39"/>
                    </a:cubicBezTo>
                    <a:cubicBezTo>
                      <a:pt x="149" y="38"/>
                      <a:pt x="149" y="37"/>
                      <a:pt x="149" y="35"/>
                    </a:cubicBezTo>
                    <a:close/>
                    <a:moveTo>
                      <a:pt x="138" y="8"/>
                    </a:moveTo>
                    <a:cubicBezTo>
                      <a:pt x="138" y="8"/>
                      <a:pt x="138" y="8"/>
                      <a:pt x="138" y="8"/>
                    </a:cubicBezTo>
                    <a:cubicBezTo>
                      <a:pt x="141" y="8"/>
                      <a:pt x="145" y="8"/>
                      <a:pt x="148" y="7"/>
                    </a:cubicBezTo>
                    <a:cubicBezTo>
                      <a:pt x="147" y="9"/>
                      <a:pt x="147" y="11"/>
                      <a:pt x="147" y="13"/>
                    </a:cubicBezTo>
                    <a:cubicBezTo>
                      <a:pt x="143" y="13"/>
                      <a:pt x="140" y="13"/>
                      <a:pt x="137" y="13"/>
                    </a:cubicBezTo>
                    <a:cubicBezTo>
                      <a:pt x="137" y="11"/>
                      <a:pt x="138" y="9"/>
                      <a:pt x="138" y="8"/>
                    </a:cubicBezTo>
                    <a:close/>
                    <a:moveTo>
                      <a:pt x="122" y="9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6" y="8"/>
                      <a:pt x="130" y="8"/>
                      <a:pt x="134" y="8"/>
                    </a:cubicBezTo>
                    <a:cubicBezTo>
                      <a:pt x="133" y="9"/>
                      <a:pt x="133" y="11"/>
                      <a:pt x="132" y="13"/>
                    </a:cubicBezTo>
                    <a:cubicBezTo>
                      <a:pt x="128" y="12"/>
                      <a:pt x="124" y="12"/>
                      <a:pt x="121" y="12"/>
                    </a:cubicBezTo>
                    <a:cubicBezTo>
                      <a:pt x="121" y="11"/>
                      <a:pt x="121" y="10"/>
                      <a:pt x="122" y="9"/>
                    </a:cubicBezTo>
                    <a:close/>
                    <a:moveTo>
                      <a:pt x="130" y="18"/>
                    </a:moveTo>
                    <a:cubicBezTo>
                      <a:pt x="130" y="21"/>
                      <a:pt x="129" y="24"/>
                      <a:pt x="128" y="27"/>
                    </a:cubicBezTo>
                    <a:cubicBezTo>
                      <a:pt x="124" y="27"/>
                      <a:pt x="120" y="27"/>
                      <a:pt x="116" y="27"/>
                    </a:cubicBezTo>
                    <a:cubicBezTo>
                      <a:pt x="117" y="24"/>
                      <a:pt x="118" y="21"/>
                      <a:pt x="119" y="18"/>
                    </a:cubicBezTo>
                    <a:cubicBezTo>
                      <a:pt x="123" y="18"/>
                      <a:pt x="127" y="18"/>
                      <a:pt x="130" y="18"/>
                    </a:cubicBezTo>
                    <a:close/>
                    <a:moveTo>
                      <a:pt x="104" y="8"/>
                    </a:moveTo>
                    <a:cubicBezTo>
                      <a:pt x="108" y="8"/>
                      <a:pt x="112" y="8"/>
                      <a:pt x="117" y="8"/>
                    </a:cubicBezTo>
                    <a:cubicBezTo>
                      <a:pt x="116" y="9"/>
                      <a:pt x="116" y="11"/>
                      <a:pt x="115" y="12"/>
                    </a:cubicBezTo>
                    <a:cubicBezTo>
                      <a:pt x="111" y="12"/>
                      <a:pt x="107" y="12"/>
                      <a:pt x="103" y="12"/>
                    </a:cubicBezTo>
                    <a:cubicBezTo>
                      <a:pt x="103" y="10"/>
                      <a:pt x="103" y="9"/>
                      <a:pt x="104" y="8"/>
                    </a:cubicBezTo>
                    <a:close/>
                    <a:moveTo>
                      <a:pt x="114" y="18"/>
                    </a:moveTo>
                    <a:cubicBezTo>
                      <a:pt x="113" y="21"/>
                      <a:pt x="112" y="24"/>
                      <a:pt x="111" y="27"/>
                    </a:cubicBezTo>
                    <a:cubicBezTo>
                      <a:pt x="107" y="27"/>
                      <a:pt x="102" y="27"/>
                      <a:pt x="98" y="26"/>
                    </a:cubicBezTo>
                    <a:cubicBezTo>
                      <a:pt x="99" y="24"/>
                      <a:pt x="100" y="21"/>
                      <a:pt x="101" y="18"/>
                    </a:cubicBezTo>
                    <a:cubicBezTo>
                      <a:pt x="105" y="18"/>
                      <a:pt x="109" y="18"/>
                      <a:pt x="114" y="18"/>
                    </a:cubicBezTo>
                    <a:close/>
                    <a:moveTo>
                      <a:pt x="86" y="8"/>
                    </a:moveTo>
                    <a:cubicBezTo>
                      <a:pt x="91" y="8"/>
                      <a:pt x="95" y="8"/>
                      <a:pt x="100" y="8"/>
                    </a:cubicBezTo>
                    <a:cubicBezTo>
                      <a:pt x="99" y="9"/>
                      <a:pt x="98" y="10"/>
                      <a:pt x="98" y="12"/>
                    </a:cubicBezTo>
                    <a:cubicBezTo>
                      <a:pt x="94" y="12"/>
                      <a:pt x="90" y="12"/>
                      <a:pt x="86" y="12"/>
                    </a:cubicBezTo>
                    <a:cubicBezTo>
                      <a:pt x="86" y="10"/>
                      <a:pt x="86" y="9"/>
                      <a:pt x="86" y="8"/>
                    </a:cubicBezTo>
                    <a:close/>
                    <a:moveTo>
                      <a:pt x="96" y="18"/>
                    </a:moveTo>
                    <a:cubicBezTo>
                      <a:pt x="95" y="21"/>
                      <a:pt x="94" y="23"/>
                      <a:pt x="93" y="26"/>
                    </a:cubicBezTo>
                    <a:cubicBezTo>
                      <a:pt x="89" y="26"/>
                      <a:pt x="85" y="26"/>
                      <a:pt x="81" y="26"/>
                    </a:cubicBezTo>
                    <a:cubicBezTo>
                      <a:pt x="82" y="23"/>
                      <a:pt x="83" y="20"/>
                      <a:pt x="84" y="18"/>
                    </a:cubicBezTo>
                    <a:cubicBezTo>
                      <a:pt x="88" y="18"/>
                      <a:pt x="92" y="18"/>
                      <a:pt x="96" y="18"/>
                    </a:cubicBezTo>
                    <a:close/>
                    <a:moveTo>
                      <a:pt x="91" y="33"/>
                    </a:moveTo>
                    <a:cubicBezTo>
                      <a:pt x="91" y="35"/>
                      <a:pt x="90" y="37"/>
                      <a:pt x="90" y="39"/>
                    </a:cubicBezTo>
                    <a:cubicBezTo>
                      <a:pt x="85" y="39"/>
                      <a:pt x="80" y="39"/>
                      <a:pt x="75" y="39"/>
                    </a:cubicBezTo>
                    <a:cubicBezTo>
                      <a:pt x="76" y="36"/>
                      <a:pt x="77" y="34"/>
                      <a:pt x="78" y="33"/>
                    </a:cubicBezTo>
                    <a:cubicBezTo>
                      <a:pt x="83" y="33"/>
                      <a:pt x="87" y="33"/>
                      <a:pt x="91" y="33"/>
                    </a:cubicBezTo>
                    <a:close/>
                    <a:moveTo>
                      <a:pt x="70" y="8"/>
                    </a:moveTo>
                    <a:cubicBezTo>
                      <a:pt x="74" y="8"/>
                      <a:pt x="78" y="8"/>
                      <a:pt x="82" y="8"/>
                    </a:cubicBezTo>
                    <a:cubicBezTo>
                      <a:pt x="81" y="9"/>
                      <a:pt x="81" y="10"/>
                      <a:pt x="80" y="12"/>
                    </a:cubicBezTo>
                    <a:cubicBezTo>
                      <a:pt x="76" y="12"/>
                      <a:pt x="73" y="12"/>
                      <a:pt x="69" y="12"/>
                    </a:cubicBezTo>
                    <a:cubicBezTo>
                      <a:pt x="70" y="10"/>
                      <a:pt x="70" y="9"/>
                      <a:pt x="70" y="8"/>
                    </a:cubicBezTo>
                    <a:close/>
                    <a:moveTo>
                      <a:pt x="78" y="18"/>
                    </a:moveTo>
                    <a:cubicBezTo>
                      <a:pt x="77" y="20"/>
                      <a:pt x="76" y="23"/>
                      <a:pt x="75" y="26"/>
                    </a:cubicBezTo>
                    <a:cubicBezTo>
                      <a:pt x="72" y="26"/>
                      <a:pt x="68" y="26"/>
                      <a:pt x="64" y="26"/>
                    </a:cubicBezTo>
                    <a:cubicBezTo>
                      <a:pt x="65" y="23"/>
                      <a:pt x="67" y="20"/>
                      <a:pt x="68" y="17"/>
                    </a:cubicBezTo>
                    <a:cubicBezTo>
                      <a:pt x="71" y="17"/>
                      <a:pt x="74" y="17"/>
                      <a:pt x="78" y="18"/>
                    </a:cubicBezTo>
                    <a:close/>
                    <a:moveTo>
                      <a:pt x="51" y="7"/>
                    </a:moveTo>
                    <a:cubicBezTo>
                      <a:pt x="56" y="7"/>
                      <a:pt x="61" y="7"/>
                      <a:pt x="66" y="8"/>
                    </a:cubicBezTo>
                    <a:cubicBezTo>
                      <a:pt x="65" y="9"/>
                      <a:pt x="64" y="11"/>
                      <a:pt x="64" y="12"/>
                    </a:cubicBezTo>
                    <a:cubicBezTo>
                      <a:pt x="59" y="12"/>
                      <a:pt x="54" y="13"/>
                      <a:pt x="49" y="13"/>
                    </a:cubicBezTo>
                    <a:cubicBezTo>
                      <a:pt x="50" y="11"/>
                      <a:pt x="50" y="9"/>
                      <a:pt x="51" y="7"/>
                    </a:cubicBezTo>
                    <a:close/>
                    <a:moveTo>
                      <a:pt x="42" y="26"/>
                    </a:moveTo>
                    <a:cubicBezTo>
                      <a:pt x="43" y="23"/>
                      <a:pt x="45" y="20"/>
                      <a:pt x="46" y="17"/>
                    </a:cubicBezTo>
                    <a:cubicBezTo>
                      <a:pt x="51" y="17"/>
                      <a:pt x="56" y="17"/>
                      <a:pt x="61" y="17"/>
                    </a:cubicBezTo>
                    <a:cubicBezTo>
                      <a:pt x="60" y="20"/>
                      <a:pt x="59" y="23"/>
                      <a:pt x="58" y="26"/>
                    </a:cubicBezTo>
                    <a:cubicBezTo>
                      <a:pt x="53" y="26"/>
                      <a:pt x="47" y="26"/>
                      <a:pt x="42" y="26"/>
                    </a:cubicBezTo>
                    <a:close/>
                    <a:moveTo>
                      <a:pt x="56" y="32"/>
                    </a:moveTo>
                    <a:cubicBezTo>
                      <a:pt x="55" y="34"/>
                      <a:pt x="54" y="36"/>
                      <a:pt x="53" y="39"/>
                    </a:cubicBezTo>
                    <a:cubicBezTo>
                      <a:pt x="47" y="39"/>
                      <a:pt x="41" y="39"/>
                      <a:pt x="35" y="39"/>
                    </a:cubicBezTo>
                    <a:cubicBezTo>
                      <a:pt x="36" y="36"/>
                      <a:pt x="38" y="33"/>
                      <a:pt x="39" y="31"/>
                    </a:cubicBezTo>
                    <a:cubicBezTo>
                      <a:pt x="45" y="31"/>
                      <a:pt x="50" y="31"/>
                      <a:pt x="56" y="32"/>
                    </a:cubicBezTo>
                    <a:close/>
                    <a:moveTo>
                      <a:pt x="35" y="8"/>
                    </a:moveTo>
                    <a:cubicBezTo>
                      <a:pt x="35" y="7"/>
                      <a:pt x="36" y="7"/>
                      <a:pt x="36" y="7"/>
                    </a:cubicBezTo>
                    <a:cubicBezTo>
                      <a:pt x="39" y="7"/>
                      <a:pt x="43" y="7"/>
                      <a:pt x="46" y="7"/>
                    </a:cubicBezTo>
                    <a:cubicBezTo>
                      <a:pt x="45" y="9"/>
                      <a:pt x="43" y="11"/>
                      <a:pt x="41" y="14"/>
                    </a:cubicBezTo>
                    <a:cubicBezTo>
                      <a:pt x="38" y="14"/>
                      <a:pt x="35" y="14"/>
                      <a:pt x="31" y="15"/>
                    </a:cubicBezTo>
                    <a:cubicBezTo>
                      <a:pt x="33" y="12"/>
                      <a:pt x="34" y="10"/>
                      <a:pt x="35" y="8"/>
                    </a:cubicBezTo>
                    <a:close/>
                    <a:moveTo>
                      <a:pt x="30" y="17"/>
                    </a:moveTo>
                    <a:cubicBezTo>
                      <a:pt x="33" y="17"/>
                      <a:pt x="36" y="17"/>
                      <a:pt x="39" y="17"/>
                    </a:cubicBezTo>
                    <a:cubicBezTo>
                      <a:pt x="38" y="20"/>
                      <a:pt x="36" y="23"/>
                      <a:pt x="35" y="26"/>
                    </a:cubicBezTo>
                    <a:cubicBezTo>
                      <a:pt x="31" y="26"/>
                      <a:pt x="28" y="26"/>
                      <a:pt x="24" y="26"/>
                    </a:cubicBezTo>
                    <a:cubicBezTo>
                      <a:pt x="26" y="23"/>
                      <a:pt x="28" y="20"/>
                      <a:pt x="30" y="17"/>
                    </a:cubicBezTo>
                    <a:close/>
                    <a:moveTo>
                      <a:pt x="22" y="29"/>
                    </a:moveTo>
                    <a:cubicBezTo>
                      <a:pt x="26" y="29"/>
                      <a:pt x="30" y="30"/>
                      <a:pt x="33" y="30"/>
                    </a:cubicBezTo>
                    <a:cubicBezTo>
                      <a:pt x="32" y="33"/>
                      <a:pt x="31" y="36"/>
                      <a:pt x="30" y="39"/>
                    </a:cubicBezTo>
                    <a:cubicBezTo>
                      <a:pt x="25" y="39"/>
                      <a:pt x="20" y="39"/>
                      <a:pt x="15" y="40"/>
                    </a:cubicBezTo>
                    <a:cubicBezTo>
                      <a:pt x="17" y="36"/>
                      <a:pt x="20" y="33"/>
                      <a:pt x="22" y="29"/>
                    </a:cubicBezTo>
                    <a:close/>
                    <a:moveTo>
                      <a:pt x="26" y="52"/>
                    </a:moveTo>
                    <a:cubicBezTo>
                      <a:pt x="19" y="52"/>
                      <a:pt x="12" y="52"/>
                      <a:pt x="5" y="53"/>
                    </a:cubicBezTo>
                    <a:cubicBezTo>
                      <a:pt x="8" y="49"/>
                      <a:pt x="11" y="46"/>
                      <a:pt x="13" y="42"/>
                    </a:cubicBezTo>
                    <a:cubicBezTo>
                      <a:pt x="18" y="42"/>
                      <a:pt x="24" y="43"/>
                      <a:pt x="29" y="43"/>
                    </a:cubicBezTo>
                    <a:cubicBezTo>
                      <a:pt x="28" y="46"/>
                      <a:pt x="27" y="49"/>
                      <a:pt x="26" y="52"/>
                    </a:cubicBezTo>
                    <a:close/>
                    <a:moveTo>
                      <a:pt x="49" y="51"/>
                    </a:moveTo>
                    <a:cubicBezTo>
                      <a:pt x="43" y="51"/>
                      <a:pt x="36" y="51"/>
                      <a:pt x="30" y="51"/>
                    </a:cubicBezTo>
                    <a:cubicBezTo>
                      <a:pt x="31" y="49"/>
                      <a:pt x="32" y="46"/>
                      <a:pt x="33" y="43"/>
                    </a:cubicBezTo>
                    <a:cubicBezTo>
                      <a:pt x="39" y="44"/>
                      <a:pt x="45" y="44"/>
                      <a:pt x="51" y="44"/>
                    </a:cubicBezTo>
                    <a:cubicBezTo>
                      <a:pt x="51" y="47"/>
                      <a:pt x="50" y="49"/>
                      <a:pt x="49" y="51"/>
                    </a:cubicBezTo>
                    <a:close/>
                    <a:moveTo>
                      <a:pt x="67" y="51"/>
                    </a:moveTo>
                    <a:cubicBezTo>
                      <a:pt x="62" y="51"/>
                      <a:pt x="57" y="51"/>
                      <a:pt x="52" y="51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9" y="45"/>
                      <a:pt x="64" y="45"/>
                      <a:pt x="68" y="45"/>
                    </a:cubicBezTo>
                    <a:cubicBezTo>
                      <a:pt x="67" y="47"/>
                      <a:pt x="67" y="49"/>
                      <a:pt x="67" y="51"/>
                    </a:cubicBezTo>
                    <a:close/>
                    <a:moveTo>
                      <a:pt x="58" y="39"/>
                    </a:moveTo>
                    <a:cubicBezTo>
                      <a:pt x="59" y="36"/>
                      <a:pt x="60" y="34"/>
                      <a:pt x="61" y="32"/>
                    </a:cubicBezTo>
                    <a:cubicBezTo>
                      <a:pt x="65" y="32"/>
                      <a:pt x="69" y="32"/>
                      <a:pt x="73" y="32"/>
                    </a:cubicBezTo>
                    <a:cubicBezTo>
                      <a:pt x="72" y="34"/>
                      <a:pt x="71" y="36"/>
                      <a:pt x="70" y="39"/>
                    </a:cubicBezTo>
                    <a:cubicBezTo>
                      <a:pt x="66" y="39"/>
                      <a:pt x="62" y="39"/>
                      <a:pt x="58" y="39"/>
                    </a:cubicBezTo>
                    <a:close/>
                    <a:moveTo>
                      <a:pt x="86" y="51"/>
                    </a:moveTo>
                    <a:cubicBezTo>
                      <a:pt x="81" y="51"/>
                      <a:pt x="76" y="51"/>
                      <a:pt x="71" y="51"/>
                    </a:cubicBezTo>
                    <a:cubicBezTo>
                      <a:pt x="71" y="49"/>
                      <a:pt x="72" y="47"/>
                      <a:pt x="73" y="45"/>
                    </a:cubicBezTo>
                    <a:cubicBezTo>
                      <a:pt x="78" y="45"/>
                      <a:pt x="83" y="45"/>
                      <a:pt x="88" y="45"/>
                    </a:cubicBezTo>
                    <a:cubicBezTo>
                      <a:pt x="87" y="47"/>
                      <a:pt x="87" y="49"/>
                      <a:pt x="86" y="51"/>
                    </a:cubicBezTo>
                    <a:close/>
                    <a:moveTo>
                      <a:pt x="105" y="51"/>
                    </a:moveTo>
                    <a:cubicBezTo>
                      <a:pt x="100" y="51"/>
                      <a:pt x="94" y="51"/>
                      <a:pt x="89" y="51"/>
                    </a:cubicBezTo>
                    <a:cubicBezTo>
                      <a:pt x="90" y="49"/>
                      <a:pt x="91" y="47"/>
                      <a:pt x="91" y="45"/>
                    </a:cubicBezTo>
                    <a:cubicBezTo>
                      <a:pt x="96" y="45"/>
                      <a:pt x="101" y="45"/>
                      <a:pt x="106" y="45"/>
                    </a:cubicBezTo>
                    <a:cubicBezTo>
                      <a:pt x="106" y="47"/>
                      <a:pt x="105" y="49"/>
                      <a:pt x="105" y="51"/>
                    </a:cubicBezTo>
                    <a:close/>
                    <a:moveTo>
                      <a:pt x="94" y="39"/>
                    </a:moveTo>
                    <a:cubicBezTo>
                      <a:pt x="94" y="37"/>
                      <a:pt x="95" y="35"/>
                      <a:pt x="96" y="33"/>
                    </a:cubicBezTo>
                    <a:cubicBezTo>
                      <a:pt x="100" y="33"/>
                      <a:pt x="105" y="33"/>
                      <a:pt x="109" y="33"/>
                    </a:cubicBezTo>
                    <a:cubicBezTo>
                      <a:pt x="109" y="35"/>
                      <a:pt x="108" y="37"/>
                      <a:pt x="108" y="39"/>
                    </a:cubicBezTo>
                    <a:cubicBezTo>
                      <a:pt x="103" y="39"/>
                      <a:pt x="98" y="39"/>
                      <a:pt x="94" y="39"/>
                    </a:cubicBezTo>
                    <a:close/>
                    <a:moveTo>
                      <a:pt x="125" y="51"/>
                    </a:moveTo>
                    <a:cubicBezTo>
                      <a:pt x="120" y="51"/>
                      <a:pt x="114" y="51"/>
                      <a:pt x="109" y="51"/>
                    </a:cubicBezTo>
                    <a:cubicBezTo>
                      <a:pt x="110" y="49"/>
                      <a:pt x="110" y="47"/>
                      <a:pt x="111" y="45"/>
                    </a:cubicBezTo>
                    <a:cubicBezTo>
                      <a:pt x="116" y="45"/>
                      <a:pt x="121" y="45"/>
                      <a:pt x="125" y="45"/>
                    </a:cubicBezTo>
                    <a:cubicBezTo>
                      <a:pt x="125" y="47"/>
                      <a:pt x="125" y="49"/>
                      <a:pt x="125" y="51"/>
                    </a:cubicBezTo>
                    <a:close/>
                    <a:moveTo>
                      <a:pt x="126" y="39"/>
                    </a:moveTo>
                    <a:cubicBezTo>
                      <a:pt x="122" y="39"/>
                      <a:pt x="117" y="39"/>
                      <a:pt x="113" y="39"/>
                    </a:cubicBezTo>
                    <a:cubicBezTo>
                      <a:pt x="113" y="37"/>
                      <a:pt x="114" y="35"/>
                      <a:pt x="115" y="33"/>
                    </a:cubicBezTo>
                    <a:cubicBezTo>
                      <a:pt x="119" y="33"/>
                      <a:pt x="123" y="33"/>
                      <a:pt x="127" y="33"/>
                    </a:cubicBezTo>
                    <a:cubicBezTo>
                      <a:pt x="127" y="35"/>
                      <a:pt x="126" y="37"/>
                      <a:pt x="126" y="39"/>
                    </a:cubicBezTo>
                    <a:close/>
                    <a:moveTo>
                      <a:pt x="128" y="51"/>
                    </a:moveTo>
                    <a:cubicBezTo>
                      <a:pt x="129" y="49"/>
                      <a:pt x="129" y="47"/>
                      <a:pt x="130" y="45"/>
                    </a:cubicBezTo>
                    <a:cubicBezTo>
                      <a:pt x="134" y="45"/>
                      <a:pt x="139" y="45"/>
                      <a:pt x="143" y="44"/>
                    </a:cubicBezTo>
                    <a:cubicBezTo>
                      <a:pt x="143" y="47"/>
                      <a:pt x="144" y="49"/>
                      <a:pt x="144" y="51"/>
                    </a:cubicBezTo>
                    <a:cubicBezTo>
                      <a:pt x="139" y="51"/>
                      <a:pt x="133" y="51"/>
                      <a:pt x="128" y="51"/>
                    </a:cubicBezTo>
                    <a:close/>
                    <a:moveTo>
                      <a:pt x="143" y="39"/>
                    </a:moveTo>
                    <a:cubicBezTo>
                      <a:pt x="139" y="39"/>
                      <a:pt x="135" y="39"/>
                      <a:pt x="131" y="39"/>
                    </a:cubicBezTo>
                    <a:cubicBezTo>
                      <a:pt x="131" y="37"/>
                      <a:pt x="132" y="35"/>
                      <a:pt x="132" y="33"/>
                    </a:cubicBezTo>
                    <a:cubicBezTo>
                      <a:pt x="136" y="33"/>
                      <a:pt x="140" y="33"/>
                      <a:pt x="144" y="33"/>
                    </a:cubicBezTo>
                    <a:cubicBezTo>
                      <a:pt x="144" y="35"/>
                      <a:pt x="144" y="37"/>
                      <a:pt x="143" y="39"/>
                    </a:cubicBezTo>
                    <a:close/>
                    <a:moveTo>
                      <a:pt x="145" y="28"/>
                    </a:moveTo>
                    <a:cubicBezTo>
                      <a:pt x="141" y="28"/>
                      <a:pt x="137" y="28"/>
                      <a:pt x="133" y="28"/>
                    </a:cubicBezTo>
                    <a:cubicBezTo>
                      <a:pt x="134" y="24"/>
                      <a:pt x="135" y="21"/>
                      <a:pt x="136" y="18"/>
                    </a:cubicBezTo>
                    <a:cubicBezTo>
                      <a:pt x="139" y="18"/>
                      <a:pt x="143" y="18"/>
                      <a:pt x="146" y="18"/>
                    </a:cubicBezTo>
                    <a:cubicBezTo>
                      <a:pt x="145" y="21"/>
                      <a:pt x="145" y="25"/>
                      <a:pt x="145" y="28"/>
                    </a:cubicBezTo>
                    <a:close/>
                    <a:moveTo>
                      <a:pt x="146" y="52"/>
                    </a:moveTo>
                    <a:cubicBezTo>
                      <a:pt x="147" y="49"/>
                      <a:pt x="148" y="47"/>
                      <a:pt x="148" y="44"/>
                    </a:cubicBezTo>
                    <a:cubicBezTo>
                      <a:pt x="152" y="44"/>
                      <a:pt x="156" y="44"/>
                      <a:pt x="159" y="44"/>
                    </a:cubicBezTo>
                    <a:cubicBezTo>
                      <a:pt x="160" y="47"/>
                      <a:pt x="160" y="49"/>
                      <a:pt x="161" y="52"/>
                    </a:cubicBezTo>
                    <a:cubicBezTo>
                      <a:pt x="156" y="52"/>
                      <a:pt x="151" y="52"/>
                      <a:pt x="146" y="52"/>
                    </a:cubicBezTo>
                    <a:close/>
                    <a:moveTo>
                      <a:pt x="161" y="14"/>
                    </a:moveTo>
                    <a:cubicBezTo>
                      <a:pt x="158" y="14"/>
                      <a:pt x="155" y="13"/>
                      <a:pt x="152" y="13"/>
                    </a:cubicBezTo>
                    <a:cubicBezTo>
                      <a:pt x="153" y="12"/>
                      <a:pt x="153" y="10"/>
                      <a:pt x="153" y="8"/>
                    </a:cubicBezTo>
                    <a:cubicBezTo>
                      <a:pt x="153" y="8"/>
                      <a:pt x="153" y="8"/>
                      <a:pt x="153" y="7"/>
                    </a:cubicBezTo>
                    <a:cubicBezTo>
                      <a:pt x="156" y="7"/>
                      <a:pt x="159" y="7"/>
                      <a:pt x="162" y="7"/>
                    </a:cubicBezTo>
                    <a:cubicBezTo>
                      <a:pt x="161" y="9"/>
                      <a:pt x="161" y="11"/>
                      <a:pt x="161" y="14"/>
                    </a:cubicBezTo>
                    <a:close/>
                    <a:moveTo>
                      <a:pt x="163" y="52"/>
                    </a:moveTo>
                    <a:cubicBezTo>
                      <a:pt x="164" y="49"/>
                      <a:pt x="164" y="47"/>
                      <a:pt x="164" y="44"/>
                    </a:cubicBezTo>
                    <a:cubicBezTo>
                      <a:pt x="169" y="44"/>
                      <a:pt x="173" y="44"/>
                      <a:pt x="177" y="44"/>
                    </a:cubicBezTo>
                    <a:cubicBezTo>
                      <a:pt x="178" y="47"/>
                      <a:pt x="178" y="49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75" y="52"/>
                      <a:pt x="169" y="52"/>
                      <a:pt x="163" y="52"/>
                    </a:cubicBezTo>
                    <a:close/>
                    <a:moveTo>
                      <a:pt x="343" y="29"/>
                    </a:moveTo>
                    <a:cubicBezTo>
                      <a:pt x="344" y="31"/>
                      <a:pt x="345" y="34"/>
                      <a:pt x="347" y="36"/>
                    </a:cubicBezTo>
                    <a:cubicBezTo>
                      <a:pt x="342" y="36"/>
                      <a:pt x="337" y="37"/>
                      <a:pt x="333" y="37"/>
                    </a:cubicBezTo>
                    <a:cubicBezTo>
                      <a:pt x="332" y="34"/>
                      <a:pt x="331" y="32"/>
                      <a:pt x="330" y="30"/>
                    </a:cubicBezTo>
                    <a:cubicBezTo>
                      <a:pt x="334" y="30"/>
                      <a:pt x="338" y="29"/>
                      <a:pt x="341" y="29"/>
                    </a:cubicBezTo>
                    <a:cubicBezTo>
                      <a:pt x="342" y="29"/>
                      <a:pt x="342" y="29"/>
                      <a:pt x="343" y="29"/>
                    </a:cubicBezTo>
                    <a:close/>
                    <a:moveTo>
                      <a:pt x="308" y="17"/>
                    </a:moveTo>
                    <a:cubicBezTo>
                      <a:pt x="312" y="17"/>
                      <a:pt x="316" y="17"/>
                      <a:pt x="319" y="17"/>
                    </a:cubicBezTo>
                    <a:cubicBezTo>
                      <a:pt x="320" y="20"/>
                      <a:pt x="322" y="22"/>
                      <a:pt x="323" y="25"/>
                    </a:cubicBezTo>
                    <a:cubicBezTo>
                      <a:pt x="319" y="25"/>
                      <a:pt x="316" y="25"/>
                      <a:pt x="312" y="25"/>
                    </a:cubicBezTo>
                    <a:cubicBezTo>
                      <a:pt x="311" y="23"/>
                      <a:pt x="310" y="20"/>
                      <a:pt x="308" y="17"/>
                    </a:cubicBezTo>
                    <a:close/>
                    <a:moveTo>
                      <a:pt x="312" y="37"/>
                    </a:moveTo>
                    <a:cubicBezTo>
                      <a:pt x="308" y="37"/>
                      <a:pt x="303" y="37"/>
                      <a:pt x="299" y="37"/>
                    </a:cubicBezTo>
                    <a:cubicBezTo>
                      <a:pt x="298" y="35"/>
                      <a:pt x="297" y="34"/>
                      <a:pt x="296" y="32"/>
                    </a:cubicBezTo>
                    <a:cubicBezTo>
                      <a:pt x="296" y="32"/>
                      <a:pt x="296" y="32"/>
                      <a:pt x="296" y="31"/>
                    </a:cubicBezTo>
                    <a:cubicBezTo>
                      <a:pt x="300" y="31"/>
                      <a:pt x="304" y="31"/>
                      <a:pt x="309" y="31"/>
                    </a:cubicBezTo>
                    <a:cubicBezTo>
                      <a:pt x="310" y="33"/>
                      <a:pt x="311" y="35"/>
                      <a:pt x="312" y="37"/>
                    </a:cubicBezTo>
                    <a:close/>
                    <a:moveTo>
                      <a:pt x="325" y="30"/>
                    </a:moveTo>
                    <a:cubicBezTo>
                      <a:pt x="325" y="31"/>
                      <a:pt x="326" y="31"/>
                      <a:pt x="326" y="32"/>
                    </a:cubicBezTo>
                    <a:cubicBezTo>
                      <a:pt x="327" y="34"/>
                      <a:pt x="327" y="35"/>
                      <a:pt x="328" y="37"/>
                    </a:cubicBezTo>
                    <a:cubicBezTo>
                      <a:pt x="324" y="37"/>
                      <a:pt x="321" y="37"/>
                      <a:pt x="317" y="37"/>
                    </a:cubicBezTo>
                    <a:cubicBezTo>
                      <a:pt x="316" y="35"/>
                      <a:pt x="315" y="33"/>
                      <a:pt x="314" y="31"/>
                    </a:cubicBezTo>
                    <a:cubicBezTo>
                      <a:pt x="318" y="30"/>
                      <a:pt x="322" y="30"/>
                      <a:pt x="325" y="30"/>
                    </a:cubicBezTo>
                    <a:close/>
                    <a:moveTo>
                      <a:pt x="338" y="16"/>
                    </a:moveTo>
                    <a:cubicBezTo>
                      <a:pt x="339" y="18"/>
                      <a:pt x="340" y="21"/>
                      <a:pt x="341" y="24"/>
                    </a:cubicBezTo>
                    <a:cubicBezTo>
                      <a:pt x="336" y="24"/>
                      <a:pt x="332" y="24"/>
                      <a:pt x="328" y="25"/>
                    </a:cubicBezTo>
                    <a:cubicBezTo>
                      <a:pt x="326" y="22"/>
                      <a:pt x="325" y="19"/>
                      <a:pt x="324" y="17"/>
                    </a:cubicBezTo>
                    <a:cubicBezTo>
                      <a:pt x="328" y="16"/>
                      <a:pt x="333" y="16"/>
                      <a:pt x="337" y="16"/>
                    </a:cubicBezTo>
                    <a:cubicBezTo>
                      <a:pt x="338" y="16"/>
                      <a:pt x="338" y="16"/>
                      <a:pt x="338" y="16"/>
                    </a:cubicBezTo>
                    <a:close/>
                    <a:moveTo>
                      <a:pt x="336" y="5"/>
                    </a:moveTo>
                    <a:cubicBezTo>
                      <a:pt x="336" y="7"/>
                      <a:pt x="337" y="9"/>
                      <a:pt x="337" y="11"/>
                    </a:cubicBezTo>
                    <a:cubicBezTo>
                      <a:pt x="332" y="12"/>
                      <a:pt x="327" y="12"/>
                      <a:pt x="322" y="12"/>
                    </a:cubicBezTo>
                    <a:cubicBezTo>
                      <a:pt x="321" y="10"/>
                      <a:pt x="320" y="8"/>
                      <a:pt x="319" y="6"/>
                    </a:cubicBezTo>
                    <a:cubicBezTo>
                      <a:pt x="325" y="6"/>
                      <a:pt x="330" y="6"/>
                      <a:pt x="336" y="6"/>
                    </a:cubicBezTo>
                    <a:cubicBezTo>
                      <a:pt x="336" y="6"/>
                      <a:pt x="336" y="5"/>
                      <a:pt x="336" y="5"/>
                    </a:cubicBezTo>
                    <a:close/>
                    <a:moveTo>
                      <a:pt x="315" y="6"/>
                    </a:moveTo>
                    <a:cubicBezTo>
                      <a:pt x="315" y="8"/>
                      <a:pt x="316" y="10"/>
                      <a:pt x="317" y="12"/>
                    </a:cubicBezTo>
                    <a:cubicBezTo>
                      <a:pt x="314" y="12"/>
                      <a:pt x="310" y="13"/>
                      <a:pt x="306" y="13"/>
                    </a:cubicBezTo>
                    <a:cubicBezTo>
                      <a:pt x="305" y="10"/>
                      <a:pt x="304" y="8"/>
                      <a:pt x="302" y="6"/>
                    </a:cubicBezTo>
                    <a:cubicBezTo>
                      <a:pt x="306" y="6"/>
                      <a:pt x="311" y="6"/>
                      <a:pt x="315" y="6"/>
                    </a:cubicBezTo>
                    <a:close/>
                    <a:moveTo>
                      <a:pt x="306" y="26"/>
                    </a:moveTo>
                    <a:cubicBezTo>
                      <a:pt x="302" y="26"/>
                      <a:pt x="298" y="26"/>
                      <a:pt x="294" y="26"/>
                    </a:cubicBezTo>
                    <a:cubicBezTo>
                      <a:pt x="292" y="23"/>
                      <a:pt x="291" y="21"/>
                      <a:pt x="290" y="18"/>
                    </a:cubicBezTo>
                    <a:cubicBezTo>
                      <a:pt x="294" y="18"/>
                      <a:pt x="298" y="18"/>
                      <a:pt x="302" y="17"/>
                    </a:cubicBezTo>
                    <a:cubicBezTo>
                      <a:pt x="303" y="20"/>
                      <a:pt x="305" y="23"/>
                      <a:pt x="306" y="26"/>
                    </a:cubicBezTo>
                    <a:close/>
                    <a:moveTo>
                      <a:pt x="234" y="33"/>
                    </a:moveTo>
                    <a:cubicBezTo>
                      <a:pt x="235" y="35"/>
                      <a:pt x="236" y="37"/>
                      <a:pt x="237" y="38"/>
                    </a:cubicBezTo>
                    <a:cubicBezTo>
                      <a:pt x="232" y="38"/>
                      <a:pt x="227" y="39"/>
                      <a:pt x="222" y="39"/>
                    </a:cubicBezTo>
                    <a:cubicBezTo>
                      <a:pt x="221" y="37"/>
                      <a:pt x="221" y="35"/>
                      <a:pt x="220" y="33"/>
                    </a:cubicBezTo>
                    <a:cubicBezTo>
                      <a:pt x="225" y="33"/>
                      <a:pt x="229" y="33"/>
                      <a:pt x="234" y="33"/>
                    </a:cubicBezTo>
                    <a:close/>
                    <a:moveTo>
                      <a:pt x="219" y="29"/>
                    </a:moveTo>
                    <a:cubicBezTo>
                      <a:pt x="217" y="25"/>
                      <a:pt x="216" y="22"/>
                      <a:pt x="215" y="19"/>
                    </a:cubicBezTo>
                    <a:cubicBezTo>
                      <a:pt x="220" y="19"/>
                      <a:pt x="224" y="19"/>
                      <a:pt x="228" y="19"/>
                    </a:cubicBezTo>
                    <a:cubicBezTo>
                      <a:pt x="229" y="22"/>
                      <a:pt x="231" y="25"/>
                      <a:pt x="232" y="28"/>
                    </a:cubicBezTo>
                    <a:cubicBezTo>
                      <a:pt x="228" y="28"/>
                      <a:pt x="223" y="28"/>
                      <a:pt x="219" y="29"/>
                    </a:cubicBezTo>
                    <a:close/>
                    <a:moveTo>
                      <a:pt x="233" y="19"/>
                    </a:moveTo>
                    <a:cubicBezTo>
                      <a:pt x="238" y="19"/>
                      <a:pt x="242" y="19"/>
                      <a:pt x="247" y="19"/>
                    </a:cubicBezTo>
                    <a:cubicBezTo>
                      <a:pt x="248" y="22"/>
                      <a:pt x="250" y="25"/>
                      <a:pt x="251" y="28"/>
                    </a:cubicBezTo>
                    <a:cubicBezTo>
                      <a:pt x="247" y="28"/>
                      <a:pt x="242" y="28"/>
                      <a:pt x="238" y="28"/>
                    </a:cubicBezTo>
                    <a:cubicBezTo>
                      <a:pt x="236" y="25"/>
                      <a:pt x="235" y="22"/>
                      <a:pt x="233" y="19"/>
                    </a:cubicBezTo>
                    <a:close/>
                    <a:moveTo>
                      <a:pt x="254" y="33"/>
                    </a:moveTo>
                    <a:cubicBezTo>
                      <a:pt x="255" y="34"/>
                      <a:pt x="256" y="36"/>
                      <a:pt x="257" y="38"/>
                    </a:cubicBezTo>
                    <a:cubicBezTo>
                      <a:pt x="252" y="38"/>
                      <a:pt x="247" y="38"/>
                      <a:pt x="242" y="38"/>
                    </a:cubicBezTo>
                    <a:cubicBezTo>
                      <a:pt x="241" y="36"/>
                      <a:pt x="241" y="35"/>
                      <a:pt x="240" y="33"/>
                    </a:cubicBezTo>
                    <a:cubicBezTo>
                      <a:pt x="244" y="33"/>
                      <a:pt x="249" y="33"/>
                      <a:pt x="254" y="33"/>
                    </a:cubicBezTo>
                    <a:close/>
                    <a:moveTo>
                      <a:pt x="253" y="18"/>
                    </a:moveTo>
                    <a:cubicBezTo>
                      <a:pt x="258" y="18"/>
                      <a:pt x="263" y="18"/>
                      <a:pt x="267" y="18"/>
                    </a:cubicBezTo>
                    <a:cubicBezTo>
                      <a:pt x="269" y="21"/>
                      <a:pt x="270" y="24"/>
                      <a:pt x="271" y="27"/>
                    </a:cubicBezTo>
                    <a:cubicBezTo>
                      <a:pt x="267" y="27"/>
                      <a:pt x="262" y="28"/>
                      <a:pt x="258" y="28"/>
                    </a:cubicBezTo>
                    <a:cubicBezTo>
                      <a:pt x="256" y="25"/>
                      <a:pt x="255" y="22"/>
                      <a:pt x="253" y="18"/>
                    </a:cubicBezTo>
                    <a:close/>
                    <a:moveTo>
                      <a:pt x="274" y="32"/>
                    </a:moveTo>
                    <a:cubicBezTo>
                      <a:pt x="274" y="34"/>
                      <a:pt x="275" y="36"/>
                      <a:pt x="276" y="38"/>
                    </a:cubicBezTo>
                    <a:cubicBezTo>
                      <a:pt x="272" y="38"/>
                      <a:pt x="267" y="38"/>
                      <a:pt x="262" y="38"/>
                    </a:cubicBezTo>
                    <a:cubicBezTo>
                      <a:pt x="262" y="36"/>
                      <a:pt x="261" y="34"/>
                      <a:pt x="260" y="32"/>
                    </a:cubicBezTo>
                    <a:cubicBezTo>
                      <a:pt x="264" y="32"/>
                      <a:pt x="269" y="32"/>
                      <a:pt x="274" y="32"/>
                    </a:cubicBezTo>
                    <a:close/>
                    <a:moveTo>
                      <a:pt x="273" y="18"/>
                    </a:moveTo>
                    <a:cubicBezTo>
                      <a:pt x="277" y="18"/>
                      <a:pt x="281" y="18"/>
                      <a:pt x="285" y="18"/>
                    </a:cubicBezTo>
                    <a:cubicBezTo>
                      <a:pt x="286" y="21"/>
                      <a:pt x="287" y="24"/>
                      <a:pt x="288" y="27"/>
                    </a:cubicBezTo>
                    <a:cubicBezTo>
                      <a:pt x="285" y="27"/>
                      <a:pt x="281" y="27"/>
                      <a:pt x="277" y="27"/>
                    </a:cubicBezTo>
                    <a:cubicBezTo>
                      <a:pt x="276" y="24"/>
                      <a:pt x="274" y="21"/>
                      <a:pt x="273" y="18"/>
                    </a:cubicBezTo>
                    <a:close/>
                    <a:moveTo>
                      <a:pt x="291" y="32"/>
                    </a:moveTo>
                    <a:cubicBezTo>
                      <a:pt x="291" y="33"/>
                      <a:pt x="292" y="35"/>
                      <a:pt x="293" y="37"/>
                    </a:cubicBezTo>
                    <a:cubicBezTo>
                      <a:pt x="289" y="37"/>
                      <a:pt x="285" y="37"/>
                      <a:pt x="281" y="37"/>
                    </a:cubicBezTo>
                    <a:cubicBezTo>
                      <a:pt x="281" y="36"/>
                      <a:pt x="280" y="34"/>
                      <a:pt x="279" y="32"/>
                    </a:cubicBezTo>
                    <a:cubicBezTo>
                      <a:pt x="283" y="32"/>
                      <a:pt x="287" y="32"/>
                      <a:pt x="291" y="32"/>
                    </a:cubicBezTo>
                    <a:close/>
                    <a:moveTo>
                      <a:pt x="298" y="6"/>
                    </a:moveTo>
                    <a:cubicBezTo>
                      <a:pt x="299" y="8"/>
                      <a:pt x="300" y="11"/>
                      <a:pt x="300" y="13"/>
                    </a:cubicBezTo>
                    <a:cubicBezTo>
                      <a:pt x="296" y="13"/>
                      <a:pt x="292" y="13"/>
                      <a:pt x="287" y="13"/>
                    </a:cubicBezTo>
                    <a:cubicBezTo>
                      <a:pt x="286" y="11"/>
                      <a:pt x="285" y="9"/>
                      <a:pt x="284" y="6"/>
                    </a:cubicBezTo>
                    <a:cubicBezTo>
                      <a:pt x="289" y="6"/>
                      <a:pt x="293" y="6"/>
                      <a:pt x="298" y="6"/>
                    </a:cubicBezTo>
                    <a:close/>
                    <a:moveTo>
                      <a:pt x="280" y="6"/>
                    </a:moveTo>
                    <a:cubicBezTo>
                      <a:pt x="281" y="9"/>
                      <a:pt x="282" y="11"/>
                      <a:pt x="283" y="13"/>
                    </a:cubicBezTo>
                    <a:cubicBezTo>
                      <a:pt x="279" y="14"/>
                      <a:pt x="275" y="14"/>
                      <a:pt x="271" y="14"/>
                    </a:cubicBezTo>
                    <a:cubicBezTo>
                      <a:pt x="270" y="11"/>
                      <a:pt x="269" y="9"/>
                      <a:pt x="267" y="6"/>
                    </a:cubicBezTo>
                    <a:cubicBezTo>
                      <a:pt x="272" y="6"/>
                      <a:pt x="276" y="6"/>
                      <a:pt x="280" y="6"/>
                    </a:cubicBezTo>
                    <a:close/>
                    <a:moveTo>
                      <a:pt x="263" y="6"/>
                    </a:moveTo>
                    <a:cubicBezTo>
                      <a:pt x="264" y="9"/>
                      <a:pt x="265" y="11"/>
                      <a:pt x="266" y="14"/>
                    </a:cubicBezTo>
                    <a:cubicBezTo>
                      <a:pt x="261" y="14"/>
                      <a:pt x="256" y="14"/>
                      <a:pt x="251" y="14"/>
                    </a:cubicBezTo>
                    <a:cubicBezTo>
                      <a:pt x="249" y="12"/>
                      <a:pt x="248" y="9"/>
                      <a:pt x="246" y="7"/>
                    </a:cubicBezTo>
                    <a:cubicBezTo>
                      <a:pt x="252" y="6"/>
                      <a:pt x="257" y="6"/>
                      <a:pt x="263" y="6"/>
                    </a:cubicBezTo>
                    <a:close/>
                    <a:moveTo>
                      <a:pt x="242" y="7"/>
                    </a:moveTo>
                    <a:cubicBezTo>
                      <a:pt x="243" y="9"/>
                      <a:pt x="244" y="12"/>
                      <a:pt x="245" y="14"/>
                    </a:cubicBezTo>
                    <a:cubicBezTo>
                      <a:pt x="240" y="14"/>
                      <a:pt x="236" y="14"/>
                      <a:pt x="231" y="14"/>
                    </a:cubicBezTo>
                    <a:cubicBezTo>
                      <a:pt x="230" y="12"/>
                      <a:pt x="228" y="9"/>
                      <a:pt x="227" y="7"/>
                    </a:cubicBezTo>
                    <a:cubicBezTo>
                      <a:pt x="232" y="7"/>
                      <a:pt x="237" y="7"/>
                      <a:pt x="242" y="7"/>
                    </a:cubicBezTo>
                    <a:close/>
                    <a:moveTo>
                      <a:pt x="224" y="7"/>
                    </a:moveTo>
                    <a:cubicBezTo>
                      <a:pt x="224" y="9"/>
                      <a:pt x="225" y="12"/>
                      <a:pt x="226" y="14"/>
                    </a:cubicBezTo>
                    <a:cubicBezTo>
                      <a:pt x="222" y="14"/>
                      <a:pt x="218" y="14"/>
                      <a:pt x="214" y="14"/>
                    </a:cubicBezTo>
                    <a:cubicBezTo>
                      <a:pt x="213" y="12"/>
                      <a:pt x="212" y="9"/>
                      <a:pt x="212" y="7"/>
                    </a:cubicBezTo>
                    <a:cubicBezTo>
                      <a:pt x="216" y="7"/>
                      <a:pt x="220" y="7"/>
                      <a:pt x="224" y="7"/>
                    </a:cubicBezTo>
                    <a:close/>
                    <a:moveTo>
                      <a:pt x="207" y="7"/>
                    </a:moveTo>
                    <a:cubicBezTo>
                      <a:pt x="207" y="9"/>
                      <a:pt x="208" y="12"/>
                      <a:pt x="209" y="14"/>
                    </a:cubicBezTo>
                    <a:cubicBezTo>
                      <a:pt x="205" y="14"/>
                      <a:pt x="202" y="14"/>
                      <a:pt x="198" y="14"/>
                    </a:cubicBezTo>
                    <a:cubicBezTo>
                      <a:pt x="198" y="11"/>
                      <a:pt x="197" y="9"/>
                      <a:pt x="197" y="7"/>
                    </a:cubicBezTo>
                    <a:cubicBezTo>
                      <a:pt x="200" y="7"/>
                      <a:pt x="204" y="7"/>
                      <a:pt x="207" y="7"/>
                    </a:cubicBezTo>
                    <a:close/>
                    <a:moveTo>
                      <a:pt x="197" y="39"/>
                    </a:moveTo>
                    <a:cubicBezTo>
                      <a:pt x="192" y="39"/>
                      <a:pt x="188" y="39"/>
                      <a:pt x="183" y="39"/>
                    </a:cubicBezTo>
                    <a:cubicBezTo>
                      <a:pt x="183" y="37"/>
                      <a:pt x="183" y="35"/>
                      <a:pt x="183" y="33"/>
                    </a:cubicBezTo>
                    <a:cubicBezTo>
                      <a:pt x="187" y="33"/>
                      <a:pt x="192" y="33"/>
                      <a:pt x="196" y="33"/>
                    </a:cubicBezTo>
                    <a:cubicBezTo>
                      <a:pt x="196" y="35"/>
                      <a:pt x="197" y="37"/>
                      <a:pt x="197" y="39"/>
                    </a:cubicBezTo>
                    <a:close/>
                    <a:moveTo>
                      <a:pt x="195" y="27"/>
                    </a:moveTo>
                    <a:cubicBezTo>
                      <a:pt x="195" y="28"/>
                      <a:pt x="196" y="28"/>
                      <a:pt x="196" y="29"/>
                    </a:cubicBezTo>
                    <a:cubicBezTo>
                      <a:pt x="191" y="29"/>
                      <a:pt x="187" y="29"/>
                      <a:pt x="183" y="29"/>
                    </a:cubicBezTo>
                    <a:cubicBezTo>
                      <a:pt x="183" y="25"/>
                      <a:pt x="183" y="22"/>
                      <a:pt x="183" y="19"/>
                    </a:cubicBezTo>
                    <a:cubicBezTo>
                      <a:pt x="186" y="19"/>
                      <a:pt x="190" y="19"/>
                      <a:pt x="194" y="19"/>
                    </a:cubicBezTo>
                    <a:cubicBezTo>
                      <a:pt x="195" y="21"/>
                      <a:pt x="195" y="24"/>
                      <a:pt x="195" y="27"/>
                    </a:cubicBezTo>
                    <a:close/>
                    <a:moveTo>
                      <a:pt x="184" y="7"/>
                    </a:moveTo>
                    <a:cubicBezTo>
                      <a:pt x="187" y="7"/>
                      <a:pt x="190" y="7"/>
                      <a:pt x="193" y="7"/>
                    </a:cubicBezTo>
                    <a:cubicBezTo>
                      <a:pt x="193" y="9"/>
                      <a:pt x="193" y="12"/>
                      <a:pt x="194" y="14"/>
                    </a:cubicBezTo>
                    <a:cubicBezTo>
                      <a:pt x="190" y="14"/>
                      <a:pt x="186" y="14"/>
                      <a:pt x="183" y="14"/>
                    </a:cubicBezTo>
                    <a:cubicBezTo>
                      <a:pt x="182" y="12"/>
                      <a:pt x="182" y="9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lose/>
                    <a:moveTo>
                      <a:pt x="181" y="52"/>
                    </a:move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49"/>
                      <a:pt x="183" y="46"/>
                      <a:pt x="183" y="44"/>
                    </a:cubicBezTo>
                    <a:cubicBezTo>
                      <a:pt x="188" y="44"/>
                      <a:pt x="193" y="44"/>
                      <a:pt x="198" y="43"/>
                    </a:cubicBezTo>
                    <a:cubicBezTo>
                      <a:pt x="198" y="46"/>
                      <a:pt x="199" y="49"/>
                      <a:pt x="200" y="52"/>
                    </a:cubicBezTo>
                    <a:cubicBezTo>
                      <a:pt x="193" y="52"/>
                      <a:pt x="187" y="52"/>
                      <a:pt x="181" y="52"/>
                    </a:cubicBezTo>
                    <a:close/>
                    <a:moveTo>
                      <a:pt x="199" y="19"/>
                    </a:moveTo>
                    <a:cubicBezTo>
                      <a:pt x="203" y="19"/>
                      <a:pt x="206" y="19"/>
                      <a:pt x="210" y="19"/>
                    </a:cubicBezTo>
                    <a:cubicBezTo>
                      <a:pt x="211" y="22"/>
                      <a:pt x="212" y="25"/>
                      <a:pt x="213" y="29"/>
                    </a:cubicBezTo>
                    <a:cubicBezTo>
                      <a:pt x="209" y="29"/>
                      <a:pt x="205" y="29"/>
                      <a:pt x="201" y="29"/>
                    </a:cubicBezTo>
                    <a:cubicBezTo>
                      <a:pt x="200" y="25"/>
                      <a:pt x="200" y="22"/>
                      <a:pt x="199" y="19"/>
                    </a:cubicBezTo>
                    <a:close/>
                    <a:moveTo>
                      <a:pt x="201" y="33"/>
                    </a:moveTo>
                    <a:cubicBezTo>
                      <a:pt x="206" y="33"/>
                      <a:pt x="210" y="33"/>
                      <a:pt x="214" y="33"/>
                    </a:cubicBezTo>
                    <a:cubicBezTo>
                      <a:pt x="215" y="35"/>
                      <a:pt x="216" y="37"/>
                      <a:pt x="216" y="39"/>
                    </a:cubicBezTo>
                    <a:cubicBezTo>
                      <a:pt x="212" y="39"/>
                      <a:pt x="207" y="39"/>
                      <a:pt x="202" y="39"/>
                    </a:cubicBezTo>
                    <a:cubicBezTo>
                      <a:pt x="202" y="37"/>
                      <a:pt x="201" y="35"/>
                      <a:pt x="201" y="33"/>
                    </a:cubicBezTo>
                    <a:close/>
                    <a:moveTo>
                      <a:pt x="203" y="52"/>
                    </a:move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1"/>
                      <a:pt x="202" y="51"/>
                      <a:pt x="202" y="51"/>
                    </a:cubicBezTo>
                    <a:cubicBezTo>
                      <a:pt x="203" y="51"/>
                      <a:pt x="203" y="48"/>
                      <a:pt x="202" y="43"/>
                    </a:cubicBezTo>
                    <a:cubicBezTo>
                      <a:pt x="208" y="43"/>
                      <a:pt x="213" y="43"/>
                      <a:pt x="218" y="43"/>
                    </a:cubicBezTo>
                    <a:cubicBezTo>
                      <a:pt x="220" y="46"/>
                      <a:pt x="221" y="49"/>
                      <a:pt x="222" y="51"/>
                    </a:cubicBezTo>
                    <a:cubicBezTo>
                      <a:pt x="216" y="52"/>
                      <a:pt x="209" y="52"/>
                      <a:pt x="203" y="52"/>
                    </a:cubicBezTo>
                    <a:close/>
                    <a:moveTo>
                      <a:pt x="226" y="51"/>
                    </a:moveTo>
                    <a:cubicBezTo>
                      <a:pt x="225" y="49"/>
                      <a:pt x="224" y="46"/>
                      <a:pt x="223" y="43"/>
                    </a:cubicBezTo>
                    <a:cubicBezTo>
                      <a:pt x="229" y="43"/>
                      <a:pt x="234" y="43"/>
                      <a:pt x="239" y="43"/>
                    </a:cubicBezTo>
                    <a:cubicBezTo>
                      <a:pt x="241" y="46"/>
                      <a:pt x="242" y="49"/>
                      <a:pt x="244" y="51"/>
                    </a:cubicBezTo>
                    <a:cubicBezTo>
                      <a:pt x="238" y="51"/>
                      <a:pt x="232" y="51"/>
                      <a:pt x="226" y="51"/>
                    </a:cubicBezTo>
                    <a:close/>
                    <a:moveTo>
                      <a:pt x="248" y="51"/>
                    </a:moveTo>
                    <a:cubicBezTo>
                      <a:pt x="247" y="49"/>
                      <a:pt x="246" y="46"/>
                      <a:pt x="244" y="43"/>
                    </a:cubicBezTo>
                    <a:cubicBezTo>
                      <a:pt x="250" y="43"/>
                      <a:pt x="255" y="43"/>
                      <a:pt x="260" y="43"/>
                    </a:cubicBezTo>
                    <a:cubicBezTo>
                      <a:pt x="261" y="46"/>
                      <a:pt x="263" y="48"/>
                      <a:pt x="265" y="51"/>
                    </a:cubicBezTo>
                    <a:cubicBezTo>
                      <a:pt x="259" y="51"/>
                      <a:pt x="254" y="51"/>
                      <a:pt x="248" y="51"/>
                    </a:cubicBezTo>
                    <a:close/>
                    <a:moveTo>
                      <a:pt x="268" y="51"/>
                    </a:moveTo>
                    <a:cubicBezTo>
                      <a:pt x="267" y="48"/>
                      <a:pt x="265" y="46"/>
                      <a:pt x="264" y="43"/>
                    </a:cubicBezTo>
                    <a:cubicBezTo>
                      <a:pt x="269" y="43"/>
                      <a:pt x="274" y="43"/>
                      <a:pt x="279" y="43"/>
                    </a:cubicBezTo>
                    <a:cubicBezTo>
                      <a:pt x="280" y="45"/>
                      <a:pt x="282" y="48"/>
                      <a:pt x="283" y="51"/>
                    </a:cubicBezTo>
                    <a:cubicBezTo>
                      <a:pt x="278" y="51"/>
                      <a:pt x="273" y="51"/>
                      <a:pt x="268" y="51"/>
                    </a:cubicBezTo>
                    <a:close/>
                    <a:moveTo>
                      <a:pt x="287" y="51"/>
                    </a:moveTo>
                    <a:cubicBezTo>
                      <a:pt x="286" y="48"/>
                      <a:pt x="285" y="45"/>
                      <a:pt x="284" y="43"/>
                    </a:cubicBezTo>
                    <a:cubicBezTo>
                      <a:pt x="288" y="43"/>
                      <a:pt x="291" y="43"/>
                      <a:pt x="295" y="43"/>
                    </a:cubicBezTo>
                    <a:cubicBezTo>
                      <a:pt x="297" y="45"/>
                      <a:pt x="298" y="48"/>
                      <a:pt x="299" y="50"/>
                    </a:cubicBezTo>
                    <a:cubicBezTo>
                      <a:pt x="295" y="51"/>
                      <a:pt x="291" y="51"/>
                      <a:pt x="287" y="51"/>
                    </a:cubicBezTo>
                    <a:close/>
                    <a:moveTo>
                      <a:pt x="305" y="50"/>
                    </a:moveTo>
                    <a:cubicBezTo>
                      <a:pt x="304" y="48"/>
                      <a:pt x="303" y="45"/>
                      <a:pt x="302" y="43"/>
                    </a:cubicBezTo>
                    <a:cubicBezTo>
                      <a:pt x="306" y="43"/>
                      <a:pt x="311" y="42"/>
                      <a:pt x="315" y="42"/>
                    </a:cubicBezTo>
                    <a:cubicBezTo>
                      <a:pt x="317" y="45"/>
                      <a:pt x="319" y="47"/>
                      <a:pt x="320" y="50"/>
                    </a:cubicBezTo>
                    <a:cubicBezTo>
                      <a:pt x="315" y="50"/>
                      <a:pt x="310" y="50"/>
                      <a:pt x="305" y="50"/>
                    </a:cubicBezTo>
                    <a:close/>
                    <a:moveTo>
                      <a:pt x="323" y="49"/>
                    </a:moveTo>
                    <a:cubicBezTo>
                      <a:pt x="322" y="47"/>
                      <a:pt x="321" y="45"/>
                      <a:pt x="320" y="42"/>
                    </a:cubicBezTo>
                    <a:cubicBezTo>
                      <a:pt x="324" y="42"/>
                      <a:pt x="327" y="42"/>
                      <a:pt x="331" y="42"/>
                    </a:cubicBezTo>
                    <a:cubicBezTo>
                      <a:pt x="332" y="45"/>
                      <a:pt x="334" y="48"/>
                      <a:pt x="336" y="49"/>
                    </a:cubicBezTo>
                    <a:cubicBezTo>
                      <a:pt x="332" y="49"/>
                      <a:pt x="328" y="50"/>
                      <a:pt x="324" y="50"/>
                    </a:cubicBezTo>
                    <a:cubicBezTo>
                      <a:pt x="324" y="50"/>
                      <a:pt x="324" y="49"/>
                      <a:pt x="323" y="49"/>
                    </a:cubicBezTo>
                    <a:close/>
                    <a:moveTo>
                      <a:pt x="340" y="49"/>
                    </a:moveTo>
                    <a:cubicBezTo>
                      <a:pt x="340" y="49"/>
                      <a:pt x="340" y="49"/>
                      <a:pt x="340" y="49"/>
                    </a:cubicBezTo>
                    <a:cubicBezTo>
                      <a:pt x="338" y="47"/>
                      <a:pt x="337" y="44"/>
                      <a:pt x="335" y="42"/>
                    </a:cubicBezTo>
                    <a:cubicBezTo>
                      <a:pt x="340" y="42"/>
                      <a:pt x="344" y="42"/>
                      <a:pt x="349" y="42"/>
                    </a:cubicBezTo>
                    <a:cubicBezTo>
                      <a:pt x="349" y="42"/>
                      <a:pt x="350" y="42"/>
                      <a:pt x="350" y="42"/>
                    </a:cubicBezTo>
                    <a:cubicBezTo>
                      <a:pt x="352" y="44"/>
                      <a:pt x="354" y="47"/>
                      <a:pt x="356" y="49"/>
                    </a:cubicBezTo>
                    <a:cubicBezTo>
                      <a:pt x="350" y="49"/>
                      <a:pt x="345" y="49"/>
                      <a:pt x="3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C6D3A033-5C6F-410A-902E-92AD39521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8077" y="2047603"/>
                <a:ext cx="184199" cy="57848"/>
              </a:xfrm>
              <a:custGeom>
                <a:avLst/>
                <a:gdLst>
                  <a:gd name="T0" fmla="*/ 80 w 82"/>
                  <a:gd name="T1" fmla="*/ 20 h 28"/>
                  <a:gd name="T2" fmla="*/ 76 w 82"/>
                  <a:gd name="T3" fmla="*/ 13 h 28"/>
                  <a:gd name="T4" fmla="*/ 72 w 82"/>
                  <a:gd name="T5" fmla="*/ 4 h 28"/>
                  <a:gd name="T6" fmla="*/ 71 w 82"/>
                  <a:gd name="T7" fmla="*/ 2 h 28"/>
                  <a:gd name="T8" fmla="*/ 67 w 82"/>
                  <a:gd name="T9" fmla="*/ 2 h 28"/>
                  <a:gd name="T10" fmla="*/ 40 w 82"/>
                  <a:gd name="T11" fmla="*/ 2 h 28"/>
                  <a:gd name="T12" fmla="*/ 26 w 82"/>
                  <a:gd name="T13" fmla="*/ 1 h 28"/>
                  <a:gd name="T14" fmla="*/ 9 w 82"/>
                  <a:gd name="T15" fmla="*/ 1 h 28"/>
                  <a:gd name="T16" fmla="*/ 8 w 82"/>
                  <a:gd name="T17" fmla="*/ 1 h 28"/>
                  <a:gd name="T18" fmla="*/ 7 w 82"/>
                  <a:gd name="T19" fmla="*/ 2 h 28"/>
                  <a:gd name="T20" fmla="*/ 7 w 82"/>
                  <a:gd name="T21" fmla="*/ 4 h 28"/>
                  <a:gd name="T22" fmla="*/ 4 w 82"/>
                  <a:gd name="T23" fmla="*/ 12 h 28"/>
                  <a:gd name="T24" fmla="*/ 0 w 82"/>
                  <a:gd name="T25" fmla="*/ 21 h 28"/>
                  <a:gd name="T26" fmla="*/ 1 w 82"/>
                  <a:gd name="T27" fmla="*/ 23 h 28"/>
                  <a:gd name="T28" fmla="*/ 3 w 82"/>
                  <a:gd name="T29" fmla="*/ 25 h 28"/>
                  <a:gd name="T30" fmla="*/ 79 w 82"/>
                  <a:gd name="T31" fmla="*/ 25 h 28"/>
                  <a:gd name="T32" fmla="*/ 80 w 82"/>
                  <a:gd name="T33" fmla="*/ 20 h 28"/>
                  <a:gd name="T34" fmla="*/ 5 w 82"/>
                  <a:gd name="T35" fmla="*/ 21 h 28"/>
                  <a:gd name="T36" fmla="*/ 11 w 82"/>
                  <a:gd name="T37" fmla="*/ 6 h 28"/>
                  <a:gd name="T38" fmla="*/ 33 w 82"/>
                  <a:gd name="T39" fmla="*/ 6 h 28"/>
                  <a:gd name="T40" fmla="*/ 67 w 82"/>
                  <a:gd name="T41" fmla="*/ 6 h 28"/>
                  <a:gd name="T42" fmla="*/ 71 w 82"/>
                  <a:gd name="T43" fmla="*/ 15 h 28"/>
                  <a:gd name="T44" fmla="*/ 75 w 82"/>
                  <a:gd name="T45" fmla="*/ 20 h 28"/>
                  <a:gd name="T46" fmla="*/ 5 w 82"/>
                  <a:gd name="T4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28">
                    <a:moveTo>
                      <a:pt x="80" y="20"/>
                    </a:moveTo>
                    <a:cubicBezTo>
                      <a:pt x="79" y="18"/>
                      <a:pt x="77" y="15"/>
                      <a:pt x="76" y="13"/>
                    </a:cubicBezTo>
                    <a:cubicBezTo>
                      <a:pt x="74" y="10"/>
                      <a:pt x="73" y="7"/>
                      <a:pt x="72" y="4"/>
                    </a:cubicBezTo>
                    <a:cubicBezTo>
                      <a:pt x="72" y="3"/>
                      <a:pt x="72" y="3"/>
                      <a:pt x="71" y="2"/>
                    </a:cubicBezTo>
                    <a:cubicBezTo>
                      <a:pt x="70" y="1"/>
                      <a:pt x="68" y="0"/>
                      <a:pt x="67" y="2"/>
                    </a:cubicBezTo>
                    <a:cubicBezTo>
                      <a:pt x="58" y="2"/>
                      <a:pt x="49" y="2"/>
                      <a:pt x="40" y="2"/>
                    </a:cubicBezTo>
                    <a:cubicBezTo>
                      <a:pt x="35" y="2"/>
                      <a:pt x="31" y="1"/>
                      <a:pt x="26" y="1"/>
                    </a:cubicBezTo>
                    <a:cubicBezTo>
                      <a:pt x="22" y="1"/>
                      <a:pt x="12" y="3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6" y="7"/>
                      <a:pt x="5" y="10"/>
                      <a:pt x="4" y="12"/>
                    </a:cubicBezTo>
                    <a:cubicBezTo>
                      <a:pt x="2" y="15"/>
                      <a:pt x="0" y="18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4"/>
                      <a:pt x="2" y="25"/>
                      <a:pt x="3" y="25"/>
                    </a:cubicBezTo>
                    <a:cubicBezTo>
                      <a:pt x="28" y="28"/>
                      <a:pt x="54" y="27"/>
                      <a:pt x="79" y="25"/>
                    </a:cubicBezTo>
                    <a:cubicBezTo>
                      <a:pt x="82" y="25"/>
                      <a:pt x="82" y="21"/>
                      <a:pt x="80" y="20"/>
                    </a:cubicBezTo>
                    <a:close/>
                    <a:moveTo>
                      <a:pt x="5" y="21"/>
                    </a:moveTo>
                    <a:cubicBezTo>
                      <a:pt x="8" y="17"/>
                      <a:pt x="10" y="11"/>
                      <a:pt x="11" y="6"/>
                    </a:cubicBezTo>
                    <a:cubicBezTo>
                      <a:pt x="17" y="8"/>
                      <a:pt x="27" y="6"/>
                      <a:pt x="33" y="6"/>
                    </a:cubicBezTo>
                    <a:cubicBezTo>
                      <a:pt x="45" y="6"/>
                      <a:pt x="56" y="6"/>
                      <a:pt x="67" y="6"/>
                    </a:cubicBezTo>
                    <a:cubicBezTo>
                      <a:pt x="68" y="10"/>
                      <a:pt x="69" y="13"/>
                      <a:pt x="71" y="15"/>
                    </a:cubicBezTo>
                    <a:cubicBezTo>
                      <a:pt x="72" y="17"/>
                      <a:pt x="73" y="19"/>
                      <a:pt x="75" y="20"/>
                    </a:cubicBezTo>
                    <a:cubicBezTo>
                      <a:pt x="51" y="21"/>
                      <a:pt x="28" y="20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41794A6B-B69E-4F83-8642-BEE9693EA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7264" y="1388442"/>
                <a:ext cx="1328976" cy="952966"/>
              </a:xfrm>
              <a:custGeom>
                <a:avLst/>
                <a:gdLst>
                  <a:gd name="T0" fmla="*/ 490 w 592"/>
                  <a:gd name="T1" fmla="*/ 364 h 460"/>
                  <a:gd name="T2" fmla="*/ 486 w 592"/>
                  <a:gd name="T3" fmla="*/ 313 h 460"/>
                  <a:gd name="T4" fmla="*/ 437 w 592"/>
                  <a:gd name="T5" fmla="*/ 242 h 460"/>
                  <a:gd name="T6" fmla="*/ 418 w 592"/>
                  <a:gd name="T7" fmla="*/ 238 h 460"/>
                  <a:gd name="T8" fmla="*/ 412 w 592"/>
                  <a:gd name="T9" fmla="*/ 241 h 460"/>
                  <a:gd name="T10" fmla="*/ 412 w 592"/>
                  <a:gd name="T11" fmla="*/ 241 h 460"/>
                  <a:gd name="T12" fmla="*/ 403 w 592"/>
                  <a:gd name="T13" fmla="*/ 215 h 460"/>
                  <a:gd name="T14" fmla="*/ 395 w 592"/>
                  <a:gd name="T15" fmla="*/ 5 h 460"/>
                  <a:gd name="T16" fmla="*/ 391 w 592"/>
                  <a:gd name="T17" fmla="*/ 1 h 460"/>
                  <a:gd name="T18" fmla="*/ 157 w 592"/>
                  <a:gd name="T19" fmla="*/ 2 h 460"/>
                  <a:gd name="T20" fmla="*/ 72 w 592"/>
                  <a:gd name="T21" fmla="*/ 5 h 460"/>
                  <a:gd name="T22" fmla="*/ 74 w 592"/>
                  <a:gd name="T23" fmla="*/ 171 h 460"/>
                  <a:gd name="T24" fmla="*/ 75 w 592"/>
                  <a:gd name="T25" fmla="*/ 220 h 460"/>
                  <a:gd name="T26" fmla="*/ 1 w 592"/>
                  <a:gd name="T27" fmla="*/ 349 h 460"/>
                  <a:gd name="T28" fmla="*/ 3 w 592"/>
                  <a:gd name="T29" fmla="*/ 377 h 460"/>
                  <a:gd name="T30" fmla="*/ 113 w 592"/>
                  <a:gd name="T31" fmla="*/ 381 h 460"/>
                  <a:gd name="T32" fmla="*/ 449 w 592"/>
                  <a:gd name="T33" fmla="*/ 380 h 460"/>
                  <a:gd name="T34" fmla="*/ 454 w 592"/>
                  <a:gd name="T35" fmla="*/ 378 h 460"/>
                  <a:gd name="T36" fmla="*/ 453 w 592"/>
                  <a:gd name="T37" fmla="*/ 353 h 460"/>
                  <a:gd name="T38" fmla="*/ 451 w 592"/>
                  <a:gd name="T39" fmla="*/ 345 h 460"/>
                  <a:gd name="T40" fmla="*/ 450 w 592"/>
                  <a:gd name="T41" fmla="*/ 342 h 460"/>
                  <a:gd name="T42" fmla="*/ 436 w 592"/>
                  <a:gd name="T43" fmla="*/ 252 h 460"/>
                  <a:gd name="T44" fmla="*/ 438 w 592"/>
                  <a:gd name="T45" fmla="*/ 245 h 460"/>
                  <a:gd name="T46" fmla="*/ 487 w 592"/>
                  <a:gd name="T47" fmla="*/ 367 h 460"/>
                  <a:gd name="T48" fmla="*/ 490 w 592"/>
                  <a:gd name="T49" fmla="*/ 364 h 460"/>
                  <a:gd name="T50" fmla="*/ 233 w 592"/>
                  <a:gd name="T51" fmla="*/ 6 h 460"/>
                  <a:gd name="T52" fmla="*/ 397 w 592"/>
                  <a:gd name="T53" fmla="*/ 213 h 460"/>
                  <a:gd name="T54" fmla="*/ 163 w 592"/>
                  <a:gd name="T55" fmla="*/ 220 h 460"/>
                  <a:gd name="T56" fmla="*/ 79 w 592"/>
                  <a:gd name="T57" fmla="*/ 220 h 460"/>
                  <a:gd name="T58" fmla="*/ 78 w 592"/>
                  <a:gd name="T59" fmla="*/ 219 h 460"/>
                  <a:gd name="T60" fmla="*/ 78 w 592"/>
                  <a:gd name="T61" fmla="*/ 116 h 460"/>
                  <a:gd name="T62" fmla="*/ 154 w 592"/>
                  <a:gd name="T63" fmla="*/ 7 h 460"/>
                  <a:gd name="T64" fmla="*/ 228 w 592"/>
                  <a:gd name="T65" fmla="*/ 375 h 460"/>
                  <a:gd name="T66" fmla="*/ 9 w 592"/>
                  <a:gd name="T67" fmla="*/ 375 h 460"/>
                  <a:gd name="T68" fmla="*/ 7 w 592"/>
                  <a:gd name="T69" fmla="*/ 350 h 460"/>
                  <a:gd name="T70" fmla="*/ 448 w 592"/>
                  <a:gd name="T71" fmla="*/ 357 h 460"/>
                  <a:gd name="T72" fmla="*/ 444 w 592"/>
                  <a:gd name="T73" fmla="*/ 345 h 460"/>
                  <a:gd name="T74" fmla="*/ 445 w 592"/>
                  <a:gd name="T75" fmla="*/ 346 h 460"/>
                  <a:gd name="T76" fmla="*/ 227 w 592"/>
                  <a:gd name="T77" fmla="*/ 351 h 460"/>
                  <a:gd name="T78" fmla="*/ 42 w 592"/>
                  <a:gd name="T79" fmla="*/ 286 h 460"/>
                  <a:gd name="T80" fmla="*/ 84 w 592"/>
                  <a:gd name="T81" fmla="*/ 227 h 460"/>
                  <a:gd name="T82" fmla="*/ 215 w 592"/>
                  <a:gd name="T83" fmla="*/ 224 h 460"/>
                  <a:gd name="T84" fmla="*/ 400 w 592"/>
                  <a:gd name="T85" fmla="*/ 220 h 460"/>
                  <a:gd name="T86" fmla="*/ 415 w 592"/>
                  <a:gd name="T87" fmla="*/ 252 h 460"/>
                  <a:gd name="T88" fmla="*/ 421 w 592"/>
                  <a:gd name="T89" fmla="*/ 242 h 460"/>
                  <a:gd name="T90" fmla="*/ 433 w 592"/>
                  <a:gd name="T91" fmla="*/ 243 h 460"/>
                  <a:gd name="T92" fmla="*/ 415 w 592"/>
                  <a:gd name="T93" fmla="*/ 252 h 460"/>
                  <a:gd name="T94" fmla="*/ 516 w 592"/>
                  <a:gd name="T95" fmla="*/ 381 h 460"/>
                  <a:gd name="T96" fmla="*/ 507 w 592"/>
                  <a:gd name="T97" fmla="*/ 380 h 460"/>
                  <a:gd name="T98" fmla="*/ 527 w 592"/>
                  <a:gd name="T99" fmla="*/ 369 h 460"/>
                  <a:gd name="T100" fmla="*/ 509 w 592"/>
                  <a:gd name="T101" fmla="*/ 389 h 460"/>
                  <a:gd name="T102" fmla="*/ 508 w 592"/>
                  <a:gd name="T103" fmla="*/ 382 h 460"/>
                  <a:gd name="T104" fmla="*/ 490 w 592"/>
                  <a:gd name="T105" fmla="*/ 369 h 460"/>
                  <a:gd name="T106" fmla="*/ 504 w 592"/>
                  <a:gd name="T107" fmla="*/ 383 h 460"/>
                  <a:gd name="T108" fmla="*/ 499 w 592"/>
                  <a:gd name="T109" fmla="*/ 397 h 460"/>
                  <a:gd name="T110" fmla="*/ 490 w 592"/>
                  <a:gd name="T111" fmla="*/ 369 h 460"/>
                  <a:gd name="T112" fmla="*/ 499 w 592"/>
                  <a:gd name="T113" fmla="*/ 416 h 460"/>
                  <a:gd name="T114" fmla="*/ 509 w 592"/>
                  <a:gd name="T115" fmla="*/ 392 h 460"/>
                  <a:gd name="T116" fmla="*/ 517 w 592"/>
                  <a:gd name="T117" fmla="*/ 383 h 460"/>
                  <a:gd name="T118" fmla="*/ 544 w 592"/>
                  <a:gd name="T119" fmla="*/ 38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2" h="460">
                    <a:moveTo>
                      <a:pt x="490" y="364"/>
                    </a:moveTo>
                    <a:cubicBezTo>
                      <a:pt x="490" y="364"/>
                      <a:pt x="490" y="364"/>
                      <a:pt x="490" y="364"/>
                    </a:cubicBezTo>
                    <a:cubicBezTo>
                      <a:pt x="490" y="364"/>
                      <a:pt x="490" y="363"/>
                      <a:pt x="490" y="363"/>
                    </a:cubicBezTo>
                    <a:cubicBezTo>
                      <a:pt x="476" y="347"/>
                      <a:pt x="483" y="331"/>
                      <a:pt x="486" y="313"/>
                    </a:cubicBezTo>
                    <a:cubicBezTo>
                      <a:pt x="487" y="299"/>
                      <a:pt x="487" y="285"/>
                      <a:pt x="481" y="272"/>
                    </a:cubicBezTo>
                    <a:cubicBezTo>
                      <a:pt x="474" y="255"/>
                      <a:pt x="457" y="239"/>
                      <a:pt x="437" y="242"/>
                    </a:cubicBezTo>
                    <a:cubicBezTo>
                      <a:pt x="436" y="238"/>
                      <a:pt x="435" y="235"/>
                      <a:pt x="431" y="235"/>
                    </a:cubicBezTo>
                    <a:cubicBezTo>
                      <a:pt x="427" y="235"/>
                      <a:pt x="422" y="237"/>
                      <a:pt x="418" y="238"/>
                    </a:cubicBezTo>
                    <a:cubicBezTo>
                      <a:pt x="417" y="238"/>
                      <a:pt x="414" y="238"/>
                      <a:pt x="413" y="240"/>
                    </a:cubicBezTo>
                    <a:cubicBezTo>
                      <a:pt x="413" y="240"/>
                      <a:pt x="412" y="240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09" y="232"/>
                      <a:pt x="406" y="223"/>
                      <a:pt x="403" y="215"/>
                    </a:cubicBezTo>
                    <a:cubicBezTo>
                      <a:pt x="402" y="214"/>
                      <a:pt x="402" y="214"/>
                      <a:pt x="402" y="213"/>
                    </a:cubicBezTo>
                    <a:cubicBezTo>
                      <a:pt x="401" y="144"/>
                      <a:pt x="396" y="74"/>
                      <a:pt x="395" y="5"/>
                    </a:cubicBezTo>
                    <a:cubicBezTo>
                      <a:pt x="395" y="3"/>
                      <a:pt x="394" y="2"/>
                      <a:pt x="393" y="2"/>
                    </a:cubicBezTo>
                    <a:cubicBezTo>
                      <a:pt x="392" y="1"/>
                      <a:pt x="392" y="1"/>
                      <a:pt x="391" y="1"/>
                    </a:cubicBezTo>
                    <a:cubicBezTo>
                      <a:pt x="338" y="0"/>
                      <a:pt x="286" y="0"/>
                      <a:pt x="233" y="1"/>
                    </a:cubicBezTo>
                    <a:cubicBezTo>
                      <a:pt x="208" y="1"/>
                      <a:pt x="182" y="2"/>
                      <a:pt x="157" y="2"/>
                    </a:cubicBezTo>
                    <a:cubicBezTo>
                      <a:pt x="130" y="2"/>
                      <a:pt x="103" y="1"/>
                      <a:pt x="77" y="4"/>
                    </a:cubicBezTo>
                    <a:cubicBezTo>
                      <a:pt x="77" y="1"/>
                      <a:pt x="72" y="1"/>
                      <a:pt x="72" y="5"/>
                    </a:cubicBezTo>
                    <a:cubicBezTo>
                      <a:pt x="71" y="42"/>
                      <a:pt x="73" y="79"/>
                      <a:pt x="73" y="116"/>
                    </a:cubicBezTo>
                    <a:cubicBezTo>
                      <a:pt x="73" y="134"/>
                      <a:pt x="74" y="153"/>
                      <a:pt x="74" y="171"/>
                    </a:cubicBezTo>
                    <a:cubicBezTo>
                      <a:pt x="74" y="187"/>
                      <a:pt x="73" y="204"/>
                      <a:pt x="76" y="219"/>
                    </a:cubicBezTo>
                    <a:cubicBezTo>
                      <a:pt x="76" y="220"/>
                      <a:pt x="75" y="220"/>
                      <a:pt x="75" y="220"/>
                    </a:cubicBezTo>
                    <a:cubicBezTo>
                      <a:pt x="60" y="240"/>
                      <a:pt x="47" y="263"/>
                      <a:pt x="34" y="285"/>
                    </a:cubicBezTo>
                    <a:cubicBezTo>
                      <a:pt x="23" y="305"/>
                      <a:pt x="9" y="327"/>
                      <a:pt x="1" y="349"/>
                    </a:cubicBezTo>
                    <a:cubicBezTo>
                      <a:pt x="1" y="350"/>
                      <a:pt x="1" y="351"/>
                      <a:pt x="2" y="351"/>
                    </a:cubicBezTo>
                    <a:cubicBezTo>
                      <a:pt x="0" y="359"/>
                      <a:pt x="0" y="370"/>
                      <a:pt x="3" y="377"/>
                    </a:cubicBezTo>
                    <a:cubicBezTo>
                      <a:pt x="4" y="379"/>
                      <a:pt x="7" y="380"/>
                      <a:pt x="8" y="378"/>
                    </a:cubicBezTo>
                    <a:cubicBezTo>
                      <a:pt x="42" y="383"/>
                      <a:pt x="78" y="381"/>
                      <a:pt x="113" y="381"/>
                    </a:cubicBezTo>
                    <a:cubicBezTo>
                      <a:pt x="150" y="381"/>
                      <a:pt x="188" y="381"/>
                      <a:pt x="225" y="381"/>
                    </a:cubicBezTo>
                    <a:cubicBezTo>
                      <a:pt x="300" y="381"/>
                      <a:pt x="375" y="381"/>
                      <a:pt x="449" y="380"/>
                    </a:cubicBezTo>
                    <a:cubicBezTo>
                      <a:pt x="450" y="380"/>
                      <a:pt x="450" y="380"/>
                      <a:pt x="450" y="379"/>
                    </a:cubicBezTo>
                    <a:cubicBezTo>
                      <a:pt x="452" y="380"/>
                      <a:pt x="453" y="380"/>
                      <a:pt x="454" y="378"/>
                    </a:cubicBezTo>
                    <a:cubicBezTo>
                      <a:pt x="456" y="371"/>
                      <a:pt x="455" y="363"/>
                      <a:pt x="455" y="355"/>
                    </a:cubicBezTo>
                    <a:cubicBezTo>
                      <a:pt x="455" y="354"/>
                      <a:pt x="454" y="353"/>
                      <a:pt x="453" y="353"/>
                    </a:cubicBezTo>
                    <a:cubicBezTo>
                      <a:pt x="453" y="353"/>
                      <a:pt x="453" y="353"/>
                      <a:pt x="453" y="353"/>
                    </a:cubicBezTo>
                    <a:cubicBezTo>
                      <a:pt x="452" y="350"/>
                      <a:pt x="452" y="347"/>
                      <a:pt x="451" y="345"/>
                    </a:cubicBezTo>
                    <a:cubicBezTo>
                      <a:pt x="451" y="344"/>
                      <a:pt x="450" y="343"/>
                      <a:pt x="450" y="343"/>
                    </a:cubicBezTo>
                    <a:cubicBezTo>
                      <a:pt x="450" y="342"/>
                      <a:pt x="450" y="342"/>
                      <a:pt x="450" y="342"/>
                    </a:cubicBezTo>
                    <a:cubicBezTo>
                      <a:pt x="437" y="314"/>
                      <a:pt x="427" y="285"/>
                      <a:pt x="417" y="257"/>
                    </a:cubicBezTo>
                    <a:cubicBezTo>
                      <a:pt x="423" y="255"/>
                      <a:pt x="430" y="254"/>
                      <a:pt x="436" y="252"/>
                    </a:cubicBezTo>
                    <a:cubicBezTo>
                      <a:pt x="437" y="252"/>
                      <a:pt x="438" y="251"/>
                      <a:pt x="438" y="250"/>
                    </a:cubicBezTo>
                    <a:cubicBezTo>
                      <a:pt x="438" y="249"/>
                      <a:pt x="438" y="247"/>
                      <a:pt x="438" y="245"/>
                    </a:cubicBezTo>
                    <a:cubicBezTo>
                      <a:pt x="472" y="253"/>
                      <a:pt x="485" y="283"/>
                      <a:pt x="478" y="317"/>
                    </a:cubicBezTo>
                    <a:cubicBezTo>
                      <a:pt x="475" y="333"/>
                      <a:pt x="468" y="357"/>
                      <a:pt x="487" y="367"/>
                    </a:cubicBezTo>
                    <a:cubicBezTo>
                      <a:pt x="456" y="391"/>
                      <a:pt x="514" y="460"/>
                      <a:pt x="548" y="435"/>
                    </a:cubicBezTo>
                    <a:cubicBezTo>
                      <a:pt x="592" y="403"/>
                      <a:pt x="530" y="345"/>
                      <a:pt x="490" y="364"/>
                    </a:cubicBezTo>
                    <a:close/>
                    <a:moveTo>
                      <a:pt x="154" y="7"/>
                    </a:moveTo>
                    <a:cubicBezTo>
                      <a:pt x="180" y="7"/>
                      <a:pt x="207" y="7"/>
                      <a:pt x="233" y="6"/>
                    </a:cubicBezTo>
                    <a:cubicBezTo>
                      <a:pt x="285" y="6"/>
                      <a:pt x="337" y="6"/>
                      <a:pt x="389" y="7"/>
                    </a:cubicBezTo>
                    <a:cubicBezTo>
                      <a:pt x="390" y="75"/>
                      <a:pt x="391" y="145"/>
                      <a:pt x="397" y="213"/>
                    </a:cubicBezTo>
                    <a:cubicBezTo>
                      <a:pt x="344" y="214"/>
                      <a:pt x="290" y="217"/>
                      <a:pt x="237" y="218"/>
                    </a:cubicBezTo>
                    <a:cubicBezTo>
                      <a:pt x="212" y="219"/>
                      <a:pt x="188" y="220"/>
                      <a:pt x="163" y="220"/>
                    </a:cubicBezTo>
                    <a:cubicBezTo>
                      <a:pt x="149" y="221"/>
                      <a:pt x="135" y="221"/>
                      <a:pt x="121" y="222"/>
                    </a:cubicBezTo>
                    <a:cubicBezTo>
                      <a:pt x="113" y="222"/>
                      <a:pt x="82" y="227"/>
                      <a:pt x="79" y="220"/>
                    </a:cubicBezTo>
                    <a:cubicBezTo>
                      <a:pt x="79" y="220"/>
                      <a:pt x="78" y="220"/>
                      <a:pt x="78" y="220"/>
                    </a:cubicBezTo>
                    <a:cubicBezTo>
                      <a:pt x="78" y="220"/>
                      <a:pt x="78" y="219"/>
                      <a:pt x="78" y="219"/>
                    </a:cubicBezTo>
                    <a:cubicBezTo>
                      <a:pt x="80" y="204"/>
                      <a:pt x="78" y="189"/>
                      <a:pt x="78" y="174"/>
                    </a:cubicBezTo>
                    <a:cubicBezTo>
                      <a:pt x="78" y="155"/>
                      <a:pt x="78" y="135"/>
                      <a:pt x="78" y="116"/>
                    </a:cubicBezTo>
                    <a:cubicBezTo>
                      <a:pt x="78" y="80"/>
                      <a:pt x="78" y="43"/>
                      <a:pt x="77" y="7"/>
                    </a:cubicBezTo>
                    <a:cubicBezTo>
                      <a:pt x="102" y="9"/>
                      <a:pt x="128" y="7"/>
                      <a:pt x="154" y="7"/>
                    </a:cubicBezTo>
                    <a:close/>
                    <a:moveTo>
                      <a:pt x="449" y="372"/>
                    </a:moveTo>
                    <a:cubicBezTo>
                      <a:pt x="375" y="373"/>
                      <a:pt x="302" y="375"/>
                      <a:pt x="228" y="375"/>
                    </a:cubicBezTo>
                    <a:cubicBezTo>
                      <a:pt x="192" y="375"/>
                      <a:pt x="155" y="375"/>
                      <a:pt x="119" y="374"/>
                    </a:cubicBezTo>
                    <a:cubicBezTo>
                      <a:pt x="83" y="374"/>
                      <a:pt x="45" y="370"/>
                      <a:pt x="9" y="375"/>
                    </a:cubicBezTo>
                    <a:cubicBezTo>
                      <a:pt x="9" y="371"/>
                      <a:pt x="8" y="367"/>
                      <a:pt x="8" y="363"/>
                    </a:cubicBezTo>
                    <a:cubicBezTo>
                      <a:pt x="8" y="359"/>
                      <a:pt x="8" y="354"/>
                      <a:pt x="7" y="350"/>
                    </a:cubicBezTo>
                    <a:cubicBezTo>
                      <a:pt x="80" y="356"/>
                      <a:pt x="154" y="356"/>
                      <a:pt x="227" y="357"/>
                    </a:cubicBezTo>
                    <a:cubicBezTo>
                      <a:pt x="301" y="358"/>
                      <a:pt x="375" y="358"/>
                      <a:pt x="448" y="357"/>
                    </a:cubicBezTo>
                    <a:cubicBezTo>
                      <a:pt x="449" y="362"/>
                      <a:pt x="449" y="367"/>
                      <a:pt x="449" y="372"/>
                    </a:cubicBezTo>
                    <a:close/>
                    <a:moveTo>
                      <a:pt x="444" y="345"/>
                    </a:moveTo>
                    <a:cubicBezTo>
                      <a:pt x="444" y="345"/>
                      <a:pt x="445" y="345"/>
                      <a:pt x="445" y="346"/>
                    </a:cubicBez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45" y="348"/>
                      <a:pt x="445" y="349"/>
                      <a:pt x="445" y="350"/>
                    </a:cubicBezTo>
                    <a:cubicBezTo>
                      <a:pt x="373" y="352"/>
                      <a:pt x="300" y="352"/>
                      <a:pt x="227" y="351"/>
                    </a:cubicBezTo>
                    <a:cubicBezTo>
                      <a:pt x="154" y="350"/>
                      <a:pt x="82" y="346"/>
                      <a:pt x="9" y="346"/>
                    </a:cubicBezTo>
                    <a:cubicBezTo>
                      <a:pt x="21" y="327"/>
                      <a:pt x="30" y="306"/>
                      <a:pt x="42" y="286"/>
                    </a:cubicBezTo>
                    <a:cubicBezTo>
                      <a:pt x="54" y="265"/>
                      <a:pt x="66" y="245"/>
                      <a:pt x="78" y="224"/>
                    </a:cubicBezTo>
                    <a:cubicBezTo>
                      <a:pt x="79" y="226"/>
                      <a:pt x="81" y="226"/>
                      <a:pt x="84" y="227"/>
                    </a:cubicBezTo>
                    <a:cubicBezTo>
                      <a:pt x="97" y="230"/>
                      <a:pt x="113" y="227"/>
                      <a:pt x="127" y="226"/>
                    </a:cubicBezTo>
                    <a:cubicBezTo>
                      <a:pt x="156" y="226"/>
                      <a:pt x="186" y="225"/>
                      <a:pt x="215" y="224"/>
                    </a:cubicBezTo>
                    <a:cubicBezTo>
                      <a:pt x="276" y="223"/>
                      <a:pt x="337" y="222"/>
                      <a:pt x="398" y="220"/>
                    </a:cubicBezTo>
                    <a:cubicBezTo>
                      <a:pt x="399" y="220"/>
                      <a:pt x="399" y="220"/>
                      <a:pt x="400" y="220"/>
                    </a:cubicBezTo>
                    <a:cubicBezTo>
                      <a:pt x="408" y="263"/>
                      <a:pt x="425" y="306"/>
                      <a:pt x="444" y="345"/>
                    </a:cubicBezTo>
                    <a:close/>
                    <a:moveTo>
                      <a:pt x="415" y="252"/>
                    </a:moveTo>
                    <a:cubicBezTo>
                      <a:pt x="414" y="249"/>
                      <a:pt x="413" y="245"/>
                      <a:pt x="412" y="242"/>
                    </a:cubicBezTo>
                    <a:cubicBezTo>
                      <a:pt x="414" y="244"/>
                      <a:pt x="419" y="242"/>
                      <a:pt x="421" y="242"/>
                    </a:cubicBezTo>
                    <a:cubicBezTo>
                      <a:pt x="424" y="241"/>
                      <a:pt x="427" y="240"/>
                      <a:pt x="429" y="240"/>
                    </a:cubicBezTo>
                    <a:cubicBezTo>
                      <a:pt x="433" y="240"/>
                      <a:pt x="432" y="241"/>
                      <a:pt x="433" y="243"/>
                    </a:cubicBezTo>
                    <a:cubicBezTo>
                      <a:pt x="433" y="245"/>
                      <a:pt x="433" y="247"/>
                      <a:pt x="433" y="248"/>
                    </a:cubicBezTo>
                    <a:cubicBezTo>
                      <a:pt x="427" y="249"/>
                      <a:pt x="421" y="251"/>
                      <a:pt x="415" y="252"/>
                    </a:cubicBezTo>
                    <a:close/>
                    <a:moveTo>
                      <a:pt x="527" y="369"/>
                    </a:moveTo>
                    <a:cubicBezTo>
                      <a:pt x="522" y="372"/>
                      <a:pt x="519" y="376"/>
                      <a:pt x="516" y="381"/>
                    </a:cubicBezTo>
                    <a:cubicBezTo>
                      <a:pt x="515" y="380"/>
                      <a:pt x="514" y="380"/>
                      <a:pt x="514" y="379"/>
                    </a:cubicBezTo>
                    <a:cubicBezTo>
                      <a:pt x="511" y="378"/>
                      <a:pt x="508" y="379"/>
                      <a:pt x="507" y="380"/>
                    </a:cubicBezTo>
                    <a:cubicBezTo>
                      <a:pt x="502" y="375"/>
                      <a:pt x="498" y="371"/>
                      <a:pt x="492" y="367"/>
                    </a:cubicBezTo>
                    <a:cubicBezTo>
                      <a:pt x="504" y="364"/>
                      <a:pt x="516" y="365"/>
                      <a:pt x="527" y="369"/>
                    </a:cubicBezTo>
                    <a:close/>
                    <a:moveTo>
                      <a:pt x="513" y="387"/>
                    </a:moveTo>
                    <a:cubicBezTo>
                      <a:pt x="513" y="388"/>
                      <a:pt x="511" y="390"/>
                      <a:pt x="509" y="389"/>
                    </a:cubicBezTo>
                    <a:cubicBezTo>
                      <a:pt x="507" y="388"/>
                      <a:pt x="507" y="386"/>
                      <a:pt x="507" y="384"/>
                    </a:cubicBezTo>
                    <a:cubicBezTo>
                      <a:pt x="507" y="384"/>
                      <a:pt x="508" y="383"/>
                      <a:pt x="508" y="382"/>
                    </a:cubicBezTo>
                    <a:cubicBezTo>
                      <a:pt x="511" y="381"/>
                      <a:pt x="514" y="383"/>
                      <a:pt x="513" y="387"/>
                    </a:cubicBezTo>
                    <a:close/>
                    <a:moveTo>
                      <a:pt x="490" y="369"/>
                    </a:moveTo>
                    <a:cubicBezTo>
                      <a:pt x="494" y="374"/>
                      <a:pt x="499" y="378"/>
                      <a:pt x="504" y="382"/>
                    </a:cubicBezTo>
                    <a:cubicBezTo>
                      <a:pt x="504" y="383"/>
                      <a:pt x="504" y="383"/>
                      <a:pt x="504" y="383"/>
                    </a:cubicBezTo>
                    <a:cubicBezTo>
                      <a:pt x="502" y="386"/>
                      <a:pt x="504" y="389"/>
                      <a:pt x="506" y="391"/>
                    </a:cubicBezTo>
                    <a:cubicBezTo>
                      <a:pt x="504" y="393"/>
                      <a:pt x="501" y="395"/>
                      <a:pt x="499" y="397"/>
                    </a:cubicBezTo>
                    <a:cubicBezTo>
                      <a:pt x="496" y="400"/>
                      <a:pt x="493" y="402"/>
                      <a:pt x="491" y="405"/>
                    </a:cubicBezTo>
                    <a:cubicBezTo>
                      <a:pt x="484" y="393"/>
                      <a:pt x="482" y="381"/>
                      <a:pt x="490" y="369"/>
                    </a:cubicBezTo>
                    <a:close/>
                    <a:moveTo>
                      <a:pt x="549" y="427"/>
                    </a:moveTo>
                    <a:cubicBezTo>
                      <a:pt x="532" y="443"/>
                      <a:pt x="512" y="431"/>
                      <a:pt x="499" y="416"/>
                    </a:cubicBezTo>
                    <a:cubicBezTo>
                      <a:pt x="496" y="413"/>
                      <a:pt x="494" y="410"/>
                      <a:pt x="492" y="407"/>
                    </a:cubicBezTo>
                    <a:cubicBezTo>
                      <a:pt x="498" y="403"/>
                      <a:pt x="505" y="398"/>
                      <a:pt x="509" y="392"/>
                    </a:cubicBezTo>
                    <a:cubicBezTo>
                      <a:pt x="512" y="394"/>
                      <a:pt x="516" y="392"/>
                      <a:pt x="517" y="388"/>
                    </a:cubicBezTo>
                    <a:cubicBezTo>
                      <a:pt x="518" y="387"/>
                      <a:pt x="518" y="385"/>
                      <a:pt x="517" y="383"/>
                    </a:cubicBezTo>
                    <a:cubicBezTo>
                      <a:pt x="521" y="379"/>
                      <a:pt x="526" y="375"/>
                      <a:pt x="531" y="371"/>
                    </a:cubicBezTo>
                    <a:cubicBezTo>
                      <a:pt x="535" y="373"/>
                      <a:pt x="540" y="377"/>
                      <a:pt x="544" y="381"/>
                    </a:cubicBezTo>
                    <a:cubicBezTo>
                      <a:pt x="558" y="394"/>
                      <a:pt x="564" y="412"/>
                      <a:pt x="549" y="4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2DFF69B3-AAAB-44A6-95A7-F58AC4F99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045" y="4866920"/>
              <a:ext cx="464304" cy="587611"/>
            </a:xfrm>
            <a:custGeom>
              <a:avLst/>
              <a:gdLst>
                <a:gd name="T0" fmla="*/ 96 w 207"/>
                <a:gd name="T1" fmla="*/ 114 h 284"/>
                <a:gd name="T2" fmla="*/ 149 w 207"/>
                <a:gd name="T3" fmla="*/ 46 h 284"/>
                <a:gd name="T4" fmla="*/ 101 w 207"/>
                <a:gd name="T5" fmla="*/ 10 h 284"/>
                <a:gd name="T6" fmla="*/ 73 w 207"/>
                <a:gd name="T7" fmla="*/ 0 h 284"/>
                <a:gd name="T8" fmla="*/ 35 w 207"/>
                <a:gd name="T9" fmla="*/ 150 h 284"/>
                <a:gd name="T10" fmla="*/ 52 w 207"/>
                <a:gd name="T11" fmla="*/ 202 h 284"/>
                <a:gd name="T12" fmla="*/ 79 w 207"/>
                <a:gd name="T13" fmla="*/ 265 h 284"/>
                <a:gd name="T14" fmla="*/ 114 w 207"/>
                <a:gd name="T15" fmla="*/ 262 h 284"/>
                <a:gd name="T16" fmla="*/ 181 w 207"/>
                <a:gd name="T17" fmla="*/ 265 h 284"/>
                <a:gd name="T18" fmla="*/ 167 w 207"/>
                <a:gd name="T19" fmla="*/ 238 h 284"/>
                <a:gd name="T20" fmla="*/ 168 w 207"/>
                <a:gd name="T21" fmla="*/ 237 h 284"/>
                <a:gd name="T22" fmla="*/ 174 w 207"/>
                <a:gd name="T23" fmla="*/ 229 h 284"/>
                <a:gd name="T24" fmla="*/ 181 w 207"/>
                <a:gd name="T25" fmla="*/ 219 h 284"/>
                <a:gd name="T26" fmla="*/ 190 w 207"/>
                <a:gd name="T27" fmla="*/ 196 h 284"/>
                <a:gd name="T28" fmla="*/ 191 w 207"/>
                <a:gd name="T29" fmla="*/ 183 h 284"/>
                <a:gd name="T30" fmla="*/ 179 w 207"/>
                <a:gd name="T31" fmla="*/ 164 h 284"/>
                <a:gd name="T32" fmla="*/ 177 w 207"/>
                <a:gd name="T33" fmla="*/ 153 h 284"/>
                <a:gd name="T34" fmla="*/ 173 w 207"/>
                <a:gd name="T35" fmla="*/ 136 h 284"/>
                <a:gd name="T36" fmla="*/ 90 w 207"/>
                <a:gd name="T37" fmla="*/ 112 h 284"/>
                <a:gd name="T38" fmla="*/ 70 w 207"/>
                <a:gd name="T39" fmla="*/ 97 h 284"/>
                <a:gd name="T40" fmla="*/ 88 w 207"/>
                <a:gd name="T41" fmla="*/ 96 h 284"/>
                <a:gd name="T42" fmla="*/ 93 w 207"/>
                <a:gd name="T43" fmla="*/ 88 h 284"/>
                <a:gd name="T44" fmla="*/ 102 w 207"/>
                <a:gd name="T45" fmla="*/ 83 h 284"/>
                <a:gd name="T46" fmla="*/ 108 w 207"/>
                <a:gd name="T47" fmla="*/ 76 h 284"/>
                <a:gd name="T48" fmla="*/ 146 w 207"/>
                <a:gd name="T49" fmla="*/ 58 h 284"/>
                <a:gd name="T50" fmla="*/ 133 w 207"/>
                <a:gd name="T51" fmla="*/ 51 h 284"/>
                <a:gd name="T52" fmla="*/ 132 w 207"/>
                <a:gd name="T53" fmla="*/ 63 h 284"/>
                <a:gd name="T54" fmla="*/ 138 w 207"/>
                <a:gd name="T55" fmla="*/ 70 h 284"/>
                <a:gd name="T56" fmla="*/ 131 w 207"/>
                <a:gd name="T57" fmla="*/ 72 h 284"/>
                <a:gd name="T58" fmla="*/ 121 w 207"/>
                <a:gd name="T59" fmla="*/ 81 h 284"/>
                <a:gd name="T60" fmla="*/ 96 w 207"/>
                <a:gd name="T61" fmla="*/ 29 h 284"/>
                <a:gd name="T62" fmla="*/ 100 w 207"/>
                <a:gd name="T63" fmla="*/ 26 h 284"/>
                <a:gd name="T64" fmla="*/ 89 w 207"/>
                <a:gd name="T65" fmla="*/ 28 h 284"/>
                <a:gd name="T66" fmla="*/ 99 w 207"/>
                <a:gd name="T67" fmla="*/ 23 h 284"/>
                <a:gd name="T68" fmla="*/ 60 w 207"/>
                <a:gd name="T69" fmla="*/ 246 h 284"/>
                <a:gd name="T70" fmla="*/ 89 w 207"/>
                <a:gd name="T71" fmla="*/ 260 h 284"/>
                <a:gd name="T72" fmla="*/ 89 w 207"/>
                <a:gd name="T73" fmla="*/ 260 h 284"/>
                <a:gd name="T74" fmla="*/ 105 w 207"/>
                <a:gd name="T75" fmla="*/ 250 h 284"/>
                <a:gd name="T76" fmla="*/ 105 w 207"/>
                <a:gd name="T77" fmla="*/ 243 h 284"/>
                <a:gd name="T78" fmla="*/ 125 w 207"/>
                <a:gd name="T79" fmla="*/ 265 h 284"/>
                <a:gd name="T80" fmla="*/ 58 w 207"/>
                <a:gd name="T81" fmla="*/ 238 h 284"/>
                <a:gd name="T82" fmla="*/ 122 w 207"/>
                <a:gd name="T83" fmla="*/ 156 h 284"/>
                <a:gd name="T84" fmla="*/ 53 w 207"/>
                <a:gd name="T85" fmla="*/ 49 h 284"/>
                <a:gd name="T86" fmla="*/ 72 w 207"/>
                <a:gd name="T87" fmla="*/ 7 h 284"/>
                <a:gd name="T88" fmla="*/ 127 w 207"/>
                <a:gd name="T89" fmla="*/ 69 h 284"/>
                <a:gd name="T90" fmla="*/ 172 w 207"/>
                <a:gd name="T91" fmla="*/ 182 h 284"/>
                <a:gd name="T92" fmla="*/ 141 w 207"/>
                <a:gd name="T93" fmla="*/ 260 h 284"/>
                <a:gd name="T94" fmla="*/ 149 w 207"/>
                <a:gd name="T95" fmla="*/ 276 h 284"/>
                <a:gd name="T96" fmla="*/ 149 w 207"/>
                <a:gd name="T97" fmla="*/ 265 h 284"/>
                <a:gd name="T98" fmla="*/ 158 w 207"/>
                <a:gd name="T99" fmla="*/ 267 h 284"/>
                <a:gd name="T100" fmla="*/ 163 w 207"/>
                <a:gd name="T101" fmla="*/ 270 h 284"/>
                <a:gd name="T102" fmla="*/ 154 w 207"/>
                <a:gd name="T103" fmla="*/ 244 h 284"/>
                <a:gd name="T104" fmla="*/ 151 w 207"/>
                <a:gd name="T105" fmla="*/ 232 h 284"/>
                <a:gd name="T106" fmla="*/ 172 w 207"/>
                <a:gd name="T107" fmla="*/ 2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84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A95D111C-0C4A-402C-9DA6-D14B4D116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661" y="4731433"/>
              <a:ext cx="458215" cy="496273"/>
            </a:xfrm>
            <a:custGeom>
              <a:avLst/>
              <a:gdLst>
                <a:gd name="T0" fmla="*/ 185 w 204"/>
                <a:gd name="T1" fmla="*/ 126 h 240"/>
                <a:gd name="T2" fmla="*/ 115 w 204"/>
                <a:gd name="T3" fmla="*/ 145 h 240"/>
                <a:gd name="T4" fmla="*/ 140 w 204"/>
                <a:gd name="T5" fmla="*/ 94 h 240"/>
                <a:gd name="T6" fmla="*/ 118 w 204"/>
                <a:gd name="T7" fmla="*/ 80 h 240"/>
                <a:gd name="T8" fmla="*/ 61 w 204"/>
                <a:gd name="T9" fmla="*/ 88 h 240"/>
                <a:gd name="T10" fmla="*/ 90 w 204"/>
                <a:gd name="T11" fmla="*/ 20 h 240"/>
                <a:gd name="T12" fmla="*/ 25 w 204"/>
                <a:gd name="T13" fmla="*/ 45 h 240"/>
                <a:gd name="T14" fmla="*/ 9 w 204"/>
                <a:gd name="T15" fmla="*/ 138 h 240"/>
                <a:gd name="T16" fmla="*/ 24 w 204"/>
                <a:gd name="T17" fmla="*/ 180 h 240"/>
                <a:gd name="T18" fmla="*/ 52 w 204"/>
                <a:gd name="T19" fmla="*/ 209 h 240"/>
                <a:gd name="T20" fmla="*/ 203 w 204"/>
                <a:gd name="T21" fmla="*/ 160 h 240"/>
                <a:gd name="T22" fmla="*/ 119 w 204"/>
                <a:gd name="T23" fmla="*/ 131 h 240"/>
                <a:gd name="T24" fmla="*/ 134 w 204"/>
                <a:gd name="T25" fmla="*/ 107 h 240"/>
                <a:gd name="T26" fmla="*/ 112 w 204"/>
                <a:gd name="T27" fmla="*/ 91 h 240"/>
                <a:gd name="T28" fmla="*/ 107 w 204"/>
                <a:gd name="T29" fmla="*/ 80 h 240"/>
                <a:gd name="T30" fmla="*/ 101 w 204"/>
                <a:gd name="T31" fmla="*/ 102 h 240"/>
                <a:gd name="T32" fmla="*/ 61 w 204"/>
                <a:gd name="T33" fmla="*/ 59 h 240"/>
                <a:gd name="T34" fmla="*/ 69 w 204"/>
                <a:gd name="T35" fmla="*/ 43 h 240"/>
                <a:gd name="T36" fmla="*/ 85 w 204"/>
                <a:gd name="T37" fmla="*/ 25 h 240"/>
                <a:gd name="T38" fmla="*/ 12 w 204"/>
                <a:gd name="T39" fmla="*/ 85 h 240"/>
                <a:gd name="T40" fmla="*/ 11 w 204"/>
                <a:gd name="T41" fmla="*/ 116 h 240"/>
                <a:gd name="T42" fmla="*/ 14 w 204"/>
                <a:gd name="T43" fmla="*/ 113 h 240"/>
                <a:gd name="T44" fmla="*/ 14 w 204"/>
                <a:gd name="T45" fmla="*/ 147 h 240"/>
                <a:gd name="T46" fmla="*/ 22 w 204"/>
                <a:gd name="T47" fmla="*/ 153 h 240"/>
                <a:gd name="T48" fmla="*/ 26 w 204"/>
                <a:gd name="T49" fmla="*/ 173 h 240"/>
                <a:gd name="T50" fmla="*/ 30 w 204"/>
                <a:gd name="T51" fmla="*/ 148 h 240"/>
                <a:gd name="T52" fmla="*/ 39 w 204"/>
                <a:gd name="T53" fmla="*/ 155 h 240"/>
                <a:gd name="T54" fmla="*/ 33 w 204"/>
                <a:gd name="T55" fmla="*/ 188 h 240"/>
                <a:gd name="T56" fmla="*/ 39 w 204"/>
                <a:gd name="T57" fmla="*/ 193 h 240"/>
                <a:gd name="T58" fmla="*/ 50 w 204"/>
                <a:gd name="T59" fmla="*/ 204 h 240"/>
                <a:gd name="T60" fmla="*/ 50 w 204"/>
                <a:gd name="T61" fmla="*/ 204 h 240"/>
                <a:gd name="T62" fmla="*/ 58 w 204"/>
                <a:gd name="T63" fmla="*/ 195 h 240"/>
                <a:gd name="T64" fmla="*/ 45 w 204"/>
                <a:gd name="T65" fmla="*/ 157 h 240"/>
                <a:gd name="T66" fmla="*/ 33 w 204"/>
                <a:gd name="T67" fmla="*/ 142 h 240"/>
                <a:gd name="T68" fmla="*/ 24 w 204"/>
                <a:gd name="T69" fmla="*/ 126 h 240"/>
                <a:gd name="T70" fmla="*/ 83 w 204"/>
                <a:gd name="T71" fmla="*/ 21 h 240"/>
                <a:gd name="T72" fmla="*/ 108 w 204"/>
                <a:gd name="T73" fmla="*/ 61 h 240"/>
                <a:gd name="T74" fmla="*/ 79 w 204"/>
                <a:gd name="T75" fmla="*/ 128 h 240"/>
                <a:gd name="T76" fmla="*/ 124 w 204"/>
                <a:gd name="T77" fmla="*/ 87 h 240"/>
                <a:gd name="T78" fmla="*/ 134 w 204"/>
                <a:gd name="T79" fmla="*/ 152 h 240"/>
                <a:gd name="T80" fmla="*/ 59 w 204"/>
                <a:gd name="T81" fmla="*/ 171 h 240"/>
                <a:gd name="T82" fmla="*/ 57 w 204"/>
                <a:gd name="T83" fmla="*/ 92 h 240"/>
                <a:gd name="T84" fmla="*/ 54 w 204"/>
                <a:gd name="T85" fmla="*/ 73 h 240"/>
                <a:gd name="T86" fmla="*/ 99 w 204"/>
                <a:gd name="T87" fmla="*/ 103 h 240"/>
                <a:gd name="T88" fmla="*/ 92 w 204"/>
                <a:gd name="T89" fmla="*/ 110 h 240"/>
                <a:gd name="T90" fmla="*/ 82 w 204"/>
                <a:gd name="T91" fmla="*/ 122 h 240"/>
                <a:gd name="T92" fmla="*/ 72 w 204"/>
                <a:gd name="T93" fmla="*/ 113 h 240"/>
                <a:gd name="T94" fmla="*/ 108 w 204"/>
                <a:gd name="T95" fmla="*/ 129 h 240"/>
                <a:gd name="T96" fmla="*/ 110 w 204"/>
                <a:gd name="T97" fmla="*/ 141 h 240"/>
                <a:gd name="T98" fmla="*/ 63 w 204"/>
                <a:gd name="T99" fmla="*/ 197 h 240"/>
                <a:gd name="T100" fmla="*/ 84 w 204"/>
                <a:gd name="T101" fmla="*/ 206 h 240"/>
                <a:gd name="T102" fmla="*/ 93 w 204"/>
                <a:gd name="T103" fmla="*/ 198 h 240"/>
                <a:gd name="T104" fmla="*/ 117 w 204"/>
                <a:gd name="T105" fmla="*/ 200 h 240"/>
                <a:gd name="T106" fmla="*/ 131 w 204"/>
                <a:gd name="T107" fmla="*/ 213 h 240"/>
                <a:gd name="T108" fmla="*/ 133 w 204"/>
                <a:gd name="T109" fmla="*/ 213 h 240"/>
                <a:gd name="T110" fmla="*/ 154 w 204"/>
                <a:gd name="T111" fmla="*/ 206 h 240"/>
                <a:gd name="T112" fmla="*/ 164 w 204"/>
                <a:gd name="T113" fmla="*/ 193 h 240"/>
                <a:gd name="T114" fmla="*/ 174 w 204"/>
                <a:gd name="T115" fmla="*/ 176 h 240"/>
                <a:gd name="T116" fmla="*/ 186 w 204"/>
                <a:gd name="T117" fmla="*/ 163 h 240"/>
                <a:gd name="T118" fmla="*/ 186 w 204"/>
                <a:gd name="T119" fmla="*/ 163 h 240"/>
                <a:gd name="T120" fmla="*/ 197 w 204"/>
                <a:gd name="T121" fmla="*/ 14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40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6EE89791-06FF-441D-B389-D26E94E8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0137" y="2340646"/>
              <a:ext cx="455170" cy="496273"/>
            </a:xfrm>
            <a:custGeom>
              <a:avLst/>
              <a:gdLst>
                <a:gd name="T0" fmla="*/ 185 w 203"/>
                <a:gd name="T1" fmla="*/ 126 h 240"/>
                <a:gd name="T2" fmla="*/ 115 w 203"/>
                <a:gd name="T3" fmla="*/ 145 h 240"/>
                <a:gd name="T4" fmla="*/ 140 w 203"/>
                <a:gd name="T5" fmla="*/ 94 h 240"/>
                <a:gd name="T6" fmla="*/ 118 w 203"/>
                <a:gd name="T7" fmla="*/ 81 h 240"/>
                <a:gd name="T8" fmla="*/ 61 w 203"/>
                <a:gd name="T9" fmla="*/ 88 h 240"/>
                <a:gd name="T10" fmla="*/ 90 w 203"/>
                <a:gd name="T11" fmla="*/ 20 h 240"/>
                <a:gd name="T12" fmla="*/ 25 w 203"/>
                <a:gd name="T13" fmla="*/ 45 h 240"/>
                <a:gd name="T14" fmla="*/ 9 w 203"/>
                <a:gd name="T15" fmla="*/ 138 h 240"/>
                <a:gd name="T16" fmla="*/ 24 w 203"/>
                <a:gd name="T17" fmla="*/ 180 h 240"/>
                <a:gd name="T18" fmla="*/ 52 w 203"/>
                <a:gd name="T19" fmla="*/ 210 h 240"/>
                <a:gd name="T20" fmla="*/ 203 w 203"/>
                <a:gd name="T21" fmla="*/ 160 h 240"/>
                <a:gd name="T22" fmla="*/ 119 w 203"/>
                <a:gd name="T23" fmla="*/ 131 h 240"/>
                <a:gd name="T24" fmla="*/ 134 w 203"/>
                <a:gd name="T25" fmla="*/ 107 h 240"/>
                <a:gd name="T26" fmla="*/ 112 w 203"/>
                <a:gd name="T27" fmla="*/ 91 h 240"/>
                <a:gd name="T28" fmla="*/ 107 w 203"/>
                <a:gd name="T29" fmla="*/ 80 h 240"/>
                <a:gd name="T30" fmla="*/ 101 w 203"/>
                <a:gd name="T31" fmla="*/ 102 h 240"/>
                <a:gd name="T32" fmla="*/ 61 w 203"/>
                <a:gd name="T33" fmla="*/ 59 h 240"/>
                <a:gd name="T34" fmla="*/ 69 w 203"/>
                <a:gd name="T35" fmla="*/ 43 h 240"/>
                <a:gd name="T36" fmla="*/ 85 w 203"/>
                <a:gd name="T37" fmla="*/ 26 h 240"/>
                <a:gd name="T38" fmla="*/ 12 w 203"/>
                <a:gd name="T39" fmla="*/ 86 h 240"/>
                <a:gd name="T40" fmla="*/ 11 w 203"/>
                <a:gd name="T41" fmla="*/ 117 h 240"/>
                <a:gd name="T42" fmla="*/ 14 w 203"/>
                <a:gd name="T43" fmla="*/ 114 h 240"/>
                <a:gd name="T44" fmla="*/ 14 w 203"/>
                <a:gd name="T45" fmla="*/ 147 h 240"/>
                <a:gd name="T46" fmla="*/ 22 w 203"/>
                <a:gd name="T47" fmla="*/ 154 h 240"/>
                <a:gd name="T48" fmla="*/ 26 w 203"/>
                <a:gd name="T49" fmla="*/ 173 h 240"/>
                <a:gd name="T50" fmla="*/ 30 w 203"/>
                <a:gd name="T51" fmla="*/ 149 h 240"/>
                <a:gd name="T52" fmla="*/ 39 w 203"/>
                <a:gd name="T53" fmla="*/ 155 h 240"/>
                <a:gd name="T54" fmla="*/ 33 w 203"/>
                <a:gd name="T55" fmla="*/ 188 h 240"/>
                <a:gd name="T56" fmla="*/ 39 w 203"/>
                <a:gd name="T57" fmla="*/ 193 h 240"/>
                <a:gd name="T58" fmla="*/ 50 w 203"/>
                <a:gd name="T59" fmla="*/ 204 h 240"/>
                <a:gd name="T60" fmla="*/ 50 w 203"/>
                <a:gd name="T61" fmla="*/ 204 h 240"/>
                <a:gd name="T62" fmla="*/ 58 w 203"/>
                <a:gd name="T63" fmla="*/ 195 h 240"/>
                <a:gd name="T64" fmla="*/ 45 w 203"/>
                <a:gd name="T65" fmla="*/ 157 h 240"/>
                <a:gd name="T66" fmla="*/ 33 w 203"/>
                <a:gd name="T67" fmla="*/ 142 h 240"/>
                <a:gd name="T68" fmla="*/ 24 w 203"/>
                <a:gd name="T69" fmla="*/ 126 h 240"/>
                <a:gd name="T70" fmla="*/ 83 w 203"/>
                <a:gd name="T71" fmla="*/ 21 h 240"/>
                <a:gd name="T72" fmla="*/ 108 w 203"/>
                <a:gd name="T73" fmla="*/ 61 h 240"/>
                <a:gd name="T74" fmla="*/ 79 w 203"/>
                <a:gd name="T75" fmla="*/ 128 h 240"/>
                <a:gd name="T76" fmla="*/ 124 w 203"/>
                <a:gd name="T77" fmla="*/ 88 h 240"/>
                <a:gd name="T78" fmla="*/ 134 w 203"/>
                <a:gd name="T79" fmla="*/ 153 h 240"/>
                <a:gd name="T80" fmla="*/ 59 w 203"/>
                <a:gd name="T81" fmla="*/ 172 h 240"/>
                <a:gd name="T82" fmla="*/ 57 w 203"/>
                <a:gd name="T83" fmla="*/ 93 h 240"/>
                <a:gd name="T84" fmla="*/ 54 w 203"/>
                <a:gd name="T85" fmla="*/ 73 h 240"/>
                <a:gd name="T86" fmla="*/ 99 w 203"/>
                <a:gd name="T87" fmla="*/ 104 h 240"/>
                <a:gd name="T88" fmla="*/ 92 w 203"/>
                <a:gd name="T89" fmla="*/ 111 h 240"/>
                <a:gd name="T90" fmla="*/ 82 w 203"/>
                <a:gd name="T91" fmla="*/ 123 h 240"/>
                <a:gd name="T92" fmla="*/ 72 w 203"/>
                <a:gd name="T93" fmla="*/ 114 h 240"/>
                <a:gd name="T94" fmla="*/ 108 w 203"/>
                <a:gd name="T95" fmla="*/ 129 h 240"/>
                <a:gd name="T96" fmla="*/ 110 w 203"/>
                <a:gd name="T97" fmla="*/ 142 h 240"/>
                <a:gd name="T98" fmla="*/ 63 w 203"/>
                <a:gd name="T99" fmla="*/ 197 h 240"/>
                <a:gd name="T100" fmla="*/ 84 w 203"/>
                <a:gd name="T101" fmla="*/ 207 h 240"/>
                <a:gd name="T102" fmla="*/ 93 w 203"/>
                <a:gd name="T103" fmla="*/ 198 h 240"/>
                <a:gd name="T104" fmla="*/ 117 w 203"/>
                <a:gd name="T105" fmla="*/ 200 h 240"/>
                <a:gd name="T106" fmla="*/ 131 w 203"/>
                <a:gd name="T107" fmla="*/ 213 h 240"/>
                <a:gd name="T108" fmla="*/ 133 w 203"/>
                <a:gd name="T109" fmla="*/ 213 h 240"/>
                <a:gd name="T110" fmla="*/ 153 w 203"/>
                <a:gd name="T111" fmla="*/ 207 h 240"/>
                <a:gd name="T112" fmla="*/ 164 w 203"/>
                <a:gd name="T113" fmla="*/ 193 h 240"/>
                <a:gd name="T114" fmla="*/ 174 w 203"/>
                <a:gd name="T115" fmla="*/ 177 h 240"/>
                <a:gd name="T116" fmla="*/ 186 w 203"/>
                <a:gd name="T117" fmla="*/ 164 h 240"/>
                <a:gd name="T118" fmla="*/ 186 w 203"/>
                <a:gd name="T119" fmla="*/ 163 h 240"/>
                <a:gd name="T120" fmla="*/ 197 w 203"/>
                <a:gd name="T121" fmla="*/ 1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" h="240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09C153DD-ED89-4562-A143-CF2B25CE1021}"/>
                </a:ext>
              </a:extLst>
            </p:cNvPr>
            <p:cNvGrpSpPr/>
            <p:nvPr/>
          </p:nvGrpSpPr>
          <p:grpSpPr>
            <a:xfrm>
              <a:off x="9183439" y="5381460"/>
              <a:ext cx="2265196" cy="599791"/>
              <a:chOff x="2336084" y="4673586"/>
              <a:chExt cx="2265196" cy="599791"/>
            </a:xfrm>
            <a:solidFill>
              <a:schemeClr val="bg1"/>
            </a:solidFill>
          </p:grpSpPr>
          <p:sp>
            <p:nvSpPr>
              <p:cNvPr id="102" name="Freeform 103">
                <a:extLst>
                  <a:ext uri="{FF2B5EF4-FFF2-40B4-BE49-F238E27FC236}">
                    <a16:creationId xmlns:a16="http://schemas.microsoft.com/office/drawing/2014/main" id="{251311F7-9A0A-445F-87E7-1103421DF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084" y="4720778"/>
                <a:ext cx="322730" cy="552599"/>
              </a:xfrm>
              <a:custGeom>
                <a:avLst/>
                <a:gdLst>
                  <a:gd name="T0" fmla="*/ 127 w 144"/>
                  <a:gd name="T1" fmla="*/ 156 h 267"/>
                  <a:gd name="T2" fmla="*/ 104 w 144"/>
                  <a:gd name="T3" fmla="*/ 162 h 267"/>
                  <a:gd name="T4" fmla="*/ 93 w 144"/>
                  <a:gd name="T5" fmla="*/ 201 h 267"/>
                  <a:gd name="T6" fmla="*/ 59 w 144"/>
                  <a:gd name="T7" fmla="*/ 212 h 267"/>
                  <a:gd name="T8" fmla="*/ 55 w 144"/>
                  <a:gd name="T9" fmla="*/ 211 h 267"/>
                  <a:gd name="T10" fmla="*/ 46 w 144"/>
                  <a:gd name="T11" fmla="*/ 122 h 267"/>
                  <a:gd name="T12" fmla="*/ 90 w 144"/>
                  <a:gd name="T13" fmla="*/ 42 h 267"/>
                  <a:gd name="T14" fmla="*/ 100 w 144"/>
                  <a:gd name="T15" fmla="*/ 55 h 267"/>
                  <a:gd name="T16" fmla="*/ 103 w 144"/>
                  <a:gd name="T17" fmla="*/ 58 h 267"/>
                  <a:gd name="T18" fmla="*/ 131 w 144"/>
                  <a:gd name="T19" fmla="*/ 59 h 267"/>
                  <a:gd name="T20" fmla="*/ 131 w 144"/>
                  <a:gd name="T21" fmla="*/ 58 h 267"/>
                  <a:gd name="T22" fmla="*/ 123 w 144"/>
                  <a:gd name="T23" fmla="*/ 24 h 267"/>
                  <a:gd name="T24" fmla="*/ 63 w 144"/>
                  <a:gd name="T25" fmla="*/ 2 h 267"/>
                  <a:gd name="T26" fmla="*/ 61 w 144"/>
                  <a:gd name="T27" fmla="*/ 4 h 267"/>
                  <a:gd name="T28" fmla="*/ 35 w 144"/>
                  <a:gd name="T29" fmla="*/ 13 h 267"/>
                  <a:gd name="T30" fmla="*/ 6 w 144"/>
                  <a:gd name="T31" fmla="*/ 68 h 267"/>
                  <a:gd name="T32" fmla="*/ 2 w 144"/>
                  <a:gd name="T33" fmla="*/ 144 h 267"/>
                  <a:gd name="T34" fmla="*/ 13 w 144"/>
                  <a:gd name="T35" fmla="*/ 203 h 267"/>
                  <a:gd name="T36" fmla="*/ 102 w 144"/>
                  <a:gd name="T37" fmla="*/ 248 h 267"/>
                  <a:gd name="T38" fmla="*/ 137 w 144"/>
                  <a:gd name="T39" fmla="*/ 199 h 267"/>
                  <a:gd name="T40" fmla="*/ 127 w 144"/>
                  <a:gd name="T41" fmla="*/ 156 h 267"/>
                  <a:gd name="T42" fmla="*/ 128 w 144"/>
                  <a:gd name="T43" fmla="*/ 58 h 267"/>
                  <a:gd name="T44" fmla="*/ 117 w 144"/>
                  <a:gd name="T45" fmla="*/ 63 h 267"/>
                  <a:gd name="T46" fmla="*/ 109 w 144"/>
                  <a:gd name="T47" fmla="*/ 61 h 267"/>
                  <a:gd name="T48" fmla="*/ 121 w 144"/>
                  <a:gd name="T49" fmla="*/ 46 h 267"/>
                  <a:gd name="T50" fmla="*/ 97 w 144"/>
                  <a:gd name="T51" fmla="*/ 12 h 267"/>
                  <a:gd name="T52" fmla="*/ 107 w 144"/>
                  <a:gd name="T53" fmla="*/ 17 h 267"/>
                  <a:gd name="T54" fmla="*/ 128 w 144"/>
                  <a:gd name="T55" fmla="*/ 58 h 267"/>
                  <a:gd name="T56" fmla="*/ 31 w 144"/>
                  <a:gd name="T57" fmla="*/ 89 h 267"/>
                  <a:gd name="T58" fmla="*/ 42 w 144"/>
                  <a:gd name="T59" fmla="*/ 44 h 267"/>
                  <a:gd name="T60" fmla="*/ 85 w 144"/>
                  <a:gd name="T61" fmla="*/ 37 h 267"/>
                  <a:gd name="T62" fmla="*/ 44 w 144"/>
                  <a:gd name="T63" fmla="*/ 92 h 267"/>
                  <a:gd name="T64" fmla="*/ 52 w 144"/>
                  <a:gd name="T65" fmla="*/ 209 h 267"/>
                  <a:gd name="T66" fmla="*/ 29 w 144"/>
                  <a:gd name="T67" fmla="*/ 135 h 267"/>
                  <a:gd name="T68" fmla="*/ 31 w 144"/>
                  <a:gd name="T69" fmla="*/ 89 h 267"/>
                  <a:gd name="T70" fmla="*/ 100 w 144"/>
                  <a:gd name="T71" fmla="*/ 244 h 267"/>
                  <a:gd name="T72" fmla="*/ 30 w 144"/>
                  <a:gd name="T73" fmla="*/ 227 h 267"/>
                  <a:gd name="T74" fmla="*/ 62 w 144"/>
                  <a:gd name="T75" fmla="*/ 240 h 267"/>
                  <a:gd name="T76" fmla="*/ 130 w 144"/>
                  <a:gd name="T77" fmla="*/ 167 h 267"/>
                  <a:gd name="T78" fmla="*/ 100 w 144"/>
                  <a:gd name="T79" fmla="*/ 24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" h="267">
                    <a:moveTo>
                      <a:pt x="127" y="156"/>
                    </a:moveTo>
                    <a:cubicBezTo>
                      <a:pt x="121" y="150"/>
                      <a:pt x="106" y="151"/>
                      <a:pt x="104" y="162"/>
                    </a:cubicBezTo>
                    <a:cubicBezTo>
                      <a:pt x="102" y="175"/>
                      <a:pt x="103" y="190"/>
                      <a:pt x="93" y="201"/>
                    </a:cubicBezTo>
                    <a:cubicBezTo>
                      <a:pt x="85" y="211"/>
                      <a:pt x="71" y="216"/>
                      <a:pt x="59" y="212"/>
                    </a:cubicBezTo>
                    <a:cubicBezTo>
                      <a:pt x="57" y="212"/>
                      <a:pt x="56" y="211"/>
                      <a:pt x="55" y="211"/>
                    </a:cubicBezTo>
                    <a:cubicBezTo>
                      <a:pt x="50" y="181"/>
                      <a:pt x="45" y="152"/>
                      <a:pt x="46" y="122"/>
                    </a:cubicBezTo>
                    <a:cubicBezTo>
                      <a:pt x="46" y="93"/>
                      <a:pt x="50" y="38"/>
                      <a:pt x="90" y="42"/>
                    </a:cubicBezTo>
                    <a:cubicBezTo>
                      <a:pt x="94" y="45"/>
                      <a:pt x="97" y="50"/>
                      <a:pt x="100" y="55"/>
                    </a:cubicBezTo>
                    <a:cubicBezTo>
                      <a:pt x="101" y="56"/>
                      <a:pt x="102" y="57"/>
                      <a:pt x="103" y="58"/>
                    </a:cubicBezTo>
                    <a:cubicBezTo>
                      <a:pt x="109" y="67"/>
                      <a:pt x="125" y="70"/>
                      <a:pt x="131" y="59"/>
                    </a:cubicBezTo>
                    <a:cubicBezTo>
                      <a:pt x="131" y="59"/>
                      <a:pt x="131" y="59"/>
                      <a:pt x="131" y="58"/>
                    </a:cubicBezTo>
                    <a:cubicBezTo>
                      <a:pt x="139" y="48"/>
                      <a:pt x="133" y="33"/>
                      <a:pt x="123" y="24"/>
                    </a:cubicBezTo>
                    <a:cubicBezTo>
                      <a:pt x="108" y="9"/>
                      <a:pt x="84" y="0"/>
                      <a:pt x="63" y="2"/>
                    </a:cubicBezTo>
                    <a:cubicBezTo>
                      <a:pt x="62" y="2"/>
                      <a:pt x="61" y="3"/>
                      <a:pt x="61" y="4"/>
                    </a:cubicBezTo>
                    <a:cubicBezTo>
                      <a:pt x="52" y="5"/>
                      <a:pt x="43" y="8"/>
                      <a:pt x="35" y="13"/>
                    </a:cubicBezTo>
                    <a:cubicBezTo>
                      <a:pt x="16" y="26"/>
                      <a:pt x="10" y="47"/>
                      <a:pt x="6" y="68"/>
                    </a:cubicBezTo>
                    <a:cubicBezTo>
                      <a:pt x="2" y="93"/>
                      <a:pt x="0" y="119"/>
                      <a:pt x="2" y="144"/>
                    </a:cubicBezTo>
                    <a:cubicBezTo>
                      <a:pt x="3" y="164"/>
                      <a:pt x="5" y="185"/>
                      <a:pt x="13" y="203"/>
                    </a:cubicBezTo>
                    <a:cubicBezTo>
                      <a:pt x="21" y="242"/>
                      <a:pt x="66" y="267"/>
                      <a:pt x="102" y="248"/>
                    </a:cubicBezTo>
                    <a:cubicBezTo>
                      <a:pt x="121" y="238"/>
                      <a:pt x="133" y="219"/>
                      <a:pt x="137" y="199"/>
                    </a:cubicBezTo>
                    <a:cubicBezTo>
                      <a:pt x="140" y="185"/>
                      <a:pt x="140" y="165"/>
                      <a:pt x="127" y="156"/>
                    </a:cubicBezTo>
                    <a:close/>
                    <a:moveTo>
                      <a:pt x="128" y="58"/>
                    </a:moveTo>
                    <a:cubicBezTo>
                      <a:pt x="125" y="60"/>
                      <a:pt x="121" y="63"/>
                      <a:pt x="117" y="63"/>
                    </a:cubicBezTo>
                    <a:cubicBezTo>
                      <a:pt x="114" y="63"/>
                      <a:pt x="112" y="62"/>
                      <a:pt x="109" y="61"/>
                    </a:cubicBezTo>
                    <a:cubicBezTo>
                      <a:pt x="116" y="60"/>
                      <a:pt x="123" y="54"/>
                      <a:pt x="121" y="46"/>
                    </a:cubicBezTo>
                    <a:cubicBezTo>
                      <a:pt x="118" y="30"/>
                      <a:pt x="109" y="19"/>
                      <a:pt x="97" y="12"/>
                    </a:cubicBezTo>
                    <a:cubicBezTo>
                      <a:pt x="100" y="13"/>
                      <a:pt x="104" y="15"/>
                      <a:pt x="107" y="17"/>
                    </a:cubicBezTo>
                    <a:cubicBezTo>
                      <a:pt x="121" y="25"/>
                      <a:pt x="139" y="42"/>
                      <a:pt x="128" y="58"/>
                    </a:cubicBezTo>
                    <a:close/>
                    <a:moveTo>
                      <a:pt x="31" y="89"/>
                    </a:moveTo>
                    <a:cubicBezTo>
                      <a:pt x="32" y="75"/>
                      <a:pt x="34" y="56"/>
                      <a:pt x="42" y="44"/>
                    </a:cubicBezTo>
                    <a:cubicBezTo>
                      <a:pt x="54" y="27"/>
                      <a:pt x="71" y="28"/>
                      <a:pt x="85" y="37"/>
                    </a:cubicBezTo>
                    <a:cubicBezTo>
                      <a:pt x="59" y="39"/>
                      <a:pt x="47" y="68"/>
                      <a:pt x="44" y="92"/>
                    </a:cubicBezTo>
                    <a:cubicBezTo>
                      <a:pt x="39" y="131"/>
                      <a:pt x="43" y="171"/>
                      <a:pt x="52" y="209"/>
                    </a:cubicBezTo>
                    <a:cubicBezTo>
                      <a:pt x="28" y="197"/>
                      <a:pt x="29" y="159"/>
                      <a:pt x="29" y="135"/>
                    </a:cubicBezTo>
                    <a:cubicBezTo>
                      <a:pt x="28" y="120"/>
                      <a:pt x="29" y="104"/>
                      <a:pt x="31" y="89"/>
                    </a:cubicBezTo>
                    <a:close/>
                    <a:moveTo>
                      <a:pt x="100" y="244"/>
                    </a:moveTo>
                    <a:cubicBezTo>
                      <a:pt x="74" y="258"/>
                      <a:pt x="47" y="247"/>
                      <a:pt x="30" y="227"/>
                    </a:cubicBezTo>
                    <a:cubicBezTo>
                      <a:pt x="38" y="234"/>
                      <a:pt x="48" y="239"/>
                      <a:pt x="62" y="240"/>
                    </a:cubicBezTo>
                    <a:cubicBezTo>
                      <a:pt x="104" y="245"/>
                      <a:pt x="132" y="206"/>
                      <a:pt x="130" y="167"/>
                    </a:cubicBezTo>
                    <a:cubicBezTo>
                      <a:pt x="144" y="193"/>
                      <a:pt x="124" y="231"/>
                      <a:pt x="10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4">
                <a:extLst>
                  <a:ext uri="{FF2B5EF4-FFF2-40B4-BE49-F238E27FC236}">
                    <a16:creationId xmlns:a16="http://schemas.microsoft.com/office/drawing/2014/main" id="{9A027D78-C5D5-4D7A-A9C8-FB85AA2AD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870" y="4705555"/>
                <a:ext cx="334908" cy="534331"/>
              </a:xfrm>
              <a:custGeom>
                <a:avLst/>
                <a:gdLst>
                  <a:gd name="T0" fmla="*/ 128 w 149"/>
                  <a:gd name="T1" fmla="*/ 221 h 258"/>
                  <a:gd name="T2" fmla="*/ 113 w 149"/>
                  <a:gd name="T3" fmla="*/ 188 h 258"/>
                  <a:gd name="T4" fmla="*/ 86 w 149"/>
                  <a:gd name="T5" fmla="*/ 151 h 258"/>
                  <a:gd name="T6" fmla="*/ 86 w 149"/>
                  <a:gd name="T7" fmla="*/ 12 h 258"/>
                  <a:gd name="T8" fmla="*/ 75 w 149"/>
                  <a:gd name="T9" fmla="*/ 7 h 258"/>
                  <a:gd name="T10" fmla="*/ 21 w 149"/>
                  <a:gd name="T11" fmla="*/ 8 h 258"/>
                  <a:gd name="T12" fmla="*/ 5 w 149"/>
                  <a:gd name="T13" fmla="*/ 64 h 258"/>
                  <a:gd name="T14" fmla="*/ 3 w 149"/>
                  <a:gd name="T15" fmla="*/ 147 h 258"/>
                  <a:gd name="T16" fmla="*/ 4 w 149"/>
                  <a:gd name="T17" fmla="*/ 230 h 258"/>
                  <a:gd name="T18" fmla="*/ 4 w 149"/>
                  <a:gd name="T19" fmla="*/ 232 h 258"/>
                  <a:gd name="T20" fmla="*/ 36 w 149"/>
                  <a:gd name="T21" fmla="*/ 247 h 258"/>
                  <a:gd name="T22" fmla="*/ 36 w 149"/>
                  <a:gd name="T23" fmla="*/ 246 h 258"/>
                  <a:gd name="T24" fmla="*/ 42 w 149"/>
                  <a:gd name="T25" fmla="*/ 223 h 258"/>
                  <a:gd name="T26" fmla="*/ 42 w 149"/>
                  <a:gd name="T27" fmla="*/ 159 h 258"/>
                  <a:gd name="T28" fmla="*/ 67 w 149"/>
                  <a:gd name="T29" fmla="*/ 190 h 258"/>
                  <a:gd name="T30" fmla="*/ 82 w 149"/>
                  <a:gd name="T31" fmla="*/ 215 h 258"/>
                  <a:gd name="T32" fmla="*/ 96 w 149"/>
                  <a:gd name="T33" fmla="*/ 238 h 258"/>
                  <a:gd name="T34" fmla="*/ 97 w 149"/>
                  <a:gd name="T35" fmla="*/ 238 h 258"/>
                  <a:gd name="T36" fmla="*/ 117 w 149"/>
                  <a:gd name="T37" fmla="*/ 245 h 258"/>
                  <a:gd name="T38" fmla="*/ 129 w 149"/>
                  <a:gd name="T39" fmla="*/ 221 h 258"/>
                  <a:gd name="T40" fmla="*/ 128 w 149"/>
                  <a:gd name="T41" fmla="*/ 221 h 258"/>
                  <a:gd name="T42" fmla="*/ 32 w 149"/>
                  <a:gd name="T43" fmla="*/ 245 h 258"/>
                  <a:gd name="T44" fmla="*/ 17 w 149"/>
                  <a:gd name="T45" fmla="*/ 247 h 258"/>
                  <a:gd name="T46" fmla="*/ 7 w 149"/>
                  <a:gd name="T47" fmla="*/ 237 h 258"/>
                  <a:gd name="T48" fmla="*/ 26 w 149"/>
                  <a:gd name="T49" fmla="*/ 233 h 258"/>
                  <a:gd name="T50" fmla="*/ 31 w 149"/>
                  <a:gd name="T51" fmla="*/ 146 h 258"/>
                  <a:gd name="T52" fmla="*/ 38 w 149"/>
                  <a:gd name="T53" fmla="*/ 155 h 258"/>
                  <a:gd name="T54" fmla="*/ 38 w 149"/>
                  <a:gd name="T55" fmla="*/ 156 h 258"/>
                  <a:gd name="T56" fmla="*/ 38 w 149"/>
                  <a:gd name="T57" fmla="*/ 197 h 258"/>
                  <a:gd name="T58" fmla="*/ 32 w 149"/>
                  <a:gd name="T59" fmla="*/ 245 h 258"/>
                  <a:gd name="T60" fmla="*/ 31 w 149"/>
                  <a:gd name="T61" fmla="*/ 116 h 258"/>
                  <a:gd name="T62" fmla="*/ 31 w 149"/>
                  <a:gd name="T63" fmla="*/ 116 h 258"/>
                  <a:gd name="T64" fmla="*/ 32 w 149"/>
                  <a:gd name="T65" fmla="*/ 76 h 258"/>
                  <a:gd name="T66" fmla="*/ 33 w 149"/>
                  <a:gd name="T67" fmla="*/ 46 h 258"/>
                  <a:gd name="T68" fmla="*/ 42 w 149"/>
                  <a:gd name="T69" fmla="*/ 30 h 258"/>
                  <a:gd name="T70" fmla="*/ 84 w 149"/>
                  <a:gd name="T71" fmla="*/ 47 h 258"/>
                  <a:gd name="T72" fmla="*/ 53 w 149"/>
                  <a:gd name="T73" fmla="*/ 45 h 258"/>
                  <a:gd name="T74" fmla="*/ 52 w 149"/>
                  <a:gd name="T75" fmla="*/ 46 h 258"/>
                  <a:gd name="T76" fmla="*/ 46 w 149"/>
                  <a:gd name="T77" fmla="*/ 71 h 258"/>
                  <a:gd name="T78" fmla="*/ 47 w 149"/>
                  <a:gd name="T79" fmla="*/ 118 h 258"/>
                  <a:gd name="T80" fmla="*/ 31 w 149"/>
                  <a:gd name="T81" fmla="*/ 116 h 258"/>
                  <a:gd name="T82" fmla="*/ 54 w 149"/>
                  <a:gd name="T83" fmla="*/ 50 h 258"/>
                  <a:gd name="T84" fmla="*/ 87 w 149"/>
                  <a:gd name="T85" fmla="*/ 53 h 258"/>
                  <a:gd name="T86" fmla="*/ 89 w 149"/>
                  <a:gd name="T87" fmla="*/ 53 h 258"/>
                  <a:gd name="T88" fmla="*/ 94 w 149"/>
                  <a:gd name="T89" fmla="*/ 80 h 258"/>
                  <a:gd name="T90" fmla="*/ 50 w 149"/>
                  <a:gd name="T91" fmla="*/ 118 h 258"/>
                  <a:gd name="T92" fmla="*/ 50 w 149"/>
                  <a:gd name="T93" fmla="*/ 85 h 258"/>
                  <a:gd name="T94" fmla="*/ 54 w 149"/>
                  <a:gd name="T95" fmla="*/ 50 h 258"/>
                  <a:gd name="T96" fmla="*/ 116 w 149"/>
                  <a:gd name="T97" fmla="*/ 242 h 258"/>
                  <a:gd name="T98" fmla="*/ 104 w 149"/>
                  <a:gd name="T99" fmla="*/ 241 h 258"/>
                  <a:gd name="T100" fmla="*/ 116 w 149"/>
                  <a:gd name="T101" fmla="*/ 230 h 258"/>
                  <a:gd name="T102" fmla="*/ 87 w 149"/>
                  <a:gd name="T103" fmla="*/ 172 h 258"/>
                  <a:gd name="T104" fmla="*/ 63 w 149"/>
                  <a:gd name="T105" fmla="*/ 145 h 258"/>
                  <a:gd name="T106" fmla="*/ 116 w 149"/>
                  <a:gd name="T107" fmla="*/ 102 h 258"/>
                  <a:gd name="T108" fmla="*/ 113 w 149"/>
                  <a:gd name="T109" fmla="*/ 41 h 258"/>
                  <a:gd name="T110" fmla="*/ 126 w 149"/>
                  <a:gd name="T111" fmla="*/ 70 h 258"/>
                  <a:gd name="T112" fmla="*/ 83 w 149"/>
                  <a:gd name="T113" fmla="*/ 148 h 258"/>
                  <a:gd name="T114" fmla="*/ 83 w 149"/>
                  <a:gd name="T115" fmla="*/ 151 h 258"/>
                  <a:gd name="T116" fmla="*/ 83 w 149"/>
                  <a:gd name="T117" fmla="*/ 154 h 258"/>
                  <a:gd name="T118" fmla="*/ 126 w 149"/>
                  <a:gd name="T119" fmla="*/ 221 h 258"/>
                  <a:gd name="T120" fmla="*/ 125 w 149"/>
                  <a:gd name="T121" fmla="*/ 222 h 258"/>
                  <a:gd name="T122" fmla="*/ 116 w 149"/>
                  <a:gd name="T123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258">
                    <a:moveTo>
                      <a:pt x="128" y="221"/>
                    </a:moveTo>
                    <a:cubicBezTo>
                      <a:pt x="126" y="209"/>
                      <a:pt x="119" y="198"/>
                      <a:pt x="113" y="188"/>
                    </a:cubicBezTo>
                    <a:cubicBezTo>
                      <a:pt x="105" y="175"/>
                      <a:pt x="96" y="163"/>
                      <a:pt x="86" y="151"/>
                    </a:cubicBezTo>
                    <a:cubicBezTo>
                      <a:pt x="149" y="134"/>
                      <a:pt x="143" y="33"/>
                      <a:pt x="86" y="12"/>
                    </a:cubicBezTo>
                    <a:cubicBezTo>
                      <a:pt x="83" y="10"/>
                      <a:pt x="79" y="9"/>
                      <a:pt x="75" y="7"/>
                    </a:cubicBezTo>
                    <a:cubicBezTo>
                      <a:pt x="58" y="1"/>
                      <a:pt x="37" y="0"/>
                      <a:pt x="21" y="8"/>
                    </a:cubicBezTo>
                    <a:cubicBezTo>
                      <a:pt x="0" y="18"/>
                      <a:pt x="5" y="44"/>
                      <a:pt x="5" y="64"/>
                    </a:cubicBezTo>
                    <a:cubicBezTo>
                      <a:pt x="4" y="91"/>
                      <a:pt x="4" y="119"/>
                      <a:pt x="3" y="147"/>
                    </a:cubicBezTo>
                    <a:cubicBezTo>
                      <a:pt x="3" y="174"/>
                      <a:pt x="0" y="203"/>
                      <a:pt x="4" y="230"/>
                    </a:cubicBezTo>
                    <a:cubicBezTo>
                      <a:pt x="4" y="231"/>
                      <a:pt x="4" y="231"/>
                      <a:pt x="4" y="232"/>
                    </a:cubicBezTo>
                    <a:cubicBezTo>
                      <a:pt x="1" y="249"/>
                      <a:pt x="24" y="258"/>
                      <a:pt x="36" y="247"/>
                    </a:cubicBezTo>
                    <a:cubicBezTo>
                      <a:pt x="36" y="247"/>
                      <a:pt x="36" y="246"/>
                      <a:pt x="36" y="246"/>
                    </a:cubicBezTo>
                    <a:cubicBezTo>
                      <a:pt x="43" y="242"/>
                      <a:pt x="42" y="231"/>
                      <a:pt x="42" y="223"/>
                    </a:cubicBezTo>
                    <a:cubicBezTo>
                      <a:pt x="43" y="202"/>
                      <a:pt x="43" y="180"/>
                      <a:pt x="42" y="159"/>
                    </a:cubicBezTo>
                    <a:cubicBezTo>
                      <a:pt x="51" y="169"/>
                      <a:pt x="59" y="179"/>
                      <a:pt x="67" y="190"/>
                    </a:cubicBezTo>
                    <a:cubicBezTo>
                      <a:pt x="73" y="198"/>
                      <a:pt x="78" y="206"/>
                      <a:pt x="82" y="215"/>
                    </a:cubicBezTo>
                    <a:cubicBezTo>
                      <a:pt x="87" y="223"/>
                      <a:pt x="89" y="232"/>
                      <a:pt x="96" y="238"/>
                    </a:cubicBezTo>
                    <a:cubicBezTo>
                      <a:pt x="96" y="238"/>
                      <a:pt x="96" y="238"/>
                      <a:pt x="97" y="238"/>
                    </a:cubicBezTo>
                    <a:cubicBezTo>
                      <a:pt x="101" y="245"/>
                      <a:pt x="109" y="248"/>
                      <a:pt x="117" y="245"/>
                    </a:cubicBezTo>
                    <a:cubicBezTo>
                      <a:pt x="126" y="242"/>
                      <a:pt x="132" y="231"/>
                      <a:pt x="129" y="221"/>
                    </a:cubicBezTo>
                    <a:cubicBezTo>
                      <a:pt x="129" y="221"/>
                      <a:pt x="128" y="221"/>
                      <a:pt x="128" y="221"/>
                    </a:cubicBezTo>
                    <a:close/>
                    <a:moveTo>
                      <a:pt x="32" y="245"/>
                    </a:moveTo>
                    <a:cubicBezTo>
                      <a:pt x="27" y="247"/>
                      <a:pt x="23" y="249"/>
                      <a:pt x="17" y="247"/>
                    </a:cubicBezTo>
                    <a:cubicBezTo>
                      <a:pt x="12" y="246"/>
                      <a:pt x="9" y="242"/>
                      <a:pt x="7" y="237"/>
                    </a:cubicBezTo>
                    <a:cubicBezTo>
                      <a:pt x="13" y="243"/>
                      <a:pt x="25" y="244"/>
                      <a:pt x="26" y="233"/>
                    </a:cubicBezTo>
                    <a:cubicBezTo>
                      <a:pt x="31" y="205"/>
                      <a:pt x="31" y="175"/>
                      <a:pt x="31" y="146"/>
                    </a:cubicBezTo>
                    <a:cubicBezTo>
                      <a:pt x="33" y="149"/>
                      <a:pt x="36" y="152"/>
                      <a:pt x="38" y="155"/>
                    </a:cubicBezTo>
                    <a:cubicBezTo>
                      <a:pt x="38" y="155"/>
                      <a:pt x="38" y="155"/>
                      <a:pt x="38" y="156"/>
                    </a:cubicBezTo>
                    <a:cubicBezTo>
                      <a:pt x="38" y="169"/>
                      <a:pt x="39" y="183"/>
                      <a:pt x="38" y="197"/>
                    </a:cubicBezTo>
                    <a:cubicBezTo>
                      <a:pt x="38" y="207"/>
                      <a:pt x="42" y="240"/>
                      <a:pt x="32" y="245"/>
                    </a:cubicBezTo>
                    <a:close/>
                    <a:moveTo>
                      <a:pt x="31" y="116"/>
                    </a:move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03"/>
                      <a:pt x="32" y="89"/>
                      <a:pt x="32" y="76"/>
                    </a:cubicBezTo>
                    <a:cubicBezTo>
                      <a:pt x="32" y="66"/>
                      <a:pt x="32" y="56"/>
                      <a:pt x="33" y="46"/>
                    </a:cubicBezTo>
                    <a:cubicBezTo>
                      <a:pt x="33" y="36"/>
                      <a:pt x="31" y="32"/>
                      <a:pt x="42" y="30"/>
                    </a:cubicBezTo>
                    <a:cubicBezTo>
                      <a:pt x="59" y="28"/>
                      <a:pt x="75" y="35"/>
                      <a:pt x="84" y="47"/>
                    </a:cubicBezTo>
                    <a:cubicBezTo>
                      <a:pt x="75" y="42"/>
                      <a:pt x="60" y="39"/>
                      <a:pt x="53" y="45"/>
                    </a:cubicBezTo>
                    <a:cubicBezTo>
                      <a:pt x="53" y="45"/>
                      <a:pt x="52" y="45"/>
                      <a:pt x="52" y="46"/>
                    </a:cubicBezTo>
                    <a:cubicBezTo>
                      <a:pt x="45" y="53"/>
                      <a:pt x="46" y="61"/>
                      <a:pt x="46" y="71"/>
                    </a:cubicBezTo>
                    <a:cubicBezTo>
                      <a:pt x="46" y="87"/>
                      <a:pt x="46" y="103"/>
                      <a:pt x="47" y="118"/>
                    </a:cubicBezTo>
                    <a:cubicBezTo>
                      <a:pt x="41" y="118"/>
                      <a:pt x="36" y="118"/>
                      <a:pt x="31" y="116"/>
                    </a:cubicBezTo>
                    <a:close/>
                    <a:moveTo>
                      <a:pt x="54" y="50"/>
                    </a:moveTo>
                    <a:cubicBezTo>
                      <a:pt x="61" y="41"/>
                      <a:pt x="79" y="48"/>
                      <a:pt x="87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3" y="61"/>
                      <a:pt x="95" y="70"/>
                      <a:pt x="94" y="80"/>
                    </a:cubicBezTo>
                    <a:cubicBezTo>
                      <a:pt x="91" y="105"/>
                      <a:pt x="72" y="118"/>
                      <a:pt x="50" y="118"/>
                    </a:cubicBezTo>
                    <a:cubicBezTo>
                      <a:pt x="50" y="107"/>
                      <a:pt x="50" y="96"/>
                      <a:pt x="50" y="85"/>
                    </a:cubicBezTo>
                    <a:cubicBezTo>
                      <a:pt x="50" y="74"/>
                      <a:pt x="48" y="60"/>
                      <a:pt x="54" y="50"/>
                    </a:cubicBezTo>
                    <a:close/>
                    <a:moveTo>
                      <a:pt x="116" y="242"/>
                    </a:moveTo>
                    <a:cubicBezTo>
                      <a:pt x="112" y="243"/>
                      <a:pt x="108" y="243"/>
                      <a:pt x="104" y="241"/>
                    </a:cubicBezTo>
                    <a:cubicBezTo>
                      <a:pt x="110" y="241"/>
                      <a:pt x="115" y="237"/>
                      <a:pt x="116" y="230"/>
                    </a:cubicBezTo>
                    <a:cubicBezTo>
                      <a:pt x="117" y="211"/>
                      <a:pt x="98" y="187"/>
                      <a:pt x="87" y="172"/>
                    </a:cubicBezTo>
                    <a:cubicBezTo>
                      <a:pt x="80" y="163"/>
                      <a:pt x="72" y="153"/>
                      <a:pt x="63" y="145"/>
                    </a:cubicBezTo>
                    <a:cubicBezTo>
                      <a:pt x="86" y="141"/>
                      <a:pt x="107" y="125"/>
                      <a:pt x="116" y="102"/>
                    </a:cubicBezTo>
                    <a:cubicBezTo>
                      <a:pt x="125" y="82"/>
                      <a:pt x="123" y="59"/>
                      <a:pt x="113" y="41"/>
                    </a:cubicBezTo>
                    <a:cubicBezTo>
                      <a:pt x="120" y="49"/>
                      <a:pt x="124" y="59"/>
                      <a:pt x="126" y="70"/>
                    </a:cubicBezTo>
                    <a:cubicBezTo>
                      <a:pt x="132" y="102"/>
                      <a:pt x="114" y="138"/>
                      <a:pt x="83" y="148"/>
                    </a:cubicBezTo>
                    <a:cubicBezTo>
                      <a:pt x="82" y="149"/>
                      <a:pt x="82" y="151"/>
                      <a:pt x="83" y="151"/>
                    </a:cubicBezTo>
                    <a:cubicBezTo>
                      <a:pt x="83" y="152"/>
                      <a:pt x="83" y="153"/>
                      <a:pt x="83" y="154"/>
                    </a:cubicBezTo>
                    <a:cubicBezTo>
                      <a:pt x="98" y="172"/>
                      <a:pt x="119" y="197"/>
                      <a:pt x="126" y="221"/>
                    </a:cubicBezTo>
                    <a:cubicBezTo>
                      <a:pt x="125" y="221"/>
                      <a:pt x="125" y="222"/>
                      <a:pt x="125" y="222"/>
                    </a:cubicBezTo>
                    <a:cubicBezTo>
                      <a:pt x="127" y="230"/>
                      <a:pt x="124" y="239"/>
                      <a:pt x="116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5">
                <a:extLst>
                  <a:ext uri="{FF2B5EF4-FFF2-40B4-BE49-F238E27FC236}">
                    <a16:creationId xmlns:a16="http://schemas.microsoft.com/office/drawing/2014/main" id="{F0AB0B44-92C7-4AF3-959B-F31184FD8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67" y="4728389"/>
                <a:ext cx="235957" cy="534331"/>
              </a:xfrm>
              <a:custGeom>
                <a:avLst/>
                <a:gdLst>
                  <a:gd name="T0" fmla="*/ 72 w 105"/>
                  <a:gd name="T1" fmla="*/ 211 h 258"/>
                  <a:gd name="T2" fmla="*/ 46 w 105"/>
                  <a:gd name="T3" fmla="*/ 213 h 258"/>
                  <a:gd name="T4" fmla="*/ 83 w 105"/>
                  <a:gd name="T5" fmla="*/ 157 h 258"/>
                  <a:gd name="T6" fmla="*/ 57 w 105"/>
                  <a:gd name="T7" fmla="*/ 133 h 258"/>
                  <a:gd name="T8" fmla="*/ 49 w 105"/>
                  <a:gd name="T9" fmla="*/ 133 h 258"/>
                  <a:gd name="T10" fmla="*/ 51 w 105"/>
                  <a:gd name="T11" fmla="*/ 44 h 258"/>
                  <a:gd name="T12" fmla="*/ 79 w 105"/>
                  <a:gd name="T13" fmla="*/ 42 h 258"/>
                  <a:gd name="T14" fmla="*/ 81 w 105"/>
                  <a:gd name="T15" fmla="*/ 3 h 258"/>
                  <a:gd name="T16" fmla="*/ 22 w 105"/>
                  <a:gd name="T17" fmla="*/ 3 h 258"/>
                  <a:gd name="T18" fmla="*/ 4 w 105"/>
                  <a:gd name="T19" fmla="*/ 15 h 258"/>
                  <a:gd name="T20" fmla="*/ 3 w 105"/>
                  <a:gd name="T21" fmla="*/ 178 h 258"/>
                  <a:gd name="T22" fmla="*/ 5 w 105"/>
                  <a:gd name="T23" fmla="*/ 220 h 258"/>
                  <a:gd name="T24" fmla="*/ 50 w 105"/>
                  <a:gd name="T25" fmla="*/ 254 h 258"/>
                  <a:gd name="T26" fmla="*/ 96 w 105"/>
                  <a:gd name="T27" fmla="*/ 217 h 258"/>
                  <a:gd name="T28" fmla="*/ 65 w 105"/>
                  <a:gd name="T29" fmla="*/ 152 h 258"/>
                  <a:gd name="T30" fmla="*/ 66 w 105"/>
                  <a:gd name="T31" fmla="*/ 140 h 258"/>
                  <a:gd name="T32" fmla="*/ 64 w 105"/>
                  <a:gd name="T33" fmla="*/ 138 h 258"/>
                  <a:gd name="T34" fmla="*/ 63 w 105"/>
                  <a:gd name="T35" fmla="*/ 167 h 258"/>
                  <a:gd name="T36" fmla="*/ 44 w 105"/>
                  <a:gd name="T37" fmla="*/ 169 h 258"/>
                  <a:gd name="T38" fmla="*/ 44 w 105"/>
                  <a:gd name="T39" fmla="*/ 212 h 258"/>
                  <a:gd name="T40" fmla="*/ 34 w 105"/>
                  <a:gd name="T41" fmla="*/ 212 h 258"/>
                  <a:gd name="T42" fmla="*/ 30 w 105"/>
                  <a:gd name="T43" fmla="*/ 206 h 258"/>
                  <a:gd name="T44" fmla="*/ 30 w 105"/>
                  <a:gd name="T45" fmla="*/ 193 h 258"/>
                  <a:gd name="T46" fmla="*/ 30 w 105"/>
                  <a:gd name="T47" fmla="*/ 156 h 258"/>
                  <a:gd name="T48" fmla="*/ 53 w 105"/>
                  <a:gd name="T49" fmla="*/ 28 h 258"/>
                  <a:gd name="T50" fmla="*/ 92 w 105"/>
                  <a:gd name="T51" fmla="*/ 12 h 258"/>
                  <a:gd name="T52" fmla="*/ 79 w 105"/>
                  <a:gd name="T53" fmla="*/ 38 h 258"/>
                  <a:gd name="T54" fmla="*/ 48 w 105"/>
                  <a:gd name="T55" fmla="*/ 42 h 258"/>
                  <a:gd name="T56" fmla="*/ 46 w 105"/>
                  <a:gd name="T57" fmla="*/ 133 h 258"/>
                  <a:gd name="T58" fmla="*/ 30 w 105"/>
                  <a:gd name="T59" fmla="*/ 116 h 258"/>
                  <a:gd name="T60" fmla="*/ 53 w 105"/>
                  <a:gd name="T61" fmla="*/ 28 h 258"/>
                  <a:gd name="T62" fmla="*/ 45 w 105"/>
                  <a:gd name="T63" fmla="*/ 249 h 258"/>
                  <a:gd name="T64" fmla="*/ 18 w 105"/>
                  <a:gd name="T65" fmla="*/ 231 h 258"/>
                  <a:gd name="T66" fmla="*/ 80 w 105"/>
                  <a:gd name="T67" fmla="*/ 215 h 258"/>
                  <a:gd name="T68" fmla="*/ 98 w 105"/>
                  <a:gd name="T69" fmla="*/ 23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58">
                    <a:moveTo>
                      <a:pt x="96" y="217"/>
                    </a:moveTo>
                    <a:cubicBezTo>
                      <a:pt x="90" y="211"/>
                      <a:pt x="79" y="207"/>
                      <a:pt x="72" y="211"/>
                    </a:cubicBezTo>
                    <a:cubicBezTo>
                      <a:pt x="71" y="211"/>
                      <a:pt x="69" y="211"/>
                      <a:pt x="68" y="211"/>
                    </a:cubicBezTo>
                    <a:cubicBezTo>
                      <a:pt x="61" y="212"/>
                      <a:pt x="53" y="213"/>
                      <a:pt x="46" y="213"/>
                    </a:cubicBezTo>
                    <a:cubicBezTo>
                      <a:pt x="50" y="200"/>
                      <a:pt x="49" y="184"/>
                      <a:pt x="47" y="171"/>
                    </a:cubicBezTo>
                    <a:cubicBezTo>
                      <a:pt x="61" y="172"/>
                      <a:pt x="80" y="175"/>
                      <a:pt x="83" y="157"/>
                    </a:cubicBezTo>
                    <a:cubicBezTo>
                      <a:pt x="84" y="144"/>
                      <a:pt x="71" y="132"/>
                      <a:pt x="58" y="133"/>
                    </a:cubicBezTo>
                    <a:cubicBezTo>
                      <a:pt x="58" y="133"/>
                      <a:pt x="57" y="133"/>
                      <a:pt x="57" y="133"/>
                    </a:cubicBezTo>
                    <a:cubicBezTo>
                      <a:pt x="56" y="133"/>
                      <a:pt x="55" y="132"/>
                      <a:pt x="53" y="132"/>
                    </a:cubicBezTo>
                    <a:cubicBezTo>
                      <a:pt x="52" y="133"/>
                      <a:pt x="51" y="133"/>
                      <a:pt x="49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3" y="131"/>
                      <a:pt x="51" y="52"/>
                      <a:pt x="51" y="44"/>
                    </a:cubicBezTo>
                    <a:cubicBezTo>
                      <a:pt x="51" y="44"/>
                      <a:pt x="50" y="43"/>
                      <a:pt x="50" y="43"/>
                    </a:cubicBezTo>
                    <a:cubicBezTo>
                      <a:pt x="59" y="45"/>
                      <a:pt x="70" y="44"/>
                      <a:pt x="79" y="42"/>
                    </a:cubicBezTo>
                    <a:cubicBezTo>
                      <a:pt x="87" y="41"/>
                      <a:pt x="95" y="38"/>
                      <a:pt x="99" y="30"/>
                    </a:cubicBezTo>
                    <a:cubicBezTo>
                      <a:pt x="105" y="18"/>
                      <a:pt x="94" y="3"/>
                      <a:pt x="81" y="3"/>
                    </a:cubicBezTo>
                    <a:cubicBezTo>
                      <a:pt x="73" y="1"/>
                      <a:pt x="64" y="1"/>
                      <a:pt x="55" y="1"/>
                    </a:cubicBezTo>
                    <a:cubicBezTo>
                      <a:pt x="44" y="1"/>
                      <a:pt x="33" y="0"/>
                      <a:pt x="22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3" y="1"/>
                      <a:pt x="5" y="5"/>
                      <a:pt x="4" y="15"/>
                    </a:cubicBezTo>
                    <a:cubicBezTo>
                      <a:pt x="1" y="51"/>
                      <a:pt x="3" y="88"/>
                      <a:pt x="3" y="125"/>
                    </a:cubicBezTo>
                    <a:cubicBezTo>
                      <a:pt x="3" y="143"/>
                      <a:pt x="3" y="161"/>
                      <a:pt x="3" y="178"/>
                    </a:cubicBezTo>
                    <a:cubicBezTo>
                      <a:pt x="3" y="191"/>
                      <a:pt x="0" y="208"/>
                      <a:pt x="5" y="220"/>
                    </a:cubicBezTo>
                    <a:cubicBezTo>
                      <a:pt x="5" y="220"/>
                      <a:pt x="5" y="220"/>
                      <a:pt x="5" y="220"/>
                    </a:cubicBezTo>
                    <a:cubicBezTo>
                      <a:pt x="8" y="230"/>
                      <a:pt x="15" y="240"/>
                      <a:pt x="22" y="247"/>
                    </a:cubicBezTo>
                    <a:cubicBezTo>
                      <a:pt x="31" y="254"/>
                      <a:pt x="39" y="254"/>
                      <a:pt x="50" y="254"/>
                    </a:cubicBezTo>
                    <a:cubicBezTo>
                      <a:pt x="63" y="253"/>
                      <a:pt x="101" y="258"/>
                      <a:pt x="101" y="237"/>
                    </a:cubicBezTo>
                    <a:cubicBezTo>
                      <a:pt x="103" y="230"/>
                      <a:pt x="101" y="222"/>
                      <a:pt x="96" y="217"/>
                    </a:cubicBezTo>
                    <a:close/>
                    <a:moveTo>
                      <a:pt x="53" y="159"/>
                    </a:moveTo>
                    <a:cubicBezTo>
                      <a:pt x="58" y="159"/>
                      <a:pt x="63" y="156"/>
                      <a:pt x="65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7" y="148"/>
                      <a:pt x="68" y="143"/>
                      <a:pt x="66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5" y="139"/>
                      <a:pt x="64" y="138"/>
                      <a:pt x="64" y="138"/>
                    </a:cubicBezTo>
                    <a:cubicBezTo>
                      <a:pt x="73" y="140"/>
                      <a:pt x="81" y="149"/>
                      <a:pt x="78" y="159"/>
                    </a:cubicBezTo>
                    <a:cubicBezTo>
                      <a:pt x="75" y="166"/>
                      <a:pt x="70" y="167"/>
                      <a:pt x="63" y="167"/>
                    </a:cubicBezTo>
                    <a:cubicBezTo>
                      <a:pt x="58" y="167"/>
                      <a:pt x="52" y="167"/>
                      <a:pt x="46" y="168"/>
                    </a:cubicBezTo>
                    <a:cubicBezTo>
                      <a:pt x="45" y="167"/>
                      <a:pt x="44" y="168"/>
                      <a:pt x="44" y="169"/>
                    </a:cubicBezTo>
                    <a:cubicBezTo>
                      <a:pt x="44" y="177"/>
                      <a:pt x="44" y="185"/>
                      <a:pt x="44" y="192"/>
                    </a:cubicBezTo>
                    <a:cubicBezTo>
                      <a:pt x="44" y="199"/>
                      <a:pt x="43" y="206"/>
                      <a:pt x="44" y="212"/>
                    </a:cubicBezTo>
                    <a:cubicBezTo>
                      <a:pt x="43" y="212"/>
                      <a:pt x="42" y="212"/>
                      <a:pt x="41" y="212"/>
                    </a:cubicBezTo>
                    <a:cubicBezTo>
                      <a:pt x="39" y="212"/>
                      <a:pt x="36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3" y="209"/>
                      <a:pt x="32" y="208"/>
                      <a:pt x="30" y="206"/>
                    </a:cubicBezTo>
                    <a:cubicBezTo>
                      <a:pt x="30" y="206"/>
                      <a:pt x="30" y="206"/>
                      <a:pt x="30" y="205"/>
                    </a:cubicBezTo>
                    <a:cubicBezTo>
                      <a:pt x="31" y="201"/>
                      <a:pt x="30" y="197"/>
                      <a:pt x="30" y="193"/>
                    </a:cubicBezTo>
                    <a:cubicBezTo>
                      <a:pt x="30" y="184"/>
                      <a:pt x="30" y="175"/>
                      <a:pt x="30" y="167"/>
                    </a:cubicBezTo>
                    <a:cubicBezTo>
                      <a:pt x="30" y="163"/>
                      <a:pt x="30" y="160"/>
                      <a:pt x="30" y="156"/>
                    </a:cubicBezTo>
                    <a:cubicBezTo>
                      <a:pt x="38" y="158"/>
                      <a:pt x="46" y="159"/>
                      <a:pt x="53" y="159"/>
                    </a:cubicBezTo>
                    <a:close/>
                    <a:moveTo>
                      <a:pt x="53" y="28"/>
                    </a:moveTo>
                    <a:cubicBezTo>
                      <a:pt x="63" y="28"/>
                      <a:pt x="74" y="31"/>
                      <a:pt x="84" y="27"/>
                    </a:cubicBezTo>
                    <a:cubicBezTo>
                      <a:pt x="90" y="25"/>
                      <a:pt x="93" y="18"/>
                      <a:pt x="92" y="12"/>
                    </a:cubicBezTo>
                    <a:cubicBezTo>
                      <a:pt x="95" y="15"/>
                      <a:pt x="96" y="18"/>
                      <a:pt x="96" y="22"/>
                    </a:cubicBezTo>
                    <a:cubicBezTo>
                      <a:pt x="96" y="31"/>
                      <a:pt x="87" y="36"/>
                      <a:pt x="79" y="38"/>
                    </a:cubicBezTo>
                    <a:cubicBezTo>
                      <a:pt x="69" y="40"/>
                      <a:pt x="59" y="38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ubicBezTo>
                      <a:pt x="47" y="42"/>
                      <a:pt x="46" y="43"/>
                      <a:pt x="46" y="44"/>
                    </a:cubicBezTo>
                    <a:cubicBezTo>
                      <a:pt x="46" y="74"/>
                      <a:pt x="44" y="104"/>
                      <a:pt x="46" y="133"/>
                    </a:cubicBezTo>
                    <a:cubicBezTo>
                      <a:pt x="41" y="133"/>
                      <a:pt x="35" y="133"/>
                      <a:pt x="30" y="133"/>
                    </a:cubicBezTo>
                    <a:cubicBezTo>
                      <a:pt x="30" y="128"/>
                      <a:pt x="30" y="122"/>
                      <a:pt x="30" y="116"/>
                    </a:cubicBezTo>
                    <a:cubicBezTo>
                      <a:pt x="30" y="86"/>
                      <a:pt x="31" y="55"/>
                      <a:pt x="29" y="25"/>
                    </a:cubicBezTo>
                    <a:cubicBezTo>
                      <a:pt x="37" y="27"/>
                      <a:pt x="45" y="27"/>
                      <a:pt x="53" y="28"/>
                    </a:cubicBezTo>
                    <a:close/>
                    <a:moveTo>
                      <a:pt x="98" y="235"/>
                    </a:moveTo>
                    <a:cubicBezTo>
                      <a:pt x="96" y="252"/>
                      <a:pt x="57" y="250"/>
                      <a:pt x="45" y="249"/>
                    </a:cubicBezTo>
                    <a:cubicBezTo>
                      <a:pt x="28" y="248"/>
                      <a:pt x="22" y="241"/>
                      <a:pt x="15" y="230"/>
                    </a:cubicBezTo>
                    <a:cubicBezTo>
                      <a:pt x="16" y="231"/>
                      <a:pt x="17" y="231"/>
                      <a:pt x="18" y="231"/>
                    </a:cubicBezTo>
                    <a:cubicBezTo>
                      <a:pt x="31" y="244"/>
                      <a:pt x="59" y="240"/>
                      <a:pt x="75" y="237"/>
                    </a:cubicBezTo>
                    <a:cubicBezTo>
                      <a:pt x="87" y="235"/>
                      <a:pt x="87" y="221"/>
                      <a:pt x="80" y="215"/>
                    </a:cubicBezTo>
                    <a:cubicBezTo>
                      <a:pt x="84" y="215"/>
                      <a:pt x="88" y="216"/>
                      <a:pt x="92" y="219"/>
                    </a:cubicBezTo>
                    <a:cubicBezTo>
                      <a:pt x="96" y="223"/>
                      <a:pt x="98" y="228"/>
                      <a:pt x="98" y="234"/>
                    </a:cubicBezTo>
                    <a:cubicBezTo>
                      <a:pt x="98" y="234"/>
                      <a:pt x="98" y="235"/>
                      <a:pt x="98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6">
                <a:extLst>
                  <a:ext uri="{FF2B5EF4-FFF2-40B4-BE49-F238E27FC236}">
                    <a16:creationId xmlns:a16="http://schemas.microsoft.com/office/drawing/2014/main" id="{F6510004-87FE-44D4-B014-5757641F6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4699465"/>
                <a:ext cx="310551" cy="558688"/>
              </a:xfrm>
              <a:custGeom>
                <a:avLst/>
                <a:gdLst>
                  <a:gd name="T0" fmla="*/ 136 w 138"/>
                  <a:gd name="T1" fmla="*/ 85 h 270"/>
                  <a:gd name="T2" fmla="*/ 73 w 138"/>
                  <a:gd name="T3" fmla="*/ 3 h 270"/>
                  <a:gd name="T4" fmla="*/ 64 w 138"/>
                  <a:gd name="T5" fmla="*/ 2 h 270"/>
                  <a:gd name="T6" fmla="*/ 11 w 138"/>
                  <a:gd name="T7" fmla="*/ 83 h 270"/>
                  <a:gd name="T8" fmla="*/ 15 w 138"/>
                  <a:gd name="T9" fmla="*/ 242 h 270"/>
                  <a:gd name="T10" fmla="*/ 17 w 138"/>
                  <a:gd name="T11" fmla="*/ 246 h 270"/>
                  <a:gd name="T12" fmla="*/ 44 w 138"/>
                  <a:gd name="T13" fmla="*/ 262 h 270"/>
                  <a:gd name="T14" fmla="*/ 53 w 138"/>
                  <a:gd name="T15" fmla="*/ 241 h 270"/>
                  <a:gd name="T16" fmla="*/ 53 w 138"/>
                  <a:gd name="T17" fmla="*/ 191 h 270"/>
                  <a:gd name="T18" fmla="*/ 89 w 138"/>
                  <a:gd name="T19" fmla="*/ 192 h 270"/>
                  <a:gd name="T20" fmla="*/ 88 w 138"/>
                  <a:gd name="T21" fmla="*/ 240 h 270"/>
                  <a:gd name="T22" fmla="*/ 88 w 138"/>
                  <a:gd name="T23" fmla="*/ 240 h 270"/>
                  <a:gd name="T24" fmla="*/ 89 w 138"/>
                  <a:gd name="T25" fmla="*/ 249 h 270"/>
                  <a:gd name="T26" fmla="*/ 103 w 138"/>
                  <a:gd name="T27" fmla="*/ 262 h 270"/>
                  <a:gd name="T28" fmla="*/ 128 w 138"/>
                  <a:gd name="T29" fmla="*/ 248 h 270"/>
                  <a:gd name="T30" fmla="*/ 135 w 138"/>
                  <a:gd name="T31" fmla="*/ 171 h 270"/>
                  <a:gd name="T32" fmla="*/ 136 w 138"/>
                  <a:gd name="T33" fmla="*/ 85 h 270"/>
                  <a:gd name="T34" fmla="*/ 36 w 138"/>
                  <a:gd name="T35" fmla="*/ 116 h 270"/>
                  <a:gd name="T36" fmla="*/ 40 w 138"/>
                  <a:gd name="T37" fmla="*/ 61 h 270"/>
                  <a:gd name="T38" fmla="*/ 65 w 138"/>
                  <a:gd name="T39" fmla="*/ 29 h 270"/>
                  <a:gd name="T40" fmla="*/ 86 w 138"/>
                  <a:gd name="T41" fmla="*/ 42 h 270"/>
                  <a:gd name="T42" fmla="*/ 58 w 138"/>
                  <a:gd name="T43" fmla="*/ 56 h 270"/>
                  <a:gd name="T44" fmla="*/ 54 w 138"/>
                  <a:gd name="T45" fmla="*/ 96 h 270"/>
                  <a:gd name="T46" fmla="*/ 52 w 138"/>
                  <a:gd name="T47" fmla="*/ 149 h 270"/>
                  <a:gd name="T48" fmla="*/ 52 w 138"/>
                  <a:gd name="T49" fmla="*/ 149 h 270"/>
                  <a:gd name="T50" fmla="*/ 36 w 138"/>
                  <a:gd name="T51" fmla="*/ 150 h 270"/>
                  <a:gd name="T52" fmla="*/ 36 w 138"/>
                  <a:gd name="T53" fmla="*/ 116 h 270"/>
                  <a:gd name="T54" fmla="*/ 90 w 138"/>
                  <a:gd name="T55" fmla="*/ 179 h 270"/>
                  <a:gd name="T56" fmla="*/ 89 w 138"/>
                  <a:gd name="T57" fmla="*/ 187 h 270"/>
                  <a:gd name="T58" fmla="*/ 50 w 138"/>
                  <a:gd name="T59" fmla="*/ 188 h 270"/>
                  <a:gd name="T60" fmla="*/ 49 w 138"/>
                  <a:gd name="T61" fmla="*/ 190 h 270"/>
                  <a:gd name="T62" fmla="*/ 49 w 138"/>
                  <a:gd name="T63" fmla="*/ 235 h 270"/>
                  <a:gd name="T64" fmla="*/ 48 w 138"/>
                  <a:gd name="T65" fmla="*/ 245 h 270"/>
                  <a:gd name="T66" fmla="*/ 39 w 138"/>
                  <a:gd name="T67" fmla="*/ 257 h 270"/>
                  <a:gd name="T68" fmla="*/ 27 w 138"/>
                  <a:gd name="T69" fmla="*/ 254 h 270"/>
                  <a:gd name="T70" fmla="*/ 22 w 138"/>
                  <a:gd name="T71" fmla="*/ 249 h 270"/>
                  <a:gd name="T72" fmla="*/ 37 w 138"/>
                  <a:gd name="T73" fmla="*/ 239 h 270"/>
                  <a:gd name="T74" fmla="*/ 36 w 138"/>
                  <a:gd name="T75" fmla="*/ 173 h 270"/>
                  <a:gd name="T76" fmla="*/ 61 w 138"/>
                  <a:gd name="T77" fmla="*/ 174 h 270"/>
                  <a:gd name="T78" fmla="*/ 90 w 138"/>
                  <a:gd name="T79" fmla="*/ 173 h 270"/>
                  <a:gd name="T80" fmla="*/ 90 w 138"/>
                  <a:gd name="T81" fmla="*/ 179 h 270"/>
                  <a:gd name="T82" fmla="*/ 92 w 138"/>
                  <a:gd name="T83" fmla="*/ 117 h 270"/>
                  <a:gd name="T84" fmla="*/ 91 w 138"/>
                  <a:gd name="T85" fmla="*/ 148 h 270"/>
                  <a:gd name="T86" fmla="*/ 58 w 138"/>
                  <a:gd name="T87" fmla="*/ 148 h 270"/>
                  <a:gd name="T88" fmla="*/ 53 w 138"/>
                  <a:gd name="T89" fmla="*/ 149 h 270"/>
                  <a:gd name="T90" fmla="*/ 58 w 138"/>
                  <a:gd name="T91" fmla="*/ 96 h 270"/>
                  <a:gd name="T92" fmla="*/ 89 w 138"/>
                  <a:gd name="T93" fmla="*/ 49 h 270"/>
                  <a:gd name="T94" fmla="*/ 92 w 138"/>
                  <a:gd name="T95" fmla="*/ 117 h 270"/>
                  <a:gd name="T96" fmla="*/ 131 w 138"/>
                  <a:gd name="T97" fmla="*/ 115 h 270"/>
                  <a:gd name="T98" fmla="*/ 125 w 138"/>
                  <a:gd name="T99" fmla="*/ 246 h 270"/>
                  <a:gd name="T100" fmla="*/ 124 w 138"/>
                  <a:gd name="T101" fmla="*/ 247 h 270"/>
                  <a:gd name="T102" fmla="*/ 104 w 138"/>
                  <a:gd name="T103" fmla="*/ 258 h 270"/>
                  <a:gd name="T104" fmla="*/ 95 w 138"/>
                  <a:gd name="T105" fmla="*/ 252 h 270"/>
                  <a:gd name="T106" fmla="*/ 114 w 138"/>
                  <a:gd name="T107" fmla="*/ 244 h 270"/>
                  <a:gd name="T108" fmla="*/ 118 w 138"/>
                  <a:gd name="T109" fmla="*/ 164 h 270"/>
                  <a:gd name="T110" fmla="*/ 121 w 138"/>
                  <a:gd name="T111" fmla="*/ 89 h 270"/>
                  <a:gd name="T112" fmla="*/ 97 w 138"/>
                  <a:gd name="T113" fmla="*/ 15 h 270"/>
                  <a:gd name="T114" fmla="*/ 131 w 138"/>
                  <a:gd name="T115" fmla="*/ 1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270">
                    <a:moveTo>
                      <a:pt x="136" y="85"/>
                    </a:moveTo>
                    <a:cubicBezTo>
                      <a:pt x="133" y="49"/>
                      <a:pt x="115" y="2"/>
                      <a:pt x="73" y="3"/>
                    </a:cubicBezTo>
                    <a:cubicBezTo>
                      <a:pt x="70" y="2"/>
                      <a:pt x="67" y="2"/>
                      <a:pt x="64" y="2"/>
                    </a:cubicBezTo>
                    <a:cubicBezTo>
                      <a:pt x="20" y="0"/>
                      <a:pt x="13" y="50"/>
                      <a:pt x="11" y="83"/>
                    </a:cubicBezTo>
                    <a:cubicBezTo>
                      <a:pt x="8" y="134"/>
                      <a:pt x="0" y="192"/>
                      <a:pt x="15" y="242"/>
                    </a:cubicBezTo>
                    <a:cubicBezTo>
                      <a:pt x="15" y="243"/>
                      <a:pt x="16" y="245"/>
                      <a:pt x="17" y="246"/>
                    </a:cubicBezTo>
                    <a:cubicBezTo>
                      <a:pt x="21" y="258"/>
                      <a:pt x="31" y="270"/>
                      <a:pt x="44" y="262"/>
                    </a:cubicBezTo>
                    <a:cubicBezTo>
                      <a:pt x="51" y="257"/>
                      <a:pt x="53" y="249"/>
                      <a:pt x="53" y="241"/>
                    </a:cubicBezTo>
                    <a:cubicBezTo>
                      <a:pt x="54" y="225"/>
                      <a:pt x="54" y="207"/>
                      <a:pt x="53" y="191"/>
                    </a:cubicBezTo>
                    <a:cubicBezTo>
                      <a:pt x="65" y="192"/>
                      <a:pt x="77" y="192"/>
                      <a:pt x="89" y="192"/>
                    </a:cubicBezTo>
                    <a:cubicBezTo>
                      <a:pt x="88" y="208"/>
                      <a:pt x="87" y="224"/>
                      <a:pt x="88" y="240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87" y="243"/>
                      <a:pt x="88" y="247"/>
                      <a:pt x="89" y="249"/>
                    </a:cubicBezTo>
                    <a:cubicBezTo>
                      <a:pt x="91" y="255"/>
                      <a:pt x="97" y="260"/>
                      <a:pt x="103" y="262"/>
                    </a:cubicBezTo>
                    <a:cubicBezTo>
                      <a:pt x="111" y="264"/>
                      <a:pt x="131" y="260"/>
                      <a:pt x="128" y="248"/>
                    </a:cubicBezTo>
                    <a:cubicBezTo>
                      <a:pt x="132" y="223"/>
                      <a:pt x="133" y="197"/>
                      <a:pt x="135" y="171"/>
                    </a:cubicBezTo>
                    <a:cubicBezTo>
                      <a:pt x="136" y="143"/>
                      <a:pt x="138" y="113"/>
                      <a:pt x="136" y="85"/>
                    </a:cubicBezTo>
                    <a:close/>
                    <a:moveTo>
                      <a:pt x="36" y="116"/>
                    </a:moveTo>
                    <a:cubicBezTo>
                      <a:pt x="37" y="98"/>
                      <a:pt x="38" y="79"/>
                      <a:pt x="40" y="61"/>
                    </a:cubicBezTo>
                    <a:cubicBezTo>
                      <a:pt x="42" y="47"/>
                      <a:pt x="47" y="27"/>
                      <a:pt x="65" y="29"/>
                    </a:cubicBezTo>
                    <a:cubicBezTo>
                      <a:pt x="74" y="30"/>
                      <a:pt x="81" y="35"/>
                      <a:pt x="86" y="42"/>
                    </a:cubicBezTo>
                    <a:cubicBezTo>
                      <a:pt x="74" y="38"/>
                      <a:pt x="62" y="42"/>
                      <a:pt x="58" y="56"/>
                    </a:cubicBezTo>
                    <a:cubicBezTo>
                      <a:pt x="54" y="69"/>
                      <a:pt x="54" y="83"/>
                      <a:pt x="54" y="96"/>
                    </a:cubicBezTo>
                    <a:cubicBezTo>
                      <a:pt x="53" y="113"/>
                      <a:pt x="50" y="131"/>
                      <a:pt x="52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1" y="150"/>
                      <a:pt x="36" y="150"/>
                    </a:cubicBezTo>
                    <a:cubicBezTo>
                      <a:pt x="36" y="139"/>
                      <a:pt x="36" y="128"/>
                      <a:pt x="36" y="116"/>
                    </a:cubicBezTo>
                    <a:close/>
                    <a:moveTo>
                      <a:pt x="90" y="179"/>
                    </a:moveTo>
                    <a:cubicBezTo>
                      <a:pt x="90" y="181"/>
                      <a:pt x="90" y="184"/>
                      <a:pt x="89" y="187"/>
                    </a:cubicBezTo>
                    <a:cubicBezTo>
                      <a:pt x="76" y="187"/>
                      <a:pt x="63" y="187"/>
                      <a:pt x="50" y="188"/>
                    </a:cubicBezTo>
                    <a:cubicBezTo>
                      <a:pt x="49" y="188"/>
                      <a:pt x="48" y="189"/>
                      <a:pt x="49" y="190"/>
                    </a:cubicBezTo>
                    <a:cubicBezTo>
                      <a:pt x="48" y="205"/>
                      <a:pt x="49" y="220"/>
                      <a:pt x="49" y="235"/>
                    </a:cubicBezTo>
                    <a:cubicBezTo>
                      <a:pt x="49" y="238"/>
                      <a:pt x="49" y="241"/>
                      <a:pt x="48" y="245"/>
                    </a:cubicBezTo>
                    <a:cubicBezTo>
                      <a:pt x="47" y="252"/>
                      <a:pt x="47" y="254"/>
                      <a:pt x="39" y="257"/>
                    </a:cubicBezTo>
                    <a:cubicBezTo>
                      <a:pt x="34" y="260"/>
                      <a:pt x="30" y="260"/>
                      <a:pt x="27" y="254"/>
                    </a:cubicBezTo>
                    <a:cubicBezTo>
                      <a:pt x="25" y="253"/>
                      <a:pt x="23" y="251"/>
                      <a:pt x="22" y="249"/>
                    </a:cubicBezTo>
                    <a:cubicBezTo>
                      <a:pt x="28" y="251"/>
                      <a:pt x="37" y="248"/>
                      <a:pt x="37" y="239"/>
                    </a:cubicBezTo>
                    <a:cubicBezTo>
                      <a:pt x="37" y="217"/>
                      <a:pt x="36" y="195"/>
                      <a:pt x="36" y="173"/>
                    </a:cubicBezTo>
                    <a:cubicBezTo>
                      <a:pt x="44" y="173"/>
                      <a:pt x="52" y="174"/>
                      <a:pt x="61" y="174"/>
                    </a:cubicBezTo>
                    <a:cubicBezTo>
                      <a:pt x="70" y="174"/>
                      <a:pt x="81" y="176"/>
                      <a:pt x="90" y="173"/>
                    </a:cubicBezTo>
                    <a:lnTo>
                      <a:pt x="90" y="179"/>
                    </a:lnTo>
                    <a:close/>
                    <a:moveTo>
                      <a:pt x="92" y="117"/>
                    </a:moveTo>
                    <a:cubicBezTo>
                      <a:pt x="92" y="127"/>
                      <a:pt x="92" y="138"/>
                      <a:pt x="91" y="148"/>
                    </a:cubicBezTo>
                    <a:cubicBezTo>
                      <a:pt x="81" y="146"/>
                      <a:pt x="69" y="148"/>
                      <a:pt x="58" y="148"/>
                    </a:cubicBezTo>
                    <a:cubicBezTo>
                      <a:pt x="56" y="148"/>
                      <a:pt x="55" y="149"/>
                      <a:pt x="53" y="149"/>
                    </a:cubicBezTo>
                    <a:cubicBezTo>
                      <a:pt x="57" y="132"/>
                      <a:pt x="57" y="113"/>
                      <a:pt x="58" y="96"/>
                    </a:cubicBezTo>
                    <a:cubicBezTo>
                      <a:pt x="59" y="77"/>
                      <a:pt x="59" y="32"/>
                      <a:pt x="89" y="49"/>
                    </a:cubicBezTo>
                    <a:cubicBezTo>
                      <a:pt x="97" y="69"/>
                      <a:pt x="93" y="100"/>
                      <a:pt x="92" y="117"/>
                    </a:cubicBezTo>
                    <a:close/>
                    <a:moveTo>
                      <a:pt x="131" y="115"/>
                    </a:moveTo>
                    <a:cubicBezTo>
                      <a:pt x="131" y="159"/>
                      <a:pt x="127" y="203"/>
                      <a:pt x="125" y="246"/>
                    </a:cubicBezTo>
                    <a:cubicBezTo>
                      <a:pt x="124" y="246"/>
                      <a:pt x="124" y="247"/>
                      <a:pt x="124" y="247"/>
                    </a:cubicBezTo>
                    <a:cubicBezTo>
                      <a:pt x="123" y="257"/>
                      <a:pt x="113" y="260"/>
                      <a:pt x="104" y="258"/>
                    </a:cubicBezTo>
                    <a:cubicBezTo>
                      <a:pt x="100" y="256"/>
                      <a:pt x="98" y="254"/>
                      <a:pt x="95" y="252"/>
                    </a:cubicBezTo>
                    <a:cubicBezTo>
                      <a:pt x="102" y="255"/>
                      <a:pt x="112" y="253"/>
                      <a:pt x="114" y="244"/>
                    </a:cubicBezTo>
                    <a:cubicBezTo>
                      <a:pt x="117" y="218"/>
                      <a:pt x="117" y="190"/>
                      <a:pt x="118" y="164"/>
                    </a:cubicBezTo>
                    <a:cubicBezTo>
                      <a:pt x="119" y="139"/>
                      <a:pt x="120" y="114"/>
                      <a:pt x="121" y="89"/>
                    </a:cubicBezTo>
                    <a:cubicBezTo>
                      <a:pt x="121" y="63"/>
                      <a:pt x="115" y="32"/>
                      <a:pt x="97" y="15"/>
                    </a:cubicBezTo>
                    <a:cubicBezTo>
                      <a:pt x="128" y="33"/>
                      <a:pt x="132" y="80"/>
                      <a:pt x="131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7">
                <a:extLst>
                  <a:ext uri="{FF2B5EF4-FFF2-40B4-BE49-F238E27FC236}">
                    <a16:creationId xmlns:a16="http://schemas.microsoft.com/office/drawing/2014/main" id="{4510DAFD-6E7C-4F4B-A1EE-095B560D5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587" y="4714688"/>
                <a:ext cx="240525" cy="526719"/>
              </a:xfrm>
              <a:custGeom>
                <a:avLst/>
                <a:gdLst>
                  <a:gd name="T0" fmla="*/ 84 w 107"/>
                  <a:gd name="T1" fmla="*/ 6 h 255"/>
                  <a:gd name="T2" fmla="*/ 83 w 107"/>
                  <a:gd name="T3" fmla="*/ 6 h 255"/>
                  <a:gd name="T4" fmla="*/ 52 w 107"/>
                  <a:gd name="T5" fmla="*/ 1 h 255"/>
                  <a:gd name="T6" fmla="*/ 10 w 107"/>
                  <a:gd name="T7" fmla="*/ 4 h 255"/>
                  <a:gd name="T8" fmla="*/ 4 w 107"/>
                  <a:gd name="T9" fmla="*/ 22 h 255"/>
                  <a:gd name="T10" fmla="*/ 20 w 107"/>
                  <a:gd name="T11" fmla="*/ 41 h 255"/>
                  <a:gd name="T12" fmla="*/ 22 w 107"/>
                  <a:gd name="T13" fmla="*/ 41 h 255"/>
                  <a:gd name="T14" fmla="*/ 37 w 107"/>
                  <a:gd name="T15" fmla="*/ 43 h 255"/>
                  <a:gd name="T16" fmla="*/ 34 w 107"/>
                  <a:gd name="T17" fmla="*/ 131 h 255"/>
                  <a:gd name="T18" fmla="*/ 36 w 107"/>
                  <a:gd name="T19" fmla="*/ 238 h 255"/>
                  <a:gd name="T20" fmla="*/ 38 w 107"/>
                  <a:gd name="T21" fmla="*/ 243 h 255"/>
                  <a:gd name="T22" fmla="*/ 54 w 107"/>
                  <a:gd name="T23" fmla="*/ 254 h 255"/>
                  <a:gd name="T24" fmla="*/ 72 w 107"/>
                  <a:gd name="T25" fmla="*/ 237 h 255"/>
                  <a:gd name="T26" fmla="*/ 72 w 107"/>
                  <a:gd name="T27" fmla="*/ 237 h 255"/>
                  <a:gd name="T28" fmla="*/ 76 w 107"/>
                  <a:gd name="T29" fmla="*/ 143 h 255"/>
                  <a:gd name="T30" fmla="*/ 78 w 107"/>
                  <a:gd name="T31" fmla="*/ 44 h 255"/>
                  <a:gd name="T32" fmla="*/ 78 w 107"/>
                  <a:gd name="T33" fmla="*/ 43 h 255"/>
                  <a:gd name="T34" fmla="*/ 104 w 107"/>
                  <a:gd name="T35" fmla="*/ 28 h 255"/>
                  <a:gd name="T36" fmla="*/ 84 w 107"/>
                  <a:gd name="T37" fmla="*/ 6 h 255"/>
                  <a:gd name="T38" fmla="*/ 37 w 107"/>
                  <a:gd name="T39" fmla="*/ 38 h 255"/>
                  <a:gd name="T40" fmla="*/ 22 w 107"/>
                  <a:gd name="T41" fmla="*/ 38 h 255"/>
                  <a:gd name="T42" fmla="*/ 11 w 107"/>
                  <a:gd name="T43" fmla="*/ 28 h 255"/>
                  <a:gd name="T44" fmla="*/ 10 w 107"/>
                  <a:gd name="T45" fmla="*/ 27 h 255"/>
                  <a:gd name="T46" fmla="*/ 10 w 107"/>
                  <a:gd name="T47" fmla="*/ 27 h 255"/>
                  <a:gd name="T48" fmla="*/ 37 w 107"/>
                  <a:gd name="T49" fmla="*/ 29 h 255"/>
                  <a:gd name="T50" fmla="*/ 37 w 107"/>
                  <a:gd name="T51" fmla="*/ 38 h 255"/>
                  <a:gd name="T52" fmla="*/ 98 w 107"/>
                  <a:gd name="T53" fmla="*/ 30 h 255"/>
                  <a:gd name="T54" fmla="*/ 76 w 107"/>
                  <a:gd name="T55" fmla="*/ 40 h 255"/>
                  <a:gd name="T56" fmla="*/ 74 w 107"/>
                  <a:gd name="T57" fmla="*/ 42 h 255"/>
                  <a:gd name="T58" fmla="*/ 73 w 107"/>
                  <a:gd name="T59" fmla="*/ 44 h 255"/>
                  <a:gd name="T60" fmla="*/ 71 w 107"/>
                  <a:gd name="T61" fmla="*/ 143 h 255"/>
                  <a:gd name="T62" fmla="*/ 68 w 107"/>
                  <a:gd name="T63" fmla="*/ 238 h 255"/>
                  <a:gd name="T64" fmla="*/ 52 w 107"/>
                  <a:gd name="T65" fmla="*/ 250 h 255"/>
                  <a:gd name="T66" fmla="*/ 45 w 107"/>
                  <a:gd name="T67" fmla="*/ 245 h 255"/>
                  <a:gd name="T68" fmla="*/ 56 w 107"/>
                  <a:gd name="T69" fmla="*/ 238 h 255"/>
                  <a:gd name="T70" fmla="*/ 61 w 107"/>
                  <a:gd name="T71" fmla="*/ 131 h 255"/>
                  <a:gd name="T72" fmla="*/ 65 w 107"/>
                  <a:gd name="T73" fmla="*/ 30 h 255"/>
                  <a:gd name="T74" fmla="*/ 86 w 107"/>
                  <a:gd name="T75" fmla="*/ 26 h 255"/>
                  <a:gd name="T76" fmla="*/ 91 w 107"/>
                  <a:gd name="T77" fmla="*/ 14 h 255"/>
                  <a:gd name="T78" fmla="*/ 98 w 107"/>
                  <a:gd name="T79" fmla="*/ 3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255">
                    <a:moveTo>
                      <a:pt x="84" y="6"/>
                    </a:moveTo>
                    <a:cubicBezTo>
                      <a:pt x="84" y="6"/>
                      <a:pt x="84" y="6"/>
                      <a:pt x="83" y="6"/>
                    </a:cubicBezTo>
                    <a:cubicBezTo>
                      <a:pt x="74" y="1"/>
                      <a:pt x="64" y="2"/>
                      <a:pt x="52" y="1"/>
                    </a:cubicBezTo>
                    <a:cubicBezTo>
                      <a:pt x="39" y="1"/>
                      <a:pt x="24" y="0"/>
                      <a:pt x="10" y="4"/>
                    </a:cubicBezTo>
                    <a:cubicBezTo>
                      <a:pt x="3" y="6"/>
                      <a:pt x="0" y="16"/>
                      <a:pt x="4" y="22"/>
                    </a:cubicBezTo>
                    <a:cubicBezTo>
                      <a:pt x="5" y="30"/>
                      <a:pt x="13" y="38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7" y="42"/>
                      <a:pt x="32" y="42"/>
                      <a:pt x="37" y="43"/>
                    </a:cubicBezTo>
                    <a:cubicBezTo>
                      <a:pt x="35" y="72"/>
                      <a:pt x="35" y="102"/>
                      <a:pt x="34" y="131"/>
                    </a:cubicBezTo>
                    <a:cubicBezTo>
                      <a:pt x="33" y="167"/>
                      <a:pt x="31" y="203"/>
                      <a:pt x="36" y="238"/>
                    </a:cubicBezTo>
                    <a:cubicBezTo>
                      <a:pt x="36" y="240"/>
                      <a:pt x="37" y="241"/>
                      <a:pt x="38" y="243"/>
                    </a:cubicBezTo>
                    <a:cubicBezTo>
                      <a:pt x="41" y="249"/>
                      <a:pt x="47" y="254"/>
                      <a:pt x="54" y="254"/>
                    </a:cubicBezTo>
                    <a:cubicBezTo>
                      <a:pt x="64" y="255"/>
                      <a:pt x="74" y="247"/>
                      <a:pt x="72" y="237"/>
                    </a:cubicBezTo>
                    <a:cubicBezTo>
                      <a:pt x="72" y="237"/>
                      <a:pt x="72" y="237"/>
                      <a:pt x="72" y="237"/>
                    </a:cubicBezTo>
                    <a:cubicBezTo>
                      <a:pt x="75" y="206"/>
                      <a:pt x="75" y="174"/>
                      <a:pt x="76" y="143"/>
                    </a:cubicBezTo>
                    <a:cubicBezTo>
                      <a:pt x="77" y="110"/>
                      <a:pt x="78" y="77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8" y="43"/>
                      <a:pt x="102" y="40"/>
                      <a:pt x="104" y="28"/>
                    </a:cubicBezTo>
                    <a:cubicBezTo>
                      <a:pt x="107" y="16"/>
                      <a:pt x="94" y="9"/>
                      <a:pt x="84" y="6"/>
                    </a:cubicBezTo>
                    <a:close/>
                    <a:moveTo>
                      <a:pt x="37" y="38"/>
                    </a:moveTo>
                    <a:cubicBezTo>
                      <a:pt x="32" y="37"/>
                      <a:pt x="27" y="37"/>
                      <a:pt x="22" y="38"/>
                    </a:cubicBezTo>
                    <a:cubicBezTo>
                      <a:pt x="17" y="35"/>
                      <a:pt x="14" y="32"/>
                      <a:pt x="11" y="28"/>
                    </a:cubicBezTo>
                    <a:cubicBezTo>
                      <a:pt x="11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9" y="29"/>
                      <a:pt x="28" y="29"/>
                      <a:pt x="37" y="29"/>
                    </a:cubicBezTo>
                    <a:cubicBezTo>
                      <a:pt x="37" y="32"/>
                      <a:pt x="37" y="35"/>
                      <a:pt x="37" y="38"/>
                    </a:cubicBezTo>
                    <a:close/>
                    <a:moveTo>
                      <a:pt x="98" y="30"/>
                    </a:moveTo>
                    <a:cubicBezTo>
                      <a:pt x="94" y="37"/>
                      <a:pt x="83" y="39"/>
                      <a:pt x="76" y="40"/>
                    </a:cubicBezTo>
                    <a:cubicBezTo>
                      <a:pt x="74" y="40"/>
                      <a:pt x="74" y="41"/>
                      <a:pt x="74" y="42"/>
                    </a:cubicBezTo>
                    <a:cubicBezTo>
                      <a:pt x="74" y="42"/>
                      <a:pt x="73" y="43"/>
                      <a:pt x="73" y="44"/>
                    </a:cubicBezTo>
                    <a:cubicBezTo>
                      <a:pt x="72" y="77"/>
                      <a:pt x="72" y="110"/>
                      <a:pt x="71" y="143"/>
                    </a:cubicBezTo>
                    <a:cubicBezTo>
                      <a:pt x="70" y="174"/>
                      <a:pt x="68" y="206"/>
                      <a:pt x="68" y="238"/>
                    </a:cubicBezTo>
                    <a:cubicBezTo>
                      <a:pt x="67" y="246"/>
                      <a:pt x="61" y="252"/>
                      <a:pt x="52" y="250"/>
                    </a:cubicBezTo>
                    <a:cubicBezTo>
                      <a:pt x="49" y="249"/>
                      <a:pt x="47" y="247"/>
                      <a:pt x="45" y="245"/>
                    </a:cubicBezTo>
                    <a:cubicBezTo>
                      <a:pt x="50" y="246"/>
                      <a:pt x="56" y="243"/>
                      <a:pt x="56" y="238"/>
                    </a:cubicBezTo>
                    <a:cubicBezTo>
                      <a:pt x="62" y="203"/>
                      <a:pt x="61" y="167"/>
                      <a:pt x="61" y="131"/>
                    </a:cubicBezTo>
                    <a:cubicBezTo>
                      <a:pt x="62" y="97"/>
                      <a:pt x="64" y="63"/>
                      <a:pt x="65" y="30"/>
                    </a:cubicBezTo>
                    <a:cubicBezTo>
                      <a:pt x="72" y="30"/>
                      <a:pt x="80" y="30"/>
                      <a:pt x="86" y="26"/>
                    </a:cubicBezTo>
                    <a:cubicBezTo>
                      <a:pt x="90" y="24"/>
                      <a:pt x="92" y="19"/>
                      <a:pt x="91" y="14"/>
                    </a:cubicBezTo>
                    <a:cubicBezTo>
                      <a:pt x="97" y="18"/>
                      <a:pt x="102" y="23"/>
                      <a:pt x="9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8">
                <a:extLst>
                  <a:ext uri="{FF2B5EF4-FFF2-40B4-BE49-F238E27FC236}">
                    <a16:creationId xmlns:a16="http://schemas.microsoft.com/office/drawing/2014/main" id="{7FA2F1C7-21F9-423C-A332-5A081D70B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259" y="4716210"/>
                <a:ext cx="98950" cy="535853"/>
              </a:xfrm>
              <a:custGeom>
                <a:avLst/>
                <a:gdLst>
                  <a:gd name="T0" fmla="*/ 42 w 44"/>
                  <a:gd name="T1" fmla="*/ 170 h 259"/>
                  <a:gd name="T2" fmla="*/ 40 w 44"/>
                  <a:gd name="T3" fmla="*/ 62 h 259"/>
                  <a:gd name="T4" fmla="*/ 38 w 44"/>
                  <a:gd name="T5" fmla="*/ 15 h 259"/>
                  <a:gd name="T6" fmla="*/ 18 w 44"/>
                  <a:gd name="T7" fmla="*/ 1 h 259"/>
                  <a:gd name="T8" fmla="*/ 15 w 44"/>
                  <a:gd name="T9" fmla="*/ 2 h 259"/>
                  <a:gd name="T10" fmla="*/ 2 w 44"/>
                  <a:gd name="T11" fmla="*/ 11 h 259"/>
                  <a:gd name="T12" fmla="*/ 1 w 44"/>
                  <a:gd name="T13" fmla="*/ 59 h 259"/>
                  <a:gd name="T14" fmla="*/ 1 w 44"/>
                  <a:gd name="T15" fmla="*/ 117 h 259"/>
                  <a:gd name="T16" fmla="*/ 1 w 44"/>
                  <a:gd name="T17" fmla="*/ 228 h 259"/>
                  <a:gd name="T18" fmla="*/ 3 w 44"/>
                  <a:gd name="T19" fmla="*/ 235 h 259"/>
                  <a:gd name="T20" fmla="*/ 35 w 44"/>
                  <a:gd name="T21" fmla="*/ 248 h 259"/>
                  <a:gd name="T22" fmla="*/ 43 w 44"/>
                  <a:gd name="T23" fmla="*/ 225 h 259"/>
                  <a:gd name="T24" fmla="*/ 42 w 44"/>
                  <a:gd name="T25" fmla="*/ 170 h 259"/>
                  <a:gd name="T26" fmla="*/ 39 w 44"/>
                  <a:gd name="T27" fmla="*/ 227 h 259"/>
                  <a:gd name="T28" fmla="*/ 8 w 44"/>
                  <a:gd name="T29" fmla="*/ 239 h 259"/>
                  <a:gd name="T30" fmla="*/ 18 w 44"/>
                  <a:gd name="T31" fmla="*/ 241 h 259"/>
                  <a:gd name="T32" fmla="*/ 25 w 44"/>
                  <a:gd name="T33" fmla="*/ 239 h 259"/>
                  <a:gd name="T34" fmla="*/ 29 w 44"/>
                  <a:gd name="T35" fmla="*/ 229 h 259"/>
                  <a:gd name="T36" fmla="*/ 28 w 44"/>
                  <a:gd name="T37" fmla="*/ 175 h 259"/>
                  <a:gd name="T38" fmla="*/ 28 w 44"/>
                  <a:gd name="T39" fmla="*/ 14 h 259"/>
                  <a:gd name="T40" fmla="*/ 28 w 44"/>
                  <a:gd name="T41" fmla="*/ 12 h 259"/>
                  <a:gd name="T42" fmla="*/ 35 w 44"/>
                  <a:gd name="T43" fmla="*/ 38 h 259"/>
                  <a:gd name="T44" fmla="*/ 36 w 44"/>
                  <a:gd name="T45" fmla="*/ 68 h 259"/>
                  <a:gd name="T46" fmla="*/ 37 w 44"/>
                  <a:gd name="T47" fmla="*/ 128 h 259"/>
                  <a:gd name="T48" fmla="*/ 38 w 44"/>
                  <a:gd name="T49" fmla="*/ 185 h 259"/>
                  <a:gd name="T50" fmla="*/ 39 w 44"/>
                  <a:gd name="T51" fmla="*/ 216 h 259"/>
                  <a:gd name="T52" fmla="*/ 39 w 44"/>
                  <a:gd name="T53" fmla="*/ 22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259">
                    <a:moveTo>
                      <a:pt x="42" y="170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48"/>
                      <a:pt x="44" y="28"/>
                      <a:pt x="38" y="15"/>
                    </a:cubicBezTo>
                    <a:cubicBezTo>
                      <a:pt x="34" y="7"/>
                      <a:pt x="26" y="3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0" y="1"/>
                      <a:pt x="3" y="4"/>
                      <a:pt x="2" y="11"/>
                    </a:cubicBezTo>
                    <a:cubicBezTo>
                      <a:pt x="0" y="27"/>
                      <a:pt x="1" y="43"/>
                      <a:pt x="1" y="59"/>
                    </a:cubicBezTo>
                    <a:cubicBezTo>
                      <a:pt x="1" y="78"/>
                      <a:pt x="1" y="98"/>
                      <a:pt x="1" y="117"/>
                    </a:cubicBezTo>
                    <a:cubicBezTo>
                      <a:pt x="1" y="154"/>
                      <a:pt x="1" y="191"/>
                      <a:pt x="1" y="228"/>
                    </a:cubicBezTo>
                    <a:cubicBezTo>
                      <a:pt x="1" y="231"/>
                      <a:pt x="2" y="233"/>
                      <a:pt x="3" y="235"/>
                    </a:cubicBezTo>
                    <a:cubicBezTo>
                      <a:pt x="5" y="249"/>
                      <a:pt x="21" y="259"/>
                      <a:pt x="35" y="248"/>
                    </a:cubicBezTo>
                    <a:cubicBezTo>
                      <a:pt x="41" y="243"/>
                      <a:pt x="43" y="233"/>
                      <a:pt x="43" y="225"/>
                    </a:cubicBezTo>
                    <a:cubicBezTo>
                      <a:pt x="44" y="207"/>
                      <a:pt x="43" y="189"/>
                      <a:pt x="42" y="170"/>
                    </a:cubicBezTo>
                    <a:close/>
                    <a:moveTo>
                      <a:pt x="39" y="227"/>
                    </a:moveTo>
                    <a:cubicBezTo>
                      <a:pt x="37" y="243"/>
                      <a:pt x="16" y="254"/>
                      <a:pt x="8" y="239"/>
                    </a:cubicBezTo>
                    <a:cubicBezTo>
                      <a:pt x="11" y="241"/>
                      <a:pt x="15" y="242"/>
                      <a:pt x="18" y="241"/>
                    </a:cubicBezTo>
                    <a:cubicBezTo>
                      <a:pt x="21" y="241"/>
                      <a:pt x="23" y="240"/>
                      <a:pt x="25" y="239"/>
                    </a:cubicBezTo>
                    <a:cubicBezTo>
                      <a:pt x="26" y="236"/>
                      <a:pt x="28" y="233"/>
                      <a:pt x="29" y="229"/>
                    </a:cubicBezTo>
                    <a:cubicBezTo>
                      <a:pt x="27" y="211"/>
                      <a:pt x="26" y="193"/>
                      <a:pt x="28" y="175"/>
                    </a:cubicBezTo>
                    <a:cubicBezTo>
                      <a:pt x="27" y="121"/>
                      <a:pt x="26" y="68"/>
                      <a:pt x="28" y="14"/>
                    </a:cubicBezTo>
                    <a:cubicBezTo>
                      <a:pt x="28" y="14"/>
                      <a:pt x="28" y="13"/>
                      <a:pt x="28" y="12"/>
                    </a:cubicBezTo>
                    <a:cubicBezTo>
                      <a:pt x="33" y="19"/>
                      <a:pt x="35" y="28"/>
                      <a:pt x="35" y="38"/>
                    </a:cubicBezTo>
                    <a:cubicBezTo>
                      <a:pt x="35" y="48"/>
                      <a:pt x="36" y="58"/>
                      <a:pt x="36" y="68"/>
                    </a:cubicBezTo>
                    <a:cubicBezTo>
                      <a:pt x="36" y="88"/>
                      <a:pt x="37" y="108"/>
                      <a:pt x="37" y="128"/>
                    </a:cubicBezTo>
                    <a:cubicBezTo>
                      <a:pt x="37" y="147"/>
                      <a:pt x="38" y="166"/>
                      <a:pt x="38" y="185"/>
                    </a:cubicBezTo>
                    <a:cubicBezTo>
                      <a:pt x="38" y="196"/>
                      <a:pt x="39" y="206"/>
                      <a:pt x="39" y="216"/>
                    </a:cubicBezTo>
                    <a:cubicBezTo>
                      <a:pt x="39" y="220"/>
                      <a:pt x="39" y="223"/>
                      <a:pt x="39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9">
                <a:extLst>
                  <a:ext uri="{FF2B5EF4-FFF2-40B4-BE49-F238E27FC236}">
                    <a16:creationId xmlns:a16="http://schemas.microsoft.com/office/drawing/2014/main" id="{4DF9ED45-0E22-4E4E-AA2D-2D19311D9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610" y="4676630"/>
                <a:ext cx="312073" cy="567822"/>
              </a:xfrm>
              <a:custGeom>
                <a:avLst/>
                <a:gdLst>
                  <a:gd name="T0" fmla="*/ 109 w 139"/>
                  <a:gd name="T1" fmla="*/ 6 h 274"/>
                  <a:gd name="T2" fmla="*/ 108 w 139"/>
                  <a:gd name="T3" fmla="*/ 7 h 274"/>
                  <a:gd name="T4" fmla="*/ 98 w 139"/>
                  <a:gd name="T5" fmla="*/ 12 h 274"/>
                  <a:gd name="T6" fmla="*/ 85 w 139"/>
                  <a:gd name="T7" fmla="*/ 68 h 274"/>
                  <a:gd name="T8" fmla="*/ 74 w 139"/>
                  <a:gd name="T9" fmla="*/ 128 h 274"/>
                  <a:gd name="T10" fmla="*/ 70 w 139"/>
                  <a:gd name="T11" fmla="*/ 151 h 274"/>
                  <a:gd name="T12" fmla="*/ 42 w 139"/>
                  <a:gd name="T13" fmla="*/ 58 h 274"/>
                  <a:gd name="T14" fmla="*/ 9 w 139"/>
                  <a:gd name="T15" fmla="*/ 22 h 274"/>
                  <a:gd name="T16" fmla="*/ 0 w 139"/>
                  <a:gd name="T17" fmla="*/ 31 h 274"/>
                  <a:gd name="T18" fmla="*/ 24 w 139"/>
                  <a:gd name="T19" fmla="*/ 141 h 274"/>
                  <a:gd name="T20" fmla="*/ 52 w 139"/>
                  <a:gd name="T21" fmla="*/ 254 h 274"/>
                  <a:gd name="T22" fmla="*/ 55 w 139"/>
                  <a:gd name="T23" fmla="*/ 259 h 274"/>
                  <a:gd name="T24" fmla="*/ 87 w 139"/>
                  <a:gd name="T25" fmla="*/ 264 h 274"/>
                  <a:gd name="T26" fmla="*/ 98 w 139"/>
                  <a:gd name="T27" fmla="*/ 227 h 274"/>
                  <a:gd name="T28" fmla="*/ 109 w 139"/>
                  <a:gd name="T29" fmla="*/ 168 h 274"/>
                  <a:gd name="T30" fmla="*/ 130 w 139"/>
                  <a:gd name="T31" fmla="*/ 62 h 274"/>
                  <a:gd name="T32" fmla="*/ 109 w 139"/>
                  <a:gd name="T33" fmla="*/ 6 h 274"/>
                  <a:gd name="T34" fmla="*/ 50 w 139"/>
                  <a:gd name="T35" fmla="*/ 134 h 274"/>
                  <a:gd name="T36" fmla="*/ 18 w 139"/>
                  <a:gd name="T37" fmla="*/ 26 h 274"/>
                  <a:gd name="T38" fmla="*/ 17 w 139"/>
                  <a:gd name="T39" fmla="*/ 25 h 274"/>
                  <a:gd name="T40" fmla="*/ 49 w 139"/>
                  <a:gd name="T41" fmla="*/ 96 h 274"/>
                  <a:gd name="T42" fmla="*/ 68 w 139"/>
                  <a:gd name="T43" fmla="*/ 162 h 274"/>
                  <a:gd name="T44" fmla="*/ 63 w 139"/>
                  <a:gd name="T45" fmla="*/ 186 h 274"/>
                  <a:gd name="T46" fmla="*/ 50 w 139"/>
                  <a:gd name="T47" fmla="*/ 134 h 274"/>
                  <a:gd name="T48" fmla="*/ 122 w 139"/>
                  <a:gd name="T49" fmla="*/ 87 h 274"/>
                  <a:gd name="T50" fmla="*/ 109 w 139"/>
                  <a:gd name="T51" fmla="*/ 148 h 274"/>
                  <a:gd name="T52" fmla="*/ 97 w 139"/>
                  <a:gd name="T53" fmla="*/ 209 h 274"/>
                  <a:gd name="T54" fmla="*/ 93 w 139"/>
                  <a:gd name="T55" fmla="*/ 232 h 274"/>
                  <a:gd name="T56" fmla="*/ 90 w 139"/>
                  <a:gd name="T57" fmla="*/ 250 h 274"/>
                  <a:gd name="T58" fmla="*/ 86 w 139"/>
                  <a:gd name="T59" fmla="*/ 258 h 274"/>
                  <a:gd name="T60" fmla="*/ 66 w 139"/>
                  <a:gd name="T61" fmla="*/ 264 h 274"/>
                  <a:gd name="T62" fmla="*/ 79 w 139"/>
                  <a:gd name="T63" fmla="*/ 254 h 274"/>
                  <a:gd name="T64" fmla="*/ 101 w 139"/>
                  <a:gd name="T65" fmla="*/ 132 h 274"/>
                  <a:gd name="T66" fmla="*/ 112 w 139"/>
                  <a:gd name="T67" fmla="*/ 72 h 274"/>
                  <a:gd name="T68" fmla="*/ 119 w 139"/>
                  <a:gd name="T69" fmla="*/ 15 h 274"/>
                  <a:gd name="T70" fmla="*/ 117 w 139"/>
                  <a:gd name="T71" fmla="*/ 11 h 274"/>
                  <a:gd name="T72" fmla="*/ 122 w 139"/>
                  <a:gd name="T73" fmla="*/ 8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274">
                    <a:moveTo>
                      <a:pt x="109" y="6"/>
                    </a:moveTo>
                    <a:cubicBezTo>
                      <a:pt x="108" y="6"/>
                      <a:pt x="108" y="6"/>
                      <a:pt x="108" y="7"/>
                    </a:cubicBezTo>
                    <a:cubicBezTo>
                      <a:pt x="104" y="7"/>
                      <a:pt x="100" y="9"/>
                      <a:pt x="98" y="12"/>
                    </a:cubicBezTo>
                    <a:cubicBezTo>
                      <a:pt x="88" y="28"/>
                      <a:pt x="88" y="50"/>
                      <a:pt x="85" y="68"/>
                    </a:cubicBezTo>
                    <a:cubicBezTo>
                      <a:pt x="81" y="88"/>
                      <a:pt x="78" y="108"/>
                      <a:pt x="74" y="128"/>
                    </a:cubicBezTo>
                    <a:cubicBezTo>
                      <a:pt x="73" y="136"/>
                      <a:pt x="71" y="144"/>
                      <a:pt x="70" y="151"/>
                    </a:cubicBezTo>
                    <a:cubicBezTo>
                      <a:pt x="61" y="120"/>
                      <a:pt x="52" y="89"/>
                      <a:pt x="42" y="58"/>
                    </a:cubicBezTo>
                    <a:cubicBezTo>
                      <a:pt x="38" y="43"/>
                      <a:pt x="30" y="12"/>
                      <a:pt x="9" y="22"/>
                    </a:cubicBezTo>
                    <a:cubicBezTo>
                      <a:pt x="4" y="22"/>
                      <a:pt x="0" y="26"/>
                      <a:pt x="0" y="31"/>
                    </a:cubicBezTo>
                    <a:cubicBezTo>
                      <a:pt x="1" y="68"/>
                      <a:pt x="15" y="106"/>
                      <a:pt x="24" y="141"/>
                    </a:cubicBezTo>
                    <a:cubicBezTo>
                      <a:pt x="33" y="179"/>
                      <a:pt x="43" y="216"/>
                      <a:pt x="52" y="254"/>
                    </a:cubicBezTo>
                    <a:cubicBezTo>
                      <a:pt x="53" y="256"/>
                      <a:pt x="54" y="258"/>
                      <a:pt x="55" y="259"/>
                    </a:cubicBezTo>
                    <a:cubicBezTo>
                      <a:pt x="56" y="274"/>
                      <a:pt x="77" y="274"/>
                      <a:pt x="87" y="264"/>
                    </a:cubicBezTo>
                    <a:cubicBezTo>
                      <a:pt x="96" y="254"/>
                      <a:pt x="96" y="239"/>
                      <a:pt x="98" y="227"/>
                    </a:cubicBezTo>
                    <a:cubicBezTo>
                      <a:pt x="101" y="207"/>
                      <a:pt x="105" y="188"/>
                      <a:pt x="109" y="168"/>
                    </a:cubicBezTo>
                    <a:cubicBezTo>
                      <a:pt x="117" y="133"/>
                      <a:pt x="126" y="98"/>
                      <a:pt x="130" y="62"/>
                    </a:cubicBezTo>
                    <a:cubicBezTo>
                      <a:pt x="132" y="46"/>
                      <a:pt x="139" y="0"/>
                      <a:pt x="109" y="6"/>
                    </a:cubicBezTo>
                    <a:close/>
                    <a:moveTo>
                      <a:pt x="50" y="134"/>
                    </a:moveTo>
                    <a:cubicBezTo>
                      <a:pt x="41" y="98"/>
                      <a:pt x="35" y="59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35" y="31"/>
                      <a:pt x="45" y="82"/>
                      <a:pt x="49" y="96"/>
                    </a:cubicBezTo>
                    <a:cubicBezTo>
                      <a:pt x="55" y="118"/>
                      <a:pt x="62" y="140"/>
                      <a:pt x="68" y="162"/>
                    </a:cubicBezTo>
                    <a:cubicBezTo>
                      <a:pt x="66" y="170"/>
                      <a:pt x="65" y="178"/>
                      <a:pt x="63" y="186"/>
                    </a:cubicBezTo>
                    <a:cubicBezTo>
                      <a:pt x="59" y="169"/>
                      <a:pt x="54" y="151"/>
                      <a:pt x="50" y="134"/>
                    </a:cubicBezTo>
                    <a:close/>
                    <a:moveTo>
                      <a:pt x="122" y="87"/>
                    </a:moveTo>
                    <a:cubicBezTo>
                      <a:pt x="118" y="107"/>
                      <a:pt x="114" y="127"/>
                      <a:pt x="109" y="148"/>
                    </a:cubicBezTo>
                    <a:cubicBezTo>
                      <a:pt x="105" y="168"/>
                      <a:pt x="100" y="188"/>
                      <a:pt x="97" y="209"/>
                    </a:cubicBezTo>
                    <a:cubicBezTo>
                      <a:pt x="95" y="216"/>
                      <a:pt x="94" y="224"/>
                      <a:pt x="93" y="232"/>
                    </a:cubicBezTo>
                    <a:cubicBezTo>
                      <a:pt x="92" y="238"/>
                      <a:pt x="92" y="244"/>
                      <a:pt x="90" y="250"/>
                    </a:cubicBezTo>
                    <a:cubicBezTo>
                      <a:pt x="88" y="253"/>
                      <a:pt x="87" y="255"/>
                      <a:pt x="86" y="258"/>
                    </a:cubicBezTo>
                    <a:cubicBezTo>
                      <a:pt x="80" y="266"/>
                      <a:pt x="74" y="268"/>
                      <a:pt x="66" y="264"/>
                    </a:cubicBezTo>
                    <a:cubicBezTo>
                      <a:pt x="72" y="264"/>
                      <a:pt x="78" y="261"/>
                      <a:pt x="79" y="254"/>
                    </a:cubicBezTo>
                    <a:cubicBezTo>
                      <a:pt x="86" y="213"/>
                      <a:pt x="94" y="173"/>
                      <a:pt x="101" y="132"/>
                    </a:cubicBezTo>
                    <a:cubicBezTo>
                      <a:pt x="105" y="112"/>
                      <a:pt x="108" y="92"/>
                      <a:pt x="112" y="72"/>
                    </a:cubicBezTo>
                    <a:cubicBezTo>
                      <a:pt x="115" y="54"/>
                      <a:pt x="123" y="33"/>
                      <a:pt x="119" y="15"/>
                    </a:cubicBezTo>
                    <a:cubicBezTo>
                      <a:pt x="119" y="13"/>
                      <a:pt x="118" y="12"/>
                      <a:pt x="117" y="11"/>
                    </a:cubicBezTo>
                    <a:cubicBezTo>
                      <a:pt x="136" y="17"/>
                      <a:pt x="124" y="76"/>
                      <a:pt x="12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10">
                <a:extLst>
                  <a:ext uri="{FF2B5EF4-FFF2-40B4-BE49-F238E27FC236}">
                    <a16:creationId xmlns:a16="http://schemas.microsoft.com/office/drawing/2014/main" id="{FA9F2FFD-2846-4A9A-95B8-1BD038C49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2041" y="4673586"/>
                <a:ext cx="289239" cy="570866"/>
              </a:xfrm>
              <a:custGeom>
                <a:avLst/>
                <a:gdLst>
                  <a:gd name="T0" fmla="*/ 128 w 129"/>
                  <a:gd name="T1" fmla="*/ 251 h 276"/>
                  <a:gd name="T2" fmla="*/ 108 w 129"/>
                  <a:gd name="T3" fmla="*/ 232 h 276"/>
                  <a:gd name="T4" fmla="*/ 97 w 129"/>
                  <a:gd name="T5" fmla="*/ 230 h 276"/>
                  <a:gd name="T6" fmla="*/ 67 w 129"/>
                  <a:gd name="T7" fmla="*/ 232 h 276"/>
                  <a:gd name="T8" fmla="*/ 54 w 129"/>
                  <a:gd name="T9" fmla="*/ 233 h 276"/>
                  <a:gd name="T10" fmla="*/ 52 w 129"/>
                  <a:gd name="T11" fmla="*/ 167 h 276"/>
                  <a:gd name="T12" fmla="*/ 72 w 129"/>
                  <a:gd name="T13" fmla="*/ 165 h 276"/>
                  <a:gd name="T14" fmla="*/ 83 w 129"/>
                  <a:gd name="T15" fmla="*/ 153 h 276"/>
                  <a:gd name="T16" fmla="*/ 66 w 129"/>
                  <a:gd name="T17" fmla="*/ 128 h 276"/>
                  <a:gd name="T18" fmla="*/ 63 w 129"/>
                  <a:gd name="T19" fmla="*/ 127 h 276"/>
                  <a:gd name="T20" fmla="*/ 50 w 129"/>
                  <a:gd name="T21" fmla="*/ 126 h 276"/>
                  <a:gd name="T22" fmla="*/ 45 w 129"/>
                  <a:gd name="T23" fmla="*/ 41 h 276"/>
                  <a:gd name="T24" fmla="*/ 92 w 129"/>
                  <a:gd name="T25" fmla="*/ 41 h 276"/>
                  <a:gd name="T26" fmla="*/ 112 w 129"/>
                  <a:gd name="T27" fmla="*/ 31 h 276"/>
                  <a:gd name="T28" fmla="*/ 96 w 129"/>
                  <a:gd name="T29" fmla="*/ 1 h 276"/>
                  <a:gd name="T30" fmla="*/ 93 w 129"/>
                  <a:gd name="T31" fmla="*/ 1 h 276"/>
                  <a:gd name="T32" fmla="*/ 47 w 129"/>
                  <a:gd name="T33" fmla="*/ 1 h 276"/>
                  <a:gd name="T34" fmla="*/ 16 w 129"/>
                  <a:gd name="T35" fmla="*/ 7 h 276"/>
                  <a:gd name="T36" fmla="*/ 6 w 129"/>
                  <a:gd name="T37" fmla="*/ 14 h 276"/>
                  <a:gd name="T38" fmla="*/ 6 w 129"/>
                  <a:gd name="T39" fmla="*/ 130 h 276"/>
                  <a:gd name="T40" fmla="*/ 11 w 129"/>
                  <a:gd name="T41" fmla="*/ 248 h 276"/>
                  <a:gd name="T42" fmla="*/ 13 w 129"/>
                  <a:gd name="T43" fmla="*/ 256 h 276"/>
                  <a:gd name="T44" fmla="*/ 36 w 129"/>
                  <a:gd name="T45" fmla="*/ 274 h 276"/>
                  <a:gd name="T46" fmla="*/ 113 w 129"/>
                  <a:gd name="T47" fmla="*/ 271 h 276"/>
                  <a:gd name="T48" fmla="*/ 115 w 129"/>
                  <a:gd name="T49" fmla="*/ 270 h 276"/>
                  <a:gd name="T50" fmla="*/ 128 w 129"/>
                  <a:gd name="T51" fmla="*/ 251 h 276"/>
                  <a:gd name="T52" fmla="*/ 60 w 129"/>
                  <a:gd name="T53" fmla="*/ 153 h 276"/>
                  <a:gd name="T54" fmla="*/ 73 w 129"/>
                  <a:gd name="T55" fmla="*/ 142 h 276"/>
                  <a:gd name="T56" fmla="*/ 72 w 129"/>
                  <a:gd name="T57" fmla="*/ 137 h 276"/>
                  <a:gd name="T58" fmla="*/ 74 w 129"/>
                  <a:gd name="T59" fmla="*/ 138 h 276"/>
                  <a:gd name="T60" fmla="*/ 77 w 129"/>
                  <a:gd name="T61" fmla="*/ 155 h 276"/>
                  <a:gd name="T62" fmla="*/ 51 w 129"/>
                  <a:gd name="T63" fmla="*/ 165 h 276"/>
                  <a:gd name="T64" fmla="*/ 51 w 129"/>
                  <a:gd name="T65" fmla="*/ 166 h 276"/>
                  <a:gd name="T66" fmla="*/ 48 w 129"/>
                  <a:gd name="T67" fmla="*/ 167 h 276"/>
                  <a:gd name="T68" fmla="*/ 51 w 129"/>
                  <a:gd name="T69" fmla="*/ 233 h 276"/>
                  <a:gd name="T70" fmla="*/ 38 w 129"/>
                  <a:gd name="T71" fmla="*/ 234 h 276"/>
                  <a:gd name="T72" fmla="*/ 34 w 129"/>
                  <a:gd name="T73" fmla="*/ 150 h 276"/>
                  <a:gd name="T74" fmla="*/ 40 w 129"/>
                  <a:gd name="T75" fmla="*/ 152 h 276"/>
                  <a:gd name="T76" fmla="*/ 60 w 129"/>
                  <a:gd name="T77" fmla="*/ 153 h 276"/>
                  <a:gd name="T78" fmla="*/ 47 w 129"/>
                  <a:gd name="T79" fmla="*/ 27 h 276"/>
                  <a:gd name="T80" fmla="*/ 93 w 129"/>
                  <a:gd name="T81" fmla="*/ 27 h 276"/>
                  <a:gd name="T82" fmla="*/ 105 w 129"/>
                  <a:gd name="T83" fmla="*/ 11 h 276"/>
                  <a:gd name="T84" fmla="*/ 102 w 129"/>
                  <a:gd name="T85" fmla="*/ 34 h 276"/>
                  <a:gd name="T86" fmla="*/ 81 w 129"/>
                  <a:gd name="T87" fmla="*/ 37 h 276"/>
                  <a:gd name="T88" fmla="*/ 44 w 129"/>
                  <a:gd name="T89" fmla="*/ 38 h 276"/>
                  <a:gd name="T90" fmla="*/ 43 w 129"/>
                  <a:gd name="T91" fmla="*/ 39 h 276"/>
                  <a:gd name="T92" fmla="*/ 42 w 129"/>
                  <a:gd name="T93" fmla="*/ 41 h 276"/>
                  <a:gd name="T94" fmla="*/ 48 w 129"/>
                  <a:gd name="T95" fmla="*/ 126 h 276"/>
                  <a:gd name="T96" fmla="*/ 39 w 129"/>
                  <a:gd name="T97" fmla="*/ 127 h 276"/>
                  <a:gd name="T98" fmla="*/ 33 w 129"/>
                  <a:gd name="T99" fmla="*/ 128 h 276"/>
                  <a:gd name="T100" fmla="*/ 27 w 129"/>
                  <a:gd name="T101" fmla="*/ 26 h 276"/>
                  <a:gd name="T102" fmla="*/ 47 w 129"/>
                  <a:gd name="T103" fmla="*/ 27 h 276"/>
                  <a:gd name="T104" fmla="*/ 115 w 129"/>
                  <a:gd name="T105" fmla="*/ 267 h 276"/>
                  <a:gd name="T106" fmla="*/ 113 w 129"/>
                  <a:gd name="T107" fmla="*/ 267 h 276"/>
                  <a:gd name="T108" fmla="*/ 66 w 129"/>
                  <a:gd name="T109" fmla="*/ 270 h 276"/>
                  <a:gd name="T110" fmla="*/ 21 w 129"/>
                  <a:gd name="T111" fmla="*/ 262 h 276"/>
                  <a:gd name="T112" fmla="*/ 24 w 129"/>
                  <a:gd name="T113" fmla="*/ 262 h 276"/>
                  <a:gd name="T114" fmla="*/ 100 w 129"/>
                  <a:gd name="T115" fmla="*/ 256 h 276"/>
                  <a:gd name="T116" fmla="*/ 110 w 129"/>
                  <a:gd name="T117" fmla="*/ 247 h 276"/>
                  <a:gd name="T118" fmla="*/ 110 w 129"/>
                  <a:gd name="T119" fmla="*/ 236 h 276"/>
                  <a:gd name="T120" fmla="*/ 124 w 129"/>
                  <a:gd name="T121" fmla="*/ 249 h 276"/>
                  <a:gd name="T122" fmla="*/ 115 w 129"/>
                  <a:gd name="T123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9" h="276">
                    <a:moveTo>
                      <a:pt x="128" y="251"/>
                    </a:moveTo>
                    <a:cubicBezTo>
                      <a:pt x="127" y="240"/>
                      <a:pt x="118" y="232"/>
                      <a:pt x="108" y="232"/>
                    </a:cubicBezTo>
                    <a:cubicBezTo>
                      <a:pt x="105" y="229"/>
                      <a:pt x="100" y="228"/>
                      <a:pt x="97" y="230"/>
                    </a:cubicBezTo>
                    <a:cubicBezTo>
                      <a:pt x="87" y="229"/>
                      <a:pt x="77" y="231"/>
                      <a:pt x="67" y="232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11"/>
                      <a:pt x="57" y="187"/>
                      <a:pt x="52" y="167"/>
                    </a:cubicBezTo>
                    <a:cubicBezTo>
                      <a:pt x="57" y="169"/>
                      <a:pt x="66" y="167"/>
                      <a:pt x="72" y="165"/>
                    </a:cubicBezTo>
                    <a:cubicBezTo>
                      <a:pt x="77" y="163"/>
                      <a:pt x="82" y="159"/>
                      <a:pt x="83" y="153"/>
                    </a:cubicBezTo>
                    <a:cubicBezTo>
                      <a:pt x="85" y="143"/>
                      <a:pt x="77" y="129"/>
                      <a:pt x="66" y="128"/>
                    </a:cubicBezTo>
                    <a:cubicBezTo>
                      <a:pt x="65" y="128"/>
                      <a:pt x="64" y="127"/>
                      <a:pt x="63" y="127"/>
                    </a:cubicBezTo>
                    <a:cubicBezTo>
                      <a:pt x="59" y="126"/>
                      <a:pt x="55" y="126"/>
                      <a:pt x="50" y="126"/>
                    </a:cubicBezTo>
                    <a:cubicBezTo>
                      <a:pt x="50" y="98"/>
                      <a:pt x="47" y="69"/>
                      <a:pt x="45" y="41"/>
                    </a:cubicBezTo>
                    <a:cubicBezTo>
                      <a:pt x="61" y="42"/>
                      <a:pt x="77" y="42"/>
                      <a:pt x="92" y="41"/>
                    </a:cubicBezTo>
                    <a:cubicBezTo>
                      <a:pt x="100" y="40"/>
                      <a:pt x="107" y="38"/>
                      <a:pt x="112" y="31"/>
                    </a:cubicBezTo>
                    <a:cubicBezTo>
                      <a:pt x="120" y="18"/>
                      <a:pt x="111" y="2"/>
                      <a:pt x="96" y="1"/>
                    </a:cubicBezTo>
                    <a:cubicBezTo>
                      <a:pt x="95" y="1"/>
                      <a:pt x="94" y="1"/>
                      <a:pt x="93" y="1"/>
                    </a:cubicBezTo>
                    <a:cubicBezTo>
                      <a:pt x="78" y="0"/>
                      <a:pt x="62" y="0"/>
                      <a:pt x="47" y="1"/>
                    </a:cubicBezTo>
                    <a:cubicBezTo>
                      <a:pt x="37" y="1"/>
                      <a:pt x="25" y="0"/>
                      <a:pt x="16" y="7"/>
                    </a:cubicBezTo>
                    <a:cubicBezTo>
                      <a:pt x="11" y="7"/>
                      <a:pt x="7" y="9"/>
                      <a:pt x="6" y="14"/>
                    </a:cubicBezTo>
                    <a:cubicBezTo>
                      <a:pt x="0" y="52"/>
                      <a:pt x="5" y="92"/>
                      <a:pt x="6" y="130"/>
                    </a:cubicBezTo>
                    <a:cubicBezTo>
                      <a:pt x="8" y="169"/>
                      <a:pt x="9" y="209"/>
                      <a:pt x="11" y="248"/>
                    </a:cubicBezTo>
                    <a:cubicBezTo>
                      <a:pt x="11" y="251"/>
                      <a:pt x="12" y="254"/>
                      <a:pt x="13" y="256"/>
                    </a:cubicBezTo>
                    <a:cubicBezTo>
                      <a:pt x="16" y="267"/>
                      <a:pt x="23" y="273"/>
                      <a:pt x="36" y="274"/>
                    </a:cubicBezTo>
                    <a:cubicBezTo>
                      <a:pt x="61" y="276"/>
                      <a:pt x="89" y="274"/>
                      <a:pt x="113" y="271"/>
                    </a:cubicBezTo>
                    <a:cubicBezTo>
                      <a:pt x="114" y="271"/>
                      <a:pt x="114" y="271"/>
                      <a:pt x="115" y="270"/>
                    </a:cubicBezTo>
                    <a:cubicBezTo>
                      <a:pt x="123" y="270"/>
                      <a:pt x="129" y="261"/>
                      <a:pt x="128" y="251"/>
                    </a:cubicBezTo>
                    <a:close/>
                    <a:moveTo>
                      <a:pt x="60" y="153"/>
                    </a:moveTo>
                    <a:cubicBezTo>
                      <a:pt x="66" y="152"/>
                      <a:pt x="72" y="149"/>
                      <a:pt x="73" y="142"/>
                    </a:cubicBezTo>
                    <a:cubicBezTo>
                      <a:pt x="73" y="140"/>
                      <a:pt x="73" y="138"/>
                      <a:pt x="72" y="137"/>
                    </a:cubicBezTo>
                    <a:cubicBezTo>
                      <a:pt x="73" y="137"/>
                      <a:pt x="73" y="138"/>
                      <a:pt x="74" y="138"/>
                    </a:cubicBezTo>
                    <a:cubicBezTo>
                      <a:pt x="78" y="142"/>
                      <a:pt x="80" y="149"/>
                      <a:pt x="77" y="155"/>
                    </a:cubicBezTo>
                    <a:cubicBezTo>
                      <a:pt x="72" y="164"/>
                      <a:pt x="59" y="160"/>
                      <a:pt x="51" y="165"/>
                    </a:cubicBezTo>
                    <a:cubicBezTo>
                      <a:pt x="51" y="165"/>
                      <a:pt x="51" y="166"/>
                      <a:pt x="51" y="166"/>
                    </a:cubicBezTo>
                    <a:cubicBezTo>
                      <a:pt x="50" y="164"/>
                      <a:pt x="48" y="165"/>
                      <a:pt x="48" y="167"/>
                    </a:cubicBezTo>
                    <a:cubicBezTo>
                      <a:pt x="50" y="188"/>
                      <a:pt x="47" y="211"/>
                      <a:pt x="51" y="23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6" y="206"/>
                      <a:pt x="35" y="178"/>
                      <a:pt x="34" y="150"/>
                    </a:cubicBezTo>
                    <a:cubicBezTo>
                      <a:pt x="36" y="151"/>
                      <a:pt x="38" y="151"/>
                      <a:pt x="40" y="152"/>
                    </a:cubicBezTo>
                    <a:cubicBezTo>
                      <a:pt x="46" y="153"/>
                      <a:pt x="53" y="154"/>
                      <a:pt x="60" y="153"/>
                    </a:cubicBezTo>
                    <a:close/>
                    <a:moveTo>
                      <a:pt x="47" y="27"/>
                    </a:moveTo>
                    <a:cubicBezTo>
                      <a:pt x="62" y="28"/>
                      <a:pt x="78" y="28"/>
                      <a:pt x="93" y="27"/>
                    </a:cubicBezTo>
                    <a:cubicBezTo>
                      <a:pt x="102" y="27"/>
                      <a:pt x="106" y="19"/>
                      <a:pt x="105" y="11"/>
                    </a:cubicBezTo>
                    <a:cubicBezTo>
                      <a:pt x="111" y="18"/>
                      <a:pt x="113" y="28"/>
                      <a:pt x="102" y="34"/>
                    </a:cubicBezTo>
                    <a:cubicBezTo>
                      <a:pt x="97" y="37"/>
                      <a:pt x="87" y="36"/>
                      <a:pt x="81" y="37"/>
                    </a:cubicBezTo>
                    <a:cubicBezTo>
                      <a:pt x="69" y="37"/>
                      <a:pt x="57" y="37"/>
                      <a:pt x="44" y="38"/>
                    </a:cubicBezTo>
                    <a:cubicBezTo>
                      <a:pt x="44" y="38"/>
                      <a:pt x="43" y="39"/>
                      <a:pt x="43" y="39"/>
                    </a:cubicBezTo>
                    <a:cubicBezTo>
                      <a:pt x="42" y="39"/>
                      <a:pt x="42" y="40"/>
                      <a:pt x="42" y="41"/>
                    </a:cubicBezTo>
                    <a:cubicBezTo>
                      <a:pt x="39" y="68"/>
                      <a:pt x="44" y="99"/>
                      <a:pt x="48" y="126"/>
                    </a:cubicBezTo>
                    <a:cubicBezTo>
                      <a:pt x="45" y="126"/>
                      <a:pt x="42" y="127"/>
                      <a:pt x="39" y="127"/>
                    </a:cubicBezTo>
                    <a:cubicBezTo>
                      <a:pt x="37" y="127"/>
                      <a:pt x="35" y="128"/>
                      <a:pt x="33" y="128"/>
                    </a:cubicBezTo>
                    <a:cubicBezTo>
                      <a:pt x="32" y="95"/>
                      <a:pt x="33" y="59"/>
                      <a:pt x="27" y="26"/>
                    </a:cubicBezTo>
                    <a:cubicBezTo>
                      <a:pt x="34" y="27"/>
                      <a:pt x="41" y="27"/>
                      <a:pt x="47" y="27"/>
                    </a:cubicBezTo>
                    <a:close/>
                    <a:moveTo>
                      <a:pt x="115" y="267"/>
                    </a:moveTo>
                    <a:cubicBezTo>
                      <a:pt x="115" y="267"/>
                      <a:pt x="114" y="267"/>
                      <a:pt x="113" y="267"/>
                    </a:cubicBezTo>
                    <a:cubicBezTo>
                      <a:pt x="98" y="268"/>
                      <a:pt x="82" y="269"/>
                      <a:pt x="66" y="270"/>
                    </a:cubicBezTo>
                    <a:cubicBezTo>
                      <a:pt x="50" y="270"/>
                      <a:pt x="32" y="272"/>
                      <a:pt x="21" y="262"/>
                    </a:cubicBezTo>
                    <a:cubicBezTo>
                      <a:pt x="22" y="262"/>
                      <a:pt x="23" y="262"/>
                      <a:pt x="24" y="262"/>
                    </a:cubicBezTo>
                    <a:cubicBezTo>
                      <a:pt x="49" y="260"/>
                      <a:pt x="77" y="262"/>
                      <a:pt x="100" y="256"/>
                    </a:cubicBezTo>
                    <a:cubicBezTo>
                      <a:pt x="105" y="255"/>
                      <a:pt x="109" y="251"/>
                      <a:pt x="110" y="247"/>
                    </a:cubicBezTo>
                    <a:cubicBezTo>
                      <a:pt x="110" y="243"/>
                      <a:pt x="110" y="240"/>
                      <a:pt x="110" y="236"/>
                    </a:cubicBezTo>
                    <a:cubicBezTo>
                      <a:pt x="116" y="238"/>
                      <a:pt x="122" y="242"/>
                      <a:pt x="124" y="249"/>
                    </a:cubicBezTo>
                    <a:cubicBezTo>
                      <a:pt x="125" y="257"/>
                      <a:pt x="122" y="265"/>
                      <a:pt x="11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3A7831D1-C5EC-4C95-84D0-5F9B36A249A7}"/>
                </a:ext>
              </a:extLst>
            </p:cNvPr>
            <p:cNvGrpSpPr/>
            <p:nvPr/>
          </p:nvGrpSpPr>
          <p:grpSpPr>
            <a:xfrm>
              <a:off x="9582637" y="1868280"/>
              <a:ext cx="1160000" cy="908819"/>
              <a:chOff x="1864168" y="2446448"/>
              <a:chExt cx="1160000" cy="908819"/>
            </a:xfrm>
            <a:solidFill>
              <a:schemeClr val="bg1"/>
            </a:solidFill>
          </p:grpSpPr>
          <p:sp>
            <p:nvSpPr>
              <p:cNvPr id="110" name="Freeform 111">
                <a:extLst>
                  <a:ext uri="{FF2B5EF4-FFF2-40B4-BE49-F238E27FC236}">
                    <a16:creationId xmlns:a16="http://schemas.microsoft.com/office/drawing/2014/main" id="{1FE7E357-503C-4A7F-8203-E735411B1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168" y="2446448"/>
                <a:ext cx="1160000" cy="908819"/>
              </a:xfrm>
              <a:custGeom>
                <a:avLst/>
                <a:gdLst>
                  <a:gd name="T0" fmla="*/ 503 w 517"/>
                  <a:gd name="T1" fmla="*/ 130 h 439"/>
                  <a:gd name="T2" fmla="*/ 503 w 517"/>
                  <a:gd name="T3" fmla="*/ 113 h 439"/>
                  <a:gd name="T4" fmla="*/ 458 w 517"/>
                  <a:gd name="T5" fmla="*/ 183 h 439"/>
                  <a:gd name="T6" fmla="*/ 445 w 517"/>
                  <a:gd name="T7" fmla="*/ 195 h 439"/>
                  <a:gd name="T8" fmla="*/ 438 w 517"/>
                  <a:gd name="T9" fmla="*/ 197 h 439"/>
                  <a:gd name="T10" fmla="*/ 412 w 517"/>
                  <a:gd name="T11" fmla="*/ 168 h 439"/>
                  <a:gd name="T12" fmla="*/ 404 w 517"/>
                  <a:gd name="T13" fmla="*/ 154 h 439"/>
                  <a:gd name="T14" fmla="*/ 397 w 517"/>
                  <a:gd name="T15" fmla="*/ 166 h 439"/>
                  <a:gd name="T16" fmla="*/ 341 w 517"/>
                  <a:gd name="T17" fmla="*/ 233 h 439"/>
                  <a:gd name="T18" fmla="*/ 332 w 517"/>
                  <a:gd name="T19" fmla="*/ 230 h 439"/>
                  <a:gd name="T20" fmla="*/ 266 w 517"/>
                  <a:gd name="T21" fmla="*/ 150 h 439"/>
                  <a:gd name="T22" fmla="*/ 246 w 517"/>
                  <a:gd name="T23" fmla="*/ 150 h 439"/>
                  <a:gd name="T24" fmla="*/ 251 w 517"/>
                  <a:gd name="T25" fmla="*/ 153 h 439"/>
                  <a:gd name="T26" fmla="*/ 195 w 517"/>
                  <a:gd name="T27" fmla="*/ 317 h 439"/>
                  <a:gd name="T28" fmla="*/ 102 w 517"/>
                  <a:gd name="T29" fmla="*/ 251 h 439"/>
                  <a:gd name="T30" fmla="*/ 91 w 517"/>
                  <a:gd name="T31" fmla="*/ 245 h 439"/>
                  <a:gd name="T32" fmla="*/ 34 w 517"/>
                  <a:gd name="T33" fmla="*/ 340 h 439"/>
                  <a:gd name="T34" fmla="*/ 28 w 517"/>
                  <a:gd name="T35" fmla="*/ 132 h 439"/>
                  <a:gd name="T36" fmla="*/ 28 w 517"/>
                  <a:gd name="T37" fmla="*/ 48 h 439"/>
                  <a:gd name="T38" fmla="*/ 25 w 517"/>
                  <a:gd name="T39" fmla="*/ 6 h 439"/>
                  <a:gd name="T40" fmla="*/ 2 w 517"/>
                  <a:gd name="T41" fmla="*/ 46 h 439"/>
                  <a:gd name="T42" fmla="*/ 19 w 517"/>
                  <a:gd name="T43" fmla="*/ 43 h 439"/>
                  <a:gd name="T44" fmla="*/ 26 w 517"/>
                  <a:gd name="T45" fmla="*/ 232 h 439"/>
                  <a:gd name="T46" fmla="*/ 14 w 517"/>
                  <a:gd name="T47" fmla="*/ 404 h 439"/>
                  <a:gd name="T48" fmla="*/ 29 w 517"/>
                  <a:gd name="T49" fmla="*/ 410 h 439"/>
                  <a:gd name="T50" fmla="*/ 35 w 517"/>
                  <a:gd name="T51" fmla="*/ 426 h 439"/>
                  <a:gd name="T52" fmla="*/ 127 w 517"/>
                  <a:gd name="T53" fmla="*/ 415 h 439"/>
                  <a:gd name="T54" fmla="*/ 361 w 517"/>
                  <a:gd name="T55" fmla="*/ 423 h 439"/>
                  <a:gd name="T56" fmla="*/ 468 w 517"/>
                  <a:gd name="T57" fmla="*/ 428 h 439"/>
                  <a:gd name="T58" fmla="*/ 510 w 517"/>
                  <a:gd name="T59" fmla="*/ 419 h 439"/>
                  <a:gd name="T60" fmla="*/ 470 w 517"/>
                  <a:gd name="T61" fmla="*/ 397 h 439"/>
                  <a:gd name="T62" fmla="*/ 474 w 517"/>
                  <a:gd name="T63" fmla="*/ 415 h 439"/>
                  <a:gd name="T64" fmla="*/ 341 w 517"/>
                  <a:gd name="T65" fmla="*/ 415 h 439"/>
                  <a:gd name="T66" fmla="*/ 339 w 517"/>
                  <a:gd name="T67" fmla="*/ 408 h 439"/>
                  <a:gd name="T68" fmla="*/ 247 w 517"/>
                  <a:gd name="T69" fmla="*/ 413 h 439"/>
                  <a:gd name="T70" fmla="*/ 35 w 517"/>
                  <a:gd name="T71" fmla="*/ 403 h 439"/>
                  <a:gd name="T72" fmla="*/ 35 w 517"/>
                  <a:gd name="T73" fmla="*/ 344 h 439"/>
                  <a:gd name="T74" fmla="*/ 95 w 517"/>
                  <a:gd name="T75" fmla="*/ 259 h 439"/>
                  <a:gd name="T76" fmla="*/ 185 w 517"/>
                  <a:gd name="T77" fmla="*/ 323 h 439"/>
                  <a:gd name="T78" fmla="*/ 185 w 517"/>
                  <a:gd name="T79" fmla="*/ 329 h 439"/>
                  <a:gd name="T80" fmla="*/ 200 w 517"/>
                  <a:gd name="T81" fmla="*/ 322 h 439"/>
                  <a:gd name="T82" fmla="*/ 263 w 517"/>
                  <a:gd name="T83" fmla="*/ 154 h 439"/>
                  <a:gd name="T84" fmla="*/ 328 w 517"/>
                  <a:gd name="T85" fmla="*/ 234 h 439"/>
                  <a:gd name="T86" fmla="*/ 327 w 517"/>
                  <a:gd name="T87" fmla="*/ 243 h 439"/>
                  <a:gd name="T88" fmla="*/ 345 w 517"/>
                  <a:gd name="T89" fmla="*/ 238 h 439"/>
                  <a:gd name="T90" fmla="*/ 376 w 517"/>
                  <a:gd name="T91" fmla="*/ 202 h 439"/>
                  <a:gd name="T92" fmla="*/ 408 w 517"/>
                  <a:gd name="T93" fmla="*/ 170 h 439"/>
                  <a:gd name="T94" fmla="*/ 436 w 517"/>
                  <a:gd name="T95" fmla="*/ 202 h 439"/>
                  <a:gd name="T96" fmla="*/ 454 w 517"/>
                  <a:gd name="T97" fmla="*/ 200 h 439"/>
                  <a:gd name="T98" fmla="*/ 473 w 517"/>
                  <a:gd name="T99" fmla="*/ 17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7" h="439">
                    <a:moveTo>
                      <a:pt x="473" y="173"/>
                    </a:moveTo>
                    <a:cubicBezTo>
                      <a:pt x="484" y="159"/>
                      <a:pt x="493" y="145"/>
                      <a:pt x="503" y="130"/>
                    </a:cubicBezTo>
                    <a:cubicBezTo>
                      <a:pt x="507" y="132"/>
                      <a:pt x="511" y="130"/>
                      <a:pt x="513" y="127"/>
                    </a:cubicBezTo>
                    <a:cubicBezTo>
                      <a:pt x="517" y="120"/>
                      <a:pt x="510" y="111"/>
                      <a:pt x="503" y="113"/>
                    </a:cubicBezTo>
                    <a:cubicBezTo>
                      <a:pt x="497" y="115"/>
                      <a:pt x="493" y="123"/>
                      <a:pt x="497" y="127"/>
                    </a:cubicBezTo>
                    <a:cubicBezTo>
                      <a:pt x="484" y="146"/>
                      <a:pt x="471" y="165"/>
                      <a:pt x="458" y="183"/>
                    </a:cubicBezTo>
                    <a:cubicBezTo>
                      <a:pt x="458" y="183"/>
                      <a:pt x="453" y="190"/>
                      <a:pt x="449" y="195"/>
                    </a:cubicBezTo>
                    <a:cubicBezTo>
                      <a:pt x="448" y="195"/>
                      <a:pt x="446" y="195"/>
                      <a:pt x="445" y="195"/>
                    </a:cubicBezTo>
                    <a:cubicBezTo>
                      <a:pt x="444" y="195"/>
                      <a:pt x="443" y="195"/>
                      <a:pt x="442" y="195"/>
                    </a:cubicBezTo>
                    <a:cubicBezTo>
                      <a:pt x="440" y="196"/>
                      <a:pt x="439" y="196"/>
                      <a:pt x="438" y="197"/>
                    </a:cubicBezTo>
                    <a:cubicBezTo>
                      <a:pt x="436" y="194"/>
                      <a:pt x="433" y="190"/>
                      <a:pt x="431" y="189"/>
                    </a:cubicBezTo>
                    <a:cubicBezTo>
                      <a:pt x="425" y="182"/>
                      <a:pt x="418" y="175"/>
                      <a:pt x="412" y="168"/>
                    </a:cubicBezTo>
                    <a:cubicBezTo>
                      <a:pt x="415" y="164"/>
                      <a:pt x="415" y="158"/>
                      <a:pt x="410" y="155"/>
                    </a:cubicBezTo>
                    <a:cubicBezTo>
                      <a:pt x="408" y="154"/>
                      <a:pt x="406" y="154"/>
                      <a:pt x="404" y="154"/>
                    </a:cubicBezTo>
                    <a:cubicBezTo>
                      <a:pt x="399" y="154"/>
                      <a:pt x="395" y="159"/>
                      <a:pt x="397" y="164"/>
                    </a:cubicBezTo>
                    <a:cubicBezTo>
                      <a:pt x="397" y="165"/>
                      <a:pt x="397" y="165"/>
                      <a:pt x="397" y="166"/>
                    </a:cubicBezTo>
                    <a:cubicBezTo>
                      <a:pt x="387" y="179"/>
                      <a:pt x="376" y="193"/>
                      <a:pt x="365" y="206"/>
                    </a:cubicBezTo>
                    <a:cubicBezTo>
                      <a:pt x="359" y="212"/>
                      <a:pt x="346" y="223"/>
                      <a:pt x="341" y="233"/>
                    </a:cubicBezTo>
                    <a:cubicBezTo>
                      <a:pt x="340" y="232"/>
                      <a:pt x="339" y="231"/>
                      <a:pt x="337" y="231"/>
                    </a:cubicBezTo>
                    <a:cubicBezTo>
                      <a:pt x="336" y="230"/>
                      <a:pt x="334" y="230"/>
                      <a:pt x="332" y="230"/>
                    </a:cubicBezTo>
                    <a:cubicBezTo>
                      <a:pt x="311" y="203"/>
                      <a:pt x="290" y="175"/>
                      <a:pt x="265" y="152"/>
                    </a:cubicBezTo>
                    <a:cubicBezTo>
                      <a:pt x="265" y="151"/>
                      <a:pt x="265" y="151"/>
                      <a:pt x="266" y="150"/>
                    </a:cubicBezTo>
                    <a:cubicBezTo>
                      <a:pt x="267" y="144"/>
                      <a:pt x="262" y="137"/>
                      <a:pt x="256" y="137"/>
                    </a:cubicBezTo>
                    <a:cubicBezTo>
                      <a:pt x="249" y="136"/>
                      <a:pt x="243" y="144"/>
                      <a:pt x="246" y="150"/>
                    </a:cubicBezTo>
                    <a:cubicBezTo>
                      <a:pt x="247" y="152"/>
                      <a:pt x="249" y="153"/>
                      <a:pt x="250" y="153"/>
                    </a:cubicBezTo>
                    <a:cubicBezTo>
                      <a:pt x="250" y="153"/>
                      <a:pt x="251" y="153"/>
                      <a:pt x="251" y="153"/>
                    </a:cubicBezTo>
                    <a:cubicBezTo>
                      <a:pt x="235" y="209"/>
                      <a:pt x="215" y="263"/>
                      <a:pt x="197" y="318"/>
                    </a:cubicBezTo>
                    <a:cubicBezTo>
                      <a:pt x="196" y="318"/>
                      <a:pt x="196" y="318"/>
                      <a:pt x="195" y="317"/>
                    </a:cubicBezTo>
                    <a:cubicBezTo>
                      <a:pt x="192" y="316"/>
                      <a:pt x="189" y="317"/>
                      <a:pt x="187" y="319"/>
                    </a:cubicBezTo>
                    <a:cubicBezTo>
                      <a:pt x="160" y="296"/>
                      <a:pt x="132" y="270"/>
                      <a:pt x="102" y="251"/>
                    </a:cubicBezTo>
                    <a:cubicBezTo>
                      <a:pt x="102" y="251"/>
                      <a:pt x="102" y="250"/>
                      <a:pt x="102" y="250"/>
                    </a:cubicBezTo>
                    <a:cubicBezTo>
                      <a:pt x="101" y="245"/>
                      <a:pt x="95" y="242"/>
                      <a:pt x="91" y="245"/>
                    </a:cubicBezTo>
                    <a:cubicBezTo>
                      <a:pt x="87" y="247"/>
                      <a:pt x="85" y="252"/>
                      <a:pt x="87" y="255"/>
                    </a:cubicBezTo>
                    <a:cubicBezTo>
                      <a:pt x="69" y="283"/>
                      <a:pt x="52" y="312"/>
                      <a:pt x="34" y="340"/>
                    </a:cubicBezTo>
                    <a:cubicBezTo>
                      <a:pt x="33" y="303"/>
                      <a:pt x="32" y="266"/>
                      <a:pt x="31" y="229"/>
                    </a:cubicBezTo>
                    <a:cubicBezTo>
                      <a:pt x="30" y="197"/>
                      <a:pt x="29" y="165"/>
                      <a:pt x="28" y="132"/>
                    </a:cubicBezTo>
                    <a:cubicBezTo>
                      <a:pt x="27" y="102"/>
                      <a:pt x="28" y="71"/>
                      <a:pt x="22" y="41"/>
                    </a:cubicBezTo>
                    <a:cubicBezTo>
                      <a:pt x="24" y="43"/>
                      <a:pt x="26" y="46"/>
                      <a:pt x="28" y="48"/>
                    </a:cubicBezTo>
                    <a:cubicBezTo>
                      <a:pt x="32" y="52"/>
                      <a:pt x="39" y="48"/>
                      <a:pt x="37" y="43"/>
                    </a:cubicBezTo>
                    <a:cubicBezTo>
                      <a:pt x="33" y="30"/>
                      <a:pt x="29" y="18"/>
                      <a:pt x="25" y="6"/>
                    </a:cubicBezTo>
                    <a:cubicBezTo>
                      <a:pt x="24" y="0"/>
                      <a:pt x="17" y="1"/>
                      <a:pt x="15" y="6"/>
                    </a:cubicBezTo>
                    <a:cubicBezTo>
                      <a:pt x="10" y="19"/>
                      <a:pt x="6" y="33"/>
                      <a:pt x="2" y="46"/>
                    </a:cubicBezTo>
                    <a:cubicBezTo>
                      <a:pt x="0" y="52"/>
                      <a:pt x="7" y="55"/>
                      <a:pt x="10" y="51"/>
                    </a:cubicBezTo>
                    <a:cubicBezTo>
                      <a:pt x="14" y="49"/>
                      <a:pt x="16" y="46"/>
                      <a:pt x="19" y="43"/>
                    </a:cubicBezTo>
                    <a:cubicBezTo>
                      <a:pt x="17" y="73"/>
                      <a:pt x="21" y="105"/>
                      <a:pt x="22" y="135"/>
                    </a:cubicBezTo>
                    <a:cubicBezTo>
                      <a:pt x="23" y="168"/>
                      <a:pt x="25" y="200"/>
                      <a:pt x="26" y="232"/>
                    </a:cubicBezTo>
                    <a:cubicBezTo>
                      <a:pt x="27" y="289"/>
                      <a:pt x="28" y="346"/>
                      <a:pt x="29" y="403"/>
                    </a:cubicBezTo>
                    <a:cubicBezTo>
                      <a:pt x="24" y="403"/>
                      <a:pt x="19" y="403"/>
                      <a:pt x="14" y="404"/>
                    </a:cubicBezTo>
                    <a:cubicBezTo>
                      <a:pt x="11" y="404"/>
                      <a:pt x="10" y="408"/>
                      <a:pt x="13" y="409"/>
                    </a:cubicBezTo>
                    <a:cubicBezTo>
                      <a:pt x="19" y="409"/>
                      <a:pt x="24" y="410"/>
                      <a:pt x="29" y="410"/>
                    </a:cubicBezTo>
                    <a:cubicBezTo>
                      <a:pt x="29" y="416"/>
                      <a:pt x="29" y="421"/>
                      <a:pt x="29" y="426"/>
                    </a:cubicBezTo>
                    <a:cubicBezTo>
                      <a:pt x="29" y="430"/>
                      <a:pt x="35" y="430"/>
                      <a:pt x="35" y="426"/>
                    </a:cubicBezTo>
                    <a:cubicBezTo>
                      <a:pt x="35" y="421"/>
                      <a:pt x="35" y="416"/>
                      <a:pt x="35" y="411"/>
                    </a:cubicBezTo>
                    <a:cubicBezTo>
                      <a:pt x="65" y="414"/>
                      <a:pt x="97" y="413"/>
                      <a:pt x="127" y="415"/>
                    </a:cubicBezTo>
                    <a:cubicBezTo>
                      <a:pt x="166" y="417"/>
                      <a:pt x="205" y="418"/>
                      <a:pt x="244" y="420"/>
                    </a:cubicBezTo>
                    <a:cubicBezTo>
                      <a:pt x="283" y="421"/>
                      <a:pt x="322" y="422"/>
                      <a:pt x="361" y="423"/>
                    </a:cubicBezTo>
                    <a:cubicBezTo>
                      <a:pt x="397" y="423"/>
                      <a:pt x="436" y="426"/>
                      <a:pt x="472" y="422"/>
                    </a:cubicBezTo>
                    <a:cubicBezTo>
                      <a:pt x="471" y="424"/>
                      <a:pt x="469" y="426"/>
                      <a:pt x="468" y="428"/>
                    </a:cubicBezTo>
                    <a:cubicBezTo>
                      <a:pt x="465" y="433"/>
                      <a:pt x="471" y="439"/>
                      <a:pt x="476" y="436"/>
                    </a:cubicBezTo>
                    <a:cubicBezTo>
                      <a:pt x="487" y="430"/>
                      <a:pt x="498" y="424"/>
                      <a:pt x="510" y="419"/>
                    </a:cubicBezTo>
                    <a:cubicBezTo>
                      <a:pt x="515" y="417"/>
                      <a:pt x="513" y="410"/>
                      <a:pt x="508" y="408"/>
                    </a:cubicBezTo>
                    <a:cubicBezTo>
                      <a:pt x="496" y="404"/>
                      <a:pt x="483" y="400"/>
                      <a:pt x="470" y="397"/>
                    </a:cubicBezTo>
                    <a:cubicBezTo>
                      <a:pt x="464" y="396"/>
                      <a:pt x="460" y="403"/>
                      <a:pt x="464" y="407"/>
                    </a:cubicBezTo>
                    <a:cubicBezTo>
                      <a:pt x="467" y="410"/>
                      <a:pt x="471" y="412"/>
                      <a:pt x="474" y="415"/>
                    </a:cubicBezTo>
                    <a:cubicBezTo>
                      <a:pt x="438" y="413"/>
                      <a:pt x="400" y="416"/>
                      <a:pt x="364" y="416"/>
                    </a:cubicBezTo>
                    <a:cubicBezTo>
                      <a:pt x="356" y="416"/>
                      <a:pt x="348" y="415"/>
                      <a:pt x="341" y="415"/>
                    </a:cubicBezTo>
                    <a:cubicBezTo>
                      <a:pt x="341" y="413"/>
                      <a:pt x="340" y="410"/>
                      <a:pt x="340" y="408"/>
                    </a:cubicBezTo>
                    <a:cubicBezTo>
                      <a:pt x="340" y="406"/>
                      <a:pt x="339" y="406"/>
                      <a:pt x="339" y="408"/>
                    </a:cubicBezTo>
                    <a:cubicBezTo>
                      <a:pt x="339" y="410"/>
                      <a:pt x="338" y="413"/>
                      <a:pt x="338" y="415"/>
                    </a:cubicBezTo>
                    <a:cubicBezTo>
                      <a:pt x="308" y="415"/>
                      <a:pt x="277" y="414"/>
                      <a:pt x="247" y="413"/>
                    </a:cubicBezTo>
                    <a:cubicBezTo>
                      <a:pt x="209" y="411"/>
                      <a:pt x="171" y="410"/>
                      <a:pt x="133" y="408"/>
                    </a:cubicBezTo>
                    <a:cubicBezTo>
                      <a:pt x="101" y="406"/>
                      <a:pt x="67" y="403"/>
                      <a:pt x="35" y="403"/>
                    </a:cubicBezTo>
                    <a:cubicBezTo>
                      <a:pt x="34" y="384"/>
                      <a:pt x="34" y="364"/>
                      <a:pt x="34" y="345"/>
                    </a:cubicBezTo>
                    <a:cubicBezTo>
                      <a:pt x="35" y="345"/>
                      <a:pt x="35" y="344"/>
                      <a:pt x="35" y="344"/>
                    </a:cubicBezTo>
                    <a:cubicBezTo>
                      <a:pt x="56" y="317"/>
                      <a:pt x="75" y="288"/>
                      <a:pt x="92" y="259"/>
                    </a:cubicBezTo>
                    <a:cubicBezTo>
                      <a:pt x="93" y="259"/>
                      <a:pt x="94" y="259"/>
                      <a:pt x="95" y="259"/>
                    </a:cubicBezTo>
                    <a:cubicBezTo>
                      <a:pt x="98" y="259"/>
                      <a:pt x="100" y="257"/>
                      <a:pt x="101" y="255"/>
                    </a:cubicBezTo>
                    <a:cubicBezTo>
                      <a:pt x="127" y="279"/>
                      <a:pt x="157" y="301"/>
                      <a:pt x="185" y="323"/>
                    </a:cubicBezTo>
                    <a:cubicBezTo>
                      <a:pt x="185" y="323"/>
                      <a:pt x="185" y="324"/>
                      <a:pt x="185" y="324"/>
                    </a:cubicBezTo>
                    <a:cubicBezTo>
                      <a:pt x="185" y="326"/>
                      <a:pt x="185" y="327"/>
                      <a:pt x="185" y="329"/>
                    </a:cubicBezTo>
                    <a:cubicBezTo>
                      <a:pt x="188" y="333"/>
                      <a:pt x="195" y="334"/>
                      <a:pt x="198" y="330"/>
                    </a:cubicBezTo>
                    <a:cubicBezTo>
                      <a:pt x="200" y="328"/>
                      <a:pt x="201" y="325"/>
                      <a:pt x="200" y="322"/>
                    </a:cubicBezTo>
                    <a:cubicBezTo>
                      <a:pt x="224" y="269"/>
                      <a:pt x="241" y="213"/>
                      <a:pt x="256" y="156"/>
                    </a:cubicBezTo>
                    <a:cubicBezTo>
                      <a:pt x="259" y="157"/>
                      <a:pt x="261" y="156"/>
                      <a:pt x="263" y="154"/>
                    </a:cubicBezTo>
                    <a:cubicBezTo>
                      <a:pt x="285" y="181"/>
                      <a:pt x="307" y="207"/>
                      <a:pt x="328" y="233"/>
                    </a:cubicBezTo>
                    <a:cubicBezTo>
                      <a:pt x="328" y="233"/>
                      <a:pt x="328" y="234"/>
                      <a:pt x="328" y="234"/>
                    </a:cubicBezTo>
                    <a:cubicBezTo>
                      <a:pt x="326" y="236"/>
                      <a:pt x="326" y="238"/>
                      <a:pt x="327" y="240"/>
                    </a:cubicBezTo>
                    <a:cubicBezTo>
                      <a:pt x="327" y="241"/>
                      <a:pt x="327" y="242"/>
                      <a:pt x="327" y="243"/>
                    </a:cubicBezTo>
                    <a:cubicBezTo>
                      <a:pt x="330" y="251"/>
                      <a:pt x="339" y="253"/>
                      <a:pt x="344" y="247"/>
                    </a:cubicBezTo>
                    <a:cubicBezTo>
                      <a:pt x="346" y="244"/>
                      <a:pt x="346" y="241"/>
                      <a:pt x="345" y="238"/>
                    </a:cubicBezTo>
                    <a:cubicBezTo>
                      <a:pt x="349" y="235"/>
                      <a:pt x="355" y="226"/>
                      <a:pt x="357" y="223"/>
                    </a:cubicBezTo>
                    <a:cubicBezTo>
                      <a:pt x="363" y="216"/>
                      <a:pt x="370" y="209"/>
                      <a:pt x="376" y="202"/>
                    </a:cubicBezTo>
                    <a:cubicBezTo>
                      <a:pt x="385" y="192"/>
                      <a:pt x="394" y="182"/>
                      <a:pt x="402" y="170"/>
                    </a:cubicBezTo>
                    <a:cubicBezTo>
                      <a:pt x="404" y="171"/>
                      <a:pt x="406" y="171"/>
                      <a:pt x="408" y="170"/>
                    </a:cubicBezTo>
                    <a:cubicBezTo>
                      <a:pt x="416" y="180"/>
                      <a:pt x="424" y="190"/>
                      <a:pt x="433" y="199"/>
                    </a:cubicBezTo>
                    <a:cubicBezTo>
                      <a:pt x="434" y="200"/>
                      <a:pt x="435" y="201"/>
                      <a:pt x="436" y="202"/>
                    </a:cubicBezTo>
                    <a:cubicBezTo>
                      <a:pt x="435" y="208"/>
                      <a:pt x="440" y="213"/>
                      <a:pt x="445" y="213"/>
                    </a:cubicBezTo>
                    <a:cubicBezTo>
                      <a:pt x="452" y="213"/>
                      <a:pt x="457" y="205"/>
                      <a:pt x="454" y="200"/>
                    </a:cubicBezTo>
                    <a:cubicBezTo>
                      <a:pt x="456" y="196"/>
                      <a:pt x="459" y="192"/>
                      <a:pt x="461" y="189"/>
                    </a:cubicBezTo>
                    <a:cubicBezTo>
                      <a:pt x="465" y="184"/>
                      <a:pt x="469" y="178"/>
                      <a:pt x="473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2">
                <a:extLst>
                  <a:ext uri="{FF2B5EF4-FFF2-40B4-BE49-F238E27FC236}">
                    <a16:creationId xmlns:a16="http://schemas.microsoft.com/office/drawing/2014/main" id="{223F5013-91F9-479D-91FE-C637A2324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768" y="2983822"/>
                <a:ext cx="13700" cy="25880"/>
              </a:xfrm>
              <a:custGeom>
                <a:avLst/>
                <a:gdLst>
                  <a:gd name="T0" fmla="*/ 2 w 6"/>
                  <a:gd name="T1" fmla="*/ 2 h 12"/>
                  <a:gd name="T2" fmla="*/ 0 w 6"/>
                  <a:gd name="T3" fmla="*/ 2 h 12"/>
                  <a:gd name="T4" fmla="*/ 1 w 6"/>
                  <a:gd name="T5" fmla="*/ 11 h 12"/>
                  <a:gd name="T6" fmla="*/ 4 w 6"/>
                  <a:gd name="T7" fmla="*/ 11 h 12"/>
                  <a:gd name="T8" fmla="*/ 2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6" y="8"/>
                      <a:pt x="4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3">
                <a:extLst>
                  <a:ext uri="{FF2B5EF4-FFF2-40B4-BE49-F238E27FC236}">
                    <a16:creationId xmlns:a16="http://schemas.microsoft.com/office/drawing/2014/main" id="{1D228B49-07B4-40DB-8CCB-ACEC3C0FA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034059"/>
                <a:ext cx="6089" cy="21312"/>
              </a:xfrm>
              <a:custGeom>
                <a:avLst/>
                <a:gdLst>
                  <a:gd name="T0" fmla="*/ 3 w 3"/>
                  <a:gd name="T1" fmla="*/ 5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5 h 10"/>
                  <a:gd name="T8" fmla="*/ 1 w 3"/>
                  <a:gd name="T9" fmla="*/ 9 h 10"/>
                  <a:gd name="T10" fmla="*/ 2 w 3"/>
                  <a:gd name="T11" fmla="*/ 9 h 10"/>
                  <a:gd name="T12" fmla="*/ 3 w 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0"/>
                      <a:pt x="2" y="9"/>
                    </a:cubicBezTo>
                    <a:cubicBezTo>
                      <a:pt x="3" y="8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4">
                <a:extLst>
                  <a:ext uri="{FF2B5EF4-FFF2-40B4-BE49-F238E27FC236}">
                    <a16:creationId xmlns:a16="http://schemas.microsoft.com/office/drawing/2014/main" id="{3894EA7F-3D5A-4612-A4E2-C5975F96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073639"/>
                <a:ext cx="12178" cy="24357"/>
              </a:xfrm>
              <a:custGeom>
                <a:avLst/>
                <a:gdLst>
                  <a:gd name="T0" fmla="*/ 4 w 5"/>
                  <a:gd name="T1" fmla="*/ 2 h 12"/>
                  <a:gd name="T2" fmla="*/ 1 w 5"/>
                  <a:gd name="T3" fmla="*/ 2 h 12"/>
                  <a:gd name="T4" fmla="*/ 0 w 5"/>
                  <a:gd name="T5" fmla="*/ 9 h 12"/>
                  <a:gd name="T6" fmla="*/ 4 w 5"/>
                  <a:gd name="T7" fmla="*/ 9 h 12"/>
                  <a:gd name="T8" fmla="*/ 4 w 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2"/>
                      <a:pt x="4" y="12"/>
                      <a:pt x="4" y="9"/>
                    </a:cubicBezTo>
                    <a:cubicBezTo>
                      <a:pt x="5" y="7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5">
                <a:extLst>
                  <a:ext uri="{FF2B5EF4-FFF2-40B4-BE49-F238E27FC236}">
                    <a16:creationId xmlns:a16="http://schemas.microsoft.com/office/drawing/2014/main" id="{E910649D-C689-4CBB-8F74-32BBDC069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20830"/>
                <a:ext cx="12178" cy="22835"/>
              </a:xfrm>
              <a:custGeom>
                <a:avLst/>
                <a:gdLst>
                  <a:gd name="T0" fmla="*/ 4 w 5"/>
                  <a:gd name="T1" fmla="*/ 1 h 11"/>
                  <a:gd name="T2" fmla="*/ 1 w 5"/>
                  <a:gd name="T3" fmla="*/ 1 h 11"/>
                  <a:gd name="T4" fmla="*/ 1 w 5"/>
                  <a:gd name="T5" fmla="*/ 10 h 11"/>
                  <a:gd name="T6" fmla="*/ 4 w 5"/>
                  <a:gd name="T7" fmla="*/ 10 h 11"/>
                  <a:gd name="T8" fmla="*/ 4 w 5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5" y="7"/>
                      <a:pt x="4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6">
                <a:extLst>
                  <a:ext uri="{FF2B5EF4-FFF2-40B4-BE49-F238E27FC236}">
                    <a16:creationId xmlns:a16="http://schemas.microsoft.com/office/drawing/2014/main" id="{D69AC9C7-C803-4ED5-AC1B-405B4B67A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60410"/>
                <a:ext cx="9134" cy="24357"/>
              </a:xfrm>
              <a:custGeom>
                <a:avLst/>
                <a:gdLst>
                  <a:gd name="T0" fmla="*/ 4 w 4"/>
                  <a:gd name="T1" fmla="*/ 6 h 12"/>
                  <a:gd name="T2" fmla="*/ 4 w 4"/>
                  <a:gd name="T3" fmla="*/ 1 h 12"/>
                  <a:gd name="T4" fmla="*/ 1 w 4"/>
                  <a:gd name="T5" fmla="*/ 1 h 12"/>
                  <a:gd name="T6" fmla="*/ 1 w 4"/>
                  <a:gd name="T7" fmla="*/ 6 h 12"/>
                  <a:gd name="T8" fmla="*/ 1 w 4"/>
                  <a:gd name="T9" fmla="*/ 11 h 12"/>
                  <a:gd name="T10" fmla="*/ 4 w 4"/>
                  <a:gd name="T11" fmla="*/ 11 h 12"/>
                  <a:gd name="T12" fmla="*/ 4 w 4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cubicBezTo>
                      <a:pt x="4" y="5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2"/>
                      <a:pt x="3" y="12"/>
                      <a:pt x="4" y="11"/>
                    </a:cubicBezTo>
                    <a:cubicBezTo>
                      <a:pt x="4" y="10"/>
                      <a:pt x="4" y="8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7">
                <a:extLst>
                  <a:ext uri="{FF2B5EF4-FFF2-40B4-BE49-F238E27FC236}">
                    <a16:creationId xmlns:a16="http://schemas.microsoft.com/office/drawing/2014/main" id="{EB7B7EB9-33AB-42D9-96AA-045AF5A6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206079"/>
                <a:ext cx="9134" cy="28924"/>
              </a:xfrm>
              <a:custGeom>
                <a:avLst/>
                <a:gdLst>
                  <a:gd name="T0" fmla="*/ 4 w 4"/>
                  <a:gd name="T1" fmla="*/ 7 h 14"/>
                  <a:gd name="T2" fmla="*/ 3 w 4"/>
                  <a:gd name="T3" fmla="*/ 2 h 14"/>
                  <a:gd name="T4" fmla="*/ 0 w 4"/>
                  <a:gd name="T5" fmla="*/ 2 h 14"/>
                  <a:gd name="T6" fmla="*/ 1 w 4"/>
                  <a:gd name="T7" fmla="*/ 13 h 14"/>
                  <a:gd name="T8" fmla="*/ 4 w 4"/>
                  <a:gd name="T9" fmla="*/ 13 h 14"/>
                  <a:gd name="T10" fmla="*/ 4 w 4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4" y="7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10"/>
                      <a:pt x="1" y="13"/>
                    </a:cubicBezTo>
                    <a:cubicBezTo>
                      <a:pt x="2" y="14"/>
                      <a:pt x="4" y="14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8">
                <a:extLst>
                  <a:ext uri="{FF2B5EF4-FFF2-40B4-BE49-F238E27FC236}">
                    <a16:creationId xmlns:a16="http://schemas.microsoft.com/office/drawing/2014/main" id="{5090470F-9A57-477E-A784-E08E361D8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3251749"/>
                <a:ext cx="7611" cy="19791"/>
              </a:xfrm>
              <a:custGeom>
                <a:avLst/>
                <a:gdLst>
                  <a:gd name="T0" fmla="*/ 3 w 3"/>
                  <a:gd name="T1" fmla="*/ 6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6 h 10"/>
                  <a:gd name="T8" fmla="*/ 0 w 3"/>
                  <a:gd name="T9" fmla="*/ 9 h 10"/>
                  <a:gd name="T10" fmla="*/ 3 w 3"/>
                  <a:gd name="T11" fmla="*/ 9 h 10"/>
                  <a:gd name="T12" fmla="*/ 3 w 3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9">
                <a:extLst>
                  <a:ext uri="{FF2B5EF4-FFF2-40B4-BE49-F238E27FC236}">
                    <a16:creationId xmlns:a16="http://schemas.microsoft.com/office/drawing/2014/main" id="{D41C8D37-7BCC-4841-8F13-AEC5F0AC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025" y="3148232"/>
                <a:ext cx="10656" cy="18268"/>
              </a:xfrm>
              <a:custGeom>
                <a:avLst/>
                <a:gdLst>
                  <a:gd name="T0" fmla="*/ 4 w 5"/>
                  <a:gd name="T1" fmla="*/ 6 h 9"/>
                  <a:gd name="T2" fmla="*/ 3 w 5"/>
                  <a:gd name="T3" fmla="*/ 2 h 9"/>
                  <a:gd name="T4" fmla="*/ 1 w 5"/>
                  <a:gd name="T5" fmla="*/ 1 h 9"/>
                  <a:gd name="T6" fmla="*/ 2 w 5"/>
                  <a:gd name="T7" fmla="*/ 8 h 9"/>
                  <a:gd name="T8" fmla="*/ 4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3" y="9"/>
                      <a:pt x="5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20">
                <a:extLst>
                  <a:ext uri="{FF2B5EF4-FFF2-40B4-BE49-F238E27FC236}">
                    <a16:creationId xmlns:a16="http://schemas.microsoft.com/office/drawing/2014/main" id="{B002EC25-B59E-4D54-ADAA-065477EEE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193901"/>
                <a:ext cx="9134" cy="28924"/>
              </a:xfrm>
              <a:custGeom>
                <a:avLst/>
                <a:gdLst>
                  <a:gd name="T0" fmla="*/ 4 w 4"/>
                  <a:gd name="T1" fmla="*/ 8 h 14"/>
                  <a:gd name="T2" fmla="*/ 3 w 4"/>
                  <a:gd name="T3" fmla="*/ 2 h 14"/>
                  <a:gd name="T4" fmla="*/ 1 w 4"/>
                  <a:gd name="T5" fmla="*/ 2 h 14"/>
                  <a:gd name="T6" fmla="*/ 0 w 4"/>
                  <a:gd name="T7" fmla="*/ 8 h 14"/>
                  <a:gd name="T8" fmla="*/ 1 w 4"/>
                  <a:gd name="T9" fmla="*/ 13 h 14"/>
                  <a:gd name="T10" fmla="*/ 3 w 4"/>
                  <a:gd name="T11" fmla="*/ 13 h 14"/>
                  <a:gd name="T12" fmla="*/ 4 w 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8"/>
                    </a:moveTo>
                    <a:cubicBezTo>
                      <a:pt x="4" y="6"/>
                      <a:pt x="4" y="4"/>
                      <a:pt x="3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4" y="1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1">
                <a:extLst>
                  <a:ext uri="{FF2B5EF4-FFF2-40B4-BE49-F238E27FC236}">
                    <a16:creationId xmlns:a16="http://schemas.microsoft.com/office/drawing/2014/main" id="{44ED87C1-0FA2-4D5A-B87C-4EEB448B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245660"/>
                <a:ext cx="13700" cy="30446"/>
              </a:xfrm>
              <a:custGeom>
                <a:avLst/>
                <a:gdLst>
                  <a:gd name="T0" fmla="*/ 3 w 6"/>
                  <a:gd name="T1" fmla="*/ 2 h 15"/>
                  <a:gd name="T2" fmla="*/ 0 w 6"/>
                  <a:gd name="T3" fmla="*/ 3 h 15"/>
                  <a:gd name="T4" fmla="*/ 0 w 6"/>
                  <a:gd name="T5" fmla="*/ 8 h 15"/>
                  <a:gd name="T6" fmla="*/ 0 w 6"/>
                  <a:gd name="T7" fmla="*/ 13 h 15"/>
                  <a:gd name="T8" fmla="*/ 3 w 6"/>
                  <a:gd name="T9" fmla="*/ 14 h 15"/>
                  <a:gd name="T10" fmla="*/ 3 w 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4"/>
                      <a:pt x="2" y="15"/>
                      <a:pt x="3" y="14"/>
                    </a:cubicBezTo>
                    <a:cubicBezTo>
                      <a:pt x="6" y="10"/>
                      <a:pt x="4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2">
                <a:extLst>
                  <a:ext uri="{FF2B5EF4-FFF2-40B4-BE49-F238E27FC236}">
                    <a16:creationId xmlns:a16="http://schemas.microsoft.com/office/drawing/2014/main" id="{AE6BA453-96D0-4BB5-90FB-3377C816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735" y="2779833"/>
                <a:ext cx="7611" cy="28924"/>
              </a:xfrm>
              <a:custGeom>
                <a:avLst/>
                <a:gdLst>
                  <a:gd name="T0" fmla="*/ 4 w 4"/>
                  <a:gd name="T1" fmla="*/ 2 h 14"/>
                  <a:gd name="T2" fmla="*/ 1 w 4"/>
                  <a:gd name="T3" fmla="*/ 2 h 14"/>
                  <a:gd name="T4" fmla="*/ 1 w 4"/>
                  <a:gd name="T5" fmla="*/ 12 h 14"/>
                  <a:gd name="T6" fmla="*/ 4 w 4"/>
                  <a:gd name="T7" fmla="*/ 12 h 14"/>
                  <a:gd name="T8" fmla="*/ 4 w 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cubicBezTo>
                      <a:pt x="4" y="0"/>
                      <a:pt x="1" y="0"/>
                      <a:pt x="1" y="2"/>
                    </a:cubicBezTo>
                    <a:cubicBezTo>
                      <a:pt x="0" y="5"/>
                      <a:pt x="0" y="9"/>
                      <a:pt x="1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9"/>
                      <a:pt x="4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3">
                <a:extLst>
                  <a:ext uri="{FF2B5EF4-FFF2-40B4-BE49-F238E27FC236}">
                    <a16:creationId xmlns:a16="http://schemas.microsoft.com/office/drawing/2014/main" id="{93C2997F-E6F2-48F2-9D44-482DF7D60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831591"/>
                <a:ext cx="9134" cy="35014"/>
              </a:xfrm>
              <a:custGeom>
                <a:avLst/>
                <a:gdLst>
                  <a:gd name="T0" fmla="*/ 2 w 4"/>
                  <a:gd name="T1" fmla="*/ 2 h 17"/>
                  <a:gd name="T2" fmla="*/ 0 w 4"/>
                  <a:gd name="T3" fmla="*/ 2 h 17"/>
                  <a:gd name="T4" fmla="*/ 1 w 4"/>
                  <a:gd name="T5" fmla="*/ 15 h 17"/>
                  <a:gd name="T6" fmla="*/ 3 w 4"/>
                  <a:gd name="T7" fmla="*/ 15 h 17"/>
                  <a:gd name="T8" fmla="*/ 2 w 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4" y="11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4">
                <a:extLst>
                  <a:ext uri="{FF2B5EF4-FFF2-40B4-BE49-F238E27FC236}">
                    <a16:creationId xmlns:a16="http://schemas.microsoft.com/office/drawing/2014/main" id="{D5DAB77F-7351-4378-AA89-6D2268EC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900096"/>
                <a:ext cx="9134" cy="25880"/>
              </a:xfrm>
              <a:custGeom>
                <a:avLst/>
                <a:gdLst>
                  <a:gd name="T0" fmla="*/ 2 w 4"/>
                  <a:gd name="T1" fmla="*/ 1 h 13"/>
                  <a:gd name="T2" fmla="*/ 0 w 4"/>
                  <a:gd name="T3" fmla="*/ 2 h 13"/>
                  <a:gd name="T4" fmla="*/ 1 w 4"/>
                  <a:gd name="T5" fmla="*/ 11 h 13"/>
                  <a:gd name="T6" fmla="*/ 4 w 4"/>
                  <a:gd name="T7" fmla="*/ 11 h 13"/>
                  <a:gd name="T8" fmla="*/ 2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1" y="13"/>
                      <a:pt x="4" y="12"/>
                      <a:pt x="4" y="11"/>
                    </a:cubicBezTo>
                    <a:cubicBezTo>
                      <a:pt x="4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5">
                <a:extLst>
                  <a:ext uri="{FF2B5EF4-FFF2-40B4-BE49-F238E27FC236}">
                    <a16:creationId xmlns:a16="http://schemas.microsoft.com/office/drawing/2014/main" id="{E02E3381-8DE6-4061-A58E-4EEF92AB8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2959465"/>
                <a:ext cx="9134" cy="36535"/>
              </a:xfrm>
              <a:custGeom>
                <a:avLst/>
                <a:gdLst>
                  <a:gd name="T0" fmla="*/ 2 w 4"/>
                  <a:gd name="T1" fmla="*/ 2 h 18"/>
                  <a:gd name="T2" fmla="*/ 0 w 4"/>
                  <a:gd name="T3" fmla="*/ 2 h 18"/>
                  <a:gd name="T4" fmla="*/ 1 w 4"/>
                  <a:gd name="T5" fmla="*/ 17 h 18"/>
                  <a:gd name="T6" fmla="*/ 3 w 4"/>
                  <a:gd name="T7" fmla="*/ 17 h 18"/>
                  <a:gd name="T8" fmla="*/ 2 w 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1" y="17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4" y="12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6">
                <a:extLst>
                  <a:ext uri="{FF2B5EF4-FFF2-40B4-BE49-F238E27FC236}">
                    <a16:creationId xmlns:a16="http://schemas.microsoft.com/office/drawing/2014/main" id="{50BAC74B-CE67-4100-B563-7441B9E4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23402"/>
                <a:ext cx="9134" cy="24357"/>
              </a:xfrm>
              <a:custGeom>
                <a:avLst/>
                <a:gdLst>
                  <a:gd name="T0" fmla="*/ 3 w 4"/>
                  <a:gd name="T1" fmla="*/ 1 h 12"/>
                  <a:gd name="T2" fmla="*/ 1 w 4"/>
                  <a:gd name="T3" fmla="*/ 2 h 12"/>
                  <a:gd name="T4" fmla="*/ 0 w 4"/>
                  <a:gd name="T5" fmla="*/ 10 h 12"/>
                  <a:gd name="T6" fmla="*/ 2 w 4"/>
                  <a:gd name="T7" fmla="*/ 11 h 12"/>
                  <a:gd name="T8" fmla="*/ 3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2" y="12"/>
                      <a:pt x="2" y="11"/>
                    </a:cubicBezTo>
                    <a:cubicBezTo>
                      <a:pt x="4" y="8"/>
                      <a:pt x="4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7">
                <a:extLst>
                  <a:ext uri="{FF2B5EF4-FFF2-40B4-BE49-F238E27FC236}">
                    <a16:creationId xmlns:a16="http://schemas.microsoft.com/office/drawing/2014/main" id="{CE0735D4-BA41-4C4A-9181-8226F7A57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76684"/>
                <a:ext cx="7611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0 w 3"/>
                  <a:gd name="T5" fmla="*/ 14 h 16"/>
                  <a:gd name="T6" fmla="*/ 2 w 3"/>
                  <a:gd name="T7" fmla="*/ 14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8">
                <a:extLst>
                  <a:ext uri="{FF2B5EF4-FFF2-40B4-BE49-F238E27FC236}">
                    <a16:creationId xmlns:a16="http://schemas.microsoft.com/office/drawing/2014/main" id="{5027B473-C64D-4C25-B248-3D199787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37576"/>
                <a:ext cx="9134" cy="30446"/>
              </a:xfrm>
              <a:custGeom>
                <a:avLst/>
                <a:gdLst>
                  <a:gd name="T0" fmla="*/ 3 w 4"/>
                  <a:gd name="T1" fmla="*/ 2 h 15"/>
                  <a:gd name="T2" fmla="*/ 0 w 4"/>
                  <a:gd name="T3" fmla="*/ 2 h 15"/>
                  <a:gd name="T4" fmla="*/ 1 w 4"/>
                  <a:gd name="T5" fmla="*/ 14 h 15"/>
                  <a:gd name="T6" fmla="*/ 4 w 4"/>
                  <a:gd name="T7" fmla="*/ 14 h 15"/>
                  <a:gd name="T8" fmla="*/ 3 w 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3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6"/>
                      <a:pt x="0" y="10"/>
                      <a:pt x="1" y="14"/>
                    </a:cubicBezTo>
                    <a:cubicBezTo>
                      <a:pt x="1" y="15"/>
                      <a:pt x="4" y="15"/>
                      <a:pt x="4" y="14"/>
                    </a:cubicBezTo>
                    <a:cubicBezTo>
                      <a:pt x="4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9">
                <a:extLst>
                  <a:ext uri="{FF2B5EF4-FFF2-40B4-BE49-F238E27FC236}">
                    <a16:creationId xmlns:a16="http://schemas.microsoft.com/office/drawing/2014/main" id="{2E4327E8-2EE3-41BC-A029-911AA6376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96946"/>
                <a:ext cx="4566" cy="19791"/>
              </a:xfrm>
              <a:custGeom>
                <a:avLst/>
                <a:gdLst>
                  <a:gd name="T0" fmla="*/ 2 w 2"/>
                  <a:gd name="T1" fmla="*/ 2 h 9"/>
                  <a:gd name="T2" fmla="*/ 0 w 2"/>
                  <a:gd name="T3" fmla="*/ 2 h 9"/>
                  <a:gd name="T4" fmla="*/ 0 w 2"/>
                  <a:gd name="T5" fmla="*/ 8 h 9"/>
                  <a:gd name="T6" fmla="*/ 2 w 2"/>
                  <a:gd name="T7" fmla="*/ 8 h 9"/>
                  <a:gd name="T8" fmla="*/ 2 w 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30">
                <a:extLst>
                  <a:ext uri="{FF2B5EF4-FFF2-40B4-BE49-F238E27FC236}">
                    <a16:creationId xmlns:a16="http://schemas.microsoft.com/office/drawing/2014/main" id="{BAF72E10-7367-4EC7-B22F-FF22609B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242615"/>
                <a:ext cx="12178" cy="33491"/>
              </a:xfrm>
              <a:custGeom>
                <a:avLst/>
                <a:gdLst>
                  <a:gd name="T0" fmla="*/ 3 w 5"/>
                  <a:gd name="T1" fmla="*/ 2 h 16"/>
                  <a:gd name="T2" fmla="*/ 0 w 5"/>
                  <a:gd name="T3" fmla="*/ 3 h 16"/>
                  <a:gd name="T4" fmla="*/ 1 w 5"/>
                  <a:gd name="T5" fmla="*/ 15 h 16"/>
                  <a:gd name="T6" fmla="*/ 4 w 5"/>
                  <a:gd name="T7" fmla="*/ 15 h 16"/>
                  <a:gd name="T8" fmla="*/ 3 w 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1" y="16"/>
                      <a:pt x="3" y="16"/>
                      <a:pt x="4" y="15"/>
                    </a:cubicBezTo>
                    <a:cubicBezTo>
                      <a:pt x="5" y="11"/>
                      <a:pt x="4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1">
                <a:extLst>
                  <a:ext uri="{FF2B5EF4-FFF2-40B4-BE49-F238E27FC236}">
                    <a16:creationId xmlns:a16="http://schemas.microsoft.com/office/drawing/2014/main" id="{8020F3B4-3F97-43A9-9F6A-BB0F22523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2977733"/>
                <a:ext cx="7611" cy="22835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1 h 11"/>
                  <a:gd name="T4" fmla="*/ 1 w 4"/>
                  <a:gd name="T5" fmla="*/ 10 h 11"/>
                  <a:gd name="T6" fmla="*/ 3 w 4"/>
                  <a:gd name="T7" fmla="*/ 10 h 11"/>
                  <a:gd name="T8" fmla="*/ 3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1" y="11"/>
                      <a:pt x="3" y="11"/>
                      <a:pt x="3" y="10"/>
                    </a:cubicBezTo>
                    <a:cubicBezTo>
                      <a:pt x="4" y="7"/>
                      <a:pt x="3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2">
                <a:extLst>
                  <a:ext uri="{FF2B5EF4-FFF2-40B4-BE49-F238E27FC236}">
                    <a16:creationId xmlns:a16="http://schemas.microsoft.com/office/drawing/2014/main" id="{D6C2DAB8-BED9-4337-A9BD-449F0E600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29492"/>
                <a:ext cx="6089" cy="28924"/>
              </a:xfrm>
              <a:custGeom>
                <a:avLst/>
                <a:gdLst>
                  <a:gd name="T0" fmla="*/ 3 w 3"/>
                  <a:gd name="T1" fmla="*/ 2 h 14"/>
                  <a:gd name="T2" fmla="*/ 0 w 3"/>
                  <a:gd name="T3" fmla="*/ 2 h 14"/>
                  <a:gd name="T4" fmla="*/ 0 w 3"/>
                  <a:gd name="T5" fmla="*/ 13 h 14"/>
                  <a:gd name="T6" fmla="*/ 3 w 3"/>
                  <a:gd name="T7" fmla="*/ 13 h 14"/>
                  <a:gd name="T8" fmla="*/ 3 w 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4">
                    <a:moveTo>
                      <a:pt x="3" y="2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3" y="14"/>
                      <a:pt x="3" y="13"/>
                    </a:cubicBezTo>
                    <a:cubicBezTo>
                      <a:pt x="3" y="9"/>
                      <a:pt x="3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3">
                <a:extLst>
                  <a:ext uri="{FF2B5EF4-FFF2-40B4-BE49-F238E27FC236}">
                    <a16:creationId xmlns:a16="http://schemas.microsoft.com/office/drawing/2014/main" id="{9B9A6814-FB4C-4132-A6A2-93610B83C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97996"/>
                <a:ext cx="6089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4">
                <a:extLst>
                  <a:ext uri="{FF2B5EF4-FFF2-40B4-BE49-F238E27FC236}">
                    <a16:creationId xmlns:a16="http://schemas.microsoft.com/office/drawing/2014/main" id="{1B063C28-2CD8-487B-A5A1-54AB733A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172589"/>
                <a:ext cx="6089" cy="24357"/>
              </a:xfrm>
              <a:custGeom>
                <a:avLst/>
                <a:gdLst>
                  <a:gd name="T0" fmla="*/ 2 w 3"/>
                  <a:gd name="T1" fmla="*/ 1 h 12"/>
                  <a:gd name="T2" fmla="*/ 1 w 3"/>
                  <a:gd name="T3" fmla="*/ 1 h 12"/>
                  <a:gd name="T4" fmla="*/ 0 w 3"/>
                  <a:gd name="T5" fmla="*/ 11 h 12"/>
                  <a:gd name="T6" fmla="*/ 3 w 3"/>
                  <a:gd name="T7" fmla="*/ 11 h 12"/>
                  <a:gd name="T8" fmla="*/ 2 w 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0" y="11"/>
                    </a:cubicBezTo>
                    <a:cubicBezTo>
                      <a:pt x="0" y="12"/>
                      <a:pt x="3" y="12"/>
                      <a:pt x="3" y="11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5">
                <a:extLst>
                  <a:ext uri="{FF2B5EF4-FFF2-40B4-BE49-F238E27FC236}">
                    <a16:creationId xmlns:a16="http://schemas.microsoft.com/office/drawing/2014/main" id="{7C6A9D49-BB29-4CF4-84D2-329B893E2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3228915"/>
                <a:ext cx="10656" cy="35014"/>
              </a:xfrm>
              <a:custGeom>
                <a:avLst/>
                <a:gdLst>
                  <a:gd name="T0" fmla="*/ 4 w 5"/>
                  <a:gd name="T1" fmla="*/ 1 h 17"/>
                  <a:gd name="T2" fmla="*/ 1 w 5"/>
                  <a:gd name="T3" fmla="*/ 1 h 17"/>
                  <a:gd name="T4" fmla="*/ 1 w 5"/>
                  <a:gd name="T5" fmla="*/ 16 h 17"/>
                  <a:gd name="T6" fmla="*/ 4 w 5"/>
                  <a:gd name="T7" fmla="*/ 16 h 17"/>
                  <a:gd name="T8" fmla="*/ 4 w 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4" y="0"/>
                      <a:pt x="1" y="0"/>
                      <a:pt x="1" y="1"/>
                    </a:cubicBezTo>
                    <a:cubicBezTo>
                      <a:pt x="1" y="6"/>
                      <a:pt x="0" y="11"/>
                      <a:pt x="1" y="16"/>
                    </a:cubicBezTo>
                    <a:cubicBezTo>
                      <a:pt x="2" y="17"/>
                      <a:pt x="3" y="17"/>
                      <a:pt x="4" y="16"/>
                    </a:cubicBezTo>
                    <a:cubicBezTo>
                      <a:pt x="5" y="11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6">
                <a:extLst>
                  <a:ext uri="{FF2B5EF4-FFF2-40B4-BE49-F238E27FC236}">
                    <a16:creationId xmlns:a16="http://schemas.microsoft.com/office/drawing/2014/main" id="{61FCAE21-0995-4D56-A56C-FC1E6E11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2814846"/>
                <a:ext cx="10656" cy="36535"/>
              </a:xfrm>
              <a:custGeom>
                <a:avLst/>
                <a:gdLst>
                  <a:gd name="T0" fmla="*/ 4 w 5"/>
                  <a:gd name="T1" fmla="*/ 2 h 18"/>
                  <a:gd name="T2" fmla="*/ 2 w 5"/>
                  <a:gd name="T3" fmla="*/ 1 h 18"/>
                  <a:gd name="T4" fmla="*/ 2 w 5"/>
                  <a:gd name="T5" fmla="*/ 16 h 18"/>
                  <a:gd name="T6" fmla="*/ 5 w 5"/>
                  <a:gd name="T7" fmla="*/ 16 h 18"/>
                  <a:gd name="T8" fmla="*/ 4 w 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4" y="2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0" y="6"/>
                      <a:pt x="1" y="12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  <a:cubicBezTo>
                      <a:pt x="4" y="11"/>
                      <a:pt x="4" y="7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7">
                <a:extLst>
                  <a:ext uri="{FF2B5EF4-FFF2-40B4-BE49-F238E27FC236}">
                    <a16:creationId xmlns:a16="http://schemas.microsoft.com/office/drawing/2014/main" id="{DB3B4ED0-C0E8-4800-9402-651F276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892484"/>
                <a:ext cx="4566" cy="30446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13 h 14"/>
                  <a:gd name="T6" fmla="*/ 2 w 2"/>
                  <a:gd name="T7" fmla="*/ 13 h 14"/>
                  <a:gd name="T8" fmla="*/ 1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8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8">
                <a:extLst>
                  <a:ext uri="{FF2B5EF4-FFF2-40B4-BE49-F238E27FC236}">
                    <a16:creationId xmlns:a16="http://schemas.microsoft.com/office/drawing/2014/main" id="{982A21F3-BC93-43D6-BB28-61FD6E4D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951854"/>
                <a:ext cx="6089" cy="25880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1 h 13"/>
                  <a:gd name="T4" fmla="*/ 1 w 3"/>
                  <a:gd name="T5" fmla="*/ 12 h 13"/>
                  <a:gd name="T6" fmla="*/ 3 w 3"/>
                  <a:gd name="T7" fmla="*/ 12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1" y="13"/>
                      <a:pt x="3" y="13"/>
                      <a:pt x="3" y="12"/>
                    </a:cubicBezTo>
                    <a:cubicBezTo>
                      <a:pt x="3" y="8"/>
                      <a:pt x="3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9">
                <a:extLst>
                  <a:ext uri="{FF2B5EF4-FFF2-40B4-BE49-F238E27FC236}">
                    <a16:creationId xmlns:a16="http://schemas.microsoft.com/office/drawing/2014/main" id="{91FF58BC-0431-48E5-9827-816F290E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86" y="3011224"/>
                <a:ext cx="4566" cy="30446"/>
              </a:xfrm>
              <a:custGeom>
                <a:avLst/>
                <a:gdLst>
                  <a:gd name="T0" fmla="*/ 2 w 2"/>
                  <a:gd name="T1" fmla="*/ 1 h 15"/>
                  <a:gd name="T2" fmla="*/ 0 w 2"/>
                  <a:gd name="T3" fmla="*/ 1 h 15"/>
                  <a:gd name="T4" fmla="*/ 0 w 2"/>
                  <a:gd name="T5" fmla="*/ 14 h 15"/>
                  <a:gd name="T6" fmla="*/ 1 w 2"/>
                  <a:gd name="T7" fmla="*/ 14 h 15"/>
                  <a:gd name="T8" fmla="*/ 2 w 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40">
                <a:extLst>
                  <a:ext uri="{FF2B5EF4-FFF2-40B4-BE49-F238E27FC236}">
                    <a16:creationId xmlns:a16="http://schemas.microsoft.com/office/drawing/2014/main" id="{9F420C94-70E2-473D-A4B9-86313AD1A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084295"/>
                <a:ext cx="10656" cy="25880"/>
              </a:xfrm>
              <a:custGeom>
                <a:avLst/>
                <a:gdLst>
                  <a:gd name="T0" fmla="*/ 2 w 5"/>
                  <a:gd name="T1" fmla="*/ 1 h 13"/>
                  <a:gd name="T2" fmla="*/ 1 w 5"/>
                  <a:gd name="T3" fmla="*/ 1 h 13"/>
                  <a:gd name="T4" fmla="*/ 3 w 5"/>
                  <a:gd name="T5" fmla="*/ 12 h 13"/>
                  <a:gd name="T6" fmla="*/ 4 w 5"/>
                  <a:gd name="T7" fmla="*/ 12 h 13"/>
                  <a:gd name="T8" fmla="*/ 2 w 5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3" y="5"/>
                      <a:pt x="3" y="8"/>
                      <a:pt x="3" y="12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8"/>
                      <a:pt x="4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41">
                <a:extLst>
                  <a:ext uri="{FF2B5EF4-FFF2-40B4-BE49-F238E27FC236}">
                    <a16:creationId xmlns:a16="http://schemas.microsoft.com/office/drawing/2014/main" id="{D18F6CAC-2C5E-4449-B01E-F1B6EE80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419" y="3142142"/>
                <a:ext cx="7611" cy="31969"/>
              </a:xfrm>
              <a:custGeom>
                <a:avLst/>
                <a:gdLst>
                  <a:gd name="T0" fmla="*/ 2 w 3"/>
                  <a:gd name="T1" fmla="*/ 0 h 16"/>
                  <a:gd name="T2" fmla="*/ 1 w 3"/>
                  <a:gd name="T3" fmla="*/ 0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42">
                <a:extLst>
                  <a:ext uri="{FF2B5EF4-FFF2-40B4-BE49-F238E27FC236}">
                    <a16:creationId xmlns:a16="http://schemas.microsoft.com/office/drawing/2014/main" id="{BAF7B62B-34D4-4DEE-9178-6238408D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209124"/>
                <a:ext cx="6089" cy="33491"/>
              </a:xfrm>
              <a:custGeom>
                <a:avLst/>
                <a:gdLst>
                  <a:gd name="T0" fmla="*/ 3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3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6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43">
                <a:extLst>
                  <a:ext uri="{FF2B5EF4-FFF2-40B4-BE49-F238E27FC236}">
                    <a16:creationId xmlns:a16="http://schemas.microsoft.com/office/drawing/2014/main" id="{B355539E-1CF9-4FBC-88E6-145BFC2A3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52" y="3260883"/>
                <a:ext cx="12178" cy="33491"/>
              </a:xfrm>
              <a:custGeom>
                <a:avLst/>
                <a:gdLst>
                  <a:gd name="T0" fmla="*/ 4 w 5"/>
                  <a:gd name="T1" fmla="*/ 1 h 16"/>
                  <a:gd name="T2" fmla="*/ 2 w 5"/>
                  <a:gd name="T3" fmla="*/ 1 h 16"/>
                  <a:gd name="T4" fmla="*/ 2 w 5"/>
                  <a:gd name="T5" fmla="*/ 14 h 16"/>
                  <a:gd name="T6" fmla="*/ 5 w 5"/>
                  <a:gd name="T7" fmla="*/ 14 h 16"/>
                  <a:gd name="T8" fmla="*/ 4 w 5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" y="16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4">
                <a:extLst>
                  <a:ext uri="{FF2B5EF4-FFF2-40B4-BE49-F238E27FC236}">
                    <a16:creationId xmlns:a16="http://schemas.microsoft.com/office/drawing/2014/main" id="{05A03905-4E0F-4671-A767-81C2D8B7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414" y="2903140"/>
                <a:ext cx="6089" cy="33491"/>
              </a:xfrm>
              <a:custGeom>
                <a:avLst/>
                <a:gdLst>
                  <a:gd name="T0" fmla="*/ 3 w 3"/>
                  <a:gd name="T1" fmla="*/ 2 h 16"/>
                  <a:gd name="T2" fmla="*/ 0 w 3"/>
                  <a:gd name="T3" fmla="*/ 2 h 16"/>
                  <a:gd name="T4" fmla="*/ 0 w 3"/>
                  <a:gd name="T5" fmla="*/ 14 h 16"/>
                  <a:gd name="T6" fmla="*/ 3 w 3"/>
                  <a:gd name="T7" fmla="*/ 14 h 16"/>
                  <a:gd name="T8" fmla="*/ 3 w 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6"/>
                      <a:pt x="3" y="16"/>
                      <a:pt x="3" y="14"/>
                    </a:cubicBezTo>
                    <a:cubicBezTo>
                      <a:pt x="3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5">
                <a:extLst>
                  <a:ext uri="{FF2B5EF4-FFF2-40B4-BE49-F238E27FC236}">
                    <a16:creationId xmlns:a16="http://schemas.microsoft.com/office/drawing/2014/main" id="{684476D3-2EF9-4463-998A-7693998E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936" y="2971644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0 w 3"/>
                  <a:gd name="T3" fmla="*/ 1 h 17"/>
                  <a:gd name="T4" fmla="*/ 1 w 3"/>
                  <a:gd name="T5" fmla="*/ 16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6"/>
                      <a:pt x="1" y="11"/>
                      <a:pt x="1" y="16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1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6">
                <a:extLst>
                  <a:ext uri="{FF2B5EF4-FFF2-40B4-BE49-F238E27FC236}">
                    <a16:creationId xmlns:a16="http://schemas.microsoft.com/office/drawing/2014/main" id="{CA9A5204-2874-420B-B90B-14D90EC55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038625"/>
                <a:ext cx="6089" cy="31969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7">
                <a:extLst>
                  <a:ext uri="{FF2B5EF4-FFF2-40B4-BE49-F238E27FC236}">
                    <a16:creationId xmlns:a16="http://schemas.microsoft.com/office/drawing/2014/main" id="{FEC2C635-017D-45D5-A91C-923B25D3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099518"/>
                <a:ext cx="3045" cy="27402"/>
              </a:xfrm>
              <a:custGeom>
                <a:avLst/>
                <a:gdLst>
                  <a:gd name="T0" fmla="*/ 1 w 1"/>
                  <a:gd name="T1" fmla="*/ 1 h 13"/>
                  <a:gd name="T2" fmla="*/ 0 w 1"/>
                  <a:gd name="T3" fmla="*/ 1 h 13"/>
                  <a:gd name="T4" fmla="*/ 0 w 1"/>
                  <a:gd name="T5" fmla="*/ 12 h 13"/>
                  <a:gd name="T6" fmla="*/ 1 w 1"/>
                  <a:gd name="T7" fmla="*/ 12 h 13"/>
                  <a:gd name="T8" fmla="*/ 1 w 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9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8">
                <a:extLst>
                  <a:ext uri="{FF2B5EF4-FFF2-40B4-BE49-F238E27FC236}">
                    <a16:creationId xmlns:a16="http://schemas.microsoft.com/office/drawing/2014/main" id="{7ABD30EF-310D-405F-8607-7CABFB278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155844"/>
                <a:ext cx="9134" cy="22835"/>
              </a:xfrm>
              <a:custGeom>
                <a:avLst/>
                <a:gdLst>
                  <a:gd name="T0" fmla="*/ 2 w 4"/>
                  <a:gd name="T1" fmla="*/ 1 h 11"/>
                  <a:gd name="T2" fmla="*/ 0 w 4"/>
                  <a:gd name="T3" fmla="*/ 2 h 11"/>
                  <a:gd name="T4" fmla="*/ 2 w 4"/>
                  <a:gd name="T5" fmla="*/ 10 h 11"/>
                  <a:gd name="T6" fmla="*/ 3 w 4"/>
                  <a:gd name="T7" fmla="*/ 10 h 11"/>
                  <a:gd name="T8" fmla="*/ 2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9">
                <a:extLst>
                  <a:ext uri="{FF2B5EF4-FFF2-40B4-BE49-F238E27FC236}">
                    <a16:creationId xmlns:a16="http://schemas.microsoft.com/office/drawing/2014/main" id="{12265FD8-7F66-408F-AA0A-39EC4CD61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22825"/>
                <a:ext cx="10656" cy="41103"/>
              </a:xfrm>
              <a:custGeom>
                <a:avLst/>
                <a:gdLst>
                  <a:gd name="T0" fmla="*/ 3 w 5"/>
                  <a:gd name="T1" fmla="*/ 1 h 20"/>
                  <a:gd name="T2" fmla="*/ 0 w 5"/>
                  <a:gd name="T3" fmla="*/ 18 h 20"/>
                  <a:gd name="T4" fmla="*/ 2 w 5"/>
                  <a:gd name="T5" fmla="*/ 19 h 20"/>
                  <a:gd name="T6" fmla="*/ 5 w 5"/>
                  <a:gd name="T7" fmla="*/ 1 h 20"/>
                  <a:gd name="T8" fmla="*/ 3 w 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3" y="1"/>
                    </a:moveTo>
                    <a:cubicBezTo>
                      <a:pt x="2" y="7"/>
                      <a:pt x="0" y="13"/>
                      <a:pt x="0" y="18"/>
                    </a:cubicBezTo>
                    <a:cubicBezTo>
                      <a:pt x="0" y="20"/>
                      <a:pt x="2" y="20"/>
                      <a:pt x="2" y="19"/>
                    </a:cubicBezTo>
                    <a:cubicBezTo>
                      <a:pt x="4" y="13"/>
                      <a:pt x="4" y="7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50">
                <a:extLst>
                  <a:ext uri="{FF2B5EF4-FFF2-40B4-BE49-F238E27FC236}">
                    <a16:creationId xmlns:a16="http://schemas.microsoft.com/office/drawing/2014/main" id="{3715D9C8-B788-46E7-822B-32A7C3C5F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74584"/>
                <a:ext cx="10656" cy="18268"/>
              </a:xfrm>
              <a:custGeom>
                <a:avLst/>
                <a:gdLst>
                  <a:gd name="T0" fmla="*/ 4 w 5"/>
                  <a:gd name="T1" fmla="*/ 7 h 9"/>
                  <a:gd name="T2" fmla="*/ 2 w 5"/>
                  <a:gd name="T3" fmla="*/ 2 h 9"/>
                  <a:gd name="T4" fmla="*/ 0 w 5"/>
                  <a:gd name="T5" fmla="*/ 2 h 9"/>
                  <a:gd name="T6" fmla="*/ 3 w 5"/>
                  <a:gd name="T7" fmla="*/ 8 h 9"/>
                  <a:gd name="T8" fmla="*/ 4 w 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3" y="5"/>
                      <a:pt x="2" y="4"/>
                      <a:pt x="2" y="2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51">
                <a:extLst>
                  <a:ext uri="{FF2B5EF4-FFF2-40B4-BE49-F238E27FC236}">
                    <a16:creationId xmlns:a16="http://schemas.microsoft.com/office/drawing/2014/main" id="{D138E450-1192-4EEC-9CF7-EFA7856B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735686"/>
                <a:ext cx="10656" cy="47192"/>
              </a:xfrm>
              <a:custGeom>
                <a:avLst/>
                <a:gdLst>
                  <a:gd name="T0" fmla="*/ 4 w 5"/>
                  <a:gd name="T1" fmla="*/ 2 h 23"/>
                  <a:gd name="T2" fmla="*/ 2 w 5"/>
                  <a:gd name="T3" fmla="*/ 2 h 23"/>
                  <a:gd name="T4" fmla="*/ 1 w 5"/>
                  <a:gd name="T5" fmla="*/ 22 h 23"/>
                  <a:gd name="T6" fmla="*/ 4 w 5"/>
                  <a:gd name="T7" fmla="*/ 21 h 23"/>
                  <a:gd name="T8" fmla="*/ 4 w 5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"/>
                    </a:moveTo>
                    <a:cubicBezTo>
                      <a:pt x="5" y="1"/>
                      <a:pt x="2" y="0"/>
                      <a:pt x="2" y="2"/>
                    </a:cubicBezTo>
                    <a:cubicBezTo>
                      <a:pt x="1" y="8"/>
                      <a:pt x="0" y="15"/>
                      <a:pt x="1" y="22"/>
                    </a:cubicBezTo>
                    <a:cubicBezTo>
                      <a:pt x="1" y="23"/>
                      <a:pt x="4" y="23"/>
                      <a:pt x="4" y="21"/>
                    </a:cubicBezTo>
                    <a:cubicBezTo>
                      <a:pt x="4" y="15"/>
                      <a:pt x="4" y="9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2">
                <a:extLst>
                  <a:ext uri="{FF2B5EF4-FFF2-40B4-BE49-F238E27FC236}">
                    <a16:creationId xmlns:a16="http://schemas.microsoft.com/office/drawing/2014/main" id="{A891E3AF-84DD-42DC-AD24-1132A24A7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25502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1 w 3"/>
                  <a:gd name="T3" fmla="*/ 1 h 17"/>
                  <a:gd name="T4" fmla="*/ 0 w 3"/>
                  <a:gd name="T5" fmla="*/ 15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17"/>
                      <a:pt x="2" y="17"/>
                      <a:pt x="3" y="15"/>
                    </a:cubicBezTo>
                    <a:cubicBezTo>
                      <a:pt x="3" y="10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3">
                <a:extLst>
                  <a:ext uri="{FF2B5EF4-FFF2-40B4-BE49-F238E27FC236}">
                    <a16:creationId xmlns:a16="http://schemas.microsoft.com/office/drawing/2014/main" id="{191BF695-898E-4AC0-9DCB-4B4C8D71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97051"/>
                <a:ext cx="6089" cy="22835"/>
              </a:xfrm>
              <a:custGeom>
                <a:avLst/>
                <a:gdLst>
                  <a:gd name="T0" fmla="*/ 2 w 3"/>
                  <a:gd name="T1" fmla="*/ 1 h 11"/>
                  <a:gd name="T2" fmla="*/ 0 w 3"/>
                  <a:gd name="T3" fmla="*/ 2 h 11"/>
                  <a:gd name="T4" fmla="*/ 1 w 3"/>
                  <a:gd name="T5" fmla="*/ 10 h 11"/>
                  <a:gd name="T6" fmla="*/ 3 w 3"/>
                  <a:gd name="T7" fmla="*/ 10 h 11"/>
                  <a:gd name="T8" fmla="*/ 2 w 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4">
                <a:extLst>
                  <a:ext uri="{FF2B5EF4-FFF2-40B4-BE49-F238E27FC236}">
                    <a16:creationId xmlns:a16="http://schemas.microsoft.com/office/drawing/2014/main" id="{AF14B5A1-D587-4A88-85AF-774A8BEED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243" y="2960988"/>
                <a:ext cx="9134" cy="39580"/>
              </a:xfrm>
              <a:custGeom>
                <a:avLst/>
                <a:gdLst>
                  <a:gd name="T0" fmla="*/ 2 w 4"/>
                  <a:gd name="T1" fmla="*/ 1 h 19"/>
                  <a:gd name="T2" fmla="*/ 1 w 4"/>
                  <a:gd name="T3" fmla="*/ 1 h 19"/>
                  <a:gd name="T4" fmla="*/ 0 w 4"/>
                  <a:gd name="T5" fmla="*/ 18 h 19"/>
                  <a:gd name="T6" fmla="*/ 2 w 4"/>
                  <a:gd name="T7" fmla="*/ 18 h 19"/>
                  <a:gd name="T8" fmla="*/ 2 w 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" y="7"/>
                      <a:pt x="1" y="12"/>
                      <a:pt x="0" y="18"/>
                    </a:cubicBezTo>
                    <a:cubicBezTo>
                      <a:pt x="0" y="19"/>
                      <a:pt x="2" y="19"/>
                      <a:pt x="2" y="18"/>
                    </a:cubicBezTo>
                    <a:cubicBezTo>
                      <a:pt x="4" y="13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5">
                <a:extLst>
                  <a:ext uri="{FF2B5EF4-FFF2-40B4-BE49-F238E27FC236}">
                    <a16:creationId xmlns:a16="http://schemas.microsoft.com/office/drawing/2014/main" id="{2305DF69-BF3B-43F3-9463-22FE432C0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40148"/>
                <a:ext cx="4566" cy="33491"/>
              </a:xfrm>
              <a:custGeom>
                <a:avLst/>
                <a:gdLst>
                  <a:gd name="T0" fmla="*/ 2 w 2"/>
                  <a:gd name="T1" fmla="*/ 1 h 16"/>
                  <a:gd name="T2" fmla="*/ 1 w 2"/>
                  <a:gd name="T3" fmla="*/ 1 h 16"/>
                  <a:gd name="T4" fmla="*/ 0 w 2"/>
                  <a:gd name="T5" fmla="*/ 15 h 16"/>
                  <a:gd name="T6" fmla="*/ 2 w 2"/>
                  <a:gd name="T7" fmla="*/ 15 h 16"/>
                  <a:gd name="T8" fmla="*/ 2 w 2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6"/>
                      <a:pt x="2" y="16"/>
                      <a:pt x="2" y="15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6">
                <a:extLst>
                  <a:ext uri="{FF2B5EF4-FFF2-40B4-BE49-F238E27FC236}">
                    <a16:creationId xmlns:a16="http://schemas.microsoft.com/office/drawing/2014/main" id="{A45FA7F5-5DEE-4F8F-B457-7AA6F197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99518"/>
                <a:ext cx="4566" cy="28924"/>
              </a:xfrm>
              <a:custGeom>
                <a:avLst/>
                <a:gdLst>
                  <a:gd name="T0" fmla="*/ 2 w 2"/>
                  <a:gd name="T1" fmla="*/ 1 h 14"/>
                  <a:gd name="T2" fmla="*/ 0 w 2"/>
                  <a:gd name="T3" fmla="*/ 1 h 14"/>
                  <a:gd name="T4" fmla="*/ 0 w 2"/>
                  <a:gd name="T5" fmla="*/ 12 h 14"/>
                  <a:gd name="T6" fmla="*/ 2 w 2"/>
                  <a:gd name="T7" fmla="*/ 12 h 14"/>
                  <a:gd name="T8" fmla="*/ 2 w 2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4"/>
                      <a:pt x="2" y="14"/>
                      <a:pt x="2" y="12"/>
                    </a:cubicBezTo>
                    <a:cubicBezTo>
                      <a:pt x="2" y="9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7">
                <a:extLst>
                  <a:ext uri="{FF2B5EF4-FFF2-40B4-BE49-F238E27FC236}">
                    <a16:creationId xmlns:a16="http://schemas.microsoft.com/office/drawing/2014/main" id="{813D9D86-A047-40B4-98E8-46584975E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109" y="3164978"/>
                <a:ext cx="12178" cy="44147"/>
              </a:xfrm>
              <a:custGeom>
                <a:avLst/>
                <a:gdLst>
                  <a:gd name="T0" fmla="*/ 2 w 5"/>
                  <a:gd name="T1" fmla="*/ 2 h 22"/>
                  <a:gd name="T2" fmla="*/ 0 w 5"/>
                  <a:gd name="T3" fmla="*/ 2 h 22"/>
                  <a:gd name="T4" fmla="*/ 2 w 5"/>
                  <a:gd name="T5" fmla="*/ 21 h 22"/>
                  <a:gd name="T6" fmla="*/ 3 w 5"/>
                  <a:gd name="T7" fmla="*/ 21 h 22"/>
                  <a:gd name="T8" fmla="*/ 2 w 5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8"/>
                      <a:pt x="0" y="15"/>
                      <a:pt x="2" y="21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5" y="15"/>
                      <a:pt x="3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8">
                <a:extLst>
                  <a:ext uri="{FF2B5EF4-FFF2-40B4-BE49-F238E27FC236}">
                    <a16:creationId xmlns:a16="http://schemas.microsoft.com/office/drawing/2014/main" id="{5354855F-48FF-484F-AC79-F09281E23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154" y="3235004"/>
                <a:ext cx="9134" cy="24357"/>
              </a:xfrm>
              <a:custGeom>
                <a:avLst/>
                <a:gdLst>
                  <a:gd name="T0" fmla="*/ 2 w 4"/>
                  <a:gd name="T1" fmla="*/ 1 h 12"/>
                  <a:gd name="T2" fmla="*/ 0 w 4"/>
                  <a:gd name="T3" fmla="*/ 1 h 12"/>
                  <a:gd name="T4" fmla="*/ 1 w 4"/>
                  <a:gd name="T5" fmla="*/ 11 h 12"/>
                  <a:gd name="T6" fmla="*/ 3 w 4"/>
                  <a:gd name="T7" fmla="*/ 11 h 12"/>
                  <a:gd name="T8" fmla="*/ 2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4" y="8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9E68E63B-8F1C-4741-9B5D-D0CFA312DFEA}"/>
                </a:ext>
              </a:extLst>
            </p:cNvPr>
            <p:cNvGrpSpPr/>
            <p:nvPr/>
          </p:nvGrpSpPr>
          <p:grpSpPr>
            <a:xfrm>
              <a:off x="2672512" y="5788635"/>
              <a:ext cx="672861" cy="642415"/>
              <a:chOff x="1498814" y="5125712"/>
              <a:chExt cx="672861" cy="642415"/>
            </a:xfrm>
            <a:solidFill>
              <a:schemeClr val="bg1"/>
            </a:solidFill>
          </p:grpSpPr>
          <p:sp>
            <p:nvSpPr>
              <p:cNvPr id="158" name="Freeform 159">
                <a:extLst>
                  <a:ext uri="{FF2B5EF4-FFF2-40B4-BE49-F238E27FC236}">
                    <a16:creationId xmlns:a16="http://schemas.microsoft.com/office/drawing/2014/main" id="{DB7814A7-1FB9-4D53-9A75-CDB5773D5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814" y="5125712"/>
                <a:ext cx="672861" cy="642415"/>
              </a:xfrm>
              <a:custGeom>
                <a:avLst/>
                <a:gdLst>
                  <a:gd name="T0" fmla="*/ 254 w 300"/>
                  <a:gd name="T1" fmla="*/ 79 h 310"/>
                  <a:gd name="T2" fmla="*/ 185 w 300"/>
                  <a:gd name="T3" fmla="*/ 6 h 310"/>
                  <a:gd name="T4" fmla="*/ 93 w 300"/>
                  <a:gd name="T5" fmla="*/ 17 h 310"/>
                  <a:gd name="T6" fmla="*/ 36 w 300"/>
                  <a:gd name="T7" fmla="*/ 105 h 310"/>
                  <a:gd name="T8" fmla="*/ 73 w 300"/>
                  <a:gd name="T9" fmla="*/ 306 h 310"/>
                  <a:gd name="T10" fmla="*/ 115 w 300"/>
                  <a:gd name="T11" fmla="*/ 291 h 310"/>
                  <a:gd name="T12" fmla="*/ 298 w 300"/>
                  <a:gd name="T13" fmla="*/ 137 h 310"/>
                  <a:gd name="T14" fmla="*/ 130 w 300"/>
                  <a:gd name="T15" fmla="*/ 40 h 310"/>
                  <a:gd name="T16" fmla="*/ 68 w 300"/>
                  <a:gd name="T17" fmla="*/ 82 h 310"/>
                  <a:gd name="T18" fmla="*/ 120 w 300"/>
                  <a:gd name="T19" fmla="*/ 47 h 310"/>
                  <a:gd name="T20" fmla="*/ 67 w 300"/>
                  <a:gd name="T21" fmla="*/ 73 h 310"/>
                  <a:gd name="T22" fmla="*/ 120 w 300"/>
                  <a:gd name="T23" fmla="*/ 47 h 310"/>
                  <a:gd name="T24" fmla="*/ 186 w 300"/>
                  <a:gd name="T25" fmla="*/ 10 h 310"/>
                  <a:gd name="T26" fmla="*/ 254 w 300"/>
                  <a:gd name="T27" fmla="*/ 72 h 310"/>
                  <a:gd name="T28" fmla="*/ 134 w 300"/>
                  <a:gd name="T29" fmla="*/ 146 h 310"/>
                  <a:gd name="T30" fmla="*/ 65 w 300"/>
                  <a:gd name="T31" fmla="*/ 207 h 310"/>
                  <a:gd name="T32" fmla="*/ 60 w 300"/>
                  <a:gd name="T33" fmla="*/ 199 h 310"/>
                  <a:gd name="T34" fmla="*/ 55 w 300"/>
                  <a:gd name="T35" fmla="*/ 191 h 310"/>
                  <a:gd name="T36" fmla="*/ 52 w 300"/>
                  <a:gd name="T37" fmla="*/ 186 h 310"/>
                  <a:gd name="T38" fmla="*/ 49 w 300"/>
                  <a:gd name="T39" fmla="*/ 182 h 310"/>
                  <a:gd name="T40" fmla="*/ 43 w 300"/>
                  <a:gd name="T41" fmla="*/ 173 h 310"/>
                  <a:gd name="T42" fmla="*/ 38 w 300"/>
                  <a:gd name="T43" fmla="*/ 165 h 310"/>
                  <a:gd name="T44" fmla="*/ 34 w 300"/>
                  <a:gd name="T45" fmla="*/ 157 h 310"/>
                  <a:gd name="T46" fmla="*/ 29 w 300"/>
                  <a:gd name="T47" fmla="*/ 150 h 310"/>
                  <a:gd name="T48" fmla="*/ 53 w 300"/>
                  <a:gd name="T49" fmla="*/ 117 h 310"/>
                  <a:gd name="T50" fmla="*/ 70 w 300"/>
                  <a:gd name="T51" fmla="*/ 95 h 310"/>
                  <a:gd name="T52" fmla="*/ 13 w 300"/>
                  <a:gd name="T53" fmla="*/ 130 h 310"/>
                  <a:gd name="T54" fmla="*/ 192 w 300"/>
                  <a:gd name="T55" fmla="*/ 141 h 310"/>
                  <a:gd name="T56" fmla="*/ 154 w 300"/>
                  <a:gd name="T57" fmla="*/ 167 h 310"/>
                  <a:gd name="T58" fmla="*/ 176 w 300"/>
                  <a:gd name="T59" fmla="*/ 124 h 310"/>
                  <a:gd name="T60" fmla="*/ 11 w 300"/>
                  <a:gd name="T61" fmla="*/ 154 h 310"/>
                  <a:gd name="T62" fmla="*/ 18 w 300"/>
                  <a:gd name="T63" fmla="*/ 144 h 310"/>
                  <a:gd name="T64" fmla="*/ 16 w 300"/>
                  <a:gd name="T65" fmla="*/ 166 h 310"/>
                  <a:gd name="T66" fmla="*/ 16 w 300"/>
                  <a:gd name="T67" fmla="*/ 167 h 310"/>
                  <a:gd name="T68" fmla="*/ 24 w 300"/>
                  <a:gd name="T69" fmla="*/ 153 h 310"/>
                  <a:gd name="T70" fmla="*/ 23 w 300"/>
                  <a:gd name="T71" fmla="*/ 168 h 310"/>
                  <a:gd name="T72" fmla="*/ 25 w 300"/>
                  <a:gd name="T73" fmla="*/ 186 h 310"/>
                  <a:gd name="T74" fmla="*/ 28 w 300"/>
                  <a:gd name="T75" fmla="*/ 161 h 310"/>
                  <a:gd name="T76" fmla="*/ 27 w 300"/>
                  <a:gd name="T77" fmla="*/ 188 h 310"/>
                  <a:gd name="T78" fmla="*/ 35 w 300"/>
                  <a:gd name="T79" fmla="*/ 172 h 310"/>
                  <a:gd name="T80" fmla="*/ 28 w 300"/>
                  <a:gd name="T81" fmla="*/ 192 h 310"/>
                  <a:gd name="T82" fmla="*/ 40 w 300"/>
                  <a:gd name="T83" fmla="*/ 220 h 310"/>
                  <a:gd name="T84" fmla="*/ 51 w 300"/>
                  <a:gd name="T85" fmla="*/ 196 h 310"/>
                  <a:gd name="T86" fmla="*/ 47 w 300"/>
                  <a:gd name="T87" fmla="*/ 236 h 310"/>
                  <a:gd name="T88" fmla="*/ 62 w 300"/>
                  <a:gd name="T89" fmla="*/ 216 h 310"/>
                  <a:gd name="T90" fmla="*/ 64 w 300"/>
                  <a:gd name="T91" fmla="*/ 217 h 310"/>
                  <a:gd name="T92" fmla="*/ 52 w 300"/>
                  <a:gd name="T93" fmla="*/ 249 h 310"/>
                  <a:gd name="T94" fmla="*/ 64 w 300"/>
                  <a:gd name="T95" fmla="*/ 275 h 310"/>
                  <a:gd name="T96" fmla="*/ 64 w 300"/>
                  <a:gd name="T97" fmla="*/ 276 h 310"/>
                  <a:gd name="T98" fmla="*/ 78 w 300"/>
                  <a:gd name="T99" fmla="*/ 244 h 310"/>
                  <a:gd name="T100" fmla="*/ 71 w 300"/>
                  <a:gd name="T101" fmla="*/ 288 h 310"/>
                  <a:gd name="T102" fmla="*/ 81 w 300"/>
                  <a:gd name="T103" fmla="*/ 297 h 310"/>
                  <a:gd name="T104" fmla="*/ 94 w 300"/>
                  <a:gd name="T105" fmla="*/ 290 h 310"/>
                  <a:gd name="T106" fmla="*/ 109 w 300"/>
                  <a:gd name="T107" fmla="*/ 288 h 310"/>
                  <a:gd name="T108" fmla="*/ 114 w 300"/>
                  <a:gd name="T109" fmla="*/ 286 h 310"/>
                  <a:gd name="T110" fmla="*/ 111 w 300"/>
                  <a:gd name="T111" fmla="*/ 280 h 310"/>
                  <a:gd name="T112" fmla="*/ 105 w 300"/>
                  <a:gd name="T113" fmla="*/ 271 h 310"/>
                  <a:gd name="T114" fmla="*/ 98 w 300"/>
                  <a:gd name="T115" fmla="*/ 260 h 310"/>
                  <a:gd name="T116" fmla="*/ 90 w 300"/>
                  <a:gd name="T117" fmla="*/ 247 h 310"/>
                  <a:gd name="T118" fmla="*/ 83 w 300"/>
                  <a:gd name="T119" fmla="*/ 235 h 310"/>
                  <a:gd name="T120" fmla="*/ 150 w 300"/>
                  <a:gd name="T121" fmla="*/ 169 h 310"/>
                  <a:gd name="T122" fmla="*/ 189 w 300"/>
                  <a:gd name="T123" fmla="*/ 129 h 310"/>
                  <a:gd name="T124" fmla="*/ 202 w 300"/>
                  <a:gd name="T125" fmla="*/ 21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0">
                    <a:moveTo>
                      <a:pt x="298" y="137"/>
                    </a:moveTo>
                    <a:cubicBezTo>
                      <a:pt x="298" y="137"/>
                      <a:pt x="298" y="137"/>
                      <a:pt x="298" y="137"/>
                    </a:cubicBezTo>
                    <a:cubicBezTo>
                      <a:pt x="291" y="124"/>
                      <a:pt x="280" y="114"/>
                      <a:pt x="272" y="103"/>
                    </a:cubicBezTo>
                    <a:cubicBezTo>
                      <a:pt x="266" y="94"/>
                      <a:pt x="262" y="85"/>
                      <a:pt x="254" y="79"/>
                    </a:cubicBezTo>
                    <a:cubicBezTo>
                      <a:pt x="255" y="78"/>
                      <a:pt x="256" y="77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73" y="75"/>
                      <a:pt x="242" y="45"/>
                      <a:pt x="239" y="42"/>
                    </a:cubicBezTo>
                    <a:cubicBezTo>
                      <a:pt x="228" y="29"/>
                      <a:pt x="205" y="0"/>
                      <a:pt x="185" y="6"/>
                    </a:cubicBezTo>
                    <a:cubicBezTo>
                      <a:pt x="184" y="5"/>
                      <a:pt x="183" y="5"/>
                      <a:pt x="182" y="6"/>
                    </a:cubicBezTo>
                    <a:cubicBezTo>
                      <a:pt x="166" y="16"/>
                      <a:pt x="151" y="26"/>
                      <a:pt x="135" y="36"/>
                    </a:cubicBezTo>
                    <a:cubicBezTo>
                      <a:pt x="129" y="28"/>
                      <a:pt x="118" y="11"/>
                      <a:pt x="107" y="10"/>
                    </a:cubicBezTo>
                    <a:cubicBezTo>
                      <a:pt x="103" y="10"/>
                      <a:pt x="97" y="15"/>
                      <a:pt x="93" y="17"/>
                    </a:cubicBezTo>
                    <a:cubicBezTo>
                      <a:pt x="85" y="22"/>
                      <a:pt x="77" y="28"/>
                      <a:pt x="69" y="34"/>
                    </a:cubicBezTo>
                    <a:cubicBezTo>
                      <a:pt x="60" y="41"/>
                      <a:pt x="44" y="49"/>
                      <a:pt x="42" y="60"/>
                    </a:cubicBezTo>
                    <a:cubicBezTo>
                      <a:pt x="39" y="71"/>
                      <a:pt x="50" y="84"/>
                      <a:pt x="57" y="91"/>
                    </a:cubicBezTo>
                    <a:cubicBezTo>
                      <a:pt x="50" y="95"/>
                      <a:pt x="43" y="100"/>
                      <a:pt x="36" y="105"/>
                    </a:cubicBezTo>
                    <a:cubicBezTo>
                      <a:pt x="27" y="112"/>
                      <a:pt x="11" y="120"/>
                      <a:pt x="6" y="130"/>
                    </a:cubicBezTo>
                    <a:cubicBezTo>
                      <a:pt x="0" y="135"/>
                      <a:pt x="4" y="146"/>
                      <a:pt x="6" y="151"/>
                    </a:cubicBezTo>
                    <a:cubicBezTo>
                      <a:pt x="10" y="168"/>
                      <a:pt x="18" y="184"/>
                      <a:pt x="25" y="200"/>
                    </a:cubicBezTo>
                    <a:cubicBezTo>
                      <a:pt x="40" y="235"/>
                      <a:pt x="54" y="273"/>
                      <a:pt x="73" y="306"/>
                    </a:cubicBezTo>
                    <a:cubicBezTo>
                      <a:pt x="72" y="308"/>
                      <a:pt x="75" y="310"/>
                      <a:pt x="77" y="309"/>
                    </a:cubicBezTo>
                    <a:cubicBezTo>
                      <a:pt x="87" y="297"/>
                      <a:pt x="99" y="298"/>
                      <a:pt x="113" y="293"/>
                    </a:cubicBezTo>
                    <a:cubicBezTo>
                      <a:pt x="114" y="293"/>
                      <a:pt x="115" y="292"/>
                      <a:pt x="115" y="291"/>
                    </a:cubicBezTo>
                    <a:cubicBezTo>
                      <a:pt x="115" y="291"/>
                      <a:pt x="115" y="291"/>
                      <a:pt x="115" y="291"/>
                    </a:cubicBezTo>
                    <a:cubicBezTo>
                      <a:pt x="132" y="283"/>
                      <a:pt x="144" y="269"/>
                      <a:pt x="157" y="257"/>
                    </a:cubicBezTo>
                    <a:cubicBezTo>
                      <a:pt x="174" y="243"/>
                      <a:pt x="191" y="230"/>
                      <a:pt x="209" y="217"/>
                    </a:cubicBezTo>
                    <a:cubicBezTo>
                      <a:pt x="240" y="194"/>
                      <a:pt x="272" y="171"/>
                      <a:pt x="298" y="141"/>
                    </a:cubicBezTo>
                    <a:cubicBezTo>
                      <a:pt x="300" y="140"/>
                      <a:pt x="299" y="138"/>
                      <a:pt x="298" y="137"/>
                    </a:cubicBezTo>
                    <a:close/>
                    <a:moveTo>
                      <a:pt x="52" y="56"/>
                    </a:moveTo>
                    <a:cubicBezTo>
                      <a:pt x="58" y="47"/>
                      <a:pt x="70" y="41"/>
                      <a:pt x="78" y="35"/>
                    </a:cubicBezTo>
                    <a:cubicBezTo>
                      <a:pt x="85" y="31"/>
                      <a:pt x="94" y="22"/>
                      <a:pt x="101" y="20"/>
                    </a:cubicBezTo>
                    <a:cubicBezTo>
                      <a:pt x="114" y="17"/>
                      <a:pt x="123" y="31"/>
                      <a:pt x="130" y="40"/>
                    </a:cubicBezTo>
                    <a:cubicBezTo>
                      <a:pt x="128" y="41"/>
                      <a:pt x="126" y="42"/>
                      <a:pt x="124" y="44"/>
                    </a:cubicBezTo>
                    <a:cubicBezTo>
                      <a:pt x="119" y="37"/>
                      <a:pt x="111" y="27"/>
                      <a:pt x="102" y="28"/>
                    </a:cubicBezTo>
                    <a:cubicBezTo>
                      <a:pt x="92" y="30"/>
                      <a:pt x="82" y="40"/>
                      <a:pt x="74" y="45"/>
                    </a:cubicBezTo>
                    <a:cubicBezTo>
                      <a:pt x="59" y="55"/>
                      <a:pt x="52" y="68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6" y="84"/>
                      <a:pt x="63" y="86"/>
                      <a:pt x="60" y="88"/>
                    </a:cubicBezTo>
                    <a:cubicBezTo>
                      <a:pt x="55" y="79"/>
                      <a:pt x="44" y="66"/>
                      <a:pt x="52" y="56"/>
                    </a:cubicBezTo>
                    <a:close/>
                    <a:moveTo>
                      <a:pt x="120" y="47"/>
                    </a:moveTo>
                    <a:cubicBezTo>
                      <a:pt x="107" y="55"/>
                      <a:pt x="95" y="63"/>
                      <a:pt x="83" y="72"/>
                    </a:cubicBezTo>
                    <a:cubicBezTo>
                      <a:pt x="79" y="74"/>
                      <a:pt x="75" y="77"/>
                      <a:pt x="72" y="80"/>
                    </a:cubicBezTo>
                    <a:cubicBezTo>
                      <a:pt x="71" y="80"/>
                      <a:pt x="71" y="80"/>
                      <a:pt x="71" y="79"/>
                    </a:cubicBezTo>
                    <a:cubicBezTo>
                      <a:pt x="70" y="77"/>
                      <a:pt x="68" y="75"/>
                      <a:pt x="67" y="73"/>
                    </a:cubicBezTo>
                    <a:cubicBezTo>
                      <a:pt x="65" y="69"/>
                      <a:pt x="65" y="60"/>
                      <a:pt x="68" y="56"/>
                    </a:cubicBezTo>
                    <a:cubicBezTo>
                      <a:pt x="71" y="52"/>
                      <a:pt x="80" y="47"/>
                      <a:pt x="84" y="45"/>
                    </a:cubicBezTo>
                    <a:cubicBezTo>
                      <a:pt x="90" y="40"/>
                      <a:pt x="95" y="36"/>
                      <a:pt x="103" y="36"/>
                    </a:cubicBezTo>
                    <a:cubicBezTo>
                      <a:pt x="111" y="36"/>
                      <a:pt x="114" y="41"/>
                      <a:pt x="120" y="47"/>
                    </a:cubicBezTo>
                    <a:close/>
                    <a:moveTo>
                      <a:pt x="51" y="102"/>
                    </a:moveTo>
                    <a:cubicBezTo>
                      <a:pt x="66" y="91"/>
                      <a:pt x="81" y="81"/>
                      <a:pt x="96" y="70"/>
                    </a:cubicBezTo>
                    <a:cubicBezTo>
                      <a:pt x="125" y="50"/>
                      <a:pt x="155" y="30"/>
                      <a:pt x="185" y="11"/>
                    </a:cubicBezTo>
                    <a:cubicBezTo>
                      <a:pt x="185" y="11"/>
                      <a:pt x="186" y="10"/>
                      <a:pt x="186" y="10"/>
                    </a:cubicBezTo>
                    <a:cubicBezTo>
                      <a:pt x="201" y="10"/>
                      <a:pt x="218" y="29"/>
                      <a:pt x="228" y="39"/>
                    </a:cubicBezTo>
                    <a:cubicBezTo>
                      <a:pt x="232" y="43"/>
                      <a:pt x="253" y="72"/>
                      <a:pt x="256" y="71"/>
                    </a:cubicBezTo>
                    <a:cubicBezTo>
                      <a:pt x="255" y="71"/>
                      <a:pt x="255" y="72"/>
                      <a:pt x="254" y="72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0" y="87"/>
                      <a:pt x="207" y="106"/>
                      <a:pt x="187" y="126"/>
                    </a:cubicBezTo>
                    <a:cubicBezTo>
                      <a:pt x="178" y="117"/>
                      <a:pt x="168" y="112"/>
                      <a:pt x="157" y="123"/>
                    </a:cubicBezTo>
                    <a:cubicBezTo>
                      <a:pt x="151" y="128"/>
                      <a:pt x="141" y="131"/>
                      <a:pt x="136" y="138"/>
                    </a:cubicBezTo>
                    <a:cubicBezTo>
                      <a:pt x="135" y="141"/>
                      <a:pt x="134" y="144"/>
                      <a:pt x="134" y="146"/>
                    </a:cubicBezTo>
                    <a:cubicBezTo>
                      <a:pt x="134" y="147"/>
                      <a:pt x="133" y="148"/>
                      <a:pt x="134" y="148"/>
                    </a:cubicBezTo>
                    <a:cubicBezTo>
                      <a:pt x="136" y="152"/>
                      <a:pt x="138" y="155"/>
                      <a:pt x="140" y="158"/>
                    </a:cubicBezTo>
                    <a:cubicBezTo>
                      <a:pt x="116" y="176"/>
                      <a:pt x="92" y="194"/>
                      <a:pt x="69" y="214"/>
                    </a:cubicBezTo>
                    <a:cubicBezTo>
                      <a:pt x="68" y="212"/>
                      <a:pt x="66" y="209"/>
                      <a:pt x="65" y="207"/>
                    </a:cubicBezTo>
                    <a:cubicBezTo>
                      <a:pt x="78" y="194"/>
                      <a:pt x="92" y="182"/>
                      <a:pt x="105" y="170"/>
                    </a:cubicBezTo>
                    <a:cubicBezTo>
                      <a:pt x="106" y="170"/>
                      <a:pt x="105" y="169"/>
                      <a:pt x="105" y="169"/>
                    </a:cubicBezTo>
                    <a:cubicBezTo>
                      <a:pt x="90" y="181"/>
                      <a:pt x="77" y="193"/>
                      <a:pt x="64" y="206"/>
                    </a:cubicBezTo>
                    <a:cubicBezTo>
                      <a:pt x="63" y="204"/>
                      <a:pt x="61" y="202"/>
                      <a:pt x="60" y="199"/>
                    </a:cubicBezTo>
                    <a:cubicBezTo>
                      <a:pt x="67" y="195"/>
                      <a:pt x="73" y="190"/>
                      <a:pt x="79" y="184"/>
                    </a:cubicBezTo>
                    <a:cubicBezTo>
                      <a:pt x="80" y="183"/>
                      <a:pt x="79" y="182"/>
                      <a:pt x="78" y="183"/>
                    </a:cubicBezTo>
                    <a:cubicBezTo>
                      <a:pt x="72" y="189"/>
                      <a:pt x="66" y="194"/>
                      <a:pt x="59" y="198"/>
                    </a:cubicBezTo>
                    <a:cubicBezTo>
                      <a:pt x="58" y="196"/>
                      <a:pt x="56" y="194"/>
                      <a:pt x="55" y="191"/>
                    </a:cubicBezTo>
                    <a:cubicBezTo>
                      <a:pt x="67" y="182"/>
                      <a:pt x="78" y="172"/>
                      <a:pt x="89" y="162"/>
                    </a:cubicBezTo>
                    <a:cubicBezTo>
                      <a:pt x="90" y="161"/>
                      <a:pt x="89" y="160"/>
                      <a:pt x="88" y="161"/>
                    </a:cubicBezTo>
                    <a:cubicBezTo>
                      <a:pt x="77" y="171"/>
                      <a:pt x="65" y="180"/>
                      <a:pt x="54" y="190"/>
                    </a:cubicBezTo>
                    <a:cubicBezTo>
                      <a:pt x="53" y="189"/>
                      <a:pt x="53" y="188"/>
                      <a:pt x="52" y="186"/>
                    </a:cubicBezTo>
                    <a:cubicBezTo>
                      <a:pt x="51" y="185"/>
                      <a:pt x="50" y="184"/>
                      <a:pt x="50" y="183"/>
                    </a:cubicBezTo>
                    <a:cubicBezTo>
                      <a:pt x="57" y="178"/>
                      <a:pt x="64" y="172"/>
                      <a:pt x="71" y="166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63" y="171"/>
                      <a:pt x="56" y="176"/>
                      <a:pt x="49" y="182"/>
                    </a:cubicBezTo>
                    <a:cubicBezTo>
                      <a:pt x="47" y="179"/>
                      <a:pt x="46" y="177"/>
                      <a:pt x="44" y="174"/>
                    </a:cubicBezTo>
                    <a:cubicBezTo>
                      <a:pt x="59" y="163"/>
                      <a:pt x="72" y="152"/>
                      <a:pt x="85" y="139"/>
                    </a:cubicBezTo>
                    <a:cubicBezTo>
                      <a:pt x="86" y="138"/>
                      <a:pt x="85" y="138"/>
                      <a:pt x="84" y="138"/>
                    </a:cubicBezTo>
                    <a:cubicBezTo>
                      <a:pt x="71" y="150"/>
                      <a:pt x="57" y="162"/>
                      <a:pt x="43" y="173"/>
                    </a:cubicBezTo>
                    <a:cubicBezTo>
                      <a:pt x="42" y="171"/>
                      <a:pt x="40" y="168"/>
                      <a:pt x="39" y="166"/>
                    </a:cubicBezTo>
                    <a:cubicBezTo>
                      <a:pt x="46" y="160"/>
                      <a:pt x="53" y="154"/>
                      <a:pt x="60" y="148"/>
                    </a:cubicBezTo>
                    <a:cubicBezTo>
                      <a:pt x="60" y="148"/>
                      <a:pt x="59" y="147"/>
                      <a:pt x="59" y="147"/>
                    </a:cubicBezTo>
                    <a:cubicBezTo>
                      <a:pt x="52" y="153"/>
                      <a:pt x="45" y="159"/>
                      <a:pt x="38" y="165"/>
                    </a:cubicBezTo>
                    <a:cubicBezTo>
                      <a:pt x="37" y="163"/>
                      <a:pt x="36" y="161"/>
                      <a:pt x="34" y="159"/>
                    </a:cubicBezTo>
                    <a:cubicBezTo>
                      <a:pt x="46" y="149"/>
                      <a:pt x="58" y="140"/>
                      <a:pt x="69" y="130"/>
                    </a:cubicBezTo>
                    <a:cubicBezTo>
                      <a:pt x="70" y="129"/>
                      <a:pt x="69" y="128"/>
                      <a:pt x="68" y="129"/>
                    </a:cubicBezTo>
                    <a:cubicBezTo>
                      <a:pt x="56" y="138"/>
                      <a:pt x="45" y="147"/>
                      <a:pt x="34" y="157"/>
                    </a:cubicBezTo>
                    <a:cubicBezTo>
                      <a:pt x="32" y="155"/>
                      <a:pt x="31" y="153"/>
                      <a:pt x="29" y="151"/>
                    </a:cubicBezTo>
                    <a:cubicBezTo>
                      <a:pt x="47" y="137"/>
                      <a:pt x="66" y="123"/>
                      <a:pt x="81" y="107"/>
                    </a:cubicBezTo>
                    <a:cubicBezTo>
                      <a:pt x="82" y="106"/>
                      <a:pt x="81" y="105"/>
                      <a:pt x="81" y="106"/>
                    </a:cubicBezTo>
                    <a:cubicBezTo>
                      <a:pt x="62" y="119"/>
                      <a:pt x="45" y="135"/>
                      <a:pt x="29" y="150"/>
                    </a:cubicBezTo>
                    <a:cubicBezTo>
                      <a:pt x="27" y="147"/>
                      <a:pt x="26" y="145"/>
                      <a:pt x="24" y="142"/>
                    </a:cubicBezTo>
                    <a:cubicBezTo>
                      <a:pt x="29" y="138"/>
                      <a:pt x="33" y="134"/>
                      <a:pt x="38" y="130"/>
                    </a:cubicBezTo>
                    <a:cubicBezTo>
                      <a:pt x="43" y="126"/>
                      <a:pt x="49" y="123"/>
                      <a:pt x="54" y="118"/>
                    </a:cubicBezTo>
                    <a:cubicBezTo>
                      <a:pt x="55" y="118"/>
                      <a:pt x="54" y="117"/>
                      <a:pt x="53" y="117"/>
                    </a:cubicBezTo>
                    <a:cubicBezTo>
                      <a:pt x="42" y="123"/>
                      <a:pt x="32" y="132"/>
                      <a:pt x="23" y="141"/>
                    </a:cubicBezTo>
                    <a:cubicBezTo>
                      <a:pt x="23" y="140"/>
                      <a:pt x="22" y="140"/>
                      <a:pt x="22" y="139"/>
                    </a:cubicBezTo>
                    <a:cubicBezTo>
                      <a:pt x="20" y="137"/>
                      <a:pt x="19" y="135"/>
                      <a:pt x="18" y="134"/>
                    </a:cubicBezTo>
                    <a:cubicBezTo>
                      <a:pt x="37" y="125"/>
                      <a:pt x="55" y="109"/>
                      <a:pt x="70" y="95"/>
                    </a:cubicBezTo>
                    <a:cubicBezTo>
                      <a:pt x="71" y="94"/>
                      <a:pt x="70" y="93"/>
                      <a:pt x="70" y="94"/>
                    </a:cubicBezTo>
                    <a:cubicBezTo>
                      <a:pt x="52" y="107"/>
                      <a:pt x="37" y="123"/>
                      <a:pt x="17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6" y="131"/>
                      <a:pt x="14" y="130"/>
                      <a:pt x="13" y="130"/>
                    </a:cubicBezTo>
                    <a:cubicBezTo>
                      <a:pt x="24" y="119"/>
                      <a:pt x="39" y="111"/>
                      <a:pt x="51" y="102"/>
                    </a:cubicBezTo>
                    <a:close/>
                    <a:moveTo>
                      <a:pt x="190" y="139"/>
                    </a:moveTo>
                    <a:cubicBezTo>
                      <a:pt x="191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1"/>
                    </a:cubicBezTo>
                    <a:cubicBezTo>
                      <a:pt x="190" y="148"/>
                      <a:pt x="182" y="154"/>
                      <a:pt x="176" y="158"/>
                    </a:cubicBezTo>
                    <a:cubicBezTo>
                      <a:pt x="172" y="162"/>
                      <a:pt x="165" y="168"/>
                      <a:pt x="159" y="169"/>
                    </a:cubicBezTo>
                    <a:cubicBezTo>
                      <a:pt x="158" y="169"/>
                      <a:pt x="158" y="168"/>
                      <a:pt x="157" y="168"/>
                    </a:cubicBezTo>
                    <a:cubicBezTo>
                      <a:pt x="156" y="167"/>
                      <a:pt x="155" y="167"/>
                      <a:pt x="154" y="167"/>
                    </a:cubicBezTo>
                    <a:cubicBezTo>
                      <a:pt x="153" y="163"/>
                      <a:pt x="149" y="160"/>
                      <a:pt x="146" y="157"/>
                    </a:cubicBezTo>
                    <a:cubicBezTo>
                      <a:pt x="143" y="154"/>
                      <a:pt x="141" y="151"/>
                      <a:pt x="138" y="148"/>
                    </a:cubicBezTo>
                    <a:cubicBezTo>
                      <a:pt x="138" y="138"/>
                      <a:pt x="153" y="134"/>
                      <a:pt x="158" y="128"/>
                    </a:cubicBezTo>
                    <a:cubicBezTo>
                      <a:pt x="164" y="123"/>
                      <a:pt x="168" y="119"/>
                      <a:pt x="176" y="124"/>
                    </a:cubicBezTo>
                    <a:cubicBezTo>
                      <a:pt x="182" y="128"/>
                      <a:pt x="186" y="134"/>
                      <a:pt x="190" y="139"/>
                    </a:cubicBezTo>
                    <a:close/>
                    <a:moveTo>
                      <a:pt x="11" y="140"/>
                    </a:moveTo>
                    <a:cubicBezTo>
                      <a:pt x="13" y="135"/>
                      <a:pt x="14" y="135"/>
                      <a:pt x="16" y="140"/>
                    </a:cubicBezTo>
                    <a:cubicBezTo>
                      <a:pt x="14" y="144"/>
                      <a:pt x="12" y="149"/>
                      <a:pt x="11" y="154"/>
                    </a:cubicBezTo>
                    <a:cubicBezTo>
                      <a:pt x="10" y="148"/>
                      <a:pt x="10" y="144"/>
                      <a:pt x="11" y="140"/>
                    </a:cubicBezTo>
                    <a:close/>
                    <a:moveTo>
                      <a:pt x="12" y="156"/>
                    </a:moveTo>
                    <a:cubicBezTo>
                      <a:pt x="13" y="151"/>
                      <a:pt x="15" y="146"/>
                      <a:pt x="17" y="142"/>
                    </a:cubicBezTo>
                    <a:cubicBezTo>
                      <a:pt x="18" y="142"/>
                      <a:pt x="18" y="143"/>
                      <a:pt x="18" y="144"/>
                    </a:cubicBezTo>
                    <a:cubicBezTo>
                      <a:pt x="20" y="146"/>
                      <a:pt x="21" y="148"/>
                      <a:pt x="22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4"/>
                      <a:pt x="20" y="156"/>
                      <a:pt x="19" y="159"/>
                    </a:cubicBezTo>
                    <a:cubicBezTo>
                      <a:pt x="18" y="162"/>
                      <a:pt x="16" y="164"/>
                      <a:pt x="16" y="166"/>
                    </a:cubicBezTo>
                    <a:cubicBezTo>
                      <a:pt x="15" y="163"/>
                      <a:pt x="13" y="159"/>
                      <a:pt x="12" y="156"/>
                    </a:cubicBezTo>
                    <a:close/>
                    <a:moveTo>
                      <a:pt x="16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7" y="167"/>
                      <a:pt x="16" y="167"/>
                      <a:pt x="1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8" y="166"/>
                      <a:pt x="18" y="165"/>
                      <a:pt x="18" y="165"/>
                    </a:cubicBezTo>
                    <a:cubicBezTo>
                      <a:pt x="19" y="163"/>
                      <a:pt x="20" y="162"/>
                      <a:pt x="20" y="160"/>
                    </a:cubicBezTo>
                    <a:cubicBezTo>
                      <a:pt x="21" y="158"/>
                      <a:pt x="23" y="155"/>
                      <a:pt x="24" y="153"/>
                    </a:cubicBezTo>
                    <a:cubicBezTo>
                      <a:pt x="24" y="153"/>
                      <a:pt x="24" y="154"/>
                      <a:pt x="24" y="154"/>
                    </a:cubicBezTo>
                    <a:cubicBezTo>
                      <a:pt x="25" y="15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6" y="162"/>
                      <a:pt x="24" y="165"/>
                      <a:pt x="23" y="168"/>
                    </a:cubicBezTo>
                    <a:cubicBezTo>
                      <a:pt x="22" y="171"/>
                      <a:pt x="21" y="174"/>
                      <a:pt x="21" y="177"/>
                    </a:cubicBezTo>
                    <a:cubicBezTo>
                      <a:pt x="19" y="174"/>
                      <a:pt x="18" y="171"/>
                      <a:pt x="16" y="167"/>
                    </a:cubicBezTo>
                    <a:close/>
                    <a:moveTo>
                      <a:pt x="27" y="190"/>
                    </a:moveTo>
                    <a:cubicBezTo>
                      <a:pt x="26" y="189"/>
                      <a:pt x="26" y="187"/>
                      <a:pt x="25" y="186"/>
                    </a:cubicBezTo>
                    <a:cubicBezTo>
                      <a:pt x="25" y="184"/>
                      <a:pt x="23" y="181"/>
                      <a:pt x="21" y="178"/>
                    </a:cubicBezTo>
                    <a:cubicBezTo>
                      <a:pt x="21" y="178"/>
                      <a:pt x="21" y="178"/>
                      <a:pt x="21" y="177"/>
                    </a:cubicBezTo>
                    <a:cubicBezTo>
                      <a:pt x="23" y="175"/>
                      <a:pt x="24" y="172"/>
                      <a:pt x="25" y="169"/>
                    </a:cubicBezTo>
                    <a:cubicBezTo>
                      <a:pt x="26" y="166"/>
                      <a:pt x="27" y="163"/>
                      <a:pt x="28" y="161"/>
                    </a:cubicBezTo>
                    <a:cubicBezTo>
                      <a:pt x="30" y="163"/>
                      <a:pt x="32" y="166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4"/>
                      <a:pt x="31" y="178"/>
                      <a:pt x="29" y="182"/>
                    </a:cubicBezTo>
                    <a:cubicBezTo>
                      <a:pt x="29" y="184"/>
                      <a:pt x="28" y="186"/>
                      <a:pt x="27" y="188"/>
                    </a:cubicBezTo>
                    <a:cubicBezTo>
                      <a:pt x="27" y="188"/>
                      <a:pt x="27" y="189"/>
                      <a:pt x="27" y="190"/>
                    </a:cubicBezTo>
                    <a:close/>
                    <a:moveTo>
                      <a:pt x="28" y="192"/>
                    </a:moveTo>
                    <a:cubicBezTo>
                      <a:pt x="29" y="190"/>
                      <a:pt x="30" y="186"/>
                      <a:pt x="31" y="184"/>
                    </a:cubicBezTo>
                    <a:cubicBezTo>
                      <a:pt x="33" y="180"/>
                      <a:pt x="34" y="176"/>
                      <a:pt x="35" y="172"/>
                    </a:cubicBezTo>
                    <a:cubicBezTo>
                      <a:pt x="36" y="173"/>
                      <a:pt x="36" y="173"/>
                      <a:pt x="37" y="174"/>
                    </a:cubicBezTo>
                    <a:cubicBezTo>
                      <a:pt x="38" y="177"/>
                      <a:pt x="40" y="179"/>
                      <a:pt x="41" y="181"/>
                    </a:cubicBezTo>
                    <a:cubicBezTo>
                      <a:pt x="39" y="189"/>
                      <a:pt x="36" y="197"/>
                      <a:pt x="33" y="204"/>
                    </a:cubicBezTo>
                    <a:cubicBezTo>
                      <a:pt x="31" y="200"/>
                      <a:pt x="30" y="196"/>
                      <a:pt x="28" y="192"/>
                    </a:cubicBezTo>
                    <a:close/>
                    <a:moveTo>
                      <a:pt x="34" y="206"/>
                    </a:moveTo>
                    <a:cubicBezTo>
                      <a:pt x="37" y="198"/>
                      <a:pt x="40" y="191"/>
                      <a:pt x="43" y="183"/>
                    </a:cubicBezTo>
                    <a:cubicBezTo>
                      <a:pt x="45" y="187"/>
                      <a:pt x="47" y="190"/>
                      <a:pt x="49" y="193"/>
                    </a:cubicBezTo>
                    <a:cubicBezTo>
                      <a:pt x="46" y="202"/>
                      <a:pt x="42" y="211"/>
                      <a:pt x="40" y="220"/>
                    </a:cubicBezTo>
                    <a:cubicBezTo>
                      <a:pt x="38" y="215"/>
                      <a:pt x="36" y="210"/>
                      <a:pt x="34" y="206"/>
                    </a:cubicBezTo>
                    <a:close/>
                    <a:moveTo>
                      <a:pt x="44" y="230"/>
                    </a:moveTo>
                    <a:cubicBezTo>
                      <a:pt x="43" y="227"/>
                      <a:pt x="42" y="225"/>
                      <a:pt x="41" y="223"/>
                    </a:cubicBezTo>
                    <a:cubicBezTo>
                      <a:pt x="45" y="215"/>
                      <a:pt x="48" y="205"/>
                      <a:pt x="51" y="196"/>
                    </a:cubicBezTo>
                    <a:cubicBezTo>
                      <a:pt x="52" y="198"/>
                      <a:pt x="53" y="200"/>
                      <a:pt x="55" y="203"/>
                    </a:cubicBezTo>
                    <a:cubicBezTo>
                      <a:pt x="50" y="212"/>
                      <a:pt x="47" y="223"/>
                      <a:pt x="46" y="234"/>
                    </a:cubicBezTo>
                    <a:cubicBezTo>
                      <a:pt x="45" y="232"/>
                      <a:pt x="45" y="231"/>
                      <a:pt x="44" y="230"/>
                    </a:cubicBezTo>
                    <a:close/>
                    <a:moveTo>
                      <a:pt x="47" y="236"/>
                    </a:moveTo>
                    <a:cubicBezTo>
                      <a:pt x="49" y="225"/>
                      <a:pt x="52" y="215"/>
                      <a:pt x="56" y="205"/>
                    </a:cubicBezTo>
                    <a:cubicBezTo>
                      <a:pt x="58" y="207"/>
                      <a:pt x="59" y="209"/>
                      <a:pt x="61" y="212"/>
                    </a:cubicBezTo>
                    <a:cubicBezTo>
                      <a:pt x="61" y="213"/>
                      <a:pt x="62" y="214"/>
                      <a:pt x="63" y="215"/>
                    </a:cubicBezTo>
                    <a:cubicBezTo>
                      <a:pt x="62" y="215"/>
                      <a:pt x="62" y="215"/>
                      <a:pt x="62" y="216"/>
                    </a:cubicBezTo>
                    <a:cubicBezTo>
                      <a:pt x="58" y="226"/>
                      <a:pt x="55" y="236"/>
                      <a:pt x="51" y="247"/>
                    </a:cubicBezTo>
                    <a:cubicBezTo>
                      <a:pt x="50" y="243"/>
                      <a:pt x="48" y="240"/>
                      <a:pt x="47" y="236"/>
                    </a:cubicBezTo>
                    <a:close/>
                    <a:moveTo>
                      <a:pt x="52" y="249"/>
                    </a:moveTo>
                    <a:cubicBezTo>
                      <a:pt x="56" y="238"/>
                      <a:pt x="60" y="228"/>
                      <a:pt x="64" y="217"/>
                    </a:cubicBezTo>
                    <a:cubicBezTo>
                      <a:pt x="66" y="221"/>
                      <a:pt x="68" y="224"/>
                      <a:pt x="71" y="228"/>
                    </a:cubicBezTo>
                    <a:cubicBezTo>
                      <a:pt x="70" y="228"/>
                      <a:pt x="70" y="228"/>
                      <a:pt x="70" y="228"/>
                    </a:cubicBezTo>
                    <a:cubicBezTo>
                      <a:pt x="65" y="238"/>
                      <a:pt x="60" y="250"/>
                      <a:pt x="58" y="262"/>
                    </a:cubicBezTo>
                    <a:cubicBezTo>
                      <a:pt x="56" y="257"/>
                      <a:pt x="54" y="253"/>
                      <a:pt x="52" y="249"/>
                    </a:cubicBezTo>
                    <a:close/>
                    <a:moveTo>
                      <a:pt x="58" y="263"/>
                    </a:moveTo>
                    <a:cubicBezTo>
                      <a:pt x="63" y="252"/>
                      <a:pt x="67" y="241"/>
                      <a:pt x="72" y="230"/>
                    </a:cubicBezTo>
                    <a:cubicBezTo>
                      <a:pt x="74" y="233"/>
                      <a:pt x="76" y="236"/>
                      <a:pt x="77" y="239"/>
                    </a:cubicBezTo>
                    <a:cubicBezTo>
                      <a:pt x="72" y="251"/>
                      <a:pt x="68" y="263"/>
                      <a:pt x="64" y="275"/>
                    </a:cubicBezTo>
                    <a:cubicBezTo>
                      <a:pt x="62" y="271"/>
                      <a:pt x="60" y="267"/>
                      <a:pt x="58" y="263"/>
                    </a:cubicBezTo>
                    <a:close/>
                    <a:moveTo>
                      <a:pt x="77" y="300"/>
                    </a:moveTo>
                    <a:cubicBezTo>
                      <a:pt x="76" y="301"/>
                      <a:pt x="75" y="302"/>
                      <a:pt x="74" y="303"/>
                    </a:cubicBezTo>
                    <a:cubicBezTo>
                      <a:pt x="71" y="294"/>
                      <a:pt x="68" y="285"/>
                      <a:pt x="64" y="276"/>
                    </a:cubicBezTo>
                    <a:cubicBezTo>
                      <a:pt x="64" y="276"/>
                      <a:pt x="65" y="276"/>
                      <a:pt x="65" y="276"/>
                    </a:cubicBezTo>
                    <a:cubicBezTo>
                      <a:pt x="67" y="270"/>
                      <a:pt x="70" y="264"/>
                      <a:pt x="72" y="258"/>
                    </a:cubicBezTo>
                    <a:cubicBezTo>
                      <a:pt x="73" y="255"/>
                      <a:pt x="75" y="252"/>
                      <a:pt x="76" y="249"/>
                    </a:cubicBezTo>
                    <a:cubicBezTo>
                      <a:pt x="77" y="247"/>
                      <a:pt x="77" y="245"/>
                      <a:pt x="78" y="244"/>
                    </a:cubicBezTo>
                    <a:cubicBezTo>
                      <a:pt x="79" y="243"/>
                      <a:pt x="79" y="242"/>
                      <a:pt x="79" y="241"/>
                    </a:cubicBezTo>
                    <a:cubicBezTo>
                      <a:pt x="81" y="244"/>
                      <a:pt x="83" y="248"/>
                      <a:pt x="85" y="251"/>
                    </a:cubicBezTo>
                    <a:cubicBezTo>
                      <a:pt x="79" y="263"/>
                      <a:pt x="75" y="276"/>
                      <a:pt x="70" y="288"/>
                    </a:cubicBezTo>
                    <a:cubicBezTo>
                      <a:pt x="70" y="289"/>
                      <a:pt x="71" y="289"/>
                      <a:pt x="71" y="288"/>
                    </a:cubicBezTo>
                    <a:cubicBezTo>
                      <a:pt x="76" y="277"/>
                      <a:pt x="82" y="265"/>
                      <a:pt x="86" y="253"/>
                    </a:cubicBezTo>
                    <a:cubicBezTo>
                      <a:pt x="89" y="257"/>
                      <a:pt x="91" y="260"/>
                      <a:pt x="94" y="264"/>
                    </a:cubicBezTo>
                    <a:cubicBezTo>
                      <a:pt x="87" y="275"/>
                      <a:pt x="82" y="288"/>
                      <a:pt x="77" y="300"/>
                    </a:cubicBezTo>
                    <a:close/>
                    <a:moveTo>
                      <a:pt x="81" y="297"/>
                    </a:moveTo>
                    <a:cubicBezTo>
                      <a:pt x="87" y="287"/>
                      <a:pt x="91" y="276"/>
                      <a:pt x="95" y="266"/>
                    </a:cubicBezTo>
                    <a:cubicBezTo>
                      <a:pt x="97" y="270"/>
                      <a:pt x="99" y="273"/>
                      <a:pt x="101" y="276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98" y="281"/>
                      <a:pt x="96" y="286"/>
                      <a:pt x="94" y="290"/>
                    </a:cubicBezTo>
                    <a:cubicBezTo>
                      <a:pt x="89" y="292"/>
                      <a:pt x="85" y="294"/>
                      <a:pt x="81" y="297"/>
                    </a:cubicBezTo>
                    <a:close/>
                    <a:moveTo>
                      <a:pt x="96" y="290"/>
                    </a:moveTo>
                    <a:cubicBezTo>
                      <a:pt x="98" y="286"/>
                      <a:pt x="100" y="282"/>
                      <a:pt x="102" y="278"/>
                    </a:cubicBezTo>
                    <a:cubicBezTo>
                      <a:pt x="104" y="281"/>
                      <a:pt x="107" y="285"/>
                      <a:pt x="109" y="288"/>
                    </a:cubicBezTo>
                    <a:cubicBezTo>
                      <a:pt x="105" y="288"/>
                      <a:pt x="100" y="289"/>
                      <a:pt x="96" y="290"/>
                    </a:cubicBezTo>
                    <a:close/>
                    <a:moveTo>
                      <a:pt x="202" y="214"/>
                    </a:moveTo>
                    <a:cubicBezTo>
                      <a:pt x="188" y="224"/>
                      <a:pt x="174" y="235"/>
                      <a:pt x="161" y="246"/>
                    </a:cubicBezTo>
                    <a:cubicBezTo>
                      <a:pt x="145" y="259"/>
                      <a:pt x="131" y="274"/>
                      <a:pt x="114" y="286"/>
                    </a:cubicBezTo>
                    <a:cubicBezTo>
                      <a:pt x="113" y="285"/>
                      <a:pt x="112" y="283"/>
                      <a:pt x="111" y="281"/>
                    </a:cubicBezTo>
                    <a:cubicBezTo>
                      <a:pt x="129" y="267"/>
                      <a:pt x="146" y="252"/>
                      <a:pt x="162" y="236"/>
                    </a:cubicBezTo>
                    <a:cubicBezTo>
                      <a:pt x="163" y="235"/>
                      <a:pt x="162" y="234"/>
                      <a:pt x="161" y="235"/>
                    </a:cubicBezTo>
                    <a:cubicBezTo>
                      <a:pt x="144" y="250"/>
                      <a:pt x="127" y="265"/>
                      <a:pt x="111" y="280"/>
                    </a:cubicBezTo>
                    <a:cubicBezTo>
                      <a:pt x="109" y="277"/>
                      <a:pt x="107" y="275"/>
                      <a:pt x="105" y="272"/>
                    </a:cubicBezTo>
                    <a:cubicBezTo>
                      <a:pt x="115" y="263"/>
                      <a:pt x="124" y="255"/>
                      <a:pt x="134" y="247"/>
                    </a:cubicBezTo>
                    <a:cubicBezTo>
                      <a:pt x="135" y="247"/>
                      <a:pt x="134" y="246"/>
                      <a:pt x="133" y="246"/>
                    </a:cubicBezTo>
                    <a:cubicBezTo>
                      <a:pt x="123" y="254"/>
                      <a:pt x="114" y="262"/>
                      <a:pt x="105" y="271"/>
                    </a:cubicBezTo>
                    <a:cubicBezTo>
                      <a:pt x="103" y="267"/>
                      <a:pt x="101" y="264"/>
                      <a:pt x="99" y="261"/>
                    </a:cubicBezTo>
                    <a:cubicBezTo>
                      <a:pt x="107" y="253"/>
                      <a:pt x="117" y="246"/>
                      <a:pt x="126" y="239"/>
                    </a:cubicBezTo>
                    <a:cubicBezTo>
                      <a:pt x="127" y="239"/>
                      <a:pt x="126" y="238"/>
                      <a:pt x="126" y="239"/>
                    </a:cubicBezTo>
                    <a:cubicBezTo>
                      <a:pt x="116" y="245"/>
                      <a:pt x="107" y="252"/>
                      <a:pt x="98" y="260"/>
                    </a:cubicBezTo>
                    <a:cubicBezTo>
                      <a:pt x="96" y="256"/>
                      <a:pt x="93" y="252"/>
                      <a:pt x="91" y="248"/>
                    </a:cubicBezTo>
                    <a:cubicBezTo>
                      <a:pt x="103" y="239"/>
                      <a:pt x="115" y="230"/>
                      <a:pt x="127" y="220"/>
                    </a:cubicBezTo>
                    <a:cubicBezTo>
                      <a:pt x="127" y="220"/>
                      <a:pt x="126" y="219"/>
                      <a:pt x="126" y="219"/>
                    </a:cubicBezTo>
                    <a:cubicBezTo>
                      <a:pt x="114" y="228"/>
                      <a:pt x="102" y="238"/>
                      <a:pt x="90" y="247"/>
                    </a:cubicBezTo>
                    <a:cubicBezTo>
                      <a:pt x="88" y="244"/>
                      <a:pt x="86" y="240"/>
                      <a:pt x="83" y="236"/>
                    </a:cubicBezTo>
                    <a:cubicBezTo>
                      <a:pt x="93" y="230"/>
                      <a:pt x="103" y="223"/>
                      <a:pt x="111" y="215"/>
                    </a:cubicBezTo>
                    <a:cubicBezTo>
                      <a:pt x="112" y="215"/>
                      <a:pt x="111" y="214"/>
                      <a:pt x="111" y="214"/>
                    </a:cubicBezTo>
                    <a:cubicBezTo>
                      <a:pt x="101" y="221"/>
                      <a:pt x="92" y="228"/>
                      <a:pt x="83" y="235"/>
                    </a:cubicBezTo>
                    <a:cubicBezTo>
                      <a:pt x="79" y="229"/>
                      <a:pt x="75" y="224"/>
                      <a:pt x="71" y="218"/>
                    </a:cubicBezTo>
                    <a:cubicBezTo>
                      <a:pt x="72" y="218"/>
                      <a:pt x="72" y="217"/>
                      <a:pt x="72" y="217"/>
                    </a:cubicBezTo>
                    <a:cubicBezTo>
                      <a:pt x="96" y="199"/>
                      <a:pt x="119" y="180"/>
                      <a:pt x="143" y="162"/>
                    </a:cubicBezTo>
                    <a:cubicBezTo>
                      <a:pt x="145" y="165"/>
                      <a:pt x="147" y="167"/>
                      <a:pt x="150" y="169"/>
                    </a:cubicBezTo>
                    <a:cubicBezTo>
                      <a:pt x="157" y="187"/>
                      <a:pt x="196" y="152"/>
                      <a:pt x="198" y="141"/>
                    </a:cubicBezTo>
                    <a:cubicBezTo>
                      <a:pt x="198" y="140"/>
                      <a:pt x="197" y="139"/>
                      <a:pt x="195" y="139"/>
                    </a:cubicBezTo>
                    <a:cubicBezTo>
                      <a:pt x="196" y="138"/>
                      <a:pt x="196" y="137"/>
                      <a:pt x="195" y="135"/>
                    </a:cubicBezTo>
                    <a:cubicBezTo>
                      <a:pt x="193" y="133"/>
                      <a:pt x="191" y="131"/>
                      <a:pt x="189" y="129"/>
                    </a:cubicBezTo>
                    <a:cubicBezTo>
                      <a:pt x="210" y="114"/>
                      <a:pt x="229" y="98"/>
                      <a:pt x="249" y="83"/>
                    </a:cubicBezTo>
                    <a:cubicBezTo>
                      <a:pt x="257" y="91"/>
                      <a:pt x="262" y="101"/>
                      <a:pt x="269" y="110"/>
                    </a:cubicBezTo>
                    <a:cubicBezTo>
                      <a:pt x="276" y="119"/>
                      <a:pt x="284" y="129"/>
                      <a:pt x="293" y="137"/>
                    </a:cubicBezTo>
                    <a:cubicBezTo>
                      <a:pt x="267" y="167"/>
                      <a:pt x="234" y="191"/>
                      <a:pt x="202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25DBD8C9-16C1-47CA-8066-EF4FAE9F3BDC}"/>
                  </a:ext>
                </a:extLst>
              </p:cNvPr>
              <p:cNvGrpSpPr/>
              <p:nvPr/>
            </p:nvGrpSpPr>
            <p:grpSpPr>
              <a:xfrm>
                <a:off x="1672357" y="5382982"/>
                <a:ext cx="239001" cy="208557"/>
                <a:chOff x="1672357" y="5382982"/>
                <a:chExt cx="239001" cy="208557"/>
              </a:xfrm>
              <a:grpFill/>
            </p:grpSpPr>
            <p:sp>
              <p:nvSpPr>
                <p:cNvPr id="159" name="Freeform 160">
                  <a:extLst>
                    <a:ext uri="{FF2B5EF4-FFF2-40B4-BE49-F238E27FC236}">
                      <a16:creationId xmlns:a16="http://schemas.microsoft.com/office/drawing/2014/main" id="{09B2A9CA-C415-4823-8AF6-4E29B1116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5243" y="5382982"/>
                  <a:ext cx="76115" cy="71549"/>
                </a:xfrm>
                <a:custGeom>
                  <a:avLst/>
                  <a:gdLst>
                    <a:gd name="T0" fmla="*/ 33 w 34"/>
                    <a:gd name="T1" fmla="*/ 11 h 35"/>
                    <a:gd name="T2" fmla="*/ 19 w 34"/>
                    <a:gd name="T3" fmla="*/ 3 h 35"/>
                    <a:gd name="T4" fmla="*/ 1 w 34"/>
                    <a:gd name="T5" fmla="*/ 18 h 35"/>
                    <a:gd name="T6" fmla="*/ 2 w 34"/>
                    <a:gd name="T7" fmla="*/ 21 h 35"/>
                    <a:gd name="T8" fmla="*/ 1 w 34"/>
                    <a:gd name="T9" fmla="*/ 22 h 35"/>
                    <a:gd name="T10" fmla="*/ 1 w 34"/>
                    <a:gd name="T11" fmla="*/ 22 h 35"/>
                    <a:gd name="T12" fmla="*/ 0 w 34"/>
                    <a:gd name="T13" fmla="*/ 25 h 35"/>
                    <a:gd name="T14" fmla="*/ 13 w 34"/>
                    <a:gd name="T15" fmla="*/ 33 h 35"/>
                    <a:gd name="T16" fmla="*/ 21 w 34"/>
                    <a:gd name="T17" fmla="*/ 25 h 35"/>
                    <a:gd name="T18" fmla="*/ 33 w 34"/>
                    <a:gd name="T19" fmla="*/ 15 h 35"/>
                    <a:gd name="T20" fmla="*/ 33 w 34"/>
                    <a:gd name="T21" fmla="*/ 11 h 35"/>
                    <a:gd name="T22" fmla="*/ 16 w 34"/>
                    <a:gd name="T23" fmla="*/ 23 h 35"/>
                    <a:gd name="T24" fmla="*/ 10 w 34"/>
                    <a:gd name="T25" fmla="*/ 28 h 35"/>
                    <a:gd name="T26" fmla="*/ 4 w 34"/>
                    <a:gd name="T27" fmla="*/ 22 h 35"/>
                    <a:gd name="T28" fmla="*/ 4 w 34"/>
                    <a:gd name="T29" fmla="*/ 22 h 35"/>
                    <a:gd name="T30" fmla="*/ 4 w 34"/>
                    <a:gd name="T31" fmla="*/ 21 h 35"/>
                    <a:gd name="T32" fmla="*/ 16 w 34"/>
                    <a:gd name="T33" fmla="*/ 11 h 35"/>
                    <a:gd name="T34" fmla="*/ 23 w 34"/>
                    <a:gd name="T35" fmla="*/ 8 h 35"/>
                    <a:gd name="T36" fmla="*/ 27 w 34"/>
                    <a:gd name="T37" fmla="*/ 13 h 35"/>
                    <a:gd name="T38" fmla="*/ 16 w 34"/>
                    <a:gd name="T39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5">
                      <a:moveTo>
                        <a:pt x="33" y="11"/>
                      </a:moveTo>
                      <a:cubicBezTo>
                        <a:pt x="29" y="7"/>
                        <a:pt x="25" y="0"/>
                        <a:pt x="19" y="3"/>
                      </a:cubicBezTo>
                      <a:cubicBezTo>
                        <a:pt x="13" y="6"/>
                        <a:pt x="5" y="13"/>
                        <a:pt x="1" y="18"/>
                      </a:cubicBezTo>
                      <a:cubicBezTo>
                        <a:pt x="1" y="19"/>
                        <a:pt x="1" y="21"/>
                        <a:pt x="2" y="21"/>
                      </a:cubicBezTo>
                      <a:cubicBezTo>
                        <a:pt x="2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3" y="29"/>
                        <a:pt x="8" y="35"/>
                        <a:pt x="13" y="33"/>
                      </a:cubicBezTo>
                      <a:cubicBezTo>
                        <a:pt x="16" y="31"/>
                        <a:pt x="19" y="27"/>
                        <a:pt x="21" y="25"/>
                      </a:cubicBezTo>
                      <a:cubicBezTo>
                        <a:pt x="25" y="22"/>
                        <a:pt x="29" y="18"/>
                        <a:pt x="33" y="15"/>
                      </a:cubicBezTo>
                      <a:cubicBezTo>
                        <a:pt x="34" y="14"/>
                        <a:pt x="34" y="12"/>
                        <a:pt x="33" y="11"/>
                      </a:cubicBezTo>
                      <a:close/>
                      <a:moveTo>
                        <a:pt x="16" y="23"/>
                      </a:moveTo>
                      <a:cubicBezTo>
                        <a:pt x="15" y="24"/>
                        <a:pt x="12" y="28"/>
                        <a:pt x="10" y="28"/>
                      </a:cubicBezTo>
                      <a:cubicBezTo>
                        <a:pt x="8" y="27"/>
                        <a:pt x="5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1"/>
                      </a:cubicBezTo>
                      <a:cubicBezTo>
                        <a:pt x="9" y="19"/>
                        <a:pt x="12" y="14"/>
                        <a:pt x="16" y="11"/>
                      </a:cubicBezTo>
                      <a:cubicBezTo>
                        <a:pt x="18" y="9"/>
                        <a:pt x="20" y="7"/>
                        <a:pt x="23" y="8"/>
                      </a:cubicBezTo>
                      <a:cubicBezTo>
                        <a:pt x="24" y="9"/>
                        <a:pt x="26" y="11"/>
                        <a:pt x="27" y="13"/>
                      </a:cubicBezTo>
                      <a:cubicBezTo>
                        <a:pt x="24" y="16"/>
                        <a:pt x="20" y="20"/>
                        <a:pt x="1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C3F088A1-47C6-44D2-AAD8-79F5F89F8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357" y="5526079"/>
                  <a:ext cx="91339" cy="65460"/>
                </a:xfrm>
                <a:custGeom>
                  <a:avLst/>
                  <a:gdLst>
                    <a:gd name="T0" fmla="*/ 40 w 41"/>
                    <a:gd name="T1" fmla="*/ 0 h 32"/>
                    <a:gd name="T2" fmla="*/ 1 w 41"/>
                    <a:gd name="T3" fmla="*/ 30 h 32"/>
                    <a:gd name="T4" fmla="*/ 1 w 41"/>
                    <a:gd name="T5" fmla="*/ 31 h 32"/>
                    <a:gd name="T6" fmla="*/ 41 w 41"/>
                    <a:gd name="T7" fmla="*/ 1 h 32"/>
                    <a:gd name="T8" fmla="*/ 40 w 4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2">
                      <a:moveTo>
                        <a:pt x="40" y="0"/>
                      </a:moveTo>
                      <a:cubicBezTo>
                        <a:pt x="28" y="11"/>
                        <a:pt x="15" y="21"/>
                        <a:pt x="1" y="30"/>
                      </a:cubicBezTo>
                      <a:cubicBezTo>
                        <a:pt x="0" y="31"/>
                        <a:pt x="1" y="32"/>
                        <a:pt x="1" y="31"/>
                      </a:cubicBezTo>
                      <a:cubicBezTo>
                        <a:pt x="16" y="23"/>
                        <a:pt x="29" y="13"/>
                        <a:pt x="41" y="1"/>
                      </a:cubicBezTo>
                      <a:cubicBezTo>
                        <a:pt x="41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6B926275-6871-4919-90C6-DA075A7CF8D8}"/>
                </a:ext>
              </a:extLst>
            </p:cNvPr>
            <p:cNvGrpSpPr/>
            <p:nvPr/>
          </p:nvGrpSpPr>
          <p:grpSpPr>
            <a:xfrm>
              <a:off x="3464114" y="1639624"/>
              <a:ext cx="663727" cy="599790"/>
              <a:chOff x="3464114" y="1639624"/>
              <a:chExt cx="663727" cy="599790"/>
            </a:xfrm>
            <a:solidFill>
              <a:schemeClr val="bg1"/>
            </a:solidFill>
          </p:grpSpPr>
          <p:sp>
            <p:nvSpPr>
              <p:cNvPr id="161" name="Freeform 162">
                <a:extLst>
                  <a:ext uri="{FF2B5EF4-FFF2-40B4-BE49-F238E27FC236}">
                    <a16:creationId xmlns:a16="http://schemas.microsoft.com/office/drawing/2014/main" id="{F1401AF9-2432-4C4E-9407-CC74116D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114" y="1639624"/>
                <a:ext cx="663727" cy="599790"/>
              </a:xfrm>
              <a:custGeom>
                <a:avLst/>
                <a:gdLst>
                  <a:gd name="T0" fmla="*/ 146 w 296"/>
                  <a:gd name="T1" fmla="*/ 2 h 290"/>
                  <a:gd name="T2" fmla="*/ 17 w 296"/>
                  <a:gd name="T3" fmla="*/ 183 h 290"/>
                  <a:gd name="T4" fmla="*/ 280 w 296"/>
                  <a:gd name="T5" fmla="*/ 193 h 290"/>
                  <a:gd name="T6" fmla="*/ 278 w 296"/>
                  <a:gd name="T7" fmla="*/ 163 h 290"/>
                  <a:gd name="T8" fmla="*/ 152 w 296"/>
                  <a:gd name="T9" fmla="*/ 276 h 290"/>
                  <a:gd name="T10" fmla="*/ 106 w 296"/>
                  <a:gd name="T11" fmla="*/ 257 h 290"/>
                  <a:gd name="T12" fmla="*/ 71 w 296"/>
                  <a:gd name="T13" fmla="*/ 249 h 290"/>
                  <a:gd name="T14" fmla="*/ 52 w 296"/>
                  <a:gd name="T15" fmla="*/ 234 h 290"/>
                  <a:gd name="T16" fmla="*/ 76 w 296"/>
                  <a:gd name="T17" fmla="*/ 234 h 290"/>
                  <a:gd name="T18" fmla="*/ 41 w 296"/>
                  <a:gd name="T19" fmla="*/ 219 h 290"/>
                  <a:gd name="T20" fmla="*/ 60 w 296"/>
                  <a:gd name="T21" fmla="*/ 219 h 290"/>
                  <a:gd name="T22" fmla="*/ 32 w 296"/>
                  <a:gd name="T23" fmla="*/ 205 h 290"/>
                  <a:gd name="T24" fmla="*/ 51 w 296"/>
                  <a:gd name="T25" fmla="*/ 203 h 290"/>
                  <a:gd name="T26" fmla="*/ 31 w 296"/>
                  <a:gd name="T27" fmla="*/ 203 h 290"/>
                  <a:gd name="T28" fmla="*/ 36 w 296"/>
                  <a:gd name="T29" fmla="*/ 173 h 290"/>
                  <a:gd name="T30" fmla="*/ 21 w 296"/>
                  <a:gd name="T31" fmla="*/ 172 h 290"/>
                  <a:gd name="T32" fmla="*/ 31 w 296"/>
                  <a:gd name="T33" fmla="*/ 155 h 290"/>
                  <a:gd name="T34" fmla="*/ 18 w 296"/>
                  <a:gd name="T35" fmla="*/ 154 h 290"/>
                  <a:gd name="T36" fmla="*/ 28 w 296"/>
                  <a:gd name="T37" fmla="*/ 137 h 290"/>
                  <a:gd name="T38" fmla="*/ 18 w 296"/>
                  <a:gd name="T39" fmla="*/ 137 h 290"/>
                  <a:gd name="T40" fmla="*/ 33 w 296"/>
                  <a:gd name="T41" fmla="*/ 118 h 290"/>
                  <a:gd name="T42" fmla="*/ 20 w 296"/>
                  <a:gd name="T43" fmla="*/ 118 h 290"/>
                  <a:gd name="T44" fmla="*/ 37 w 296"/>
                  <a:gd name="T45" fmla="*/ 102 h 290"/>
                  <a:gd name="T46" fmla="*/ 25 w 296"/>
                  <a:gd name="T47" fmla="*/ 100 h 290"/>
                  <a:gd name="T48" fmla="*/ 49 w 296"/>
                  <a:gd name="T49" fmla="*/ 80 h 290"/>
                  <a:gd name="T50" fmla="*/ 33 w 296"/>
                  <a:gd name="T51" fmla="*/ 81 h 290"/>
                  <a:gd name="T52" fmla="*/ 54 w 296"/>
                  <a:gd name="T53" fmla="*/ 66 h 290"/>
                  <a:gd name="T54" fmla="*/ 43 w 296"/>
                  <a:gd name="T55" fmla="*/ 64 h 290"/>
                  <a:gd name="T56" fmla="*/ 56 w 296"/>
                  <a:gd name="T57" fmla="*/ 47 h 290"/>
                  <a:gd name="T58" fmla="*/ 74 w 296"/>
                  <a:gd name="T59" fmla="*/ 46 h 290"/>
                  <a:gd name="T60" fmla="*/ 70 w 296"/>
                  <a:gd name="T61" fmla="*/ 33 h 290"/>
                  <a:gd name="T62" fmla="*/ 89 w 296"/>
                  <a:gd name="T63" fmla="*/ 31 h 290"/>
                  <a:gd name="T64" fmla="*/ 86 w 296"/>
                  <a:gd name="T65" fmla="*/ 22 h 290"/>
                  <a:gd name="T66" fmla="*/ 114 w 296"/>
                  <a:gd name="T67" fmla="*/ 21 h 290"/>
                  <a:gd name="T68" fmla="*/ 119 w 296"/>
                  <a:gd name="T69" fmla="*/ 10 h 290"/>
                  <a:gd name="T70" fmla="*/ 278 w 296"/>
                  <a:gd name="T71" fmla="*/ 16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6" h="290">
                    <a:moveTo>
                      <a:pt x="230" y="32"/>
                    </a:moveTo>
                    <a:cubicBezTo>
                      <a:pt x="206" y="12"/>
                      <a:pt x="177" y="5"/>
                      <a:pt x="146" y="2"/>
                    </a:cubicBezTo>
                    <a:cubicBezTo>
                      <a:pt x="115" y="0"/>
                      <a:pt x="89" y="8"/>
                      <a:pt x="65" y="29"/>
                    </a:cubicBezTo>
                    <a:cubicBezTo>
                      <a:pt x="21" y="67"/>
                      <a:pt x="0" y="127"/>
                      <a:pt x="17" y="183"/>
                    </a:cubicBezTo>
                    <a:cubicBezTo>
                      <a:pt x="34" y="241"/>
                      <a:pt x="93" y="289"/>
                      <a:pt x="155" y="281"/>
                    </a:cubicBezTo>
                    <a:cubicBezTo>
                      <a:pt x="213" y="290"/>
                      <a:pt x="264" y="247"/>
                      <a:pt x="280" y="193"/>
                    </a:cubicBezTo>
                    <a:cubicBezTo>
                      <a:pt x="296" y="136"/>
                      <a:pt x="276" y="70"/>
                      <a:pt x="230" y="32"/>
                    </a:cubicBezTo>
                    <a:close/>
                    <a:moveTo>
                      <a:pt x="278" y="163"/>
                    </a:moveTo>
                    <a:cubicBezTo>
                      <a:pt x="272" y="227"/>
                      <a:pt x="221" y="285"/>
                      <a:pt x="153" y="276"/>
                    </a:cubicBezTo>
                    <a:cubicBezTo>
                      <a:pt x="153" y="276"/>
                      <a:pt x="152" y="276"/>
                      <a:pt x="152" y="276"/>
                    </a:cubicBezTo>
                    <a:cubicBezTo>
                      <a:pt x="122" y="274"/>
                      <a:pt x="95" y="266"/>
                      <a:pt x="72" y="250"/>
                    </a:cubicBezTo>
                    <a:cubicBezTo>
                      <a:pt x="83" y="253"/>
                      <a:pt x="94" y="256"/>
                      <a:pt x="106" y="257"/>
                    </a:cubicBezTo>
                    <a:cubicBezTo>
                      <a:pt x="106" y="257"/>
                      <a:pt x="106" y="256"/>
                      <a:pt x="106" y="256"/>
                    </a:cubicBezTo>
                    <a:cubicBezTo>
                      <a:pt x="95" y="253"/>
                      <a:pt x="83" y="251"/>
                      <a:pt x="71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4" y="245"/>
                      <a:pt x="58" y="239"/>
                      <a:pt x="52" y="234"/>
                    </a:cubicBezTo>
                    <a:cubicBezTo>
                      <a:pt x="60" y="234"/>
                      <a:pt x="68" y="235"/>
                      <a:pt x="76" y="235"/>
                    </a:cubicBezTo>
                    <a:cubicBezTo>
                      <a:pt x="77" y="235"/>
                      <a:pt x="77" y="234"/>
                      <a:pt x="76" y="234"/>
                    </a:cubicBezTo>
                    <a:cubicBezTo>
                      <a:pt x="68" y="232"/>
                      <a:pt x="59" y="232"/>
                      <a:pt x="51" y="232"/>
                    </a:cubicBezTo>
                    <a:cubicBezTo>
                      <a:pt x="47" y="228"/>
                      <a:pt x="44" y="224"/>
                      <a:pt x="41" y="219"/>
                    </a:cubicBezTo>
                    <a:cubicBezTo>
                      <a:pt x="47" y="219"/>
                      <a:pt x="54" y="219"/>
                      <a:pt x="60" y="220"/>
                    </a:cubicBezTo>
                    <a:cubicBezTo>
                      <a:pt x="61" y="220"/>
                      <a:pt x="61" y="219"/>
                      <a:pt x="60" y="219"/>
                    </a:cubicBezTo>
                    <a:cubicBezTo>
                      <a:pt x="53" y="218"/>
                      <a:pt x="47" y="218"/>
                      <a:pt x="40" y="218"/>
                    </a:cubicBezTo>
                    <a:cubicBezTo>
                      <a:pt x="37" y="214"/>
                      <a:pt x="35" y="209"/>
                      <a:pt x="32" y="205"/>
                    </a:cubicBezTo>
                    <a:cubicBezTo>
                      <a:pt x="38" y="205"/>
                      <a:pt x="45" y="205"/>
                      <a:pt x="51" y="204"/>
                    </a:cubicBezTo>
                    <a:cubicBezTo>
                      <a:pt x="52" y="204"/>
                      <a:pt x="52" y="203"/>
                      <a:pt x="51" y="203"/>
                    </a:cubicBezTo>
                    <a:cubicBezTo>
                      <a:pt x="45" y="203"/>
                      <a:pt x="38" y="203"/>
                      <a:pt x="32" y="204"/>
                    </a:cubicBezTo>
                    <a:cubicBezTo>
                      <a:pt x="32" y="203"/>
                      <a:pt x="32" y="203"/>
                      <a:pt x="31" y="203"/>
                    </a:cubicBezTo>
                    <a:cubicBezTo>
                      <a:pt x="27" y="194"/>
                      <a:pt x="24" y="184"/>
                      <a:pt x="21" y="174"/>
                    </a:cubicBezTo>
                    <a:cubicBezTo>
                      <a:pt x="26" y="173"/>
                      <a:pt x="31" y="173"/>
                      <a:pt x="36" y="173"/>
                    </a:cubicBezTo>
                    <a:cubicBezTo>
                      <a:pt x="37" y="173"/>
                      <a:pt x="37" y="172"/>
                      <a:pt x="36" y="172"/>
                    </a:cubicBezTo>
                    <a:cubicBezTo>
                      <a:pt x="31" y="172"/>
                      <a:pt x="26" y="172"/>
                      <a:pt x="21" y="172"/>
                    </a:cubicBezTo>
                    <a:cubicBezTo>
                      <a:pt x="20" y="167"/>
                      <a:pt x="19" y="161"/>
                      <a:pt x="19" y="156"/>
                    </a:cubicBezTo>
                    <a:cubicBezTo>
                      <a:pt x="23" y="156"/>
                      <a:pt x="27" y="156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27" y="154"/>
                      <a:pt x="22" y="154"/>
                      <a:pt x="18" y="154"/>
                    </a:cubicBezTo>
                    <a:cubicBezTo>
                      <a:pt x="18" y="149"/>
                      <a:pt x="18" y="143"/>
                      <a:pt x="18" y="138"/>
                    </a:cubicBezTo>
                    <a:cubicBezTo>
                      <a:pt x="22" y="138"/>
                      <a:pt x="25" y="138"/>
                      <a:pt x="28" y="137"/>
                    </a:cubicBezTo>
                    <a:cubicBezTo>
                      <a:pt x="29" y="137"/>
                      <a:pt x="29" y="136"/>
                      <a:pt x="28" y="136"/>
                    </a:cubicBezTo>
                    <a:cubicBezTo>
                      <a:pt x="25" y="136"/>
                      <a:pt x="21" y="137"/>
                      <a:pt x="18" y="137"/>
                    </a:cubicBezTo>
                    <a:cubicBezTo>
                      <a:pt x="18" y="131"/>
                      <a:pt x="19" y="125"/>
                      <a:pt x="20" y="119"/>
                    </a:cubicBezTo>
                    <a:cubicBezTo>
                      <a:pt x="24" y="119"/>
                      <a:pt x="29" y="119"/>
                      <a:pt x="33" y="118"/>
                    </a:cubicBezTo>
                    <a:cubicBezTo>
                      <a:pt x="34" y="118"/>
                      <a:pt x="34" y="117"/>
                      <a:pt x="33" y="117"/>
                    </a:cubicBezTo>
                    <a:cubicBezTo>
                      <a:pt x="29" y="118"/>
                      <a:pt x="25" y="118"/>
                      <a:pt x="20" y="118"/>
                    </a:cubicBezTo>
                    <a:cubicBezTo>
                      <a:pt x="21" y="113"/>
                      <a:pt x="23" y="107"/>
                      <a:pt x="24" y="102"/>
                    </a:cubicBezTo>
                    <a:cubicBezTo>
                      <a:pt x="29" y="102"/>
                      <a:pt x="33" y="102"/>
                      <a:pt x="37" y="102"/>
                    </a:cubicBezTo>
                    <a:cubicBezTo>
                      <a:pt x="38" y="102"/>
                      <a:pt x="38" y="100"/>
                      <a:pt x="37" y="100"/>
                    </a:cubicBezTo>
                    <a:cubicBezTo>
                      <a:pt x="33" y="100"/>
                      <a:pt x="29" y="100"/>
                      <a:pt x="25" y="100"/>
                    </a:cubicBezTo>
                    <a:cubicBezTo>
                      <a:pt x="27" y="94"/>
                      <a:pt x="29" y="88"/>
                      <a:pt x="32" y="82"/>
                    </a:cubicBezTo>
                    <a:cubicBezTo>
                      <a:pt x="38" y="82"/>
                      <a:pt x="44" y="82"/>
                      <a:pt x="49" y="80"/>
                    </a:cubicBezTo>
                    <a:cubicBezTo>
                      <a:pt x="50" y="80"/>
                      <a:pt x="50" y="79"/>
                      <a:pt x="49" y="79"/>
                    </a:cubicBezTo>
                    <a:cubicBezTo>
                      <a:pt x="44" y="80"/>
                      <a:pt x="38" y="81"/>
                      <a:pt x="33" y="81"/>
                    </a:cubicBezTo>
                    <a:cubicBezTo>
                      <a:pt x="35" y="76"/>
                      <a:pt x="38" y="70"/>
                      <a:pt x="41" y="65"/>
                    </a:cubicBezTo>
                    <a:cubicBezTo>
                      <a:pt x="46" y="65"/>
                      <a:pt x="50" y="66"/>
                      <a:pt x="54" y="66"/>
                    </a:cubicBezTo>
                    <a:cubicBezTo>
                      <a:pt x="55" y="66"/>
                      <a:pt x="55" y="65"/>
                      <a:pt x="54" y="65"/>
                    </a:cubicBezTo>
                    <a:cubicBezTo>
                      <a:pt x="50" y="64"/>
                      <a:pt x="46" y="64"/>
                      <a:pt x="43" y="64"/>
                    </a:cubicBezTo>
                    <a:cubicBezTo>
                      <a:pt x="45" y="60"/>
                      <a:pt x="49" y="55"/>
                      <a:pt x="52" y="51"/>
                    </a:cubicBezTo>
                    <a:cubicBezTo>
                      <a:pt x="53" y="50"/>
                      <a:pt x="54" y="49"/>
                      <a:pt x="56" y="47"/>
                    </a:cubicBezTo>
                    <a:cubicBezTo>
                      <a:pt x="62" y="47"/>
                      <a:pt x="68" y="47"/>
                      <a:pt x="74" y="47"/>
                    </a:cubicBezTo>
                    <a:cubicBezTo>
                      <a:pt x="75" y="47"/>
                      <a:pt x="75" y="46"/>
                      <a:pt x="74" y="46"/>
                    </a:cubicBezTo>
                    <a:cubicBezTo>
                      <a:pt x="68" y="46"/>
                      <a:pt x="63" y="46"/>
                      <a:pt x="57" y="46"/>
                    </a:cubicBezTo>
                    <a:cubicBezTo>
                      <a:pt x="61" y="42"/>
                      <a:pt x="65" y="38"/>
                      <a:pt x="70" y="33"/>
                    </a:cubicBezTo>
                    <a:cubicBezTo>
                      <a:pt x="76" y="33"/>
                      <a:pt x="83" y="33"/>
                      <a:pt x="89" y="33"/>
                    </a:cubicBezTo>
                    <a:cubicBezTo>
                      <a:pt x="90" y="32"/>
                      <a:pt x="90" y="31"/>
                      <a:pt x="89" y="31"/>
                    </a:cubicBezTo>
                    <a:cubicBezTo>
                      <a:pt x="83" y="31"/>
                      <a:pt x="78" y="32"/>
                      <a:pt x="72" y="32"/>
                    </a:cubicBezTo>
                    <a:cubicBezTo>
                      <a:pt x="76" y="28"/>
                      <a:pt x="81" y="25"/>
                      <a:pt x="86" y="22"/>
                    </a:cubicBezTo>
                    <a:cubicBezTo>
                      <a:pt x="95" y="22"/>
                      <a:pt x="105" y="22"/>
                      <a:pt x="114" y="22"/>
                    </a:cubicBezTo>
                    <a:cubicBezTo>
                      <a:pt x="115" y="22"/>
                      <a:pt x="115" y="21"/>
                      <a:pt x="114" y="21"/>
                    </a:cubicBezTo>
                    <a:cubicBezTo>
                      <a:pt x="106" y="20"/>
                      <a:pt x="97" y="21"/>
                      <a:pt x="88" y="21"/>
                    </a:cubicBezTo>
                    <a:cubicBezTo>
                      <a:pt x="98" y="15"/>
                      <a:pt x="108" y="11"/>
                      <a:pt x="119" y="10"/>
                    </a:cubicBezTo>
                    <a:cubicBezTo>
                      <a:pt x="147" y="6"/>
                      <a:pt x="181" y="12"/>
                      <a:pt x="206" y="25"/>
                    </a:cubicBezTo>
                    <a:cubicBezTo>
                      <a:pt x="255" y="52"/>
                      <a:pt x="282" y="109"/>
                      <a:pt x="27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3">
                <a:extLst>
                  <a:ext uri="{FF2B5EF4-FFF2-40B4-BE49-F238E27FC236}">
                    <a16:creationId xmlns:a16="http://schemas.microsoft.com/office/drawing/2014/main" id="{6CC51A02-AF72-4E3E-8FD1-0B8E8634A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9574" y="1668547"/>
                <a:ext cx="528241" cy="519108"/>
              </a:xfrm>
              <a:custGeom>
                <a:avLst/>
                <a:gdLst>
                  <a:gd name="T0" fmla="*/ 182 w 236"/>
                  <a:gd name="T1" fmla="*/ 31 h 251"/>
                  <a:gd name="T2" fmla="*/ 50 w 236"/>
                  <a:gd name="T3" fmla="*/ 34 h 251"/>
                  <a:gd name="T4" fmla="*/ 16 w 236"/>
                  <a:gd name="T5" fmla="*/ 163 h 251"/>
                  <a:gd name="T6" fmla="*/ 138 w 236"/>
                  <a:gd name="T7" fmla="*/ 244 h 251"/>
                  <a:gd name="T8" fmla="*/ 138 w 236"/>
                  <a:gd name="T9" fmla="*/ 244 h 251"/>
                  <a:gd name="T10" fmla="*/ 139 w 236"/>
                  <a:gd name="T11" fmla="*/ 244 h 251"/>
                  <a:gd name="T12" fmla="*/ 227 w 236"/>
                  <a:gd name="T13" fmla="*/ 151 h 251"/>
                  <a:gd name="T14" fmla="*/ 182 w 236"/>
                  <a:gd name="T15" fmla="*/ 31 h 251"/>
                  <a:gd name="T16" fmla="*/ 213 w 236"/>
                  <a:gd name="T17" fmla="*/ 174 h 251"/>
                  <a:gd name="T18" fmla="*/ 213 w 236"/>
                  <a:gd name="T19" fmla="*/ 174 h 251"/>
                  <a:gd name="T20" fmla="*/ 201 w 236"/>
                  <a:gd name="T21" fmla="*/ 164 h 251"/>
                  <a:gd name="T22" fmla="*/ 199 w 236"/>
                  <a:gd name="T23" fmla="*/ 168 h 251"/>
                  <a:gd name="T24" fmla="*/ 210 w 236"/>
                  <a:gd name="T25" fmla="*/ 177 h 251"/>
                  <a:gd name="T26" fmla="*/ 211 w 236"/>
                  <a:gd name="T27" fmla="*/ 177 h 251"/>
                  <a:gd name="T28" fmla="*/ 138 w 236"/>
                  <a:gd name="T29" fmla="*/ 239 h 251"/>
                  <a:gd name="T30" fmla="*/ 136 w 236"/>
                  <a:gd name="T31" fmla="*/ 240 h 251"/>
                  <a:gd name="T32" fmla="*/ 57 w 236"/>
                  <a:gd name="T33" fmla="*/ 214 h 251"/>
                  <a:gd name="T34" fmla="*/ 16 w 236"/>
                  <a:gd name="T35" fmla="*/ 143 h 251"/>
                  <a:gd name="T36" fmla="*/ 108 w 236"/>
                  <a:gd name="T37" fmla="*/ 14 h 251"/>
                  <a:gd name="T38" fmla="*/ 223 w 236"/>
                  <a:gd name="T39" fmla="*/ 116 h 251"/>
                  <a:gd name="T40" fmla="*/ 213 w 236"/>
                  <a:gd name="T41" fmla="*/ 17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251">
                    <a:moveTo>
                      <a:pt x="182" y="31"/>
                    </a:moveTo>
                    <a:cubicBezTo>
                      <a:pt x="142" y="1"/>
                      <a:pt x="87" y="0"/>
                      <a:pt x="50" y="34"/>
                    </a:cubicBezTo>
                    <a:cubicBezTo>
                      <a:pt x="14" y="67"/>
                      <a:pt x="0" y="118"/>
                      <a:pt x="16" y="163"/>
                    </a:cubicBezTo>
                    <a:cubicBezTo>
                      <a:pt x="33" y="212"/>
                      <a:pt x="85" y="251"/>
                      <a:pt x="138" y="244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38" y="244"/>
                      <a:pt x="139" y="244"/>
                      <a:pt x="139" y="244"/>
                    </a:cubicBezTo>
                    <a:cubicBezTo>
                      <a:pt x="182" y="231"/>
                      <a:pt x="217" y="195"/>
                      <a:pt x="227" y="151"/>
                    </a:cubicBezTo>
                    <a:cubicBezTo>
                      <a:pt x="236" y="107"/>
                      <a:pt x="218" y="58"/>
                      <a:pt x="182" y="31"/>
                    </a:cubicBezTo>
                    <a:close/>
                    <a:moveTo>
                      <a:pt x="213" y="174"/>
                    </a:move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0" y="170"/>
                      <a:pt x="205" y="167"/>
                      <a:pt x="201" y="164"/>
                    </a:cubicBezTo>
                    <a:cubicBezTo>
                      <a:pt x="200" y="163"/>
                      <a:pt x="197" y="166"/>
                      <a:pt x="199" y="168"/>
                    </a:cubicBezTo>
                    <a:cubicBezTo>
                      <a:pt x="203" y="171"/>
                      <a:pt x="206" y="174"/>
                      <a:pt x="210" y="177"/>
                    </a:cubicBezTo>
                    <a:cubicBezTo>
                      <a:pt x="211" y="177"/>
                      <a:pt x="211" y="177"/>
                      <a:pt x="211" y="177"/>
                    </a:cubicBezTo>
                    <a:cubicBezTo>
                      <a:pt x="197" y="206"/>
                      <a:pt x="170" y="228"/>
                      <a:pt x="138" y="239"/>
                    </a:cubicBezTo>
                    <a:cubicBezTo>
                      <a:pt x="137" y="239"/>
                      <a:pt x="137" y="239"/>
                      <a:pt x="136" y="240"/>
                    </a:cubicBezTo>
                    <a:cubicBezTo>
                      <a:pt x="107" y="239"/>
                      <a:pt x="80" y="232"/>
                      <a:pt x="57" y="214"/>
                    </a:cubicBezTo>
                    <a:cubicBezTo>
                      <a:pt x="36" y="196"/>
                      <a:pt x="21" y="171"/>
                      <a:pt x="16" y="143"/>
                    </a:cubicBezTo>
                    <a:cubicBezTo>
                      <a:pt x="6" y="86"/>
                      <a:pt x="46" y="17"/>
                      <a:pt x="108" y="14"/>
                    </a:cubicBezTo>
                    <a:cubicBezTo>
                      <a:pt x="168" y="12"/>
                      <a:pt x="217" y="58"/>
                      <a:pt x="223" y="116"/>
                    </a:cubicBezTo>
                    <a:cubicBezTo>
                      <a:pt x="225" y="137"/>
                      <a:pt x="221" y="156"/>
                      <a:pt x="213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4">
                <a:extLst>
                  <a:ext uri="{FF2B5EF4-FFF2-40B4-BE49-F238E27FC236}">
                    <a16:creationId xmlns:a16="http://schemas.microsoft.com/office/drawing/2014/main" id="{91EECBD9-6B2A-4981-B9E6-AB035CAC0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88" y="1698993"/>
                <a:ext cx="19790" cy="47192"/>
              </a:xfrm>
              <a:custGeom>
                <a:avLst/>
                <a:gdLst>
                  <a:gd name="T0" fmla="*/ 7 w 9"/>
                  <a:gd name="T1" fmla="*/ 2 h 23"/>
                  <a:gd name="T2" fmla="*/ 2 w 9"/>
                  <a:gd name="T3" fmla="*/ 2 h 23"/>
                  <a:gd name="T4" fmla="*/ 1 w 9"/>
                  <a:gd name="T5" fmla="*/ 11 h 23"/>
                  <a:gd name="T6" fmla="*/ 2 w 9"/>
                  <a:gd name="T7" fmla="*/ 20 h 23"/>
                  <a:gd name="T8" fmla="*/ 6 w 9"/>
                  <a:gd name="T9" fmla="*/ 20 h 23"/>
                  <a:gd name="T10" fmla="*/ 8 w 9"/>
                  <a:gd name="T11" fmla="*/ 11 h 23"/>
                  <a:gd name="T12" fmla="*/ 7 w 9"/>
                  <a:gd name="T1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7" y="2"/>
                    </a:moveTo>
                    <a:cubicBezTo>
                      <a:pt x="6" y="0"/>
                      <a:pt x="3" y="0"/>
                      <a:pt x="2" y="2"/>
                    </a:cubicBezTo>
                    <a:cubicBezTo>
                      <a:pt x="0" y="4"/>
                      <a:pt x="1" y="8"/>
                      <a:pt x="1" y="11"/>
                    </a:cubicBezTo>
                    <a:cubicBezTo>
                      <a:pt x="1" y="14"/>
                      <a:pt x="2" y="17"/>
                      <a:pt x="2" y="20"/>
                    </a:cubicBezTo>
                    <a:cubicBezTo>
                      <a:pt x="2" y="23"/>
                      <a:pt x="6" y="23"/>
                      <a:pt x="6" y="20"/>
                    </a:cubicBezTo>
                    <a:cubicBezTo>
                      <a:pt x="7" y="17"/>
                      <a:pt x="7" y="14"/>
                      <a:pt x="8" y="11"/>
                    </a:cubicBezTo>
                    <a:cubicBezTo>
                      <a:pt x="8" y="8"/>
                      <a:pt x="9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5">
                <a:extLst>
                  <a:ext uri="{FF2B5EF4-FFF2-40B4-BE49-F238E27FC236}">
                    <a16:creationId xmlns:a16="http://schemas.microsoft.com/office/drawing/2014/main" id="{5BB3D56C-26DD-44B8-BE00-72B9E6C11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545" y="2106972"/>
                <a:ext cx="22834" cy="47192"/>
              </a:xfrm>
              <a:custGeom>
                <a:avLst/>
                <a:gdLst>
                  <a:gd name="T0" fmla="*/ 8 w 10"/>
                  <a:gd name="T1" fmla="*/ 12 h 23"/>
                  <a:gd name="T2" fmla="*/ 6 w 10"/>
                  <a:gd name="T3" fmla="*/ 2 h 23"/>
                  <a:gd name="T4" fmla="*/ 1 w 10"/>
                  <a:gd name="T5" fmla="*/ 2 h 23"/>
                  <a:gd name="T6" fmla="*/ 0 w 10"/>
                  <a:gd name="T7" fmla="*/ 13 h 23"/>
                  <a:gd name="T8" fmla="*/ 3 w 10"/>
                  <a:gd name="T9" fmla="*/ 22 h 23"/>
                  <a:gd name="T10" fmla="*/ 8 w 10"/>
                  <a:gd name="T11" fmla="*/ 21 h 23"/>
                  <a:gd name="T12" fmla="*/ 8 w 10"/>
                  <a:gd name="T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8" y="12"/>
                    </a:moveTo>
                    <a:cubicBezTo>
                      <a:pt x="7" y="9"/>
                      <a:pt x="7" y="6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0" y="6"/>
                      <a:pt x="0" y="9"/>
                      <a:pt x="0" y="13"/>
                    </a:cubicBezTo>
                    <a:cubicBezTo>
                      <a:pt x="1" y="16"/>
                      <a:pt x="1" y="20"/>
                      <a:pt x="3" y="22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10" y="18"/>
                      <a:pt x="9" y="16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6">
                <a:extLst>
                  <a:ext uri="{FF2B5EF4-FFF2-40B4-BE49-F238E27FC236}">
                    <a16:creationId xmlns:a16="http://schemas.microsoft.com/office/drawing/2014/main" id="{1F9D3C8A-01FB-4A0A-A9FC-301BB6985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587" y="1916684"/>
                <a:ext cx="51759" cy="19791"/>
              </a:xfrm>
              <a:custGeom>
                <a:avLst/>
                <a:gdLst>
                  <a:gd name="T0" fmla="*/ 22 w 23"/>
                  <a:gd name="T1" fmla="*/ 2 h 10"/>
                  <a:gd name="T2" fmla="*/ 13 w 23"/>
                  <a:gd name="T3" fmla="*/ 2 h 10"/>
                  <a:gd name="T4" fmla="*/ 3 w 23"/>
                  <a:gd name="T5" fmla="*/ 4 h 10"/>
                  <a:gd name="T6" fmla="*/ 3 w 23"/>
                  <a:gd name="T7" fmla="*/ 9 h 10"/>
                  <a:gd name="T8" fmla="*/ 14 w 23"/>
                  <a:gd name="T9" fmla="*/ 9 h 10"/>
                  <a:gd name="T10" fmla="*/ 22 w 23"/>
                  <a:gd name="T11" fmla="*/ 6 h 10"/>
                  <a:gd name="T12" fmla="*/ 22 w 2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22" y="2"/>
                    </a:moveTo>
                    <a:cubicBezTo>
                      <a:pt x="19" y="0"/>
                      <a:pt x="16" y="1"/>
                      <a:pt x="13" y="2"/>
                    </a:cubicBez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ubicBezTo>
                      <a:pt x="6" y="10"/>
                      <a:pt x="10" y="10"/>
                      <a:pt x="14" y="9"/>
                    </a:cubicBezTo>
                    <a:cubicBezTo>
                      <a:pt x="17" y="9"/>
                      <a:pt x="20" y="9"/>
                      <a:pt x="22" y="6"/>
                    </a:cubicBezTo>
                    <a:cubicBezTo>
                      <a:pt x="23" y="5"/>
                      <a:pt x="23" y="3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7">
                <a:extLst>
                  <a:ext uri="{FF2B5EF4-FFF2-40B4-BE49-F238E27FC236}">
                    <a16:creationId xmlns:a16="http://schemas.microsoft.com/office/drawing/2014/main" id="{6F08F9F5-2A1F-4E4E-AF54-F6BA9B56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610" y="1912117"/>
                <a:ext cx="47191" cy="22835"/>
              </a:xfrm>
              <a:custGeom>
                <a:avLst/>
                <a:gdLst>
                  <a:gd name="T0" fmla="*/ 16 w 21"/>
                  <a:gd name="T1" fmla="*/ 2 h 11"/>
                  <a:gd name="T2" fmla="*/ 2 w 21"/>
                  <a:gd name="T3" fmla="*/ 4 h 11"/>
                  <a:gd name="T4" fmla="*/ 3 w 21"/>
                  <a:gd name="T5" fmla="*/ 10 h 11"/>
                  <a:gd name="T6" fmla="*/ 10 w 21"/>
                  <a:gd name="T7" fmla="*/ 11 h 11"/>
                  <a:gd name="T8" fmla="*/ 16 w 21"/>
                  <a:gd name="T9" fmla="*/ 11 h 11"/>
                  <a:gd name="T10" fmla="*/ 16 w 21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6" y="2"/>
                    </a:moveTo>
                    <a:cubicBezTo>
                      <a:pt x="12" y="0"/>
                      <a:pt x="6" y="2"/>
                      <a:pt x="2" y="4"/>
                    </a:cubicBezTo>
                    <a:cubicBezTo>
                      <a:pt x="0" y="5"/>
                      <a:pt x="0" y="10"/>
                      <a:pt x="3" y="10"/>
                    </a:cubicBezTo>
                    <a:cubicBezTo>
                      <a:pt x="5" y="11"/>
                      <a:pt x="7" y="11"/>
                      <a:pt x="10" y="11"/>
                    </a:cubicBezTo>
                    <a:cubicBezTo>
                      <a:pt x="12" y="11"/>
                      <a:pt x="14" y="11"/>
                      <a:pt x="16" y="11"/>
                    </a:cubicBezTo>
                    <a:cubicBezTo>
                      <a:pt x="21" y="9"/>
                      <a:pt x="21" y="3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8">
                <a:extLst>
                  <a:ext uri="{FF2B5EF4-FFF2-40B4-BE49-F238E27FC236}">
                    <a16:creationId xmlns:a16="http://schemas.microsoft.com/office/drawing/2014/main" id="{E897BA21-B2B1-44C4-8F05-7D6FF0F27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56" y="1823823"/>
                <a:ext cx="38057" cy="22835"/>
              </a:xfrm>
              <a:custGeom>
                <a:avLst/>
                <a:gdLst>
                  <a:gd name="T0" fmla="*/ 14 w 17"/>
                  <a:gd name="T1" fmla="*/ 6 h 11"/>
                  <a:gd name="T2" fmla="*/ 5 w 17"/>
                  <a:gd name="T3" fmla="*/ 2 h 11"/>
                  <a:gd name="T4" fmla="*/ 2 w 17"/>
                  <a:gd name="T5" fmla="*/ 5 h 11"/>
                  <a:gd name="T6" fmla="*/ 13 w 17"/>
                  <a:gd name="T7" fmla="*/ 10 h 11"/>
                  <a:gd name="T8" fmla="*/ 14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6"/>
                    </a:moveTo>
                    <a:cubicBezTo>
                      <a:pt x="11" y="5"/>
                      <a:pt x="8" y="3"/>
                      <a:pt x="5" y="2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7"/>
                      <a:pt x="9" y="9"/>
                      <a:pt x="13" y="10"/>
                    </a:cubicBezTo>
                    <a:cubicBezTo>
                      <a:pt x="16" y="11"/>
                      <a:pt x="17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9">
                <a:extLst>
                  <a:ext uri="{FF2B5EF4-FFF2-40B4-BE49-F238E27FC236}">
                    <a16:creationId xmlns:a16="http://schemas.microsoft.com/office/drawing/2014/main" id="{0EE8FA20-14B2-4043-B29E-BBE5EAD9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747" y="1759886"/>
                <a:ext cx="28923" cy="22835"/>
              </a:xfrm>
              <a:custGeom>
                <a:avLst/>
                <a:gdLst>
                  <a:gd name="T0" fmla="*/ 12 w 13"/>
                  <a:gd name="T1" fmla="*/ 7 h 11"/>
                  <a:gd name="T2" fmla="*/ 8 w 13"/>
                  <a:gd name="T3" fmla="*/ 4 h 11"/>
                  <a:gd name="T4" fmla="*/ 4 w 13"/>
                  <a:gd name="T5" fmla="*/ 1 h 11"/>
                  <a:gd name="T6" fmla="*/ 2 w 13"/>
                  <a:gd name="T7" fmla="*/ 5 h 11"/>
                  <a:gd name="T8" fmla="*/ 9 w 13"/>
                  <a:gd name="T9" fmla="*/ 11 h 11"/>
                  <a:gd name="T10" fmla="*/ 12 w 13"/>
                  <a:gd name="T11" fmla="*/ 10 h 11"/>
                  <a:gd name="T12" fmla="*/ 12 w 13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7"/>
                    </a:moveTo>
                    <a:cubicBezTo>
                      <a:pt x="11" y="5"/>
                      <a:pt x="9" y="5"/>
                      <a:pt x="8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4" y="7"/>
                      <a:pt x="6" y="10"/>
                      <a:pt x="9" y="11"/>
                    </a:cubicBezTo>
                    <a:cubicBezTo>
                      <a:pt x="10" y="11"/>
                      <a:pt x="12" y="11"/>
                      <a:pt x="12" y="10"/>
                    </a:cubicBezTo>
                    <a:cubicBezTo>
                      <a:pt x="13" y="9"/>
                      <a:pt x="12" y="7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70">
                <a:extLst>
                  <a:ext uri="{FF2B5EF4-FFF2-40B4-BE49-F238E27FC236}">
                    <a16:creationId xmlns:a16="http://schemas.microsoft.com/office/drawing/2014/main" id="{20971D62-6E26-4417-9DAC-1566815E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211" y="2030857"/>
                <a:ext cx="27402" cy="25880"/>
              </a:xfrm>
              <a:custGeom>
                <a:avLst/>
                <a:gdLst>
                  <a:gd name="T0" fmla="*/ 9 w 12"/>
                  <a:gd name="T1" fmla="*/ 0 h 13"/>
                  <a:gd name="T2" fmla="*/ 1 w 12"/>
                  <a:gd name="T3" fmla="*/ 8 h 13"/>
                  <a:gd name="T4" fmla="*/ 4 w 12"/>
                  <a:gd name="T5" fmla="*/ 11 h 13"/>
                  <a:gd name="T6" fmla="*/ 8 w 12"/>
                  <a:gd name="T7" fmla="*/ 7 h 13"/>
                  <a:gd name="T8" fmla="*/ 11 w 12"/>
                  <a:gd name="T9" fmla="*/ 4 h 13"/>
                  <a:gd name="T10" fmla="*/ 9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5" y="1"/>
                      <a:pt x="2" y="5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2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1">
                <a:extLst>
                  <a:ext uri="{FF2B5EF4-FFF2-40B4-BE49-F238E27FC236}">
                    <a16:creationId xmlns:a16="http://schemas.microsoft.com/office/drawing/2014/main" id="{96C407C5-DE82-48D6-9C75-354D3485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805" y="2088704"/>
                <a:ext cx="24357" cy="25880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9 h 13"/>
                  <a:gd name="T4" fmla="*/ 5 w 11"/>
                  <a:gd name="T5" fmla="*/ 11 h 13"/>
                  <a:gd name="T6" fmla="*/ 8 w 11"/>
                  <a:gd name="T7" fmla="*/ 8 h 13"/>
                  <a:gd name="T8" fmla="*/ 11 w 11"/>
                  <a:gd name="T9" fmla="*/ 4 h 13"/>
                  <a:gd name="T10" fmla="*/ 7 w 11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4" y="2"/>
                      <a:pt x="2" y="6"/>
                      <a:pt x="1" y="9"/>
                    </a:cubicBezTo>
                    <a:cubicBezTo>
                      <a:pt x="0" y="11"/>
                      <a:pt x="4" y="13"/>
                      <a:pt x="5" y="11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1" y="4"/>
                    </a:cubicBezTo>
                    <a:cubicBezTo>
                      <a:pt x="11" y="2"/>
                      <a:pt x="9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2">
                <a:extLst>
                  <a:ext uri="{FF2B5EF4-FFF2-40B4-BE49-F238E27FC236}">
                    <a16:creationId xmlns:a16="http://schemas.microsoft.com/office/drawing/2014/main" id="{5E0C9688-B59A-4B52-888D-F0D32BA9C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705" y="1744663"/>
                <a:ext cx="33491" cy="30446"/>
              </a:xfrm>
              <a:custGeom>
                <a:avLst/>
                <a:gdLst>
                  <a:gd name="T0" fmla="*/ 10 w 15"/>
                  <a:gd name="T1" fmla="*/ 1 h 15"/>
                  <a:gd name="T2" fmla="*/ 2 w 15"/>
                  <a:gd name="T3" fmla="*/ 9 h 15"/>
                  <a:gd name="T4" fmla="*/ 6 w 15"/>
                  <a:gd name="T5" fmla="*/ 13 h 15"/>
                  <a:gd name="T6" fmla="*/ 14 w 15"/>
                  <a:gd name="T7" fmla="*/ 4 h 15"/>
                  <a:gd name="T8" fmla="*/ 10 w 1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7" y="3"/>
                      <a:pt x="5" y="6"/>
                      <a:pt x="2" y="9"/>
                    </a:cubicBezTo>
                    <a:cubicBezTo>
                      <a:pt x="0" y="11"/>
                      <a:pt x="3" y="15"/>
                      <a:pt x="6" y="13"/>
                    </a:cubicBezTo>
                    <a:cubicBezTo>
                      <a:pt x="9" y="11"/>
                      <a:pt x="13" y="8"/>
                      <a:pt x="14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73">
                <a:extLst>
                  <a:ext uri="{FF2B5EF4-FFF2-40B4-BE49-F238E27FC236}">
                    <a16:creationId xmlns:a16="http://schemas.microsoft.com/office/drawing/2014/main" id="{EAB14E06-70C8-428C-9540-15483053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53" y="1802510"/>
                <a:ext cx="30446" cy="27402"/>
              </a:xfrm>
              <a:custGeom>
                <a:avLst/>
                <a:gdLst>
                  <a:gd name="T0" fmla="*/ 9 w 14"/>
                  <a:gd name="T1" fmla="*/ 1 h 13"/>
                  <a:gd name="T2" fmla="*/ 2 w 14"/>
                  <a:gd name="T3" fmla="*/ 8 h 13"/>
                  <a:gd name="T4" fmla="*/ 6 w 14"/>
                  <a:gd name="T5" fmla="*/ 11 h 13"/>
                  <a:gd name="T6" fmla="*/ 10 w 14"/>
                  <a:gd name="T7" fmla="*/ 8 h 13"/>
                  <a:gd name="T8" fmla="*/ 13 w 14"/>
                  <a:gd name="T9" fmla="*/ 3 h 13"/>
                  <a:gd name="T10" fmla="*/ 9 w 1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0" y="10"/>
                      <a:pt x="4" y="13"/>
                      <a:pt x="6" y="11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6"/>
                      <a:pt x="12" y="5"/>
                      <a:pt x="13" y="3"/>
                    </a:cubicBezTo>
                    <a:cubicBezTo>
                      <a:pt x="14" y="1"/>
                      <a:pt x="11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4">
                <a:extLst>
                  <a:ext uri="{FF2B5EF4-FFF2-40B4-BE49-F238E27FC236}">
                    <a16:creationId xmlns:a16="http://schemas.microsoft.com/office/drawing/2014/main" id="{89BBACBE-EC0B-4197-AD8C-AB456B5E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584" y="2073481"/>
                <a:ext cx="24357" cy="25880"/>
              </a:xfrm>
              <a:custGeom>
                <a:avLst/>
                <a:gdLst>
                  <a:gd name="T0" fmla="*/ 10 w 11"/>
                  <a:gd name="T1" fmla="*/ 8 h 12"/>
                  <a:gd name="T2" fmla="*/ 3 w 11"/>
                  <a:gd name="T3" fmla="*/ 1 h 12"/>
                  <a:gd name="T4" fmla="*/ 1 w 11"/>
                  <a:gd name="T5" fmla="*/ 4 h 12"/>
                  <a:gd name="T6" fmla="*/ 3 w 11"/>
                  <a:gd name="T7" fmla="*/ 8 h 12"/>
                  <a:gd name="T8" fmla="*/ 7 w 11"/>
                  <a:gd name="T9" fmla="*/ 11 h 12"/>
                  <a:gd name="T10" fmla="*/ 10 w 11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8"/>
                    </a:moveTo>
                    <a:cubicBezTo>
                      <a:pt x="8" y="5"/>
                      <a:pt x="6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9"/>
                      <a:pt x="6" y="10"/>
                      <a:pt x="7" y="11"/>
                    </a:cubicBezTo>
                    <a:cubicBezTo>
                      <a:pt x="9" y="12"/>
                      <a:pt x="11" y="1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5">
                <a:extLst>
                  <a:ext uri="{FF2B5EF4-FFF2-40B4-BE49-F238E27FC236}">
                    <a16:creationId xmlns:a16="http://schemas.microsoft.com/office/drawing/2014/main" id="{71FFA3CC-A478-4FFB-BDB4-AB705F733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5085" y="1743141"/>
                <a:ext cx="97428" cy="336431"/>
              </a:xfrm>
              <a:custGeom>
                <a:avLst/>
                <a:gdLst>
                  <a:gd name="T0" fmla="*/ 37 w 43"/>
                  <a:gd name="T1" fmla="*/ 83 h 163"/>
                  <a:gd name="T2" fmla="*/ 24 w 43"/>
                  <a:gd name="T3" fmla="*/ 3 h 163"/>
                  <a:gd name="T4" fmla="*/ 20 w 43"/>
                  <a:gd name="T5" fmla="*/ 3 h 163"/>
                  <a:gd name="T6" fmla="*/ 14 w 43"/>
                  <a:gd name="T7" fmla="*/ 81 h 163"/>
                  <a:gd name="T8" fmla="*/ 14 w 43"/>
                  <a:gd name="T9" fmla="*/ 82 h 163"/>
                  <a:gd name="T10" fmla="*/ 6 w 43"/>
                  <a:gd name="T11" fmla="*/ 95 h 163"/>
                  <a:gd name="T12" fmla="*/ 11 w 43"/>
                  <a:gd name="T13" fmla="*/ 108 h 163"/>
                  <a:gd name="T14" fmla="*/ 1 w 43"/>
                  <a:gd name="T15" fmla="*/ 158 h 163"/>
                  <a:gd name="T16" fmla="*/ 6 w 43"/>
                  <a:gd name="T17" fmla="*/ 160 h 163"/>
                  <a:gd name="T18" fmla="*/ 29 w 43"/>
                  <a:gd name="T19" fmla="*/ 115 h 163"/>
                  <a:gd name="T20" fmla="*/ 29 w 43"/>
                  <a:gd name="T21" fmla="*/ 113 h 163"/>
                  <a:gd name="T22" fmla="*/ 43 w 43"/>
                  <a:gd name="T23" fmla="*/ 97 h 163"/>
                  <a:gd name="T24" fmla="*/ 37 w 43"/>
                  <a:gd name="T25" fmla="*/ 83 h 163"/>
                  <a:gd name="T26" fmla="*/ 23 w 43"/>
                  <a:gd name="T27" fmla="*/ 17 h 163"/>
                  <a:gd name="T28" fmla="*/ 31 w 43"/>
                  <a:gd name="T29" fmla="*/ 80 h 163"/>
                  <a:gd name="T30" fmla="*/ 26 w 43"/>
                  <a:gd name="T31" fmla="*/ 79 h 163"/>
                  <a:gd name="T32" fmla="*/ 25 w 43"/>
                  <a:gd name="T33" fmla="*/ 79 h 163"/>
                  <a:gd name="T34" fmla="*/ 17 w 43"/>
                  <a:gd name="T35" fmla="*/ 80 h 163"/>
                  <a:gd name="T36" fmla="*/ 23 w 43"/>
                  <a:gd name="T37" fmla="*/ 17 h 163"/>
                  <a:gd name="T38" fmla="*/ 11 w 43"/>
                  <a:gd name="T39" fmla="*/ 133 h 163"/>
                  <a:gd name="T40" fmla="*/ 14 w 43"/>
                  <a:gd name="T41" fmla="*/ 111 h 163"/>
                  <a:gd name="T42" fmla="*/ 23 w 43"/>
                  <a:gd name="T43" fmla="*/ 114 h 163"/>
                  <a:gd name="T44" fmla="*/ 11 w 43"/>
                  <a:gd name="T45" fmla="*/ 133 h 163"/>
                  <a:gd name="T46" fmla="*/ 24 w 43"/>
                  <a:gd name="T47" fmla="*/ 107 h 163"/>
                  <a:gd name="T48" fmla="*/ 13 w 43"/>
                  <a:gd name="T49" fmla="*/ 95 h 163"/>
                  <a:gd name="T50" fmla="*/ 25 w 43"/>
                  <a:gd name="T51" fmla="*/ 84 h 163"/>
                  <a:gd name="T52" fmla="*/ 26 w 43"/>
                  <a:gd name="T53" fmla="*/ 84 h 163"/>
                  <a:gd name="T54" fmla="*/ 35 w 43"/>
                  <a:gd name="T55" fmla="*/ 94 h 163"/>
                  <a:gd name="T56" fmla="*/ 24 w 43"/>
                  <a:gd name="T57" fmla="*/ 10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163">
                    <a:moveTo>
                      <a:pt x="37" y="83"/>
                    </a:moveTo>
                    <a:cubicBezTo>
                      <a:pt x="35" y="56"/>
                      <a:pt x="31" y="29"/>
                      <a:pt x="24" y="3"/>
                    </a:cubicBezTo>
                    <a:cubicBezTo>
                      <a:pt x="24" y="0"/>
                      <a:pt x="20" y="1"/>
                      <a:pt x="20" y="3"/>
                    </a:cubicBezTo>
                    <a:cubicBezTo>
                      <a:pt x="20" y="29"/>
                      <a:pt x="15" y="55"/>
                      <a:pt x="14" y="81"/>
                    </a:cubicBezTo>
                    <a:cubicBezTo>
                      <a:pt x="14" y="81"/>
                      <a:pt x="14" y="82"/>
                      <a:pt x="14" y="82"/>
                    </a:cubicBezTo>
                    <a:cubicBezTo>
                      <a:pt x="10" y="85"/>
                      <a:pt x="7" y="90"/>
                      <a:pt x="6" y="95"/>
                    </a:cubicBezTo>
                    <a:cubicBezTo>
                      <a:pt x="6" y="100"/>
                      <a:pt x="8" y="105"/>
                      <a:pt x="11" y="108"/>
                    </a:cubicBezTo>
                    <a:cubicBezTo>
                      <a:pt x="6" y="124"/>
                      <a:pt x="4" y="142"/>
                      <a:pt x="1" y="158"/>
                    </a:cubicBezTo>
                    <a:cubicBezTo>
                      <a:pt x="0" y="161"/>
                      <a:pt x="4" y="163"/>
                      <a:pt x="6" y="160"/>
                    </a:cubicBezTo>
                    <a:cubicBezTo>
                      <a:pt x="12" y="144"/>
                      <a:pt x="20" y="129"/>
                      <a:pt x="29" y="115"/>
                    </a:cubicBezTo>
                    <a:cubicBezTo>
                      <a:pt x="29" y="114"/>
                      <a:pt x="29" y="114"/>
                      <a:pt x="29" y="113"/>
                    </a:cubicBezTo>
                    <a:cubicBezTo>
                      <a:pt x="36" y="111"/>
                      <a:pt x="42" y="105"/>
                      <a:pt x="43" y="97"/>
                    </a:cubicBezTo>
                    <a:cubicBezTo>
                      <a:pt x="43" y="92"/>
                      <a:pt x="40" y="86"/>
                      <a:pt x="37" y="83"/>
                    </a:cubicBezTo>
                    <a:close/>
                    <a:moveTo>
                      <a:pt x="23" y="17"/>
                    </a:moveTo>
                    <a:cubicBezTo>
                      <a:pt x="27" y="38"/>
                      <a:pt x="30" y="59"/>
                      <a:pt x="31" y="80"/>
                    </a:cubicBezTo>
                    <a:cubicBezTo>
                      <a:pt x="30" y="79"/>
                      <a:pt x="28" y="79"/>
                      <a:pt x="26" y="79"/>
                    </a:cubicBezTo>
                    <a:cubicBezTo>
                      <a:pt x="26" y="79"/>
                      <a:pt x="26" y="79"/>
                      <a:pt x="25" y="79"/>
                    </a:cubicBezTo>
                    <a:cubicBezTo>
                      <a:pt x="23" y="78"/>
                      <a:pt x="20" y="79"/>
                      <a:pt x="17" y="80"/>
                    </a:cubicBezTo>
                    <a:cubicBezTo>
                      <a:pt x="20" y="59"/>
                      <a:pt x="20" y="38"/>
                      <a:pt x="23" y="17"/>
                    </a:cubicBezTo>
                    <a:close/>
                    <a:moveTo>
                      <a:pt x="11" y="133"/>
                    </a:moveTo>
                    <a:cubicBezTo>
                      <a:pt x="13" y="126"/>
                      <a:pt x="14" y="118"/>
                      <a:pt x="14" y="111"/>
                    </a:cubicBezTo>
                    <a:cubicBezTo>
                      <a:pt x="17" y="113"/>
                      <a:pt x="20" y="114"/>
                      <a:pt x="23" y="114"/>
                    </a:cubicBezTo>
                    <a:cubicBezTo>
                      <a:pt x="18" y="120"/>
                      <a:pt x="15" y="127"/>
                      <a:pt x="11" y="133"/>
                    </a:cubicBezTo>
                    <a:close/>
                    <a:moveTo>
                      <a:pt x="24" y="107"/>
                    </a:moveTo>
                    <a:cubicBezTo>
                      <a:pt x="18" y="107"/>
                      <a:pt x="13" y="101"/>
                      <a:pt x="13" y="95"/>
                    </a:cubicBezTo>
                    <a:cubicBezTo>
                      <a:pt x="13" y="88"/>
                      <a:pt x="19" y="85"/>
                      <a:pt x="25" y="84"/>
                    </a:cubicBezTo>
                    <a:cubicBezTo>
                      <a:pt x="25" y="84"/>
                      <a:pt x="25" y="84"/>
                      <a:pt x="26" y="84"/>
                    </a:cubicBezTo>
                    <a:cubicBezTo>
                      <a:pt x="30" y="86"/>
                      <a:pt x="34" y="89"/>
                      <a:pt x="35" y="94"/>
                    </a:cubicBezTo>
                    <a:cubicBezTo>
                      <a:pt x="36" y="100"/>
                      <a:pt x="31" y="107"/>
                      <a:pt x="2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6">
                <a:extLst>
                  <a:ext uri="{FF2B5EF4-FFF2-40B4-BE49-F238E27FC236}">
                    <a16:creationId xmlns:a16="http://schemas.microsoft.com/office/drawing/2014/main" id="{D8313D6A-C3A4-4FF6-AA58-27EA10514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188" y="1924295"/>
                <a:ext cx="33491" cy="31969"/>
              </a:xfrm>
              <a:custGeom>
                <a:avLst/>
                <a:gdLst>
                  <a:gd name="T0" fmla="*/ 13 w 15"/>
                  <a:gd name="T1" fmla="*/ 4 h 15"/>
                  <a:gd name="T2" fmla="*/ 3 w 15"/>
                  <a:gd name="T3" fmla="*/ 2 h 15"/>
                  <a:gd name="T4" fmla="*/ 2 w 15"/>
                  <a:gd name="T5" fmla="*/ 4 h 15"/>
                  <a:gd name="T6" fmla="*/ 1 w 15"/>
                  <a:gd name="T7" fmla="*/ 9 h 15"/>
                  <a:gd name="T8" fmla="*/ 9 w 15"/>
                  <a:gd name="T9" fmla="*/ 14 h 15"/>
                  <a:gd name="T10" fmla="*/ 13 w 15"/>
                  <a:gd name="T11" fmla="*/ 4 h 15"/>
                  <a:gd name="T12" fmla="*/ 8 w 15"/>
                  <a:gd name="T13" fmla="*/ 8 h 15"/>
                  <a:gd name="T14" fmla="*/ 7 w 15"/>
                  <a:gd name="T15" fmla="*/ 9 h 15"/>
                  <a:gd name="T16" fmla="*/ 6 w 15"/>
                  <a:gd name="T17" fmla="*/ 8 h 15"/>
                  <a:gd name="T18" fmla="*/ 6 w 15"/>
                  <a:gd name="T19" fmla="*/ 6 h 15"/>
                  <a:gd name="T20" fmla="*/ 6 w 15"/>
                  <a:gd name="T21" fmla="*/ 6 h 15"/>
                  <a:gd name="T22" fmla="*/ 8 w 15"/>
                  <a:gd name="T23" fmla="*/ 7 h 15"/>
                  <a:gd name="T24" fmla="*/ 8 w 15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13" y="4"/>
                    </a:moveTo>
                    <a:cubicBezTo>
                      <a:pt x="11" y="1"/>
                      <a:pt x="7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3"/>
                      <a:pt x="6" y="15"/>
                      <a:pt x="9" y="14"/>
                    </a:cubicBezTo>
                    <a:cubicBezTo>
                      <a:pt x="13" y="12"/>
                      <a:pt x="15" y="8"/>
                      <a:pt x="13" y="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7">
                <a:extLst>
                  <a:ext uri="{FF2B5EF4-FFF2-40B4-BE49-F238E27FC236}">
                    <a16:creationId xmlns:a16="http://schemas.microsoft.com/office/drawing/2014/main" id="{CB026C7B-79E3-44B5-BCFF-72E99FC6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962" y="2026290"/>
                <a:ext cx="33491" cy="6089"/>
              </a:xfrm>
              <a:custGeom>
                <a:avLst/>
                <a:gdLst>
                  <a:gd name="T0" fmla="*/ 15 w 15"/>
                  <a:gd name="T1" fmla="*/ 0 h 3"/>
                  <a:gd name="T2" fmla="*/ 0 w 15"/>
                  <a:gd name="T3" fmla="*/ 1 h 3"/>
                  <a:gd name="T4" fmla="*/ 0 w 15"/>
                  <a:gd name="T5" fmla="*/ 2 h 3"/>
                  <a:gd name="T6" fmla="*/ 15 w 15"/>
                  <a:gd name="T7" fmla="*/ 1 h 3"/>
                  <a:gd name="T8" fmla="*/ 15 w 1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0" y="1"/>
                      <a:pt x="5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3"/>
                      <a:pt x="10" y="2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3C45C6C7-C165-4641-9128-67C8BC8CAEAE}"/>
                </a:ext>
              </a:extLst>
            </p:cNvPr>
            <p:cNvGrpSpPr/>
            <p:nvPr/>
          </p:nvGrpSpPr>
          <p:grpSpPr>
            <a:xfrm>
              <a:off x="2749391" y="4729065"/>
              <a:ext cx="643936" cy="596745"/>
              <a:chOff x="1480546" y="4466552"/>
              <a:chExt cx="643936" cy="596745"/>
            </a:xfrm>
            <a:solidFill>
              <a:schemeClr val="bg1"/>
            </a:solidFill>
          </p:grpSpPr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2838D926-8BA4-463E-84EA-E3DEB4D03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0782" y="4947601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1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9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19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5"/>
                      <a:pt x="33" y="1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2" y="3"/>
                      <a:pt x="14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19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4"/>
                      <a:pt x="36" y="11"/>
                    </a:cubicBezTo>
                    <a:cubicBezTo>
                      <a:pt x="40" y="15"/>
                      <a:pt x="44" y="18"/>
                      <a:pt x="49" y="21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9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6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2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9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7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49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39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BE04D30A-A24A-41B1-B93E-C9C25E2EC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546" y="4527444"/>
                <a:ext cx="173543" cy="379055"/>
              </a:xfrm>
              <a:custGeom>
                <a:avLst/>
                <a:gdLst>
                  <a:gd name="T0" fmla="*/ 75 w 77"/>
                  <a:gd name="T1" fmla="*/ 20 h 183"/>
                  <a:gd name="T2" fmla="*/ 71 w 77"/>
                  <a:gd name="T3" fmla="*/ 14 h 183"/>
                  <a:gd name="T4" fmla="*/ 51 w 77"/>
                  <a:gd name="T5" fmla="*/ 3 h 183"/>
                  <a:gd name="T6" fmla="*/ 2 w 77"/>
                  <a:gd name="T7" fmla="*/ 6 h 183"/>
                  <a:gd name="T8" fmla="*/ 21 w 77"/>
                  <a:gd name="T9" fmla="*/ 163 h 183"/>
                  <a:gd name="T10" fmla="*/ 33 w 77"/>
                  <a:gd name="T11" fmla="*/ 180 h 183"/>
                  <a:gd name="T12" fmla="*/ 35 w 77"/>
                  <a:gd name="T13" fmla="*/ 181 h 183"/>
                  <a:gd name="T14" fmla="*/ 70 w 77"/>
                  <a:gd name="T15" fmla="*/ 177 h 183"/>
                  <a:gd name="T16" fmla="*/ 73 w 77"/>
                  <a:gd name="T17" fmla="*/ 175 h 183"/>
                  <a:gd name="T18" fmla="*/ 76 w 77"/>
                  <a:gd name="T19" fmla="*/ 36 h 183"/>
                  <a:gd name="T20" fmla="*/ 72 w 77"/>
                  <a:gd name="T21" fmla="*/ 61 h 183"/>
                  <a:gd name="T22" fmla="*/ 57 w 77"/>
                  <a:gd name="T23" fmla="*/ 48 h 183"/>
                  <a:gd name="T24" fmla="*/ 57 w 77"/>
                  <a:gd name="T25" fmla="*/ 32 h 183"/>
                  <a:gd name="T26" fmla="*/ 72 w 77"/>
                  <a:gd name="T27" fmla="*/ 58 h 183"/>
                  <a:gd name="T28" fmla="*/ 71 w 77"/>
                  <a:gd name="T29" fmla="*/ 44 h 183"/>
                  <a:gd name="T30" fmla="*/ 56 w 77"/>
                  <a:gd name="T31" fmla="*/ 18 h 183"/>
                  <a:gd name="T32" fmla="*/ 59 w 77"/>
                  <a:gd name="T33" fmla="*/ 13 h 183"/>
                  <a:gd name="T34" fmla="*/ 56 w 77"/>
                  <a:gd name="T35" fmla="*/ 15 h 183"/>
                  <a:gd name="T36" fmla="*/ 16 w 77"/>
                  <a:gd name="T37" fmla="*/ 83 h 183"/>
                  <a:gd name="T38" fmla="*/ 50 w 77"/>
                  <a:gd name="T39" fmla="*/ 7 h 183"/>
                  <a:gd name="T40" fmla="*/ 51 w 77"/>
                  <a:gd name="T41" fmla="*/ 58 h 183"/>
                  <a:gd name="T42" fmla="*/ 55 w 77"/>
                  <a:gd name="T43" fmla="*/ 157 h 183"/>
                  <a:gd name="T44" fmla="*/ 56 w 77"/>
                  <a:gd name="T45" fmla="*/ 161 h 183"/>
                  <a:gd name="T46" fmla="*/ 16 w 77"/>
                  <a:gd name="T47" fmla="*/ 83 h 183"/>
                  <a:gd name="T48" fmla="*/ 24 w 77"/>
                  <a:gd name="T49" fmla="*/ 165 h 183"/>
                  <a:gd name="T50" fmla="*/ 44 w 77"/>
                  <a:gd name="T51" fmla="*/ 177 h 183"/>
                  <a:gd name="T52" fmla="*/ 46 w 77"/>
                  <a:gd name="T53" fmla="*/ 176 h 183"/>
                  <a:gd name="T54" fmla="*/ 40 w 77"/>
                  <a:gd name="T55" fmla="*/ 166 h 183"/>
                  <a:gd name="T56" fmla="*/ 47 w 77"/>
                  <a:gd name="T57" fmla="*/ 177 h 183"/>
                  <a:gd name="T58" fmla="*/ 42 w 77"/>
                  <a:gd name="T59" fmla="*/ 166 h 183"/>
                  <a:gd name="T60" fmla="*/ 61 w 77"/>
                  <a:gd name="T61" fmla="*/ 175 h 183"/>
                  <a:gd name="T62" fmla="*/ 65 w 77"/>
                  <a:gd name="T63" fmla="*/ 175 h 183"/>
                  <a:gd name="T64" fmla="*/ 56 w 77"/>
                  <a:gd name="T65" fmla="*/ 164 h 183"/>
                  <a:gd name="T66" fmla="*/ 64 w 77"/>
                  <a:gd name="T67" fmla="*/ 168 h 183"/>
                  <a:gd name="T68" fmla="*/ 68 w 77"/>
                  <a:gd name="T69" fmla="*/ 175 h 183"/>
                  <a:gd name="T70" fmla="*/ 65 w 77"/>
                  <a:gd name="T71" fmla="*/ 166 h 183"/>
                  <a:gd name="T72" fmla="*/ 70 w 77"/>
                  <a:gd name="T73" fmla="*/ 160 h 183"/>
                  <a:gd name="T74" fmla="*/ 70 w 77"/>
                  <a:gd name="T75" fmla="*/ 149 h 183"/>
                  <a:gd name="T76" fmla="*/ 60 w 77"/>
                  <a:gd name="T77" fmla="*/ 147 h 183"/>
                  <a:gd name="T78" fmla="*/ 60 w 77"/>
                  <a:gd name="T79" fmla="*/ 123 h 183"/>
                  <a:gd name="T80" fmla="*/ 70 w 77"/>
                  <a:gd name="T81" fmla="*/ 134 h 183"/>
                  <a:gd name="T82" fmla="*/ 64 w 77"/>
                  <a:gd name="T83" fmla="*/ 113 h 183"/>
                  <a:gd name="T84" fmla="*/ 71 w 77"/>
                  <a:gd name="T85" fmla="*/ 119 h 183"/>
                  <a:gd name="T86" fmla="*/ 71 w 77"/>
                  <a:gd name="T87" fmla="*/ 106 h 183"/>
                  <a:gd name="T88" fmla="*/ 72 w 77"/>
                  <a:gd name="T89" fmla="*/ 104 h 183"/>
                  <a:gd name="T90" fmla="*/ 58 w 77"/>
                  <a:gd name="T91" fmla="*/ 77 h 183"/>
                  <a:gd name="T92" fmla="*/ 65 w 77"/>
                  <a:gd name="T93" fmla="*/ 82 h 183"/>
                  <a:gd name="T94" fmla="*/ 72 w 77"/>
                  <a:gd name="T95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83">
                    <a:moveTo>
                      <a:pt x="77" y="34"/>
                    </a:moveTo>
                    <a:cubicBezTo>
                      <a:pt x="77" y="34"/>
                      <a:pt x="76" y="34"/>
                      <a:pt x="76" y="33"/>
                    </a:cubicBezTo>
                    <a:cubicBezTo>
                      <a:pt x="76" y="29"/>
                      <a:pt x="76" y="24"/>
                      <a:pt x="75" y="20"/>
                    </a:cubicBezTo>
                    <a:cubicBezTo>
                      <a:pt x="77" y="19"/>
                      <a:pt x="77" y="17"/>
                      <a:pt x="75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3"/>
                      <a:pt x="72" y="12"/>
                      <a:pt x="71" y="14"/>
                    </a:cubicBezTo>
                    <a:cubicBezTo>
                      <a:pt x="68" y="12"/>
                      <a:pt x="64" y="11"/>
                      <a:pt x="61" y="9"/>
                    </a:cubicBezTo>
                    <a:cubicBezTo>
                      <a:pt x="58" y="7"/>
                      <a:pt x="55" y="4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3" y="0"/>
                      <a:pt x="35" y="2"/>
                      <a:pt x="27" y="2"/>
                    </a:cubicBezTo>
                    <a:cubicBezTo>
                      <a:pt x="19" y="3"/>
                      <a:pt x="11" y="3"/>
                      <a:pt x="4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4" y="35"/>
                      <a:pt x="8" y="62"/>
                      <a:pt x="11" y="89"/>
                    </a:cubicBezTo>
                    <a:cubicBezTo>
                      <a:pt x="14" y="114"/>
                      <a:pt x="16" y="139"/>
                      <a:pt x="21" y="163"/>
                    </a:cubicBezTo>
                    <a:cubicBezTo>
                      <a:pt x="20" y="163"/>
                      <a:pt x="19" y="164"/>
                      <a:pt x="20" y="165"/>
                    </a:cubicBezTo>
                    <a:cubicBezTo>
                      <a:pt x="22" y="168"/>
                      <a:pt x="24" y="171"/>
                      <a:pt x="27" y="174"/>
                    </a:cubicBezTo>
                    <a:cubicBezTo>
                      <a:pt x="28" y="176"/>
                      <a:pt x="30" y="179"/>
                      <a:pt x="33" y="180"/>
                    </a:cubicBezTo>
                    <a:cubicBezTo>
                      <a:pt x="33" y="181"/>
                      <a:pt x="33" y="181"/>
                      <a:pt x="34" y="181"/>
                    </a:cubicBezTo>
                    <a:cubicBezTo>
                      <a:pt x="34" y="181"/>
                      <a:pt x="34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2"/>
                      <a:pt x="35" y="181"/>
                      <a:pt x="35" y="181"/>
                    </a:cubicBezTo>
                    <a:cubicBezTo>
                      <a:pt x="46" y="182"/>
                      <a:pt x="59" y="183"/>
                      <a:pt x="69" y="179"/>
                    </a:cubicBezTo>
                    <a:cubicBezTo>
                      <a:pt x="70" y="179"/>
                      <a:pt x="70" y="178"/>
                      <a:pt x="70" y="177"/>
                    </a:cubicBezTo>
                    <a:cubicBezTo>
                      <a:pt x="71" y="178"/>
                      <a:pt x="72" y="178"/>
                      <a:pt x="73" y="177"/>
                    </a:cubicBezTo>
                    <a:cubicBezTo>
                      <a:pt x="73" y="177"/>
                      <a:pt x="73" y="176"/>
                      <a:pt x="73" y="176"/>
                    </a:cubicBezTo>
                    <a:cubicBezTo>
                      <a:pt x="73" y="176"/>
                      <a:pt x="73" y="175"/>
                      <a:pt x="73" y="175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6" y="150"/>
                      <a:pt x="77" y="124"/>
                      <a:pt x="76" y="99"/>
                    </a:cubicBezTo>
                    <a:cubicBezTo>
                      <a:pt x="76" y="78"/>
                      <a:pt x="77" y="57"/>
                      <a:pt x="76" y="36"/>
                    </a:cubicBezTo>
                    <a:cubicBezTo>
                      <a:pt x="77" y="36"/>
                      <a:pt x="77" y="35"/>
                      <a:pt x="77" y="34"/>
                    </a:cubicBezTo>
                    <a:close/>
                    <a:moveTo>
                      <a:pt x="63" y="54"/>
                    </a:moveTo>
                    <a:cubicBezTo>
                      <a:pt x="66" y="56"/>
                      <a:pt x="68" y="59"/>
                      <a:pt x="72" y="61"/>
                    </a:cubicBezTo>
                    <a:cubicBezTo>
                      <a:pt x="72" y="66"/>
                      <a:pt x="72" y="70"/>
                      <a:pt x="72" y="75"/>
                    </a:cubicBezTo>
                    <a:cubicBezTo>
                      <a:pt x="68" y="70"/>
                      <a:pt x="63" y="66"/>
                      <a:pt x="58" y="62"/>
                    </a:cubicBezTo>
                    <a:cubicBezTo>
                      <a:pt x="58" y="58"/>
                      <a:pt x="57" y="53"/>
                      <a:pt x="57" y="48"/>
                    </a:cubicBezTo>
                    <a:cubicBezTo>
                      <a:pt x="59" y="50"/>
                      <a:pt x="61" y="52"/>
                      <a:pt x="63" y="54"/>
                    </a:cubicBezTo>
                    <a:close/>
                    <a:moveTo>
                      <a:pt x="57" y="46"/>
                    </a:moveTo>
                    <a:cubicBezTo>
                      <a:pt x="57" y="41"/>
                      <a:pt x="57" y="36"/>
                      <a:pt x="57" y="32"/>
                    </a:cubicBezTo>
                    <a:cubicBezTo>
                      <a:pt x="59" y="34"/>
                      <a:pt x="61" y="37"/>
                      <a:pt x="64" y="39"/>
                    </a:cubicBezTo>
                    <a:cubicBezTo>
                      <a:pt x="66" y="41"/>
                      <a:pt x="68" y="44"/>
                      <a:pt x="71" y="46"/>
                    </a:cubicBezTo>
                    <a:cubicBezTo>
                      <a:pt x="71" y="50"/>
                      <a:pt x="71" y="54"/>
                      <a:pt x="72" y="58"/>
                    </a:cubicBezTo>
                    <a:cubicBezTo>
                      <a:pt x="69" y="56"/>
                      <a:pt x="66" y="54"/>
                      <a:pt x="64" y="52"/>
                    </a:cubicBezTo>
                    <a:cubicBezTo>
                      <a:pt x="61" y="50"/>
                      <a:pt x="59" y="48"/>
                      <a:pt x="57" y="46"/>
                    </a:cubicBezTo>
                    <a:close/>
                    <a:moveTo>
                      <a:pt x="71" y="44"/>
                    </a:moveTo>
                    <a:cubicBezTo>
                      <a:pt x="69" y="42"/>
                      <a:pt x="67" y="40"/>
                      <a:pt x="64" y="38"/>
                    </a:cubicBezTo>
                    <a:cubicBezTo>
                      <a:pt x="62" y="35"/>
                      <a:pt x="59" y="33"/>
                      <a:pt x="57" y="30"/>
                    </a:cubicBezTo>
                    <a:cubicBezTo>
                      <a:pt x="57" y="26"/>
                      <a:pt x="56" y="22"/>
                      <a:pt x="56" y="18"/>
                    </a:cubicBezTo>
                    <a:cubicBezTo>
                      <a:pt x="61" y="22"/>
                      <a:pt x="66" y="28"/>
                      <a:pt x="71" y="32"/>
                    </a:cubicBezTo>
                    <a:cubicBezTo>
                      <a:pt x="71" y="36"/>
                      <a:pt x="71" y="40"/>
                      <a:pt x="71" y="44"/>
                    </a:cubicBezTo>
                    <a:close/>
                    <a:moveTo>
                      <a:pt x="59" y="13"/>
                    </a:moveTo>
                    <a:cubicBezTo>
                      <a:pt x="62" y="15"/>
                      <a:pt x="67" y="17"/>
                      <a:pt x="71" y="19"/>
                    </a:cubicBezTo>
                    <a:cubicBezTo>
                      <a:pt x="71" y="22"/>
                      <a:pt x="71" y="25"/>
                      <a:pt x="71" y="28"/>
                    </a:cubicBezTo>
                    <a:cubicBezTo>
                      <a:pt x="66" y="23"/>
                      <a:pt x="61" y="19"/>
                      <a:pt x="56" y="15"/>
                    </a:cubicBezTo>
                    <a:cubicBezTo>
                      <a:pt x="56" y="14"/>
                      <a:pt x="56" y="12"/>
                      <a:pt x="56" y="11"/>
                    </a:cubicBezTo>
                    <a:cubicBezTo>
                      <a:pt x="57" y="12"/>
                      <a:pt x="58" y="12"/>
                      <a:pt x="59" y="13"/>
                    </a:cubicBezTo>
                    <a:close/>
                    <a:moveTo>
                      <a:pt x="16" y="83"/>
                    </a:moveTo>
                    <a:cubicBezTo>
                      <a:pt x="13" y="58"/>
                      <a:pt x="10" y="34"/>
                      <a:pt x="6" y="10"/>
                    </a:cubicBezTo>
                    <a:cubicBezTo>
                      <a:pt x="14" y="10"/>
                      <a:pt x="23" y="10"/>
                      <a:pt x="31" y="9"/>
                    </a:cubicBezTo>
                    <a:cubicBezTo>
                      <a:pt x="37" y="9"/>
                      <a:pt x="44" y="10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4"/>
                      <a:pt x="50" y="41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68"/>
                      <a:pt x="52" y="78"/>
                      <a:pt x="52" y="87"/>
                    </a:cubicBezTo>
                    <a:cubicBezTo>
                      <a:pt x="53" y="110"/>
                      <a:pt x="52" y="135"/>
                      <a:pt x="55" y="157"/>
                    </a:cubicBezTo>
                    <a:cubicBezTo>
                      <a:pt x="55" y="157"/>
                      <a:pt x="54" y="158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60"/>
                      <a:pt x="56" y="160"/>
                      <a:pt x="56" y="161"/>
                    </a:cubicBezTo>
                    <a:cubicBezTo>
                      <a:pt x="51" y="160"/>
                      <a:pt x="46" y="161"/>
                      <a:pt x="41" y="161"/>
                    </a:cubicBezTo>
                    <a:cubicBezTo>
                      <a:pt x="35" y="161"/>
                      <a:pt x="29" y="161"/>
                      <a:pt x="24" y="162"/>
                    </a:cubicBezTo>
                    <a:cubicBezTo>
                      <a:pt x="24" y="135"/>
                      <a:pt x="19" y="109"/>
                      <a:pt x="16" y="83"/>
                    </a:cubicBezTo>
                    <a:close/>
                    <a:moveTo>
                      <a:pt x="36" y="178"/>
                    </a:moveTo>
                    <a:cubicBezTo>
                      <a:pt x="35" y="175"/>
                      <a:pt x="32" y="173"/>
                      <a:pt x="30" y="172"/>
                    </a:cubicBezTo>
                    <a:cubicBezTo>
                      <a:pt x="28" y="169"/>
                      <a:pt x="26" y="167"/>
                      <a:pt x="24" y="165"/>
                    </a:cubicBezTo>
                    <a:cubicBezTo>
                      <a:pt x="26" y="166"/>
                      <a:pt x="29" y="166"/>
                      <a:pt x="32" y="166"/>
                    </a:cubicBezTo>
                    <a:cubicBezTo>
                      <a:pt x="34" y="168"/>
                      <a:pt x="36" y="170"/>
                      <a:pt x="38" y="172"/>
                    </a:cubicBezTo>
                    <a:cubicBezTo>
                      <a:pt x="40" y="174"/>
                      <a:pt x="42" y="176"/>
                      <a:pt x="44" y="177"/>
                    </a:cubicBezTo>
                    <a:cubicBezTo>
                      <a:pt x="42" y="177"/>
                      <a:pt x="39" y="178"/>
                      <a:pt x="36" y="178"/>
                    </a:cubicBezTo>
                    <a:close/>
                    <a:moveTo>
                      <a:pt x="47" y="177"/>
                    </a:moveTo>
                    <a:cubicBezTo>
                      <a:pt x="47" y="176"/>
                      <a:pt x="46" y="176"/>
                      <a:pt x="46" y="176"/>
                    </a:cubicBezTo>
                    <a:cubicBezTo>
                      <a:pt x="44" y="174"/>
                      <a:pt x="41" y="172"/>
                      <a:pt x="39" y="170"/>
                    </a:cubicBezTo>
                    <a:cubicBezTo>
                      <a:pt x="37" y="169"/>
                      <a:pt x="36" y="168"/>
                      <a:pt x="34" y="166"/>
                    </a:cubicBezTo>
                    <a:cubicBezTo>
                      <a:pt x="36" y="166"/>
                      <a:pt x="38" y="166"/>
                      <a:pt x="40" y="166"/>
                    </a:cubicBezTo>
                    <a:cubicBezTo>
                      <a:pt x="42" y="168"/>
                      <a:pt x="44" y="170"/>
                      <a:pt x="47" y="172"/>
                    </a:cubicBezTo>
                    <a:cubicBezTo>
                      <a:pt x="48" y="174"/>
                      <a:pt x="49" y="175"/>
                      <a:pt x="50" y="176"/>
                    </a:cubicBezTo>
                    <a:cubicBezTo>
                      <a:pt x="49" y="176"/>
                      <a:pt x="48" y="176"/>
                      <a:pt x="47" y="177"/>
                    </a:cubicBezTo>
                    <a:close/>
                    <a:moveTo>
                      <a:pt x="53" y="176"/>
                    </a:moveTo>
                    <a:cubicBezTo>
                      <a:pt x="51" y="174"/>
                      <a:pt x="49" y="172"/>
                      <a:pt x="47" y="170"/>
                    </a:cubicBezTo>
                    <a:cubicBezTo>
                      <a:pt x="45" y="169"/>
                      <a:pt x="43" y="168"/>
                      <a:pt x="42" y="166"/>
                    </a:cubicBezTo>
                    <a:cubicBezTo>
                      <a:pt x="45" y="166"/>
                      <a:pt x="48" y="166"/>
                      <a:pt x="51" y="166"/>
                    </a:cubicBezTo>
                    <a:cubicBezTo>
                      <a:pt x="53" y="168"/>
                      <a:pt x="55" y="170"/>
                      <a:pt x="57" y="172"/>
                    </a:cubicBezTo>
                    <a:cubicBezTo>
                      <a:pt x="59" y="173"/>
                      <a:pt x="60" y="174"/>
                      <a:pt x="61" y="175"/>
                    </a:cubicBezTo>
                    <a:cubicBezTo>
                      <a:pt x="58" y="175"/>
                      <a:pt x="56" y="175"/>
                      <a:pt x="53" y="176"/>
                    </a:cubicBezTo>
                    <a:close/>
                    <a:moveTo>
                      <a:pt x="68" y="175"/>
                    </a:moveTo>
                    <a:cubicBezTo>
                      <a:pt x="67" y="175"/>
                      <a:pt x="66" y="175"/>
                      <a:pt x="65" y="175"/>
                    </a:cubicBezTo>
                    <a:cubicBezTo>
                      <a:pt x="63" y="173"/>
                      <a:pt x="61" y="171"/>
                      <a:pt x="59" y="170"/>
                    </a:cubicBezTo>
                    <a:cubicBezTo>
                      <a:pt x="57" y="168"/>
                      <a:pt x="55" y="167"/>
                      <a:pt x="54" y="165"/>
                    </a:cubicBezTo>
                    <a:cubicBezTo>
                      <a:pt x="55" y="165"/>
                      <a:pt x="55" y="165"/>
                      <a:pt x="56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8" y="164"/>
                      <a:pt x="58" y="163"/>
                      <a:pt x="59" y="163"/>
                    </a:cubicBezTo>
                    <a:cubicBezTo>
                      <a:pt x="60" y="164"/>
                      <a:pt x="62" y="166"/>
                      <a:pt x="64" y="168"/>
                    </a:cubicBezTo>
                    <a:cubicBezTo>
                      <a:pt x="66" y="170"/>
                      <a:pt x="68" y="172"/>
                      <a:pt x="70" y="174"/>
                    </a:cubicBezTo>
                    <a:cubicBezTo>
                      <a:pt x="70" y="175"/>
                      <a:pt x="70" y="176"/>
                      <a:pt x="70" y="176"/>
                    </a:cubicBezTo>
                    <a:cubicBezTo>
                      <a:pt x="70" y="176"/>
                      <a:pt x="69" y="175"/>
                      <a:pt x="68" y="175"/>
                    </a:cubicBezTo>
                    <a:close/>
                    <a:moveTo>
                      <a:pt x="70" y="160"/>
                    </a:moveTo>
                    <a:cubicBezTo>
                      <a:pt x="70" y="163"/>
                      <a:pt x="70" y="167"/>
                      <a:pt x="70" y="171"/>
                    </a:cubicBezTo>
                    <a:cubicBezTo>
                      <a:pt x="68" y="169"/>
                      <a:pt x="67" y="168"/>
                      <a:pt x="65" y="166"/>
                    </a:cubicBezTo>
                    <a:cubicBezTo>
                      <a:pt x="63" y="164"/>
                      <a:pt x="61" y="163"/>
                      <a:pt x="59" y="161"/>
                    </a:cubicBezTo>
                    <a:cubicBezTo>
                      <a:pt x="59" y="157"/>
                      <a:pt x="60" y="153"/>
                      <a:pt x="60" y="150"/>
                    </a:cubicBezTo>
                    <a:cubicBezTo>
                      <a:pt x="63" y="153"/>
                      <a:pt x="66" y="157"/>
                      <a:pt x="70" y="160"/>
                    </a:cubicBezTo>
                    <a:close/>
                    <a:moveTo>
                      <a:pt x="60" y="147"/>
                    </a:moveTo>
                    <a:cubicBezTo>
                      <a:pt x="60" y="144"/>
                      <a:pt x="60" y="141"/>
                      <a:pt x="60" y="138"/>
                    </a:cubicBezTo>
                    <a:cubicBezTo>
                      <a:pt x="63" y="142"/>
                      <a:pt x="66" y="146"/>
                      <a:pt x="70" y="149"/>
                    </a:cubicBezTo>
                    <a:cubicBezTo>
                      <a:pt x="70" y="152"/>
                      <a:pt x="70" y="154"/>
                      <a:pt x="70" y="157"/>
                    </a:cubicBezTo>
                    <a:cubicBezTo>
                      <a:pt x="68" y="155"/>
                      <a:pt x="66" y="154"/>
                      <a:pt x="65" y="153"/>
                    </a:cubicBezTo>
                    <a:cubicBezTo>
                      <a:pt x="63" y="151"/>
                      <a:pt x="61" y="149"/>
                      <a:pt x="60" y="147"/>
                    </a:cubicBezTo>
                    <a:close/>
                    <a:moveTo>
                      <a:pt x="70" y="146"/>
                    </a:moveTo>
                    <a:cubicBezTo>
                      <a:pt x="67" y="142"/>
                      <a:pt x="63" y="138"/>
                      <a:pt x="60" y="134"/>
                    </a:cubicBezTo>
                    <a:cubicBezTo>
                      <a:pt x="60" y="131"/>
                      <a:pt x="60" y="127"/>
                      <a:pt x="60" y="123"/>
                    </a:cubicBezTo>
                    <a:cubicBezTo>
                      <a:pt x="63" y="127"/>
                      <a:pt x="66" y="132"/>
                      <a:pt x="70" y="136"/>
                    </a:cubicBezTo>
                    <a:cubicBezTo>
                      <a:pt x="70" y="140"/>
                      <a:pt x="70" y="143"/>
                      <a:pt x="70" y="146"/>
                    </a:cubicBezTo>
                    <a:close/>
                    <a:moveTo>
                      <a:pt x="70" y="134"/>
                    </a:moveTo>
                    <a:cubicBezTo>
                      <a:pt x="67" y="130"/>
                      <a:pt x="63" y="125"/>
                      <a:pt x="60" y="121"/>
                    </a:cubicBezTo>
                    <a:cubicBezTo>
                      <a:pt x="59" y="117"/>
                      <a:pt x="59" y="113"/>
                      <a:pt x="59" y="108"/>
                    </a:cubicBezTo>
                    <a:cubicBezTo>
                      <a:pt x="61" y="110"/>
                      <a:pt x="62" y="111"/>
                      <a:pt x="64" y="113"/>
                    </a:cubicBezTo>
                    <a:cubicBezTo>
                      <a:pt x="66" y="116"/>
                      <a:pt x="68" y="119"/>
                      <a:pt x="71" y="121"/>
                    </a:cubicBezTo>
                    <a:cubicBezTo>
                      <a:pt x="71" y="126"/>
                      <a:pt x="71" y="130"/>
                      <a:pt x="70" y="134"/>
                    </a:cubicBezTo>
                    <a:close/>
                    <a:moveTo>
                      <a:pt x="71" y="119"/>
                    </a:moveTo>
                    <a:cubicBezTo>
                      <a:pt x="68" y="114"/>
                      <a:pt x="63" y="110"/>
                      <a:pt x="59" y="106"/>
                    </a:cubicBezTo>
                    <a:cubicBezTo>
                      <a:pt x="59" y="102"/>
                      <a:pt x="59" y="98"/>
                      <a:pt x="58" y="94"/>
                    </a:cubicBezTo>
                    <a:cubicBezTo>
                      <a:pt x="63" y="98"/>
                      <a:pt x="67" y="103"/>
                      <a:pt x="71" y="106"/>
                    </a:cubicBezTo>
                    <a:cubicBezTo>
                      <a:pt x="71" y="110"/>
                      <a:pt x="71" y="114"/>
                      <a:pt x="71" y="119"/>
                    </a:cubicBezTo>
                    <a:close/>
                    <a:moveTo>
                      <a:pt x="72" y="96"/>
                    </a:moveTo>
                    <a:cubicBezTo>
                      <a:pt x="72" y="99"/>
                      <a:pt x="72" y="101"/>
                      <a:pt x="72" y="104"/>
                    </a:cubicBezTo>
                    <a:cubicBezTo>
                      <a:pt x="68" y="100"/>
                      <a:pt x="63" y="96"/>
                      <a:pt x="58" y="92"/>
                    </a:cubicBezTo>
                    <a:cubicBezTo>
                      <a:pt x="58" y="89"/>
                      <a:pt x="58" y="87"/>
                      <a:pt x="58" y="84"/>
                    </a:cubicBezTo>
                    <a:cubicBezTo>
                      <a:pt x="58" y="82"/>
                      <a:pt x="58" y="80"/>
                      <a:pt x="58" y="77"/>
                    </a:cubicBezTo>
                    <a:cubicBezTo>
                      <a:pt x="62" y="82"/>
                      <a:pt x="67" y="88"/>
                      <a:pt x="72" y="91"/>
                    </a:cubicBezTo>
                    <a:cubicBezTo>
                      <a:pt x="72" y="93"/>
                      <a:pt x="72" y="94"/>
                      <a:pt x="72" y="96"/>
                    </a:cubicBezTo>
                    <a:close/>
                    <a:moveTo>
                      <a:pt x="65" y="82"/>
                    </a:moveTo>
                    <a:cubicBezTo>
                      <a:pt x="62" y="80"/>
                      <a:pt x="60" y="77"/>
                      <a:pt x="58" y="75"/>
                    </a:cubicBezTo>
                    <a:cubicBezTo>
                      <a:pt x="58" y="71"/>
                      <a:pt x="58" y="68"/>
                      <a:pt x="58" y="65"/>
                    </a:cubicBezTo>
                    <a:cubicBezTo>
                      <a:pt x="62" y="69"/>
                      <a:pt x="67" y="74"/>
                      <a:pt x="72" y="77"/>
                    </a:cubicBezTo>
                    <a:cubicBezTo>
                      <a:pt x="72" y="81"/>
                      <a:pt x="72" y="85"/>
                      <a:pt x="72" y="89"/>
                    </a:cubicBezTo>
                    <a:cubicBezTo>
                      <a:pt x="70" y="86"/>
                      <a:pt x="67" y="84"/>
                      <a:pt x="6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8">
                <a:extLst>
                  <a:ext uri="{FF2B5EF4-FFF2-40B4-BE49-F238E27FC236}">
                    <a16:creationId xmlns:a16="http://schemas.microsoft.com/office/drawing/2014/main" id="{BE2F15A7-B8B2-44E0-B77B-401F14491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432" y="4466552"/>
                <a:ext cx="481050" cy="590656"/>
              </a:xfrm>
              <a:custGeom>
                <a:avLst/>
                <a:gdLst>
                  <a:gd name="T0" fmla="*/ 166 w 215"/>
                  <a:gd name="T1" fmla="*/ 160 h 286"/>
                  <a:gd name="T2" fmla="*/ 163 w 215"/>
                  <a:gd name="T3" fmla="*/ 144 h 286"/>
                  <a:gd name="T4" fmla="*/ 134 w 215"/>
                  <a:gd name="T5" fmla="*/ 66 h 286"/>
                  <a:gd name="T6" fmla="*/ 82 w 215"/>
                  <a:gd name="T7" fmla="*/ 99 h 286"/>
                  <a:gd name="T8" fmla="*/ 47 w 215"/>
                  <a:gd name="T9" fmla="*/ 147 h 286"/>
                  <a:gd name="T10" fmla="*/ 12 w 215"/>
                  <a:gd name="T11" fmla="*/ 251 h 286"/>
                  <a:gd name="T12" fmla="*/ 192 w 215"/>
                  <a:gd name="T13" fmla="*/ 231 h 286"/>
                  <a:gd name="T14" fmla="*/ 166 w 215"/>
                  <a:gd name="T15" fmla="*/ 179 h 286"/>
                  <a:gd name="T16" fmla="*/ 194 w 215"/>
                  <a:gd name="T17" fmla="*/ 187 h 286"/>
                  <a:gd name="T18" fmla="*/ 85 w 215"/>
                  <a:gd name="T19" fmla="*/ 118 h 286"/>
                  <a:gd name="T20" fmla="*/ 86 w 215"/>
                  <a:gd name="T21" fmla="*/ 96 h 286"/>
                  <a:gd name="T22" fmla="*/ 142 w 215"/>
                  <a:gd name="T23" fmla="*/ 36 h 286"/>
                  <a:gd name="T24" fmla="*/ 123 w 215"/>
                  <a:gd name="T25" fmla="*/ 70 h 286"/>
                  <a:gd name="T26" fmla="*/ 116 w 215"/>
                  <a:gd name="T27" fmla="*/ 128 h 286"/>
                  <a:gd name="T28" fmla="*/ 110 w 215"/>
                  <a:gd name="T29" fmla="*/ 147 h 286"/>
                  <a:gd name="T30" fmla="*/ 105 w 215"/>
                  <a:gd name="T31" fmla="*/ 128 h 286"/>
                  <a:gd name="T32" fmla="*/ 64 w 215"/>
                  <a:gd name="T33" fmla="*/ 154 h 286"/>
                  <a:gd name="T34" fmla="*/ 100 w 215"/>
                  <a:gd name="T35" fmla="*/ 149 h 286"/>
                  <a:gd name="T36" fmla="*/ 126 w 215"/>
                  <a:gd name="T37" fmla="*/ 140 h 286"/>
                  <a:gd name="T38" fmla="*/ 146 w 215"/>
                  <a:gd name="T39" fmla="*/ 159 h 286"/>
                  <a:gd name="T40" fmla="*/ 106 w 215"/>
                  <a:gd name="T41" fmla="*/ 165 h 286"/>
                  <a:gd name="T42" fmla="*/ 63 w 215"/>
                  <a:gd name="T43" fmla="*/ 147 h 286"/>
                  <a:gd name="T44" fmla="*/ 98 w 215"/>
                  <a:gd name="T45" fmla="*/ 147 h 286"/>
                  <a:gd name="T46" fmla="*/ 51 w 215"/>
                  <a:gd name="T47" fmla="*/ 149 h 286"/>
                  <a:gd name="T48" fmla="*/ 68 w 215"/>
                  <a:gd name="T49" fmla="*/ 137 h 286"/>
                  <a:gd name="T50" fmla="*/ 155 w 215"/>
                  <a:gd name="T51" fmla="*/ 149 h 286"/>
                  <a:gd name="T52" fmla="*/ 125 w 215"/>
                  <a:gd name="T53" fmla="*/ 136 h 286"/>
                  <a:gd name="T54" fmla="*/ 143 w 215"/>
                  <a:gd name="T55" fmla="*/ 170 h 286"/>
                  <a:gd name="T56" fmla="*/ 54 w 215"/>
                  <a:gd name="T57" fmla="*/ 186 h 286"/>
                  <a:gd name="T58" fmla="*/ 54 w 215"/>
                  <a:gd name="T59" fmla="*/ 185 h 286"/>
                  <a:gd name="T60" fmla="*/ 70 w 215"/>
                  <a:gd name="T61" fmla="*/ 179 h 286"/>
                  <a:gd name="T62" fmla="*/ 65 w 215"/>
                  <a:gd name="T63" fmla="*/ 173 h 286"/>
                  <a:gd name="T64" fmla="*/ 161 w 215"/>
                  <a:gd name="T65" fmla="*/ 161 h 286"/>
                  <a:gd name="T66" fmla="*/ 75 w 215"/>
                  <a:gd name="T67" fmla="*/ 226 h 286"/>
                  <a:gd name="T68" fmla="*/ 69 w 215"/>
                  <a:gd name="T69" fmla="*/ 223 h 286"/>
                  <a:gd name="T70" fmla="*/ 63 w 215"/>
                  <a:gd name="T71" fmla="*/ 214 h 286"/>
                  <a:gd name="T72" fmla="*/ 62 w 215"/>
                  <a:gd name="T73" fmla="*/ 212 h 286"/>
                  <a:gd name="T74" fmla="*/ 91 w 215"/>
                  <a:gd name="T75" fmla="*/ 204 h 286"/>
                  <a:gd name="T76" fmla="*/ 69 w 215"/>
                  <a:gd name="T77" fmla="*/ 233 h 286"/>
                  <a:gd name="T78" fmla="*/ 148 w 215"/>
                  <a:gd name="T79" fmla="*/ 234 h 286"/>
                  <a:gd name="T80" fmla="*/ 106 w 215"/>
                  <a:gd name="T81" fmla="*/ 258 h 286"/>
                  <a:gd name="T82" fmla="*/ 59 w 215"/>
                  <a:gd name="T83" fmla="*/ 237 h 286"/>
                  <a:gd name="T84" fmla="*/ 158 w 215"/>
                  <a:gd name="T85" fmla="*/ 270 h 286"/>
                  <a:gd name="T86" fmla="*/ 25 w 215"/>
                  <a:gd name="T87" fmla="*/ 229 h 286"/>
                  <a:gd name="T88" fmla="*/ 53 w 215"/>
                  <a:gd name="T89" fmla="*/ 232 h 286"/>
                  <a:gd name="T90" fmla="*/ 97 w 215"/>
                  <a:gd name="T91" fmla="*/ 264 h 286"/>
                  <a:gd name="T92" fmla="*/ 162 w 215"/>
                  <a:gd name="T93" fmla="*/ 236 h 286"/>
                  <a:gd name="T94" fmla="*/ 155 w 215"/>
                  <a:gd name="T95" fmla="*/ 223 h 286"/>
                  <a:gd name="T96" fmla="*/ 162 w 215"/>
                  <a:gd name="T97" fmla="*/ 202 h 286"/>
                  <a:gd name="T98" fmla="*/ 166 w 215"/>
                  <a:gd name="T99" fmla="*/ 172 h 286"/>
                  <a:gd name="T100" fmla="*/ 200 w 215"/>
                  <a:gd name="T101" fmla="*/ 16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286">
                    <a:moveTo>
                      <a:pt x="213" y="178"/>
                    </a:moveTo>
                    <a:cubicBezTo>
                      <a:pt x="213" y="165"/>
                      <a:pt x="206" y="153"/>
                      <a:pt x="193" y="149"/>
                    </a:cubicBezTo>
                    <a:cubicBezTo>
                      <a:pt x="182" y="146"/>
                      <a:pt x="171" y="151"/>
                      <a:pt x="166" y="160"/>
                    </a:cubicBezTo>
                    <a:cubicBezTo>
                      <a:pt x="166" y="157"/>
                      <a:pt x="165" y="155"/>
                      <a:pt x="165" y="152"/>
                    </a:cubicBezTo>
                    <a:cubicBezTo>
                      <a:pt x="165" y="152"/>
                      <a:pt x="165" y="151"/>
                      <a:pt x="164" y="151"/>
                    </a:cubicBezTo>
                    <a:cubicBezTo>
                      <a:pt x="164" y="149"/>
                      <a:pt x="164" y="146"/>
                      <a:pt x="163" y="144"/>
                    </a:cubicBezTo>
                    <a:cubicBezTo>
                      <a:pt x="158" y="132"/>
                      <a:pt x="144" y="126"/>
                      <a:pt x="131" y="127"/>
                    </a:cubicBezTo>
                    <a:cubicBezTo>
                      <a:pt x="143" y="121"/>
                      <a:pt x="151" y="110"/>
                      <a:pt x="152" y="96"/>
                    </a:cubicBezTo>
                    <a:cubicBezTo>
                      <a:pt x="152" y="84"/>
                      <a:pt x="146" y="69"/>
                      <a:pt x="134" y="66"/>
                    </a:cubicBezTo>
                    <a:cubicBezTo>
                      <a:pt x="146" y="59"/>
                      <a:pt x="153" y="43"/>
                      <a:pt x="147" y="29"/>
                    </a:cubicBezTo>
                    <a:cubicBezTo>
                      <a:pt x="139" y="8"/>
                      <a:pt x="110" y="0"/>
                      <a:pt x="90" y="5"/>
                    </a:cubicBezTo>
                    <a:cubicBezTo>
                      <a:pt x="45" y="16"/>
                      <a:pt x="35" y="85"/>
                      <a:pt x="82" y="99"/>
                    </a:cubicBezTo>
                    <a:cubicBezTo>
                      <a:pt x="77" y="104"/>
                      <a:pt x="76" y="114"/>
                      <a:pt x="79" y="121"/>
                    </a:cubicBezTo>
                    <a:cubicBezTo>
                      <a:pt x="81" y="124"/>
                      <a:pt x="83" y="126"/>
                      <a:pt x="85" y="128"/>
                    </a:cubicBezTo>
                    <a:cubicBezTo>
                      <a:pt x="69" y="127"/>
                      <a:pt x="52" y="130"/>
                      <a:pt x="47" y="147"/>
                    </a:cubicBezTo>
                    <a:cubicBezTo>
                      <a:pt x="44" y="150"/>
                      <a:pt x="44" y="154"/>
                      <a:pt x="45" y="157"/>
                    </a:cubicBezTo>
                    <a:cubicBezTo>
                      <a:pt x="44" y="176"/>
                      <a:pt x="48" y="199"/>
                      <a:pt x="58" y="217"/>
                    </a:cubicBezTo>
                    <a:cubicBezTo>
                      <a:pt x="37" y="214"/>
                      <a:pt x="0" y="223"/>
                      <a:pt x="12" y="251"/>
                    </a:cubicBezTo>
                    <a:cubicBezTo>
                      <a:pt x="22" y="277"/>
                      <a:pt x="69" y="279"/>
                      <a:pt x="92" y="281"/>
                    </a:cubicBezTo>
                    <a:cubicBezTo>
                      <a:pt x="120" y="283"/>
                      <a:pt x="174" y="286"/>
                      <a:pt x="193" y="258"/>
                    </a:cubicBezTo>
                    <a:cubicBezTo>
                      <a:pt x="199" y="249"/>
                      <a:pt x="199" y="239"/>
                      <a:pt x="192" y="231"/>
                    </a:cubicBezTo>
                    <a:cubicBezTo>
                      <a:pt x="189" y="227"/>
                      <a:pt x="186" y="224"/>
                      <a:pt x="181" y="222"/>
                    </a:cubicBezTo>
                    <a:cubicBezTo>
                      <a:pt x="200" y="219"/>
                      <a:pt x="215" y="198"/>
                      <a:pt x="213" y="178"/>
                    </a:cubicBezTo>
                    <a:close/>
                    <a:moveTo>
                      <a:pt x="166" y="179"/>
                    </a:moveTo>
                    <a:cubicBezTo>
                      <a:pt x="166" y="179"/>
                      <a:pt x="166" y="179"/>
                      <a:pt x="167" y="179"/>
                    </a:cubicBezTo>
                    <a:cubicBezTo>
                      <a:pt x="171" y="176"/>
                      <a:pt x="177" y="172"/>
                      <a:pt x="183" y="171"/>
                    </a:cubicBezTo>
                    <a:cubicBezTo>
                      <a:pt x="193" y="169"/>
                      <a:pt x="196" y="179"/>
                      <a:pt x="194" y="187"/>
                    </a:cubicBezTo>
                    <a:cubicBezTo>
                      <a:pt x="190" y="201"/>
                      <a:pt x="175" y="204"/>
                      <a:pt x="163" y="197"/>
                    </a:cubicBezTo>
                    <a:cubicBezTo>
                      <a:pt x="165" y="191"/>
                      <a:pt x="165" y="185"/>
                      <a:pt x="166" y="179"/>
                    </a:cubicBezTo>
                    <a:close/>
                    <a:moveTo>
                      <a:pt x="85" y="118"/>
                    </a:moveTo>
                    <a:cubicBezTo>
                      <a:pt x="81" y="111"/>
                      <a:pt x="85" y="105"/>
                      <a:pt x="89" y="98"/>
                    </a:cubicBezTo>
                    <a:cubicBezTo>
                      <a:pt x="90" y="97"/>
                      <a:pt x="88" y="95"/>
                      <a:pt x="87" y="95"/>
                    </a:cubicBezTo>
                    <a:cubicBezTo>
                      <a:pt x="86" y="95"/>
                      <a:pt x="86" y="96"/>
                      <a:pt x="86" y="96"/>
                    </a:cubicBezTo>
                    <a:cubicBezTo>
                      <a:pt x="55" y="81"/>
                      <a:pt x="46" y="41"/>
                      <a:pt x="75" y="19"/>
                    </a:cubicBezTo>
                    <a:cubicBezTo>
                      <a:pt x="88" y="10"/>
                      <a:pt x="104" y="8"/>
                      <a:pt x="118" y="13"/>
                    </a:cubicBezTo>
                    <a:cubicBezTo>
                      <a:pt x="129" y="17"/>
                      <a:pt x="140" y="24"/>
                      <a:pt x="142" y="36"/>
                    </a:cubicBezTo>
                    <a:cubicBezTo>
                      <a:pt x="146" y="51"/>
                      <a:pt x="135" y="61"/>
                      <a:pt x="122" y="65"/>
                    </a:cubicBezTo>
                    <a:cubicBezTo>
                      <a:pt x="121" y="66"/>
                      <a:pt x="121" y="66"/>
                      <a:pt x="121" y="67"/>
                    </a:cubicBezTo>
                    <a:cubicBezTo>
                      <a:pt x="120" y="68"/>
                      <a:pt x="121" y="70"/>
                      <a:pt x="123" y="70"/>
                    </a:cubicBezTo>
                    <a:cubicBezTo>
                      <a:pt x="139" y="68"/>
                      <a:pt x="149" y="85"/>
                      <a:pt x="146" y="100"/>
                    </a:cubicBezTo>
                    <a:cubicBezTo>
                      <a:pt x="144" y="114"/>
                      <a:pt x="133" y="123"/>
                      <a:pt x="119" y="124"/>
                    </a:cubicBezTo>
                    <a:cubicBezTo>
                      <a:pt x="117" y="124"/>
                      <a:pt x="116" y="126"/>
                      <a:pt x="116" y="128"/>
                    </a:cubicBezTo>
                    <a:cubicBezTo>
                      <a:pt x="115" y="129"/>
                      <a:pt x="115" y="130"/>
                      <a:pt x="116" y="130"/>
                    </a:cubicBezTo>
                    <a:cubicBezTo>
                      <a:pt x="119" y="133"/>
                      <a:pt x="123" y="138"/>
                      <a:pt x="119" y="143"/>
                    </a:cubicBezTo>
                    <a:cubicBezTo>
                      <a:pt x="117" y="145"/>
                      <a:pt x="113" y="146"/>
                      <a:pt x="110" y="147"/>
                    </a:cubicBezTo>
                    <a:cubicBezTo>
                      <a:pt x="106" y="147"/>
                      <a:pt x="102" y="145"/>
                      <a:pt x="102" y="141"/>
                    </a:cubicBezTo>
                    <a:cubicBezTo>
                      <a:pt x="102" y="137"/>
                      <a:pt x="105" y="133"/>
                      <a:pt x="106" y="130"/>
                    </a:cubicBezTo>
                    <a:cubicBezTo>
                      <a:pt x="106" y="129"/>
                      <a:pt x="106" y="128"/>
                      <a:pt x="105" y="128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97" y="127"/>
                      <a:pt x="89" y="125"/>
                      <a:pt x="85" y="118"/>
                    </a:cubicBezTo>
                    <a:close/>
                    <a:moveTo>
                      <a:pt x="64" y="154"/>
                    </a:moveTo>
                    <a:cubicBezTo>
                      <a:pt x="63" y="153"/>
                      <a:pt x="62" y="151"/>
                      <a:pt x="62" y="148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75" y="148"/>
                      <a:pt x="87" y="149"/>
                      <a:pt x="100" y="149"/>
                    </a:cubicBezTo>
                    <a:cubicBezTo>
                      <a:pt x="102" y="152"/>
                      <a:pt x="107" y="154"/>
                      <a:pt x="112" y="153"/>
                    </a:cubicBezTo>
                    <a:cubicBezTo>
                      <a:pt x="117" y="152"/>
                      <a:pt x="123" y="149"/>
                      <a:pt x="125" y="143"/>
                    </a:cubicBezTo>
                    <a:cubicBezTo>
                      <a:pt x="126" y="142"/>
                      <a:pt x="126" y="141"/>
                      <a:pt x="126" y="140"/>
                    </a:cubicBezTo>
                    <a:cubicBezTo>
                      <a:pt x="134" y="141"/>
                      <a:pt x="148" y="141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1" y="153"/>
                      <a:pt x="149" y="156"/>
                      <a:pt x="146" y="159"/>
                    </a:cubicBezTo>
                    <a:cubicBezTo>
                      <a:pt x="119" y="158"/>
                      <a:pt x="90" y="159"/>
                      <a:pt x="64" y="154"/>
                    </a:cubicBezTo>
                    <a:close/>
                    <a:moveTo>
                      <a:pt x="143" y="160"/>
                    </a:moveTo>
                    <a:cubicBezTo>
                      <a:pt x="132" y="166"/>
                      <a:pt x="114" y="165"/>
                      <a:pt x="106" y="165"/>
                    </a:cubicBezTo>
                    <a:cubicBezTo>
                      <a:pt x="98" y="165"/>
                      <a:pt x="72" y="165"/>
                      <a:pt x="64" y="155"/>
                    </a:cubicBezTo>
                    <a:cubicBezTo>
                      <a:pt x="89" y="161"/>
                      <a:pt x="117" y="160"/>
                      <a:pt x="143" y="160"/>
                    </a:cubicBezTo>
                    <a:close/>
                    <a:moveTo>
                      <a:pt x="63" y="147"/>
                    </a:moveTo>
                    <a:cubicBezTo>
                      <a:pt x="72" y="138"/>
                      <a:pt x="85" y="142"/>
                      <a:pt x="97" y="141"/>
                    </a:cubicBezTo>
                    <a:cubicBezTo>
                      <a:pt x="97" y="143"/>
                      <a:pt x="97" y="145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87" y="147"/>
                      <a:pt x="75" y="147"/>
                      <a:pt x="63" y="147"/>
                    </a:cubicBezTo>
                    <a:close/>
                    <a:moveTo>
                      <a:pt x="50" y="150"/>
                    </a:moveTo>
                    <a:cubicBezTo>
                      <a:pt x="50" y="149"/>
                      <a:pt x="51" y="149"/>
                      <a:pt x="51" y="149"/>
                    </a:cubicBezTo>
                    <a:cubicBezTo>
                      <a:pt x="58" y="127"/>
                      <a:pt x="83" y="133"/>
                      <a:pt x="100" y="132"/>
                    </a:cubicBezTo>
                    <a:cubicBezTo>
                      <a:pt x="99" y="134"/>
                      <a:pt x="98" y="135"/>
                      <a:pt x="98" y="137"/>
                    </a:cubicBezTo>
                    <a:cubicBezTo>
                      <a:pt x="88" y="135"/>
                      <a:pt x="77" y="134"/>
                      <a:pt x="68" y="137"/>
                    </a:cubicBezTo>
                    <a:cubicBezTo>
                      <a:pt x="63" y="139"/>
                      <a:pt x="56" y="143"/>
                      <a:pt x="58" y="149"/>
                    </a:cubicBezTo>
                    <a:cubicBezTo>
                      <a:pt x="51" y="164"/>
                      <a:pt x="84" y="169"/>
                      <a:pt x="94" y="170"/>
                    </a:cubicBezTo>
                    <a:cubicBezTo>
                      <a:pt x="107" y="171"/>
                      <a:pt x="161" y="175"/>
                      <a:pt x="155" y="149"/>
                    </a:cubicBezTo>
                    <a:cubicBezTo>
                      <a:pt x="155" y="149"/>
                      <a:pt x="155" y="149"/>
                      <a:pt x="155" y="148"/>
                    </a:cubicBezTo>
                    <a:cubicBezTo>
                      <a:pt x="154" y="145"/>
                      <a:pt x="153" y="143"/>
                      <a:pt x="149" y="141"/>
                    </a:cubicBezTo>
                    <a:cubicBezTo>
                      <a:pt x="143" y="137"/>
                      <a:pt x="133" y="134"/>
                      <a:pt x="125" y="136"/>
                    </a:cubicBezTo>
                    <a:cubicBezTo>
                      <a:pt x="125" y="135"/>
                      <a:pt x="124" y="133"/>
                      <a:pt x="123" y="132"/>
                    </a:cubicBezTo>
                    <a:cubicBezTo>
                      <a:pt x="134" y="134"/>
                      <a:pt x="144" y="130"/>
                      <a:pt x="154" y="138"/>
                    </a:cubicBezTo>
                    <a:cubicBezTo>
                      <a:pt x="167" y="150"/>
                      <a:pt x="157" y="166"/>
                      <a:pt x="143" y="170"/>
                    </a:cubicBezTo>
                    <a:cubicBezTo>
                      <a:pt x="127" y="174"/>
                      <a:pt x="112" y="175"/>
                      <a:pt x="96" y="173"/>
                    </a:cubicBezTo>
                    <a:cubicBezTo>
                      <a:pt x="82" y="172"/>
                      <a:pt x="49" y="170"/>
                      <a:pt x="50" y="150"/>
                    </a:cubicBezTo>
                    <a:close/>
                    <a:moveTo>
                      <a:pt x="54" y="186"/>
                    </a:moveTo>
                    <a:cubicBezTo>
                      <a:pt x="62" y="187"/>
                      <a:pt x="70" y="188"/>
                      <a:pt x="78" y="190"/>
                    </a:cubicBezTo>
                    <a:cubicBezTo>
                      <a:pt x="78" y="190"/>
                      <a:pt x="79" y="188"/>
                      <a:pt x="78" y="188"/>
                    </a:cubicBezTo>
                    <a:cubicBezTo>
                      <a:pt x="70" y="187"/>
                      <a:pt x="62" y="186"/>
                      <a:pt x="54" y="185"/>
                    </a:cubicBezTo>
                    <a:cubicBezTo>
                      <a:pt x="54" y="182"/>
                      <a:pt x="53" y="180"/>
                      <a:pt x="52" y="177"/>
                    </a:cubicBezTo>
                    <a:cubicBezTo>
                      <a:pt x="58" y="178"/>
                      <a:pt x="64" y="179"/>
                      <a:pt x="70" y="180"/>
                    </a:cubicBezTo>
                    <a:cubicBezTo>
                      <a:pt x="71" y="180"/>
                      <a:pt x="71" y="179"/>
                      <a:pt x="70" y="179"/>
                    </a:cubicBezTo>
                    <a:cubicBezTo>
                      <a:pt x="64" y="178"/>
                      <a:pt x="58" y="177"/>
                      <a:pt x="52" y="176"/>
                    </a:cubicBezTo>
                    <a:cubicBezTo>
                      <a:pt x="52" y="172"/>
                      <a:pt x="51" y="168"/>
                      <a:pt x="50" y="164"/>
                    </a:cubicBezTo>
                    <a:cubicBezTo>
                      <a:pt x="55" y="169"/>
                      <a:pt x="61" y="172"/>
                      <a:pt x="65" y="173"/>
                    </a:cubicBezTo>
                    <a:cubicBezTo>
                      <a:pt x="91" y="180"/>
                      <a:pt x="122" y="182"/>
                      <a:pt x="147" y="174"/>
                    </a:cubicBezTo>
                    <a:cubicBezTo>
                      <a:pt x="148" y="174"/>
                      <a:pt x="149" y="172"/>
                      <a:pt x="149" y="172"/>
                    </a:cubicBezTo>
                    <a:cubicBezTo>
                      <a:pt x="154" y="169"/>
                      <a:pt x="158" y="166"/>
                      <a:pt x="161" y="161"/>
                    </a:cubicBezTo>
                    <a:cubicBezTo>
                      <a:pt x="161" y="198"/>
                      <a:pt x="151" y="248"/>
                      <a:pt x="103" y="243"/>
                    </a:cubicBezTo>
                    <a:cubicBezTo>
                      <a:pt x="88" y="241"/>
                      <a:pt x="77" y="235"/>
                      <a:pt x="70" y="225"/>
                    </a:cubicBezTo>
                    <a:cubicBezTo>
                      <a:pt x="72" y="226"/>
                      <a:pt x="74" y="225"/>
                      <a:pt x="75" y="226"/>
                    </a:cubicBezTo>
                    <a:cubicBezTo>
                      <a:pt x="80" y="226"/>
                      <a:pt x="85" y="227"/>
                      <a:pt x="90" y="227"/>
                    </a:cubicBezTo>
                    <a:cubicBezTo>
                      <a:pt x="91" y="227"/>
                      <a:pt x="91" y="225"/>
                      <a:pt x="90" y="225"/>
                    </a:cubicBezTo>
                    <a:cubicBezTo>
                      <a:pt x="83" y="225"/>
                      <a:pt x="75" y="225"/>
                      <a:pt x="69" y="223"/>
                    </a:cubicBezTo>
                    <a:cubicBezTo>
                      <a:pt x="69" y="223"/>
                      <a:pt x="70" y="223"/>
                      <a:pt x="69" y="222"/>
                    </a:cubicBezTo>
                    <a:cubicBezTo>
                      <a:pt x="69" y="222"/>
                      <a:pt x="68" y="222"/>
                      <a:pt x="68" y="223"/>
                    </a:cubicBezTo>
                    <a:cubicBezTo>
                      <a:pt x="66" y="220"/>
                      <a:pt x="64" y="217"/>
                      <a:pt x="63" y="214"/>
                    </a:cubicBezTo>
                    <a:cubicBezTo>
                      <a:pt x="68" y="214"/>
                      <a:pt x="74" y="215"/>
                      <a:pt x="79" y="216"/>
                    </a:cubicBezTo>
                    <a:cubicBezTo>
                      <a:pt x="80" y="216"/>
                      <a:pt x="80" y="215"/>
                      <a:pt x="80" y="214"/>
                    </a:cubicBezTo>
                    <a:cubicBezTo>
                      <a:pt x="74" y="214"/>
                      <a:pt x="68" y="213"/>
                      <a:pt x="62" y="212"/>
                    </a:cubicBezTo>
                    <a:cubicBezTo>
                      <a:pt x="61" y="209"/>
                      <a:pt x="59" y="205"/>
                      <a:pt x="58" y="201"/>
                    </a:cubicBezTo>
                    <a:cubicBezTo>
                      <a:pt x="69" y="203"/>
                      <a:pt x="80" y="204"/>
                      <a:pt x="91" y="205"/>
                    </a:cubicBezTo>
                    <a:cubicBezTo>
                      <a:pt x="92" y="205"/>
                      <a:pt x="92" y="204"/>
                      <a:pt x="91" y="204"/>
                    </a:cubicBezTo>
                    <a:cubicBezTo>
                      <a:pt x="80" y="203"/>
                      <a:pt x="69" y="201"/>
                      <a:pt x="58" y="200"/>
                    </a:cubicBezTo>
                    <a:cubicBezTo>
                      <a:pt x="56" y="195"/>
                      <a:pt x="55" y="191"/>
                      <a:pt x="54" y="186"/>
                    </a:cubicBezTo>
                    <a:close/>
                    <a:moveTo>
                      <a:pt x="69" y="233"/>
                    </a:moveTo>
                    <a:cubicBezTo>
                      <a:pt x="79" y="243"/>
                      <a:pt x="92" y="250"/>
                      <a:pt x="109" y="250"/>
                    </a:cubicBezTo>
                    <a:cubicBezTo>
                      <a:pt x="125" y="249"/>
                      <a:pt x="137" y="243"/>
                      <a:pt x="146" y="233"/>
                    </a:cubicBezTo>
                    <a:cubicBezTo>
                      <a:pt x="146" y="234"/>
                      <a:pt x="147" y="234"/>
                      <a:pt x="148" y="234"/>
                    </a:cubicBezTo>
                    <a:cubicBezTo>
                      <a:pt x="151" y="235"/>
                      <a:pt x="155" y="235"/>
                      <a:pt x="157" y="238"/>
                    </a:cubicBezTo>
                    <a:cubicBezTo>
                      <a:pt x="158" y="241"/>
                      <a:pt x="158" y="245"/>
                      <a:pt x="156" y="248"/>
                    </a:cubicBezTo>
                    <a:cubicBezTo>
                      <a:pt x="141" y="257"/>
                      <a:pt x="123" y="258"/>
                      <a:pt x="106" y="258"/>
                    </a:cubicBezTo>
                    <a:cubicBezTo>
                      <a:pt x="91" y="257"/>
                      <a:pt x="66" y="258"/>
                      <a:pt x="55" y="246"/>
                    </a:cubicBezTo>
                    <a:cubicBezTo>
                      <a:pt x="55" y="244"/>
                      <a:pt x="55" y="243"/>
                      <a:pt x="55" y="242"/>
                    </a:cubicBezTo>
                    <a:cubicBezTo>
                      <a:pt x="55" y="240"/>
                      <a:pt x="57" y="238"/>
                      <a:pt x="59" y="237"/>
                    </a:cubicBezTo>
                    <a:cubicBezTo>
                      <a:pt x="61" y="235"/>
                      <a:pt x="65" y="233"/>
                      <a:pt x="69" y="233"/>
                    </a:cubicBezTo>
                    <a:close/>
                    <a:moveTo>
                      <a:pt x="191" y="240"/>
                    </a:moveTo>
                    <a:cubicBezTo>
                      <a:pt x="199" y="258"/>
                      <a:pt x="169" y="268"/>
                      <a:pt x="158" y="270"/>
                    </a:cubicBezTo>
                    <a:cubicBezTo>
                      <a:pt x="138" y="275"/>
                      <a:pt x="116" y="275"/>
                      <a:pt x="95" y="274"/>
                    </a:cubicBezTo>
                    <a:cubicBezTo>
                      <a:pt x="76" y="273"/>
                      <a:pt x="56" y="270"/>
                      <a:pt x="38" y="264"/>
                    </a:cubicBezTo>
                    <a:cubicBezTo>
                      <a:pt x="24" y="258"/>
                      <a:pt x="8" y="243"/>
                      <a:pt x="25" y="229"/>
                    </a:cubicBezTo>
                    <a:cubicBezTo>
                      <a:pt x="35" y="221"/>
                      <a:pt x="48" y="222"/>
                      <a:pt x="60" y="221"/>
                    </a:cubicBezTo>
                    <a:cubicBezTo>
                      <a:pt x="61" y="223"/>
                      <a:pt x="63" y="226"/>
                      <a:pt x="65" y="228"/>
                    </a:cubicBezTo>
                    <a:cubicBezTo>
                      <a:pt x="61" y="228"/>
                      <a:pt x="57" y="230"/>
                      <a:pt x="53" y="232"/>
                    </a:cubicBezTo>
                    <a:cubicBezTo>
                      <a:pt x="49" y="236"/>
                      <a:pt x="45" y="243"/>
                      <a:pt x="49" y="248"/>
                    </a:cubicBezTo>
                    <a:cubicBezTo>
                      <a:pt x="49" y="249"/>
                      <a:pt x="49" y="249"/>
                      <a:pt x="50" y="249"/>
                    </a:cubicBezTo>
                    <a:cubicBezTo>
                      <a:pt x="57" y="263"/>
                      <a:pt x="84" y="263"/>
                      <a:pt x="97" y="264"/>
                    </a:cubicBezTo>
                    <a:cubicBezTo>
                      <a:pt x="116" y="264"/>
                      <a:pt x="151" y="266"/>
                      <a:pt x="163" y="247"/>
                    </a:cubicBezTo>
                    <a:cubicBezTo>
                      <a:pt x="164" y="246"/>
                      <a:pt x="163" y="246"/>
                      <a:pt x="163" y="245"/>
                    </a:cubicBezTo>
                    <a:cubicBezTo>
                      <a:pt x="164" y="242"/>
                      <a:pt x="164" y="239"/>
                      <a:pt x="162" y="236"/>
                    </a:cubicBezTo>
                    <a:cubicBezTo>
                      <a:pt x="160" y="232"/>
                      <a:pt x="155" y="228"/>
                      <a:pt x="150" y="229"/>
                    </a:cubicBezTo>
                    <a:cubicBezTo>
                      <a:pt x="151" y="227"/>
                      <a:pt x="153" y="225"/>
                      <a:pt x="154" y="223"/>
                    </a:cubicBezTo>
                    <a:cubicBezTo>
                      <a:pt x="154" y="223"/>
                      <a:pt x="154" y="223"/>
                      <a:pt x="155" y="223"/>
                    </a:cubicBezTo>
                    <a:cubicBezTo>
                      <a:pt x="169" y="224"/>
                      <a:pt x="185" y="225"/>
                      <a:pt x="191" y="240"/>
                    </a:cubicBezTo>
                    <a:close/>
                    <a:moveTo>
                      <a:pt x="160" y="210"/>
                    </a:moveTo>
                    <a:cubicBezTo>
                      <a:pt x="161" y="207"/>
                      <a:pt x="161" y="204"/>
                      <a:pt x="162" y="202"/>
                    </a:cubicBezTo>
                    <a:cubicBezTo>
                      <a:pt x="176" y="212"/>
                      <a:pt x="198" y="204"/>
                      <a:pt x="200" y="186"/>
                    </a:cubicBezTo>
                    <a:cubicBezTo>
                      <a:pt x="201" y="179"/>
                      <a:pt x="199" y="170"/>
                      <a:pt x="192" y="167"/>
                    </a:cubicBezTo>
                    <a:cubicBezTo>
                      <a:pt x="184" y="163"/>
                      <a:pt x="174" y="167"/>
                      <a:pt x="166" y="172"/>
                    </a:cubicBezTo>
                    <a:cubicBezTo>
                      <a:pt x="166" y="170"/>
                      <a:pt x="166" y="168"/>
                      <a:pt x="166" y="167"/>
                    </a:cubicBezTo>
                    <a:cubicBezTo>
                      <a:pt x="166" y="166"/>
                      <a:pt x="167" y="166"/>
                      <a:pt x="167" y="166"/>
                    </a:cubicBezTo>
                    <a:cubicBezTo>
                      <a:pt x="175" y="154"/>
                      <a:pt x="189" y="150"/>
                      <a:pt x="200" y="160"/>
                    </a:cubicBezTo>
                    <a:cubicBezTo>
                      <a:pt x="208" y="167"/>
                      <a:pt x="209" y="180"/>
                      <a:pt x="206" y="190"/>
                    </a:cubicBezTo>
                    <a:cubicBezTo>
                      <a:pt x="200" y="211"/>
                      <a:pt x="179" y="222"/>
                      <a:pt x="160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9">
                <a:extLst>
                  <a:ext uri="{FF2B5EF4-FFF2-40B4-BE49-F238E27FC236}">
                    <a16:creationId xmlns:a16="http://schemas.microsoft.com/office/drawing/2014/main" id="{C30F76BD-27B6-4CAB-98B2-78CC64E47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403" y="4767969"/>
                <a:ext cx="66982" cy="7612"/>
              </a:xfrm>
              <a:custGeom>
                <a:avLst/>
                <a:gdLst>
                  <a:gd name="T0" fmla="*/ 29 w 30"/>
                  <a:gd name="T1" fmla="*/ 1 h 4"/>
                  <a:gd name="T2" fmla="*/ 1 w 30"/>
                  <a:gd name="T3" fmla="*/ 2 h 4"/>
                  <a:gd name="T4" fmla="*/ 1 w 30"/>
                  <a:gd name="T5" fmla="*/ 4 h 4"/>
                  <a:gd name="T6" fmla="*/ 29 w 30"/>
                  <a:gd name="T7" fmla="*/ 3 h 4"/>
                  <a:gd name="T8" fmla="*/ 29 w 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29" y="1"/>
                    </a:moveTo>
                    <a:cubicBezTo>
                      <a:pt x="20" y="0"/>
                      <a:pt x="10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0" y="4"/>
                      <a:pt x="20" y="4"/>
                      <a:pt x="29" y="3"/>
                    </a:cubicBezTo>
                    <a:cubicBezTo>
                      <a:pt x="30" y="3"/>
                      <a:pt x="29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B327C17D-24E5-4F24-9C93-48ED1E262EDA}"/>
                </a:ext>
              </a:extLst>
            </p:cNvPr>
            <p:cNvGrpSpPr/>
            <p:nvPr/>
          </p:nvGrpSpPr>
          <p:grpSpPr>
            <a:xfrm>
              <a:off x="5356347" y="5768127"/>
              <a:ext cx="1601469" cy="933176"/>
              <a:chOff x="3764010" y="5233795"/>
              <a:chExt cx="1601469" cy="933176"/>
            </a:xfrm>
            <a:solidFill>
              <a:schemeClr val="bg1"/>
            </a:solidFill>
          </p:grpSpPr>
          <p:sp>
            <p:nvSpPr>
              <p:cNvPr id="98" name="Freeform 99">
                <a:extLst>
                  <a:ext uri="{FF2B5EF4-FFF2-40B4-BE49-F238E27FC236}">
                    <a16:creationId xmlns:a16="http://schemas.microsoft.com/office/drawing/2014/main" id="{D1E3C37B-3300-473E-9CD2-E4216401BE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503" y="5583927"/>
                <a:ext cx="392756" cy="351654"/>
              </a:xfrm>
              <a:custGeom>
                <a:avLst/>
                <a:gdLst>
                  <a:gd name="T0" fmla="*/ 97 w 175"/>
                  <a:gd name="T1" fmla="*/ 11 h 170"/>
                  <a:gd name="T2" fmla="*/ 164 w 175"/>
                  <a:gd name="T3" fmla="*/ 106 h 170"/>
                  <a:gd name="T4" fmla="*/ 172 w 175"/>
                  <a:gd name="T5" fmla="*/ 62 h 170"/>
                  <a:gd name="T6" fmla="*/ 69 w 175"/>
                  <a:gd name="T7" fmla="*/ 25 h 170"/>
                  <a:gd name="T8" fmla="*/ 74 w 175"/>
                  <a:gd name="T9" fmla="*/ 22 h 170"/>
                  <a:gd name="T10" fmla="*/ 66 w 175"/>
                  <a:gd name="T11" fmla="*/ 28 h 170"/>
                  <a:gd name="T12" fmla="*/ 50 w 175"/>
                  <a:gd name="T13" fmla="*/ 34 h 170"/>
                  <a:gd name="T14" fmla="*/ 47 w 175"/>
                  <a:gd name="T15" fmla="*/ 37 h 170"/>
                  <a:gd name="T16" fmla="*/ 57 w 175"/>
                  <a:gd name="T17" fmla="*/ 37 h 170"/>
                  <a:gd name="T18" fmla="*/ 39 w 175"/>
                  <a:gd name="T19" fmla="*/ 46 h 170"/>
                  <a:gd name="T20" fmla="*/ 36 w 175"/>
                  <a:gd name="T21" fmla="*/ 51 h 170"/>
                  <a:gd name="T22" fmla="*/ 49 w 175"/>
                  <a:gd name="T23" fmla="*/ 49 h 170"/>
                  <a:gd name="T24" fmla="*/ 39 w 175"/>
                  <a:gd name="T25" fmla="*/ 60 h 170"/>
                  <a:gd name="T26" fmla="*/ 36 w 175"/>
                  <a:gd name="T27" fmla="*/ 51 h 170"/>
                  <a:gd name="T28" fmla="*/ 32 w 175"/>
                  <a:gd name="T29" fmla="*/ 63 h 170"/>
                  <a:gd name="T30" fmla="*/ 43 w 175"/>
                  <a:gd name="T31" fmla="*/ 64 h 170"/>
                  <a:gd name="T32" fmla="*/ 36 w 175"/>
                  <a:gd name="T33" fmla="*/ 74 h 170"/>
                  <a:gd name="T34" fmla="*/ 32 w 175"/>
                  <a:gd name="T35" fmla="*/ 63 h 170"/>
                  <a:gd name="T36" fmla="*/ 36 w 175"/>
                  <a:gd name="T37" fmla="*/ 77 h 170"/>
                  <a:gd name="T38" fmla="*/ 40 w 175"/>
                  <a:gd name="T39" fmla="*/ 82 h 170"/>
                  <a:gd name="T40" fmla="*/ 35 w 175"/>
                  <a:gd name="T41" fmla="*/ 85 h 170"/>
                  <a:gd name="T42" fmla="*/ 29 w 175"/>
                  <a:gd name="T43" fmla="*/ 76 h 170"/>
                  <a:gd name="T44" fmla="*/ 40 w 175"/>
                  <a:gd name="T45" fmla="*/ 87 h 170"/>
                  <a:gd name="T46" fmla="*/ 36 w 175"/>
                  <a:gd name="T47" fmla="*/ 95 h 170"/>
                  <a:gd name="T48" fmla="*/ 29 w 175"/>
                  <a:gd name="T49" fmla="*/ 87 h 170"/>
                  <a:gd name="T50" fmla="*/ 37 w 175"/>
                  <a:gd name="T51" fmla="*/ 99 h 170"/>
                  <a:gd name="T52" fmla="*/ 43 w 175"/>
                  <a:gd name="T53" fmla="*/ 103 h 170"/>
                  <a:gd name="T54" fmla="*/ 34 w 175"/>
                  <a:gd name="T55" fmla="*/ 109 h 170"/>
                  <a:gd name="T56" fmla="*/ 40 w 175"/>
                  <a:gd name="T57" fmla="*/ 119 h 170"/>
                  <a:gd name="T58" fmla="*/ 40 w 175"/>
                  <a:gd name="T59" fmla="*/ 108 h 170"/>
                  <a:gd name="T60" fmla="*/ 48 w 175"/>
                  <a:gd name="T61" fmla="*/ 113 h 170"/>
                  <a:gd name="T62" fmla="*/ 40 w 175"/>
                  <a:gd name="T63" fmla="*/ 119 h 170"/>
                  <a:gd name="T64" fmla="*/ 42 w 175"/>
                  <a:gd name="T65" fmla="*/ 121 h 170"/>
                  <a:gd name="T66" fmla="*/ 41 w 175"/>
                  <a:gd name="T67" fmla="*/ 121 h 170"/>
                  <a:gd name="T68" fmla="*/ 54 w 175"/>
                  <a:gd name="T69" fmla="*/ 121 h 170"/>
                  <a:gd name="T70" fmla="*/ 47 w 175"/>
                  <a:gd name="T71" fmla="*/ 128 h 170"/>
                  <a:gd name="T72" fmla="*/ 50 w 175"/>
                  <a:gd name="T73" fmla="*/ 129 h 170"/>
                  <a:gd name="T74" fmla="*/ 63 w 175"/>
                  <a:gd name="T75" fmla="*/ 130 h 170"/>
                  <a:gd name="T76" fmla="*/ 49 w 175"/>
                  <a:gd name="T77" fmla="*/ 130 h 170"/>
                  <a:gd name="T78" fmla="*/ 65 w 175"/>
                  <a:gd name="T79" fmla="*/ 131 h 170"/>
                  <a:gd name="T80" fmla="*/ 66 w 175"/>
                  <a:gd name="T81" fmla="*/ 142 h 170"/>
                  <a:gd name="T82" fmla="*/ 69 w 175"/>
                  <a:gd name="T83" fmla="*/ 143 h 170"/>
                  <a:gd name="T84" fmla="*/ 81 w 175"/>
                  <a:gd name="T85" fmla="*/ 139 h 170"/>
                  <a:gd name="T86" fmla="*/ 69 w 175"/>
                  <a:gd name="T87" fmla="*/ 143 h 170"/>
                  <a:gd name="T88" fmla="*/ 80 w 175"/>
                  <a:gd name="T89" fmla="*/ 146 h 170"/>
                  <a:gd name="T90" fmla="*/ 92 w 175"/>
                  <a:gd name="T91" fmla="*/ 142 h 170"/>
                  <a:gd name="T92" fmla="*/ 100 w 175"/>
                  <a:gd name="T93" fmla="*/ 147 h 170"/>
                  <a:gd name="T94" fmla="*/ 96 w 175"/>
                  <a:gd name="T95" fmla="*/ 143 h 170"/>
                  <a:gd name="T96" fmla="*/ 102 w 175"/>
                  <a:gd name="T97" fmla="*/ 143 h 170"/>
                  <a:gd name="T98" fmla="*/ 112 w 175"/>
                  <a:gd name="T99" fmla="*/ 142 h 170"/>
                  <a:gd name="T100" fmla="*/ 104 w 175"/>
                  <a:gd name="T101" fmla="*/ 146 h 170"/>
                  <a:gd name="T102" fmla="*/ 111 w 175"/>
                  <a:gd name="T103" fmla="*/ 142 h 170"/>
                  <a:gd name="T104" fmla="*/ 112 w 175"/>
                  <a:gd name="T105" fmla="*/ 142 h 170"/>
                  <a:gd name="T106" fmla="*/ 117 w 175"/>
                  <a:gd name="T107" fmla="*/ 141 h 170"/>
                  <a:gd name="T108" fmla="*/ 120 w 175"/>
                  <a:gd name="T109" fmla="*/ 142 h 170"/>
                  <a:gd name="T110" fmla="*/ 126 w 175"/>
                  <a:gd name="T111" fmla="*/ 139 h 170"/>
                  <a:gd name="T112" fmla="*/ 126 w 175"/>
                  <a:gd name="T113" fmla="*/ 138 h 170"/>
                  <a:gd name="T114" fmla="*/ 126 w 175"/>
                  <a:gd name="T115" fmla="*/ 139 h 170"/>
                  <a:gd name="T116" fmla="*/ 46 w 175"/>
                  <a:gd name="T117" fmla="*/ 77 h 170"/>
                  <a:gd name="T118" fmla="*/ 166 w 175"/>
                  <a:gd name="T119" fmla="*/ 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5" h="170">
                    <a:moveTo>
                      <a:pt x="172" y="62"/>
                    </a:moveTo>
                    <a:cubicBezTo>
                      <a:pt x="167" y="27"/>
                      <a:pt x="131" y="0"/>
                      <a:pt x="97" y="11"/>
                    </a:cubicBezTo>
                    <a:cubicBezTo>
                      <a:pt x="42" y="16"/>
                      <a:pt x="0" y="77"/>
                      <a:pt x="37" y="125"/>
                    </a:cubicBezTo>
                    <a:cubicBezTo>
                      <a:pt x="72" y="170"/>
                      <a:pt x="144" y="159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71" y="93"/>
                      <a:pt x="175" y="78"/>
                      <a:pt x="172" y="62"/>
                    </a:cubicBezTo>
                    <a:close/>
                    <a:moveTo>
                      <a:pt x="74" y="22"/>
                    </a:moveTo>
                    <a:cubicBezTo>
                      <a:pt x="72" y="22"/>
                      <a:pt x="71" y="24"/>
                      <a:pt x="69" y="25"/>
                    </a:cubicBezTo>
                    <a:cubicBezTo>
                      <a:pt x="68" y="25"/>
                      <a:pt x="67" y="25"/>
                      <a:pt x="66" y="25"/>
                    </a:cubicBezTo>
                    <a:cubicBezTo>
                      <a:pt x="69" y="23"/>
                      <a:pt x="71" y="22"/>
                      <a:pt x="74" y="22"/>
                    </a:cubicBezTo>
                    <a:close/>
                    <a:moveTo>
                      <a:pt x="61" y="27"/>
                    </a:moveTo>
                    <a:cubicBezTo>
                      <a:pt x="62" y="28"/>
                      <a:pt x="64" y="28"/>
                      <a:pt x="66" y="28"/>
                    </a:cubicBezTo>
                    <a:cubicBezTo>
                      <a:pt x="64" y="30"/>
                      <a:pt x="62" y="32"/>
                      <a:pt x="60" y="34"/>
                    </a:cubicBezTo>
                    <a:cubicBezTo>
                      <a:pt x="57" y="33"/>
                      <a:pt x="54" y="34"/>
                      <a:pt x="50" y="34"/>
                    </a:cubicBezTo>
                    <a:cubicBezTo>
                      <a:pt x="54" y="32"/>
                      <a:pt x="57" y="29"/>
                      <a:pt x="61" y="27"/>
                    </a:cubicBezTo>
                    <a:close/>
                    <a:moveTo>
                      <a:pt x="47" y="37"/>
                    </a:moveTo>
                    <a:cubicBezTo>
                      <a:pt x="49" y="37"/>
                      <a:pt x="52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5" y="40"/>
                      <a:pt x="53" y="43"/>
                      <a:pt x="51" y="46"/>
                    </a:cubicBezTo>
                    <a:cubicBezTo>
                      <a:pt x="47" y="46"/>
                      <a:pt x="43" y="46"/>
                      <a:pt x="39" y="46"/>
                    </a:cubicBezTo>
                    <a:cubicBezTo>
                      <a:pt x="42" y="43"/>
                      <a:pt x="44" y="40"/>
                      <a:pt x="47" y="37"/>
                    </a:cubicBezTo>
                    <a:close/>
                    <a:moveTo>
                      <a:pt x="36" y="51"/>
                    </a:moveTo>
                    <a:cubicBezTo>
                      <a:pt x="37" y="50"/>
                      <a:pt x="37" y="49"/>
                      <a:pt x="38" y="48"/>
                    </a:cubicBezTo>
                    <a:cubicBezTo>
                      <a:pt x="42" y="49"/>
                      <a:pt x="45" y="49"/>
                      <a:pt x="49" y="49"/>
                    </a:cubicBezTo>
                    <a:cubicBezTo>
                      <a:pt x="47" y="53"/>
                      <a:pt x="46" y="56"/>
                      <a:pt x="44" y="60"/>
                    </a:cubicBezTo>
                    <a:cubicBezTo>
                      <a:pt x="43" y="60"/>
                      <a:pt x="41" y="60"/>
                      <a:pt x="39" y="60"/>
                    </a:cubicBezTo>
                    <a:cubicBezTo>
                      <a:pt x="37" y="60"/>
                      <a:pt x="34" y="60"/>
                      <a:pt x="32" y="60"/>
                    </a:cubicBezTo>
                    <a:cubicBezTo>
                      <a:pt x="33" y="57"/>
                      <a:pt x="35" y="54"/>
                      <a:pt x="36" y="51"/>
                    </a:cubicBezTo>
                    <a:close/>
                    <a:moveTo>
                      <a:pt x="32" y="63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3"/>
                      <a:pt x="36" y="63"/>
                      <a:pt x="38" y="63"/>
                    </a:cubicBezTo>
                    <a:cubicBezTo>
                      <a:pt x="40" y="64"/>
                      <a:pt x="41" y="64"/>
                      <a:pt x="43" y="64"/>
                    </a:cubicBezTo>
                    <a:cubicBezTo>
                      <a:pt x="42" y="67"/>
                      <a:pt x="41" y="70"/>
                      <a:pt x="41" y="73"/>
                    </a:cubicBezTo>
                    <a:cubicBezTo>
                      <a:pt x="39" y="73"/>
                      <a:pt x="37" y="73"/>
                      <a:pt x="36" y="74"/>
                    </a:cubicBezTo>
                    <a:cubicBezTo>
                      <a:pt x="33" y="74"/>
                      <a:pt x="31" y="74"/>
                      <a:pt x="29" y="74"/>
                    </a:cubicBezTo>
                    <a:cubicBezTo>
                      <a:pt x="30" y="70"/>
                      <a:pt x="30" y="66"/>
                      <a:pt x="32" y="63"/>
                    </a:cubicBezTo>
                    <a:close/>
                    <a:moveTo>
                      <a:pt x="29" y="76"/>
                    </a:moveTo>
                    <a:cubicBezTo>
                      <a:pt x="31" y="76"/>
                      <a:pt x="33" y="76"/>
                      <a:pt x="36" y="77"/>
                    </a:cubicBezTo>
                    <a:cubicBezTo>
                      <a:pt x="37" y="77"/>
                      <a:pt x="39" y="77"/>
                      <a:pt x="40" y="77"/>
                    </a:cubicBezTo>
                    <a:cubicBezTo>
                      <a:pt x="40" y="78"/>
                      <a:pt x="40" y="80"/>
                      <a:pt x="40" y="82"/>
                    </a:cubicBezTo>
                    <a:cubicBezTo>
                      <a:pt x="40" y="82"/>
                      <a:pt x="40" y="83"/>
                      <a:pt x="40" y="83"/>
                    </a:cubicBezTo>
                    <a:cubicBezTo>
                      <a:pt x="38" y="83"/>
                      <a:pt x="37" y="84"/>
                      <a:pt x="35" y="85"/>
                    </a:cubicBezTo>
                    <a:cubicBezTo>
                      <a:pt x="33" y="85"/>
                      <a:pt x="31" y="85"/>
                      <a:pt x="29" y="85"/>
                    </a:cubicBezTo>
                    <a:cubicBezTo>
                      <a:pt x="29" y="82"/>
                      <a:pt x="29" y="79"/>
                      <a:pt x="29" y="76"/>
                    </a:cubicBezTo>
                    <a:close/>
                    <a:moveTo>
                      <a:pt x="29" y="87"/>
                    </a:moveTo>
                    <a:cubicBezTo>
                      <a:pt x="32" y="88"/>
                      <a:pt x="37" y="88"/>
                      <a:pt x="40" y="87"/>
                    </a:cubicBezTo>
                    <a:cubicBezTo>
                      <a:pt x="40" y="89"/>
                      <a:pt x="40" y="91"/>
                      <a:pt x="41" y="93"/>
                    </a:cubicBezTo>
                    <a:cubicBezTo>
                      <a:pt x="39" y="94"/>
                      <a:pt x="37" y="95"/>
                      <a:pt x="36" y="95"/>
                    </a:cubicBezTo>
                    <a:cubicBezTo>
                      <a:pt x="34" y="96"/>
                      <a:pt x="32" y="97"/>
                      <a:pt x="30" y="98"/>
                    </a:cubicBezTo>
                    <a:cubicBezTo>
                      <a:pt x="30" y="94"/>
                      <a:pt x="29" y="91"/>
                      <a:pt x="29" y="87"/>
                    </a:cubicBezTo>
                    <a:close/>
                    <a:moveTo>
                      <a:pt x="31" y="101"/>
                    </a:moveTo>
                    <a:cubicBezTo>
                      <a:pt x="33" y="101"/>
                      <a:pt x="35" y="100"/>
                      <a:pt x="37" y="99"/>
                    </a:cubicBezTo>
                    <a:cubicBezTo>
                      <a:pt x="39" y="99"/>
                      <a:pt x="40" y="98"/>
                      <a:pt x="42" y="97"/>
                    </a:cubicBezTo>
                    <a:cubicBezTo>
                      <a:pt x="42" y="99"/>
                      <a:pt x="42" y="101"/>
                      <a:pt x="43" y="103"/>
                    </a:cubicBezTo>
                    <a:cubicBezTo>
                      <a:pt x="41" y="103"/>
                      <a:pt x="40" y="104"/>
                      <a:pt x="38" y="105"/>
                    </a:cubicBezTo>
                    <a:cubicBezTo>
                      <a:pt x="37" y="106"/>
                      <a:pt x="35" y="107"/>
                      <a:pt x="34" y="109"/>
                    </a:cubicBezTo>
                    <a:cubicBezTo>
                      <a:pt x="33" y="106"/>
                      <a:pt x="32" y="104"/>
                      <a:pt x="31" y="101"/>
                    </a:cubicBezTo>
                    <a:close/>
                    <a:moveTo>
                      <a:pt x="40" y="119"/>
                    </a:moveTo>
                    <a:cubicBezTo>
                      <a:pt x="38" y="117"/>
                      <a:pt x="37" y="114"/>
                      <a:pt x="35" y="111"/>
                    </a:cubicBezTo>
                    <a:cubicBezTo>
                      <a:pt x="37" y="110"/>
                      <a:pt x="39" y="109"/>
                      <a:pt x="40" y="108"/>
                    </a:cubicBezTo>
                    <a:cubicBezTo>
                      <a:pt x="41" y="107"/>
                      <a:pt x="43" y="106"/>
                      <a:pt x="44" y="106"/>
                    </a:cubicBezTo>
                    <a:cubicBezTo>
                      <a:pt x="45" y="108"/>
                      <a:pt x="47" y="111"/>
                      <a:pt x="48" y="113"/>
                    </a:cubicBezTo>
                    <a:cubicBezTo>
                      <a:pt x="45" y="115"/>
                      <a:pt x="43" y="117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lose/>
                    <a:moveTo>
                      <a:pt x="47" y="128"/>
                    </a:moveTo>
                    <a:cubicBezTo>
                      <a:pt x="45" y="126"/>
                      <a:pt x="43" y="124"/>
                      <a:pt x="42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4" y="119"/>
                      <a:pt x="47" y="117"/>
                      <a:pt x="49" y="116"/>
                    </a:cubicBezTo>
                    <a:cubicBezTo>
                      <a:pt x="51" y="118"/>
                      <a:pt x="52" y="119"/>
                      <a:pt x="54" y="121"/>
                    </a:cubicBezTo>
                    <a:cubicBezTo>
                      <a:pt x="51" y="123"/>
                      <a:pt x="49" y="125"/>
                      <a:pt x="47" y="127"/>
                    </a:cubicBezTo>
                    <a:cubicBezTo>
                      <a:pt x="47" y="128"/>
                      <a:pt x="47" y="128"/>
                      <a:pt x="47" y="128"/>
                    </a:cubicBezTo>
                    <a:close/>
                    <a:moveTo>
                      <a:pt x="49" y="130"/>
                    </a:moveTo>
                    <a:cubicBezTo>
                      <a:pt x="49" y="130"/>
                      <a:pt x="49" y="130"/>
                      <a:pt x="50" y="129"/>
                    </a:cubicBezTo>
                    <a:cubicBezTo>
                      <a:pt x="52" y="128"/>
                      <a:pt x="54" y="126"/>
                      <a:pt x="56" y="124"/>
                    </a:cubicBezTo>
                    <a:cubicBezTo>
                      <a:pt x="58" y="126"/>
                      <a:pt x="60" y="128"/>
                      <a:pt x="63" y="130"/>
                    </a:cubicBezTo>
                    <a:cubicBezTo>
                      <a:pt x="60" y="131"/>
                      <a:pt x="58" y="134"/>
                      <a:pt x="56" y="136"/>
                    </a:cubicBezTo>
                    <a:cubicBezTo>
                      <a:pt x="54" y="134"/>
                      <a:pt x="51" y="132"/>
                      <a:pt x="49" y="130"/>
                    </a:cubicBezTo>
                    <a:close/>
                    <a:moveTo>
                      <a:pt x="59" y="138"/>
                    </a:moveTo>
                    <a:cubicBezTo>
                      <a:pt x="61" y="136"/>
                      <a:pt x="63" y="134"/>
                      <a:pt x="65" y="131"/>
                    </a:cubicBezTo>
                    <a:cubicBezTo>
                      <a:pt x="67" y="133"/>
                      <a:pt x="69" y="134"/>
                      <a:pt x="72" y="135"/>
                    </a:cubicBezTo>
                    <a:cubicBezTo>
                      <a:pt x="70" y="137"/>
                      <a:pt x="68" y="140"/>
                      <a:pt x="66" y="142"/>
                    </a:cubicBezTo>
                    <a:cubicBezTo>
                      <a:pt x="64" y="140"/>
                      <a:pt x="61" y="139"/>
                      <a:pt x="59" y="138"/>
                    </a:cubicBezTo>
                    <a:close/>
                    <a:moveTo>
                      <a:pt x="69" y="143"/>
                    </a:moveTo>
                    <a:cubicBezTo>
                      <a:pt x="71" y="141"/>
                      <a:pt x="73" y="139"/>
                      <a:pt x="75" y="137"/>
                    </a:cubicBezTo>
                    <a:cubicBezTo>
                      <a:pt x="77" y="138"/>
                      <a:pt x="79" y="138"/>
                      <a:pt x="81" y="139"/>
                    </a:cubicBezTo>
                    <a:cubicBezTo>
                      <a:pt x="79" y="141"/>
                      <a:pt x="78" y="143"/>
                      <a:pt x="77" y="145"/>
                    </a:cubicBezTo>
                    <a:cubicBezTo>
                      <a:pt x="74" y="145"/>
                      <a:pt x="72" y="144"/>
                      <a:pt x="69" y="143"/>
                    </a:cubicBezTo>
                    <a:close/>
                    <a:moveTo>
                      <a:pt x="88" y="147"/>
                    </a:moveTo>
                    <a:cubicBezTo>
                      <a:pt x="86" y="147"/>
                      <a:pt x="83" y="147"/>
                      <a:pt x="80" y="146"/>
                    </a:cubicBezTo>
                    <a:cubicBezTo>
                      <a:pt x="82" y="144"/>
                      <a:pt x="83" y="142"/>
                      <a:pt x="84" y="140"/>
                    </a:cubicBezTo>
                    <a:cubicBezTo>
                      <a:pt x="87" y="141"/>
                      <a:pt x="90" y="142"/>
                      <a:pt x="92" y="142"/>
                    </a:cubicBezTo>
                    <a:cubicBezTo>
                      <a:pt x="91" y="143"/>
                      <a:pt x="89" y="145"/>
                      <a:pt x="88" y="147"/>
                    </a:cubicBezTo>
                    <a:close/>
                    <a:moveTo>
                      <a:pt x="100" y="147"/>
                    </a:moveTo>
                    <a:cubicBezTo>
                      <a:pt x="98" y="147"/>
                      <a:pt x="95" y="147"/>
                      <a:pt x="93" y="147"/>
                    </a:cubicBezTo>
                    <a:cubicBezTo>
                      <a:pt x="94" y="146"/>
                      <a:pt x="95" y="144"/>
                      <a:pt x="96" y="143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2"/>
                      <a:pt x="100" y="143"/>
                      <a:pt x="102" y="143"/>
                    </a:cubicBezTo>
                    <a:cubicBezTo>
                      <a:pt x="101" y="144"/>
                      <a:pt x="100" y="146"/>
                      <a:pt x="100" y="147"/>
                    </a:cubicBezTo>
                    <a:close/>
                    <a:moveTo>
                      <a:pt x="112" y="142"/>
                    </a:moveTo>
                    <a:cubicBezTo>
                      <a:pt x="112" y="143"/>
                      <a:pt x="112" y="144"/>
                      <a:pt x="111" y="145"/>
                    </a:cubicBezTo>
                    <a:cubicBezTo>
                      <a:pt x="109" y="146"/>
                      <a:pt x="107" y="146"/>
                      <a:pt x="104" y="146"/>
                    </a:cubicBezTo>
                    <a:cubicBezTo>
                      <a:pt x="105" y="145"/>
                      <a:pt x="106" y="144"/>
                      <a:pt x="106" y="142"/>
                    </a:cubicBezTo>
                    <a:cubicBezTo>
                      <a:pt x="108" y="142"/>
                      <a:pt x="109" y="142"/>
                      <a:pt x="111" y="142"/>
                    </a:cubicBezTo>
                    <a:cubicBezTo>
                      <a:pt x="112" y="142"/>
                      <a:pt x="112" y="142"/>
                      <a:pt x="113" y="142"/>
                    </a:cubicBezTo>
                    <a:cubicBezTo>
                      <a:pt x="113" y="142"/>
                      <a:pt x="112" y="142"/>
                      <a:pt x="112" y="142"/>
                    </a:cubicBezTo>
                    <a:close/>
                    <a:moveTo>
                      <a:pt x="117" y="143"/>
                    </a:moveTo>
                    <a:cubicBezTo>
                      <a:pt x="117" y="142"/>
                      <a:pt x="117" y="142"/>
                      <a:pt x="117" y="141"/>
                    </a:cubicBezTo>
                    <a:cubicBezTo>
                      <a:pt x="119" y="141"/>
                      <a:pt x="120" y="140"/>
                      <a:pt x="121" y="140"/>
                    </a:cubicBezTo>
                    <a:cubicBezTo>
                      <a:pt x="121" y="140"/>
                      <a:pt x="120" y="141"/>
                      <a:pt x="120" y="142"/>
                    </a:cubicBezTo>
                    <a:cubicBezTo>
                      <a:pt x="119" y="142"/>
                      <a:pt x="118" y="143"/>
                      <a:pt x="117" y="143"/>
                    </a:cubicBezTo>
                    <a:close/>
                    <a:moveTo>
                      <a:pt x="126" y="139"/>
                    </a:move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6" y="138"/>
                      <a:pt x="126" y="138"/>
                      <a:pt x="126" y="138"/>
                    </a:cubicBezTo>
                    <a:cubicBezTo>
                      <a:pt x="129" y="137"/>
                      <a:pt x="132" y="136"/>
                      <a:pt x="134" y="135"/>
                    </a:cubicBezTo>
                    <a:cubicBezTo>
                      <a:pt x="132" y="136"/>
                      <a:pt x="129" y="138"/>
                      <a:pt x="126" y="139"/>
                    </a:cubicBezTo>
                    <a:close/>
                    <a:moveTo>
                      <a:pt x="106" y="135"/>
                    </a:moveTo>
                    <a:cubicBezTo>
                      <a:pt x="72" y="138"/>
                      <a:pt x="44" y="112"/>
                      <a:pt x="46" y="77"/>
                    </a:cubicBezTo>
                    <a:cubicBezTo>
                      <a:pt x="49" y="45"/>
                      <a:pt x="72" y="23"/>
                      <a:pt x="101" y="14"/>
                    </a:cubicBezTo>
                    <a:cubicBezTo>
                      <a:pt x="134" y="12"/>
                      <a:pt x="163" y="34"/>
                      <a:pt x="166" y="69"/>
                    </a:cubicBezTo>
                    <a:cubicBezTo>
                      <a:pt x="168" y="103"/>
                      <a:pt x="140" y="133"/>
                      <a:pt x="10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0">
                <a:extLst>
                  <a:ext uri="{FF2B5EF4-FFF2-40B4-BE49-F238E27FC236}">
                    <a16:creationId xmlns:a16="http://schemas.microsoft.com/office/drawing/2014/main" id="{EDC5E0AD-AD42-4D47-B1BB-603264E05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7868" y="5626551"/>
                <a:ext cx="149186" cy="211601"/>
              </a:xfrm>
              <a:custGeom>
                <a:avLst/>
                <a:gdLst>
                  <a:gd name="T0" fmla="*/ 66 w 66"/>
                  <a:gd name="T1" fmla="*/ 60 h 102"/>
                  <a:gd name="T2" fmla="*/ 45 w 66"/>
                  <a:gd name="T3" fmla="*/ 37 h 102"/>
                  <a:gd name="T4" fmla="*/ 39 w 66"/>
                  <a:gd name="T5" fmla="*/ 24 h 102"/>
                  <a:gd name="T6" fmla="*/ 44 w 66"/>
                  <a:gd name="T7" fmla="*/ 24 h 102"/>
                  <a:gd name="T8" fmla="*/ 45 w 66"/>
                  <a:gd name="T9" fmla="*/ 20 h 102"/>
                  <a:gd name="T10" fmla="*/ 36 w 66"/>
                  <a:gd name="T11" fmla="*/ 16 h 102"/>
                  <a:gd name="T12" fmla="*/ 30 w 66"/>
                  <a:gd name="T13" fmla="*/ 3 h 102"/>
                  <a:gd name="T14" fmla="*/ 26 w 66"/>
                  <a:gd name="T15" fmla="*/ 5 h 102"/>
                  <a:gd name="T16" fmla="*/ 29 w 66"/>
                  <a:gd name="T17" fmla="*/ 16 h 102"/>
                  <a:gd name="T18" fmla="*/ 21 w 66"/>
                  <a:gd name="T19" fmla="*/ 17 h 102"/>
                  <a:gd name="T20" fmla="*/ 19 w 66"/>
                  <a:gd name="T21" fmla="*/ 10 h 102"/>
                  <a:gd name="T22" fmla="*/ 14 w 66"/>
                  <a:gd name="T23" fmla="*/ 11 h 102"/>
                  <a:gd name="T24" fmla="*/ 15 w 66"/>
                  <a:gd name="T25" fmla="*/ 21 h 102"/>
                  <a:gd name="T26" fmla="*/ 12 w 66"/>
                  <a:gd name="T27" fmla="*/ 23 h 102"/>
                  <a:gd name="T28" fmla="*/ 8 w 66"/>
                  <a:gd name="T29" fmla="*/ 46 h 102"/>
                  <a:gd name="T30" fmla="*/ 20 w 66"/>
                  <a:gd name="T31" fmla="*/ 50 h 102"/>
                  <a:gd name="T32" fmla="*/ 26 w 66"/>
                  <a:gd name="T33" fmla="*/ 76 h 102"/>
                  <a:gd name="T34" fmla="*/ 13 w 66"/>
                  <a:gd name="T35" fmla="*/ 70 h 102"/>
                  <a:gd name="T36" fmla="*/ 7 w 66"/>
                  <a:gd name="T37" fmla="*/ 72 h 102"/>
                  <a:gd name="T38" fmla="*/ 29 w 66"/>
                  <a:gd name="T39" fmla="*/ 85 h 102"/>
                  <a:gd name="T40" fmla="*/ 33 w 66"/>
                  <a:gd name="T41" fmla="*/ 98 h 102"/>
                  <a:gd name="T42" fmla="*/ 40 w 66"/>
                  <a:gd name="T43" fmla="*/ 96 h 102"/>
                  <a:gd name="T44" fmla="*/ 39 w 66"/>
                  <a:gd name="T45" fmla="*/ 85 h 102"/>
                  <a:gd name="T46" fmla="*/ 40 w 66"/>
                  <a:gd name="T47" fmla="*/ 85 h 102"/>
                  <a:gd name="T48" fmla="*/ 49 w 66"/>
                  <a:gd name="T49" fmla="*/ 82 h 102"/>
                  <a:gd name="T50" fmla="*/ 49 w 66"/>
                  <a:gd name="T51" fmla="*/ 83 h 102"/>
                  <a:gd name="T52" fmla="*/ 56 w 66"/>
                  <a:gd name="T53" fmla="*/ 82 h 102"/>
                  <a:gd name="T54" fmla="*/ 56 w 66"/>
                  <a:gd name="T55" fmla="*/ 78 h 102"/>
                  <a:gd name="T56" fmla="*/ 66 w 66"/>
                  <a:gd name="T57" fmla="*/ 60 h 102"/>
                  <a:gd name="T58" fmla="*/ 16 w 66"/>
                  <a:gd name="T59" fmla="*/ 31 h 102"/>
                  <a:gd name="T60" fmla="*/ 18 w 66"/>
                  <a:gd name="T61" fmla="*/ 41 h 102"/>
                  <a:gd name="T62" fmla="*/ 16 w 66"/>
                  <a:gd name="T63" fmla="*/ 31 h 102"/>
                  <a:gd name="T64" fmla="*/ 28 w 66"/>
                  <a:gd name="T65" fmla="*/ 40 h 102"/>
                  <a:gd name="T66" fmla="*/ 24 w 66"/>
                  <a:gd name="T67" fmla="*/ 26 h 102"/>
                  <a:gd name="T68" fmla="*/ 28 w 66"/>
                  <a:gd name="T69" fmla="*/ 25 h 102"/>
                  <a:gd name="T70" fmla="*/ 31 w 66"/>
                  <a:gd name="T71" fmla="*/ 24 h 102"/>
                  <a:gd name="T72" fmla="*/ 34 w 66"/>
                  <a:gd name="T73" fmla="*/ 38 h 102"/>
                  <a:gd name="T74" fmla="*/ 33 w 66"/>
                  <a:gd name="T75" fmla="*/ 38 h 102"/>
                  <a:gd name="T76" fmla="*/ 28 w 66"/>
                  <a:gd name="T77" fmla="*/ 40 h 102"/>
                  <a:gd name="T78" fmla="*/ 44 w 66"/>
                  <a:gd name="T79" fmla="*/ 75 h 102"/>
                  <a:gd name="T80" fmla="*/ 37 w 66"/>
                  <a:gd name="T81" fmla="*/ 76 h 102"/>
                  <a:gd name="T82" fmla="*/ 30 w 66"/>
                  <a:gd name="T83" fmla="*/ 48 h 102"/>
                  <a:gd name="T84" fmla="*/ 37 w 66"/>
                  <a:gd name="T85" fmla="*/ 46 h 102"/>
                  <a:gd name="T86" fmla="*/ 46 w 66"/>
                  <a:gd name="T87" fmla="*/ 74 h 102"/>
                  <a:gd name="T88" fmla="*/ 44 w 66"/>
                  <a:gd name="T89" fmla="*/ 75 h 102"/>
                  <a:gd name="T90" fmla="*/ 54 w 66"/>
                  <a:gd name="T91" fmla="*/ 68 h 102"/>
                  <a:gd name="T92" fmla="*/ 48 w 66"/>
                  <a:gd name="T93" fmla="*/ 47 h 102"/>
                  <a:gd name="T94" fmla="*/ 54 w 66"/>
                  <a:gd name="T95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102">
                    <a:moveTo>
                      <a:pt x="66" y="60"/>
                    </a:moveTo>
                    <a:cubicBezTo>
                      <a:pt x="66" y="48"/>
                      <a:pt x="56" y="38"/>
                      <a:pt x="45" y="37"/>
                    </a:cubicBezTo>
                    <a:cubicBezTo>
                      <a:pt x="43" y="32"/>
                      <a:pt x="41" y="28"/>
                      <a:pt x="39" y="24"/>
                    </a:cubicBezTo>
                    <a:cubicBezTo>
                      <a:pt x="41" y="24"/>
                      <a:pt x="42" y="24"/>
                      <a:pt x="44" y="24"/>
                    </a:cubicBezTo>
                    <a:cubicBezTo>
                      <a:pt x="46" y="24"/>
                      <a:pt x="46" y="21"/>
                      <a:pt x="45" y="20"/>
                    </a:cubicBezTo>
                    <a:cubicBezTo>
                      <a:pt x="42" y="18"/>
                      <a:pt x="39" y="17"/>
                      <a:pt x="36" y="16"/>
                    </a:cubicBezTo>
                    <a:cubicBezTo>
                      <a:pt x="34" y="12"/>
                      <a:pt x="32" y="7"/>
                      <a:pt x="30" y="3"/>
                    </a:cubicBezTo>
                    <a:cubicBezTo>
                      <a:pt x="29" y="0"/>
                      <a:pt x="25" y="2"/>
                      <a:pt x="26" y="5"/>
                    </a:cubicBezTo>
                    <a:cubicBezTo>
                      <a:pt x="27" y="8"/>
                      <a:pt x="28" y="12"/>
                      <a:pt x="29" y="16"/>
                    </a:cubicBezTo>
                    <a:cubicBezTo>
                      <a:pt x="26" y="16"/>
                      <a:pt x="24" y="16"/>
                      <a:pt x="21" y="17"/>
                    </a:cubicBezTo>
                    <a:cubicBezTo>
                      <a:pt x="20" y="15"/>
                      <a:pt x="20" y="12"/>
                      <a:pt x="19" y="10"/>
                    </a:cubicBezTo>
                    <a:cubicBezTo>
                      <a:pt x="18" y="7"/>
                      <a:pt x="13" y="7"/>
                      <a:pt x="14" y="11"/>
                    </a:cubicBezTo>
                    <a:cubicBezTo>
                      <a:pt x="14" y="14"/>
                      <a:pt x="14" y="17"/>
                      <a:pt x="15" y="21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5" y="28"/>
                      <a:pt x="0" y="39"/>
                      <a:pt x="8" y="46"/>
                    </a:cubicBezTo>
                    <a:cubicBezTo>
                      <a:pt x="11" y="50"/>
                      <a:pt x="15" y="50"/>
                      <a:pt x="20" y="50"/>
                    </a:cubicBezTo>
                    <a:cubicBezTo>
                      <a:pt x="22" y="59"/>
                      <a:pt x="24" y="67"/>
                      <a:pt x="26" y="76"/>
                    </a:cubicBezTo>
                    <a:cubicBezTo>
                      <a:pt x="21" y="75"/>
                      <a:pt x="16" y="73"/>
                      <a:pt x="13" y="70"/>
                    </a:cubicBezTo>
                    <a:cubicBezTo>
                      <a:pt x="11" y="67"/>
                      <a:pt x="7" y="69"/>
                      <a:pt x="7" y="72"/>
                    </a:cubicBezTo>
                    <a:cubicBezTo>
                      <a:pt x="8" y="81"/>
                      <a:pt x="19" y="84"/>
                      <a:pt x="29" y="85"/>
                    </a:cubicBezTo>
                    <a:cubicBezTo>
                      <a:pt x="30" y="89"/>
                      <a:pt x="32" y="94"/>
                      <a:pt x="33" y="98"/>
                    </a:cubicBezTo>
                    <a:cubicBezTo>
                      <a:pt x="35" y="102"/>
                      <a:pt x="41" y="100"/>
                      <a:pt x="40" y="96"/>
                    </a:cubicBezTo>
                    <a:cubicBezTo>
                      <a:pt x="40" y="92"/>
                      <a:pt x="39" y="89"/>
                      <a:pt x="39" y="85"/>
                    </a:cubicBezTo>
                    <a:cubicBezTo>
                      <a:pt x="39" y="85"/>
                      <a:pt x="39" y="85"/>
                      <a:pt x="40" y="85"/>
                    </a:cubicBezTo>
                    <a:cubicBezTo>
                      <a:pt x="43" y="84"/>
                      <a:pt x="46" y="84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7"/>
                      <a:pt x="57" y="87"/>
                      <a:pt x="56" y="82"/>
                    </a:cubicBezTo>
                    <a:cubicBezTo>
                      <a:pt x="56" y="81"/>
                      <a:pt x="56" y="80"/>
                      <a:pt x="56" y="78"/>
                    </a:cubicBezTo>
                    <a:cubicBezTo>
                      <a:pt x="61" y="74"/>
                      <a:pt x="66" y="68"/>
                      <a:pt x="66" y="60"/>
                    </a:cubicBezTo>
                    <a:close/>
                    <a:moveTo>
                      <a:pt x="16" y="31"/>
                    </a:moveTo>
                    <a:cubicBezTo>
                      <a:pt x="17" y="34"/>
                      <a:pt x="18" y="37"/>
                      <a:pt x="18" y="41"/>
                    </a:cubicBezTo>
                    <a:cubicBezTo>
                      <a:pt x="11" y="38"/>
                      <a:pt x="13" y="34"/>
                      <a:pt x="16" y="31"/>
                    </a:cubicBezTo>
                    <a:close/>
                    <a:moveTo>
                      <a:pt x="28" y="40"/>
                    </a:moveTo>
                    <a:cubicBezTo>
                      <a:pt x="27" y="35"/>
                      <a:pt x="26" y="31"/>
                      <a:pt x="24" y="26"/>
                    </a:cubicBezTo>
                    <a:cubicBezTo>
                      <a:pt x="26" y="25"/>
                      <a:pt x="27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2" y="29"/>
                      <a:pt x="33" y="33"/>
                      <a:pt x="34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0" y="39"/>
                      <a:pt x="28" y="40"/>
                    </a:cubicBezTo>
                    <a:close/>
                    <a:moveTo>
                      <a:pt x="44" y="75"/>
                    </a:moveTo>
                    <a:cubicBezTo>
                      <a:pt x="42" y="76"/>
                      <a:pt x="40" y="76"/>
                      <a:pt x="37" y="76"/>
                    </a:cubicBezTo>
                    <a:cubicBezTo>
                      <a:pt x="35" y="67"/>
                      <a:pt x="33" y="57"/>
                      <a:pt x="30" y="48"/>
                    </a:cubicBezTo>
                    <a:cubicBezTo>
                      <a:pt x="33" y="47"/>
                      <a:pt x="35" y="47"/>
                      <a:pt x="37" y="46"/>
                    </a:cubicBezTo>
                    <a:cubicBezTo>
                      <a:pt x="39" y="56"/>
                      <a:pt x="42" y="65"/>
                      <a:pt x="46" y="74"/>
                    </a:cubicBezTo>
                    <a:cubicBezTo>
                      <a:pt x="45" y="75"/>
                      <a:pt x="45" y="75"/>
                      <a:pt x="44" y="75"/>
                    </a:cubicBezTo>
                    <a:close/>
                    <a:moveTo>
                      <a:pt x="54" y="68"/>
                    </a:moveTo>
                    <a:cubicBezTo>
                      <a:pt x="52" y="61"/>
                      <a:pt x="50" y="54"/>
                      <a:pt x="48" y="47"/>
                    </a:cubicBezTo>
                    <a:cubicBezTo>
                      <a:pt x="57" y="50"/>
                      <a:pt x="59" y="60"/>
                      <a:pt x="5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3CB0A5C-EBA7-409F-9514-051924271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6660" y="5446919"/>
                <a:ext cx="328819" cy="301417"/>
              </a:xfrm>
              <a:custGeom>
                <a:avLst/>
                <a:gdLst>
                  <a:gd name="T0" fmla="*/ 78 w 147"/>
                  <a:gd name="T1" fmla="*/ 2 h 146"/>
                  <a:gd name="T2" fmla="*/ 133 w 147"/>
                  <a:gd name="T3" fmla="*/ 90 h 146"/>
                  <a:gd name="T4" fmla="*/ 143 w 147"/>
                  <a:gd name="T5" fmla="*/ 62 h 146"/>
                  <a:gd name="T6" fmla="*/ 60 w 147"/>
                  <a:gd name="T7" fmla="*/ 12 h 146"/>
                  <a:gd name="T8" fmla="*/ 52 w 147"/>
                  <a:gd name="T9" fmla="*/ 16 h 146"/>
                  <a:gd name="T10" fmla="*/ 47 w 147"/>
                  <a:gd name="T11" fmla="*/ 19 h 146"/>
                  <a:gd name="T12" fmla="*/ 48 w 147"/>
                  <a:gd name="T13" fmla="*/ 25 h 146"/>
                  <a:gd name="T14" fmla="*/ 47 w 147"/>
                  <a:gd name="T15" fmla="*/ 19 h 146"/>
                  <a:gd name="T16" fmla="*/ 37 w 147"/>
                  <a:gd name="T17" fmla="*/ 28 h 146"/>
                  <a:gd name="T18" fmla="*/ 40 w 147"/>
                  <a:gd name="T19" fmla="*/ 37 h 146"/>
                  <a:gd name="T20" fmla="*/ 30 w 147"/>
                  <a:gd name="T21" fmla="*/ 37 h 146"/>
                  <a:gd name="T22" fmla="*/ 29 w 147"/>
                  <a:gd name="T23" fmla="*/ 40 h 146"/>
                  <a:gd name="T24" fmla="*/ 38 w 147"/>
                  <a:gd name="T25" fmla="*/ 41 h 146"/>
                  <a:gd name="T26" fmla="*/ 34 w 147"/>
                  <a:gd name="T27" fmla="*/ 51 h 146"/>
                  <a:gd name="T28" fmla="*/ 29 w 147"/>
                  <a:gd name="T29" fmla="*/ 40 h 146"/>
                  <a:gd name="T30" fmla="*/ 23 w 147"/>
                  <a:gd name="T31" fmla="*/ 56 h 146"/>
                  <a:gd name="T32" fmla="*/ 32 w 147"/>
                  <a:gd name="T33" fmla="*/ 63 h 146"/>
                  <a:gd name="T34" fmla="*/ 23 w 147"/>
                  <a:gd name="T35" fmla="*/ 56 h 146"/>
                  <a:gd name="T36" fmla="*/ 33 w 147"/>
                  <a:gd name="T37" fmla="*/ 67 h 146"/>
                  <a:gd name="T38" fmla="*/ 33 w 147"/>
                  <a:gd name="T39" fmla="*/ 76 h 146"/>
                  <a:gd name="T40" fmla="*/ 22 w 147"/>
                  <a:gd name="T41" fmla="*/ 68 h 146"/>
                  <a:gd name="T42" fmla="*/ 34 w 147"/>
                  <a:gd name="T43" fmla="*/ 78 h 146"/>
                  <a:gd name="T44" fmla="*/ 32 w 147"/>
                  <a:gd name="T45" fmla="*/ 89 h 146"/>
                  <a:gd name="T46" fmla="*/ 23 w 147"/>
                  <a:gd name="T47" fmla="*/ 83 h 146"/>
                  <a:gd name="T48" fmla="*/ 29 w 147"/>
                  <a:gd name="T49" fmla="*/ 98 h 146"/>
                  <a:gd name="T50" fmla="*/ 34 w 147"/>
                  <a:gd name="T51" fmla="*/ 92 h 146"/>
                  <a:gd name="T52" fmla="*/ 43 w 147"/>
                  <a:gd name="T53" fmla="*/ 96 h 146"/>
                  <a:gd name="T54" fmla="*/ 34 w 147"/>
                  <a:gd name="T55" fmla="*/ 105 h 146"/>
                  <a:gd name="T56" fmla="*/ 41 w 147"/>
                  <a:gd name="T57" fmla="*/ 102 h 146"/>
                  <a:gd name="T58" fmla="*/ 51 w 147"/>
                  <a:gd name="T59" fmla="*/ 104 h 146"/>
                  <a:gd name="T60" fmla="*/ 36 w 147"/>
                  <a:gd name="T61" fmla="*/ 107 h 146"/>
                  <a:gd name="T62" fmla="*/ 53 w 147"/>
                  <a:gd name="T63" fmla="*/ 105 h 146"/>
                  <a:gd name="T64" fmla="*/ 57 w 147"/>
                  <a:gd name="T65" fmla="*/ 114 h 146"/>
                  <a:gd name="T66" fmla="*/ 45 w 147"/>
                  <a:gd name="T67" fmla="*/ 115 h 146"/>
                  <a:gd name="T68" fmla="*/ 61 w 147"/>
                  <a:gd name="T69" fmla="*/ 117 h 146"/>
                  <a:gd name="T70" fmla="*/ 72 w 147"/>
                  <a:gd name="T71" fmla="*/ 114 h 146"/>
                  <a:gd name="T72" fmla="*/ 56 w 147"/>
                  <a:gd name="T73" fmla="*/ 122 h 146"/>
                  <a:gd name="T74" fmla="*/ 75 w 147"/>
                  <a:gd name="T75" fmla="*/ 115 h 146"/>
                  <a:gd name="T76" fmla="*/ 76 w 147"/>
                  <a:gd name="T77" fmla="*/ 115 h 146"/>
                  <a:gd name="T78" fmla="*/ 85 w 147"/>
                  <a:gd name="T79" fmla="*/ 116 h 146"/>
                  <a:gd name="T80" fmla="*/ 69 w 147"/>
                  <a:gd name="T81" fmla="*/ 125 h 146"/>
                  <a:gd name="T82" fmla="*/ 93 w 147"/>
                  <a:gd name="T83" fmla="*/ 123 h 146"/>
                  <a:gd name="T84" fmla="*/ 88 w 147"/>
                  <a:gd name="T85" fmla="*/ 117 h 146"/>
                  <a:gd name="T86" fmla="*/ 95 w 147"/>
                  <a:gd name="T87" fmla="*/ 114 h 146"/>
                  <a:gd name="T88" fmla="*/ 97 w 147"/>
                  <a:gd name="T89" fmla="*/ 122 h 146"/>
                  <a:gd name="T90" fmla="*/ 101 w 147"/>
                  <a:gd name="T91" fmla="*/ 113 h 146"/>
                  <a:gd name="T92" fmla="*/ 109 w 147"/>
                  <a:gd name="T93" fmla="*/ 116 h 146"/>
                  <a:gd name="T94" fmla="*/ 115 w 147"/>
                  <a:gd name="T95" fmla="*/ 111 h 146"/>
                  <a:gd name="T96" fmla="*/ 116 w 147"/>
                  <a:gd name="T97" fmla="*/ 106 h 146"/>
                  <a:gd name="T98" fmla="*/ 115 w 147"/>
                  <a:gd name="T99" fmla="*/ 111 h 146"/>
                  <a:gd name="T100" fmla="*/ 77 w 147"/>
                  <a:gd name="T101" fmla="*/ 108 h 146"/>
                  <a:gd name="T102" fmla="*/ 93 w 147"/>
                  <a:gd name="T103" fmla="*/ 7 h 146"/>
                  <a:gd name="T104" fmla="*/ 135 w 147"/>
                  <a:gd name="T105" fmla="*/ 6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146">
                    <a:moveTo>
                      <a:pt x="101" y="3"/>
                    </a:moveTo>
                    <a:cubicBezTo>
                      <a:pt x="93" y="0"/>
                      <a:pt x="85" y="0"/>
                      <a:pt x="78" y="2"/>
                    </a:cubicBezTo>
                    <a:cubicBezTo>
                      <a:pt x="30" y="5"/>
                      <a:pt x="0" y="66"/>
                      <a:pt x="28" y="106"/>
                    </a:cubicBezTo>
                    <a:cubicBezTo>
                      <a:pt x="57" y="146"/>
                      <a:pt x="118" y="137"/>
                      <a:pt x="133" y="90"/>
                    </a:cubicBezTo>
                    <a:cubicBezTo>
                      <a:pt x="133" y="90"/>
                      <a:pt x="133" y="89"/>
                      <a:pt x="133" y="89"/>
                    </a:cubicBezTo>
                    <a:cubicBezTo>
                      <a:pt x="138" y="81"/>
                      <a:pt x="142" y="72"/>
                      <a:pt x="143" y="62"/>
                    </a:cubicBezTo>
                    <a:cubicBezTo>
                      <a:pt x="147" y="34"/>
                      <a:pt x="130" y="5"/>
                      <a:pt x="101" y="3"/>
                    </a:cubicBezTo>
                    <a:close/>
                    <a:moveTo>
                      <a:pt x="60" y="12"/>
                    </a:moveTo>
                    <a:cubicBezTo>
                      <a:pt x="59" y="13"/>
                      <a:pt x="57" y="15"/>
                      <a:pt x="55" y="16"/>
                    </a:cubicBezTo>
                    <a:cubicBezTo>
                      <a:pt x="54" y="16"/>
                      <a:pt x="53" y="16"/>
                      <a:pt x="52" y="16"/>
                    </a:cubicBezTo>
                    <a:cubicBezTo>
                      <a:pt x="55" y="14"/>
                      <a:pt x="58" y="13"/>
                      <a:pt x="60" y="12"/>
                    </a:cubicBezTo>
                    <a:close/>
                    <a:moveTo>
                      <a:pt x="47" y="19"/>
                    </a:moveTo>
                    <a:cubicBezTo>
                      <a:pt x="49" y="19"/>
                      <a:pt x="50" y="20"/>
                      <a:pt x="52" y="20"/>
                    </a:cubicBezTo>
                    <a:cubicBezTo>
                      <a:pt x="50" y="21"/>
                      <a:pt x="49" y="23"/>
                      <a:pt x="48" y="25"/>
                    </a:cubicBezTo>
                    <a:cubicBezTo>
                      <a:pt x="45" y="25"/>
                      <a:pt x="43" y="25"/>
                      <a:pt x="40" y="25"/>
                    </a:cubicBezTo>
                    <a:cubicBezTo>
                      <a:pt x="42" y="23"/>
                      <a:pt x="45" y="21"/>
                      <a:pt x="47" y="19"/>
                    </a:cubicBezTo>
                    <a:close/>
                    <a:moveTo>
                      <a:pt x="33" y="33"/>
                    </a:moveTo>
                    <a:cubicBezTo>
                      <a:pt x="34" y="31"/>
                      <a:pt x="36" y="29"/>
                      <a:pt x="37" y="28"/>
                    </a:cubicBezTo>
                    <a:cubicBezTo>
                      <a:pt x="40" y="28"/>
                      <a:pt x="42" y="29"/>
                      <a:pt x="45" y="29"/>
                    </a:cubicBezTo>
                    <a:cubicBezTo>
                      <a:pt x="43" y="31"/>
                      <a:pt x="41" y="34"/>
                      <a:pt x="40" y="37"/>
                    </a:cubicBezTo>
                    <a:cubicBezTo>
                      <a:pt x="39" y="37"/>
                      <a:pt x="37" y="37"/>
                      <a:pt x="36" y="37"/>
                    </a:cubicBezTo>
                    <a:cubicBezTo>
                      <a:pt x="34" y="37"/>
                      <a:pt x="32" y="37"/>
                      <a:pt x="30" y="37"/>
                    </a:cubicBezTo>
                    <a:cubicBezTo>
                      <a:pt x="31" y="36"/>
                      <a:pt x="32" y="34"/>
                      <a:pt x="33" y="33"/>
                    </a:cubicBez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1"/>
                      <a:pt x="35" y="41"/>
                      <a:pt x="38" y="41"/>
                    </a:cubicBezTo>
                    <a:cubicBezTo>
                      <a:pt x="37" y="42"/>
                      <a:pt x="37" y="44"/>
                      <a:pt x="36" y="45"/>
                    </a:cubicBezTo>
                    <a:cubicBezTo>
                      <a:pt x="35" y="47"/>
                      <a:pt x="35" y="49"/>
                      <a:pt x="34" y="51"/>
                    </a:cubicBezTo>
                    <a:cubicBezTo>
                      <a:pt x="31" y="51"/>
                      <a:pt x="27" y="52"/>
                      <a:pt x="24" y="53"/>
                    </a:cubicBezTo>
                    <a:cubicBezTo>
                      <a:pt x="25" y="49"/>
                      <a:pt x="27" y="44"/>
                      <a:pt x="29" y="40"/>
                    </a:cubicBezTo>
                    <a:close/>
                    <a:moveTo>
                      <a:pt x="23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56"/>
                      <a:pt x="30" y="56"/>
                      <a:pt x="33" y="55"/>
                    </a:cubicBezTo>
                    <a:cubicBezTo>
                      <a:pt x="33" y="58"/>
                      <a:pt x="33" y="61"/>
                      <a:pt x="32" y="63"/>
                    </a:cubicBezTo>
                    <a:cubicBezTo>
                      <a:pt x="29" y="64"/>
                      <a:pt x="26" y="65"/>
                      <a:pt x="22" y="66"/>
                    </a:cubicBezTo>
                    <a:cubicBezTo>
                      <a:pt x="22" y="62"/>
                      <a:pt x="22" y="59"/>
                      <a:pt x="23" y="56"/>
                    </a:cubicBezTo>
                    <a:close/>
                    <a:moveTo>
                      <a:pt x="22" y="68"/>
                    </a:moveTo>
                    <a:cubicBezTo>
                      <a:pt x="25" y="69"/>
                      <a:pt x="29" y="68"/>
                      <a:pt x="33" y="67"/>
                    </a:cubicBezTo>
                    <a:cubicBezTo>
                      <a:pt x="33" y="70"/>
                      <a:pt x="33" y="73"/>
                      <a:pt x="34" y="76"/>
                    </a:cubicBezTo>
                    <a:cubicBezTo>
                      <a:pt x="34" y="76"/>
                      <a:pt x="33" y="76"/>
                      <a:pt x="33" y="76"/>
                    </a:cubicBezTo>
                    <a:cubicBezTo>
                      <a:pt x="29" y="77"/>
                      <a:pt x="26" y="79"/>
                      <a:pt x="23" y="80"/>
                    </a:cubicBezTo>
                    <a:cubicBezTo>
                      <a:pt x="22" y="76"/>
                      <a:pt x="22" y="72"/>
                      <a:pt x="22" y="68"/>
                    </a:cubicBezTo>
                    <a:close/>
                    <a:moveTo>
                      <a:pt x="23" y="83"/>
                    </a:moveTo>
                    <a:cubicBezTo>
                      <a:pt x="27" y="82"/>
                      <a:pt x="31" y="81"/>
                      <a:pt x="34" y="78"/>
                    </a:cubicBezTo>
                    <a:cubicBezTo>
                      <a:pt x="35" y="80"/>
                      <a:pt x="36" y="82"/>
                      <a:pt x="37" y="84"/>
                    </a:cubicBezTo>
                    <a:cubicBezTo>
                      <a:pt x="35" y="86"/>
                      <a:pt x="33" y="87"/>
                      <a:pt x="32" y="89"/>
                    </a:cubicBezTo>
                    <a:cubicBezTo>
                      <a:pt x="30" y="90"/>
                      <a:pt x="28" y="91"/>
                      <a:pt x="26" y="92"/>
                    </a:cubicBezTo>
                    <a:cubicBezTo>
                      <a:pt x="25" y="89"/>
                      <a:pt x="24" y="86"/>
                      <a:pt x="23" y="83"/>
                    </a:cubicBezTo>
                    <a:close/>
                    <a:moveTo>
                      <a:pt x="34" y="105"/>
                    </a:moveTo>
                    <a:cubicBezTo>
                      <a:pt x="32" y="103"/>
                      <a:pt x="30" y="100"/>
                      <a:pt x="29" y="98"/>
                    </a:cubicBezTo>
                    <a:cubicBezTo>
                      <a:pt x="28" y="97"/>
                      <a:pt x="28" y="96"/>
                      <a:pt x="28" y="95"/>
                    </a:cubicBezTo>
                    <a:cubicBezTo>
                      <a:pt x="30" y="95"/>
                      <a:pt x="32" y="93"/>
                      <a:pt x="34" y="92"/>
                    </a:cubicBezTo>
                    <a:cubicBezTo>
                      <a:pt x="35" y="91"/>
                      <a:pt x="37" y="90"/>
                      <a:pt x="38" y="88"/>
                    </a:cubicBezTo>
                    <a:cubicBezTo>
                      <a:pt x="40" y="91"/>
                      <a:pt x="42" y="94"/>
                      <a:pt x="43" y="96"/>
                    </a:cubicBezTo>
                    <a:cubicBezTo>
                      <a:pt x="42" y="97"/>
                      <a:pt x="41" y="98"/>
                      <a:pt x="39" y="100"/>
                    </a:cubicBezTo>
                    <a:cubicBezTo>
                      <a:pt x="37" y="101"/>
                      <a:pt x="35" y="103"/>
                      <a:pt x="34" y="105"/>
                    </a:cubicBezTo>
                    <a:close/>
                    <a:moveTo>
                      <a:pt x="36" y="107"/>
                    </a:moveTo>
                    <a:cubicBezTo>
                      <a:pt x="38" y="106"/>
                      <a:pt x="40" y="104"/>
                      <a:pt x="41" y="102"/>
                    </a:cubicBezTo>
                    <a:cubicBezTo>
                      <a:pt x="43" y="101"/>
                      <a:pt x="44" y="100"/>
                      <a:pt x="46" y="99"/>
                    </a:cubicBezTo>
                    <a:cubicBezTo>
                      <a:pt x="47" y="101"/>
                      <a:pt x="49" y="102"/>
                      <a:pt x="51" y="104"/>
                    </a:cubicBezTo>
                    <a:cubicBezTo>
                      <a:pt x="48" y="107"/>
                      <a:pt x="45" y="110"/>
                      <a:pt x="43" y="114"/>
                    </a:cubicBezTo>
                    <a:cubicBezTo>
                      <a:pt x="40" y="112"/>
                      <a:pt x="38" y="110"/>
                      <a:pt x="36" y="107"/>
                    </a:cubicBezTo>
                    <a:close/>
                    <a:moveTo>
                      <a:pt x="45" y="115"/>
                    </a:moveTo>
                    <a:cubicBezTo>
                      <a:pt x="48" y="112"/>
                      <a:pt x="51" y="109"/>
                      <a:pt x="53" y="105"/>
                    </a:cubicBezTo>
                    <a:cubicBezTo>
                      <a:pt x="55" y="107"/>
                      <a:pt x="58" y="108"/>
                      <a:pt x="60" y="110"/>
                    </a:cubicBezTo>
                    <a:cubicBezTo>
                      <a:pt x="59" y="111"/>
                      <a:pt x="58" y="112"/>
                      <a:pt x="57" y="114"/>
                    </a:cubicBezTo>
                    <a:cubicBezTo>
                      <a:pt x="56" y="116"/>
                      <a:pt x="54" y="118"/>
                      <a:pt x="53" y="120"/>
                    </a:cubicBezTo>
                    <a:cubicBezTo>
                      <a:pt x="50" y="119"/>
                      <a:pt x="47" y="117"/>
                      <a:pt x="45" y="115"/>
                    </a:cubicBezTo>
                    <a:close/>
                    <a:moveTo>
                      <a:pt x="56" y="122"/>
                    </a:moveTo>
                    <a:cubicBezTo>
                      <a:pt x="58" y="120"/>
                      <a:pt x="59" y="118"/>
                      <a:pt x="61" y="117"/>
                    </a:cubicBezTo>
                    <a:cubicBezTo>
                      <a:pt x="62" y="115"/>
                      <a:pt x="63" y="113"/>
                      <a:pt x="64" y="111"/>
                    </a:cubicBezTo>
                    <a:cubicBezTo>
                      <a:pt x="66" y="112"/>
                      <a:pt x="69" y="113"/>
                      <a:pt x="72" y="114"/>
                    </a:cubicBezTo>
                    <a:cubicBezTo>
                      <a:pt x="69" y="117"/>
                      <a:pt x="67" y="121"/>
                      <a:pt x="65" y="124"/>
                    </a:cubicBezTo>
                    <a:cubicBezTo>
                      <a:pt x="62" y="124"/>
                      <a:pt x="59" y="123"/>
                      <a:pt x="56" y="122"/>
                    </a:cubicBezTo>
                    <a:close/>
                    <a:moveTo>
                      <a:pt x="69" y="125"/>
                    </a:moveTo>
                    <a:cubicBezTo>
                      <a:pt x="71" y="122"/>
                      <a:pt x="74" y="119"/>
                      <a:pt x="75" y="115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5"/>
                      <a:pt x="76" y="115"/>
                      <a:pt x="76" y="115"/>
                    </a:cubicBezTo>
                    <a:cubicBezTo>
                      <a:pt x="79" y="115"/>
                      <a:pt x="82" y="115"/>
                      <a:pt x="85" y="115"/>
                    </a:cubicBezTo>
                    <a:cubicBezTo>
                      <a:pt x="85" y="115"/>
                      <a:pt x="85" y="116"/>
                      <a:pt x="85" y="116"/>
                    </a:cubicBezTo>
                    <a:cubicBezTo>
                      <a:pt x="83" y="119"/>
                      <a:pt x="82" y="122"/>
                      <a:pt x="80" y="126"/>
                    </a:cubicBezTo>
                    <a:cubicBezTo>
                      <a:pt x="77" y="126"/>
                      <a:pt x="73" y="126"/>
                      <a:pt x="69" y="125"/>
                    </a:cubicBezTo>
                    <a:close/>
                    <a:moveTo>
                      <a:pt x="95" y="117"/>
                    </a:moveTo>
                    <a:cubicBezTo>
                      <a:pt x="94" y="119"/>
                      <a:pt x="93" y="121"/>
                      <a:pt x="93" y="123"/>
                    </a:cubicBezTo>
                    <a:cubicBezTo>
                      <a:pt x="90" y="124"/>
                      <a:pt x="87" y="125"/>
                      <a:pt x="84" y="125"/>
                    </a:cubicBezTo>
                    <a:cubicBezTo>
                      <a:pt x="86" y="123"/>
                      <a:pt x="87" y="120"/>
                      <a:pt x="88" y="117"/>
                    </a:cubicBezTo>
                    <a:cubicBezTo>
                      <a:pt x="88" y="116"/>
                      <a:pt x="88" y="116"/>
                      <a:pt x="87" y="115"/>
                    </a:cubicBezTo>
                    <a:cubicBezTo>
                      <a:pt x="90" y="115"/>
                      <a:pt x="93" y="115"/>
                      <a:pt x="95" y="114"/>
                    </a:cubicBezTo>
                    <a:cubicBezTo>
                      <a:pt x="95" y="115"/>
                      <a:pt x="95" y="116"/>
                      <a:pt x="95" y="117"/>
                    </a:cubicBezTo>
                    <a:close/>
                    <a:moveTo>
                      <a:pt x="97" y="122"/>
                    </a:moveTo>
                    <a:cubicBezTo>
                      <a:pt x="98" y="121"/>
                      <a:pt x="98" y="120"/>
                      <a:pt x="99" y="119"/>
                    </a:cubicBezTo>
                    <a:cubicBezTo>
                      <a:pt x="100" y="117"/>
                      <a:pt x="101" y="115"/>
                      <a:pt x="101" y="113"/>
                    </a:cubicBezTo>
                    <a:cubicBezTo>
                      <a:pt x="104" y="112"/>
                      <a:pt x="107" y="110"/>
                      <a:pt x="111" y="109"/>
                    </a:cubicBezTo>
                    <a:cubicBezTo>
                      <a:pt x="110" y="111"/>
                      <a:pt x="109" y="114"/>
                      <a:pt x="109" y="116"/>
                    </a:cubicBezTo>
                    <a:cubicBezTo>
                      <a:pt x="105" y="119"/>
                      <a:pt x="101" y="121"/>
                      <a:pt x="97" y="122"/>
                    </a:cubicBezTo>
                    <a:close/>
                    <a:moveTo>
                      <a:pt x="115" y="111"/>
                    </a:moveTo>
                    <a:cubicBezTo>
                      <a:pt x="116" y="109"/>
                      <a:pt x="116" y="108"/>
                      <a:pt x="116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9" y="104"/>
                      <a:pt x="122" y="101"/>
                      <a:pt x="125" y="99"/>
                    </a:cubicBezTo>
                    <a:cubicBezTo>
                      <a:pt x="122" y="103"/>
                      <a:pt x="119" y="107"/>
                      <a:pt x="115" y="111"/>
                    </a:cubicBezTo>
                    <a:close/>
                    <a:moveTo>
                      <a:pt x="135" y="67"/>
                    </a:moveTo>
                    <a:cubicBezTo>
                      <a:pt x="129" y="93"/>
                      <a:pt x="105" y="112"/>
                      <a:pt x="77" y="108"/>
                    </a:cubicBezTo>
                    <a:cubicBezTo>
                      <a:pt x="45" y="104"/>
                      <a:pt x="30" y="71"/>
                      <a:pt x="44" y="43"/>
                    </a:cubicBezTo>
                    <a:cubicBezTo>
                      <a:pt x="55" y="21"/>
                      <a:pt x="71" y="9"/>
                      <a:pt x="93" y="7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125" y="8"/>
                      <a:pt x="143" y="39"/>
                      <a:pt x="13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2">
                <a:extLst>
                  <a:ext uri="{FF2B5EF4-FFF2-40B4-BE49-F238E27FC236}">
                    <a16:creationId xmlns:a16="http://schemas.microsoft.com/office/drawing/2014/main" id="{75A4E5E3-4283-49AB-BC9F-DF81A4595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356" y="5494111"/>
                <a:ext cx="137008" cy="138531"/>
              </a:xfrm>
              <a:custGeom>
                <a:avLst/>
                <a:gdLst>
                  <a:gd name="T0" fmla="*/ 53 w 61"/>
                  <a:gd name="T1" fmla="*/ 47 h 67"/>
                  <a:gd name="T2" fmla="*/ 30 w 61"/>
                  <a:gd name="T3" fmla="*/ 54 h 67"/>
                  <a:gd name="T4" fmla="*/ 26 w 61"/>
                  <a:gd name="T5" fmla="*/ 50 h 67"/>
                  <a:gd name="T6" fmla="*/ 27 w 61"/>
                  <a:gd name="T7" fmla="*/ 50 h 67"/>
                  <a:gd name="T8" fmla="*/ 47 w 61"/>
                  <a:gd name="T9" fmla="*/ 42 h 67"/>
                  <a:gd name="T10" fmla="*/ 42 w 61"/>
                  <a:gd name="T11" fmla="*/ 33 h 67"/>
                  <a:gd name="T12" fmla="*/ 23 w 61"/>
                  <a:gd name="T13" fmla="*/ 41 h 67"/>
                  <a:gd name="T14" fmla="*/ 22 w 61"/>
                  <a:gd name="T15" fmla="*/ 41 h 67"/>
                  <a:gd name="T16" fmla="*/ 21 w 61"/>
                  <a:gd name="T17" fmla="*/ 36 h 67"/>
                  <a:gd name="T18" fmla="*/ 30 w 61"/>
                  <a:gd name="T19" fmla="*/ 34 h 67"/>
                  <a:gd name="T20" fmla="*/ 27 w 61"/>
                  <a:gd name="T21" fmla="*/ 24 h 67"/>
                  <a:gd name="T22" fmla="*/ 22 w 61"/>
                  <a:gd name="T23" fmla="*/ 25 h 67"/>
                  <a:gd name="T24" fmla="*/ 33 w 61"/>
                  <a:gd name="T25" fmla="*/ 14 h 67"/>
                  <a:gd name="T26" fmla="*/ 51 w 61"/>
                  <a:gd name="T27" fmla="*/ 12 h 67"/>
                  <a:gd name="T28" fmla="*/ 52 w 61"/>
                  <a:gd name="T29" fmla="*/ 9 h 67"/>
                  <a:gd name="T30" fmla="*/ 22 w 61"/>
                  <a:gd name="T31" fmla="*/ 9 h 67"/>
                  <a:gd name="T32" fmla="*/ 11 w 61"/>
                  <a:gd name="T33" fmla="*/ 29 h 67"/>
                  <a:gd name="T34" fmla="*/ 4 w 61"/>
                  <a:gd name="T35" fmla="*/ 32 h 67"/>
                  <a:gd name="T36" fmla="*/ 6 w 61"/>
                  <a:gd name="T37" fmla="*/ 39 h 67"/>
                  <a:gd name="T38" fmla="*/ 11 w 61"/>
                  <a:gd name="T39" fmla="*/ 38 h 67"/>
                  <a:gd name="T40" fmla="*/ 12 w 61"/>
                  <a:gd name="T41" fmla="*/ 40 h 67"/>
                  <a:gd name="T42" fmla="*/ 13 w 61"/>
                  <a:gd name="T43" fmla="*/ 45 h 67"/>
                  <a:gd name="T44" fmla="*/ 7 w 61"/>
                  <a:gd name="T45" fmla="*/ 49 h 67"/>
                  <a:gd name="T46" fmla="*/ 9 w 61"/>
                  <a:gd name="T47" fmla="*/ 56 h 67"/>
                  <a:gd name="T48" fmla="*/ 17 w 61"/>
                  <a:gd name="T49" fmla="*/ 54 h 67"/>
                  <a:gd name="T50" fmla="*/ 33 w 61"/>
                  <a:gd name="T51" fmla="*/ 65 h 67"/>
                  <a:gd name="T52" fmla="*/ 60 w 61"/>
                  <a:gd name="T53" fmla="*/ 51 h 67"/>
                  <a:gd name="T54" fmla="*/ 53 w 61"/>
                  <a:gd name="T55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67">
                    <a:moveTo>
                      <a:pt x="53" y="47"/>
                    </a:moveTo>
                    <a:cubicBezTo>
                      <a:pt x="47" y="54"/>
                      <a:pt x="39" y="59"/>
                      <a:pt x="30" y="54"/>
                    </a:cubicBezTo>
                    <a:cubicBezTo>
                      <a:pt x="29" y="53"/>
                      <a:pt x="27" y="52"/>
                      <a:pt x="26" y="50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34" y="47"/>
                      <a:pt x="40" y="44"/>
                      <a:pt x="47" y="42"/>
                    </a:cubicBezTo>
                    <a:cubicBezTo>
                      <a:pt x="53" y="39"/>
                      <a:pt x="48" y="30"/>
                      <a:pt x="42" y="33"/>
                    </a:cubicBezTo>
                    <a:cubicBezTo>
                      <a:pt x="35" y="35"/>
                      <a:pt x="29" y="38"/>
                      <a:pt x="23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1" y="40"/>
                      <a:pt x="21" y="38"/>
                      <a:pt x="21" y="36"/>
                    </a:cubicBezTo>
                    <a:cubicBezTo>
                      <a:pt x="24" y="36"/>
                      <a:pt x="27" y="35"/>
                      <a:pt x="30" y="34"/>
                    </a:cubicBezTo>
                    <a:cubicBezTo>
                      <a:pt x="36" y="32"/>
                      <a:pt x="33" y="22"/>
                      <a:pt x="27" y="24"/>
                    </a:cubicBezTo>
                    <a:cubicBezTo>
                      <a:pt x="25" y="24"/>
                      <a:pt x="24" y="25"/>
                      <a:pt x="22" y="25"/>
                    </a:cubicBezTo>
                    <a:cubicBezTo>
                      <a:pt x="23" y="20"/>
                      <a:pt x="27" y="16"/>
                      <a:pt x="33" y="14"/>
                    </a:cubicBezTo>
                    <a:cubicBezTo>
                      <a:pt x="39" y="12"/>
                      <a:pt x="45" y="13"/>
                      <a:pt x="51" y="12"/>
                    </a:cubicBezTo>
                    <a:cubicBezTo>
                      <a:pt x="52" y="11"/>
                      <a:pt x="52" y="10"/>
                      <a:pt x="52" y="9"/>
                    </a:cubicBezTo>
                    <a:cubicBezTo>
                      <a:pt x="45" y="0"/>
                      <a:pt x="30" y="3"/>
                      <a:pt x="22" y="9"/>
                    </a:cubicBezTo>
                    <a:cubicBezTo>
                      <a:pt x="15" y="14"/>
                      <a:pt x="12" y="21"/>
                      <a:pt x="11" y="29"/>
                    </a:cubicBezTo>
                    <a:cubicBezTo>
                      <a:pt x="9" y="30"/>
                      <a:pt x="6" y="31"/>
                      <a:pt x="4" y="32"/>
                    </a:cubicBezTo>
                    <a:cubicBezTo>
                      <a:pt x="0" y="34"/>
                      <a:pt x="2" y="39"/>
                      <a:pt x="6" y="39"/>
                    </a:cubicBezTo>
                    <a:cubicBezTo>
                      <a:pt x="7" y="39"/>
                      <a:pt x="9" y="39"/>
                      <a:pt x="11" y="38"/>
                    </a:cubicBezTo>
                    <a:cubicBezTo>
                      <a:pt x="11" y="39"/>
                      <a:pt x="12" y="40"/>
                      <a:pt x="12" y="40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1" y="46"/>
                      <a:pt x="8" y="47"/>
                      <a:pt x="7" y="49"/>
                    </a:cubicBezTo>
                    <a:cubicBezTo>
                      <a:pt x="3" y="51"/>
                      <a:pt x="4" y="56"/>
                      <a:pt x="9" y="56"/>
                    </a:cubicBezTo>
                    <a:cubicBezTo>
                      <a:pt x="11" y="57"/>
                      <a:pt x="14" y="56"/>
                      <a:pt x="17" y="54"/>
                    </a:cubicBezTo>
                    <a:cubicBezTo>
                      <a:pt x="21" y="60"/>
                      <a:pt x="26" y="64"/>
                      <a:pt x="33" y="65"/>
                    </a:cubicBezTo>
                    <a:cubicBezTo>
                      <a:pt x="44" y="67"/>
                      <a:pt x="56" y="62"/>
                      <a:pt x="60" y="51"/>
                    </a:cubicBezTo>
                    <a:cubicBezTo>
                      <a:pt x="61" y="47"/>
                      <a:pt x="55" y="44"/>
                      <a:pt x="5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80">
                <a:extLst>
                  <a:ext uri="{FF2B5EF4-FFF2-40B4-BE49-F238E27FC236}">
                    <a16:creationId xmlns:a16="http://schemas.microsoft.com/office/drawing/2014/main" id="{7D43121E-F38B-4E95-B42C-1C754FCF2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4245" y="5586971"/>
                <a:ext cx="602834" cy="509974"/>
              </a:xfrm>
              <a:custGeom>
                <a:avLst/>
                <a:gdLst>
                  <a:gd name="T0" fmla="*/ 227 w 269"/>
                  <a:gd name="T1" fmla="*/ 84 h 246"/>
                  <a:gd name="T2" fmla="*/ 107 w 269"/>
                  <a:gd name="T3" fmla="*/ 14 h 246"/>
                  <a:gd name="T4" fmla="*/ 11 w 269"/>
                  <a:gd name="T5" fmla="*/ 100 h 246"/>
                  <a:gd name="T6" fmla="*/ 73 w 269"/>
                  <a:gd name="T7" fmla="*/ 235 h 246"/>
                  <a:gd name="T8" fmla="*/ 74 w 269"/>
                  <a:gd name="T9" fmla="*/ 234 h 246"/>
                  <a:gd name="T10" fmla="*/ 74 w 269"/>
                  <a:gd name="T11" fmla="*/ 234 h 246"/>
                  <a:gd name="T12" fmla="*/ 99 w 269"/>
                  <a:gd name="T13" fmla="*/ 240 h 246"/>
                  <a:gd name="T14" fmla="*/ 100 w 269"/>
                  <a:gd name="T15" fmla="*/ 240 h 246"/>
                  <a:gd name="T16" fmla="*/ 210 w 269"/>
                  <a:gd name="T17" fmla="*/ 209 h 246"/>
                  <a:gd name="T18" fmla="*/ 227 w 269"/>
                  <a:gd name="T19" fmla="*/ 84 h 246"/>
                  <a:gd name="T20" fmla="*/ 66 w 269"/>
                  <a:gd name="T21" fmla="*/ 225 h 246"/>
                  <a:gd name="T22" fmla="*/ 65 w 269"/>
                  <a:gd name="T23" fmla="*/ 225 h 246"/>
                  <a:gd name="T24" fmla="*/ 64 w 269"/>
                  <a:gd name="T25" fmla="*/ 224 h 246"/>
                  <a:gd name="T26" fmla="*/ 100 w 269"/>
                  <a:gd name="T27" fmla="*/ 226 h 246"/>
                  <a:gd name="T28" fmla="*/ 100 w 269"/>
                  <a:gd name="T29" fmla="*/ 225 h 246"/>
                  <a:gd name="T30" fmla="*/ 79 w 269"/>
                  <a:gd name="T31" fmla="*/ 223 h 246"/>
                  <a:gd name="T32" fmla="*/ 62 w 269"/>
                  <a:gd name="T33" fmla="*/ 222 h 246"/>
                  <a:gd name="T34" fmla="*/ 48 w 269"/>
                  <a:gd name="T35" fmla="*/ 208 h 246"/>
                  <a:gd name="T36" fmla="*/ 48 w 269"/>
                  <a:gd name="T37" fmla="*/ 208 h 246"/>
                  <a:gd name="T38" fmla="*/ 48 w 269"/>
                  <a:gd name="T39" fmla="*/ 208 h 246"/>
                  <a:gd name="T40" fmla="*/ 61 w 269"/>
                  <a:gd name="T41" fmla="*/ 209 h 246"/>
                  <a:gd name="T42" fmla="*/ 76 w 269"/>
                  <a:gd name="T43" fmla="*/ 210 h 246"/>
                  <a:gd name="T44" fmla="*/ 111 w 269"/>
                  <a:gd name="T45" fmla="*/ 213 h 246"/>
                  <a:gd name="T46" fmla="*/ 111 w 269"/>
                  <a:gd name="T47" fmla="*/ 211 h 246"/>
                  <a:gd name="T48" fmla="*/ 47 w 269"/>
                  <a:gd name="T49" fmla="*/ 207 h 246"/>
                  <a:gd name="T50" fmla="*/ 32 w 269"/>
                  <a:gd name="T51" fmla="*/ 187 h 246"/>
                  <a:gd name="T52" fmla="*/ 27 w 269"/>
                  <a:gd name="T53" fmla="*/ 177 h 246"/>
                  <a:gd name="T54" fmla="*/ 92 w 269"/>
                  <a:gd name="T55" fmla="*/ 177 h 246"/>
                  <a:gd name="T56" fmla="*/ 92 w 269"/>
                  <a:gd name="T57" fmla="*/ 176 h 246"/>
                  <a:gd name="T58" fmla="*/ 26 w 269"/>
                  <a:gd name="T59" fmla="*/ 176 h 246"/>
                  <a:gd name="T60" fmla="*/ 20 w 269"/>
                  <a:gd name="T61" fmla="*/ 160 h 246"/>
                  <a:gd name="T62" fmla="*/ 47 w 269"/>
                  <a:gd name="T63" fmla="*/ 160 h 246"/>
                  <a:gd name="T64" fmla="*/ 47 w 269"/>
                  <a:gd name="T65" fmla="*/ 158 h 246"/>
                  <a:gd name="T66" fmla="*/ 19 w 269"/>
                  <a:gd name="T67" fmla="*/ 158 h 246"/>
                  <a:gd name="T68" fmla="*/ 15 w 269"/>
                  <a:gd name="T69" fmla="*/ 141 h 246"/>
                  <a:gd name="T70" fmla="*/ 88 w 269"/>
                  <a:gd name="T71" fmla="*/ 140 h 246"/>
                  <a:gd name="T72" fmla="*/ 88 w 269"/>
                  <a:gd name="T73" fmla="*/ 139 h 246"/>
                  <a:gd name="T74" fmla="*/ 15 w 269"/>
                  <a:gd name="T75" fmla="*/ 140 h 246"/>
                  <a:gd name="T76" fmla="*/ 14 w 269"/>
                  <a:gd name="T77" fmla="*/ 126 h 246"/>
                  <a:gd name="T78" fmla="*/ 14 w 269"/>
                  <a:gd name="T79" fmla="*/ 125 h 246"/>
                  <a:gd name="T80" fmla="*/ 46 w 269"/>
                  <a:gd name="T81" fmla="*/ 122 h 246"/>
                  <a:gd name="T82" fmla="*/ 46 w 269"/>
                  <a:gd name="T83" fmla="*/ 121 h 246"/>
                  <a:gd name="T84" fmla="*/ 14 w 269"/>
                  <a:gd name="T85" fmla="*/ 124 h 246"/>
                  <a:gd name="T86" fmla="*/ 17 w 269"/>
                  <a:gd name="T87" fmla="*/ 102 h 246"/>
                  <a:gd name="T88" fmla="*/ 95 w 269"/>
                  <a:gd name="T89" fmla="*/ 103 h 246"/>
                  <a:gd name="T90" fmla="*/ 95 w 269"/>
                  <a:gd name="T91" fmla="*/ 102 h 246"/>
                  <a:gd name="T92" fmla="*/ 17 w 269"/>
                  <a:gd name="T93" fmla="*/ 101 h 246"/>
                  <a:gd name="T94" fmla="*/ 29 w 269"/>
                  <a:gd name="T95" fmla="*/ 70 h 246"/>
                  <a:gd name="T96" fmla="*/ 114 w 269"/>
                  <a:gd name="T97" fmla="*/ 68 h 246"/>
                  <a:gd name="T98" fmla="*/ 114 w 269"/>
                  <a:gd name="T99" fmla="*/ 67 h 246"/>
                  <a:gd name="T100" fmla="*/ 30 w 269"/>
                  <a:gd name="T101" fmla="*/ 68 h 246"/>
                  <a:gd name="T102" fmla="*/ 42 w 269"/>
                  <a:gd name="T103" fmla="*/ 53 h 246"/>
                  <a:gd name="T104" fmla="*/ 91 w 269"/>
                  <a:gd name="T105" fmla="*/ 50 h 246"/>
                  <a:gd name="T106" fmla="*/ 90 w 269"/>
                  <a:gd name="T107" fmla="*/ 48 h 246"/>
                  <a:gd name="T108" fmla="*/ 43 w 269"/>
                  <a:gd name="T109" fmla="*/ 52 h 246"/>
                  <a:gd name="T110" fmla="*/ 59 w 269"/>
                  <a:gd name="T111" fmla="*/ 38 h 246"/>
                  <a:gd name="T112" fmla="*/ 139 w 269"/>
                  <a:gd name="T113" fmla="*/ 33 h 246"/>
                  <a:gd name="T114" fmla="*/ 139 w 269"/>
                  <a:gd name="T115" fmla="*/ 32 h 246"/>
                  <a:gd name="T116" fmla="*/ 61 w 269"/>
                  <a:gd name="T117" fmla="*/ 36 h 246"/>
                  <a:gd name="T118" fmla="*/ 86 w 269"/>
                  <a:gd name="T119" fmla="*/ 25 h 246"/>
                  <a:gd name="T120" fmla="*/ 215 w 269"/>
                  <a:gd name="T121" fmla="*/ 189 h 246"/>
                  <a:gd name="T122" fmla="*/ 66 w 269"/>
                  <a:gd name="T123" fmla="*/ 22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246">
                    <a:moveTo>
                      <a:pt x="227" y="84"/>
                    </a:moveTo>
                    <a:cubicBezTo>
                      <a:pt x="206" y="40"/>
                      <a:pt x="157" y="10"/>
                      <a:pt x="107" y="14"/>
                    </a:cubicBezTo>
                    <a:cubicBezTo>
                      <a:pt x="59" y="17"/>
                      <a:pt x="21" y="54"/>
                      <a:pt x="11" y="100"/>
                    </a:cubicBezTo>
                    <a:cubicBezTo>
                      <a:pt x="0" y="150"/>
                      <a:pt x="26" y="214"/>
                      <a:pt x="73" y="235"/>
                    </a:cubicBezTo>
                    <a:cubicBezTo>
                      <a:pt x="74" y="236"/>
                      <a:pt x="75" y="235"/>
                      <a:pt x="74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81" y="239"/>
                      <a:pt x="91" y="241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39" y="246"/>
                      <a:pt x="183" y="237"/>
                      <a:pt x="210" y="209"/>
                    </a:cubicBezTo>
                    <a:cubicBezTo>
                      <a:pt x="241" y="175"/>
                      <a:pt x="248" y="125"/>
                      <a:pt x="227" y="84"/>
                    </a:cubicBezTo>
                    <a:close/>
                    <a:moveTo>
                      <a:pt x="66" y="225"/>
                    </a:moveTo>
                    <a:cubicBezTo>
                      <a:pt x="65" y="224"/>
                      <a:pt x="65" y="224"/>
                      <a:pt x="65" y="225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76" y="226"/>
                      <a:pt x="89" y="226"/>
                      <a:pt x="100" y="226"/>
                    </a:cubicBezTo>
                    <a:cubicBezTo>
                      <a:pt x="101" y="226"/>
                      <a:pt x="101" y="225"/>
                      <a:pt x="100" y="225"/>
                    </a:cubicBezTo>
                    <a:cubicBezTo>
                      <a:pt x="93" y="224"/>
                      <a:pt x="86" y="224"/>
                      <a:pt x="79" y="223"/>
                    </a:cubicBezTo>
                    <a:cubicBezTo>
                      <a:pt x="74" y="223"/>
                      <a:pt x="67" y="221"/>
                      <a:pt x="62" y="222"/>
                    </a:cubicBezTo>
                    <a:cubicBezTo>
                      <a:pt x="57" y="217"/>
                      <a:pt x="52" y="213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209"/>
                      <a:pt x="58" y="209"/>
                      <a:pt x="61" y="209"/>
                    </a:cubicBezTo>
                    <a:cubicBezTo>
                      <a:pt x="66" y="209"/>
                      <a:pt x="71" y="210"/>
                      <a:pt x="76" y="210"/>
                    </a:cubicBezTo>
                    <a:cubicBezTo>
                      <a:pt x="88" y="211"/>
                      <a:pt x="100" y="212"/>
                      <a:pt x="111" y="213"/>
                    </a:cubicBezTo>
                    <a:cubicBezTo>
                      <a:pt x="112" y="213"/>
                      <a:pt x="112" y="211"/>
                      <a:pt x="111" y="211"/>
                    </a:cubicBezTo>
                    <a:cubicBezTo>
                      <a:pt x="90" y="209"/>
                      <a:pt x="68" y="207"/>
                      <a:pt x="47" y="207"/>
                    </a:cubicBezTo>
                    <a:cubicBezTo>
                      <a:pt x="41" y="201"/>
                      <a:pt x="36" y="194"/>
                      <a:pt x="32" y="187"/>
                    </a:cubicBezTo>
                    <a:cubicBezTo>
                      <a:pt x="30" y="184"/>
                      <a:pt x="28" y="180"/>
                      <a:pt x="27" y="177"/>
                    </a:cubicBezTo>
                    <a:cubicBezTo>
                      <a:pt x="48" y="179"/>
                      <a:pt x="70" y="178"/>
                      <a:pt x="92" y="177"/>
                    </a:cubicBezTo>
                    <a:cubicBezTo>
                      <a:pt x="93" y="177"/>
                      <a:pt x="93" y="176"/>
                      <a:pt x="92" y="176"/>
                    </a:cubicBezTo>
                    <a:cubicBezTo>
                      <a:pt x="70" y="175"/>
                      <a:pt x="48" y="175"/>
                      <a:pt x="26" y="176"/>
                    </a:cubicBezTo>
                    <a:cubicBezTo>
                      <a:pt x="24" y="171"/>
                      <a:pt x="22" y="165"/>
                      <a:pt x="20" y="160"/>
                    </a:cubicBezTo>
                    <a:cubicBezTo>
                      <a:pt x="29" y="160"/>
                      <a:pt x="38" y="160"/>
                      <a:pt x="47" y="160"/>
                    </a:cubicBezTo>
                    <a:cubicBezTo>
                      <a:pt x="48" y="160"/>
                      <a:pt x="48" y="158"/>
                      <a:pt x="47" y="158"/>
                    </a:cubicBezTo>
                    <a:cubicBezTo>
                      <a:pt x="38" y="158"/>
                      <a:pt x="29" y="158"/>
                      <a:pt x="19" y="158"/>
                    </a:cubicBezTo>
                    <a:cubicBezTo>
                      <a:pt x="18" y="153"/>
                      <a:pt x="16" y="147"/>
                      <a:pt x="15" y="141"/>
                    </a:cubicBezTo>
                    <a:cubicBezTo>
                      <a:pt x="40" y="141"/>
                      <a:pt x="64" y="141"/>
                      <a:pt x="88" y="140"/>
                    </a:cubicBezTo>
                    <a:cubicBezTo>
                      <a:pt x="89" y="140"/>
                      <a:pt x="89" y="139"/>
                      <a:pt x="88" y="139"/>
                    </a:cubicBezTo>
                    <a:cubicBezTo>
                      <a:pt x="64" y="139"/>
                      <a:pt x="40" y="139"/>
                      <a:pt x="15" y="140"/>
                    </a:cubicBezTo>
                    <a:cubicBezTo>
                      <a:pt x="15" y="135"/>
                      <a:pt x="14" y="130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25" y="125"/>
                      <a:pt x="35" y="124"/>
                      <a:pt x="46" y="122"/>
                    </a:cubicBezTo>
                    <a:cubicBezTo>
                      <a:pt x="46" y="122"/>
                      <a:pt x="46" y="121"/>
                      <a:pt x="46" y="121"/>
                    </a:cubicBezTo>
                    <a:cubicBezTo>
                      <a:pt x="35" y="122"/>
                      <a:pt x="25" y="123"/>
                      <a:pt x="14" y="124"/>
                    </a:cubicBezTo>
                    <a:cubicBezTo>
                      <a:pt x="14" y="117"/>
                      <a:pt x="15" y="109"/>
                      <a:pt x="17" y="102"/>
                    </a:cubicBezTo>
                    <a:cubicBezTo>
                      <a:pt x="43" y="102"/>
                      <a:pt x="69" y="102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69" y="101"/>
                      <a:pt x="43" y="100"/>
                      <a:pt x="17" y="101"/>
                    </a:cubicBezTo>
                    <a:cubicBezTo>
                      <a:pt x="20" y="90"/>
                      <a:pt x="24" y="80"/>
                      <a:pt x="29" y="70"/>
                    </a:cubicBezTo>
                    <a:cubicBezTo>
                      <a:pt x="58" y="70"/>
                      <a:pt x="86" y="69"/>
                      <a:pt x="114" y="68"/>
                    </a:cubicBezTo>
                    <a:cubicBezTo>
                      <a:pt x="115" y="68"/>
                      <a:pt x="115" y="67"/>
                      <a:pt x="114" y="67"/>
                    </a:cubicBezTo>
                    <a:cubicBezTo>
                      <a:pt x="86" y="67"/>
                      <a:pt x="58" y="68"/>
                      <a:pt x="30" y="68"/>
                    </a:cubicBezTo>
                    <a:cubicBezTo>
                      <a:pt x="34" y="63"/>
                      <a:pt x="38" y="58"/>
                      <a:pt x="42" y="53"/>
                    </a:cubicBezTo>
                    <a:cubicBezTo>
                      <a:pt x="58" y="53"/>
                      <a:pt x="74" y="52"/>
                      <a:pt x="91" y="50"/>
                    </a:cubicBezTo>
                    <a:cubicBezTo>
                      <a:pt x="91" y="50"/>
                      <a:pt x="91" y="48"/>
                      <a:pt x="90" y="48"/>
                    </a:cubicBezTo>
                    <a:cubicBezTo>
                      <a:pt x="75" y="50"/>
                      <a:pt x="59" y="52"/>
                      <a:pt x="43" y="52"/>
                    </a:cubicBezTo>
                    <a:cubicBezTo>
                      <a:pt x="48" y="47"/>
                      <a:pt x="53" y="42"/>
                      <a:pt x="59" y="38"/>
                    </a:cubicBezTo>
                    <a:cubicBezTo>
                      <a:pt x="85" y="37"/>
                      <a:pt x="112" y="35"/>
                      <a:pt x="139" y="33"/>
                    </a:cubicBezTo>
                    <a:cubicBezTo>
                      <a:pt x="140" y="33"/>
                      <a:pt x="140" y="31"/>
                      <a:pt x="139" y="32"/>
                    </a:cubicBezTo>
                    <a:cubicBezTo>
                      <a:pt x="113" y="33"/>
                      <a:pt x="87" y="34"/>
                      <a:pt x="61" y="36"/>
                    </a:cubicBezTo>
                    <a:cubicBezTo>
                      <a:pt x="69" y="32"/>
                      <a:pt x="77" y="28"/>
                      <a:pt x="86" y="25"/>
                    </a:cubicBezTo>
                    <a:cubicBezTo>
                      <a:pt x="177" y="0"/>
                      <a:pt x="269" y="105"/>
                      <a:pt x="215" y="189"/>
                    </a:cubicBezTo>
                    <a:cubicBezTo>
                      <a:pt x="183" y="239"/>
                      <a:pt x="117" y="241"/>
                      <a:pt x="66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81">
                <a:extLst>
                  <a:ext uri="{FF2B5EF4-FFF2-40B4-BE49-F238E27FC236}">
                    <a16:creationId xmlns:a16="http://schemas.microsoft.com/office/drawing/2014/main" id="{22552D8B-B290-4EB2-9D16-44A70E4AD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4010" y="5233795"/>
                <a:ext cx="1068661" cy="933176"/>
              </a:xfrm>
              <a:custGeom>
                <a:avLst/>
                <a:gdLst>
                  <a:gd name="T0" fmla="*/ 352 w 476"/>
                  <a:gd name="T1" fmla="*/ 62 h 451"/>
                  <a:gd name="T2" fmla="*/ 189 w 476"/>
                  <a:gd name="T3" fmla="*/ 163 h 451"/>
                  <a:gd name="T4" fmla="*/ 24 w 476"/>
                  <a:gd name="T5" fmla="*/ 219 h 451"/>
                  <a:gd name="T6" fmla="*/ 118 w 476"/>
                  <a:gd name="T7" fmla="*/ 446 h 451"/>
                  <a:gd name="T8" fmla="*/ 203 w 476"/>
                  <a:gd name="T9" fmla="*/ 438 h 451"/>
                  <a:gd name="T10" fmla="*/ 287 w 476"/>
                  <a:gd name="T11" fmla="*/ 293 h 451"/>
                  <a:gd name="T12" fmla="*/ 397 w 476"/>
                  <a:gd name="T13" fmla="*/ 117 h 451"/>
                  <a:gd name="T14" fmla="*/ 274 w 476"/>
                  <a:gd name="T15" fmla="*/ 356 h 451"/>
                  <a:gd name="T16" fmla="*/ 118 w 476"/>
                  <a:gd name="T17" fmla="*/ 439 h 451"/>
                  <a:gd name="T18" fmla="*/ 81 w 476"/>
                  <a:gd name="T19" fmla="*/ 429 h 451"/>
                  <a:gd name="T20" fmla="*/ 14 w 476"/>
                  <a:gd name="T21" fmla="*/ 333 h 451"/>
                  <a:gd name="T22" fmla="*/ 236 w 476"/>
                  <a:gd name="T23" fmla="*/ 199 h 451"/>
                  <a:gd name="T24" fmla="*/ 412 w 476"/>
                  <a:gd name="T25" fmla="*/ 97 h 451"/>
                  <a:gd name="T26" fmla="*/ 422 w 476"/>
                  <a:gd name="T27" fmla="*/ 52 h 451"/>
                  <a:gd name="T28" fmla="*/ 389 w 476"/>
                  <a:gd name="T29" fmla="*/ 117 h 451"/>
                  <a:gd name="T30" fmla="*/ 397 w 476"/>
                  <a:gd name="T31" fmla="*/ 84 h 451"/>
                  <a:gd name="T32" fmla="*/ 368 w 476"/>
                  <a:gd name="T33" fmla="*/ 134 h 451"/>
                  <a:gd name="T34" fmla="*/ 375 w 476"/>
                  <a:gd name="T35" fmla="*/ 98 h 451"/>
                  <a:gd name="T36" fmla="*/ 365 w 476"/>
                  <a:gd name="T37" fmla="*/ 136 h 451"/>
                  <a:gd name="T38" fmla="*/ 354 w 476"/>
                  <a:gd name="T39" fmla="*/ 113 h 451"/>
                  <a:gd name="T40" fmla="*/ 341 w 476"/>
                  <a:gd name="T41" fmla="*/ 158 h 451"/>
                  <a:gd name="T42" fmla="*/ 335 w 476"/>
                  <a:gd name="T43" fmla="*/ 122 h 451"/>
                  <a:gd name="T44" fmla="*/ 323 w 476"/>
                  <a:gd name="T45" fmla="*/ 174 h 451"/>
                  <a:gd name="T46" fmla="*/ 311 w 476"/>
                  <a:gd name="T47" fmla="*/ 157 h 451"/>
                  <a:gd name="T48" fmla="*/ 303 w 476"/>
                  <a:gd name="T49" fmla="*/ 192 h 451"/>
                  <a:gd name="T50" fmla="*/ 294 w 476"/>
                  <a:gd name="T51" fmla="*/ 165 h 451"/>
                  <a:gd name="T52" fmla="*/ 285 w 476"/>
                  <a:gd name="T53" fmla="*/ 208 h 451"/>
                  <a:gd name="T54" fmla="*/ 278 w 476"/>
                  <a:gd name="T55" fmla="*/ 186 h 451"/>
                  <a:gd name="T56" fmla="*/ 268 w 476"/>
                  <a:gd name="T57" fmla="*/ 223 h 451"/>
                  <a:gd name="T58" fmla="*/ 257 w 476"/>
                  <a:gd name="T59" fmla="*/ 211 h 451"/>
                  <a:gd name="T60" fmla="*/ 263 w 476"/>
                  <a:gd name="T61" fmla="*/ 182 h 451"/>
                  <a:gd name="T62" fmla="*/ 256 w 476"/>
                  <a:gd name="T63" fmla="*/ 210 h 451"/>
                  <a:gd name="T64" fmla="*/ 244 w 476"/>
                  <a:gd name="T65" fmla="*/ 195 h 451"/>
                  <a:gd name="T66" fmla="*/ 247 w 476"/>
                  <a:gd name="T67" fmla="*/ 177 h 451"/>
                  <a:gd name="T68" fmla="*/ 229 w 476"/>
                  <a:gd name="T69" fmla="*/ 183 h 451"/>
                  <a:gd name="T70" fmla="*/ 377 w 476"/>
                  <a:gd name="T71" fmla="*/ 47 h 451"/>
                  <a:gd name="T72" fmla="*/ 433 w 476"/>
                  <a:gd name="T73" fmla="*/ 73 h 451"/>
                  <a:gd name="T74" fmla="*/ 436 w 476"/>
                  <a:gd name="T75" fmla="*/ 59 h 451"/>
                  <a:gd name="T76" fmla="*/ 412 w 476"/>
                  <a:gd name="T77" fmla="*/ 9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6" h="451">
                    <a:moveTo>
                      <a:pt x="441" y="27"/>
                    </a:moveTo>
                    <a:cubicBezTo>
                      <a:pt x="410" y="0"/>
                      <a:pt x="372" y="43"/>
                      <a:pt x="352" y="62"/>
                    </a:cubicBezTo>
                    <a:cubicBezTo>
                      <a:pt x="309" y="101"/>
                      <a:pt x="264" y="138"/>
                      <a:pt x="225" y="180"/>
                    </a:cubicBezTo>
                    <a:cubicBezTo>
                      <a:pt x="214" y="172"/>
                      <a:pt x="202" y="167"/>
                      <a:pt x="189" y="163"/>
                    </a:cubicBezTo>
                    <a:cubicBezTo>
                      <a:pt x="157" y="153"/>
                      <a:pt x="123" y="160"/>
                      <a:pt x="92" y="170"/>
                    </a:cubicBezTo>
                    <a:cubicBezTo>
                      <a:pt x="64" y="179"/>
                      <a:pt x="40" y="194"/>
                      <a:pt x="24" y="219"/>
                    </a:cubicBezTo>
                    <a:cubicBezTo>
                      <a:pt x="7" y="246"/>
                      <a:pt x="2" y="278"/>
                      <a:pt x="4" y="309"/>
                    </a:cubicBezTo>
                    <a:cubicBezTo>
                      <a:pt x="10" y="370"/>
                      <a:pt x="49" y="443"/>
                      <a:pt x="118" y="446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47" y="451"/>
                      <a:pt x="176" y="450"/>
                      <a:pt x="203" y="438"/>
                    </a:cubicBezTo>
                    <a:cubicBezTo>
                      <a:pt x="228" y="427"/>
                      <a:pt x="255" y="405"/>
                      <a:pt x="270" y="382"/>
                    </a:cubicBezTo>
                    <a:cubicBezTo>
                      <a:pt x="287" y="357"/>
                      <a:pt x="290" y="322"/>
                      <a:pt x="287" y="293"/>
                    </a:cubicBezTo>
                    <a:cubicBezTo>
                      <a:pt x="285" y="272"/>
                      <a:pt x="280" y="251"/>
                      <a:pt x="270" y="232"/>
                    </a:cubicBezTo>
                    <a:cubicBezTo>
                      <a:pt x="313" y="194"/>
                      <a:pt x="355" y="156"/>
                      <a:pt x="397" y="117"/>
                    </a:cubicBezTo>
                    <a:cubicBezTo>
                      <a:pt x="415" y="100"/>
                      <a:pt x="476" y="58"/>
                      <a:pt x="441" y="27"/>
                    </a:cubicBezTo>
                    <a:close/>
                    <a:moveTo>
                      <a:pt x="274" y="356"/>
                    </a:moveTo>
                    <a:cubicBezTo>
                      <a:pt x="266" y="386"/>
                      <a:pt x="237" y="412"/>
                      <a:pt x="211" y="427"/>
                    </a:cubicBezTo>
                    <a:cubicBezTo>
                      <a:pt x="183" y="442"/>
                      <a:pt x="149" y="447"/>
                      <a:pt x="118" y="439"/>
                    </a:cubicBezTo>
                    <a:cubicBezTo>
                      <a:pt x="117" y="438"/>
                      <a:pt x="116" y="439"/>
                      <a:pt x="115" y="439"/>
                    </a:cubicBezTo>
                    <a:cubicBezTo>
                      <a:pt x="104" y="436"/>
                      <a:pt x="92" y="434"/>
                      <a:pt x="81" y="429"/>
                    </a:cubicBezTo>
                    <a:cubicBezTo>
                      <a:pt x="81" y="428"/>
                      <a:pt x="80" y="428"/>
                      <a:pt x="80" y="429"/>
                    </a:cubicBezTo>
                    <a:cubicBezTo>
                      <a:pt x="46" y="409"/>
                      <a:pt x="23" y="375"/>
                      <a:pt x="14" y="333"/>
                    </a:cubicBezTo>
                    <a:cubicBezTo>
                      <a:pt x="0" y="273"/>
                      <a:pt x="17" y="205"/>
                      <a:pt x="79" y="181"/>
                    </a:cubicBezTo>
                    <a:cubicBezTo>
                      <a:pt x="132" y="160"/>
                      <a:pt x="192" y="158"/>
                      <a:pt x="236" y="199"/>
                    </a:cubicBezTo>
                    <a:cubicBezTo>
                      <a:pt x="278" y="238"/>
                      <a:pt x="290" y="302"/>
                      <a:pt x="274" y="356"/>
                    </a:cubicBezTo>
                    <a:close/>
                    <a:moveTo>
                      <a:pt x="412" y="97"/>
                    </a:moveTo>
                    <a:cubicBezTo>
                      <a:pt x="417" y="82"/>
                      <a:pt x="421" y="68"/>
                      <a:pt x="423" y="52"/>
                    </a:cubicBezTo>
                    <a:cubicBezTo>
                      <a:pt x="423" y="51"/>
                      <a:pt x="422" y="51"/>
                      <a:pt x="422" y="52"/>
                    </a:cubicBezTo>
                    <a:cubicBezTo>
                      <a:pt x="419" y="68"/>
                      <a:pt x="414" y="84"/>
                      <a:pt x="409" y="100"/>
                    </a:cubicBezTo>
                    <a:cubicBezTo>
                      <a:pt x="402" y="106"/>
                      <a:pt x="395" y="112"/>
                      <a:pt x="389" y="117"/>
                    </a:cubicBezTo>
                    <a:cubicBezTo>
                      <a:pt x="392" y="106"/>
                      <a:pt x="395" y="95"/>
                      <a:pt x="398" y="84"/>
                    </a:cubicBezTo>
                    <a:cubicBezTo>
                      <a:pt x="399" y="83"/>
                      <a:pt x="397" y="83"/>
                      <a:pt x="397" y="84"/>
                    </a:cubicBezTo>
                    <a:cubicBezTo>
                      <a:pt x="393" y="95"/>
                      <a:pt x="390" y="107"/>
                      <a:pt x="387" y="118"/>
                    </a:cubicBezTo>
                    <a:cubicBezTo>
                      <a:pt x="379" y="125"/>
                      <a:pt x="372" y="130"/>
                      <a:pt x="368" y="134"/>
                    </a:cubicBezTo>
                    <a:cubicBezTo>
                      <a:pt x="370" y="122"/>
                      <a:pt x="373" y="110"/>
                      <a:pt x="376" y="98"/>
                    </a:cubicBezTo>
                    <a:cubicBezTo>
                      <a:pt x="376" y="97"/>
                      <a:pt x="375" y="97"/>
                      <a:pt x="375" y="98"/>
                    </a:cubicBezTo>
                    <a:cubicBezTo>
                      <a:pt x="371" y="110"/>
                      <a:pt x="368" y="123"/>
                      <a:pt x="366" y="135"/>
                    </a:cubicBezTo>
                    <a:cubicBezTo>
                      <a:pt x="366" y="135"/>
                      <a:pt x="366" y="136"/>
                      <a:pt x="365" y="136"/>
                    </a:cubicBezTo>
                    <a:cubicBezTo>
                      <a:pt x="358" y="143"/>
                      <a:pt x="350" y="150"/>
                      <a:pt x="342" y="156"/>
                    </a:cubicBezTo>
                    <a:cubicBezTo>
                      <a:pt x="347" y="142"/>
                      <a:pt x="350" y="128"/>
                      <a:pt x="354" y="113"/>
                    </a:cubicBezTo>
                    <a:cubicBezTo>
                      <a:pt x="354" y="112"/>
                      <a:pt x="353" y="112"/>
                      <a:pt x="352" y="113"/>
                    </a:cubicBezTo>
                    <a:cubicBezTo>
                      <a:pt x="349" y="128"/>
                      <a:pt x="344" y="143"/>
                      <a:pt x="341" y="158"/>
                    </a:cubicBezTo>
                    <a:cubicBezTo>
                      <a:pt x="335" y="163"/>
                      <a:pt x="330" y="168"/>
                      <a:pt x="324" y="173"/>
                    </a:cubicBezTo>
                    <a:cubicBezTo>
                      <a:pt x="328" y="156"/>
                      <a:pt x="331" y="139"/>
                      <a:pt x="335" y="122"/>
                    </a:cubicBezTo>
                    <a:cubicBezTo>
                      <a:pt x="335" y="121"/>
                      <a:pt x="334" y="120"/>
                      <a:pt x="334" y="121"/>
                    </a:cubicBezTo>
                    <a:cubicBezTo>
                      <a:pt x="329" y="139"/>
                      <a:pt x="326" y="156"/>
                      <a:pt x="323" y="174"/>
                    </a:cubicBezTo>
                    <a:cubicBezTo>
                      <a:pt x="317" y="179"/>
                      <a:pt x="310" y="185"/>
                      <a:pt x="304" y="191"/>
                    </a:cubicBezTo>
                    <a:cubicBezTo>
                      <a:pt x="307" y="179"/>
                      <a:pt x="309" y="168"/>
                      <a:pt x="311" y="157"/>
                    </a:cubicBezTo>
                    <a:cubicBezTo>
                      <a:pt x="312" y="156"/>
                      <a:pt x="310" y="156"/>
                      <a:pt x="310" y="157"/>
                    </a:cubicBezTo>
                    <a:cubicBezTo>
                      <a:pt x="308" y="168"/>
                      <a:pt x="305" y="180"/>
                      <a:pt x="303" y="192"/>
                    </a:cubicBezTo>
                    <a:cubicBezTo>
                      <a:pt x="297" y="197"/>
                      <a:pt x="292" y="202"/>
                      <a:pt x="286" y="207"/>
                    </a:cubicBezTo>
                    <a:cubicBezTo>
                      <a:pt x="289" y="193"/>
                      <a:pt x="292" y="179"/>
                      <a:pt x="294" y="165"/>
                    </a:cubicBezTo>
                    <a:cubicBezTo>
                      <a:pt x="294" y="164"/>
                      <a:pt x="292" y="163"/>
                      <a:pt x="292" y="164"/>
                    </a:cubicBezTo>
                    <a:cubicBezTo>
                      <a:pt x="290" y="179"/>
                      <a:pt x="288" y="194"/>
                      <a:pt x="285" y="208"/>
                    </a:cubicBezTo>
                    <a:cubicBezTo>
                      <a:pt x="280" y="213"/>
                      <a:pt x="275" y="217"/>
                      <a:pt x="270" y="222"/>
                    </a:cubicBezTo>
                    <a:cubicBezTo>
                      <a:pt x="272" y="210"/>
                      <a:pt x="275" y="198"/>
                      <a:pt x="278" y="186"/>
                    </a:cubicBezTo>
                    <a:cubicBezTo>
                      <a:pt x="278" y="185"/>
                      <a:pt x="277" y="185"/>
                      <a:pt x="277" y="185"/>
                    </a:cubicBezTo>
                    <a:cubicBezTo>
                      <a:pt x="274" y="198"/>
                      <a:pt x="271" y="211"/>
                      <a:pt x="268" y="223"/>
                    </a:cubicBezTo>
                    <a:cubicBezTo>
                      <a:pt x="268" y="224"/>
                      <a:pt x="267" y="224"/>
                      <a:pt x="267" y="225"/>
                    </a:cubicBezTo>
                    <a:cubicBezTo>
                      <a:pt x="264" y="220"/>
                      <a:pt x="261" y="216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01"/>
                      <a:pt x="260" y="191"/>
                      <a:pt x="263" y="182"/>
                    </a:cubicBezTo>
                    <a:cubicBezTo>
                      <a:pt x="263" y="181"/>
                      <a:pt x="261" y="180"/>
                      <a:pt x="261" y="181"/>
                    </a:cubicBezTo>
                    <a:cubicBezTo>
                      <a:pt x="259" y="191"/>
                      <a:pt x="257" y="200"/>
                      <a:pt x="256" y="210"/>
                    </a:cubicBezTo>
                    <a:cubicBezTo>
                      <a:pt x="252" y="205"/>
                      <a:pt x="248" y="200"/>
                      <a:pt x="243" y="195"/>
                    </a:cubicBezTo>
                    <a:cubicBezTo>
                      <a:pt x="244" y="195"/>
                      <a:pt x="244" y="195"/>
                      <a:pt x="244" y="195"/>
                    </a:cubicBezTo>
                    <a:cubicBezTo>
                      <a:pt x="244" y="189"/>
                      <a:pt x="246" y="183"/>
                      <a:pt x="248" y="178"/>
                    </a:cubicBezTo>
                    <a:cubicBezTo>
                      <a:pt x="249" y="177"/>
                      <a:pt x="247" y="176"/>
                      <a:pt x="247" y="177"/>
                    </a:cubicBezTo>
                    <a:cubicBezTo>
                      <a:pt x="244" y="182"/>
                      <a:pt x="243" y="188"/>
                      <a:pt x="243" y="195"/>
                    </a:cubicBezTo>
                    <a:cubicBezTo>
                      <a:pt x="238" y="190"/>
                      <a:pt x="233" y="186"/>
                      <a:pt x="229" y="183"/>
                    </a:cubicBezTo>
                    <a:cubicBezTo>
                      <a:pt x="263" y="155"/>
                      <a:pt x="295" y="123"/>
                      <a:pt x="327" y="93"/>
                    </a:cubicBezTo>
                    <a:cubicBezTo>
                      <a:pt x="344" y="77"/>
                      <a:pt x="360" y="62"/>
                      <a:pt x="377" y="47"/>
                    </a:cubicBezTo>
                    <a:cubicBezTo>
                      <a:pt x="392" y="34"/>
                      <a:pt x="414" y="16"/>
                      <a:pt x="434" y="30"/>
                    </a:cubicBezTo>
                    <a:cubicBezTo>
                      <a:pt x="450" y="41"/>
                      <a:pt x="445" y="57"/>
                      <a:pt x="433" y="73"/>
                    </a:cubicBezTo>
                    <a:cubicBezTo>
                      <a:pt x="435" y="69"/>
                      <a:pt x="436" y="64"/>
                      <a:pt x="437" y="59"/>
                    </a:cubicBezTo>
                    <a:cubicBezTo>
                      <a:pt x="438" y="58"/>
                      <a:pt x="436" y="58"/>
                      <a:pt x="436" y="59"/>
                    </a:cubicBezTo>
                    <a:cubicBezTo>
                      <a:pt x="434" y="65"/>
                      <a:pt x="432" y="71"/>
                      <a:pt x="430" y="77"/>
                    </a:cubicBezTo>
                    <a:cubicBezTo>
                      <a:pt x="425" y="84"/>
                      <a:pt x="419" y="90"/>
                      <a:pt x="4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82">
                <a:extLst>
                  <a:ext uri="{FF2B5EF4-FFF2-40B4-BE49-F238E27FC236}">
                    <a16:creationId xmlns:a16="http://schemas.microsoft.com/office/drawing/2014/main" id="{0FEB9508-3872-4D0E-928C-32DE543C7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928" y="5982772"/>
                <a:ext cx="115696" cy="6089"/>
              </a:xfrm>
              <a:custGeom>
                <a:avLst/>
                <a:gdLst>
                  <a:gd name="T0" fmla="*/ 51 w 52"/>
                  <a:gd name="T1" fmla="*/ 1 h 3"/>
                  <a:gd name="T2" fmla="*/ 0 w 52"/>
                  <a:gd name="T3" fmla="*/ 1 h 3"/>
                  <a:gd name="T4" fmla="*/ 0 w 52"/>
                  <a:gd name="T5" fmla="*/ 2 h 3"/>
                  <a:gd name="T6" fmla="*/ 51 w 52"/>
                  <a:gd name="T7" fmla="*/ 3 h 3"/>
                  <a:gd name="T8" fmla="*/ 51 w 5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">
                    <a:moveTo>
                      <a:pt x="51" y="1"/>
                    </a:moveTo>
                    <a:cubicBezTo>
                      <a:pt x="34" y="0"/>
                      <a:pt x="17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34" y="3"/>
                      <a:pt x="51" y="3"/>
                    </a:cubicBezTo>
                    <a:cubicBezTo>
                      <a:pt x="52" y="3"/>
                      <a:pt x="52" y="1"/>
                      <a:pt x="5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83">
                <a:extLst>
                  <a:ext uri="{FF2B5EF4-FFF2-40B4-BE49-F238E27FC236}">
                    <a16:creationId xmlns:a16="http://schemas.microsoft.com/office/drawing/2014/main" id="{6306CAA4-F9E0-4F2E-9F6F-62DE4C076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959" y="5762037"/>
                <a:ext cx="141574" cy="9134"/>
              </a:xfrm>
              <a:custGeom>
                <a:avLst/>
                <a:gdLst>
                  <a:gd name="T0" fmla="*/ 62 w 63"/>
                  <a:gd name="T1" fmla="*/ 0 h 5"/>
                  <a:gd name="T2" fmla="*/ 1 w 63"/>
                  <a:gd name="T3" fmla="*/ 2 h 5"/>
                  <a:gd name="T4" fmla="*/ 1 w 63"/>
                  <a:gd name="T5" fmla="*/ 3 h 5"/>
                  <a:gd name="T6" fmla="*/ 62 w 63"/>
                  <a:gd name="T7" fmla="*/ 1 h 5"/>
                  <a:gd name="T8" fmla="*/ 62 w 6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">
                    <a:moveTo>
                      <a:pt x="62" y="0"/>
                    </a:moveTo>
                    <a:cubicBezTo>
                      <a:pt x="42" y="2"/>
                      <a:pt x="2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5"/>
                      <a:pt x="42" y="4"/>
                      <a:pt x="62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B5DF80D2-4BD0-45EC-B037-CFE51AAD9F77}"/>
                </a:ext>
              </a:extLst>
            </p:cNvPr>
            <p:cNvGrpSpPr/>
            <p:nvPr/>
          </p:nvGrpSpPr>
          <p:grpSpPr>
            <a:xfrm>
              <a:off x="5405444" y="1594715"/>
              <a:ext cx="549553" cy="657638"/>
              <a:chOff x="4436870" y="2862038"/>
              <a:chExt cx="549553" cy="657638"/>
            </a:xfrm>
            <a:solidFill>
              <a:schemeClr val="bg1"/>
            </a:solidFill>
          </p:grpSpPr>
          <p:sp>
            <p:nvSpPr>
              <p:cNvPr id="183" name="Freeform 184">
                <a:extLst>
                  <a:ext uri="{FF2B5EF4-FFF2-40B4-BE49-F238E27FC236}">
                    <a16:creationId xmlns:a16="http://schemas.microsoft.com/office/drawing/2014/main" id="{323B09E4-7B50-4FFF-A473-10443379C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1778" y="3160410"/>
                <a:ext cx="105039" cy="301417"/>
              </a:xfrm>
              <a:custGeom>
                <a:avLst/>
                <a:gdLst>
                  <a:gd name="T0" fmla="*/ 44 w 47"/>
                  <a:gd name="T1" fmla="*/ 2 h 146"/>
                  <a:gd name="T2" fmla="*/ 1 w 47"/>
                  <a:gd name="T3" fmla="*/ 145 h 146"/>
                  <a:gd name="T4" fmla="*/ 2 w 47"/>
                  <a:gd name="T5" fmla="*/ 145 h 146"/>
                  <a:gd name="T6" fmla="*/ 46 w 47"/>
                  <a:gd name="T7" fmla="*/ 3 h 146"/>
                  <a:gd name="T8" fmla="*/ 44 w 47"/>
                  <a:gd name="T9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6">
                    <a:moveTo>
                      <a:pt x="44" y="2"/>
                    </a:moveTo>
                    <a:cubicBezTo>
                      <a:pt x="29" y="50"/>
                      <a:pt x="15" y="97"/>
                      <a:pt x="1" y="145"/>
                    </a:cubicBezTo>
                    <a:cubicBezTo>
                      <a:pt x="0" y="146"/>
                      <a:pt x="2" y="146"/>
                      <a:pt x="2" y="145"/>
                    </a:cubicBezTo>
                    <a:cubicBezTo>
                      <a:pt x="21" y="100"/>
                      <a:pt x="36" y="51"/>
                      <a:pt x="46" y="3"/>
                    </a:cubicBezTo>
                    <a:cubicBezTo>
                      <a:pt x="47" y="1"/>
                      <a:pt x="44" y="0"/>
                      <a:pt x="4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5">
                <a:extLst>
                  <a:ext uri="{FF2B5EF4-FFF2-40B4-BE49-F238E27FC236}">
                    <a16:creationId xmlns:a16="http://schemas.microsoft.com/office/drawing/2014/main" id="{F5D83705-3F82-476B-B4C1-3B98C4223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028" y="3038625"/>
                <a:ext cx="65459" cy="219213"/>
              </a:xfrm>
              <a:custGeom>
                <a:avLst/>
                <a:gdLst>
                  <a:gd name="T0" fmla="*/ 27 w 29"/>
                  <a:gd name="T1" fmla="*/ 1 h 106"/>
                  <a:gd name="T2" fmla="*/ 0 w 29"/>
                  <a:gd name="T3" fmla="*/ 105 h 106"/>
                  <a:gd name="T4" fmla="*/ 1 w 29"/>
                  <a:gd name="T5" fmla="*/ 105 h 106"/>
                  <a:gd name="T6" fmla="*/ 29 w 29"/>
                  <a:gd name="T7" fmla="*/ 2 h 106"/>
                  <a:gd name="T8" fmla="*/ 27 w 29"/>
                  <a:gd name="T9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6">
                    <a:moveTo>
                      <a:pt x="27" y="1"/>
                    </a:moveTo>
                    <a:cubicBezTo>
                      <a:pt x="15" y="35"/>
                      <a:pt x="8" y="70"/>
                      <a:pt x="0" y="105"/>
                    </a:cubicBezTo>
                    <a:cubicBezTo>
                      <a:pt x="0" y="105"/>
                      <a:pt x="0" y="106"/>
                      <a:pt x="1" y="105"/>
                    </a:cubicBezTo>
                    <a:cubicBezTo>
                      <a:pt x="11" y="71"/>
                      <a:pt x="22" y="37"/>
                      <a:pt x="29" y="2"/>
                    </a:cubicBezTo>
                    <a:cubicBezTo>
                      <a:pt x="29" y="0"/>
                      <a:pt x="2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6">
                <a:extLst>
                  <a:ext uri="{FF2B5EF4-FFF2-40B4-BE49-F238E27FC236}">
                    <a16:creationId xmlns:a16="http://schemas.microsoft.com/office/drawing/2014/main" id="{8C8B2684-E600-4F83-979A-2F6D5C337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820" y="3431381"/>
                <a:ext cx="197900" cy="53281"/>
              </a:xfrm>
              <a:custGeom>
                <a:avLst/>
                <a:gdLst>
                  <a:gd name="T0" fmla="*/ 87 w 88"/>
                  <a:gd name="T1" fmla="*/ 24 h 26"/>
                  <a:gd name="T2" fmla="*/ 1 w 88"/>
                  <a:gd name="T3" fmla="*/ 1 h 26"/>
                  <a:gd name="T4" fmla="*/ 1 w 88"/>
                  <a:gd name="T5" fmla="*/ 1 h 26"/>
                  <a:gd name="T6" fmla="*/ 86 w 88"/>
                  <a:gd name="T7" fmla="*/ 26 h 26"/>
                  <a:gd name="T8" fmla="*/ 87 w 8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">
                    <a:moveTo>
                      <a:pt x="87" y="24"/>
                    </a:moveTo>
                    <a:cubicBezTo>
                      <a:pt x="60" y="13"/>
                      <a:pt x="30" y="6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0" y="9"/>
                      <a:pt x="58" y="19"/>
                      <a:pt x="86" y="26"/>
                    </a:cubicBezTo>
                    <a:cubicBezTo>
                      <a:pt x="87" y="26"/>
                      <a:pt x="88" y="25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7">
                <a:extLst>
                  <a:ext uri="{FF2B5EF4-FFF2-40B4-BE49-F238E27FC236}">
                    <a16:creationId xmlns:a16="http://schemas.microsoft.com/office/drawing/2014/main" id="{0B5BE678-5306-4668-B6A1-6DC5EC62B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6870" y="2862038"/>
                <a:ext cx="549553" cy="657638"/>
              </a:xfrm>
              <a:custGeom>
                <a:avLst/>
                <a:gdLst>
                  <a:gd name="T0" fmla="*/ 172 w 245"/>
                  <a:gd name="T1" fmla="*/ 28 h 318"/>
                  <a:gd name="T2" fmla="*/ 113 w 245"/>
                  <a:gd name="T3" fmla="*/ 13 h 318"/>
                  <a:gd name="T4" fmla="*/ 52 w 245"/>
                  <a:gd name="T5" fmla="*/ 23 h 318"/>
                  <a:gd name="T6" fmla="*/ 1 w 245"/>
                  <a:gd name="T7" fmla="*/ 236 h 318"/>
                  <a:gd name="T8" fmla="*/ 21 w 245"/>
                  <a:gd name="T9" fmla="*/ 274 h 318"/>
                  <a:gd name="T10" fmla="*/ 161 w 245"/>
                  <a:gd name="T11" fmla="*/ 301 h 318"/>
                  <a:gd name="T12" fmla="*/ 228 w 245"/>
                  <a:gd name="T13" fmla="*/ 82 h 318"/>
                  <a:gd name="T14" fmla="*/ 179 w 245"/>
                  <a:gd name="T15" fmla="*/ 36 h 318"/>
                  <a:gd name="T16" fmla="*/ 175 w 245"/>
                  <a:gd name="T17" fmla="*/ 45 h 318"/>
                  <a:gd name="T18" fmla="*/ 167 w 245"/>
                  <a:gd name="T19" fmla="*/ 42 h 318"/>
                  <a:gd name="T20" fmla="*/ 166 w 245"/>
                  <a:gd name="T21" fmla="*/ 32 h 318"/>
                  <a:gd name="T22" fmla="*/ 119 w 245"/>
                  <a:gd name="T23" fmla="*/ 18 h 318"/>
                  <a:gd name="T24" fmla="*/ 116 w 245"/>
                  <a:gd name="T25" fmla="*/ 29 h 318"/>
                  <a:gd name="T26" fmla="*/ 105 w 245"/>
                  <a:gd name="T27" fmla="*/ 16 h 318"/>
                  <a:gd name="T28" fmla="*/ 80 w 245"/>
                  <a:gd name="T29" fmla="*/ 18 h 318"/>
                  <a:gd name="T30" fmla="*/ 37 w 245"/>
                  <a:gd name="T31" fmla="*/ 242 h 318"/>
                  <a:gd name="T32" fmla="*/ 10 w 245"/>
                  <a:gd name="T33" fmla="*/ 226 h 318"/>
                  <a:gd name="T34" fmla="*/ 14 w 245"/>
                  <a:gd name="T35" fmla="*/ 213 h 318"/>
                  <a:gd name="T36" fmla="*/ 18 w 245"/>
                  <a:gd name="T37" fmla="*/ 198 h 318"/>
                  <a:gd name="T38" fmla="*/ 23 w 245"/>
                  <a:gd name="T39" fmla="*/ 181 h 318"/>
                  <a:gd name="T40" fmla="*/ 26 w 245"/>
                  <a:gd name="T41" fmla="*/ 165 h 318"/>
                  <a:gd name="T42" fmla="*/ 30 w 245"/>
                  <a:gd name="T43" fmla="*/ 150 h 318"/>
                  <a:gd name="T44" fmla="*/ 33 w 245"/>
                  <a:gd name="T45" fmla="*/ 134 h 318"/>
                  <a:gd name="T46" fmla="*/ 35 w 245"/>
                  <a:gd name="T47" fmla="*/ 128 h 318"/>
                  <a:gd name="T48" fmla="*/ 37 w 245"/>
                  <a:gd name="T49" fmla="*/ 117 h 318"/>
                  <a:gd name="T50" fmla="*/ 86 w 245"/>
                  <a:gd name="T51" fmla="*/ 101 h 318"/>
                  <a:gd name="T52" fmla="*/ 64 w 245"/>
                  <a:gd name="T53" fmla="*/ 78 h 318"/>
                  <a:gd name="T54" fmla="*/ 73 w 245"/>
                  <a:gd name="T55" fmla="*/ 63 h 318"/>
                  <a:gd name="T56" fmla="*/ 66 w 245"/>
                  <a:gd name="T57" fmla="*/ 46 h 318"/>
                  <a:gd name="T58" fmla="*/ 67 w 245"/>
                  <a:gd name="T59" fmla="*/ 31 h 318"/>
                  <a:gd name="T60" fmla="*/ 67 w 245"/>
                  <a:gd name="T61" fmla="*/ 41 h 318"/>
                  <a:gd name="T62" fmla="*/ 74 w 245"/>
                  <a:gd name="T63" fmla="*/ 31 h 318"/>
                  <a:gd name="T64" fmla="*/ 93 w 245"/>
                  <a:gd name="T65" fmla="*/ 43 h 318"/>
                  <a:gd name="T66" fmla="*/ 105 w 245"/>
                  <a:gd name="T67" fmla="*/ 40 h 318"/>
                  <a:gd name="T68" fmla="*/ 107 w 245"/>
                  <a:gd name="T69" fmla="*/ 31 h 318"/>
                  <a:gd name="T70" fmla="*/ 125 w 245"/>
                  <a:gd name="T71" fmla="*/ 54 h 318"/>
                  <a:gd name="T72" fmla="*/ 135 w 245"/>
                  <a:gd name="T73" fmla="*/ 39 h 318"/>
                  <a:gd name="T74" fmla="*/ 154 w 245"/>
                  <a:gd name="T75" fmla="*/ 63 h 318"/>
                  <a:gd name="T76" fmla="*/ 166 w 245"/>
                  <a:gd name="T77" fmla="*/ 58 h 318"/>
                  <a:gd name="T78" fmla="*/ 185 w 245"/>
                  <a:gd name="T79" fmla="*/ 66 h 318"/>
                  <a:gd name="T80" fmla="*/ 191 w 245"/>
                  <a:gd name="T81" fmla="*/ 77 h 318"/>
                  <a:gd name="T82" fmla="*/ 207 w 245"/>
                  <a:gd name="T83" fmla="*/ 61 h 318"/>
                  <a:gd name="T84" fmla="*/ 135 w 245"/>
                  <a:gd name="T85" fmla="*/ 289 h 318"/>
                  <a:gd name="T86" fmla="*/ 191 w 245"/>
                  <a:gd name="T87" fmla="*/ 192 h 318"/>
                  <a:gd name="T88" fmla="*/ 85 w 245"/>
                  <a:gd name="T89" fmla="*/ 291 h 318"/>
                  <a:gd name="T90" fmla="*/ 73 w 245"/>
                  <a:gd name="T91" fmla="*/ 279 h 318"/>
                  <a:gd name="T92" fmla="*/ 31 w 245"/>
                  <a:gd name="T93" fmla="*/ 262 h 318"/>
                  <a:gd name="T94" fmla="*/ 171 w 245"/>
                  <a:gd name="T95" fmla="*/ 209 h 318"/>
                  <a:gd name="T96" fmla="*/ 191 w 245"/>
                  <a:gd name="T97" fmla="*/ 192 h 318"/>
                  <a:gd name="T98" fmla="*/ 212 w 245"/>
                  <a:gd name="T99" fmla="*/ 61 h 318"/>
                  <a:gd name="T100" fmla="*/ 208 w 245"/>
                  <a:gd name="T101" fmla="*/ 4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318">
                    <a:moveTo>
                      <a:pt x="211" y="37"/>
                    </a:moveTo>
                    <a:cubicBezTo>
                      <a:pt x="208" y="37"/>
                      <a:pt x="205" y="37"/>
                      <a:pt x="203" y="38"/>
                    </a:cubicBezTo>
                    <a:cubicBezTo>
                      <a:pt x="197" y="30"/>
                      <a:pt x="185" y="25"/>
                      <a:pt x="176" y="27"/>
                    </a:cubicBezTo>
                    <a:cubicBezTo>
                      <a:pt x="175" y="27"/>
                      <a:pt x="174" y="28"/>
                      <a:pt x="172" y="28"/>
                    </a:cubicBezTo>
                    <a:cubicBezTo>
                      <a:pt x="167" y="21"/>
                      <a:pt x="157" y="16"/>
                      <a:pt x="149" y="18"/>
                    </a:cubicBezTo>
                    <a:cubicBezTo>
                      <a:pt x="146" y="18"/>
                      <a:pt x="143" y="19"/>
                      <a:pt x="141" y="20"/>
                    </a:cubicBezTo>
                    <a:cubicBezTo>
                      <a:pt x="136" y="14"/>
                      <a:pt x="128" y="10"/>
                      <a:pt x="120" y="11"/>
                    </a:cubicBezTo>
                    <a:cubicBezTo>
                      <a:pt x="117" y="11"/>
                      <a:pt x="115" y="12"/>
                      <a:pt x="113" y="13"/>
                    </a:cubicBezTo>
                    <a:cubicBezTo>
                      <a:pt x="108" y="5"/>
                      <a:pt x="98" y="0"/>
                      <a:pt x="88" y="4"/>
                    </a:cubicBezTo>
                    <a:cubicBezTo>
                      <a:pt x="81" y="6"/>
                      <a:pt x="76" y="10"/>
                      <a:pt x="72" y="16"/>
                    </a:cubicBezTo>
                    <a:cubicBezTo>
                      <a:pt x="70" y="16"/>
                      <a:pt x="67" y="15"/>
                      <a:pt x="64" y="15"/>
                    </a:cubicBezTo>
                    <a:cubicBezTo>
                      <a:pt x="59" y="16"/>
                      <a:pt x="54" y="18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42" y="59"/>
                      <a:pt x="37" y="95"/>
                      <a:pt x="28" y="130"/>
                    </a:cubicBezTo>
                    <a:cubicBezTo>
                      <a:pt x="20" y="165"/>
                      <a:pt x="8" y="200"/>
                      <a:pt x="1" y="235"/>
                    </a:cubicBezTo>
                    <a:cubicBezTo>
                      <a:pt x="1" y="235"/>
                      <a:pt x="1" y="236"/>
                      <a:pt x="1" y="236"/>
                    </a:cubicBezTo>
                    <a:cubicBezTo>
                      <a:pt x="0" y="242"/>
                      <a:pt x="1" y="246"/>
                      <a:pt x="5" y="250"/>
                    </a:cubicBezTo>
                    <a:cubicBezTo>
                      <a:pt x="8" y="258"/>
                      <a:pt x="14" y="265"/>
                      <a:pt x="19" y="272"/>
                    </a:cubicBezTo>
                    <a:cubicBezTo>
                      <a:pt x="19" y="272"/>
                      <a:pt x="19" y="273"/>
                      <a:pt x="19" y="273"/>
                    </a:cubicBezTo>
                    <a:cubicBezTo>
                      <a:pt x="20" y="273"/>
                      <a:pt x="20" y="274"/>
                      <a:pt x="21" y="274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5"/>
                      <a:pt x="22" y="275"/>
                      <a:pt x="23" y="275"/>
                    </a:cubicBezTo>
                    <a:cubicBezTo>
                      <a:pt x="48" y="288"/>
                      <a:pt x="78" y="294"/>
                      <a:pt x="105" y="301"/>
                    </a:cubicBezTo>
                    <a:cubicBezTo>
                      <a:pt x="119" y="305"/>
                      <a:pt x="150" y="318"/>
                      <a:pt x="161" y="301"/>
                    </a:cubicBezTo>
                    <a:cubicBezTo>
                      <a:pt x="161" y="301"/>
                      <a:pt x="161" y="301"/>
                      <a:pt x="161" y="301"/>
                    </a:cubicBezTo>
                    <a:cubicBezTo>
                      <a:pt x="169" y="291"/>
                      <a:pt x="171" y="276"/>
                      <a:pt x="175" y="264"/>
                    </a:cubicBezTo>
                    <a:cubicBezTo>
                      <a:pt x="181" y="244"/>
                      <a:pt x="187" y="223"/>
                      <a:pt x="194" y="202"/>
                    </a:cubicBezTo>
                    <a:cubicBezTo>
                      <a:pt x="206" y="162"/>
                      <a:pt x="220" y="122"/>
                      <a:pt x="228" y="82"/>
                    </a:cubicBezTo>
                    <a:cubicBezTo>
                      <a:pt x="228" y="81"/>
                      <a:pt x="228" y="80"/>
                      <a:pt x="227" y="79"/>
                    </a:cubicBezTo>
                    <a:cubicBezTo>
                      <a:pt x="245" y="66"/>
                      <a:pt x="229" y="39"/>
                      <a:pt x="211" y="37"/>
                    </a:cubicBezTo>
                    <a:close/>
                    <a:moveTo>
                      <a:pt x="176" y="36"/>
                    </a:moveTo>
                    <a:cubicBezTo>
                      <a:pt x="177" y="36"/>
                      <a:pt x="178" y="36"/>
                      <a:pt x="179" y="36"/>
                    </a:cubicBezTo>
                    <a:cubicBezTo>
                      <a:pt x="184" y="35"/>
                      <a:pt x="189" y="37"/>
                      <a:pt x="192" y="40"/>
                    </a:cubicBezTo>
                    <a:cubicBezTo>
                      <a:pt x="193" y="41"/>
                      <a:pt x="193" y="42"/>
                      <a:pt x="194" y="43"/>
                    </a:cubicBezTo>
                    <a:cubicBezTo>
                      <a:pt x="192" y="44"/>
                      <a:pt x="190" y="46"/>
                      <a:pt x="188" y="48"/>
                    </a:cubicBezTo>
                    <a:cubicBezTo>
                      <a:pt x="184" y="47"/>
                      <a:pt x="180" y="46"/>
                      <a:pt x="175" y="45"/>
                    </a:cubicBezTo>
                    <a:cubicBezTo>
                      <a:pt x="176" y="42"/>
                      <a:pt x="176" y="39"/>
                      <a:pt x="176" y="36"/>
                    </a:cubicBezTo>
                    <a:close/>
                    <a:moveTo>
                      <a:pt x="169" y="40"/>
                    </a:moveTo>
                    <a:cubicBezTo>
                      <a:pt x="169" y="41"/>
                      <a:pt x="169" y="42"/>
                      <a:pt x="169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8" y="41"/>
                      <a:pt x="169" y="40"/>
                    </a:cubicBezTo>
                    <a:close/>
                    <a:moveTo>
                      <a:pt x="144" y="26"/>
                    </a:moveTo>
                    <a:cubicBezTo>
                      <a:pt x="145" y="25"/>
                      <a:pt x="147" y="25"/>
                      <a:pt x="149" y="24"/>
                    </a:cubicBezTo>
                    <a:cubicBezTo>
                      <a:pt x="157" y="23"/>
                      <a:pt x="163" y="26"/>
                      <a:pt x="166" y="32"/>
                    </a:cubicBezTo>
                    <a:cubicBezTo>
                      <a:pt x="163" y="34"/>
                      <a:pt x="161" y="37"/>
                      <a:pt x="159" y="40"/>
                    </a:cubicBezTo>
                    <a:cubicBezTo>
                      <a:pt x="154" y="39"/>
                      <a:pt x="149" y="38"/>
                      <a:pt x="144" y="36"/>
                    </a:cubicBezTo>
                    <a:cubicBezTo>
                      <a:pt x="145" y="33"/>
                      <a:pt x="145" y="29"/>
                      <a:pt x="144" y="26"/>
                    </a:cubicBezTo>
                    <a:close/>
                    <a:moveTo>
                      <a:pt x="119" y="18"/>
                    </a:moveTo>
                    <a:cubicBezTo>
                      <a:pt x="126" y="17"/>
                      <a:pt x="132" y="19"/>
                      <a:pt x="135" y="25"/>
                    </a:cubicBezTo>
                    <a:cubicBezTo>
                      <a:pt x="133" y="27"/>
                      <a:pt x="131" y="30"/>
                      <a:pt x="130" y="33"/>
                    </a:cubicBezTo>
                    <a:cubicBezTo>
                      <a:pt x="128" y="32"/>
                      <a:pt x="125" y="31"/>
                      <a:pt x="123" y="30"/>
                    </a:cubicBezTo>
                    <a:cubicBezTo>
                      <a:pt x="120" y="30"/>
                      <a:pt x="118" y="29"/>
                      <a:pt x="116" y="29"/>
                    </a:cubicBezTo>
                    <a:cubicBezTo>
                      <a:pt x="116" y="25"/>
                      <a:pt x="116" y="22"/>
                      <a:pt x="115" y="19"/>
                    </a:cubicBezTo>
                    <a:cubicBezTo>
                      <a:pt x="117" y="19"/>
                      <a:pt x="118" y="18"/>
                      <a:pt x="119" y="18"/>
                    </a:cubicBezTo>
                    <a:close/>
                    <a:moveTo>
                      <a:pt x="92" y="11"/>
                    </a:moveTo>
                    <a:cubicBezTo>
                      <a:pt x="97" y="10"/>
                      <a:pt x="102" y="12"/>
                      <a:pt x="105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9"/>
                      <a:pt x="101" y="21"/>
                      <a:pt x="99" y="24"/>
                    </a:cubicBezTo>
                    <a:cubicBezTo>
                      <a:pt x="96" y="23"/>
                      <a:pt x="94" y="23"/>
                      <a:pt x="91" y="22"/>
                    </a:cubicBezTo>
                    <a:cubicBezTo>
                      <a:pt x="88" y="21"/>
                      <a:pt x="84" y="20"/>
                      <a:pt x="80" y="18"/>
                    </a:cubicBezTo>
                    <a:cubicBezTo>
                      <a:pt x="83" y="15"/>
                      <a:pt x="87" y="12"/>
                      <a:pt x="92" y="11"/>
                    </a:cubicBezTo>
                    <a:close/>
                    <a:moveTo>
                      <a:pt x="6" y="238"/>
                    </a:moveTo>
                    <a:cubicBezTo>
                      <a:pt x="16" y="240"/>
                      <a:pt x="26" y="242"/>
                      <a:pt x="36" y="244"/>
                    </a:cubicBezTo>
                    <a:cubicBezTo>
                      <a:pt x="37" y="244"/>
                      <a:pt x="38" y="242"/>
                      <a:pt x="37" y="242"/>
                    </a:cubicBezTo>
                    <a:cubicBezTo>
                      <a:pt x="26" y="240"/>
                      <a:pt x="16" y="239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3"/>
                      <a:pt x="8" y="229"/>
                      <a:pt x="10" y="226"/>
                    </a:cubicBezTo>
                    <a:cubicBezTo>
                      <a:pt x="15" y="226"/>
                      <a:pt x="20" y="227"/>
                      <a:pt x="25" y="228"/>
                    </a:cubicBezTo>
                    <a:cubicBezTo>
                      <a:pt x="25" y="228"/>
                      <a:pt x="25" y="228"/>
                      <a:pt x="25" y="227"/>
                    </a:cubicBezTo>
                    <a:cubicBezTo>
                      <a:pt x="20" y="226"/>
                      <a:pt x="15" y="225"/>
                      <a:pt x="10" y="225"/>
                    </a:cubicBezTo>
                    <a:cubicBezTo>
                      <a:pt x="11" y="221"/>
                      <a:pt x="13" y="217"/>
                      <a:pt x="14" y="213"/>
                    </a:cubicBezTo>
                    <a:cubicBezTo>
                      <a:pt x="18" y="213"/>
                      <a:pt x="22" y="213"/>
                      <a:pt x="26" y="213"/>
                    </a:cubicBezTo>
                    <a:cubicBezTo>
                      <a:pt x="27" y="213"/>
                      <a:pt x="27" y="212"/>
                      <a:pt x="26" y="212"/>
                    </a:cubicBezTo>
                    <a:cubicBezTo>
                      <a:pt x="22" y="212"/>
                      <a:pt x="18" y="212"/>
                      <a:pt x="14" y="211"/>
                    </a:cubicBezTo>
                    <a:cubicBezTo>
                      <a:pt x="16" y="207"/>
                      <a:pt x="17" y="203"/>
                      <a:pt x="18" y="198"/>
                    </a:cubicBezTo>
                    <a:cubicBezTo>
                      <a:pt x="22" y="199"/>
                      <a:pt x="25" y="199"/>
                      <a:pt x="29" y="199"/>
                    </a:cubicBezTo>
                    <a:cubicBezTo>
                      <a:pt x="30" y="199"/>
                      <a:pt x="29" y="198"/>
                      <a:pt x="29" y="198"/>
                    </a:cubicBezTo>
                    <a:cubicBezTo>
                      <a:pt x="25" y="197"/>
                      <a:pt x="22" y="197"/>
                      <a:pt x="18" y="197"/>
                    </a:cubicBezTo>
                    <a:cubicBezTo>
                      <a:pt x="20" y="192"/>
                      <a:pt x="21" y="186"/>
                      <a:pt x="23" y="181"/>
                    </a:cubicBezTo>
                    <a:cubicBezTo>
                      <a:pt x="28" y="182"/>
                      <a:pt x="33" y="182"/>
                      <a:pt x="38" y="183"/>
                    </a:cubicBezTo>
                    <a:cubicBezTo>
                      <a:pt x="39" y="183"/>
                      <a:pt x="39" y="182"/>
                      <a:pt x="38" y="182"/>
                    </a:cubicBezTo>
                    <a:cubicBezTo>
                      <a:pt x="33" y="181"/>
                      <a:pt x="28" y="181"/>
                      <a:pt x="23" y="180"/>
                    </a:cubicBezTo>
                    <a:cubicBezTo>
                      <a:pt x="24" y="175"/>
                      <a:pt x="25" y="170"/>
                      <a:pt x="26" y="165"/>
                    </a:cubicBezTo>
                    <a:cubicBezTo>
                      <a:pt x="38" y="167"/>
                      <a:pt x="51" y="168"/>
                      <a:pt x="63" y="170"/>
                    </a:cubicBezTo>
                    <a:cubicBezTo>
                      <a:pt x="63" y="170"/>
                      <a:pt x="63" y="169"/>
                      <a:pt x="63" y="169"/>
                    </a:cubicBezTo>
                    <a:cubicBezTo>
                      <a:pt x="51" y="167"/>
                      <a:pt x="39" y="165"/>
                      <a:pt x="27" y="164"/>
                    </a:cubicBezTo>
                    <a:cubicBezTo>
                      <a:pt x="28" y="159"/>
                      <a:pt x="29" y="154"/>
                      <a:pt x="30" y="150"/>
                    </a:cubicBezTo>
                    <a:cubicBezTo>
                      <a:pt x="38" y="151"/>
                      <a:pt x="46" y="151"/>
                      <a:pt x="53" y="151"/>
                    </a:cubicBezTo>
                    <a:cubicBezTo>
                      <a:pt x="54" y="151"/>
                      <a:pt x="54" y="150"/>
                      <a:pt x="53" y="150"/>
                    </a:cubicBezTo>
                    <a:cubicBezTo>
                      <a:pt x="46" y="149"/>
                      <a:pt x="38" y="149"/>
                      <a:pt x="30" y="149"/>
                    </a:cubicBezTo>
                    <a:cubicBezTo>
                      <a:pt x="31" y="144"/>
                      <a:pt x="32" y="139"/>
                      <a:pt x="33" y="134"/>
                    </a:cubicBezTo>
                    <a:cubicBezTo>
                      <a:pt x="45" y="135"/>
                      <a:pt x="56" y="136"/>
                      <a:pt x="68" y="138"/>
                    </a:cubicBezTo>
                    <a:cubicBezTo>
                      <a:pt x="68" y="138"/>
                      <a:pt x="69" y="137"/>
                      <a:pt x="68" y="137"/>
                    </a:cubicBezTo>
                    <a:cubicBezTo>
                      <a:pt x="56" y="135"/>
                      <a:pt x="45" y="134"/>
                      <a:pt x="33" y="133"/>
                    </a:cubicBezTo>
                    <a:cubicBezTo>
                      <a:pt x="34" y="132"/>
                      <a:pt x="34" y="130"/>
                      <a:pt x="35" y="128"/>
                    </a:cubicBezTo>
                    <a:cubicBezTo>
                      <a:pt x="35" y="125"/>
                      <a:pt x="36" y="121"/>
                      <a:pt x="37" y="118"/>
                    </a:cubicBezTo>
                    <a:cubicBezTo>
                      <a:pt x="43" y="119"/>
                      <a:pt x="50" y="120"/>
                      <a:pt x="57" y="119"/>
                    </a:cubicBezTo>
                    <a:cubicBezTo>
                      <a:pt x="57" y="119"/>
                      <a:pt x="57" y="118"/>
                      <a:pt x="57" y="118"/>
                    </a:cubicBezTo>
                    <a:cubicBezTo>
                      <a:pt x="50" y="118"/>
                      <a:pt x="44" y="118"/>
                      <a:pt x="37" y="117"/>
                    </a:cubicBezTo>
                    <a:cubicBezTo>
                      <a:pt x="39" y="111"/>
                      <a:pt x="40" y="104"/>
                      <a:pt x="41" y="98"/>
                    </a:cubicBezTo>
                    <a:cubicBezTo>
                      <a:pt x="41" y="98"/>
                      <a:pt x="41" y="98"/>
                      <a:pt x="42" y="98"/>
                    </a:cubicBezTo>
                    <a:cubicBezTo>
                      <a:pt x="56" y="100"/>
                      <a:pt x="71" y="101"/>
                      <a:pt x="86" y="102"/>
                    </a:cubicBezTo>
                    <a:cubicBezTo>
                      <a:pt x="87" y="102"/>
                      <a:pt x="87" y="101"/>
                      <a:pt x="86" y="101"/>
                    </a:cubicBezTo>
                    <a:cubicBezTo>
                      <a:pt x="71" y="99"/>
                      <a:pt x="56" y="98"/>
                      <a:pt x="42" y="97"/>
                    </a:cubicBezTo>
                    <a:cubicBezTo>
                      <a:pt x="43" y="91"/>
                      <a:pt x="44" y="84"/>
                      <a:pt x="46" y="78"/>
                    </a:cubicBezTo>
                    <a:cubicBezTo>
                      <a:pt x="52" y="78"/>
                      <a:pt x="58" y="78"/>
                      <a:pt x="64" y="79"/>
                    </a:cubicBezTo>
                    <a:cubicBezTo>
                      <a:pt x="65" y="79"/>
                      <a:pt x="65" y="78"/>
                      <a:pt x="64" y="78"/>
                    </a:cubicBezTo>
                    <a:cubicBezTo>
                      <a:pt x="58" y="77"/>
                      <a:pt x="52" y="77"/>
                      <a:pt x="46" y="77"/>
                    </a:cubicBezTo>
                    <a:cubicBezTo>
                      <a:pt x="47" y="72"/>
                      <a:pt x="48" y="67"/>
                      <a:pt x="49" y="62"/>
                    </a:cubicBezTo>
                    <a:cubicBezTo>
                      <a:pt x="57" y="62"/>
                      <a:pt x="65" y="63"/>
                      <a:pt x="73" y="64"/>
                    </a:cubicBezTo>
                    <a:cubicBezTo>
                      <a:pt x="73" y="64"/>
                      <a:pt x="74" y="63"/>
                      <a:pt x="73" y="63"/>
                    </a:cubicBezTo>
                    <a:cubicBezTo>
                      <a:pt x="65" y="61"/>
                      <a:pt x="57" y="61"/>
                      <a:pt x="49" y="61"/>
                    </a:cubicBezTo>
                    <a:cubicBezTo>
                      <a:pt x="50" y="55"/>
                      <a:pt x="51" y="49"/>
                      <a:pt x="52" y="43"/>
                    </a:cubicBezTo>
                    <a:cubicBezTo>
                      <a:pt x="56" y="45"/>
                      <a:pt x="61" y="46"/>
                      <a:pt x="66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1" y="45"/>
                      <a:pt x="57" y="43"/>
                      <a:pt x="52" y="42"/>
                    </a:cubicBezTo>
                    <a:cubicBezTo>
                      <a:pt x="52" y="37"/>
                      <a:pt x="53" y="32"/>
                      <a:pt x="54" y="26"/>
                    </a:cubicBezTo>
                    <a:cubicBezTo>
                      <a:pt x="56" y="22"/>
                      <a:pt x="62" y="21"/>
                      <a:pt x="70" y="22"/>
                    </a:cubicBezTo>
                    <a:cubicBezTo>
                      <a:pt x="69" y="24"/>
                      <a:pt x="67" y="28"/>
                      <a:pt x="67" y="31"/>
                    </a:cubicBezTo>
                    <a:cubicBezTo>
                      <a:pt x="65" y="31"/>
                      <a:pt x="64" y="34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9"/>
                      <a:pt x="65" y="39"/>
                      <a:pt x="64" y="38"/>
                    </a:cubicBezTo>
                    <a:cubicBezTo>
                      <a:pt x="65" y="39"/>
                      <a:pt x="65" y="40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9" y="43"/>
                      <a:pt x="72" y="43"/>
                      <a:pt x="74" y="42"/>
                    </a:cubicBezTo>
                    <a:cubicBezTo>
                      <a:pt x="76" y="40"/>
                      <a:pt x="77" y="38"/>
                      <a:pt x="77" y="35"/>
                    </a:cubicBezTo>
                    <a:cubicBezTo>
                      <a:pt x="76" y="33"/>
                      <a:pt x="75" y="32"/>
                      <a:pt x="74" y="31"/>
                    </a:cubicBezTo>
                    <a:cubicBezTo>
                      <a:pt x="74" y="28"/>
                      <a:pt x="75" y="25"/>
                      <a:pt x="77" y="22"/>
                    </a:cubicBezTo>
                    <a:cubicBezTo>
                      <a:pt x="84" y="23"/>
                      <a:pt x="91" y="25"/>
                      <a:pt x="97" y="27"/>
                    </a:cubicBezTo>
                    <a:cubicBezTo>
                      <a:pt x="96" y="31"/>
                      <a:pt x="95" y="35"/>
                      <a:pt x="96" y="40"/>
                    </a:cubicBezTo>
                    <a:cubicBezTo>
                      <a:pt x="95" y="41"/>
                      <a:pt x="94" y="42"/>
                      <a:pt x="93" y="43"/>
                    </a:cubicBezTo>
                    <a:cubicBezTo>
                      <a:pt x="92" y="46"/>
                      <a:pt x="94" y="49"/>
                      <a:pt x="96" y="50"/>
                    </a:cubicBezTo>
                    <a:cubicBezTo>
                      <a:pt x="97" y="52"/>
                      <a:pt x="99" y="52"/>
                      <a:pt x="101" y="51"/>
                    </a:cubicBezTo>
                    <a:cubicBezTo>
                      <a:pt x="103" y="51"/>
                      <a:pt x="105" y="49"/>
                      <a:pt x="106" y="47"/>
                    </a:cubicBezTo>
                    <a:cubicBezTo>
                      <a:pt x="107" y="45"/>
                      <a:pt x="107" y="42"/>
                      <a:pt x="105" y="40"/>
                    </a:cubicBezTo>
                    <a:cubicBezTo>
                      <a:pt x="104" y="39"/>
                      <a:pt x="103" y="39"/>
                      <a:pt x="102" y="38"/>
                    </a:cubicBezTo>
                    <a:cubicBezTo>
                      <a:pt x="102" y="35"/>
                      <a:pt x="102" y="32"/>
                      <a:pt x="104" y="29"/>
                    </a:cubicBezTo>
                    <a:cubicBezTo>
                      <a:pt x="105" y="29"/>
                      <a:pt x="106" y="30"/>
                      <a:pt x="107" y="30"/>
                    </a:cubicBezTo>
                    <a:cubicBezTo>
                      <a:pt x="107" y="30"/>
                      <a:pt x="107" y="31"/>
                      <a:pt x="107" y="31"/>
                    </a:cubicBezTo>
                    <a:cubicBezTo>
                      <a:pt x="107" y="36"/>
                      <a:pt x="113" y="36"/>
                      <a:pt x="115" y="32"/>
                    </a:cubicBezTo>
                    <a:cubicBezTo>
                      <a:pt x="120" y="34"/>
                      <a:pt x="125" y="36"/>
                      <a:pt x="129" y="37"/>
                    </a:cubicBezTo>
                    <a:cubicBezTo>
                      <a:pt x="128" y="41"/>
                      <a:pt x="129" y="44"/>
                      <a:pt x="129" y="48"/>
                    </a:cubicBezTo>
                    <a:cubicBezTo>
                      <a:pt x="127" y="49"/>
                      <a:pt x="125" y="51"/>
                      <a:pt x="125" y="54"/>
                    </a:cubicBezTo>
                    <a:cubicBezTo>
                      <a:pt x="125" y="58"/>
                      <a:pt x="128" y="61"/>
                      <a:pt x="131" y="61"/>
                    </a:cubicBezTo>
                    <a:cubicBezTo>
                      <a:pt x="135" y="61"/>
                      <a:pt x="138" y="58"/>
                      <a:pt x="138" y="54"/>
                    </a:cubicBezTo>
                    <a:cubicBezTo>
                      <a:pt x="138" y="52"/>
                      <a:pt x="137" y="50"/>
                      <a:pt x="135" y="48"/>
                    </a:cubicBezTo>
                    <a:cubicBezTo>
                      <a:pt x="134" y="45"/>
                      <a:pt x="134" y="42"/>
                      <a:pt x="135" y="39"/>
                    </a:cubicBezTo>
                    <a:cubicBezTo>
                      <a:pt x="139" y="40"/>
                      <a:pt x="148" y="43"/>
                      <a:pt x="158" y="45"/>
                    </a:cubicBezTo>
                    <a:cubicBezTo>
                      <a:pt x="157" y="49"/>
                      <a:pt x="157" y="52"/>
                      <a:pt x="158" y="55"/>
                    </a:cubicBezTo>
                    <a:cubicBezTo>
                      <a:pt x="158" y="55"/>
                      <a:pt x="158" y="55"/>
                      <a:pt x="158" y="55"/>
                    </a:cubicBezTo>
                    <a:cubicBezTo>
                      <a:pt x="155" y="56"/>
                      <a:pt x="153" y="60"/>
                      <a:pt x="154" y="6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5" y="67"/>
                      <a:pt x="160" y="69"/>
                      <a:pt x="163" y="67"/>
                    </a:cubicBezTo>
                    <a:cubicBezTo>
                      <a:pt x="167" y="66"/>
                      <a:pt x="168" y="62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7"/>
                      <a:pt x="164" y="56"/>
                      <a:pt x="163" y="55"/>
                    </a:cubicBezTo>
                    <a:cubicBezTo>
                      <a:pt x="163" y="52"/>
                      <a:pt x="164" y="50"/>
                      <a:pt x="164" y="47"/>
                    </a:cubicBezTo>
                    <a:cubicBezTo>
                      <a:pt x="172" y="49"/>
                      <a:pt x="179" y="51"/>
                      <a:pt x="185" y="53"/>
                    </a:cubicBezTo>
                    <a:cubicBezTo>
                      <a:pt x="184" y="57"/>
                      <a:pt x="183" y="61"/>
                      <a:pt x="185" y="66"/>
                    </a:cubicBezTo>
                    <a:cubicBezTo>
                      <a:pt x="184" y="66"/>
                      <a:pt x="184" y="66"/>
                      <a:pt x="183" y="66"/>
                    </a:cubicBezTo>
                    <a:cubicBezTo>
                      <a:pt x="181" y="69"/>
                      <a:pt x="181" y="73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4" y="77"/>
                      <a:pt x="189" y="78"/>
                      <a:pt x="191" y="77"/>
                    </a:cubicBezTo>
                    <a:cubicBezTo>
                      <a:pt x="194" y="75"/>
                      <a:pt x="195" y="71"/>
                      <a:pt x="194" y="68"/>
                    </a:cubicBezTo>
                    <a:cubicBezTo>
                      <a:pt x="193" y="68"/>
                      <a:pt x="193" y="67"/>
                      <a:pt x="193" y="67"/>
                    </a:cubicBezTo>
                    <a:cubicBezTo>
                      <a:pt x="192" y="63"/>
                      <a:pt x="193" y="59"/>
                      <a:pt x="194" y="56"/>
                    </a:cubicBezTo>
                    <a:cubicBezTo>
                      <a:pt x="202" y="58"/>
                      <a:pt x="207" y="60"/>
                      <a:pt x="207" y="61"/>
                    </a:cubicBezTo>
                    <a:cubicBezTo>
                      <a:pt x="206" y="62"/>
                      <a:pt x="207" y="63"/>
                      <a:pt x="207" y="64"/>
                    </a:cubicBezTo>
                    <a:cubicBezTo>
                      <a:pt x="196" y="101"/>
                      <a:pt x="186" y="139"/>
                      <a:pt x="175" y="176"/>
                    </a:cubicBezTo>
                    <a:cubicBezTo>
                      <a:pt x="170" y="194"/>
                      <a:pt x="164" y="213"/>
                      <a:pt x="159" y="231"/>
                    </a:cubicBezTo>
                    <a:cubicBezTo>
                      <a:pt x="156" y="242"/>
                      <a:pt x="149" y="286"/>
                      <a:pt x="135" y="289"/>
                    </a:cubicBezTo>
                    <a:cubicBezTo>
                      <a:pt x="134" y="288"/>
                      <a:pt x="134" y="288"/>
                      <a:pt x="133" y="288"/>
                    </a:cubicBezTo>
                    <a:cubicBezTo>
                      <a:pt x="111" y="282"/>
                      <a:pt x="90" y="275"/>
                      <a:pt x="68" y="269"/>
                    </a:cubicBezTo>
                    <a:cubicBezTo>
                      <a:pt x="53" y="264"/>
                      <a:pt x="12" y="257"/>
                      <a:pt x="6" y="238"/>
                    </a:cubicBezTo>
                    <a:close/>
                    <a:moveTo>
                      <a:pt x="191" y="192"/>
                    </a:move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69" y="265"/>
                      <a:pt x="166" y="286"/>
                      <a:pt x="157" y="300"/>
                    </a:cubicBezTo>
                    <a:cubicBezTo>
                      <a:pt x="145" y="308"/>
                      <a:pt x="130" y="302"/>
                      <a:pt x="117" y="299"/>
                    </a:cubicBezTo>
                    <a:cubicBezTo>
                      <a:pt x="106" y="297"/>
                      <a:pt x="95" y="294"/>
                      <a:pt x="85" y="291"/>
                    </a:cubicBezTo>
                    <a:cubicBezTo>
                      <a:pt x="65" y="285"/>
                      <a:pt x="45" y="277"/>
                      <a:pt x="24" y="272"/>
                    </a:cubicBezTo>
                    <a:cubicBezTo>
                      <a:pt x="24" y="272"/>
                      <a:pt x="24" y="272"/>
                      <a:pt x="24" y="271"/>
                    </a:cubicBezTo>
                    <a:cubicBezTo>
                      <a:pt x="21" y="268"/>
                      <a:pt x="19" y="265"/>
                      <a:pt x="17" y="261"/>
                    </a:cubicBezTo>
                    <a:cubicBezTo>
                      <a:pt x="35" y="269"/>
                      <a:pt x="54" y="276"/>
                      <a:pt x="73" y="279"/>
                    </a:cubicBezTo>
                    <a:cubicBezTo>
                      <a:pt x="74" y="279"/>
                      <a:pt x="74" y="278"/>
                      <a:pt x="74" y="278"/>
                    </a:cubicBezTo>
                    <a:cubicBezTo>
                      <a:pt x="54" y="272"/>
                      <a:pt x="35" y="267"/>
                      <a:pt x="16" y="260"/>
                    </a:cubicBezTo>
                    <a:cubicBezTo>
                      <a:pt x="15" y="258"/>
                      <a:pt x="14" y="257"/>
                      <a:pt x="13" y="255"/>
                    </a:cubicBezTo>
                    <a:cubicBezTo>
                      <a:pt x="18" y="258"/>
                      <a:pt x="25" y="261"/>
                      <a:pt x="31" y="262"/>
                    </a:cubicBezTo>
                    <a:cubicBezTo>
                      <a:pt x="64" y="273"/>
                      <a:pt x="98" y="284"/>
                      <a:pt x="132" y="293"/>
                    </a:cubicBezTo>
                    <a:cubicBezTo>
                      <a:pt x="132" y="293"/>
                      <a:pt x="133" y="293"/>
                      <a:pt x="134" y="292"/>
                    </a:cubicBezTo>
                    <a:cubicBezTo>
                      <a:pt x="142" y="295"/>
                      <a:pt x="147" y="288"/>
                      <a:pt x="150" y="280"/>
                    </a:cubicBezTo>
                    <a:cubicBezTo>
                      <a:pt x="158" y="257"/>
                      <a:pt x="164" y="233"/>
                      <a:pt x="171" y="209"/>
                    </a:cubicBezTo>
                    <a:cubicBezTo>
                      <a:pt x="185" y="162"/>
                      <a:pt x="200" y="116"/>
                      <a:pt x="212" y="68"/>
                    </a:cubicBezTo>
                    <a:cubicBezTo>
                      <a:pt x="213" y="70"/>
                      <a:pt x="214" y="72"/>
                      <a:pt x="215" y="74"/>
                    </a:cubicBezTo>
                    <a:cubicBezTo>
                      <a:pt x="217" y="76"/>
                      <a:pt x="219" y="79"/>
                      <a:pt x="222" y="82"/>
                    </a:cubicBezTo>
                    <a:cubicBezTo>
                      <a:pt x="213" y="119"/>
                      <a:pt x="201" y="155"/>
                      <a:pt x="191" y="192"/>
                    </a:cubicBezTo>
                    <a:close/>
                    <a:moveTo>
                      <a:pt x="222" y="73"/>
                    </a:moveTo>
                    <a:cubicBezTo>
                      <a:pt x="222" y="73"/>
                      <a:pt x="222" y="73"/>
                      <a:pt x="221" y="73"/>
                    </a:cubicBezTo>
                    <a:cubicBezTo>
                      <a:pt x="221" y="72"/>
                      <a:pt x="220" y="72"/>
                      <a:pt x="219" y="71"/>
                    </a:cubicBezTo>
                    <a:cubicBezTo>
                      <a:pt x="216" y="68"/>
                      <a:pt x="214" y="64"/>
                      <a:pt x="212" y="61"/>
                    </a:cubicBezTo>
                    <a:cubicBezTo>
                      <a:pt x="212" y="57"/>
                      <a:pt x="209" y="54"/>
                      <a:pt x="205" y="53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6" y="50"/>
                      <a:pt x="206" y="48"/>
                      <a:pt x="206" y="46"/>
                    </a:cubicBezTo>
                    <a:cubicBezTo>
                      <a:pt x="206" y="46"/>
                      <a:pt x="207" y="46"/>
                      <a:pt x="208" y="46"/>
                    </a:cubicBezTo>
                    <a:cubicBezTo>
                      <a:pt x="220" y="46"/>
                      <a:pt x="234" y="63"/>
                      <a:pt x="2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8">
                <a:extLst>
                  <a:ext uri="{FF2B5EF4-FFF2-40B4-BE49-F238E27FC236}">
                    <a16:creationId xmlns:a16="http://schemas.microsoft.com/office/drawing/2014/main" id="{40E74BEA-5A1B-48E2-B9A3-66A71F8AD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29" y="3235004"/>
                <a:ext cx="249659" cy="165932"/>
              </a:xfrm>
              <a:custGeom>
                <a:avLst/>
                <a:gdLst>
                  <a:gd name="T0" fmla="*/ 111 w 111"/>
                  <a:gd name="T1" fmla="*/ 32 h 80"/>
                  <a:gd name="T2" fmla="*/ 110 w 111"/>
                  <a:gd name="T3" fmla="*/ 30 h 80"/>
                  <a:gd name="T4" fmla="*/ 109 w 111"/>
                  <a:gd name="T5" fmla="*/ 26 h 80"/>
                  <a:gd name="T6" fmla="*/ 16 w 111"/>
                  <a:gd name="T7" fmla="*/ 1 h 80"/>
                  <a:gd name="T8" fmla="*/ 14 w 111"/>
                  <a:gd name="T9" fmla="*/ 2 h 80"/>
                  <a:gd name="T10" fmla="*/ 12 w 111"/>
                  <a:gd name="T11" fmla="*/ 3 h 80"/>
                  <a:gd name="T12" fmla="*/ 1 w 111"/>
                  <a:gd name="T13" fmla="*/ 47 h 80"/>
                  <a:gd name="T14" fmla="*/ 5 w 111"/>
                  <a:gd name="T15" fmla="*/ 48 h 80"/>
                  <a:gd name="T16" fmla="*/ 16 w 111"/>
                  <a:gd name="T17" fmla="*/ 5 h 80"/>
                  <a:gd name="T18" fmla="*/ 107 w 111"/>
                  <a:gd name="T19" fmla="*/ 31 h 80"/>
                  <a:gd name="T20" fmla="*/ 93 w 111"/>
                  <a:gd name="T21" fmla="*/ 74 h 80"/>
                  <a:gd name="T22" fmla="*/ 3 w 111"/>
                  <a:gd name="T23" fmla="*/ 49 h 80"/>
                  <a:gd name="T24" fmla="*/ 2 w 111"/>
                  <a:gd name="T25" fmla="*/ 52 h 80"/>
                  <a:gd name="T26" fmla="*/ 94 w 111"/>
                  <a:gd name="T27" fmla="*/ 79 h 80"/>
                  <a:gd name="T28" fmla="*/ 96 w 111"/>
                  <a:gd name="T29" fmla="*/ 76 h 80"/>
                  <a:gd name="T30" fmla="*/ 111 w 111"/>
                  <a:gd name="T31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80">
                    <a:moveTo>
                      <a:pt x="111" y="32"/>
                    </a:moveTo>
                    <a:cubicBezTo>
                      <a:pt x="111" y="31"/>
                      <a:pt x="111" y="30"/>
                      <a:pt x="110" y="30"/>
                    </a:cubicBezTo>
                    <a:cubicBezTo>
                      <a:pt x="111" y="29"/>
                      <a:pt x="111" y="27"/>
                      <a:pt x="109" y="26"/>
                    </a:cubicBezTo>
                    <a:cubicBezTo>
                      <a:pt x="78" y="17"/>
                      <a:pt x="47" y="7"/>
                      <a:pt x="16" y="1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8" y="17"/>
                      <a:pt x="3" y="32"/>
                      <a:pt x="1" y="47"/>
                    </a:cubicBezTo>
                    <a:cubicBezTo>
                      <a:pt x="0" y="49"/>
                      <a:pt x="4" y="50"/>
                      <a:pt x="5" y="48"/>
                    </a:cubicBezTo>
                    <a:cubicBezTo>
                      <a:pt x="10" y="34"/>
                      <a:pt x="13" y="19"/>
                      <a:pt x="16" y="5"/>
                    </a:cubicBezTo>
                    <a:cubicBezTo>
                      <a:pt x="45" y="16"/>
                      <a:pt x="77" y="23"/>
                      <a:pt x="107" y="31"/>
                    </a:cubicBezTo>
                    <a:cubicBezTo>
                      <a:pt x="104" y="46"/>
                      <a:pt x="98" y="60"/>
                      <a:pt x="93" y="74"/>
                    </a:cubicBezTo>
                    <a:cubicBezTo>
                      <a:pt x="64" y="64"/>
                      <a:pt x="33" y="55"/>
                      <a:pt x="3" y="49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32" y="61"/>
                      <a:pt x="63" y="70"/>
                      <a:pt x="94" y="79"/>
                    </a:cubicBezTo>
                    <a:cubicBezTo>
                      <a:pt x="96" y="80"/>
                      <a:pt x="97" y="77"/>
                      <a:pt x="96" y="76"/>
                    </a:cubicBezTo>
                    <a:cubicBezTo>
                      <a:pt x="105" y="62"/>
                      <a:pt x="109" y="47"/>
                      <a:pt x="1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9">
                <a:extLst>
                  <a:ext uri="{FF2B5EF4-FFF2-40B4-BE49-F238E27FC236}">
                    <a16:creationId xmlns:a16="http://schemas.microsoft.com/office/drawing/2014/main" id="{5E003FDA-2452-4CD0-A04D-1656E6C3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999" y="3311119"/>
                <a:ext cx="147664" cy="44147"/>
              </a:xfrm>
              <a:custGeom>
                <a:avLst/>
                <a:gdLst>
                  <a:gd name="T0" fmla="*/ 64 w 66"/>
                  <a:gd name="T1" fmla="*/ 19 h 21"/>
                  <a:gd name="T2" fmla="*/ 1 w 66"/>
                  <a:gd name="T3" fmla="*/ 0 h 21"/>
                  <a:gd name="T4" fmla="*/ 0 w 66"/>
                  <a:gd name="T5" fmla="*/ 2 h 21"/>
                  <a:gd name="T6" fmla="*/ 64 w 66"/>
                  <a:gd name="T7" fmla="*/ 21 h 21"/>
                  <a:gd name="T8" fmla="*/ 64 w 66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4" y="19"/>
                    </a:moveTo>
                    <a:cubicBezTo>
                      <a:pt x="43" y="12"/>
                      <a:pt x="22" y="6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1" y="10"/>
                      <a:pt x="42" y="16"/>
                      <a:pt x="64" y="21"/>
                    </a:cubicBezTo>
                    <a:cubicBezTo>
                      <a:pt x="65" y="21"/>
                      <a:pt x="66" y="19"/>
                      <a:pt x="6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90">
                <a:extLst>
                  <a:ext uri="{FF2B5EF4-FFF2-40B4-BE49-F238E27FC236}">
                    <a16:creationId xmlns:a16="http://schemas.microsoft.com/office/drawing/2014/main" id="{7F878CA2-9FDC-4CD3-A3ED-9137D50F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566" y="3277628"/>
                <a:ext cx="156797" cy="51759"/>
              </a:xfrm>
              <a:custGeom>
                <a:avLst/>
                <a:gdLst>
                  <a:gd name="T0" fmla="*/ 67 w 70"/>
                  <a:gd name="T1" fmla="*/ 20 h 25"/>
                  <a:gd name="T2" fmla="*/ 2 w 70"/>
                  <a:gd name="T3" fmla="*/ 1 h 25"/>
                  <a:gd name="T4" fmla="*/ 2 w 70"/>
                  <a:gd name="T5" fmla="*/ 3 h 25"/>
                  <a:gd name="T6" fmla="*/ 66 w 70"/>
                  <a:gd name="T7" fmla="*/ 24 h 25"/>
                  <a:gd name="T8" fmla="*/ 67 w 70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5">
                    <a:moveTo>
                      <a:pt x="67" y="20"/>
                    </a:moveTo>
                    <a:cubicBezTo>
                      <a:pt x="46" y="13"/>
                      <a:pt x="24" y="7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23" y="10"/>
                      <a:pt x="44" y="18"/>
                      <a:pt x="66" y="24"/>
                    </a:cubicBezTo>
                    <a:cubicBezTo>
                      <a:pt x="69" y="25"/>
                      <a:pt x="70" y="21"/>
                      <a:pt x="6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91">
                <a:extLst>
                  <a:ext uri="{FF2B5EF4-FFF2-40B4-BE49-F238E27FC236}">
                    <a16:creationId xmlns:a16="http://schemas.microsoft.com/office/drawing/2014/main" id="{36E9CEEC-8977-4A57-99FB-FFE68D51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406" y="3378101"/>
                <a:ext cx="70026" cy="15223"/>
              </a:xfrm>
              <a:custGeom>
                <a:avLst/>
                <a:gdLst>
                  <a:gd name="T0" fmla="*/ 31 w 31"/>
                  <a:gd name="T1" fmla="*/ 6 h 8"/>
                  <a:gd name="T2" fmla="*/ 0 w 31"/>
                  <a:gd name="T3" fmla="*/ 0 h 8"/>
                  <a:gd name="T4" fmla="*/ 0 w 31"/>
                  <a:gd name="T5" fmla="*/ 1 h 8"/>
                  <a:gd name="T6" fmla="*/ 30 w 31"/>
                  <a:gd name="T7" fmla="*/ 7 h 8"/>
                  <a:gd name="T8" fmla="*/ 31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6"/>
                    </a:moveTo>
                    <a:cubicBezTo>
                      <a:pt x="21" y="4"/>
                      <a:pt x="10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0" y="3"/>
                      <a:pt x="20" y="6"/>
                      <a:pt x="30" y="7"/>
                    </a:cubicBezTo>
                    <a:cubicBezTo>
                      <a:pt x="31" y="8"/>
                      <a:pt x="31" y="7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4DF5DE53-7B96-4A8B-B707-FAD260F7A5D9}"/>
                </a:ext>
              </a:extLst>
            </p:cNvPr>
            <p:cNvGrpSpPr/>
            <p:nvPr/>
          </p:nvGrpSpPr>
          <p:grpSpPr>
            <a:xfrm>
              <a:off x="479838" y="2146311"/>
              <a:ext cx="861627" cy="1459895"/>
              <a:chOff x="797028" y="1720306"/>
              <a:chExt cx="861627" cy="1459895"/>
            </a:xfrm>
            <a:solidFill>
              <a:schemeClr val="bg1"/>
            </a:solidFill>
          </p:grpSpPr>
          <p:sp>
            <p:nvSpPr>
              <p:cNvPr id="191" name="Freeform 192">
                <a:extLst>
                  <a:ext uri="{FF2B5EF4-FFF2-40B4-BE49-F238E27FC236}">
                    <a16:creationId xmlns:a16="http://schemas.microsoft.com/office/drawing/2014/main" id="{0CD43B49-F2C0-47B0-AB98-34DA50641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028" y="1720306"/>
                <a:ext cx="861627" cy="1459895"/>
              </a:xfrm>
              <a:custGeom>
                <a:avLst/>
                <a:gdLst>
                  <a:gd name="T0" fmla="*/ 301 w 384"/>
                  <a:gd name="T1" fmla="*/ 222 h 706"/>
                  <a:gd name="T2" fmla="*/ 248 w 384"/>
                  <a:gd name="T3" fmla="*/ 132 h 706"/>
                  <a:gd name="T4" fmla="*/ 221 w 384"/>
                  <a:gd name="T5" fmla="*/ 49 h 706"/>
                  <a:gd name="T6" fmla="*/ 55 w 384"/>
                  <a:gd name="T7" fmla="*/ 489 h 706"/>
                  <a:gd name="T8" fmla="*/ 8 w 384"/>
                  <a:gd name="T9" fmla="*/ 581 h 706"/>
                  <a:gd name="T10" fmla="*/ 150 w 384"/>
                  <a:gd name="T11" fmla="*/ 538 h 706"/>
                  <a:gd name="T12" fmla="*/ 176 w 384"/>
                  <a:gd name="T13" fmla="*/ 704 h 706"/>
                  <a:gd name="T14" fmla="*/ 220 w 384"/>
                  <a:gd name="T15" fmla="*/ 581 h 706"/>
                  <a:gd name="T16" fmla="*/ 370 w 384"/>
                  <a:gd name="T17" fmla="*/ 350 h 706"/>
                  <a:gd name="T18" fmla="*/ 344 w 384"/>
                  <a:gd name="T19" fmla="*/ 350 h 706"/>
                  <a:gd name="T20" fmla="*/ 274 w 384"/>
                  <a:gd name="T21" fmla="*/ 324 h 706"/>
                  <a:gd name="T22" fmla="*/ 255 w 384"/>
                  <a:gd name="T23" fmla="*/ 364 h 706"/>
                  <a:gd name="T24" fmla="*/ 238 w 384"/>
                  <a:gd name="T25" fmla="*/ 364 h 706"/>
                  <a:gd name="T26" fmla="*/ 227 w 384"/>
                  <a:gd name="T27" fmla="*/ 340 h 706"/>
                  <a:gd name="T28" fmla="*/ 244 w 384"/>
                  <a:gd name="T29" fmla="*/ 287 h 706"/>
                  <a:gd name="T30" fmla="*/ 220 w 384"/>
                  <a:gd name="T31" fmla="*/ 327 h 706"/>
                  <a:gd name="T32" fmla="*/ 255 w 384"/>
                  <a:gd name="T33" fmla="*/ 340 h 706"/>
                  <a:gd name="T34" fmla="*/ 348 w 384"/>
                  <a:gd name="T35" fmla="*/ 373 h 706"/>
                  <a:gd name="T36" fmla="*/ 321 w 384"/>
                  <a:gd name="T37" fmla="*/ 348 h 706"/>
                  <a:gd name="T38" fmla="*/ 329 w 384"/>
                  <a:gd name="T39" fmla="*/ 322 h 706"/>
                  <a:gd name="T40" fmla="*/ 315 w 384"/>
                  <a:gd name="T41" fmla="*/ 265 h 706"/>
                  <a:gd name="T42" fmla="*/ 286 w 384"/>
                  <a:gd name="T43" fmla="*/ 298 h 706"/>
                  <a:gd name="T44" fmla="*/ 217 w 384"/>
                  <a:gd name="T45" fmla="*/ 318 h 706"/>
                  <a:gd name="T46" fmla="*/ 261 w 384"/>
                  <a:gd name="T47" fmla="*/ 261 h 706"/>
                  <a:gd name="T48" fmla="*/ 274 w 384"/>
                  <a:gd name="T49" fmla="*/ 191 h 706"/>
                  <a:gd name="T50" fmla="*/ 212 w 384"/>
                  <a:gd name="T51" fmla="*/ 326 h 706"/>
                  <a:gd name="T52" fmla="*/ 241 w 384"/>
                  <a:gd name="T53" fmla="*/ 250 h 706"/>
                  <a:gd name="T54" fmla="*/ 286 w 384"/>
                  <a:gd name="T55" fmla="*/ 142 h 706"/>
                  <a:gd name="T56" fmla="*/ 301 w 384"/>
                  <a:gd name="T57" fmla="*/ 477 h 706"/>
                  <a:gd name="T58" fmla="*/ 214 w 384"/>
                  <a:gd name="T59" fmla="*/ 562 h 706"/>
                  <a:gd name="T60" fmla="*/ 206 w 384"/>
                  <a:gd name="T61" fmla="*/ 544 h 706"/>
                  <a:gd name="T62" fmla="*/ 185 w 384"/>
                  <a:gd name="T63" fmla="*/ 529 h 706"/>
                  <a:gd name="T64" fmla="*/ 163 w 384"/>
                  <a:gd name="T65" fmla="*/ 514 h 706"/>
                  <a:gd name="T66" fmla="*/ 144 w 384"/>
                  <a:gd name="T67" fmla="*/ 505 h 706"/>
                  <a:gd name="T68" fmla="*/ 107 w 384"/>
                  <a:gd name="T69" fmla="*/ 503 h 706"/>
                  <a:gd name="T70" fmla="*/ 101 w 384"/>
                  <a:gd name="T71" fmla="*/ 489 h 706"/>
                  <a:gd name="T72" fmla="*/ 108 w 384"/>
                  <a:gd name="T73" fmla="*/ 469 h 706"/>
                  <a:gd name="T74" fmla="*/ 89 w 384"/>
                  <a:gd name="T75" fmla="*/ 469 h 706"/>
                  <a:gd name="T76" fmla="*/ 89 w 384"/>
                  <a:gd name="T77" fmla="*/ 454 h 706"/>
                  <a:gd name="T78" fmla="*/ 97 w 384"/>
                  <a:gd name="T79" fmla="*/ 429 h 706"/>
                  <a:gd name="T80" fmla="*/ 103 w 384"/>
                  <a:gd name="T81" fmla="*/ 414 h 706"/>
                  <a:gd name="T82" fmla="*/ 86 w 384"/>
                  <a:gd name="T83" fmla="*/ 407 h 706"/>
                  <a:gd name="T84" fmla="*/ 288 w 384"/>
                  <a:gd name="T85" fmla="*/ 27 h 706"/>
                  <a:gd name="T86" fmla="*/ 282 w 384"/>
                  <a:gd name="T87" fmla="*/ 70 h 706"/>
                  <a:gd name="T88" fmla="*/ 252 w 384"/>
                  <a:gd name="T89" fmla="*/ 96 h 706"/>
                  <a:gd name="T90" fmla="*/ 235 w 384"/>
                  <a:gd name="T91" fmla="*/ 120 h 706"/>
                  <a:gd name="T92" fmla="*/ 212 w 384"/>
                  <a:gd name="T93" fmla="*/ 147 h 706"/>
                  <a:gd name="T94" fmla="*/ 181 w 384"/>
                  <a:gd name="T95" fmla="*/ 176 h 706"/>
                  <a:gd name="T96" fmla="*/ 146 w 384"/>
                  <a:gd name="T97" fmla="*/ 226 h 706"/>
                  <a:gd name="T98" fmla="*/ 129 w 384"/>
                  <a:gd name="T99" fmla="*/ 253 h 706"/>
                  <a:gd name="T100" fmla="*/ 142 w 384"/>
                  <a:gd name="T101" fmla="*/ 257 h 706"/>
                  <a:gd name="T102" fmla="*/ 128 w 384"/>
                  <a:gd name="T103" fmla="*/ 282 h 706"/>
                  <a:gd name="T104" fmla="*/ 168 w 384"/>
                  <a:gd name="T105" fmla="*/ 227 h 706"/>
                  <a:gd name="T106" fmla="*/ 216 w 384"/>
                  <a:gd name="T107" fmla="*/ 168 h 706"/>
                  <a:gd name="T108" fmla="*/ 265 w 384"/>
                  <a:gd name="T109" fmla="*/ 194 h 706"/>
                  <a:gd name="T110" fmla="*/ 199 w 384"/>
                  <a:gd name="T111" fmla="*/ 338 h 706"/>
                  <a:gd name="T112" fmla="*/ 241 w 384"/>
                  <a:gd name="T113" fmla="*/ 415 h 706"/>
                  <a:gd name="T114" fmla="*/ 260 w 384"/>
                  <a:gd name="T115" fmla="*/ 391 h 706"/>
                  <a:gd name="T116" fmla="*/ 255 w 384"/>
                  <a:gd name="T117" fmla="*/ 381 h 706"/>
                  <a:gd name="T118" fmla="*/ 253 w 384"/>
                  <a:gd name="T119" fmla="*/ 370 h 706"/>
                  <a:gd name="T120" fmla="*/ 263 w 384"/>
                  <a:gd name="T121" fmla="*/ 377 h 706"/>
                  <a:gd name="T122" fmla="*/ 301 w 384"/>
                  <a:gd name="T123" fmla="*/ 47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4" h="706">
                    <a:moveTo>
                      <a:pt x="370" y="350"/>
                    </a:moveTo>
                    <a:cubicBezTo>
                      <a:pt x="378" y="334"/>
                      <a:pt x="384" y="316"/>
                      <a:pt x="380" y="299"/>
                    </a:cubicBezTo>
                    <a:cubicBezTo>
                      <a:pt x="376" y="281"/>
                      <a:pt x="365" y="266"/>
                      <a:pt x="347" y="261"/>
                    </a:cubicBezTo>
                    <a:cubicBezTo>
                      <a:pt x="346" y="261"/>
                      <a:pt x="346" y="261"/>
                      <a:pt x="345" y="261"/>
                    </a:cubicBezTo>
                    <a:cubicBezTo>
                      <a:pt x="340" y="240"/>
                      <a:pt x="324" y="223"/>
                      <a:pt x="301" y="222"/>
                    </a:cubicBezTo>
                    <a:cubicBezTo>
                      <a:pt x="297" y="209"/>
                      <a:pt x="289" y="197"/>
                      <a:pt x="276" y="187"/>
                    </a:cubicBezTo>
                    <a:cubicBezTo>
                      <a:pt x="279" y="182"/>
                      <a:pt x="282" y="178"/>
                      <a:pt x="284" y="174"/>
                    </a:cubicBezTo>
                    <a:cubicBezTo>
                      <a:pt x="292" y="160"/>
                      <a:pt x="297" y="145"/>
                      <a:pt x="286" y="131"/>
                    </a:cubicBezTo>
                    <a:cubicBezTo>
                      <a:pt x="285" y="130"/>
                      <a:pt x="284" y="130"/>
                      <a:pt x="283" y="131"/>
                    </a:cubicBezTo>
                    <a:cubicBezTo>
                      <a:pt x="272" y="124"/>
                      <a:pt x="260" y="126"/>
                      <a:pt x="248" y="132"/>
                    </a:cubicBezTo>
                    <a:cubicBezTo>
                      <a:pt x="262" y="115"/>
                      <a:pt x="272" y="95"/>
                      <a:pt x="282" y="76"/>
                    </a:cubicBezTo>
                    <a:cubicBezTo>
                      <a:pt x="290" y="63"/>
                      <a:pt x="298" y="46"/>
                      <a:pt x="292" y="31"/>
                    </a:cubicBezTo>
                    <a:cubicBezTo>
                      <a:pt x="293" y="31"/>
                      <a:pt x="293" y="30"/>
                      <a:pt x="293" y="29"/>
                    </a:cubicBezTo>
                    <a:cubicBezTo>
                      <a:pt x="288" y="17"/>
                      <a:pt x="276" y="12"/>
                      <a:pt x="263" y="14"/>
                    </a:cubicBezTo>
                    <a:cubicBezTo>
                      <a:pt x="244" y="17"/>
                      <a:pt x="232" y="34"/>
                      <a:pt x="221" y="49"/>
                    </a:cubicBezTo>
                    <a:cubicBezTo>
                      <a:pt x="189" y="92"/>
                      <a:pt x="155" y="135"/>
                      <a:pt x="127" y="182"/>
                    </a:cubicBezTo>
                    <a:cubicBezTo>
                      <a:pt x="101" y="227"/>
                      <a:pt x="84" y="274"/>
                      <a:pt x="80" y="326"/>
                    </a:cubicBezTo>
                    <a:cubicBezTo>
                      <a:pt x="78" y="355"/>
                      <a:pt x="79" y="384"/>
                      <a:pt x="81" y="413"/>
                    </a:cubicBezTo>
                    <a:cubicBezTo>
                      <a:pt x="82" y="440"/>
                      <a:pt x="83" y="467"/>
                      <a:pt x="84" y="493"/>
                    </a:cubicBezTo>
                    <a:cubicBezTo>
                      <a:pt x="74" y="491"/>
                      <a:pt x="65" y="489"/>
                      <a:pt x="55" y="489"/>
                    </a:cubicBezTo>
                    <a:cubicBezTo>
                      <a:pt x="54" y="489"/>
                      <a:pt x="54" y="490"/>
                      <a:pt x="53" y="490"/>
                    </a:cubicBezTo>
                    <a:cubicBezTo>
                      <a:pt x="52" y="490"/>
                      <a:pt x="52" y="490"/>
                      <a:pt x="51" y="492"/>
                    </a:cubicBezTo>
                    <a:cubicBezTo>
                      <a:pt x="43" y="506"/>
                      <a:pt x="38" y="521"/>
                      <a:pt x="29" y="535"/>
                    </a:cubicBezTo>
                    <a:cubicBezTo>
                      <a:pt x="21" y="550"/>
                      <a:pt x="10" y="563"/>
                      <a:pt x="2" y="577"/>
                    </a:cubicBezTo>
                    <a:cubicBezTo>
                      <a:pt x="0" y="580"/>
                      <a:pt x="5" y="585"/>
                      <a:pt x="8" y="581"/>
                    </a:cubicBezTo>
                    <a:cubicBezTo>
                      <a:pt x="28" y="558"/>
                      <a:pt x="51" y="525"/>
                      <a:pt x="56" y="494"/>
                    </a:cubicBezTo>
                    <a:cubicBezTo>
                      <a:pt x="56" y="494"/>
                      <a:pt x="56" y="494"/>
                      <a:pt x="56" y="493"/>
                    </a:cubicBezTo>
                    <a:cubicBezTo>
                      <a:pt x="66" y="496"/>
                      <a:pt x="75" y="499"/>
                      <a:pt x="84" y="502"/>
                    </a:cubicBezTo>
                    <a:cubicBezTo>
                      <a:pt x="85" y="502"/>
                      <a:pt x="85" y="503"/>
                      <a:pt x="85" y="503"/>
                    </a:cubicBezTo>
                    <a:cubicBezTo>
                      <a:pt x="108" y="512"/>
                      <a:pt x="129" y="525"/>
                      <a:pt x="150" y="538"/>
                    </a:cubicBezTo>
                    <a:cubicBezTo>
                      <a:pt x="179" y="556"/>
                      <a:pt x="207" y="577"/>
                      <a:pt x="229" y="604"/>
                    </a:cubicBezTo>
                    <a:cubicBezTo>
                      <a:pt x="229" y="604"/>
                      <a:pt x="229" y="604"/>
                      <a:pt x="229" y="604"/>
                    </a:cubicBezTo>
                    <a:cubicBezTo>
                      <a:pt x="215" y="617"/>
                      <a:pt x="203" y="634"/>
                      <a:pt x="193" y="650"/>
                    </a:cubicBezTo>
                    <a:cubicBezTo>
                      <a:pt x="184" y="665"/>
                      <a:pt x="173" y="684"/>
                      <a:pt x="171" y="702"/>
                    </a:cubicBezTo>
                    <a:cubicBezTo>
                      <a:pt x="170" y="706"/>
                      <a:pt x="175" y="706"/>
                      <a:pt x="176" y="704"/>
                    </a:cubicBezTo>
                    <a:cubicBezTo>
                      <a:pt x="187" y="688"/>
                      <a:pt x="192" y="669"/>
                      <a:pt x="202" y="652"/>
                    </a:cubicBezTo>
                    <a:cubicBezTo>
                      <a:pt x="212" y="636"/>
                      <a:pt x="224" y="621"/>
                      <a:pt x="234" y="605"/>
                    </a:cubicBezTo>
                    <a:cubicBezTo>
                      <a:pt x="235" y="604"/>
                      <a:pt x="235" y="604"/>
                      <a:pt x="235" y="604"/>
                    </a:cubicBezTo>
                    <a:cubicBezTo>
                      <a:pt x="236" y="602"/>
                      <a:pt x="237" y="600"/>
                      <a:pt x="235" y="597"/>
                    </a:cubicBezTo>
                    <a:cubicBezTo>
                      <a:pt x="230" y="592"/>
                      <a:pt x="225" y="586"/>
                      <a:pt x="220" y="581"/>
                    </a:cubicBezTo>
                    <a:cubicBezTo>
                      <a:pt x="221" y="581"/>
                      <a:pt x="221" y="581"/>
                      <a:pt x="222" y="580"/>
                    </a:cubicBezTo>
                    <a:cubicBezTo>
                      <a:pt x="234" y="558"/>
                      <a:pt x="252" y="540"/>
                      <a:pt x="269" y="522"/>
                    </a:cubicBezTo>
                    <a:cubicBezTo>
                      <a:pt x="287" y="502"/>
                      <a:pt x="305" y="483"/>
                      <a:pt x="322" y="464"/>
                    </a:cubicBezTo>
                    <a:cubicBezTo>
                      <a:pt x="350" y="433"/>
                      <a:pt x="378" y="396"/>
                      <a:pt x="374" y="353"/>
                    </a:cubicBezTo>
                    <a:cubicBezTo>
                      <a:pt x="373" y="351"/>
                      <a:pt x="372" y="350"/>
                      <a:pt x="370" y="350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77" y="279"/>
                      <a:pt x="379" y="315"/>
                      <a:pt x="367" y="340"/>
                    </a:cubicBezTo>
                    <a:cubicBezTo>
                      <a:pt x="363" y="350"/>
                      <a:pt x="358" y="358"/>
                      <a:pt x="353" y="366"/>
                    </a:cubicBezTo>
                    <a:cubicBezTo>
                      <a:pt x="352" y="360"/>
                      <a:pt x="348" y="354"/>
                      <a:pt x="344" y="350"/>
                    </a:cubicBezTo>
                    <a:cubicBezTo>
                      <a:pt x="338" y="345"/>
                      <a:pt x="330" y="343"/>
                      <a:pt x="322" y="345"/>
                    </a:cubicBezTo>
                    <a:cubicBezTo>
                      <a:pt x="338" y="323"/>
                      <a:pt x="350" y="295"/>
                      <a:pt x="346" y="268"/>
                    </a:cubicBezTo>
                    <a:close/>
                    <a:moveTo>
                      <a:pt x="254" y="361"/>
                    </a:moveTo>
                    <a:cubicBezTo>
                      <a:pt x="260" y="348"/>
                      <a:pt x="265" y="336"/>
                      <a:pt x="274" y="325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88" y="308"/>
                      <a:pt x="306" y="335"/>
                      <a:pt x="312" y="346"/>
                    </a:cubicBezTo>
                    <a:cubicBezTo>
                      <a:pt x="312" y="347"/>
                      <a:pt x="313" y="347"/>
                      <a:pt x="313" y="347"/>
                    </a:cubicBezTo>
                    <a:cubicBezTo>
                      <a:pt x="310" y="351"/>
                      <a:pt x="306" y="355"/>
                      <a:pt x="302" y="359"/>
                    </a:cubicBezTo>
                    <a:cubicBezTo>
                      <a:pt x="295" y="366"/>
                      <a:pt x="285" y="373"/>
                      <a:pt x="275" y="373"/>
                    </a:cubicBezTo>
                    <a:cubicBezTo>
                      <a:pt x="266" y="373"/>
                      <a:pt x="259" y="370"/>
                      <a:pt x="255" y="364"/>
                    </a:cubicBezTo>
                    <a:cubicBezTo>
                      <a:pt x="255" y="364"/>
                      <a:pt x="256" y="363"/>
                      <a:pt x="256" y="363"/>
                    </a:cubicBezTo>
                    <a:cubicBezTo>
                      <a:pt x="256" y="361"/>
                      <a:pt x="255" y="361"/>
                      <a:pt x="254" y="361"/>
                    </a:cubicBezTo>
                    <a:close/>
                    <a:moveTo>
                      <a:pt x="247" y="361"/>
                    </a:moveTo>
                    <a:cubicBezTo>
                      <a:pt x="244" y="362"/>
                      <a:pt x="241" y="363"/>
                      <a:pt x="238" y="363"/>
                    </a:cubicBezTo>
                    <a:cubicBezTo>
                      <a:pt x="238" y="363"/>
                      <a:pt x="238" y="363"/>
                      <a:pt x="238" y="364"/>
                    </a:cubicBezTo>
                    <a:cubicBezTo>
                      <a:pt x="236" y="359"/>
                      <a:pt x="235" y="355"/>
                      <a:pt x="233" y="351"/>
                    </a:cubicBezTo>
                    <a:cubicBezTo>
                      <a:pt x="238" y="350"/>
                      <a:pt x="243" y="348"/>
                      <a:pt x="247" y="346"/>
                    </a:cubicBezTo>
                    <a:cubicBezTo>
                      <a:pt x="248" y="346"/>
                      <a:pt x="247" y="345"/>
                      <a:pt x="246" y="345"/>
                    </a:cubicBezTo>
                    <a:cubicBezTo>
                      <a:pt x="242" y="346"/>
                      <a:pt x="237" y="348"/>
                      <a:pt x="233" y="350"/>
                    </a:cubicBezTo>
                    <a:cubicBezTo>
                      <a:pt x="231" y="347"/>
                      <a:pt x="229" y="343"/>
                      <a:pt x="227" y="340"/>
                    </a:cubicBezTo>
                    <a:cubicBezTo>
                      <a:pt x="230" y="342"/>
                      <a:pt x="235" y="344"/>
                      <a:pt x="240" y="344"/>
                    </a:cubicBezTo>
                    <a:cubicBezTo>
                      <a:pt x="244" y="344"/>
                      <a:pt x="248" y="343"/>
                      <a:pt x="251" y="342"/>
                    </a:cubicBezTo>
                    <a:cubicBezTo>
                      <a:pt x="246" y="347"/>
                      <a:pt x="245" y="354"/>
                      <a:pt x="247" y="361"/>
                    </a:cubicBezTo>
                    <a:close/>
                    <a:moveTo>
                      <a:pt x="220" y="327"/>
                    </a:moveTo>
                    <a:cubicBezTo>
                      <a:pt x="226" y="314"/>
                      <a:pt x="233" y="298"/>
                      <a:pt x="244" y="287"/>
                    </a:cubicBezTo>
                    <a:cubicBezTo>
                      <a:pt x="259" y="273"/>
                      <a:pt x="273" y="292"/>
                      <a:pt x="283" y="303"/>
                    </a:cubicBezTo>
                    <a:cubicBezTo>
                      <a:pt x="280" y="307"/>
                      <a:pt x="277" y="312"/>
                      <a:pt x="274" y="316"/>
                    </a:cubicBezTo>
                    <a:cubicBezTo>
                      <a:pt x="271" y="319"/>
                      <a:pt x="268" y="322"/>
                      <a:pt x="266" y="325"/>
                    </a:cubicBezTo>
                    <a:cubicBezTo>
                      <a:pt x="262" y="329"/>
                      <a:pt x="257" y="333"/>
                      <a:pt x="252" y="336"/>
                    </a:cubicBezTo>
                    <a:cubicBezTo>
                      <a:pt x="240" y="341"/>
                      <a:pt x="225" y="339"/>
                      <a:pt x="220" y="327"/>
                    </a:cubicBezTo>
                    <a:close/>
                    <a:moveTo>
                      <a:pt x="255" y="340"/>
                    </a:moveTo>
                    <a:cubicBezTo>
                      <a:pt x="257" y="339"/>
                      <a:pt x="258" y="339"/>
                      <a:pt x="259" y="338"/>
                    </a:cubicBezTo>
                    <a:cubicBezTo>
                      <a:pt x="256" y="342"/>
                      <a:pt x="254" y="348"/>
                      <a:pt x="252" y="352"/>
                    </a:cubicBezTo>
                    <a:cubicBezTo>
                      <a:pt x="252" y="349"/>
                      <a:pt x="253" y="345"/>
                      <a:pt x="256" y="341"/>
                    </a:cubicBezTo>
                    <a:cubicBezTo>
                      <a:pt x="256" y="341"/>
                      <a:pt x="256" y="340"/>
                      <a:pt x="255" y="340"/>
                    </a:cubicBezTo>
                    <a:close/>
                    <a:moveTo>
                      <a:pt x="321" y="348"/>
                    </a:moveTo>
                    <a:cubicBezTo>
                      <a:pt x="321" y="348"/>
                      <a:pt x="321" y="348"/>
                      <a:pt x="322" y="348"/>
                    </a:cubicBezTo>
                    <a:cubicBezTo>
                      <a:pt x="329" y="348"/>
                      <a:pt x="335" y="350"/>
                      <a:pt x="340" y="355"/>
                    </a:cubicBezTo>
                    <a:cubicBezTo>
                      <a:pt x="345" y="360"/>
                      <a:pt x="345" y="365"/>
                      <a:pt x="347" y="371"/>
                    </a:cubicBezTo>
                    <a:cubicBezTo>
                      <a:pt x="347" y="372"/>
                      <a:pt x="347" y="372"/>
                      <a:pt x="348" y="373"/>
                    </a:cubicBezTo>
                    <a:cubicBezTo>
                      <a:pt x="347" y="373"/>
                      <a:pt x="347" y="374"/>
                      <a:pt x="346" y="375"/>
                    </a:cubicBezTo>
                    <a:cubicBezTo>
                      <a:pt x="342" y="380"/>
                      <a:pt x="337" y="386"/>
                      <a:pt x="330" y="390"/>
                    </a:cubicBezTo>
                    <a:cubicBezTo>
                      <a:pt x="315" y="397"/>
                      <a:pt x="297" y="391"/>
                      <a:pt x="298" y="372"/>
                    </a:cubicBezTo>
                    <a:cubicBezTo>
                      <a:pt x="298" y="372"/>
                      <a:pt x="298" y="371"/>
                      <a:pt x="297" y="371"/>
                    </a:cubicBezTo>
                    <a:cubicBezTo>
                      <a:pt x="307" y="365"/>
                      <a:pt x="314" y="356"/>
                      <a:pt x="321" y="348"/>
                    </a:cubicBezTo>
                    <a:close/>
                    <a:moveTo>
                      <a:pt x="314" y="260"/>
                    </a:moveTo>
                    <a:cubicBezTo>
                      <a:pt x="313" y="259"/>
                      <a:pt x="311" y="260"/>
                      <a:pt x="309" y="259"/>
                    </a:cubicBezTo>
                    <a:cubicBezTo>
                      <a:pt x="307" y="259"/>
                      <a:pt x="306" y="258"/>
                      <a:pt x="304" y="257"/>
                    </a:cubicBezTo>
                    <a:cubicBezTo>
                      <a:pt x="305" y="248"/>
                      <a:pt x="305" y="238"/>
                      <a:pt x="303" y="229"/>
                    </a:cubicBezTo>
                    <a:cubicBezTo>
                      <a:pt x="348" y="232"/>
                      <a:pt x="343" y="293"/>
                      <a:pt x="329" y="322"/>
                    </a:cubicBezTo>
                    <a:cubicBezTo>
                      <a:pt x="325" y="330"/>
                      <a:pt x="321" y="337"/>
                      <a:pt x="316" y="344"/>
                    </a:cubicBezTo>
                    <a:cubicBezTo>
                      <a:pt x="311" y="333"/>
                      <a:pt x="297" y="311"/>
                      <a:pt x="283" y="312"/>
                    </a:cubicBezTo>
                    <a:cubicBezTo>
                      <a:pt x="284" y="311"/>
                      <a:pt x="285" y="309"/>
                      <a:pt x="286" y="308"/>
                    </a:cubicBezTo>
                    <a:cubicBezTo>
                      <a:pt x="295" y="294"/>
                      <a:pt x="301" y="279"/>
                      <a:pt x="304" y="263"/>
                    </a:cubicBezTo>
                    <a:cubicBezTo>
                      <a:pt x="307" y="265"/>
                      <a:pt x="312" y="266"/>
                      <a:pt x="315" y="265"/>
                    </a:cubicBezTo>
                    <a:cubicBezTo>
                      <a:pt x="317" y="263"/>
                      <a:pt x="316" y="260"/>
                      <a:pt x="314" y="260"/>
                    </a:cubicBezTo>
                    <a:close/>
                    <a:moveTo>
                      <a:pt x="296" y="226"/>
                    </a:moveTo>
                    <a:cubicBezTo>
                      <a:pt x="296" y="226"/>
                      <a:pt x="296" y="227"/>
                      <a:pt x="297" y="228"/>
                    </a:cubicBezTo>
                    <a:cubicBezTo>
                      <a:pt x="301" y="243"/>
                      <a:pt x="302" y="260"/>
                      <a:pt x="296" y="277"/>
                    </a:cubicBezTo>
                    <a:cubicBezTo>
                      <a:pt x="293" y="284"/>
                      <a:pt x="290" y="291"/>
                      <a:pt x="286" y="298"/>
                    </a:cubicBezTo>
                    <a:cubicBezTo>
                      <a:pt x="280" y="287"/>
                      <a:pt x="263" y="273"/>
                      <a:pt x="251" y="275"/>
                    </a:cubicBezTo>
                    <a:cubicBezTo>
                      <a:pt x="243" y="277"/>
                      <a:pt x="236" y="289"/>
                      <a:pt x="232" y="295"/>
                    </a:cubicBezTo>
                    <a:cubicBezTo>
                      <a:pt x="226" y="303"/>
                      <a:pt x="222" y="313"/>
                      <a:pt x="218" y="322"/>
                    </a:cubicBezTo>
                    <a:cubicBezTo>
                      <a:pt x="218" y="321"/>
                      <a:pt x="218" y="320"/>
                      <a:pt x="218" y="319"/>
                    </a:cubicBezTo>
                    <a:cubicBezTo>
                      <a:pt x="218" y="318"/>
                      <a:pt x="217" y="318"/>
                      <a:pt x="217" y="318"/>
                    </a:cubicBezTo>
                    <a:cubicBezTo>
                      <a:pt x="224" y="305"/>
                      <a:pt x="229" y="291"/>
                      <a:pt x="233" y="278"/>
                    </a:cubicBezTo>
                    <a:cubicBezTo>
                      <a:pt x="233" y="275"/>
                      <a:pt x="234" y="273"/>
                      <a:pt x="235" y="270"/>
                    </a:cubicBezTo>
                    <a:cubicBezTo>
                      <a:pt x="236" y="268"/>
                      <a:pt x="237" y="266"/>
                      <a:pt x="238" y="264"/>
                    </a:cubicBezTo>
                    <a:cubicBezTo>
                      <a:pt x="240" y="261"/>
                      <a:pt x="242" y="258"/>
                      <a:pt x="245" y="255"/>
                    </a:cubicBezTo>
                    <a:cubicBezTo>
                      <a:pt x="249" y="259"/>
                      <a:pt x="255" y="262"/>
                      <a:pt x="261" y="261"/>
                    </a:cubicBezTo>
                    <a:cubicBezTo>
                      <a:pt x="263" y="260"/>
                      <a:pt x="263" y="257"/>
                      <a:pt x="261" y="257"/>
                    </a:cubicBezTo>
                    <a:cubicBezTo>
                      <a:pt x="256" y="255"/>
                      <a:pt x="252" y="254"/>
                      <a:pt x="248" y="250"/>
                    </a:cubicBezTo>
                    <a:cubicBezTo>
                      <a:pt x="246" y="248"/>
                      <a:pt x="239" y="237"/>
                      <a:pt x="243" y="236"/>
                    </a:cubicBezTo>
                    <a:cubicBezTo>
                      <a:pt x="243" y="235"/>
                      <a:pt x="243" y="234"/>
                      <a:pt x="242" y="234"/>
                    </a:cubicBezTo>
                    <a:cubicBezTo>
                      <a:pt x="253" y="220"/>
                      <a:pt x="264" y="206"/>
                      <a:pt x="274" y="191"/>
                    </a:cubicBezTo>
                    <a:cubicBezTo>
                      <a:pt x="284" y="201"/>
                      <a:pt x="291" y="213"/>
                      <a:pt x="296" y="226"/>
                    </a:cubicBezTo>
                    <a:close/>
                    <a:moveTo>
                      <a:pt x="217" y="328"/>
                    </a:move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17" y="329"/>
                      <a:pt x="217" y="330"/>
                      <a:pt x="218" y="330"/>
                    </a:cubicBezTo>
                    <a:cubicBezTo>
                      <a:pt x="216" y="329"/>
                      <a:pt x="214" y="328"/>
                      <a:pt x="212" y="326"/>
                    </a:cubicBezTo>
                    <a:cubicBezTo>
                      <a:pt x="214" y="324"/>
                      <a:pt x="215" y="322"/>
                      <a:pt x="216" y="320"/>
                    </a:cubicBezTo>
                    <a:cubicBezTo>
                      <a:pt x="216" y="323"/>
                      <a:pt x="216" y="325"/>
                      <a:pt x="217" y="328"/>
                    </a:cubicBezTo>
                    <a:close/>
                    <a:moveTo>
                      <a:pt x="237" y="259"/>
                    </a:moveTo>
                    <a:cubicBezTo>
                      <a:pt x="238" y="255"/>
                      <a:pt x="239" y="250"/>
                      <a:pt x="239" y="246"/>
                    </a:cubicBezTo>
                    <a:cubicBezTo>
                      <a:pt x="240" y="247"/>
                      <a:pt x="240" y="249"/>
                      <a:pt x="241" y="250"/>
                    </a:cubicBezTo>
                    <a:cubicBezTo>
                      <a:pt x="241" y="251"/>
                      <a:pt x="242" y="252"/>
                      <a:pt x="243" y="253"/>
                    </a:cubicBezTo>
                    <a:cubicBezTo>
                      <a:pt x="241" y="255"/>
                      <a:pt x="239" y="257"/>
                      <a:pt x="237" y="259"/>
                    </a:cubicBezTo>
                    <a:close/>
                    <a:moveTo>
                      <a:pt x="283" y="136"/>
                    </a:moveTo>
                    <a:cubicBezTo>
                      <a:pt x="283" y="136"/>
                      <a:pt x="283" y="136"/>
                      <a:pt x="284" y="136"/>
                    </a:cubicBezTo>
                    <a:cubicBezTo>
                      <a:pt x="285" y="138"/>
                      <a:pt x="286" y="140"/>
                      <a:pt x="286" y="142"/>
                    </a:cubicBezTo>
                    <a:cubicBezTo>
                      <a:pt x="282" y="152"/>
                      <a:pt x="275" y="159"/>
                      <a:pt x="267" y="166"/>
                    </a:cubicBezTo>
                    <a:cubicBezTo>
                      <a:pt x="261" y="172"/>
                      <a:pt x="255" y="175"/>
                      <a:pt x="247" y="168"/>
                    </a:cubicBezTo>
                    <a:cubicBezTo>
                      <a:pt x="243" y="165"/>
                      <a:pt x="235" y="153"/>
                      <a:pt x="237" y="147"/>
                    </a:cubicBezTo>
                    <a:cubicBezTo>
                      <a:pt x="250" y="135"/>
                      <a:pt x="266" y="126"/>
                      <a:pt x="283" y="136"/>
                    </a:cubicBezTo>
                    <a:close/>
                    <a:moveTo>
                      <a:pt x="301" y="477"/>
                    </a:moveTo>
                    <a:cubicBezTo>
                      <a:pt x="284" y="495"/>
                      <a:pt x="268" y="513"/>
                      <a:pt x="252" y="531"/>
                    </a:cubicBezTo>
                    <a:cubicBezTo>
                      <a:pt x="239" y="545"/>
                      <a:pt x="226" y="560"/>
                      <a:pt x="219" y="579"/>
                    </a:cubicBezTo>
                    <a:cubicBezTo>
                      <a:pt x="219" y="579"/>
                      <a:pt x="219" y="580"/>
                      <a:pt x="219" y="580"/>
                    </a:cubicBezTo>
                    <a:cubicBezTo>
                      <a:pt x="214" y="575"/>
                      <a:pt x="209" y="570"/>
                      <a:pt x="204" y="566"/>
                    </a:cubicBezTo>
                    <a:cubicBezTo>
                      <a:pt x="207" y="565"/>
                      <a:pt x="211" y="564"/>
                      <a:pt x="214" y="562"/>
                    </a:cubicBezTo>
                    <a:cubicBezTo>
                      <a:pt x="215" y="562"/>
                      <a:pt x="214" y="560"/>
                      <a:pt x="213" y="561"/>
                    </a:cubicBezTo>
                    <a:cubicBezTo>
                      <a:pt x="210" y="562"/>
                      <a:pt x="207" y="563"/>
                      <a:pt x="204" y="564"/>
                    </a:cubicBezTo>
                    <a:cubicBezTo>
                      <a:pt x="203" y="564"/>
                      <a:pt x="203" y="564"/>
                      <a:pt x="202" y="565"/>
                    </a:cubicBezTo>
                    <a:cubicBezTo>
                      <a:pt x="197" y="561"/>
                      <a:pt x="192" y="557"/>
                      <a:pt x="187" y="553"/>
                    </a:cubicBezTo>
                    <a:cubicBezTo>
                      <a:pt x="194" y="551"/>
                      <a:pt x="200" y="547"/>
                      <a:pt x="206" y="544"/>
                    </a:cubicBezTo>
                    <a:cubicBezTo>
                      <a:pt x="207" y="543"/>
                      <a:pt x="206" y="541"/>
                      <a:pt x="205" y="542"/>
                    </a:cubicBezTo>
                    <a:cubicBezTo>
                      <a:pt x="198" y="546"/>
                      <a:pt x="192" y="549"/>
                      <a:pt x="185" y="551"/>
                    </a:cubicBezTo>
                    <a:cubicBezTo>
                      <a:pt x="179" y="547"/>
                      <a:pt x="173" y="543"/>
                      <a:pt x="167" y="539"/>
                    </a:cubicBezTo>
                    <a:cubicBezTo>
                      <a:pt x="174" y="537"/>
                      <a:pt x="180" y="535"/>
                      <a:pt x="186" y="531"/>
                    </a:cubicBezTo>
                    <a:cubicBezTo>
                      <a:pt x="187" y="530"/>
                      <a:pt x="186" y="529"/>
                      <a:pt x="185" y="529"/>
                    </a:cubicBezTo>
                    <a:cubicBezTo>
                      <a:pt x="179" y="533"/>
                      <a:pt x="172" y="536"/>
                      <a:pt x="165" y="538"/>
                    </a:cubicBezTo>
                    <a:cubicBezTo>
                      <a:pt x="161" y="535"/>
                      <a:pt x="156" y="532"/>
                      <a:pt x="152" y="529"/>
                    </a:cubicBezTo>
                    <a:cubicBezTo>
                      <a:pt x="150" y="528"/>
                      <a:pt x="147" y="527"/>
                      <a:pt x="145" y="525"/>
                    </a:cubicBezTo>
                    <a:cubicBezTo>
                      <a:pt x="151" y="522"/>
                      <a:pt x="158" y="519"/>
                      <a:pt x="164" y="516"/>
                    </a:cubicBezTo>
                    <a:cubicBezTo>
                      <a:pt x="165" y="515"/>
                      <a:pt x="164" y="514"/>
                      <a:pt x="163" y="514"/>
                    </a:cubicBezTo>
                    <a:cubicBezTo>
                      <a:pt x="157" y="518"/>
                      <a:pt x="151" y="521"/>
                      <a:pt x="144" y="524"/>
                    </a:cubicBezTo>
                    <a:cubicBezTo>
                      <a:pt x="144" y="524"/>
                      <a:pt x="144" y="524"/>
                      <a:pt x="144" y="524"/>
                    </a:cubicBezTo>
                    <a:cubicBezTo>
                      <a:pt x="139" y="521"/>
                      <a:pt x="134" y="518"/>
                      <a:pt x="129" y="515"/>
                    </a:cubicBezTo>
                    <a:cubicBezTo>
                      <a:pt x="134" y="513"/>
                      <a:pt x="139" y="510"/>
                      <a:pt x="145" y="506"/>
                    </a:cubicBezTo>
                    <a:cubicBezTo>
                      <a:pt x="146" y="506"/>
                      <a:pt x="145" y="504"/>
                      <a:pt x="144" y="505"/>
                    </a:cubicBezTo>
                    <a:cubicBezTo>
                      <a:pt x="138" y="508"/>
                      <a:pt x="133" y="511"/>
                      <a:pt x="127" y="514"/>
                    </a:cubicBezTo>
                    <a:cubicBezTo>
                      <a:pt x="121" y="511"/>
                      <a:pt x="115" y="507"/>
                      <a:pt x="109" y="504"/>
                    </a:cubicBezTo>
                    <a:cubicBezTo>
                      <a:pt x="117" y="502"/>
                      <a:pt x="125" y="498"/>
                      <a:pt x="133" y="493"/>
                    </a:cubicBezTo>
                    <a:cubicBezTo>
                      <a:pt x="133" y="493"/>
                      <a:pt x="133" y="492"/>
                      <a:pt x="132" y="492"/>
                    </a:cubicBezTo>
                    <a:cubicBezTo>
                      <a:pt x="124" y="497"/>
                      <a:pt x="116" y="500"/>
                      <a:pt x="107" y="503"/>
                    </a:cubicBezTo>
                    <a:cubicBezTo>
                      <a:pt x="102" y="501"/>
                      <a:pt x="97" y="498"/>
                      <a:pt x="92" y="496"/>
                    </a:cubicBezTo>
                    <a:cubicBezTo>
                      <a:pt x="94" y="495"/>
                      <a:pt x="96" y="494"/>
                      <a:pt x="97" y="493"/>
                    </a:cubicBezTo>
                    <a:cubicBezTo>
                      <a:pt x="104" y="490"/>
                      <a:pt x="110" y="486"/>
                      <a:pt x="116" y="482"/>
                    </a:cubicBezTo>
                    <a:cubicBezTo>
                      <a:pt x="117" y="481"/>
                      <a:pt x="116" y="480"/>
                      <a:pt x="115" y="480"/>
                    </a:cubicBezTo>
                    <a:cubicBezTo>
                      <a:pt x="110" y="483"/>
                      <a:pt x="106" y="486"/>
                      <a:pt x="101" y="489"/>
                    </a:cubicBezTo>
                    <a:cubicBezTo>
                      <a:pt x="97" y="491"/>
                      <a:pt x="93" y="493"/>
                      <a:pt x="89" y="495"/>
                    </a:cubicBezTo>
                    <a:cubicBezTo>
                      <a:pt x="89" y="495"/>
                      <a:pt x="88" y="495"/>
                      <a:pt x="88" y="495"/>
                    </a:cubicBezTo>
                    <a:cubicBezTo>
                      <a:pt x="88" y="491"/>
                      <a:pt x="88" y="488"/>
                      <a:pt x="88" y="484"/>
                    </a:cubicBezTo>
                    <a:cubicBezTo>
                      <a:pt x="95" y="479"/>
                      <a:pt x="102" y="475"/>
                      <a:pt x="109" y="470"/>
                    </a:cubicBezTo>
                    <a:cubicBezTo>
                      <a:pt x="110" y="470"/>
                      <a:pt x="109" y="468"/>
                      <a:pt x="108" y="469"/>
                    </a:cubicBezTo>
                    <a:cubicBezTo>
                      <a:pt x="101" y="473"/>
                      <a:pt x="95" y="478"/>
                      <a:pt x="88" y="482"/>
                    </a:cubicBezTo>
                    <a:cubicBezTo>
                      <a:pt x="89" y="478"/>
                      <a:pt x="89" y="474"/>
                      <a:pt x="89" y="470"/>
                    </a:cubicBezTo>
                    <a:cubicBezTo>
                      <a:pt x="93" y="468"/>
                      <a:pt x="97" y="466"/>
                      <a:pt x="101" y="462"/>
                    </a:cubicBezTo>
                    <a:cubicBezTo>
                      <a:pt x="101" y="462"/>
                      <a:pt x="100" y="461"/>
                      <a:pt x="100" y="461"/>
                    </a:cubicBezTo>
                    <a:cubicBezTo>
                      <a:pt x="97" y="464"/>
                      <a:pt x="93" y="467"/>
                      <a:pt x="89" y="469"/>
                    </a:cubicBezTo>
                    <a:cubicBezTo>
                      <a:pt x="89" y="465"/>
                      <a:pt x="89" y="460"/>
                      <a:pt x="89" y="456"/>
                    </a:cubicBezTo>
                    <a:cubicBezTo>
                      <a:pt x="89" y="456"/>
                      <a:pt x="89" y="456"/>
                      <a:pt x="89" y="456"/>
                    </a:cubicBezTo>
                    <a:cubicBezTo>
                      <a:pt x="93" y="453"/>
                      <a:pt x="96" y="450"/>
                      <a:pt x="100" y="447"/>
                    </a:cubicBezTo>
                    <a:cubicBezTo>
                      <a:pt x="100" y="447"/>
                      <a:pt x="100" y="446"/>
                      <a:pt x="99" y="446"/>
                    </a:cubicBezTo>
                    <a:cubicBezTo>
                      <a:pt x="96" y="449"/>
                      <a:pt x="92" y="451"/>
                      <a:pt x="89" y="454"/>
                    </a:cubicBezTo>
                    <a:cubicBezTo>
                      <a:pt x="89" y="449"/>
                      <a:pt x="89" y="445"/>
                      <a:pt x="88" y="440"/>
                    </a:cubicBezTo>
                    <a:cubicBezTo>
                      <a:pt x="88" y="440"/>
                      <a:pt x="89" y="440"/>
                      <a:pt x="89" y="439"/>
                    </a:cubicBezTo>
                    <a:cubicBezTo>
                      <a:pt x="89" y="439"/>
                      <a:pt x="89" y="439"/>
                      <a:pt x="89" y="439"/>
                    </a:cubicBezTo>
                    <a:cubicBezTo>
                      <a:pt x="92" y="437"/>
                      <a:pt x="95" y="433"/>
                      <a:pt x="98" y="430"/>
                    </a:cubicBezTo>
                    <a:cubicBezTo>
                      <a:pt x="99" y="429"/>
                      <a:pt x="98" y="429"/>
                      <a:pt x="97" y="429"/>
                    </a:cubicBezTo>
                    <a:cubicBezTo>
                      <a:pt x="94" y="432"/>
                      <a:pt x="91" y="435"/>
                      <a:pt x="88" y="437"/>
                    </a:cubicBezTo>
                    <a:cubicBezTo>
                      <a:pt x="88" y="433"/>
                      <a:pt x="88" y="429"/>
                      <a:pt x="88" y="425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93" y="422"/>
                      <a:pt x="99" y="419"/>
                      <a:pt x="104" y="415"/>
                    </a:cubicBezTo>
                    <a:cubicBezTo>
                      <a:pt x="105" y="414"/>
                      <a:pt x="104" y="413"/>
                      <a:pt x="103" y="414"/>
                    </a:cubicBezTo>
                    <a:cubicBezTo>
                      <a:pt x="98" y="417"/>
                      <a:pt x="93" y="420"/>
                      <a:pt x="87" y="424"/>
                    </a:cubicBezTo>
                    <a:cubicBezTo>
                      <a:pt x="87" y="419"/>
                      <a:pt x="87" y="414"/>
                      <a:pt x="87" y="409"/>
                    </a:cubicBezTo>
                    <a:cubicBezTo>
                      <a:pt x="90" y="406"/>
                      <a:pt x="94" y="403"/>
                      <a:pt x="98" y="400"/>
                    </a:cubicBezTo>
                    <a:cubicBezTo>
                      <a:pt x="99" y="400"/>
                      <a:pt x="98" y="399"/>
                      <a:pt x="97" y="399"/>
                    </a:cubicBezTo>
                    <a:cubicBezTo>
                      <a:pt x="94" y="402"/>
                      <a:pt x="90" y="405"/>
                      <a:pt x="86" y="407"/>
                    </a:cubicBezTo>
                    <a:cubicBezTo>
                      <a:pt x="85" y="390"/>
                      <a:pt x="84" y="372"/>
                      <a:pt x="84" y="355"/>
                    </a:cubicBezTo>
                    <a:cubicBezTo>
                      <a:pt x="85" y="306"/>
                      <a:pt x="94" y="259"/>
                      <a:pt x="115" y="215"/>
                    </a:cubicBezTo>
                    <a:cubicBezTo>
                      <a:pt x="135" y="176"/>
                      <a:pt x="160" y="141"/>
                      <a:pt x="186" y="106"/>
                    </a:cubicBezTo>
                    <a:cubicBezTo>
                      <a:pt x="199" y="88"/>
                      <a:pt x="213" y="70"/>
                      <a:pt x="226" y="52"/>
                    </a:cubicBezTo>
                    <a:cubicBezTo>
                      <a:pt x="239" y="35"/>
                      <a:pt x="269" y="0"/>
                      <a:pt x="288" y="27"/>
                    </a:cubicBezTo>
                    <a:cubicBezTo>
                      <a:pt x="291" y="36"/>
                      <a:pt x="290" y="45"/>
                      <a:pt x="287" y="55"/>
                    </a:cubicBezTo>
                    <a:cubicBezTo>
                      <a:pt x="283" y="56"/>
                      <a:pt x="279" y="58"/>
                      <a:pt x="275" y="60"/>
                    </a:cubicBezTo>
                    <a:cubicBezTo>
                      <a:pt x="275" y="61"/>
                      <a:pt x="275" y="61"/>
                      <a:pt x="275" y="61"/>
                    </a:cubicBezTo>
                    <a:cubicBezTo>
                      <a:pt x="279" y="60"/>
                      <a:pt x="283" y="59"/>
                      <a:pt x="287" y="57"/>
                    </a:cubicBezTo>
                    <a:cubicBezTo>
                      <a:pt x="285" y="61"/>
                      <a:pt x="284" y="66"/>
                      <a:pt x="282" y="70"/>
                    </a:cubicBezTo>
                    <a:cubicBezTo>
                      <a:pt x="277" y="71"/>
                      <a:pt x="272" y="74"/>
                      <a:pt x="267" y="78"/>
                    </a:cubicBezTo>
                    <a:cubicBezTo>
                      <a:pt x="267" y="78"/>
                      <a:pt x="267" y="79"/>
                      <a:pt x="268" y="79"/>
                    </a:cubicBezTo>
                    <a:cubicBezTo>
                      <a:pt x="272" y="76"/>
                      <a:pt x="277" y="74"/>
                      <a:pt x="281" y="71"/>
                    </a:cubicBezTo>
                    <a:cubicBezTo>
                      <a:pt x="279" y="76"/>
                      <a:pt x="277" y="80"/>
                      <a:pt x="275" y="84"/>
                    </a:cubicBezTo>
                    <a:cubicBezTo>
                      <a:pt x="267" y="88"/>
                      <a:pt x="260" y="92"/>
                      <a:pt x="252" y="96"/>
                    </a:cubicBezTo>
                    <a:cubicBezTo>
                      <a:pt x="252" y="96"/>
                      <a:pt x="252" y="97"/>
                      <a:pt x="253" y="97"/>
                    </a:cubicBezTo>
                    <a:cubicBezTo>
                      <a:pt x="260" y="93"/>
                      <a:pt x="267" y="90"/>
                      <a:pt x="273" y="86"/>
                    </a:cubicBezTo>
                    <a:cubicBezTo>
                      <a:pt x="272" y="89"/>
                      <a:pt x="271" y="91"/>
                      <a:pt x="269" y="93"/>
                    </a:cubicBezTo>
                    <a:cubicBezTo>
                      <a:pt x="266" y="98"/>
                      <a:pt x="263" y="103"/>
                      <a:pt x="259" y="108"/>
                    </a:cubicBezTo>
                    <a:cubicBezTo>
                      <a:pt x="251" y="112"/>
                      <a:pt x="243" y="116"/>
                      <a:pt x="235" y="120"/>
                    </a:cubicBezTo>
                    <a:cubicBezTo>
                      <a:pt x="234" y="120"/>
                      <a:pt x="234" y="121"/>
                      <a:pt x="235" y="120"/>
                    </a:cubicBezTo>
                    <a:cubicBezTo>
                      <a:pt x="242" y="118"/>
                      <a:pt x="251" y="115"/>
                      <a:pt x="257" y="111"/>
                    </a:cubicBezTo>
                    <a:cubicBezTo>
                      <a:pt x="253" y="117"/>
                      <a:pt x="249" y="122"/>
                      <a:pt x="244" y="128"/>
                    </a:cubicBezTo>
                    <a:cubicBezTo>
                      <a:pt x="233" y="133"/>
                      <a:pt x="222" y="139"/>
                      <a:pt x="211" y="146"/>
                    </a:cubicBezTo>
                    <a:cubicBezTo>
                      <a:pt x="211" y="146"/>
                      <a:pt x="211" y="147"/>
                      <a:pt x="212" y="147"/>
                    </a:cubicBezTo>
                    <a:cubicBezTo>
                      <a:pt x="222" y="141"/>
                      <a:pt x="232" y="136"/>
                      <a:pt x="242" y="131"/>
                    </a:cubicBezTo>
                    <a:cubicBezTo>
                      <a:pt x="239" y="135"/>
                      <a:pt x="236" y="139"/>
                      <a:pt x="233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ubicBezTo>
                      <a:pt x="229" y="146"/>
                      <a:pt x="225" y="150"/>
                      <a:pt x="222" y="153"/>
                    </a:cubicBezTo>
                    <a:cubicBezTo>
                      <a:pt x="208" y="160"/>
                      <a:pt x="194" y="168"/>
                      <a:pt x="181" y="176"/>
                    </a:cubicBezTo>
                    <a:cubicBezTo>
                      <a:pt x="180" y="176"/>
                      <a:pt x="180" y="177"/>
                      <a:pt x="181" y="177"/>
                    </a:cubicBezTo>
                    <a:cubicBezTo>
                      <a:pt x="193" y="170"/>
                      <a:pt x="206" y="164"/>
                      <a:pt x="218" y="157"/>
                    </a:cubicBezTo>
                    <a:cubicBezTo>
                      <a:pt x="206" y="169"/>
                      <a:pt x="194" y="183"/>
                      <a:pt x="184" y="197"/>
                    </a:cubicBezTo>
                    <a:cubicBezTo>
                      <a:pt x="180" y="200"/>
                      <a:pt x="177" y="205"/>
                      <a:pt x="174" y="209"/>
                    </a:cubicBezTo>
                    <a:cubicBezTo>
                      <a:pt x="165" y="214"/>
                      <a:pt x="155" y="220"/>
                      <a:pt x="146" y="226"/>
                    </a:cubicBezTo>
                    <a:cubicBezTo>
                      <a:pt x="145" y="226"/>
                      <a:pt x="146" y="227"/>
                      <a:pt x="146" y="226"/>
                    </a:cubicBezTo>
                    <a:cubicBezTo>
                      <a:pt x="155" y="222"/>
                      <a:pt x="163" y="217"/>
                      <a:pt x="172" y="212"/>
                    </a:cubicBezTo>
                    <a:cubicBezTo>
                      <a:pt x="167" y="219"/>
                      <a:pt x="162" y="226"/>
                      <a:pt x="157" y="233"/>
                    </a:cubicBezTo>
                    <a:cubicBezTo>
                      <a:pt x="148" y="240"/>
                      <a:pt x="138" y="246"/>
                      <a:pt x="129" y="252"/>
                    </a:cubicBezTo>
                    <a:cubicBezTo>
                      <a:pt x="129" y="252"/>
                      <a:pt x="129" y="253"/>
                      <a:pt x="129" y="253"/>
                    </a:cubicBezTo>
                    <a:cubicBezTo>
                      <a:pt x="138" y="247"/>
                      <a:pt x="147" y="241"/>
                      <a:pt x="155" y="236"/>
                    </a:cubicBezTo>
                    <a:cubicBezTo>
                      <a:pt x="151" y="242"/>
                      <a:pt x="147" y="248"/>
                      <a:pt x="144" y="255"/>
                    </a:cubicBezTo>
                    <a:cubicBezTo>
                      <a:pt x="134" y="263"/>
                      <a:pt x="124" y="270"/>
                      <a:pt x="115" y="279"/>
                    </a:cubicBezTo>
                    <a:cubicBezTo>
                      <a:pt x="114" y="279"/>
                      <a:pt x="115" y="279"/>
                      <a:pt x="115" y="279"/>
                    </a:cubicBezTo>
                    <a:cubicBezTo>
                      <a:pt x="124" y="272"/>
                      <a:pt x="133" y="265"/>
                      <a:pt x="142" y="257"/>
                    </a:cubicBezTo>
                    <a:cubicBezTo>
                      <a:pt x="141" y="258"/>
                      <a:pt x="141" y="260"/>
                      <a:pt x="140" y="261"/>
                    </a:cubicBezTo>
                    <a:cubicBezTo>
                      <a:pt x="137" y="267"/>
                      <a:pt x="133" y="273"/>
                      <a:pt x="129" y="279"/>
                    </a:cubicBezTo>
                    <a:cubicBezTo>
                      <a:pt x="123" y="285"/>
                      <a:pt x="117" y="290"/>
                      <a:pt x="110" y="295"/>
                    </a:cubicBezTo>
                    <a:cubicBezTo>
                      <a:pt x="110" y="295"/>
                      <a:pt x="110" y="296"/>
                      <a:pt x="110" y="295"/>
                    </a:cubicBezTo>
                    <a:cubicBezTo>
                      <a:pt x="117" y="292"/>
                      <a:pt x="122" y="287"/>
                      <a:pt x="128" y="282"/>
                    </a:cubicBezTo>
                    <a:cubicBezTo>
                      <a:pt x="119" y="298"/>
                      <a:pt x="111" y="315"/>
                      <a:pt x="111" y="332"/>
                    </a:cubicBezTo>
                    <a:cubicBezTo>
                      <a:pt x="111" y="333"/>
                      <a:pt x="112" y="333"/>
                      <a:pt x="112" y="332"/>
                    </a:cubicBezTo>
                    <a:cubicBezTo>
                      <a:pt x="128" y="295"/>
                      <a:pt x="145" y="261"/>
                      <a:pt x="167" y="228"/>
                    </a:cubicBezTo>
                    <a:cubicBezTo>
                      <a:pt x="168" y="228"/>
                      <a:pt x="168" y="227"/>
                      <a:pt x="168" y="227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70" y="224"/>
                      <a:pt x="172" y="221"/>
                      <a:pt x="174" y="218"/>
                    </a:cubicBezTo>
                    <a:cubicBezTo>
                      <a:pt x="178" y="214"/>
                      <a:pt x="181" y="209"/>
                      <a:pt x="185" y="204"/>
                    </a:cubicBezTo>
                    <a:cubicBezTo>
                      <a:pt x="186" y="203"/>
                      <a:pt x="187" y="203"/>
                      <a:pt x="188" y="202"/>
                    </a:cubicBezTo>
                    <a:cubicBezTo>
                      <a:pt x="188" y="202"/>
                      <a:pt x="188" y="201"/>
                      <a:pt x="187" y="201"/>
                    </a:cubicBezTo>
                    <a:cubicBezTo>
                      <a:pt x="196" y="190"/>
                      <a:pt x="206" y="178"/>
                      <a:pt x="216" y="168"/>
                    </a:cubicBezTo>
                    <a:cubicBezTo>
                      <a:pt x="221" y="163"/>
                      <a:pt x="227" y="156"/>
                      <a:pt x="233" y="150"/>
                    </a:cubicBezTo>
                    <a:cubicBezTo>
                      <a:pt x="232" y="162"/>
                      <a:pt x="246" y="178"/>
                      <a:pt x="256" y="178"/>
                    </a:cubicBezTo>
                    <a:cubicBezTo>
                      <a:pt x="263" y="179"/>
                      <a:pt x="269" y="172"/>
                      <a:pt x="274" y="168"/>
                    </a:cubicBezTo>
                    <a:cubicBezTo>
                      <a:pt x="279" y="164"/>
                      <a:pt x="284" y="159"/>
                      <a:pt x="287" y="153"/>
                    </a:cubicBezTo>
                    <a:cubicBezTo>
                      <a:pt x="285" y="168"/>
                      <a:pt x="273" y="183"/>
                      <a:pt x="265" y="194"/>
                    </a:cubicBezTo>
                    <a:cubicBezTo>
                      <a:pt x="256" y="207"/>
                      <a:pt x="245" y="219"/>
                      <a:pt x="238" y="234"/>
                    </a:cubicBezTo>
                    <a:cubicBezTo>
                      <a:pt x="238" y="230"/>
                      <a:pt x="236" y="226"/>
                      <a:pt x="233" y="223"/>
                    </a:cubicBezTo>
                    <a:cubicBezTo>
                      <a:pt x="233" y="222"/>
                      <a:pt x="232" y="223"/>
                      <a:pt x="232" y="224"/>
                    </a:cubicBezTo>
                    <a:cubicBezTo>
                      <a:pt x="240" y="242"/>
                      <a:pt x="231" y="269"/>
                      <a:pt x="225" y="286"/>
                    </a:cubicBezTo>
                    <a:cubicBezTo>
                      <a:pt x="219" y="305"/>
                      <a:pt x="209" y="321"/>
                      <a:pt x="199" y="338"/>
                    </a:cubicBezTo>
                    <a:cubicBezTo>
                      <a:pt x="197" y="340"/>
                      <a:pt x="201" y="342"/>
                      <a:pt x="202" y="340"/>
                    </a:cubicBezTo>
                    <a:cubicBezTo>
                      <a:pt x="205" y="337"/>
                      <a:pt x="208" y="333"/>
                      <a:pt x="210" y="330"/>
                    </a:cubicBezTo>
                    <a:cubicBezTo>
                      <a:pt x="236" y="359"/>
                      <a:pt x="238" y="391"/>
                      <a:pt x="233" y="429"/>
                    </a:cubicBezTo>
                    <a:cubicBezTo>
                      <a:pt x="233" y="432"/>
                      <a:pt x="238" y="432"/>
                      <a:pt x="238" y="429"/>
                    </a:cubicBezTo>
                    <a:cubicBezTo>
                      <a:pt x="239" y="425"/>
                      <a:pt x="240" y="420"/>
                      <a:pt x="241" y="415"/>
                    </a:cubicBezTo>
                    <a:cubicBezTo>
                      <a:pt x="247" y="412"/>
                      <a:pt x="254" y="409"/>
                      <a:pt x="259" y="406"/>
                    </a:cubicBezTo>
                    <a:cubicBezTo>
                      <a:pt x="260" y="405"/>
                      <a:pt x="259" y="404"/>
                      <a:pt x="259" y="405"/>
                    </a:cubicBezTo>
                    <a:cubicBezTo>
                      <a:pt x="253" y="408"/>
                      <a:pt x="247" y="411"/>
                      <a:pt x="241" y="413"/>
                    </a:cubicBezTo>
                    <a:cubicBezTo>
                      <a:pt x="242" y="409"/>
                      <a:pt x="242" y="404"/>
                      <a:pt x="242" y="400"/>
                    </a:cubicBezTo>
                    <a:cubicBezTo>
                      <a:pt x="248" y="398"/>
                      <a:pt x="254" y="395"/>
                      <a:pt x="260" y="391"/>
                    </a:cubicBezTo>
                    <a:cubicBezTo>
                      <a:pt x="261" y="391"/>
                      <a:pt x="260" y="390"/>
                      <a:pt x="260" y="390"/>
                    </a:cubicBezTo>
                    <a:cubicBezTo>
                      <a:pt x="254" y="394"/>
                      <a:pt x="248" y="397"/>
                      <a:pt x="242" y="399"/>
                    </a:cubicBezTo>
                    <a:cubicBezTo>
                      <a:pt x="242" y="395"/>
                      <a:pt x="242" y="391"/>
                      <a:pt x="242" y="387"/>
                    </a:cubicBezTo>
                    <a:cubicBezTo>
                      <a:pt x="246" y="385"/>
                      <a:pt x="250" y="384"/>
                      <a:pt x="255" y="382"/>
                    </a:cubicBezTo>
                    <a:cubicBezTo>
                      <a:pt x="256" y="382"/>
                      <a:pt x="255" y="381"/>
                      <a:pt x="255" y="381"/>
                    </a:cubicBezTo>
                    <a:cubicBezTo>
                      <a:pt x="250" y="382"/>
                      <a:pt x="246" y="384"/>
                      <a:pt x="242" y="387"/>
                    </a:cubicBezTo>
                    <a:cubicBezTo>
                      <a:pt x="241" y="379"/>
                      <a:pt x="240" y="372"/>
                      <a:pt x="238" y="364"/>
                    </a:cubicBezTo>
                    <a:cubicBezTo>
                      <a:pt x="238" y="364"/>
                      <a:pt x="238" y="364"/>
                      <a:pt x="238" y="364"/>
                    </a:cubicBezTo>
                    <a:cubicBezTo>
                      <a:pt x="241" y="364"/>
                      <a:pt x="244" y="363"/>
                      <a:pt x="248" y="362"/>
                    </a:cubicBezTo>
                    <a:cubicBezTo>
                      <a:pt x="249" y="365"/>
                      <a:pt x="250" y="368"/>
                      <a:pt x="253" y="370"/>
                    </a:cubicBezTo>
                    <a:cubicBezTo>
                      <a:pt x="241" y="373"/>
                      <a:pt x="241" y="373"/>
                      <a:pt x="241" y="373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245" y="373"/>
                      <a:pt x="249" y="372"/>
                      <a:pt x="253" y="371"/>
                    </a:cubicBezTo>
                    <a:cubicBezTo>
                      <a:pt x="253" y="371"/>
                      <a:pt x="253" y="371"/>
                      <a:pt x="253" y="371"/>
                    </a:cubicBezTo>
                    <a:cubicBezTo>
                      <a:pt x="256" y="374"/>
                      <a:pt x="259" y="376"/>
                      <a:pt x="263" y="377"/>
                    </a:cubicBezTo>
                    <a:cubicBezTo>
                      <a:pt x="274" y="381"/>
                      <a:pt x="284" y="379"/>
                      <a:pt x="293" y="373"/>
                    </a:cubicBezTo>
                    <a:cubicBezTo>
                      <a:pt x="290" y="388"/>
                      <a:pt x="303" y="400"/>
                      <a:pt x="318" y="400"/>
                    </a:cubicBezTo>
                    <a:cubicBezTo>
                      <a:pt x="339" y="399"/>
                      <a:pt x="353" y="378"/>
                      <a:pt x="363" y="362"/>
                    </a:cubicBezTo>
                    <a:cubicBezTo>
                      <a:pt x="365" y="360"/>
                      <a:pt x="366" y="357"/>
                      <a:pt x="367" y="355"/>
                    </a:cubicBezTo>
                    <a:cubicBezTo>
                      <a:pt x="367" y="406"/>
                      <a:pt x="333" y="442"/>
                      <a:pt x="301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93">
                <a:extLst>
                  <a:ext uri="{FF2B5EF4-FFF2-40B4-BE49-F238E27FC236}">
                    <a16:creationId xmlns:a16="http://schemas.microsoft.com/office/drawing/2014/main" id="{D2DD31EC-48F7-4163-BF0D-63B89CC63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084" y="2964033"/>
                <a:ext cx="71548" cy="65460"/>
              </a:xfrm>
              <a:custGeom>
                <a:avLst/>
                <a:gdLst>
                  <a:gd name="T0" fmla="*/ 31 w 32"/>
                  <a:gd name="T1" fmla="*/ 11 h 32"/>
                  <a:gd name="T2" fmla="*/ 12 w 32"/>
                  <a:gd name="T3" fmla="*/ 5 h 32"/>
                  <a:gd name="T4" fmla="*/ 1 w 32"/>
                  <a:gd name="T5" fmla="*/ 15 h 32"/>
                  <a:gd name="T6" fmla="*/ 16 w 32"/>
                  <a:gd name="T7" fmla="*/ 31 h 32"/>
                  <a:gd name="T8" fmla="*/ 31 w 32"/>
                  <a:gd name="T9" fmla="*/ 11 h 32"/>
                  <a:gd name="T10" fmla="*/ 25 w 32"/>
                  <a:gd name="T11" fmla="*/ 14 h 32"/>
                  <a:gd name="T12" fmla="*/ 16 w 32"/>
                  <a:gd name="T13" fmla="*/ 25 h 32"/>
                  <a:gd name="T14" fmla="*/ 10 w 32"/>
                  <a:gd name="T15" fmla="*/ 9 h 32"/>
                  <a:gd name="T16" fmla="*/ 12 w 32"/>
                  <a:gd name="T17" fmla="*/ 9 h 32"/>
                  <a:gd name="T18" fmla="*/ 25 w 32"/>
                  <a:gd name="T1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1" y="11"/>
                    </a:moveTo>
                    <a:cubicBezTo>
                      <a:pt x="30" y="1"/>
                      <a:pt x="19" y="0"/>
                      <a:pt x="12" y="5"/>
                    </a:cubicBezTo>
                    <a:cubicBezTo>
                      <a:pt x="7" y="3"/>
                      <a:pt x="2" y="10"/>
                      <a:pt x="1" y="15"/>
                    </a:cubicBezTo>
                    <a:cubicBezTo>
                      <a:pt x="0" y="24"/>
                      <a:pt x="7" y="32"/>
                      <a:pt x="16" y="31"/>
                    </a:cubicBezTo>
                    <a:cubicBezTo>
                      <a:pt x="25" y="30"/>
                      <a:pt x="32" y="20"/>
                      <a:pt x="31" y="11"/>
                    </a:cubicBezTo>
                    <a:close/>
                    <a:moveTo>
                      <a:pt x="25" y="14"/>
                    </a:moveTo>
                    <a:cubicBezTo>
                      <a:pt x="24" y="19"/>
                      <a:pt x="21" y="23"/>
                      <a:pt x="16" y="25"/>
                    </a:cubicBezTo>
                    <a:cubicBezTo>
                      <a:pt x="6" y="27"/>
                      <a:pt x="6" y="13"/>
                      <a:pt x="10" y="9"/>
                    </a:cubicBezTo>
                    <a:cubicBezTo>
                      <a:pt x="11" y="9"/>
                      <a:pt x="11" y="10"/>
                      <a:pt x="12" y="9"/>
                    </a:cubicBezTo>
                    <a:cubicBezTo>
                      <a:pt x="17" y="8"/>
                      <a:pt x="26" y="5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4">
                <a:extLst>
                  <a:ext uri="{FF2B5EF4-FFF2-40B4-BE49-F238E27FC236}">
                    <a16:creationId xmlns:a16="http://schemas.microsoft.com/office/drawing/2014/main" id="{D3F434B0-8841-4A47-B34D-58FD09556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307" y="2982300"/>
                <a:ext cx="36535" cy="28924"/>
              </a:xfrm>
              <a:custGeom>
                <a:avLst/>
                <a:gdLst>
                  <a:gd name="T0" fmla="*/ 13 w 16"/>
                  <a:gd name="T1" fmla="*/ 1 h 14"/>
                  <a:gd name="T2" fmla="*/ 9 w 16"/>
                  <a:gd name="T3" fmla="*/ 3 h 14"/>
                  <a:gd name="T4" fmla="*/ 9 w 16"/>
                  <a:gd name="T5" fmla="*/ 3 h 14"/>
                  <a:gd name="T6" fmla="*/ 7 w 16"/>
                  <a:gd name="T7" fmla="*/ 4 h 14"/>
                  <a:gd name="T8" fmla="*/ 7 w 16"/>
                  <a:gd name="T9" fmla="*/ 5 h 14"/>
                  <a:gd name="T10" fmla="*/ 2 w 16"/>
                  <a:gd name="T11" fmla="*/ 9 h 14"/>
                  <a:gd name="T12" fmla="*/ 3 w 16"/>
                  <a:gd name="T13" fmla="*/ 11 h 14"/>
                  <a:gd name="T14" fmla="*/ 9 w 16"/>
                  <a:gd name="T15" fmla="*/ 7 h 14"/>
                  <a:gd name="T16" fmla="*/ 12 w 16"/>
                  <a:gd name="T17" fmla="*/ 13 h 14"/>
                  <a:gd name="T18" fmla="*/ 14 w 16"/>
                  <a:gd name="T19" fmla="*/ 11 h 14"/>
                  <a:gd name="T20" fmla="*/ 11 w 16"/>
                  <a:gd name="T21" fmla="*/ 6 h 14"/>
                  <a:gd name="T22" fmla="*/ 15 w 16"/>
                  <a:gd name="T23" fmla="*/ 3 h 14"/>
                  <a:gd name="T24" fmla="*/ 13 w 16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4">
                    <a:moveTo>
                      <a:pt x="13" y="1"/>
                    </a:moveTo>
                    <a:cubicBezTo>
                      <a:pt x="12" y="1"/>
                      <a:pt x="11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4" y="8"/>
                      <a:pt x="2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0" y="9"/>
                      <a:pt x="11" y="11"/>
                      <a:pt x="12" y="13"/>
                    </a:cubicBezTo>
                    <a:cubicBezTo>
                      <a:pt x="13" y="14"/>
                      <a:pt x="15" y="12"/>
                      <a:pt x="14" y="11"/>
                    </a:cubicBezTo>
                    <a:cubicBezTo>
                      <a:pt x="13" y="9"/>
                      <a:pt x="12" y="8"/>
                      <a:pt x="11" y="6"/>
                    </a:cubicBezTo>
                    <a:cubicBezTo>
                      <a:pt x="12" y="5"/>
                      <a:pt x="14" y="4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5">
                <a:extLst>
                  <a:ext uri="{FF2B5EF4-FFF2-40B4-BE49-F238E27FC236}">
                    <a16:creationId xmlns:a16="http://schemas.microsoft.com/office/drawing/2014/main" id="{81F60AD0-1A93-43F8-8C8F-94147106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926" y="2578888"/>
                <a:ext cx="38057" cy="19791"/>
              </a:xfrm>
              <a:custGeom>
                <a:avLst/>
                <a:gdLst>
                  <a:gd name="T0" fmla="*/ 15 w 17"/>
                  <a:gd name="T1" fmla="*/ 1 h 10"/>
                  <a:gd name="T2" fmla="*/ 0 w 17"/>
                  <a:gd name="T3" fmla="*/ 9 h 10"/>
                  <a:gd name="T4" fmla="*/ 1 w 17"/>
                  <a:gd name="T5" fmla="*/ 9 h 10"/>
                  <a:gd name="T6" fmla="*/ 16 w 17"/>
                  <a:gd name="T7" fmla="*/ 2 h 10"/>
                  <a:gd name="T8" fmla="*/ 15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"/>
                    </a:moveTo>
                    <a:cubicBezTo>
                      <a:pt x="10" y="3"/>
                      <a:pt x="5" y="6"/>
                      <a:pt x="0" y="9"/>
                    </a:cubicBezTo>
                    <a:cubicBezTo>
                      <a:pt x="0" y="9"/>
                      <a:pt x="0" y="10"/>
                      <a:pt x="1" y="9"/>
                    </a:cubicBezTo>
                    <a:cubicBezTo>
                      <a:pt x="6" y="7"/>
                      <a:pt x="11" y="4"/>
                      <a:pt x="16" y="2"/>
                    </a:cubicBezTo>
                    <a:cubicBezTo>
                      <a:pt x="17" y="1"/>
                      <a:pt x="16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20" name="图形 219">
            <a:extLst>
              <a:ext uri="{FF2B5EF4-FFF2-40B4-BE49-F238E27FC236}">
                <a16:creationId xmlns:a16="http://schemas.microsoft.com/office/drawing/2014/main" id="{79DD41B8-001A-4082-8BE9-BC9AAE73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6028" y="219809"/>
            <a:ext cx="6134100" cy="6238875"/>
          </a:xfrm>
          <a:prstGeom prst="rect">
            <a:avLst/>
          </a:prstGeom>
        </p:spPr>
      </p:pic>
      <p:sp>
        <p:nvSpPr>
          <p:cNvPr id="221" name="云形 220">
            <a:extLst>
              <a:ext uri="{FF2B5EF4-FFF2-40B4-BE49-F238E27FC236}">
                <a16:creationId xmlns:a16="http://schemas.microsoft.com/office/drawing/2014/main" id="{8B277F22-329C-44CB-93C4-BA5337E8B656}"/>
              </a:ext>
            </a:extLst>
          </p:cNvPr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TextBox 17">
            <a:extLst>
              <a:ext uri="{FF2B5EF4-FFF2-40B4-BE49-F238E27FC236}">
                <a16:creationId xmlns:a16="http://schemas.microsoft.com/office/drawing/2014/main" id="{479741F7-E913-42AD-9187-5F898A7B16A0}"/>
              </a:ext>
            </a:extLst>
          </p:cNvPr>
          <p:cNvSpPr txBox="1"/>
          <p:nvPr/>
        </p:nvSpPr>
        <p:spPr>
          <a:xfrm>
            <a:off x="4623090" y="3391984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中国剩余定理应用</a:t>
            </a:r>
            <a:endParaRPr lang="en-US" altLang="zh-CN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1ADCEAF6-A9D3-49D4-90A4-8A68144369FF}"/>
              </a:ext>
            </a:extLst>
          </p:cNvPr>
          <p:cNvSpPr txBox="1"/>
          <p:nvPr/>
        </p:nvSpPr>
        <p:spPr>
          <a:xfrm>
            <a:off x="5051076" y="253574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latin typeface="Labtop Secundo Superwide" panose="020B0306040002020203" pitchFamily="34" charset="0"/>
              </a:rPr>
              <a:t>PART 03</a:t>
            </a:r>
            <a:endParaRPr lang="zh-CN" altLang="en-US" sz="4800" dirty="0">
              <a:solidFill>
                <a:srgbClr val="C00000"/>
              </a:solidFill>
              <a:latin typeface="Labtop Secundo Superwide" panose="020B03060400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416776" y="555187"/>
            <a:ext cx="209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3.0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应用一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8EA07F-7FD7-42FC-8C6A-D302711845D5}"/>
                  </a:ext>
                </a:extLst>
              </p:cNvPr>
              <p:cNvSpPr txBox="1"/>
              <p:nvPr/>
            </p:nvSpPr>
            <p:spPr>
              <a:xfrm>
                <a:off x="926960" y="1367632"/>
                <a:ext cx="9736494" cy="5157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计算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1000000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77</m:t>
                    </m:r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1000000</m:t>
                        </m:r>
                      </m:sup>
                    </m:sSup>
                  </m:oMath>
                </a14:m>
                <a:r>
                  <a:rPr lang="en-US" altLang="zh-CN" sz="2000" b="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由欧拉定理得：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φ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7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6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≡1 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𝑚𝑜𝑑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 7 </m:t>
                          </m:r>
                        </m:e>
                      </m:d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1000000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6×166666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4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≡2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 7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                    (1)</m:t>
                    </m:r>
                  </m:oMath>
                </a14:m>
                <a:r>
                  <a:rPr lang="en-US" altLang="zh-CN" sz="2000" b="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同理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1000000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≡1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 10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                                                  (2)</m:t>
                    </m:r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联立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(1)(2)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，由中国余数定理可得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1000000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𝑚𝑜𝑑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77≡23 (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𝑚𝑜𝑑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77)</m:t>
                      </m:r>
                    </m:oMath>
                  </m:oMathPara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实际上就是  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Times New Roman" panose="02020603050405020304" pitchFamily="18" charset="0"/>
                    <a:ea typeface="方正粗黑宋简体" panose="02000000000000000000" pitchFamily="2" charset="-122"/>
                    <a:cs typeface="Times New Roman" panose="02020603050405020304" pitchFamily="18" charset="0"/>
                  </a:rPr>
                  <a:t>OJ 4-5 Problem A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8EA07F-7FD7-42FC-8C6A-D3027118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0" y="1367632"/>
                <a:ext cx="9736494" cy="5157374"/>
              </a:xfrm>
              <a:prstGeom prst="rect">
                <a:avLst/>
              </a:prstGeom>
              <a:blipFill>
                <a:blip r:embed="rId3"/>
                <a:stretch>
                  <a:fillRect l="-626" b="-1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8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560641" y="479773"/>
            <a:ext cx="5085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3.1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应用二 在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RSA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中的应用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8EA07F-7FD7-42FC-8C6A-D302711845D5}"/>
                  </a:ext>
                </a:extLst>
              </p:cNvPr>
              <p:cNvSpPr txBox="1"/>
              <p:nvPr/>
            </p:nvSpPr>
            <p:spPr>
              <a:xfrm>
                <a:off x="926960" y="1367632"/>
                <a:ext cx="9736494" cy="143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也就是将应用一应用到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RSA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的计算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RSA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将密文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c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解密为明文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m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𝑑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 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的值都很大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8EA07F-7FD7-42FC-8C6A-D3027118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0" y="1367632"/>
                <a:ext cx="9736494" cy="1431226"/>
              </a:xfrm>
              <a:prstGeom prst="rect">
                <a:avLst/>
              </a:prstGeom>
              <a:blipFill>
                <a:blip r:embed="rId3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34E14DB-DCE0-4FE6-B502-5AF9FB78D947}"/>
                  </a:ext>
                </a:extLst>
              </p:cNvPr>
              <p:cNvSpPr txBox="1"/>
              <p:nvPr/>
            </p:nvSpPr>
            <p:spPr>
              <a:xfrm>
                <a:off x="926960" y="2447884"/>
                <a:ext cx="9736494" cy="358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c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𝑚𝑜𝑑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𝑝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𝑚𝑜𝑑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𝑞</m:t>
                      </m:r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: 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−1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⟹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𝑘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𝑝</m:t>
                            </m:r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−1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𝑟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𝑟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𝑝</m:t>
                    </m:r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𝑑𝑝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−1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𝑑𝑞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𝑞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c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𝑑𝑝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𝑚𝑜𝑑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𝑝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  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𝑑𝑞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𝑚𝑜𝑑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𝑞</m:t>
                      </m:r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𝑖𝑛𝑣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−1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h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 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𝑖𝑛𝑣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+</m:t>
                            </m:r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ea typeface="方正粗黑宋简体" panose="02000000000000000000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ea typeface="方正粗黑宋简体" panose="02000000000000000000" pitchFamily="2" charset="-122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ea typeface="方正粗黑宋简体" panose="02000000000000000000" pitchFamily="2" charset="-122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𝑝</m:t>
                    </m:r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𝐶𝑅𝑇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⟹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𝑚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h𝑞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𝑚𝑜𝑑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34E14DB-DCE0-4FE6-B502-5AF9FB78D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0" y="2447884"/>
                <a:ext cx="9736494" cy="3586175"/>
              </a:xfrm>
              <a:prstGeom prst="rect">
                <a:avLst/>
              </a:prstGeom>
              <a:blipFill>
                <a:blip r:embed="rId4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>
            <a:extLst>
              <a:ext uri="{FF2B5EF4-FFF2-40B4-BE49-F238E27FC236}">
                <a16:creationId xmlns:a16="http://schemas.microsoft.com/office/drawing/2014/main" id="{507D9125-454C-4527-B462-E81B730151A2}"/>
              </a:ext>
            </a:extLst>
          </p:cNvPr>
          <p:cNvSpPr txBox="1"/>
          <p:nvPr/>
        </p:nvSpPr>
        <p:spPr>
          <a:xfrm>
            <a:off x="3499421" y="2197488"/>
            <a:ext cx="5399482" cy="280076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300" dirty="0">
                <a:solidFill>
                  <a:schemeClr val="bg1"/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  <a:cs typeface="Lato Regular"/>
              </a:rPr>
              <a:t>Thank</a:t>
            </a:r>
          </a:p>
          <a:p>
            <a:pPr algn="ctr"/>
            <a:r>
              <a:rPr lang="en-US" altLang="zh-CN" sz="8800" b="1" spc="300" dirty="0">
                <a:solidFill>
                  <a:schemeClr val="bg1"/>
                </a:solidFill>
                <a:latin typeface="方正吕建德字体" panose="02010600010101010101" pitchFamily="2" charset="-122"/>
                <a:ea typeface="方正吕建德字体" panose="02010600010101010101" pitchFamily="2" charset="-122"/>
                <a:cs typeface="Lato Regular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340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8D977B81-4AF6-45A2-A387-20F4F9E322A6}"/>
              </a:ext>
            </a:extLst>
          </p:cNvPr>
          <p:cNvGrpSpPr/>
          <p:nvPr/>
        </p:nvGrpSpPr>
        <p:grpSpPr>
          <a:xfrm>
            <a:off x="330386" y="331960"/>
            <a:ext cx="11300121" cy="6369343"/>
            <a:chOff x="330386" y="331960"/>
            <a:chExt cx="11300121" cy="6369343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E16D9D16-DF2E-4E3B-9185-12F93EACA090}"/>
                </a:ext>
              </a:extLst>
            </p:cNvPr>
            <p:cNvGrpSpPr/>
            <p:nvPr/>
          </p:nvGrpSpPr>
          <p:grpSpPr>
            <a:xfrm>
              <a:off x="6786564" y="2285843"/>
              <a:ext cx="1835904" cy="415591"/>
              <a:chOff x="3401700" y="2297261"/>
              <a:chExt cx="1835904" cy="415591"/>
            </a:xfrm>
            <a:solidFill>
              <a:schemeClr val="bg1"/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AF0DA61-9FF2-44C7-BFFE-7E77D397C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1700" y="2326185"/>
                <a:ext cx="280105" cy="386667"/>
              </a:xfrm>
              <a:custGeom>
                <a:avLst/>
                <a:gdLst>
                  <a:gd name="T0" fmla="*/ 84 w 125"/>
                  <a:gd name="T1" fmla="*/ 83 h 187"/>
                  <a:gd name="T2" fmla="*/ 83 w 125"/>
                  <a:gd name="T3" fmla="*/ 82 h 187"/>
                  <a:gd name="T4" fmla="*/ 105 w 125"/>
                  <a:gd name="T5" fmla="*/ 40 h 187"/>
                  <a:gd name="T6" fmla="*/ 61 w 125"/>
                  <a:gd name="T7" fmla="*/ 3 h 187"/>
                  <a:gd name="T8" fmla="*/ 19 w 125"/>
                  <a:gd name="T9" fmla="*/ 2 h 187"/>
                  <a:gd name="T10" fmla="*/ 13 w 125"/>
                  <a:gd name="T11" fmla="*/ 5 h 187"/>
                  <a:gd name="T12" fmla="*/ 5 w 125"/>
                  <a:gd name="T13" fmla="*/ 14 h 187"/>
                  <a:gd name="T14" fmla="*/ 3 w 125"/>
                  <a:gd name="T15" fmla="*/ 83 h 187"/>
                  <a:gd name="T16" fmla="*/ 7 w 125"/>
                  <a:gd name="T17" fmla="*/ 152 h 187"/>
                  <a:gd name="T18" fmla="*/ 8 w 125"/>
                  <a:gd name="T19" fmla="*/ 155 h 187"/>
                  <a:gd name="T20" fmla="*/ 18 w 125"/>
                  <a:gd name="T21" fmla="*/ 169 h 187"/>
                  <a:gd name="T22" fmla="*/ 32 w 125"/>
                  <a:gd name="T23" fmla="*/ 181 h 187"/>
                  <a:gd name="T24" fmla="*/ 34 w 125"/>
                  <a:gd name="T25" fmla="*/ 180 h 187"/>
                  <a:gd name="T26" fmla="*/ 113 w 125"/>
                  <a:gd name="T27" fmla="*/ 153 h 187"/>
                  <a:gd name="T28" fmla="*/ 84 w 125"/>
                  <a:gd name="T29" fmla="*/ 83 h 187"/>
                  <a:gd name="T30" fmla="*/ 89 w 125"/>
                  <a:gd name="T31" fmla="*/ 32 h 187"/>
                  <a:gd name="T32" fmla="*/ 78 w 125"/>
                  <a:gd name="T33" fmla="*/ 11 h 187"/>
                  <a:gd name="T34" fmla="*/ 100 w 125"/>
                  <a:gd name="T35" fmla="*/ 36 h 187"/>
                  <a:gd name="T36" fmla="*/ 80 w 125"/>
                  <a:gd name="T37" fmla="*/ 80 h 187"/>
                  <a:gd name="T38" fmla="*/ 64 w 125"/>
                  <a:gd name="T39" fmla="*/ 72 h 187"/>
                  <a:gd name="T40" fmla="*/ 89 w 125"/>
                  <a:gd name="T41" fmla="*/ 32 h 187"/>
                  <a:gd name="T42" fmla="*/ 50 w 125"/>
                  <a:gd name="T43" fmla="*/ 113 h 187"/>
                  <a:gd name="T44" fmla="*/ 64 w 125"/>
                  <a:gd name="T45" fmla="*/ 115 h 187"/>
                  <a:gd name="T46" fmla="*/ 75 w 125"/>
                  <a:gd name="T47" fmla="*/ 122 h 187"/>
                  <a:gd name="T48" fmla="*/ 75 w 125"/>
                  <a:gd name="T49" fmla="*/ 125 h 187"/>
                  <a:gd name="T50" fmla="*/ 50 w 125"/>
                  <a:gd name="T51" fmla="*/ 141 h 187"/>
                  <a:gd name="T52" fmla="*/ 50 w 125"/>
                  <a:gd name="T53" fmla="*/ 113 h 187"/>
                  <a:gd name="T54" fmla="*/ 47 w 125"/>
                  <a:gd name="T55" fmla="*/ 141 h 187"/>
                  <a:gd name="T56" fmla="*/ 32 w 125"/>
                  <a:gd name="T57" fmla="*/ 140 h 187"/>
                  <a:gd name="T58" fmla="*/ 30 w 125"/>
                  <a:gd name="T59" fmla="*/ 96 h 187"/>
                  <a:gd name="T60" fmla="*/ 36 w 125"/>
                  <a:gd name="T61" fmla="*/ 96 h 187"/>
                  <a:gd name="T62" fmla="*/ 74 w 125"/>
                  <a:gd name="T63" fmla="*/ 116 h 187"/>
                  <a:gd name="T64" fmla="*/ 47 w 125"/>
                  <a:gd name="T65" fmla="*/ 110 h 187"/>
                  <a:gd name="T66" fmla="*/ 46 w 125"/>
                  <a:gd name="T67" fmla="*/ 112 h 187"/>
                  <a:gd name="T68" fmla="*/ 47 w 125"/>
                  <a:gd name="T69" fmla="*/ 141 h 187"/>
                  <a:gd name="T70" fmla="*/ 44 w 125"/>
                  <a:gd name="T71" fmla="*/ 49 h 187"/>
                  <a:gd name="T72" fmla="*/ 45 w 125"/>
                  <a:gd name="T73" fmla="*/ 40 h 187"/>
                  <a:gd name="T74" fmla="*/ 54 w 125"/>
                  <a:gd name="T75" fmla="*/ 41 h 187"/>
                  <a:gd name="T76" fmla="*/ 60 w 125"/>
                  <a:gd name="T77" fmla="*/ 43 h 187"/>
                  <a:gd name="T78" fmla="*/ 44 w 125"/>
                  <a:gd name="T79" fmla="*/ 49 h 187"/>
                  <a:gd name="T80" fmla="*/ 30 w 125"/>
                  <a:gd name="T81" fmla="*/ 25 h 187"/>
                  <a:gd name="T82" fmla="*/ 60 w 125"/>
                  <a:gd name="T83" fmla="*/ 32 h 187"/>
                  <a:gd name="T84" fmla="*/ 62 w 125"/>
                  <a:gd name="T85" fmla="*/ 39 h 187"/>
                  <a:gd name="T86" fmla="*/ 44 w 125"/>
                  <a:gd name="T87" fmla="*/ 36 h 187"/>
                  <a:gd name="T88" fmla="*/ 41 w 125"/>
                  <a:gd name="T89" fmla="*/ 38 h 187"/>
                  <a:gd name="T90" fmla="*/ 41 w 125"/>
                  <a:gd name="T91" fmla="*/ 49 h 187"/>
                  <a:gd name="T92" fmla="*/ 29 w 125"/>
                  <a:gd name="T93" fmla="*/ 50 h 187"/>
                  <a:gd name="T94" fmla="*/ 30 w 125"/>
                  <a:gd name="T95" fmla="*/ 25 h 187"/>
                  <a:gd name="T96" fmla="*/ 105 w 125"/>
                  <a:gd name="T97" fmla="*/ 159 h 187"/>
                  <a:gd name="T98" fmla="*/ 34 w 125"/>
                  <a:gd name="T99" fmla="*/ 177 h 187"/>
                  <a:gd name="T100" fmla="*/ 22 w 125"/>
                  <a:gd name="T101" fmla="*/ 166 h 187"/>
                  <a:gd name="T102" fmla="*/ 19 w 125"/>
                  <a:gd name="T103" fmla="*/ 162 h 187"/>
                  <a:gd name="T104" fmla="*/ 72 w 125"/>
                  <a:gd name="T105" fmla="*/ 163 h 187"/>
                  <a:gd name="T106" fmla="*/ 102 w 125"/>
                  <a:gd name="T107" fmla="*/ 123 h 187"/>
                  <a:gd name="T108" fmla="*/ 94 w 125"/>
                  <a:gd name="T109" fmla="*/ 94 h 187"/>
                  <a:gd name="T110" fmla="*/ 105 w 125"/>
                  <a:gd name="T111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87">
                    <a:moveTo>
                      <a:pt x="84" y="83"/>
                    </a:moveTo>
                    <a:cubicBezTo>
                      <a:pt x="84" y="83"/>
                      <a:pt x="83" y="83"/>
                      <a:pt x="83" y="82"/>
                    </a:cubicBezTo>
                    <a:cubicBezTo>
                      <a:pt x="99" y="78"/>
                      <a:pt x="107" y="55"/>
                      <a:pt x="105" y="40"/>
                    </a:cubicBezTo>
                    <a:cubicBezTo>
                      <a:pt x="102" y="18"/>
                      <a:pt x="82" y="4"/>
                      <a:pt x="61" y="3"/>
                    </a:cubicBezTo>
                    <a:cubicBezTo>
                      <a:pt x="48" y="0"/>
                      <a:pt x="32" y="1"/>
                      <a:pt x="19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6"/>
                      <a:pt x="6" y="9"/>
                      <a:pt x="5" y="14"/>
                    </a:cubicBezTo>
                    <a:cubicBezTo>
                      <a:pt x="1" y="37"/>
                      <a:pt x="3" y="60"/>
                      <a:pt x="3" y="83"/>
                    </a:cubicBezTo>
                    <a:cubicBezTo>
                      <a:pt x="3" y="104"/>
                      <a:pt x="0" y="131"/>
                      <a:pt x="7" y="152"/>
                    </a:cubicBezTo>
                    <a:cubicBezTo>
                      <a:pt x="7" y="153"/>
                      <a:pt x="8" y="154"/>
                      <a:pt x="8" y="155"/>
                    </a:cubicBezTo>
                    <a:cubicBezTo>
                      <a:pt x="11" y="160"/>
                      <a:pt x="15" y="164"/>
                      <a:pt x="18" y="169"/>
                    </a:cubicBezTo>
                    <a:cubicBezTo>
                      <a:pt x="22" y="173"/>
                      <a:pt x="27" y="178"/>
                      <a:pt x="32" y="181"/>
                    </a:cubicBezTo>
                    <a:cubicBezTo>
                      <a:pt x="33" y="181"/>
                      <a:pt x="34" y="181"/>
                      <a:pt x="34" y="180"/>
                    </a:cubicBezTo>
                    <a:cubicBezTo>
                      <a:pt x="60" y="187"/>
                      <a:pt x="101" y="180"/>
                      <a:pt x="113" y="153"/>
                    </a:cubicBezTo>
                    <a:cubicBezTo>
                      <a:pt x="125" y="126"/>
                      <a:pt x="111" y="94"/>
                      <a:pt x="84" y="83"/>
                    </a:cubicBezTo>
                    <a:close/>
                    <a:moveTo>
                      <a:pt x="89" y="32"/>
                    </a:moveTo>
                    <a:cubicBezTo>
                      <a:pt x="87" y="23"/>
                      <a:pt x="83" y="16"/>
                      <a:pt x="78" y="11"/>
                    </a:cubicBezTo>
                    <a:cubicBezTo>
                      <a:pt x="88" y="16"/>
                      <a:pt x="96" y="24"/>
                      <a:pt x="100" y="36"/>
                    </a:cubicBezTo>
                    <a:cubicBezTo>
                      <a:pt x="104" y="50"/>
                      <a:pt x="97" y="75"/>
                      <a:pt x="80" y="80"/>
                    </a:cubicBezTo>
                    <a:cubicBezTo>
                      <a:pt x="75" y="76"/>
                      <a:pt x="70" y="74"/>
                      <a:pt x="64" y="72"/>
                    </a:cubicBezTo>
                    <a:cubicBezTo>
                      <a:pt x="80" y="65"/>
                      <a:pt x="92" y="52"/>
                      <a:pt x="89" y="32"/>
                    </a:cubicBezTo>
                    <a:close/>
                    <a:moveTo>
                      <a:pt x="50" y="113"/>
                    </a:moveTo>
                    <a:cubicBezTo>
                      <a:pt x="55" y="113"/>
                      <a:pt x="59" y="113"/>
                      <a:pt x="64" y="115"/>
                    </a:cubicBezTo>
                    <a:cubicBezTo>
                      <a:pt x="68" y="117"/>
                      <a:pt x="72" y="120"/>
                      <a:pt x="75" y="122"/>
                    </a:cubicBezTo>
                    <a:cubicBezTo>
                      <a:pt x="75" y="123"/>
                      <a:pt x="75" y="124"/>
                      <a:pt x="75" y="125"/>
                    </a:cubicBezTo>
                    <a:cubicBezTo>
                      <a:pt x="74" y="137"/>
                      <a:pt x="63" y="140"/>
                      <a:pt x="50" y="141"/>
                    </a:cubicBezTo>
                    <a:cubicBezTo>
                      <a:pt x="50" y="132"/>
                      <a:pt x="51" y="122"/>
                      <a:pt x="50" y="113"/>
                    </a:cubicBezTo>
                    <a:close/>
                    <a:moveTo>
                      <a:pt x="47" y="141"/>
                    </a:moveTo>
                    <a:cubicBezTo>
                      <a:pt x="42" y="141"/>
                      <a:pt x="37" y="141"/>
                      <a:pt x="32" y="140"/>
                    </a:cubicBezTo>
                    <a:cubicBezTo>
                      <a:pt x="33" y="126"/>
                      <a:pt x="31" y="111"/>
                      <a:pt x="30" y="96"/>
                    </a:cubicBezTo>
                    <a:cubicBezTo>
                      <a:pt x="32" y="96"/>
                      <a:pt x="34" y="96"/>
                      <a:pt x="36" y="96"/>
                    </a:cubicBezTo>
                    <a:cubicBezTo>
                      <a:pt x="51" y="93"/>
                      <a:pt x="70" y="100"/>
                      <a:pt x="74" y="116"/>
                    </a:cubicBezTo>
                    <a:cubicBezTo>
                      <a:pt x="67" y="110"/>
                      <a:pt x="56" y="108"/>
                      <a:pt x="47" y="110"/>
                    </a:cubicBezTo>
                    <a:cubicBezTo>
                      <a:pt x="45" y="110"/>
                      <a:pt x="45" y="111"/>
                      <a:pt x="46" y="112"/>
                    </a:cubicBezTo>
                    <a:cubicBezTo>
                      <a:pt x="45" y="121"/>
                      <a:pt x="45" y="132"/>
                      <a:pt x="47" y="141"/>
                    </a:cubicBezTo>
                    <a:close/>
                    <a:moveTo>
                      <a:pt x="44" y="49"/>
                    </a:moveTo>
                    <a:cubicBezTo>
                      <a:pt x="45" y="46"/>
                      <a:pt x="45" y="43"/>
                      <a:pt x="45" y="40"/>
                    </a:cubicBezTo>
                    <a:cubicBezTo>
                      <a:pt x="48" y="40"/>
                      <a:pt x="51" y="40"/>
                      <a:pt x="54" y="41"/>
                    </a:cubicBezTo>
                    <a:cubicBezTo>
                      <a:pt x="56" y="41"/>
                      <a:pt x="58" y="42"/>
                      <a:pt x="60" y="43"/>
                    </a:cubicBezTo>
                    <a:cubicBezTo>
                      <a:pt x="57" y="46"/>
                      <a:pt x="51" y="48"/>
                      <a:pt x="44" y="49"/>
                    </a:cubicBezTo>
                    <a:close/>
                    <a:moveTo>
                      <a:pt x="30" y="25"/>
                    </a:moveTo>
                    <a:cubicBezTo>
                      <a:pt x="42" y="25"/>
                      <a:pt x="55" y="24"/>
                      <a:pt x="60" y="32"/>
                    </a:cubicBezTo>
                    <a:cubicBezTo>
                      <a:pt x="62" y="35"/>
                      <a:pt x="63" y="37"/>
                      <a:pt x="62" y="39"/>
                    </a:cubicBezTo>
                    <a:cubicBezTo>
                      <a:pt x="57" y="36"/>
                      <a:pt x="50" y="35"/>
                      <a:pt x="44" y="36"/>
                    </a:cubicBezTo>
                    <a:cubicBezTo>
                      <a:pt x="43" y="35"/>
                      <a:pt x="41" y="36"/>
                      <a:pt x="41" y="38"/>
                    </a:cubicBezTo>
                    <a:cubicBezTo>
                      <a:pt x="41" y="42"/>
                      <a:pt x="41" y="46"/>
                      <a:pt x="41" y="49"/>
                    </a:cubicBezTo>
                    <a:cubicBezTo>
                      <a:pt x="37" y="50"/>
                      <a:pt x="32" y="50"/>
                      <a:pt x="29" y="50"/>
                    </a:cubicBezTo>
                    <a:cubicBezTo>
                      <a:pt x="29" y="42"/>
                      <a:pt x="29" y="33"/>
                      <a:pt x="30" y="25"/>
                    </a:cubicBezTo>
                    <a:close/>
                    <a:moveTo>
                      <a:pt x="105" y="159"/>
                    </a:moveTo>
                    <a:cubicBezTo>
                      <a:pt x="88" y="180"/>
                      <a:pt x="57" y="180"/>
                      <a:pt x="34" y="177"/>
                    </a:cubicBezTo>
                    <a:cubicBezTo>
                      <a:pt x="31" y="173"/>
                      <a:pt x="26" y="170"/>
                      <a:pt x="22" y="166"/>
                    </a:cubicBezTo>
                    <a:cubicBezTo>
                      <a:pt x="21" y="165"/>
                      <a:pt x="20" y="164"/>
                      <a:pt x="19" y="162"/>
                    </a:cubicBezTo>
                    <a:cubicBezTo>
                      <a:pt x="35" y="168"/>
                      <a:pt x="57" y="167"/>
                      <a:pt x="72" y="163"/>
                    </a:cubicBezTo>
                    <a:cubicBezTo>
                      <a:pt x="91" y="159"/>
                      <a:pt x="101" y="142"/>
                      <a:pt x="102" y="123"/>
                    </a:cubicBezTo>
                    <a:cubicBezTo>
                      <a:pt x="102" y="112"/>
                      <a:pt x="99" y="103"/>
                      <a:pt x="94" y="94"/>
                    </a:cubicBezTo>
                    <a:cubicBezTo>
                      <a:pt x="113" y="110"/>
                      <a:pt x="122" y="137"/>
                      <a:pt x="10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CFEB66B-D2E8-440D-807E-B08E038C0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327" y="2321618"/>
                <a:ext cx="254225" cy="383622"/>
              </a:xfrm>
              <a:custGeom>
                <a:avLst/>
                <a:gdLst>
                  <a:gd name="T0" fmla="*/ 110 w 113"/>
                  <a:gd name="T1" fmla="*/ 21 h 185"/>
                  <a:gd name="T2" fmla="*/ 107 w 113"/>
                  <a:gd name="T3" fmla="*/ 20 h 185"/>
                  <a:gd name="T4" fmla="*/ 91 w 113"/>
                  <a:gd name="T5" fmla="*/ 5 h 185"/>
                  <a:gd name="T6" fmla="*/ 83 w 113"/>
                  <a:gd name="T7" fmla="*/ 1 h 185"/>
                  <a:gd name="T8" fmla="*/ 83 w 113"/>
                  <a:gd name="T9" fmla="*/ 1 h 185"/>
                  <a:gd name="T10" fmla="*/ 83 w 113"/>
                  <a:gd name="T11" fmla="*/ 1 h 185"/>
                  <a:gd name="T12" fmla="*/ 67 w 113"/>
                  <a:gd name="T13" fmla="*/ 14 h 185"/>
                  <a:gd name="T14" fmla="*/ 67 w 113"/>
                  <a:gd name="T15" fmla="*/ 82 h 185"/>
                  <a:gd name="T16" fmla="*/ 55 w 113"/>
                  <a:gd name="T17" fmla="*/ 138 h 185"/>
                  <a:gd name="T18" fmla="*/ 46 w 113"/>
                  <a:gd name="T19" fmla="*/ 31 h 185"/>
                  <a:gd name="T20" fmla="*/ 46 w 113"/>
                  <a:gd name="T21" fmla="*/ 30 h 185"/>
                  <a:gd name="T22" fmla="*/ 46 w 113"/>
                  <a:gd name="T23" fmla="*/ 30 h 185"/>
                  <a:gd name="T24" fmla="*/ 23 w 113"/>
                  <a:gd name="T25" fmla="*/ 3 h 185"/>
                  <a:gd name="T26" fmla="*/ 22 w 113"/>
                  <a:gd name="T27" fmla="*/ 3 h 185"/>
                  <a:gd name="T28" fmla="*/ 4 w 113"/>
                  <a:gd name="T29" fmla="*/ 15 h 185"/>
                  <a:gd name="T30" fmla="*/ 4 w 113"/>
                  <a:gd name="T31" fmla="*/ 119 h 185"/>
                  <a:gd name="T32" fmla="*/ 29 w 113"/>
                  <a:gd name="T33" fmla="*/ 161 h 185"/>
                  <a:gd name="T34" fmla="*/ 97 w 113"/>
                  <a:gd name="T35" fmla="*/ 158 h 185"/>
                  <a:gd name="T36" fmla="*/ 111 w 113"/>
                  <a:gd name="T37" fmla="*/ 104 h 185"/>
                  <a:gd name="T38" fmla="*/ 110 w 113"/>
                  <a:gd name="T39" fmla="*/ 21 h 185"/>
                  <a:gd name="T40" fmla="*/ 30 w 113"/>
                  <a:gd name="T41" fmla="*/ 15 h 185"/>
                  <a:gd name="T42" fmla="*/ 30 w 113"/>
                  <a:gd name="T43" fmla="*/ 14 h 185"/>
                  <a:gd name="T44" fmla="*/ 43 w 113"/>
                  <a:gd name="T45" fmla="*/ 32 h 185"/>
                  <a:gd name="T46" fmla="*/ 44 w 113"/>
                  <a:gd name="T47" fmla="*/ 32 h 185"/>
                  <a:gd name="T48" fmla="*/ 43 w 113"/>
                  <a:gd name="T49" fmla="*/ 86 h 185"/>
                  <a:gd name="T50" fmla="*/ 51 w 113"/>
                  <a:gd name="T51" fmla="*/ 139 h 185"/>
                  <a:gd name="T52" fmla="*/ 29 w 113"/>
                  <a:gd name="T53" fmla="*/ 88 h 185"/>
                  <a:gd name="T54" fmla="*/ 30 w 113"/>
                  <a:gd name="T55" fmla="*/ 15 h 185"/>
                  <a:gd name="T56" fmla="*/ 103 w 113"/>
                  <a:gd name="T57" fmla="*/ 131 h 185"/>
                  <a:gd name="T58" fmla="*/ 73 w 113"/>
                  <a:gd name="T59" fmla="*/ 172 h 185"/>
                  <a:gd name="T60" fmla="*/ 38 w 113"/>
                  <a:gd name="T61" fmla="*/ 165 h 185"/>
                  <a:gd name="T62" fmla="*/ 51 w 113"/>
                  <a:gd name="T63" fmla="*/ 166 h 185"/>
                  <a:gd name="T64" fmla="*/ 93 w 113"/>
                  <a:gd name="T65" fmla="*/ 119 h 185"/>
                  <a:gd name="T66" fmla="*/ 95 w 113"/>
                  <a:gd name="T67" fmla="*/ 14 h 185"/>
                  <a:gd name="T68" fmla="*/ 94 w 113"/>
                  <a:gd name="T69" fmla="*/ 12 h 185"/>
                  <a:gd name="T70" fmla="*/ 104 w 113"/>
                  <a:gd name="T71" fmla="*/ 23 h 185"/>
                  <a:gd name="T72" fmla="*/ 106 w 113"/>
                  <a:gd name="T73" fmla="*/ 24 h 185"/>
                  <a:gd name="T74" fmla="*/ 103 w 113"/>
                  <a:gd name="T75" fmla="*/ 13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85">
                    <a:moveTo>
                      <a:pt x="110" y="21"/>
                    </a:moveTo>
                    <a:cubicBezTo>
                      <a:pt x="110" y="19"/>
                      <a:pt x="108" y="19"/>
                      <a:pt x="107" y="20"/>
                    </a:cubicBezTo>
                    <a:cubicBezTo>
                      <a:pt x="103" y="14"/>
                      <a:pt x="97" y="9"/>
                      <a:pt x="91" y="5"/>
                    </a:cubicBezTo>
                    <a:cubicBezTo>
                      <a:pt x="89" y="3"/>
                      <a:pt x="86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75" y="0"/>
                      <a:pt x="67" y="5"/>
                      <a:pt x="67" y="14"/>
                    </a:cubicBezTo>
                    <a:cubicBezTo>
                      <a:pt x="68" y="37"/>
                      <a:pt x="68" y="59"/>
                      <a:pt x="67" y="82"/>
                    </a:cubicBezTo>
                    <a:cubicBezTo>
                      <a:pt x="67" y="96"/>
                      <a:pt x="71" y="131"/>
                      <a:pt x="55" y="138"/>
                    </a:cubicBezTo>
                    <a:cubicBezTo>
                      <a:pt x="43" y="102"/>
                      <a:pt x="50" y="67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1" y="19"/>
                      <a:pt x="33" y="10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5" y="1"/>
                      <a:pt x="5" y="5"/>
                      <a:pt x="4" y="15"/>
                    </a:cubicBezTo>
                    <a:cubicBezTo>
                      <a:pt x="1" y="50"/>
                      <a:pt x="0" y="85"/>
                      <a:pt x="4" y="119"/>
                    </a:cubicBezTo>
                    <a:cubicBezTo>
                      <a:pt x="6" y="137"/>
                      <a:pt x="14" y="153"/>
                      <a:pt x="29" y="161"/>
                    </a:cubicBezTo>
                    <a:cubicBezTo>
                      <a:pt x="49" y="179"/>
                      <a:pt x="79" y="185"/>
                      <a:pt x="97" y="158"/>
                    </a:cubicBezTo>
                    <a:cubicBezTo>
                      <a:pt x="107" y="142"/>
                      <a:pt x="109" y="122"/>
                      <a:pt x="111" y="104"/>
                    </a:cubicBezTo>
                    <a:cubicBezTo>
                      <a:pt x="113" y="76"/>
                      <a:pt x="113" y="49"/>
                      <a:pt x="110" y="2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4"/>
                    </a:cubicBezTo>
                    <a:cubicBezTo>
                      <a:pt x="35" y="20"/>
                      <a:pt x="39" y="25"/>
                      <a:pt x="43" y="32"/>
                    </a:cubicBezTo>
                    <a:cubicBezTo>
                      <a:pt x="43" y="32"/>
                      <a:pt x="44" y="33"/>
                      <a:pt x="44" y="32"/>
                    </a:cubicBezTo>
                    <a:cubicBezTo>
                      <a:pt x="41" y="50"/>
                      <a:pt x="42" y="68"/>
                      <a:pt x="43" y="86"/>
                    </a:cubicBezTo>
                    <a:cubicBezTo>
                      <a:pt x="43" y="104"/>
                      <a:pt x="45" y="122"/>
                      <a:pt x="51" y="139"/>
                    </a:cubicBezTo>
                    <a:cubicBezTo>
                      <a:pt x="27" y="143"/>
                      <a:pt x="30" y="102"/>
                      <a:pt x="29" y="88"/>
                    </a:cubicBezTo>
                    <a:cubicBezTo>
                      <a:pt x="29" y="64"/>
                      <a:pt x="29" y="40"/>
                      <a:pt x="30" y="15"/>
                    </a:cubicBezTo>
                    <a:close/>
                    <a:moveTo>
                      <a:pt x="103" y="131"/>
                    </a:moveTo>
                    <a:cubicBezTo>
                      <a:pt x="99" y="148"/>
                      <a:pt x="91" y="166"/>
                      <a:pt x="73" y="172"/>
                    </a:cubicBezTo>
                    <a:cubicBezTo>
                      <a:pt x="60" y="175"/>
                      <a:pt x="48" y="172"/>
                      <a:pt x="38" y="165"/>
                    </a:cubicBezTo>
                    <a:cubicBezTo>
                      <a:pt x="42" y="166"/>
                      <a:pt x="46" y="167"/>
                      <a:pt x="51" y="166"/>
                    </a:cubicBezTo>
                    <a:cubicBezTo>
                      <a:pt x="77" y="166"/>
                      <a:pt x="91" y="143"/>
                      <a:pt x="93" y="119"/>
                    </a:cubicBezTo>
                    <a:cubicBezTo>
                      <a:pt x="96" y="84"/>
                      <a:pt x="95" y="49"/>
                      <a:pt x="95" y="14"/>
                    </a:cubicBezTo>
                    <a:cubicBezTo>
                      <a:pt x="95" y="13"/>
                      <a:pt x="95" y="13"/>
                      <a:pt x="94" y="12"/>
                    </a:cubicBezTo>
                    <a:cubicBezTo>
                      <a:pt x="98" y="15"/>
                      <a:pt x="101" y="19"/>
                      <a:pt x="104" y="23"/>
                    </a:cubicBezTo>
                    <a:cubicBezTo>
                      <a:pt x="105" y="24"/>
                      <a:pt x="106" y="24"/>
                      <a:pt x="106" y="24"/>
                    </a:cubicBezTo>
                    <a:cubicBezTo>
                      <a:pt x="109" y="59"/>
                      <a:pt x="110" y="96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60A7D36-0624-4BAB-A760-749AC48A1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4955" y="2315529"/>
                <a:ext cx="228346" cy="377533"/>
              </a:xfrm>
              <a:custGeom>
                <a:avLst/>
                <a:gdLst>
                  <a:gd name="T0" fmla="*/ 91 w 102"/>
                  <a:gd name="T1" fmla="*/ 108 h 182"/>
                  <a:gd name="T2" fmla="*/ 74 w 102"/>
                  <a:gd name="T3" fmla="*/ 84 h 182"/>
                  <a:gd name="T4" fmla="*/ 61 w 102"/>
                  <a:gd name="T5" fmla="*/ 72 h 182"/>
                  <a:gd name="T6" fmla="*/ 58 w 102"/>
                  <a:gd name="T7" fmla="*/ 41 h 182"/>
                  <a:gd name="T8" fmla="*/ 59 w 102"/>
                  <a:gd name="T9" fmla="*/ 40 h 182"/>
                  <a:gd name="T10" fmla="*/ 65 w 102"/>
                  <a:gd name="T11" fmla="*/ 43 h 182"/>
                  <a:gd name="T12" fmla="*/ 90 w 102"/>
                  <a:gd name="T13" fmla="*/ 22 h 182"/>
                  <a:gd name="T14" fmla="*/ 36 w 102"/>
                  <a:gd name="T15" fmla="*/ 8 h 182"/>
                  <a:gd name="T16" fmla="*/ 5 w 102"/>
                  <a:gd name="T17" fmla="*/ 40 h 182"/>
                  <a:gd name="T18" fmla="*/ 25 w 102"/>
                  <a:gd name="T19" fmla="*/ 93 h 182"/>
                  <a:gd name="T20" fmla="*/ 50 w 102"/>
                  <a:gd name="T21" fmla="*/ 121 h 182"/>
                  <a:gd name="T22" fmla="*/ 50 w 102"/>
                  <a:gd name="T23" fmla="*/ 138 h 182"/>
                  <a:gd name="T24" fmla="*/ 48 w 102"/>
                  <a:gd name="T25" fmla="*/ 136 h 182"/>
                  <a:gd name="T26" fmla="*/ 48 w 102"/>
                  <a:gd name="T27" fmla="*/ 129 h 182"/>
                  <a:gd name="T28" fmla="*/ 48 w 102"/>
                  <a:gd name="T29" fmla="*/ 128 h 182"/>
                  <a:gd name="T30" fmla="*/ 26 w 102"/>
                  <a:gd name="T31" fmla="*/ 112 h 182"/>
                  <a:gd name="T32" fmla="*/ 26 w 102"/>
                  <a:gd name="T33" fmla="*/ 112 h 182"/>
                  <a:gd name="T34" fmla="*/ 9 w 102"/>
                  <a:gd name="T35" fmla="*/ 120 h 182"/>
                  <a:gd name="T36" fmla="*/ 17 w 102"/>
                  <a:gd name="T37" fmla="*/ 155 h 182"/>
                  <a:gd name="T38" fmla="*/ 87 w 102"/>
                  <a:gd name="T39" fmla="*/ 159 h 182"/>
                  <a:gd name="T40" fmla="*/ 91 w 102"/>
                  <a:gd name="T41" fmla="*/ 108 h 182"/>
                  <a:gd name="T42" fmla="*/ 70 w 102"/>
                  <a:gd name="T43" fmla="*/ 10 h 182"/>
                  <a:gd name="T44" fmla="*/ 86 w 102"/>
                  <a:gd name="T45" fmla="*/ 26 h 182"/>
                  <a:gd name="T46" fmla="*/ 75 w 102"/>
                  <a:gd name="T47" fmla="*/ 42 h 182"/>
                  <a:gd name="T48" fmla="*/ 79 w 102"/>
                  <a:gd name="T49" fmla="*/ 34 h 182"/>
                  <a:gd name="T50" fmla="*/ 52 w 102"/>
                  <a:gd name="T51" fmla="*/ 8 h 182"/>
                  <a:gd name="T52" fmla="*/ 70 w 102"/>
                  <a:gd name="T53" fmla="*/ 10 h 182"/>
                  <a:gd name="T54" fmla="*/ 44 w 102"/>
                  <a:gd name="T55" fmla="*/ 130 h 182"/>
                  <a:gd name="T56" fmla="*/ 45 w 102"/>
                  <a:gd name="T57" fmla="*/ 130 h 182"/>
                  <a:gd name="T58" fmla="*/ 45 w 102"/>
                  <a:gd name="T59" fmla="*/ 137 h 182"/>
                  <a:gd name="T60" fmla="*/ 46 w 102"/>
                  <a:gd name="T61" fmla="*/ 140 h 182"/>
                  <a:gd name="T62" fmla="*/ 34 w 102"/>
                  <a:gd name="T63" fmla="*/ 124 h 182"/>
                  <a:gd name="T64" fmla="*/ 33 w 102"/>
                  <a:gd name="T65" fmla="*/ 119 h 182"/>
                  <a:gd name="T66" fmla="*/ 44 w 102"/>
                  <a:gd name="T67" fmla="*/ 130 h 182"/>
                  <a:gd name="T68" fmla="*/ 77 w 102"/>
                  <a:gd name="T69" fmla="*/ 162 h 182"/>
                  <a:gd name="T70" fmla="*/ 33 w 102"/>
                  <a:gd name="T71" fmla="*/ 165 h 182"/>
                  <a:gd name="T72" fmla="*/ 39 w 102"/>
                  <a:gd name="T73" fmla="*/ 166 h 182"/>
                  <a:gd name="T74" fmla="*/ 79 w 102"/>
                  <a:gd name="T75" fmla="*/ 134 h 182"/>
                  <a:gd name="T76" fmla="*/ 45 w 102"/>
                  <a:gd name="T77" fmla="*/ 74 h 182"/>
                  <a:gd name="T78" fmla="*/ 35 w 102"/>
                  <a:gd name="T79" fmla="*/ 39 h 182"/>
                  <a:gd name="T80" fmla="*/ 54 w 102"/>
                  <a:gd name="T81" fmla="*/ 38 h 182"/>
                  <a:gd name="T82" fmla="*/ 44 w 102"/>
                  <a:gd name="T83" fmla="*/ 54 h 182"/>
                  <a:gd name="T84" fmla="*/ 72 w 102"/>
                  <a:gd name="T85" fmla="*/ 89 h 182"/>
                  <a:gd name="T86" fmla="*/ 77 w 102"/>
                  <a:gd name="T87" fmla="*/ 16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2" h="182">
                    <a:moveTo>
                      <a:pt x="91" y="108"/>
                    </a:moveTo>
                    <a:cubicBezTo>
                      <a:pt x="87" y="99"/>
                      <a:pt x="81" y="91"/>
                      <a:pt x="74" y="84"/>
                    </a:cubicBezTo>
                    <a:cubicBezTo>
                      <a:pt x="70" y="80"/>
                      <a:pt x="65" y="76"/>
                      <a:pt x="61" y="72"/>
                    </a:cubicBezTo>
                    <a:cubicBezTo>
                      <a:pt x="56" y="68"/>
                      <a:pt x="35" y="44"/>
                      <a:pt x="58" y="41"/>
                    </a:cubicBezTo>
                    <a:cubicBezTo>
                      <a:pt x="58" y="41"/>
                      <a:pt x="59" y="41"/>
                      <a:pt x="59" y="40"/>
                    </a:cubicBezTo>
                    <a:cubicBezTo>
                      <a:pt x="61" y="42"/>
                      <a:pt x="63" y="43"/>
                      <a:pt x="65" y="43"/>
                    </a:cubicBezTo>
                    <a:cubicBezTo>
                      <a:pt x="79" y="51"/>
                      <a:pt x="95" y="38"/>
                      <a:pt x="90" y="22"/>
                    </a:cubicBezTo>
                    <a:cubicBezTo>
                      <a:pt x="83" y="1"/>
                      <a:pt x="54" y="0"/>
                      <a:pt x="36" y="8"/>
                    </a:cubicBezTo>
                    <a:cubicBezTo>
                      <a:pt x="21" y="11"/>
                      <a:pt x="8" y="24"/>
                      <a:pt x="5" y="40"/>
                    </a:cubicBezTo>
                    <a:cubicBezTo>
                      <a:pt x="0" y="60"/>
                      <a:pt x="12" y="79"/>
                      <a:pt x="25" y="93"/>
                    </a:cubicBezTo>
                    <a:cubicBezTo>
                      <a:pt x="34" y="102"/>
                      <a:pt x="45" y="110"/>
                      <a:pt x="50" y="121"/>
                    </a:cubicBezTo>
                    <a:cubicBezTo>
                      <a:pt x="52" y="126"/>
                      <a:pt x="54" y="134"/>
                      <a:pt x="50" y="138"/>
                    </a:cubicBezTo>
                    <a:cubicBezTo>
                      <a:pt x="49" y="137"/>
                      <a:pt x="49" y="136"/>
                      <a:pt x="48" y="136"/>
                    </a:cubicBezTo>
                    <a:cubicBezTo>
                      <a:pt x="48" y="134"/>
                      <a:pt x="48" y="131"/>
                      <a:pt x="48" y="129"/>
                    </a:cubicBezTo>
                    <a:cubicBezTo>
                      <a:pt x="49" y="129"/>
                      <a:pt x="48" y="128"/>
                      <a:pt x="48" y="128"/>
                    </a:cubicBezTo>
                    <a:cubicBezTo>
                      <a:pt x="42" y="120"/>
                      <a:pt x="35" y="115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0" y="110"/>
                      <a:pt x="12" y="112"/>
                      <a:pt x="9" y="120"/>
                    </a:cubicBezTo>
                    <a:cubicBezTo>
                      <a:pt x="5" y="133"/>
                      <a:pt x="9" y="146"/>
                      <a:pt x="17" y="155"/>
                    </a:cubicBezTo>
                    <a:cubicBezTo>
                      <a:pt x="30" y="179"/>
                      <a:pt x="69" y="182"/>
                      <a:pt x="87" y="159"/>
                    </a:cubicBezTo>
                    <a:cubicBezTo>
                      <a:pt x="98" y="144"/>
                      <a:pt x="98" y="124"/>
                      <a:pt x="91" y="108"/>
                    </a:cubicBezTo>
                    <a:close/>
                    <a:moveTo>
                      <a:pt x="70" y="10"/>
                    </a:moveTo>
                    <a:cubicBezTo>
                      <a:pt x="78" y="13"/>
                      <a:pt x="84" y="18"/>
                      <a:pt x="86" y="26"/>
                    </a:cubicBezTo>
                    <a:cubicBezTo>
                      <a:pt x="87" y="35"/>
                      <a:pt x="82" y="41"/>
                      <a:pt x="75" y="42"/>
                    </a:cubicBezTo>
                    <a:cubicBezTo>
                      <a:pt x="77" y="40"/>
                      <a:pt x="79" y="37"/>
                      <a:pt x="79" y="34"/>
                    </a:cubicBezTo>
                    <a:cubicBezTo>
                      <a:pt x="79" y="19"/>
                      <a:pt x="65" y="11"/>
                      <a:pt x="52" y="8"/>
                    </a:cubicBezTo>
                    <a:cubicBezTo>
                      <a:pt x="58" y="7"/>
                      <a:pt x="64" y="7"/>
                      <a:pt x="70" y="10"/>
                    </a:cubicBezTo>
                    <a:close/>
                    <a:moveTo>
                      <a:pt x="44" y="130"/>
                    </a:moveTo>
                    <a:cubicBezTo>
                      <a:pt x="44" y="130"/>
                      <a:pt x="45" y="130"/>
                      <a:pt x="45" y="130"/>
                    </a:cubicBezTo>
                    <a:cubicBezTo>
                      <a:pt x="44" y="132"/>
                      <a:pt x="44" y="135"/>
                      <a:pt x="45" y="137"/>
                    </a:cubicBezTo>
                    <a:cubicBezTo>
                      <a:pt x="45" y="138"/>
                      <a:pt x="45" y="139"/>
                      <a:pt x="46" y="140"/>
                    </a:cubicBezTo>
                    <a:cubicBezTo>
                      <a:pt x="37" y="142"/>
                      <a:pt x="34" y="130"/>
                      <a:pt x="34" y="124"/>
                    </a:cubicBezTo>
                    <a:cubicBezTo>
                      <a:pt x="34" y="122"/>
                      <a:pt x="34" y="120"/>
                      <a:pt x="33" y="119"/>
                    </a:cubicBezTo>
                    <a:cubicBezTo>
                      <a:pt x="37" y="122"/>
                      <a:pt x="41" y="126"/>
                      <a:pt x="44" y="130"/>
                    </a:cubicBezTo>
                    <a:close/>
                    <a:moveTo>
                      <a:pt x="77" y="162"/>
                    </a:moveTo>
                    <a:cubicBezTo>
                      <a:pt x="63" y="175"/>
                      <a:pt x="46" y="173"/>
                      <a:pt x="33" y="165"/>
                    </a:cubicBezTo>
                    <a:cubicBezTo>
                      <a:pt x="35" y="165"/>
                      <a:pt x="37" y="166"/>
                      <a:pt x="39" y="166"/>
                    </a:cubicBezTo>
                    <a:cubicBezTo>
                      <a:pt x="59" y="170"/>
                      <a:pt x="78" y="155"/>
                      <a:pt x="79" y="134"/>
                    </a:cubicBezTo>
                    <a:cubicBezTo>
                      <a:pt x="81" y="108"/>
                      <a:pt x="61" y="91"/>
                      <a:pt x="45" y="74"/>
                    </a:cubicBezTo>
                    <a:cubicBezTo>
                      <a:pt x="37" y="66"/>
                      <a:pt x="24" y="50"/>
                      <a:pt x="35" y="39"/>
                    </a:cubicBezTo>
                    <a:cubicBezTo>
                      <a:pt x="42" y="32"/>
                      <a:pt x="48" y="34"/>
                      <a:pt x="54" y="38"/>
                    </a:cubicBezTo>
                    <a:cubicBezTo>
                      <a:pt x="47" y="40"/>
                      <a:pt x="43" y="45"/>
                      <a:pt x="44" y="54"/>
                    </a:cubicBezTo>
                    <a:cubicBezTo>
                      <a:pt x="46" y="69"/>
                      <a:pt x="63" y="79"/>
                      <a:pt x="72" y="89"/>
                    </a:cubicBezTo>
                    <a:cubicBezTo>
                      <a:pt x="91" y="108"/>
                      <a:pt x="102" y="142"/>
                      <a:pt x="7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4D823DE-3C76-4793-9871-30EB5B5FE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524" y="2332274"/>
                <a:ext cx="108083" cy="360788"/>
              </a:xfrm>
              <a:custGeom>
                <a:avLst/>
                <a:gdLst>
                  <a:gd name="T0" fmla="*/ 46 w 48"/>
                  <a:gd name="T1" fmla="*/ 91 h 174"/>
                  <a:gd name="T2" fmla="*/ 43 w 48"/>
                  <a:gd name="T3" fmla="*/ 19 h 174"/>
                  <a:gd name="T4" fmla="*/ 41 w 48"/>
                  <a:gd name="T5" fmla="*/ 17 h 174"/>
                  <a:gd name="T6" fmla="*/ 30 w 48"/>
                  <a:gd name="T7" fmla="*/ 7 h 174"/>
                  <a:gd name="T8" fmla="*/ 22 w 48"/>
                  <a:gd name="T9" fmla="*/ 3 h 174"/>
                  <a:gd name="T10" fmla="*/ 5 w 48"/>
                  <a:gd name="T11" fmla="*/ 11 h 174"/>
                  <a:gd name="T12" fmla="*/ 3 w 48"/>
                  <a:gd name="T13" fmla="*/ 80 h 174"/>
                  <a:gd name="T14" fmla="*/ 7 w 48"/>
                  <a:gd name="T15" fmla="*/ 149 h 174"/>
                  <a:gd name="T16" fmla="*/ 7 w 48"/>
                  <a:gd name="T17" fmla="*/ 150 h 174"/>
                  <a:gd name="T18" fmla="*/ 7 w 48"/>
                  <a:gd name="T19" fmla="*/ 151 h 174"/>
                  <a:gd name="T20" fmla="*/ 8 w 48"/>
                  <a:gd name="T21" fmla="*/ 152 h 174"/>
                  <a:gd name="T22" fmla="*/ 45 w 48"/>
                  <a:gd name="T23" fmla="*/ 151 h 174"/>
                  <a:gd name="T24" fmla="*/ 46 w 48"/>
                  <a:gd name="T25" fmla="*/ 91 h 174"/>
                  <a:gd name="T26" fmla="*/ 41 w 48"/>
                  <a:gd name="T27" fmla="*/ 155 h 174"/>
                  <a:gd name="T28" fmla="*/ 17 w 48"/>
                  <a:gd name="T29" fmla="*/ 159 h 174"/>
                  <a:gd name="T30" fmla="*/ 32 w 48"/>
                  <a:gd name="T31" fmla="*/ 150 h 174"/>
                  <a:gd name="T32" fmla="*/ 31 w 48"/>
                  <a:gd name="T33" fmla="*/ 83 h 174"/>
                  <a:gd name="T34" fmla="*/ 30 w 48"/>
                  <a:gd name="T35" fmla="*/ 15 h 174"/>
                  <a:gd name="T36" fmla="*/ 29 w 48"/>
                  <a:gd name="T37" fmla="*/ 10 h 174"/>
                  <a:gd name="T38" fmla="*/ 40 w 48"/>
                  <a:gd name="T39" fmla="*/ 21 h 174"/>
                  <a:gd name="T40" fmla="*/ 42 w 48"/>
                  <a:gd name="T41" fmla="*/ 98 h 174"/>
                  <a:gd name="T42" fmla="*/ 42 w 48"/>
                  <a:gd name="T43" fmla="*/ 134 h 174"/>
                  <a:gd name="T44" fmla="*/ 41 w 48"/>
                  <a:gd name="T45" fmla="*/ 1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74">
                    <a:moveTo>
                      <a:pt x="46" y="91"/>
                    </a:moveTo>
                    <a:cubicBezTo>
                      <a:pt x="46" y="67"/>
                      <a:pt x="45" y="43"/>
                      <a:pt x="43" y="19"/>
                    </a:cubicBezTo>
                    <a:cubicBezTo>
                      <a:pt x="43" y="18"/>
                      <a:pt x="42" y="17"/>
                      <a:pt x="41" y="17"/>
                    </a:cubicBezTo>
                    <a:cubicBezTo>
                      <a:pt x="39" y="13"/>
                      <a:pt x="34" y="9"/>
                      <a:pt x="30" y="7"/>
                    </a:cubicBezTo>
                    <a:cubicBezTo>
                      <a:pt x="28" y="5"/>
                      <a:pt x="25" y="4"/>
                      <a:pt x="22" y="3"/>
                    </a:cubicBezTo>
                    <a:cubicBezTo>
                      <a:pt x="15" y="0"/>
                      <a:pt x="6" y="2"/>
                      <a:pt x="5" y="11"/>
                    </a:cubicBezTo>
                    <a:cubicBezTo>
                      <a:pt x="0" y="34"/>
                      <a:pt x="2" y="57"/>
                      <a:pt x="3" y="80"/>
                    </a:cubicBezTo>
                    <a:cubicBezTo>
                      <a:pt x="4" y="103"/>
                      <a:pt x="4" y="127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1"/>
                      <a:pt x="7" y="15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5" y="171"/>
                      <a:pt x="42" y="174"/>
                      <a:pt x="45" y="151"/>
                    </a:cubicBezTo>
                    <a:cubicBezTo>
                      <a:pt x="48" y="132"/>
                      <a:pt x="46" y="111"/>
                      <a:pt x="46" y="91"/>
                    </a:cubicBezTo>
                    <a:close/>
                    <a:moveTo>
                      <a:pt x="41" y="155"/>
                    </a:moveTo>
                    <a:cubicBezTo>
                      <a:pt x="35" y="168"/>
                      <a:pt x="25" y="165"/>
                      <a:pt x="17" y="159"/>
                    </a:cubicBezTo>
                    <a:cubicBezTo>
                      <a:pt x="23" y="160"/>
                      <a:pt x="31" y="157"/>
                      <a:pt x="32" y="150"/>
                    </a:cubicBezTo>
                    <a:cubicBezTo>
                      <a:pt x="35" y="128"/>
                      <a:pt x="32" y="105"/>
                      <a:pt x="31" y="83"/>
                    </a:cubicBezTo>
                    <a:cubicBezTo>
                      <a:pt x="29" y="60"/>
                      <a:pt x="30" y="38"/>
                      <a:pt x="30" y="15"/>
                    </a:cubicBezTo>
                    <a:cubicBezTo>
                      <a:pt x="30" y="13"/>
                      <a:pt x="30" y="12"/>
                      <a:pt x="29" y="10"/>
                    </a:cubicBezTo>
                    <a:cubicBezTo>
                      <a:pt x="34" y="13"/>
                      <a:pt x="36" y="17"/>
                      <a:pt x="40" y="21"/>
                    </a:cubicBezTo>
                    <a:cubicBezTo>
                      <a:pt x="41" y="47"/>
                      <a:pt x="42" y="72"/>
                      <a:pt x="42" y="98"/>
                    </a:cubicBezTo>
                    <a:cubicBezTo>
                      <a:pt x="42" y="110"/>
                      <a:pt x="42" y="122"/>
                      <a:pt x="42" y="134"/>
                    </a:cubicBezTo>
                    <a:cubicBezTo>
                      <a:pt x="42" y="140"/>
                      <a:pt x="43" y="149"/>
                      <a:pt x="41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F9E837A-CBB8-4D09-A323-5644F81D4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741" y="2327707"/>
                <a:ext cx="237480" cy="360788"/>
              </a:xfrm>
              <a:custGeom>
                <a:avLst/>
                <a:gdLst>
                  <a:gd name="T0" fmla="*/ 98 w 106"/>
                  <a:gd name="T1" fmla="*/ 115 h 174"/>
                  <a:gd name="T2" fmla="*/ 95 w 106"/>
                  <a:gd name="T3" fmla="*/ 30 h 174"/>
                  <a:gd name="T4" fmla="*/ 73 w 106"/>
                  <a:gd name="T5" fmla="*/ 4 h 174"/>
                  <a:gd name="T6" fmla="*/ 54 w 106"/>
                  <a:gd name="T7" fmla="*/ 16 h 174"/>
                  <a:gd name="T8" fmla="*/ 55 w 106"/>
                  <a:gd name="T9" fmla="*/ 37 h 174"/>
                  <a:gd name="T10" fmla="*/ 54 w 106"/>
                  <a:gd name="T11" fmla="*/ 37 h 174"/>
                  <a:gd name="T12" fmla="*/ 50 w 106"/>
                  <a:gd name="T13" fmla="*/ 28 h 174"/>
                  <a:gd name="T14" fmla="*/ 49 w 106"/>
                  <a:gd name="T15" fmla="*/ 27 h 174"/>
                  <a:gd name="T16" fmla="*/ 35 w 106"/>
                  <a:gd name="T17" fmla="*/ 12 h 174"/>
                  <a:gd name="T18" fmla="*/ 19 w 106"/>
                  <a:gd name="T19" fmla="*/ 4 h 174"/>
                  <a:gd name="T20" fmla="*/ 18 w 106"/>
                  <a:gd name="T21" fmla="*/ 4 h 174"/>
                  <a:gd name="T22" fmla="*/ 3 w 106"/>
                  <a:gd name="T23" fmla="*/ 17 h 174"/>
                  <a:gd name="T24" fmla="*/ 2 w 106"/>
                  <a:gd name="T25" fmla="*/ 86 h 174"/>
                  <a:gd name="T26" fmla="*/ 4 w 106"/>
                  <a:gd name="T27" fmla="*/ 152 h 174"/>
                  <a:gd name="T28" fmla="*/ 5 w 106"/>
                  <a:gd name="T29" fmla="*/ 154 h 174"/>
                  <a:gd name="T30" fmla="*/ 35 w 106"/>
                  <a:gd name="T31" fmla="*/ 168 h 174"/>
                  <a:gd name="T32" fmla="*/ 44 w 106"/>
                  <a:gd name="T33" fmla="*/ 152 h 174"/>
                  <a:gd name="T34" fmla="*/ 45 w 106"/>
                  <a:gd name="T35" fmla="*/ 121 h 174"/>
                  <a:gd name="T36" fmla="*/ 58 w 106"/>
                  <a:gd name="T37" fmla="*/ 152 h 174"/>
                  <a:gd name="T38" fmla="*/ 62 w 106"/>
                  <a:gd name="T39" fmla="*/ 158 h 174"/>
                  <a:gd name="T40" fmla="*/ 87 w 106"/>
                  <a:gd name="T41" fmla="*/ 169 h 174"/>
                  <a:gd name="T42" fmla="*/ 98 w 106"/>
                  <a:gd name="T43" fmla="*/ 115 h 174"/>
                  <a:gd name="T44" fmla="*/ 40 w 106"/>
                  <a:gd name="T45" fmla="*/ 144 h 174"/>
                  <a:gd name="T46" fmla="*/ 26 w 106"/>
                  <a:gd name="T47" fmla="*/ 165 h 174"/>
                  <a:gd name="T48" fmla="*/ 13 w 106"/>
                  <a:gd name="T49" fmla="*/ 161 h 174"/>
                  <a:gd name="T50" fmla="*/ 28 w 106"/>
                  <a:gd name="T51" fmla="*/ 152 h 174"/>
                  <a:gd name="T52" fmla="*/ 30 w 106"/>
                  <a:gd name="T53" fmla="*/ 86 h 174"/>
                  <a:gd name="T54" fmla="*/ 30 w 106"/>
                  <a:gd name="T55" fmla="*/ 85 h 174"/>
                  <a:gd name="T56" fmla="*/ 40 w 106"/>
                  <a:gd name="T57" fmla="*/ 110 h 174"/>
                  <a:gd name="T58" fmla="*/ 40 w 106"/>
                  <a:gd name="T59" fmla="*/ 144 h 174"/>
                  <a:gd name="T60" fmla="*/ 29 w 106"/>
                  <a:gd name="T61" fmla="*/ 13 h 174"/>
                  <a:gd name="T62" fmla="*/ 29 w 106"/>
                  <a:gd name="T63" fmla="*/ 12 h 174"/>
                  <a:gd name="T64" fmla="*/ 33 w 106"/>
                  <a:gd name="T65" fmla="*/ 15 h 174"/>
                  <a:gd name="T66" fmla="*/ 46 w 106"/>
                  <a:gd name="T67" fmla="*/ 30 h 174"/>
                  <a:gd name="T68" fmla="*/ 47 w 106"/>
                  <a:gd name="T69" fmla="*/ 31 h 174"/>
                  <a:gd name="T70" fmla="*/ 50 w 106"/>
                  <a:gd name="T71" fmla="*/ 41 h 174"/>
                  <a:gd name="T72" fmla="*/ 55 w 106"/>
                  <a:gd name="T73" fmla="*/ 51 h 174"/>
                  <a:gd name="T74" fmla="*/ 56 w 106"/>
                  <a:gd name="T75" fmla="*/ 78 h 174"/>
                  <a:gd name="T76" fmla="*/ 29 w 106"/>
                  <a:gd name="T77" fmla="*/ 13 h 174"/>
                  <a:gd name="T78" fmla="*/ 95 w 106"/>
                  <a:gd name="T79" fmla="*/ 146 h 174"/>
                  <a:gd name="T80" fmla="*/ 67 w 106"/>
                  <a:gd name="T81" fmla="*/ 161 h 174"/>
                  <a:gd name="T82" fmla="*/ 85 w 106"/>
                  <a:gd name="T83" fmla="*/ 149 h 174"/>
                  <a:gd name="T84" fmla="*/ 81 w 106"/>
                  <a:gd name="T85" fmla="*/ 16 h 174"/>
                  <a:gd name="T86" fmla="*/ 79 w 106"/>
                  <a:gd name="T87" fmla="*/ 10 h 174"/>
                  <a:gd name="T88" fmla="*/ 93 w 106"/>
                  <a:gd name="T89" fmla="*/ 91 h 174"/>
                  <a:gd name="T90" fmla="*/ 95 w 106"/>
                  <a:gd name="T91" fmla="*/ 130 h 174"/>
                  <a:gd name="T92" fmla="*/ 95 w 106"/>
                  <a:gd name="T93" fmla="*/ 1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174">
                    <a:moveTo>
                      <a:pt x="98" y="115"/>
                    </a:moveTo>
                    <a:cubicBezTo>
                      <a:pt x="97" y="87"/>
                      <a:pt x="99" y="58"/>
                      <a:pt x="95" y="30"/>
                    </a:cubicBezTo>
                    <a:cubicBezTo>
                      <a:pt x="93" y="17"/>
                      <a:pt x="86" y="4"/>
                      <a:pt x="73" y="4"/>
                    </a:cubicBezTo>
                    <a:cubicBezTo>
                      <a:pt x="65" y="0"/>
                      <a:pt x="53" y="4"/>
                      <a:pt x="54" y="16"/>
                    </a:cubicBezTo>
                    <a:cubicBezTo>
                      <a:pt x="54" y="23"/>
                      <a:pt x="54" y="30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4"/>
                      <a:pt x="51" y="31"/>
                      <a:pt x="50" y="28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5" y="21"/>
                      <a:pt x="41" y="16"/>
                      <a:pt x="35" y="12"/>
                    </a:cubicBezTo>
                    <a:cubicBezTo>
                      <a:pt x="31" y="8"/>
                      <a:pt x="25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1" y="2"/>
                      <a:pt x="3" y="6"/>
                      <a:pt x="3" y="1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108"/>
                      <a:pt x="0" y="131"/>
                      <a:pt x="4" y="152"/>
                    </a:cubicBezTo>
                    <a:cubicBezTo>
                      <a:pt x="4" y="153"/>
                      <a:pt x="4" y="153"/>
                      <a:pt x="5" y="154"/>
                    </a:cubicBezTo>
                    <a:cubicBezTo>
                      <a:pt x="5" y="166"/>
                      <a:pt x="25" y="173"/>
                      <a:pt x="35" y="168"/>
                    </a:cubicBezTo>
                    <a:cubicBezTo>
                      <a:pt x="41" y="165"/>
                      <a:pt x="43" y="159"/>
                      <a:pt x="44" y="152"/>
                    </a:cubicBezTo>
                    <a:cubicBezTo>
                      <a:pt x="45" y="142"/>
                      <a:pt x="45" y="131"/>
                      <a:pt x="45" y="121"/>
                    </a:cubicBezTo>
                    <a:cubicBezTo>
                      <a:pt x="49" y="131"/>
                      <a:pt x="53" y="142"/>
                      <a:pt x="58" y="152"/>
                    </a:cubicBezTo>
                    <a:cubicBezTo>
                      <a:pt x="59" y="155"/>
                      <a:pt x="60" y="156"/>
                      <a:pt x="62" y="158"/>
                    </a:cubicBezTo>
                    <a:cubicBezTo>
                      <a:pt x="65" y="168"/>
                      <a:pt x="76" y="174"/>
                      <a:pt x="87" y="169"/>
                    </a:cubicBezTo>
                    <a:cubicBezTo>
                      <a:pt x="106" y="161"/>
                      <a:pt x="99" y="131"/>
                      <a:pt x="98" y="115"/>
                    </a:cubicBezTo>
                    <a:close/>
                    <a:moveTo>
                      <a:pt x="40" y="144"/>
                    </a:moveTo>
                    <a:cubicBezTo>
                      <a:pt x="40" y="154"/>
                      <a:pt x="39" y="165"/>
                      <a:pt x="26" y="165"/>
                    </a:cubicBezTo>
                    <a:cubicBezTo>
                      <a:pt x="23" y="166"/>
                      <a:pt x="17" y="164"/>
                      <a:pt x="13" y="161"/>
                    </a:cubicBezTo>
                    <a:cubicBezTo>
                      <a:pt x="19" y="162"/>
                      <a:pt x="26" y="159"/>
                      <a:pt x="28" y="152"/>
                    </a:cubicBezTo>
                    <a:cubicBezTo>
                      <a:pt x="32" y="131"/>
                      <a:pt x="30" y="108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3" y="93"/>
                      <a:pt x="37" y="102"/>
                      <a:pt x="40" y="110"/>
                    </a:cubicBezTo>
                    <a:cubicBezTo>
                      <a:pt x="40" y="121"/>
                      <a:pt x="40" y="133"/>
                      <a:pt x="40" y="14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29" y="12"/>
                      <a:pt x="29" y="12"/>
                    </a:cubicBezTo>
                    <a:cubicBezTo>
                      <a:pt x="30" y="13"/>
                      <a:pt x="32" y="14"/>
                      <a:pt x="33" y="15"/>
                    </a:cubicBezTo>
                    <a:cubicBezTo>
                      <a:pt x="39" y="19"/>
                      <a:pt x="43" y="25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8" y="34"/>
                      <a:pt x="49" y="38"/>
                      <a:pt x="50" y="41"/>
                    </a:cubicBezTo>
                    <a:cubicBezTo>
                      <a:pt x="52" y="44"/>
                      <a:pt x="53" y="48"/>
                      <a:pt x="55" y="51"/>
                    </a:cubicBezTo>
                    <a:cubicBezTo>
                      <a:pt x="56" y="60"/>
                      <a:pt x="56" y="69"/>
                      <a:pt x="56" y="78"/>
                    </a:cubicBezTo>
                    <a:cubicBezTo>
                      <a:pt x="47" y="56"/>
                      <a:pt x="38" y="35"/>
                      <a:pt x="29" y="13"/>
                    </a:cubicBezTo>
                    <a:close/>
                    <a:moveTo>
                      <a:pt x="95" y="146"/>
                    </a:moveTo>
                    <a:cubicBezTo>
                      <a:pt x="95" y="162"/>
                      <a:pt x="78" y="170"/>
                      <a:pt x="67" y="161"/>
                    </a:cubicBezTo>
                    <a:cubicBezTo>
                      <a:pt x="75" y="164"/>
                      <a:pt x="85" y="160"/>
                      <a:pt x="85" y="149"/>
                    </a:cubicBezTo>
                    <a:cubicBezTo>
                      <a:pt x="85" y="104"/>
                      <a:pt x="83" y="60"/>
                      <a:pt x="81" y="16"/>
                    </a:cubicBezTo>
                    <a:cubicBezTo>
                      <a:pt x="81" y="13"/>
                      <a:pt x="80" y="11"/>
                      <a:pt x="79" y="10"/>
                    </a:cubicBezTo>
                    <a:cubicBezTo>
                      <a:pt x="98" y="20"/>
                      <a:pt x="93" y="74"/>
                      <a:pt x="93" y="91"/>
                    </a:cubicBezTo>
                    <a:cubicBezTo>
                      <a:pt x="94" y="104"/>
                      <a:pt x="94" y="117"/>
                      <a:pt x="95" y="130"/>
                    </a:cubicBezTo>
                    <a:cubicBezTo>
                      <a:pt x="95" y="135"/>
                      <a:pt x="96" y="141"/>
                      <a:pt x="95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1F26322-FFFA-4735-A646-FB6B8506C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0177" y="2326185"/>
                <a:ext cx="193333" cy="372966"/>
              </a:xfrm>
              <a:custGeom>
                <a:avLst/>
                <a:gdLst>
                  <a:gd name="T0" fmla="*/ 55 w 86"/>
                  <a:gd name="T1" fmla="*/ 143 h 180"/>
                  <a:gd name="T2" fmla="*/ 55 w 86"/>
                  <a:gd name="T3" fmla="*/ 143 h 180"/>
                  <a:gd name="T4" fmla="*/ 49 w 86"/>
                  <a:gd name="T5" fmla="*/ 142 h 180"/>
                  <a:gd name="T6" fmla="*/ 49 w 86"/>
                  <a:gd name="T7" fmla="*/ 134 h 180"/>
                  <a:gd name="T8" fmla="*/ 49 w 86"/>
                  <a:gd name="T9" fmla="*/ 126 h 180"/>
                  <a:gd name="T10" fmla="*/ 71 w 86"/>
                  <a:gd name="T11" fmla="*/ 105 h 180"/>
                  <a:gd name="T12" fmla="*/ 53 w 86"/>
                  <a:gd name="T13" fmla="*/ 89 h 180"/>
                  <a:gd name="T14" fmla="*/ 50 w 86"/>
                  <a:gd name="T15" fmla="*/ 88 h 180"/>
                  <a:gd name="T16" fmla="*/ 45 w 86"/>
                  <a:gd name="T17" fmla="*/ 88 h 180"/>
                  <a:gd name="T18" fmla="*/ 47 w 86"/>
                  <a:gd name="T19" fmla="*/ 66 h 180"/>
                  <a:gd name="T20" fmla="*/ 46 w 86"/>
                  <a:gd name="T21" fmla="*/ 39 h 180"/>
                  <a:gd name="T22" fmla="*/ 75 w 86"/>
                  <a:gd name="T23" fmla="*/ 23 h 180"/>
                  <a:gd name="T24" fmla="*/ 57 w 86"/>
                  <a:gd name="T25" fmla="*/ 3 h 180"/>
                  <a:gd name="T26" fmla="*/ 29 w 86"/>
                  <a:gd name="T27" fmla="*/ 2 h 180"/>
                  <a:gd name="T28" fmla="*/ 5 w 86"/>
                  <a:gd name="T29" fmla="*/ 16 h 180"/>
                  <a:gd name="T30" fmla="*/ 3 w 86"/>
                  <a:gd name="T31" fmla="*/ 22 h 180"/>
                  <a:gd name="T32" fmla="*/ 7 w 86"/>
                  <a:gd name="T33" fmla="*/ 145 h 180"/>
                  <a:gd name="T34" fmla="*/ 7 w 86"/>
                  <a:gd name="T35" fmla="*/ 148 h 180"/>
                  <a:gd name="T36" fmla="*/ 8 w 86"/>
                  <a:gd name="T37" fmla="*/ 157 h 180"/>
                  <a:gd name="T38" fmla="*/ 10 w 86"/>
                  <a:gd name="T39" fmla="*/ 161 h 180"/>
                  <a:gd name="T40" fmla="*/ 24 w 86"/>
                  <a:gd name="T41" fmla="*/ 178 h 180"/>
                  <a:gd name="T42" fmla="*/ 39 w 86"/>
                  <a:gd name="T43" fmla="*/ 179 h 180"/>
                  <a:gd name="T44" fmla="*/ 64 w 86"/>
                  <a:gd name="T45" fmla="*/ 178 h 180"/>
                  <a:gd name="T46" fmla="*/ 55 w 86"/>
                  <a:gd name="T47" fmla="*/ 143 h 180"/>
                  <a:gd name="T48" fmla="*/ 50 w 86"/>
                  <a:gd name="T49" fmla="*/ 113 h 180"/>
                  <a:gd name="T50" fmla="*/ 62 w 86"/>
                  <a:gd name="T51" fmla="*/ 100 h 180"/>
                  <a:gd name="T52" fmla="*/ 61 w 86"/>
                  <a:gd name="T53" fmla="*/ 95 h 180"/>
                  <a:gd name="T54" fmla="*/ 66 w 86"/>
                  <a:gd name="T55" fmla="*/ 108 h 180"/>
                  <a:gd name="T56" fmla="*/ 46 w 86"/>
                  <a:gd name="T57" fmla="*/ 123 h 180"/>
                  <a:gd name="T58" fmla="*/ 45 w 86"/>
                  <a:gd name="T59" fmla="*/ 126 h 180"/>
                  <a:gd name="T60" fmla="*/ 46 w 86"/>
                  <a:gd name="T61" fmla="*/ 142 h 180"/>
                  <a:gd name="T62" fmla="*/ 35 w 86"/>
                  <a:gd name="T63" fmla="*/ 142 h 180"/>
                  <a:gd name="T64" fmla="*/ 34 w 86"/>
                  <a:gd name="T65" fmla="*/ 142 h 180"/>
                  <a:gd name="T66" fmla="*/ 33 w 86"/>
                  <a:gd name="T67" fmla="*/ 127 h 180"/>
                  <a:gd name="T68" fmla="*/ 33 w 86"/>
                  <a:gd name="T69" fmla="*/ 110 h 180"/>
                  <a:gd name="T70" fmla="*/ 50 w 86"/>
                  <a:gd name="T71" fmla="*/ 113 h 180"/>
                  <a:gd name="T72" fmla="*/ 41 w 86"/>
                  <a:gd name="T73" fmla="*/ 26 h 180"/>
                  <a:gd name="T74" fmla="*/ 64 w 86"/>
                  <a:gd name="T75" fmla="*/ 22 h 180"/>
                  <a:gd name="T76" fmla="*/ 66 w 86"/>
                  <a:gd name="T77" fmla="*/ 10 h 180"/>
                  <a:gd name="T78" fmla="*/ 70 w 86"/>
                  <a:gd name="T79" fmla="*/ 25 h 180"/>
                  <a:gd name="T80" fmla="*/ 45 w 86"/>
                  <a:gd name="T81" fmla="*/ 37 h 180"/>
                  <a:gd name="T82" fmla="*/ 44 w 86"/>
                  <a:gd name="T83" fmla="*/ 37 h 180"/>
                  <a:gd name="T84" fmla="*/ 43 w 86"/>
                  <a:gd name="T85" fmla="*/ 39 h 180"/>
                  <a:gd name="T86" fmla="*/ 43 w 86"/>
                  <a:gd name="T87" fmla="*/ 66 h 180"/>
                  <a:gd name="T88" fmla="*/ 43 w 86"/>
                  <a:gd name="T89" fmla="*/ 88 h 180"/>
                  <a:gd name="T90" fmla="*/ 32 w 86"/>
                  <a:gd name="T91" fmla="*/ 89 h 180"/>
                  <a:gd name="T92" fmla="*/ 30 w 86"/>
                  <a:gd name="T93" fmla="*/ 26 h 180"/>
                  <a:gd name="T94" fmla="*/ 41 w 86"/>
                  <a:gd name="T95" fmla="*/ 26 h 180"/>
                  <a:gd name="T96" fmla="*/ 62 w 86"/>
                  <a:gd name="T97" fmla="*/ 174 h 180"/>
                  <a:gd name="T98" fmla="*/ 41 w 86"/>
                  <a:gd name="T99" fmla="*/ 175 h 180"/>
                  <a:gd name="T100" fmla="*/ 21 w 86"/>
                  <a:gd name="T101" fmla="*/ 171 h 180"/>
                  <a:gd name="T102" fmla="*/ 15 w 86"/>
                  <a:gd name="T103" fmla="*/ 165 h 180"/>
                  <a:gd name="T104" fmla="*/ 35 w 86"/>
                  <a:gd name="T105" fmla="*/ 167 h 180"/>
                  <a:gd name="T106" fmla="*/ 62 w 86"/>
                  <a:gd name="T107" fmla="*/ 165 h 180"/>
                  <a:gd name="T108" fmla="*/ 66 w 86"/>
                  <a:gd name="T109" fmla="*/ 151 h 180"/>
                  <a:gd name="T110" fmla="*/ 62 w 86"/>
                  <a:gd name="T111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180">
                    <a:moveTo>
                      <a:pt x="55" y="143"/>
                    </a:moveTo>
                    <a:cubicBezTo>
                      <a:pt x="55" y="143"/>
                      <a:pt x="55" y="143"/>
                      <a:pt x="55" y="143"/>
                    </a:cubicBezTo>
                    <a:cubicBezTo>
                      <a:pt x="53" y="143"/>
                      <a:pt x="51" y="143"/>
                      <a:pt x="49" y="142"/>
                    </a:cubicBezTo>
                    <a:cubicBezTo>
                      <a:pt x="49" y="140"/>
                      <a:pt x="49" y="137"/>
                      <a:pt x="49" y="134"/>
                    </a:cubicBezTo>
                    <a:cubicBezTo>
                      <a:pt x="49" y="131"/>
                      <a:pt x="49" y="129"/>
                      <a:pt x="49" y="126"/>
                    </a:cubicBezTo>
                    <a:cubicBezTo>
                      <a:pt x="60" y="126"/>
                      <a:pt x="71" y="118"/>
                      <a:pt x="71" y="105"/>
                    </a:cubicBezTo>
                    <a:cubicBezTo>
                      <a:pt x="70" y="97"/>
                      <a:pt x="62" y="87"/>
                      <a:pt x="53" y="89"/>
                    </a:cubicBezTo>
                    <a:cubicBezTo>
                      <a:pt x="52" y="88"/>
                      <a:pt x="51" y="88"/>
                      <a:pt x="50" y="88"/>
                    </a:cubicBezTo>
                    <a:cubicBezTo>
                      <a:pt x="48" y="88"/>
                      <a:pt x="46" y="88"/>
                      <a:pt x="45" y="88"/>
                    </a:cubicBezTo>
                    <a:cubicBezTo>
                      <a:pt x="47" y="81"/>
                      <a:pt x="46" y="73"/>
                      <a:pt x="47" y="66"/>
                    </a:cubicBezTo>
                    <a:cubicBezTo>
                      <a:pt x="47" y="57"/>
                      <a:pt x="47" y="48"/>
                      <a:pt x="46" y="39"/>
                    </a:cubicBezTo>
                    <a:cubicBezTo>
                      <a:pt x="58" y="45"/>
                      <a:pt x="73" y="36"/>
                      <a:pt x="75" y="23"/>
                    </a:cubicBezTo>
                    <a:cubicBezTo>
                      <a:pt x="76" y="13"/>
                      <a:pt x="67" y="1"/>
                      <a:pt x="57" y="3"/>
                    </a:cubicBezTo>
                    <a:cubicBezTo>
                      <a:pt x="48" y="0"/>
                      <a:pt x="37" y="2"/>
                      <a:pt x="29" y="2"/>
                    </a:cubicBezTo>
                    <a:cubicBezTo>
                      <a:pt x="21" y="1"/>
                      <a:pt x="0" y="1"/>
                      <a:pt x="5" y="16"/>
                    </a:cubicBezTo>
                    <a:cubicBezTo>
                      <a:pt x="4" y="17"/>
                      <a:pt x="3" y="19"/>
                      <a:pt x="3" y="22"/>
                    </a:cubicBezTo>
                    <a:cubicBezTo>
                      <a:pt x="4" y="63"/>
                      <a:pt x="5" y="104"/>
                      <a:pt x="7" y="145"/>
                    </a:cubicBezTo>
                    <a:cubicBezTo>
                      <a:pt x="7" y="146"/>
                      <a:pt x="7" y="147"/>
                      <a:pt x="7" y="148"/>
                    </a:cubicBezTo>
                    <a:cubicBezTo>
                      <a:pt x="6" y="151"/>
                      <a:pt x="7" y="154"/>
                      <a:pt x="8" y="157"/>
                    </a:cubicBezTo>
                    <a:cubicBezTo>
                      <a:pt x="8" y="158"/>
                      <a:pt x="9" y="160"/>
                      <a:pt x="10" y="161"/>
                    </a:cubicBezTo>
                    <a:cubicBezTo>
                      <a:pt x="13" y="168"/>
                      <a:pt x="17" y="175"/>
                      <a:pt x="24" y="178"/>
                    </a:cubicBezTo>
                    <a:cubicBezTo>
                      <a:pt x="28" y="180"/>
                      <a:pt x="34" y="179"/>
                      <a:pt x="39" y="179"/>
                    </a:cubicBezTo>
                    <a:cubicBezTo>
                      <a:pt x="47" y="179"/>
                      <a:pt x="56" y="180"/>
                      <a:pt x="64" y="178"/>
                    </a:cubicBezTo>
                    <a:cubicBezTo>
                      <a:pt x="86" y="170"/>
                      <a:pt x="73" y="144"/>
                      <a:pt x="55" y="143"/>
                    </a:cubicBezTo>
                    <a:close/>
                    <a:moveTo>
                      <a:pt x="50" y="113"/>
                    </a:moveTo>
                    <a:cubicBezTo>
                      <a:pt x="57" y="113"/>
                      <a:pt x="62" y="107"/>
                      <a:pt x="62" y="100"/>
                    </a:cubicBezTo>
                    <a:cubicBezTo>
                      <a:pt x="62" y="98"/>
                      <a:pt x="62" y="97"/>
                      <a:pt x="61" y="95"/>
                    </a:cubicBezTo>
                    <a:cubicBezTo>
                      <a:pt x="65" y="98"/>
                      <a:pt x="67" y="102"/>
                      <a:pt x="66" y="108"/>
                    </a:cubicBezTo>
                    <a:cubicBezTo>
                      <a:pt x="65" y="118"/>
                      <a:pt x="55" y="123"/>
                      <a:pt x="46" y="123"/>
                    </a:cubicBezTo>
                    <a:cubicBezTo>
                      <a:pt x="45" y="123"/>
                      <a:pt x="44" y="125"/>
                      <a:pt x="45" y="126"/>
                    </a:cubicBezTo>
                    <a:cubicBezTo>
                      <a:pt x="44" y="131"/>
                      <a:pt x="45" y="137"/>
                      <a:pt x="46" y="142"/>
                    </a:cubicBezTo>
                    <a:cubicBezTo>
                      <a:pt x="42" y="142"/>
                      <a:pt x="38" y="142"/>
                      <a:pt x="35" y="142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4" y="137"/>
                      <a:pt x="33" y="132"/>
                      <a:pt x="33" y="127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8" y="112"/>
                      <a:pt x="44" y="112"/>
                      <a:pt x="50" y="113"/>
                    </a:cubicBezTo>
                    <a:close/>
                    <a:moveTo>
                      <a:pt x="41" y="26"/>
                    </a:moveTo>
                    <a:cubicBezTo>
                      <a:pt x="50" y="27"/>
                      <a:pt x="58" y="28"/>
                      <a:pt x="64" y="22"/>
                    </a:cubicBezTo>
                    <a:cubicBezTo>
                      <a:pt x="67" y="19"/>
                      <a:pt x="68" y="14"/>
                      <a:pt x="66" y="10"/>
                    </a:cubicBezTo>
                    <a:cubicBezTo>
                      <a:pt x="70" y="13"/>
                      <a:pt x="73" y="18"/>
                      <a:pt x="70" y="25"/>
                    </a:cubicBezTo>
                    <a:cubicBezTo>
                      <a:pt x="67" y="37"/>
                      <a:pt x="55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ubicBezTo>
                      <a:pt x="44" y="37"/>
                      <a:pt x="43" y="38"/>
                      <a:pt x="43" y="39"/>
                    </a:cubicBezTo>
                    <a:cubicBezTo>
                      <a:pt x="42" y="48"/>
                      <a:pt x="43" y="57"/>
                      <a:pt x="43" y="66"/>
                    </a:cubicBezTo>
                    <a:cubicBezTo>
                      <a:pt x="43" y="73"/>
                      <a:pt x="41" y="81"/>
                      <a:pt x="43" y="88"/>
                    </a:cubicBezTo>
                    <a:cubicBezTo>
                      <a:pt x="39" y="88"/>
                      <a:pt x="36" y="88"/>
                      <a:pt x="32" y="89"/>
                    </a:cubicBezTo>
                    <a:cubicBezTo>
                      <a:pt x="32" y="68"/>
                      <a:pt x="31" y="47"/>
                      <a:pt x="30" y="26"/>
                    </a:cubicBezTo>
                    <a:cubicBezTo>
                      <a:pt x="34" y="26"/>
                      <a:pt x="38" y="26"/>
                      <a:pt x="41" y="26"/>
                    </a:cubicBezTo>
                    <a:close/>
                    <a:moveTo>
                      <a:pt x="62" y="174"/>
                    </a:moveTo>
                    <a:cubicBezTo>
                      <a:pt x="56" y="177"/>
                      <a:pt x="47" y="175"/>
                      <a:pt x="41" y="175"/>
                    </a:cubicBezTo>
                    <a:cubicBezTo>
                      <a:pt x="34" y="175"/>
                      <a:pt x="27" y="176"/>
                      <a:pt x="21" y="171"/>
                    </a:cubicBezTo>
                    <a:cubicBezTo>
                      <a:pt x="19" y="170"/>
                      <a:pt x="17" y="167"/>
                      <a:pt x="15" y="165"/>
                    </a:cubicBezTo>
                    <a:cubicBezTo>
                      <a:pt x="21" y="167"/>
                      <a:pt x="28" y="167"/>
                      <a:pt x="35" y="167"/>
                    </a:cubicBezTo>
                    <a:cubicBezTo>
                      <a:pt x="44" y="168"/>
                      <a:pt x="54" y="169"/>
                      <a:pt x="62" y="165"/>
                    </a:cubicBezTo>
                    <a:cubicBezTo>
                      <a:pt x="67" y="162"/>
                      <a:pt x="68" y="155"/>
                      <a:pt x="66" y="151"/>
                    </a:cubicBezTo>
                    <a:cubicBezTo>
                      <a:pt x="74" y="157"/>
                      <a:pt x="73" y="165"/>
                      <a:pt x="62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6E4E373-A132-4A1B-9729-175596BF0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3300" y="2297261"/>
                <a:ext cx="229868" cy="415591"/>
              </a:xfrm>
              <a:custGeom>
                <a:avLst/>
                <a:gdLst>
                  <a:gd name="T0" fmla="*/ 92 w 102"/>
                  <a:gd name="T1" fmla="*/ 111 h 201"/>
                  <a:gd name="T2" fmla="*/ 72 w 102"/>
                  <a:gd name="T3" fmla="*/ 83 h 201"/>
                  <a:gd name="T4" fmla="*/ 59 w 102"/>
                  <a:gd name="T5" fmla="*/ 69 h 201"/>
                  <a:gd name="T6" fmla="*/ 51 w 102"/>
                  <a:gd name="T7" fmla="*/ 43 h 201"/>
                  <a:gd name="T8" fmla="*/ 51 w 102"/>
                  <a:gd name="T9" fmla="*/ 42 h 201"/>
                  <a:gd name="T10" fmla="*/ 54 w 102"/>
                  <a:gd name="T11" fmla="*/ 46 h 201"/>
                  <a:gd name="T12" fmla="*/ 72 w 102"/>
                  <a:gd name="T13" fmla="*/ 55 h 201"/>
                  <a:gd name="T14" fmla="*/ 86 w 102"/>
                  <a:gd name="T15" fmla="*/ 30 h 201"/>
                  <a:gd name="T16" fmla="*/ 27 w 102"/>
                  <a:gd name="T17" fmla="*/ 11 h 201"/>
                  <a:gd name="T18" fmla="*/ 1 w 102"/>
                  <a:gd name="T19" fmla="*/ 52 h 201"/>
                  <a:gd name="T20" fmla="*/ 44 w 102"/>
                  <a:gd name="T21" fmla="*/ 111 h 201"/>
                  <a:gd name="T22" fmla="*/ 54 w 102"/>
                  <a:gd name="T23" fmla="*/ 153 h 201"/>
                  <a:gd name="T24" fmla="*/ 49 w 102"/>
                  <a:gd name="T25" fmla="*/ 157 h 201"/>
                  <a:gd name="T26" fmla="*/ 42 w 102"/>
                  <a:gd name="T27" fmla="*/ 135 h 201"/>
                  <a:gd name="T28" fmla="*/ 31 w 102"/>
                  <a:gd name="T29" fmla="*/ 130 h 201"/>
                  <a:gd name="T30" fmla="*/ 27 w 102"/>
                  <a:gd name="T31" fmla="*/ 129 h 201"/>
                  <a:gd name="T32" fmla="*/ 24 w 102"/>
                  <a:gd name="T33" fmla="*/ 130 h 201"/>
                  <a:gd name="T34" fmla="*/ 21 w 102"/>
                  <a:gd name="T35" fmla="*/ 130 h 201"/>
                  <a:gd name="T36" fmla="*/ 12 w 102"/>
                  <a:gd name="T37" fmla="*/ 139 h 201"/>
                  <a:gd name="T38" fmla="*/ 22 w 102"/>
                  <a:gd name="T39" fmla="*/ 176 h 201"/>
                  <a:gd name="T40" fmla="*/ 95 w 102"/>
                  <a:gd name="T41" fmla="*/ 165 h 201"/>
                  <a:gd name="T42" fmla="*/ 92 w 102"/>
                  <a:gd name="T43" fmla="*/ 111 h 201"/>
                  <a:gd name="T44" fmla="*/ 68 w 102"/>
                  <a:gd name="T45" fmla="*/ 13 h 201"/>
                  <a:gd name="T46" fmla="*/ 82 w 102"/>
                  <a:gd name="T47" fmla="*/ 34 h 201"/>
                  <a:gd name="T48" fmla="*/ 77 w 102"/>
                  <a:gd name="T49" fmla="*/ 47 h 201"/>
                  <a:gd name="T50" fmla="*/ 65 w 102"/>
                  <a:gd name="T51" fmla="*/ 51 h 201"/>
                  <a:gd name="T52" fmla="*/ 66 w 102"/>
                  <a:gd name="T53" fmla="*/ 50 h 201"/>
                  <a:gd name="T54" fmla="*/ 43 w 102"/>
                  <a:gd name="T55" fmla="*/ 9 h 201"/>
                  <a:gd name="T56" fmla="*/ 42 w 102"/>
                  <a:gd name="T57" fmla="*/ 9 h 201"/>
                  <a:gd name="T58" fmla="*/ 68 w 102"/>
                  <a:gd name="T59" fmla="*/ 13 h 201"/>
                  <a:gd name="T60" fmla="*/ 37 w 102"/>
                  <a:gd name="T61" fmla="*/ 150 h 201"/>
                  <a:gd name="T62" fmla="*/ 35 w 102"/>
                  <a:gd name="T63" fmla="*/ 135 h 201"/>
                  <a:gd name="T64" fmla="*/ 43 w 102"/>
                  <a:gd name="T65" fmla="*/ 141 h 201"/>
                  <a:gd name="T66" fmla="*/ 45 w 102"/>
                  <a:gd name="T67" fmla="*/ 158 h 201"/>
                  <a:gd name="T68" fmla="*/ 45 w 102"/>
                  <a:gd name="T69" fmla="*/ 158 h 201"/>
                  <a:gd name="T70" fmla="*/ 37 w 102"/>
                  <a:gd name="T71" fmla="*/ 150 h 201"/>
                  <a:gd name="T72" fmla="*/ 89 w 102"/>
                  <a:gd name="T73" fmla="*/ 169 h 201"/>
                  <a:gd name="T74" fmla="*/ 41 w 102"/>
                  <a:gd name="T75" fmla="*/ 185 h 201"/>
                  <a:gd name="T76" fmla="*/ 49 w 102"/>
                  <a:gd name="T77" fmla="*/ 185 h 201"/>
                  <a:gd name="T78" fmla="*/ 81 w 102"/>
                  <a:gd name="T79" fmla="*/ 128 h 201"/>
                  <a:gd name="T80" fmla="*/ 63 w 102"/>
                  <a:gd name="T81" fmla="*/ 91 h 201"/>
                  <a:gd name="T82" fmla="*/ 33 w 102"/>
                  <a:gd name="T83" fmla="*/ 63 h 201"/>
                  <a:gd name="T84" fmla="*/ 28 w 102"/>
                  <a:gd name="T85" fmla="*/ 44 h 201"/>
                  <a:gd name="T86" fmla="*/ 45 w 102"/>
                  <a:gd name="T87" fmla="*/ 36 h 201"/>
                  <a:gd name="T88" fmla="*/ 49 w 102"/>
                  <a:gd name="T89" fmla="*/ 40 h 201"/>
                  <a:gd name="T90" fmla="*/ 44 w 102"/>
                  <a:gd name="T91" fmla="*/ 59 h 201"/>
                  <a:gd name="T92" fmla="*/ 82 w 102"/>
                  <a:gd name="T93" fmla="*/ 103 h 201"/>
                  <a:gd name="T94" fmla="*/ 89 w 102"/>
                  <a:gd name="T95" fmla="*/ 1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201">
                    <a:moveTo>
                      <a:pt x="92" y="111"/>
                    </a:moveTo>
                    <a:cubicBezTo>
                      <a:pt x="87" y="101"/>
                      <a:pt x="80" y="92"/>
                      <a:pt x="72" y="83"/>
                    </a:cubicBezTo>
                    <a:cubicBezTo>
                      <a:pt x="68" y="79"/>
                      <a:pt x="64" y="74"/>
                      <a:pt x="59" y="69"/>
                    </a:cubicBezTo>
                    <a:cubicBezTo>
                      <a:pt x="56" y="66"/>
                      <a:pt x="34" y="47"/>
                      <a:pt x="51" y="43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2" y="44"/>
                      <a:pt x="53" y="45"/>
                      <a:pt x="54" y="46"/>
                    </a:cubicBezTo>
                    <a:cubicBezTo>
                      <a:pt x="57" y="53"/>
                      <a:pt x="64" y="56"/>
                      <a:pt x="72" y="55"/>
                    </a:cubicBezTo>
                    <a:cubicBezTo>
                      <a:pt x="82" y="52"/>
                      <a:pt x="87" y="41"/>
                      <a:pt x="86" y="30"/>
                    </a:cubicBezTo>
                    <a:cubicBezTo>
                      <a:pt x="80" y="4"/>
                      <a:pt x="47" y="0"/>
                      <a:pt x="27" y="11"/>
                    </a:cubicBezTo>
                    <a:cubicBezTo>
                      <a:pt x="11" y="16"/>
                      <a:pt x="0" y="34"/>
                      <a:pt x="1" y="52"/>
                    </a:cubicBezTo>
                    <a:cubicBezTo>
                      <a:pt x="2" y="80"/>
                      <a:pt x="29" y="91"/>
                      <a:pt x="44" y="111"/>
                    </a:cubicBezTo>
                    <a:cubicBezTo>
                      <a:pt x="52" y="121"/>
                      <a:pt x="61" y="140"/>
                      <a:pt x="54" y="153"/>
                    </a:cubicBezTo>
                    <a:cubicBezTo>
                      <a:pt x="53" y="155"/>
                      <a:pt x="51" y="157"/>
                      <a:pt x="49" y="157"/>
                    </a:cubicBezTo>
                    <a:cubicBezTo>
                      <a:pt x="52" y="150"/>
                      <a:pt x="48" y="140"/>
                      <a:pt x="42" y="135"/>
                    </a:cubicBezTo>
                    <a:cubicBezTo>
                      <a:pt x="39" y="132"/>
                      <a:pt x="35" y="130"/>
                      <a:pt x="31" y="130"/>
                    </a:cubicBezTo>
                    <a:cubicBezTo>
                      <a:pt x="30" y="129"/>
                      <a:pt x="28" y="129"/>
                      <a:pt x="27" y="129"/>
                    </a:cubicBezTo>
                    <a:cubicBezTo>
                      <a:pt x="26" y="129"/>
                      <a:pt x="25" y="129"/>
                      <a:pt x="24" y="130"/>
                    </a:cubicBezTo>
                    <a:cubicBezTo>
                      <a:pt x="23" y="130"/>
                      <a:pt x="22" y="130"/>
                      <a:pt x="21" y="130"/>
                    </a:cubicBezTo>
                    <a:cubicBezTo>
                      <a:pt x="17" y="131"/>
                      <a:pt x="13" y="135"/>
                      <a:pt x="12" y="139"/>
                    </a:cubicBezTo>
                    <a:cubicBezTo>
                      <a:pt x="8" y="153"/>
                      <a:pt x="12" y="167"/>
                      <a:pt x="22" y="176"/>
                    </a:cubicBezTo>
                    <a:cubicBezTo>
                      <a:pt x="41" y="201"/>
                      <a:pt x="82" y="196"/>
                      <a:pt x="95" y="165"/>
                    </a:cubicBezTo>
                    <a:cubicBezTo>
                      <a:pt x="102" y="148"/>
                      <a:pt x="100" y="128"/>
                      <a:pt x="92" y="111"/>
                    </a:cubicBezTo>
                    <a:close/>
                    <a:moveTo>
                      <a:pt x="68" y="13"/>
                    </a:moveTo>
                    <a:cubicBezTo>
                      <a:pt x="75" y="18"/>
                      <a:pt x="82" y="25"/>
                      <a:pt x="82" y="34"/>
                    </a:cubicBezTo>
                    <a:cubicBezTo>
                      <a:pt x="82" y="38"/>
                      <a:pt x="81" y="44"/>
                      <a:pt x="77" y="47"/>
                    </a:cubicBezTo>
                    <a:cubicBezTo>
                      <a:pt x="74" y="50"/>
                      <a:pt x="69" y="52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87" y="36"/>
                      <a:pt x="58" y="12"/>
                      <a:pt x="43" y="9"/>
                    </a:cubicBezTo>
                    <a:cubicBezTo>
                      <a:pt x="43" y="9"/>
                      <a:pt x="43" y="9"/>
                      <a:pt x="42" y="9"/>
                    </a:cubicBezTo>
                    <a:cubicBezTo>
                      <a:pt x="51" y="8"/>
                      <a:pt x="60" y="9"/>
                      <a:pt x="68" y="13"/>
                    </a:cubicBezTo>
                    <a:close/>
                    <a:moveTo>
                      <a:pt x="37" y="150"/>
                    </a:moveTo>
                    <a:cubicBezTo>
                      <a:pt x="36" y="144"/>
                      <a:pt x="38" y="140"/>
                      <a:pt x="35" y="135"/>
                    </a:cubicBezTo>
                    <a:cubicBezTo>
                      <a:pt x="38" y="136"/>
                      <a:pt x="41" y="138"/>
                      <a:pt x="43" y="141"/>
                    </a:cubicBezTo>
                    <a:cubicBezTo>
                      <a:pt x="46" y="146"/>
                      <a:pt x="46" y="152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1" y="158"/>
                      <a:pt x="38" y="156"/>
                      <a:pt x="37" y="150"/>
                    </a:cubicBezTo>
                    <a:close/>
                    <a:moveTo>
                      <a:pt x="89" y="169"/>
                    </a:moveTo>
                    <a:cubicBezTo>
                      <a:pt x="78" y="188"/>
                      <a:pt x="58" y="192"/>
                      <a:pt x="41" y="185"/>
                    </a:cubicBezTo>
                    <a:cubicBezTo>
                      <a:pt x="43" y="185"/>
                      <a:pt x="46" y="186"/>
                      <a:pt x="49" y="185"/>
                    </a:cubicBezTo>
                    <a:cubicBezTo>
                      <a:pt x="78" y="182"/>
                      <a:pt x="86" y="152"/>
                      <a:pt x="81" y="128"/>
                    </a:cubicBezTo>
                    <a:cubicBezTo>
                      <a:pt x="78" y="115"/>
                      <a:pt x="72" y="102"/>
                      <a:pt x="63" y="91"/>
                    </a:cubicBezTo>
                    <a:cubicBezTo>
                      <a:pt x="54" y="81"/>
                      <a:pt x="41" y="74"/>
                      <a:pt x="33" y="63"/>
                    </a:cubicBezTo>
                    <a:cubicBezTo>
                      <a:pt x="28" y="57"/>
                      <a:pt x="26" y="51"/>
                      <a:pt x="28" y="44"/>
                    </a:cubicBezTo>
                    <a:cubicBezTo>
                      <a:pt x="31" y="37"/>
                      <a:pt x="38" y="33"/>
                      <a:pt x="45" y="36"/>
                    </a:cubicBezTo>
                    <a:cubicBezTo>
                      <a:pt x="46" y="37"/>
                      <a:pt x="47" y="38"/>
                      <a:pt x="49" y="40"/>
                    </a:cubicBezTo>
                    <a:cubicBezTo>
                      <a:pt x="40" y="42"/>
                      <a:pt x="39" y="52"/>
                      <a:pt x="44" y="59"/>
                    </a:cubicBezTo>
                    <a:cubicBezTo>
                      <a:pt x="55" y="75"/>
                      <a:pt x="72" y="86"/>
                      <a:pt x="82" y="103"/>
                    </a:cubicBezTo>
                    <a:cubicBezTo>
                      <a:pt x="95" y="122"/>
                      <a:pt x="101" y="148"/>
                      <a:pt x="89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DF95CB7-64D5-4D56-80D0-007357D2B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6870" y="2303351"/>
                <a:ext cx="220734" cy="379055"/>
              </a:xfrm>
              <a:custGeom>
                <a:avLst/>
                <a:gdLst>
                  <a:gd name="T0" fmla="*/ 92 w 99"/>
                  <a:gd name="T1" fmla="*/ 107 h 183"/>
                  <a:gd name="T2" fmla="*/ 77 w 99"/>
                  <a:gd name="T3" fmla="*/ 79 h 183"/>
                  <a:gd name="T4" fmla="*/ 63 w 99"/>
                  <a:gd name="T5" fmla="*/ 63 h 183"/>
                  <a:gd name="T6" fmla="*/ 56 w 99"/>
                  <a:gd name="T7" fmla="*/ 56 h 183"/>
                  <a:gd name="T8" fmla="*/ 52 w 99"/>
                  <a:gd name="T9" fmla="*/ 38 h 183"/>
                  <a:gd name="T10" fmla="*/ 53 w 99"/>
                  <a:gd name="T11" fmla="*/ 40 h 183"/>
                  <a:gd name="T12" fmla="*/ 56 w 99"/>
                  <a:gd name="T13" fmla="*/ 45 h 183"/>
                  <a:gd name="T14" fmla="*/ 76 w 99"/>
                  <a:gd name="T15" fmla="*/ 55 h 183"/>
                  <a:gd name="T16" fmla="*/ 89 w 99"/>
                  <a:gd name="T17" fmla="*/ 35 h 183"/>
                  <a:gd name="T18" fmla="*/ 38 w 99"/>
                  <a:gd name="T19" fmla="*/ 3 h 183"/>
                  <a:gd name="T20" fmla="*/ 37 w 99"/>
                  <a:gd name="T21" fmla="*/ 4 h 183"/>
                  <a:gd name="T22" fmla="*/ 4 w 99"/>
                  <a:gd name="T23" fmla="*/ 36 h 183"/>
                  <a:gd name="T24" fmla="*/ 33 w 99"/>
                  <a:gd name="T25" fmla="*/ 91 h 183"/>
                  <a:gd name="T26" fmla="*/ 52 w 99"/>
                  <a:gd name="T27" fmla="*/ 121 h 183"/>
                  <a:gd name="T28" fmla="*/ 51 w 99"/>
                  <a:gd name="T29" fmla="*/ 138 h 183"/>
                  <a:gd name="T30" fmla="*/ 50 w 99"/>
                  <a:gd name="T31" fmla="*/ 139 h 183"/>
                  <a:gd name="T32" fmla="*/ 48 w 99"/>
                  <a:gd name="T33" fmla="*/ 130 h 183"/>
                  <a:gd name="T34" fmla="*/ 44 w 99"/>
                  <a:gd name="T35" fmla="*/ 123 h 183"/>
                  <a:gd name="T36" fmla="*/ 25 w 99"/>
                  <a:gd name="T37" fmla="*/ 121 h 183"/>
                  <a:gd name="T38" fmla="*/ 24 w 99"/>
                  <a:gd name="T39" fmla="*/ 122 h 183"/>
                  <a:gd name="T40" fmla="*/ 12 w 99"/>
                  <a:gd name="T41" fmla="*/ 134 h 183"/>
                  <a:gd name="T42" fmla="*/ 18 w 99"/>
                  <a:gd name="T43" fmla="*/ 156 h 183"/>
                  <a:gd name="T44" fmla="*/ 45 w 99"/>
                  <a:gd name="T45" fmla="*/ 180 h 183"/>
                  <a:gd name="T46" fmla="*/ 84 w 99"/>
                  <a:gd name="T47" fmla="*/ 164 h 183"/>
                  <a:gd name="T48" fmla="*/ 92 w 99"/>
                  <a:gd name="T49" fmla="*/ 107 h 183"/>
                  <a:gd name="T50" fmla="*/ 85 w 99"/>
                  <a:gd name="T51" fmla="*/ 36 h 183"/>
                  <a:gd name="T52" fmla="*/ 73 w 99"/>
                  <a:gd name="T53" fmla="*/ 52 h 183"/>
                  <a:gd name="T54" fmla="*/ 62 w 99"/>
                  <a:gd name="T55" fmla="*/ 48 h 183"/>
                  <a:gd name="T56" fmla="*/ 76 w 99"/>
                  <a:gd name="T57" fmla="*/ 37 h 183"/>
                  <a:gd name="T58" fmla="*/ 56 w 99"/>
                  <a:gd name="T59" fmla="*/ 7 h 183"/>
                  <a:gd name="T60" fmla="*/ 78 w 99"/>
                  <a:gd name="T61" fmla="*/ 16 h 183"/>
                  <a:gd name="T62" fmla="*/ 85 w 99"/>
                  <a:gd name="T63" fmla="*/ 36 h 183"/>
                  <a:gd name="T64" fmla="*/ 37 w 99"/>
                  <a:gd name="T65" fmla="*/ 124 h 183"/>
                  <a:gd name="T66" fmla="*/ 45 w 99"/>
                  <a:gd name="T67" fmla="*/ 135 h 183"/>
                  <a:gd name="T68" fmla="*/ 46 w 99"/>
                  <a:gd name="T69" fmla="*/ 142 h 183"/>
                  <a:gd name="T70" fmla="*/ 37 w 99"/>
                  <a:gd name="T71" fmla="*/ 131 h 183"/>
                  <a:gd name="T72" fmla="*/ 32 w 99"/>
                  <a:gd name="T73" fmla="*/ 123 h 183"/>
                  <a:gd name="T74" fmla="*/ 37 w 99"/>
                  <a:gd name="T75" fmla="*/ 124 h 183"/>
                  <a:gd name="T76" fmla="*/ 81 w 99"/>
                  <a:gd name="T77" fmla="*/ 162 h 183"/>
                  <a:gd name="T78" fmla="*/ 28 w 99"/>
                  <a:gd name="T79" fmla="*/ 166 h 183"/>
                  <a:gd name="T80" fmla="*/ 50 w 99"/>
                  <a:gd name="T81" fmla="*/ 171 h 183"/>
                  <a:gd name="T82" fmla="*/ 80 w 99"/>
                  <a:gd name="T83" fmla="*/ 125 h 183"/>
                  <a:gd name="T84" fmla="*/ 49 w 99"/>
                  <a:gd name="T85" fmla="*/ 69 h 183"/>
                  <a:gd name="T86" fmla="*/ 30 w 99"/>
                  <a:gd name="T87" fmla="*/ 39 h 183"/>
                  <a:gd name="T88" fmla="*/ 49 w 99"/>
                  <a:gd name="T89" fmla="*/ 33 h 183"/>
                  <a:gd name="T90" fmla="*/ 43 w 99"/>
                  <a:gd name="T91" fmla="*/ 46 h 183"/>
                  <a:gd name="T92" fmla="*/ 53 w 99"/>
                  <a:gd name="T93" fmla="*/ 59 h 183"/>
                  <a:gd name="T94" fmla="*/ 78 w 99"/>
                  <a:gd name="T95" fmla="*/ 88 h 183"/>
                  <a:gd name="T96" fmla="*/ 81 w 99"/>
                  <a:gd name="T97" fmla="*/ 1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" h="183">
                    <a:moveTo>
                      <a:pt x="92" y="107"/>
                    </a:moveTo>
                    <a:cubicBezTo>
                      <a:pt x="89" y="97"/>
                      <a:pt x="83" y="87"/>
                      <a:pt x="77" y="79"/>
                    </a:cubicBezTo>
                    <a:cubicBezTo>
                      <a:pt x="73" y="73"/>
                      <a:pt x="68" y="68"/>
                      <a:pt x="63" y="63"/>
                    </a:cubicBezTo>
                    <a:cubicBezTo>
                      <a:pt x="61" y="61"/>
                      <a:pt x="58" y="59"/>
                      <a:pt x="56" y="56"/>
                    </a:cubicBezTo>
                    <a:cubicBezTo>
                      <a:pt x="50" y="52"/>
                      <a:pt x="49" y="46"/>
                      <a:pt x="52" y="38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2"/>
                      <a:pt x="55" y="44"/>
                      <a:pt x="56" y="45"/>
                    </a:cubicBezTo>
                    <a:cubicBezTo>
                      <a:pt x="59" y="52"/>
                      <a:pt x="69" y="57"/>
                      <a:pt x="76" y="55"/>
                    </a:cubicBezTo>
                    <a:cubicBezTo>
                      <a:pt x="86" y="53"/>
                      <a:pt x="89" y="44"/>
                      <a:pt x="89" y="35"/>
                    </a:cubicBezTo>
                    <a:cubicBezTo>
                      <a:pt x="90" y="8"/>
                      <a:pt x="60" y="0"/>
                      <a:pt x="38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20" y="6"/>
                      <a:pt x="7" y="20"/>
                      <a:pt x="4" y="36"/>
                    </a:cubicBezTo>
                    <a:cubicBezTo>
                      <a:pt x="0" y="60"/>
                      <a:pt x="19" y="76"/>
                      <a:pt x="33" y="91"/>
                    </a:cubicBezTo>
                    <a:cubicBezTo>
                      <a:pt x="41" y="100"/>
                      <a:pt x="50" y="109"/>
                      <a:pt x="52" y="121"/>
                    </a:cubicBezTo>
                    <a:cubicBezTo>
                      <a:pt x="53" y="125"/>
                      <a:pt x="54" y="134"/>
                      <a:pt x="51" y="138"/>
                    </a:cubicBezTo>
                    <a:cubicBezTo>
                      <a:pt x="51" y="139"/>
                      <a:pt x="50" y="139"/>
                      <a:pt x="50" y="139"/>
                    </a:cubicBezTo>
                    <a:cubicBezTo>
                      <a:pt x="48" y="137"/>
                      <a:pt x="49" y="133"/>
                      <a:pt x="48" y="130"/>
                    </a:cubicBezTo>
                    <a:cubicBezTo>
                      <a:pt x="48" y="127"/>
                      <a:pt x="46" y="125"/>
                      <a:pt x="44" y="123"/>
                    </a:cubicBezTo>
                    <a:cubicBezTo>
                      <a:pt x="39" y="119"/>
                      <a:pt x="30" y="118"/>
                      <a:pt x="25" y="121"/>
                    </a:cubicBezTo>
                    <a:cubicBezTo>
                      <a:pt x="24" y="121"/>
                      <a:pt x="24" y="121"/>
                      <a:pt x="24" y="122"/>
                    </a:cubicBezTo>
                    <a:cubicBezTo>
                      <a:pt x="18" y="122"/>
                      <a:pt x="13" y="127"/>
                      <a:pt x="12" y="134"/>
                    </a:cubicBezTo>
                    <a:cubicBezTo>
                      <a:pt x="12" y="142"/>
                      <a:pt x="14" y="149"/>
                      <a:pt x="18" y="156"/>
                    </a:cubicBezTo>
                    <a:cubicBezTo>
                      <a:pt x="21" y="168"/>
                      <a:pt x="32" y="177"/>
                      <a:pt x="45" y="180"/>
                    </a:cubicBezTo>
                    <a:cubicBezTo>
                      <a:pt x="60" y="183"/>
                      <a:pt x="75" y="175"/>
                      <a:pt x="84" y="164"/>
                    </a:cubicBezTo>
                    <a:cubicBezTo>
                      <a:pt x="97" y="148"/>
                      <a:pt x="98" y="126"/>
                      <a:pt x="92" y="107"/>
                    </a:cubicBezTo>
                    <a:close/>
                    <a:moveTo>
                      <a:pt x="85" y="36"/>
                    </a:moveTo>
                    <a:cubicBezTo>
                      <a:pt x="85" y="44"/>
                      <a:pt x="83" y="51"/>
                      <a:pt x="73" y="52"/>
                    </a:cubicBezTo>
                    <a:cubicBezTo>
                      <a:pt x="70" y="52"/>
                      <a:pt x="65" y="51"/>
                      <a:pt x="62" y="48"/>
                    </a:cubicBezTo>
                    <a:cubicBezTo>
                      <a:pt x="69" y="49"/>
                      <a:pt x="75" y="45"/>
                      <a:pt x="76" y="37"/>
                    </a:cubicBezTo>
                    <a:cubicBezTo>
                      <a:pt x="77" y="24"/>
                      <a:pt x="68" y="12"/>
                      <a:pt x="56" y="7"/>
                    </a:cubicBezTo>
                    <a:cubicBezTo>
                      <a:pt x="64" y="8"/>
                      <a:pt x="72" y="10"/>
                      <a:pt x="78" y="16"/>
                    </a:cubicBezTo>
                    <a:cubicBezTo>
                      <a:pt x="84" y="22"/>
                      <a:pt x="86" y="29"/>
                      <a:pt x="85" y="36"/>
                    </a:cubicBezTo>
                    <a:close/>
                    <a:moveTo>
                      <a:pt x="37" y="124"/>
                    </a:moveTo>
                    <a:cubicBezTo>
                      <a:pt x="42" y="125"/>
                      <a:pt x="45" y="129"/>
                      <a:pt x="45" y="135"/>
                    </a:cubicBezTo>
                    <a:cubicBezTo>
                      <a:pt x="45" y="137"/>
                      <a:pt x="45" y="140"/>
                      <a:pt x="46" y="142"/>
                    </a:cubicBezTo>
                    <a:cubicBezTo>
                      <a:pt x="42" y="143"/>
                      <a:pt x="39" y="136"/>
                      <a:pt x="37" y="131"/>
                    </a:cubicBezTo>
                    <a:cubicBezTo>
                      <a:pt x="37" y="127"/>
                      <a:pt x="35" y="125"/>
                      <a:pt x="32" y="123"/>
                    </a:cubicBezTo>
                    <a:cubicBezTo>
                      <a:pt x="34" y="123"/>
                      <a:pt x="36" y="123"/>
                      <a:pt x="37" y="124"/>
                    </a:cubicBezTo>
                    <a:close/>
                    <a:moveTo>
                      <a:pt x="81" y="162"/>
                    </a:moveTo>
                    <a:cubicBezTo>
                      <a:pt x="66" y="180"/>
                      <a:pt x="41" y="180"/>
                      <a:pt x="28" y="166"/>
                    </a:cubicBezTo>
                    <a:cubicBezTo>
                      <a:pt x="34" y="170"/>
                      <a:pt x="42" y="173"/>
                      <a:pt x="50" y="171"/>
                    </a:cubicBezTo>
                    <a:cubicBezTo>
                      <a:pt x="71" y="167"/>
                      <a:pt x="81" y="144"/>
                      <a:pt x="80" y="125"/>
                    </a:cubicBezTo>
                    <a:cubicBezTo>
                      <a:pt x="79" y="102"/>
                      <a:pt x="64" y="85"/>
                      <a:pt x="49" y="69"/>
                    </a:cubicBezTo>
                    <a:cubicBezTo>
                      <a:pt x="41" y="61"/>
                      <a:pt x="28" y="52"/>
                      <a:pt x="30" y="39"/>
                    </a:cubicBezTo>
                    <a:cubicBezTo>
                      <a:pt x="32" y="27"/>
                      <a:pt x="42" y="27"/>
                      <a:pt x="49" y="33"/>
                    </a:cubicBezTo>
                    <a:cubicBezTo>
                      <a:pt x="44" y="36"/>
                      <a:pt x="42" y="40"/>
                      <a:pt x="43" y="46"/>
                    </a:cubicBezTo>
                    <a:cubicBezTo>
                      <a:pt x="44" y="51"/>
                      <a:pt x="49" y="55"/>
                      <a:pt x="53" y="59"/>
                    </a:cubicBezTo>
                    <a:cubicBezTo>
                      <a:pt x="62" y="68"/>
                      <a:pt x="71" y="77"/>
                      <a:pt x="78" y="88"/>
                    </a:cubicBezTo>
                    <a:cubicBezTo>
                      <a:pt x="93" y="109"/>
                      <a:pt x="99" y="140"/>
                      <a:pt x="81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2738C3A4-4F41-4370-AEB8-B2486903099A}"/>
                </a:ext>
              </a:extLst>
            </p:cNvPr>
            <p:cNvGrpSpPr/>
            <p:nvPr/>
          </p:nvGrpSpPr>
          <p:grpSpPr>
            <a:xfrm>
              <a:off x="3288123" y="2763398"/>
              <a:ext cx="1335065" cy="578478"/>
              <a:chOff x="1437921" y="3438993"/>
              <a:chExt cx="1335065" cy="578478"/>
            </a:xfrm>
            <a:solidFill>
              <a:schemeClr val="bg1"/>
            </a:solidFill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9701E38-2407-4223-9EF3-57E380923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921" y="3458783"/>
                <a:ext cx="159842" cy="548031"/>
              </a:xfrm>
              <a:custGeom>
                <a:avLst/>
                <a:gdLst>
                  <a:gd name="T0" fmla="*/ 64 w 71"/>
                  <a:gd name="T1" fmla="*/ 11 h 265"/>
                  <a:gd name="T2" fmla="*/ 55 w 71"/>
                  <a:gd name="T3" fmla="*/ 1 h 265"/>
                  <a:gd name="T4" fmla="*/ 5 w 71"/>
                  <a:gd name="T5" fmla="*/ 2 h 265"/>
                  <a:gd name="T6" fmla="*/ 0 w 71"/>
                  <a:gd name="T7" fmla="*/ 122 h 265"/>
                  <a:gd name="T8" fmla="*/ 0 w 71"/>
                  <a:gd name="T9" fmla="*/ 246 h 265"/>
                  <a:gd name="T10" fmla="*/ 16 w 71"/>
                  <a:gd name="T11" fmla="*/ 262 h 265"/>
                  <a:gd name="T12" fmla="*/ 60 w 71"/>
                  <a:gd name="T13" fmla="*/ 264 h 265"/>
                  <a:gd name="T14" fmla="*/ 69 w 71"/>
                  <a:gd name="T15" fmla="*/ 141 h 265"/>
                  <a:gd name="T16" fmla="*/ 69 w 71"/>
                  <a:gd name="T17" fmla="*/ 93 h 265"/>
                  <a:gd name="T18" fmla="*/ 50 w 71"/>
                  <a:gd name="T19" fmla="*/ 17 h 265"/>
                  <a:gd name="T20" fmla="*/ 50 w 71"/>
                  <a:gd name="T21" fmla="*/ 17 h 265"/>
                  <a:gd name="T22" fmla="*/ 46 w 71"/>
                  <a:gd name="T23" fmla="*/ 239 h 265"/>
                  <a:gd name="T24" fmla="*/ 14 w 71"/>
                  <a:gd name="T25" fmla="*/ 209 h 265"/>
                  <a:gd name="T26" fmla="*/ 10 w 71"/>
                  <a:gd name="T27" fmla="*/ 243 h 265"/>
                  <a:gd name="T28" fmla="*/ 14 w 71"/>
                  <a:gd name="T29" fmla="*/ 240 h 265"/>
                  <a:gd name="T30" fmla="*/ 19 w 71"/>
                  <a:gd name="T31" fmla="*/ 242 h 265"/>
                  <a:gd name="T32" fmla="*/ 9 w 71"/>
                  <a:gd name="T33" fmla="*/ 219 h 265"/>
                  <a:gd name="T34" fmla="*/ 32 w 71"/>
                  <a:gd name="T35" fmla="*/ 242 h 265"/>
                  <a:gd name="T36" fmla="*/ 9 w 71"/>
                  <a:gd name="T37" fmla="*/ 207 h 265"/>
                  <a:gd name="T38" fmla="*/ 46 w 71"/>
                  <a:gd name="T39" fmla="*/ 243 h 265"/>
                  <a:gd name="T40" fmla="*/ 45 w 71"/>
                  <a:gd name="T41" fmla="*/ 223 h 265"/>
                  <a:gd name="T42" fmla="*/ 46 w 71"/>
                  <a:gd name="T43" fmla="*/ 210 h 265"/>
                  <a:gd name="T44" fmla="*/ 28 w 71"/>
                  <a:gd name="T45" fmla="*/ 191 h 265"/>
                  <a:gd name="T46" fmla="*/ 29 w 71"/>
                  <a:gd name="T47" fmla="*/ 176 h 265"/>
                  <a:gd name="T48" fmla="*/ 46 w 71"/>
                  <a:gd name="T49" fmla="*/ 189 h 265"/>
                  <a:gd name="T50" fmla="*/ 9 w 71"/>
                  <a:gd name="T51" fmla="*/ 139 h 265"/>
                  <a:gd name="T52" fmla="*/ 47 w 71"/>
                  <a:gd name="T53" fmla="*/ 179 h 265"/>
                  <a:gd name="T54" fmla="*/ 41 w 71"/>
                  <a:gd name="T55" fmla="*/ 168 h 265"/>
                  <a:gd name="T56" fmla="*/ 9 w 71"/>
                  <a:gd name="T57" fmla="*/ 125 h 265"/>
                  <a:gd name="T58" fmla="*/ 47 w 71"/>
                  <a:gd name="T59" fmla="*/ 162 h 265"/>
                  <a:gd name="T60" fmla="*/ 30 w 71"/>
                  <a:gd name="T61" fmla="*/ 140 h 265"/>
                  <a:gd name="T62" fmla="*/ 48 w 71"/>
                  <a:gd name="T63" fmla="*/ 146 h 265"/>
                  <a:gd name="T64" fmla="*/ 48 w 71"/>
                  <a:gd name="T65" fmla="*/ 141 h 265"/>
                  <a:gd name="T66" fmla="*/ 48 w 71"/>
                  <a:gd name="T67" fmla="*/ 127 h 265"/>
                  <a:gd name="T68" fmla="*/ 9 w 71"/>
                  <a:gd name="T69" fmla="*/ 80 h 265"/>
                  <a:gd name="T70" fmla="*/ 33 w 71"/>
                  <a:gd name="T71" fmla="*/ 88 h 265"/>
                  <a:gd name="T72" fmla="*/ 48 w 71"/>
                  <a:gd name="T73" fmla="*/ 122 h 265"/>
                  <a:gd name="T74" fmla="*/ 32 w 71"/>
                  <a:gd name="T75" fmla="*/ 83 h 265"/>
                  <a:gd name="T76" fmla="*/ 33 w 71"/>
                  <a:gd name="T77" fmla="*/ 70 h 265"/>
                  <a:gd name="T78" fmla="*/ 48 w 71"/>
                  <a:gd name="T79" fmla="*/ 101 h 265"/>
                  <a:gd name="T80" fmla="*/ 42 w 71"/>
                  <a:gd name="T81" fmla="*/ 77 h 265"/>
                  <a:gd name="T82" fmla="*/ 10 w 71"/>
                  <a:gd name="T83" fmla="*/ 24 h 265"/>
                  <a:gd name="T84" fmla="*/ 49 w 71"/>
                  <a:gd name="T85" fmla="*/ 66 h 265"/>
                  <a:gd name="T86" fmla="*/ 9 w 71"/>
                  <a:gd name="T87" fmla="*/ 7 h 265"/>
                  <a:gd name="T88" fmla="*/ 32 w 71"/>
                  <a:gd name="T89" fmla="*/ 31 h 265"/>
                  <a:gd name="T90" fmla="*/ 49 w 71"/>
                  <a:gd name="T91" fmla="*/ 43 h 265"/>
                  <a:gd name="T92" fmla="*/ 27 w 71"/>
                  <a:gd name="T93" fmla="*/ 10 h 265"/>
                  <a:gd name="T94" fmla="*/ 49 w 71"/>
                  <a:gd name="T95" fmla="*/ 43 h 265"/>
                  <a:gd name="T96" fmla="*/ 39 w 71"/>
                  <a:gd name="T97" fmla="*/ 10 h 265"/>
                  <a:gd name="T98" fmla="*/ 49 w 71"/>
                  <a:gd name="T99" fmla="*/ 2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265">
                    <a:moveTo>
                      <a:pt x="70" y="23"/>
                    </a:moveTo>
                    <a:cubicBezTo>
                      <a:pt x="71" y="22"/>
                      <a:pt x="71" y="21"/>
                      <a:pt x="70" y="20"/>
                    </a:cubicBezTo>
                    <a:cubicBezTo>
                      <a:pt x="69" y="17"/>
                      <a:pt x="66" y="14"/>
                      <a:pt x="64" y="11"/>
                    </a:cubicBezTo>
                    <a:cubicBezTo>
                      <a:pt x="63" y="8"/>
                      <a:pt x="61" y="5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1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37" y="2"/>
                      <a:pt x="22" y="0"/>
                      <a:pt x="8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0" y="22"/>
                      <a:pt x="1" y="40"/>
                      <a:pt x="1" y="59"/>
                    </a:cubicBezTo>
                    <a:cubicBezTo>
                      <a:pt x="0" y="80"/>
                      <a:pt x="0" y="101"/>
                      <a:pt x="0" y="122"/>
                    </a:cubicBezTo>
                    <a:cubicBezTo>
                      <a:pt x="0" y="163"/>
                      <a:pt x="0" y="204"/>
                      <a:pt x="0" y="245"/>
                    </a:cubicBezTo>
                    <a:cubicBezTo>
                      <a:pt x="0" y="245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1"/>
                      <a:pt x="5" y="253"/>
                      <a:pt x="7" y="256"/>
                    </a:cubicBezTo>
                    <a:cubicBezTo>
                      <a:pt x="9" y="258"/>
                      <a:pt x="12" y="261"/>
                      <a:pt x="16" y="262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7" y="262"/>
                      <a:pt x="17" y="263"/>
                      <a:pt x="17" y="263"/>
                    </a:cubicBezTo>
                    <a:cubicBezTo>
                      <a:pt x="31" y="265"/>
                      <a:pt x="46" y="265"/>
                      <a:pt x="60" y="264"/>
                    </a:cubicBezTo>
                    <a:cubicBezTo>
                      <a:pt x="62" y="264"/>
                      <a:pt x="63" y="263"/>
                      <a:pt x="63" y="261"/>
                    </a:cubicBezTo>
                    <a:cubicBezTo>
                      <a:pt x="64" y="261"/>
                      <a:pt x="66" y="260"/>
                      <a:pt x="66" y="259"/>
                    </a:cubicBezTo>
                    <a:cubicBezTo>
                      <a:pt x="70" y="220"/>
                      <a:pt x="68" y="180"/>
                      <a:pt x="69" y="141"/>
                    </a:cubicBezTo>
                    <a:cubicBezTo>
                      <a:pt x="69" y="128"/>
                      <a:pt x="69" y="115"/>
                      <a:pt x="69" y="102"/>
                    </a:cubicBezTo>
                    <a:cubicBezTo>
                      <a:pt x="69" y="100"/>
                      <a:pt x="70" y="98"/>
                      <a:pt x="70" y="96"/>
                    </a:cubicBezTo>
                    <a:cubicBezTo>
                      <a:pt x="70" y="95"/>
                      <a:pt x="70" y="94"/>
                      <a:pt x="69" y="93"/>
                    </a:cubicBezTo>
                    <a:cubicBezTo>
                      <a:pt x="70" y="70"/>
                      <a:pt x="70" y="47"/>
                      <a:pt x="70" y="24"/>
                    </a:cubicBezTo>
                    <a:cubicBezTo>
                      <a:pt x="70" y="23"/>
                      <a:pt x="70" y="23"/>
                      <a:pt x="70" y="23"/>
                    </a:cubicBezTo>
                    <a:close/>
                    <a:moveTo>
                      <a:pt x="50" y="17"/>
                    </a:moveTo>
                    <a:cubicBezTo>
                      <a:pt x="47" y="14"/>
                      <a:pt x="45" y="12"/>
                      <a:pt x="42" y="10"/>
                    </a:cubicBezTo>
                    <a:cubicBezTo>
                      <a:pt x="45" y="10"/>
                      <a:pt x="47" y="9"/>
                      <a:pt x="50" y="9"/>
                    </a:cubicBezTo>
                    <a:cubicBezTo>
                      <a:pt x="50" y="12"/>
                      <a:pt x="50" y="14"/>
                      <a:pt x="50" y="17"/>
                    </a:cubicBezTo>
                    <a:close/>
                    <a:moveTo>
                      <a:pt x="9" y="189"/>
                    </a:moveTo>
                    <a:cubicBezTo>
                      <a:pt x="20" y="202"/>
                      <a:pt x="32" y="216"/>
                      <a:pt x="45" y="227"/>
                    </a:cubicBezTo>
                    <a:cubicBezTo>
                      <a:pt x="45" y="231"/>
                      <a:pt x="45" y="235"/>
                      <a:pt x="46" y="239"/>
                    </a:cubicBezTo>
                    <a:cubicBezTo>
                      <a:pt x="40" y="234"/>
                      <a:pt x="34" y="229"/>
                      <a:pt x="28" y="223"/>
                    </a:cubicBezTo>
                    <a:cubicBezTo>
                      <a:pt x="25" y="220"/>
                      <a:pt x="22" y="217"/>
                      <a:pt x="18" y="214"/>
                    </a:cubicBezTo>
                    <a:cubicBezTo>
                      <a:pt x="17" y="212"/>
                      <a:pt x="16" y="211"/>
                      <a:pt x="14" y="209"/>
                    </a:cubicBezTo>
                    <a:cubicBezTo>
                      <a:pt x="14" y="209"/>
                      <a:pt x="11" y="206"/>
                      <a:pt x="9" y="205"/>
                    </a:cubicBezTo>
                    <a:cubicBezTo>
                      <a:pt x="9" y="200"/>
                      <a:pt x="9" y="194"/>
                      <a:pt x="9" y="189"/>
                    </a:cubicBezTo>
                    <a:close/>
                    <a:moveTo>
                      <a:pt x="10" y="243"/>
                    </a:moveTo>
                    <a:cubicBezTo>
                      <a:pt x="9" y="243"/>
                      <a:pt x="9" y="243"/>
                      <a:pt x="9" y="243"/>
                    </a:cubicBezTo>
                    <a:cubicBezTo>
                      <a:pt x="9" y="240"/>
                      <a:pt x="9" y="237"/>
                      <a:pt x="9" y="234"/>
                    </a:cubicBezTo>
                    <a:cubicBezTo>
                      <a:pt x="11" y="236"/>
                      <a:pt x="12" y="238"/>
                      <a:pt x="14" y="240"/>
                    </a:cubicBezTo>
                    <a:cubicBezTo>
                      <a:pt x="15" y="241"/>
                      <a:pt x="16" y="242"/>
                      <a:pt x="16" y="242"/>
                    </a:cubicBezTo>
                    <a:cubicBezTo>
                      <a:pt x="14" y="242"/>
                      <a:pt x="12" y="242"/>
                      <a:pt x="10" y="243"/>
                    </a:cubicBezTo>
                    <a:close/>
                    <a:moveTo>
                      <a:pt x="19" y="242"/>
                    </a:moveTo>
                    <a:cubicBezTo>
                      <a:pt x="18" y="241"/>
                      <a:pt x="17" y="240"/>
                      <a:pt x="16" y="240"/>
                    </a:cubicBezTo>
                    <a:cubicBezTo>
                      <a:pt x="14" y="237"/>
                      <a:pt x="11" y="234"/>
                      <a:pt x="9" y="231"/>
                    </a:cubicBezTo>
                    <a:cubicBezTo>
                      <a:pt x="9" y="227"/>
                      <a:pt x="9" y="223"/>
                      <a:pt x="9" y="219"/>
                    </a:cubicBezTo>
                    <a:cubicBezTo>
                      <a:pt x="14" y="227"/>
                      <a:pt x="21" y="236"/>
                      <a:pt x="28" y="243"/>
                    </a:cubicBezTo>
                    <a:cubicBezTo>
                      <a:pt x="25" y="243"/>
                      <a:pt x="22" y="242"/>
                      <a:pt x="19" y="242"/>
                    </a:cubicBezTo>
                    <a:close/>
                    <a:moveTo>
                      <a:pt x="32" y="242"/>
                    </a:moveTo>
                    <a:cubicBezTo>
                      <a:pt x="29" y="239"/>
                      <a:pt x="25" y="236"/>
                      <a:pt x="22" y="233"/>
                    </a:cubicBezTo>
                    <a:cubicBezTo>
                      <a:pt x="17" y="228"/>
                      <a:pt x="13" y="223"/>
                      <a:pt x="9" y="217"/>
                    </a:cubicBezTo>
                    <a:cubicBezTo>
                      <a:pt x="9" y="214"/>
                      <a:pt x="9" y="210"/>
                      <a:pt x="9" y="207"/>
                    </a:cubicBezTo>
                    <a:cubicBezTo>
                      <a:pt x="10" y="208"/>
                      <a:pt x="11" y="209"/>
                      <a:pt x="11" y="210"/>
                    </a:cubicBezTo>
                    <a:cubicBezTo>
                      <a:pt x="15" y="214"/>
                      <a:pt x="19" y="218"/>
                      <a:pt x="23" y="222"/>
                    </a:cubicBezTo>
                    <a:cubicBezTo>
                      <a:pt x="30" y="229"/>
                      <a:pt x="38" y="237"/>
                      <a:pt x="46" y="243"/>
                    </a:cubicBezTo>
                    <a:cubicBezTo>
                      <a:pt x="46" y="243"/>
                      <a:pt x="46" y="243"/>
                      <a:pt x="46" y="244"/>
                    </a:cubicBezTo>
                    <a:cubicBezTo>
                      <a:pt x="41" y="242"/>
                      <a:pt x="37" y="242"/>
                      <a:pt x="32" y="242"/>
                    </a:cubicBezTo>
                    <a:close/>
                    <a:moveTo>
                      <a:pt x="45" y="223"/>
                    </a:moveTo>
                    <a:cubicBezTo>
                      <a:pt x="33" y="210"/>
                      <a:pt x="21" y="199"/>
                      <a:pt x="9" y="187"/>
                    </a:cubicBezTo>
                    <a:cubicBezTo>
                      <a:pt x="9" y="182"/>
                      <a:pt x="9" y="177"/>
                      <a:pt x="9" y="172"/>
                    </a:cubicBezTo>
                    <a:cubicBezTo>
                      <a:pt x="19" y="186"/>
                      <a:pt x="31" y="200"/>
                      <a:pt x="46" y="210"/>
                    </a:cubicBezTo>
                    <a:cubicBezTo>
                      <a:pt x="46" y="214"/>
                      <a:pt x="45" y="218"/>
                      <a:pt x="45" y="223"/>
                    </a:cubicBezTo>
                    <a:close/>
                    <a:moveTo>
                      <a:pt x="46" y="205"/>
                    </a:moveTo>
                    <a:cubicBezTo>
                      <a:pt x="40" y="201"/>
                      <a:pt x="34" y="196"/>
                      <a:pt x="28" y="191"/>
                    </a:cubicBezTo>
                    <a:cubicBezTo>
                      <a:pt x="21" y="184"/>
                      <a:pt x="15" y="176"/>
                      <a:pt x="9" y="169"/>
                    </a:cubicBezTo>
                    <a:cubicBezTo>
                      <a:pt x="9" y="164"/>
                      <a:pt x="9" y="160"/>
                      <a:pt x="9" y="155"/>
                    </a:cubicBezTo>
                    <a:cubicBezTo>
                      <a:pt x="15" y="162"/>
                      <a:pt x="22" y="169"/>
                      <a:pt x="29" y="176"/>
                    </a:cubicBezTo>
                    <a:cubicBezTo>
                      <a:pt x="34" y="181"/>
                      <a:pt x="40" y="188"/>
                      <a:pt x="46" y="193"/>
                    </a:cubicBezTo>
                    <a:cubicBezTo>
                      <a:pt x="46" y="197"/>
                      <a:pt x="46" y="201"/>
                      <a:pt x="46" y="205"/>
                    </a:cubicBezTo>
                    <a:close/>
                    <a:moveTo>
                      <a:pt x="46" y="189"/>
                    </a:moveTo>
                    <a:cubicBezTo>
                      <a:pt x="41" y="184"/>
                      <a:pt x="35" y="179"/>
                      <a:pt x="30" y="174"/>
                    </a:cubicBezTo>
                    <a:cubicBezTo>
                      <a:pt x="23" y="167"/>
                      <a:pt x="16" y="160"/>
                      <a:pt x="9" y="153"/>
                    </a:cubicBezTo>
                    <a:cubicBezTo>
                      <a:pt x="9" y="148"/>
                      <a:pt x="9" y="144"/>
                      <a:pt x="9" y="139"/>
                    </a:cubicBezTo>
                    <a:cubicBezTo>
                      <a:pt x="16" y="146"/>
                      <a:pt x="23" y="154"/>
                      <a:pt x="30" y="161"/>
                    </a:cubicBezTo>
                    <a:cubicBezTo>
                      <a:pt x="33" y="165"/>
                      <a:pt x="37" y="169"/>
                      <a:pt x="41" y="173"/>
                    </a:cubicBezTo>
                    <a:cubicBezTo>
                      <a:pt x="43" y="175"/>
                      <a:pt x="45" y="177"/>
                      <a:pt x="47" y="179"/>
                    </a:cubicBezTo>
                    <a:cubicBezTo>
                      <a:pt x="46" y="182"/>
                      <a:pt x="46" y="186"/>
                      <a:pt x="46" y="189"/>
                    </a:cubicBezTo>
                    <a:close/>
                    <a:moveTo>
                      <a:pt x="47" y="174"/>
                    </a:moveTo>
                    <a:cubicBezTo>
                      <a:pt x="45" y="172"/>
                      <a:pt x="43" y="170"/>
                      <a:pt x="41" y="168"/>
                    </a:cubicBezTo>
                    <a:cubicBezTo>
                      <a:pt x="37" y="164"/>
                      <a:pt x="33" y="160"/>
                      <a:pt x="29" y="156"/>
                    </a:cubicBezTo>
                    <a:cubicBezTo>
                      <a:pt x="22" y="150"/>
                      <a:pt x="16" y="143"/>
                      <a:pt x="9" y="136"/>
                    </a:cubicBezTo>
                    <a:cubicBezTo>
                      <a:pt x="9" y="133"/>
                      <a:pt x="9" y="129"/>
                      <a:pt x="9" y="125"/>
                    </a:cubicBezTo>
                    <a:cubicBezTo>
                      <a:pt x="9" y="124"/>
                      <a:pt x="9" y="123"/>
                      <a:pt x="9" y="122"/>
                    </a:cubicBezTo>
                    <a:cubicBezTo>
                      <a:pt x="15" y="128"/>
                      <a:pt x="20" y="134"/>
                      <a:pt x="26" y="140"/>
                    </a:cubicBezTo>
                    <a:cubicBezTo>
                      <a:pt x="33" y="147"/>
                      <a:pt x="40" y="155"/>
                      <a:pt x="47" y="162"/>
                    </a:cubicBezTo>
                    <a:cubicBezTo>
                      <a:pt x="47" y="166"/>
                      <a:pt x="47" y="170"/>
                      <a:pt x="47" y="174"/>
                    </a:cubicBezTo>
                    <a:close/>
                    <a:moveTo>
                      <a:pt x="47" y="157"/>
                    </a:moveTo>
                    <a:cubicBezTo>
                      <a:pt x="42" y="151"/>
                      <a:pt x="36" y="145"/>
                      <a:pt x="30" y="140"/>
                    </a:cubicBezTo>
                    <a:cubicBezTo>
                      <a:pt x="23" y="133"/>
                      <a:pt x="16" y="126"/>
                      <a:pt x="9" y="119"/>
                    </a:cubicBezTo>
                    <a:cubicBezTo>
                      <a:pt x="9" y="114"/>
                      <a:pt x="9" y="109"/>
                      <a:pt x="9" y="104"/>
                    </a:cubicBezTo>
                    <a:cubicBezTo>
                      <a:pt x="21" y="119"/>
                      <a:pt x="34" y="134"/>
                      <a:pt x="48" y="146"/>
                    </a:cubicBezTo>
                    <a:cubicBezTo>
                      <a:pt x="48" y="150"/>
                      <a:pt x="48" y="153"/>
                      <a:pt x="47" y="157"/>
                    </a:cubicBezTo>
                    <a:close/>
                    <a:moveTo>
                      <a:pt x="48" y="128"/>
                    </a:moveTo>
                    <a:cubicBezTo>
                      <a:pt x="48" y="132"/>
                      <a:pt x="48" y="137"/>
                      <a:pt x="48" y="141"/>
                    </a:cubicBezTo>
                    <a:cubicBezTo>
                      <a:pt x="35" y="128"/>
                      <a:pt x="22" y="115"/>
                      <a:pt x="9" y="101"/>
                    </a:cubicBezTo>
                    <a:cubicBezTo>
                      <a:pt x="9" y="95"/>
                      <a:pt x="9" y="89"/>
                      <a:pt x="9" y="83"/>
                    </a:cubicBezTo>
                    <a:cubicBezTo>
                      <a:pt x="21" y="98"/>
                      <a:pt x="34" y="113"/>
                      <a:pt x="48" y="127"/>
                    </a:cubicBezTo>
                    <a:cubicBezTo>
                      <a:pt x="48" y="127"/>
                      <a:pt x="48" y="128"/>
                      <a:pt x="48" y="128"/>
                    </a:cubicBezTo>
                    <a:close/>
                    <a:moveTo>
                      <a:pt x="48" y="122"/>
                    </a:moveTo>
                    <a:cubicBezTo>
                      <a:pt x="35" y="108"/>
                      <a:pt x="22" y="94"/>
                      <a:pt x="9" y="80"/>
                    </a:cubicBezTo>
                    <a:cubicBezTo>
                      <a:pt x="9" y="76"/>
                      <a:pt x="9" y="72"/>
                      <a:pt x="9" y="68"/>
                    </a:cubicBezTo>
                    <a:cubicBezTo>
                      <a:pt x="9" y="65"/>
                      <a:pt x="9" y="63"/>
                      <a:pt x="9" y="60"/>
                    </a:cubicBezTo>
                    <a:cubicBezTo>
                      <a:pt x="17" y="70"/>
                      <a:pt x="25" y="79"/>
                      <a:pt x="33" y="88"/>
                    </a:cubicBezTo>
                    <a:cubicBezTo>
                      <a:pt x="37" y="93"/>
                      <a:pt x="41" y="98"/>
                      <a:pt x="45" y="102"/>
                    </a:cubicBezTo>
                    <a:cubicBezTo>
                      <a:pt x="46" y="104"/>
                      <a:pt x="47" y="105"/>
                      <a:pt x="48" y="107"/>
                    </a:cubicBezTo>
                    <a:cubicBezTo>
                      <a:pt x="48" y="112"/>
                      <a:pt x="48" y="117"/>
                      <a:pt x="48" y="122"/>
                    </a:cubicBezTo>
                    <a:close/>
                    <a:moveTo>
                      <a:pt x="48" y="101"/>
                    </a:moveTo>
                    <a:cubicBezTo>
                      <a:pt x="47" y="100"/>
                      <a:pt x="46" y="98"/>
                      <a:pt x="44" y="97"/>
                    </a:cubicBezTo>
                    <a:cubicBezTo>
                      <a:pt x="40" y="92"/>
                      <a:pt x="36" y="88"/>
                      <a:pt x="32" y="83"/>
                    </a:cubicBezTo>
                    <a:cubicBezTo>
                      <a:pt x="25" y="75"/>
                      <a:pt x="17" y="66"/>
                      <a:pt x="10" y="58"/>
                    </a:cubicBezTo>
                    <a:cubicBezTo>
                      <a:pt x="10" y="52"/>
                      <a:pt x="10" y="46"/>
                      <a:pt x="10" y="40"/>
                    </a:cubicBezTo>
                    <a:cubicBezTo>
                      <a:pt x="18" y="50"/>
                      <a:pt x="25" y="60"/>
                      <a:pt x="33" y="70"/>
                    </a:cubicBezTo>
                    <a:cubicBezTo>
                      <a:pt x="37" y="75"/>
                      <a:pt x="41" y="81"/>
                      <a:pt x="45" y="86"/>
                    </a:cubicBezTo>
                    <a:cubicBezTo>
                      <a:pt x="46" y="87"/>
                      <a:pt x="47" y="90"/>
                      <a:pt x="49" y="91"/>
                    </a:cubicBezTo>
                    <a:cubicBezTo>
                      <a:pt x="48" y="95"/>
                      <a:pt x="48" y="98"/>
                      <a:pt x="48" y="101"/>
                    </a:cubicBezTo>
                    <a:close/>
                    <a:moveTo>
                      <a:pt x="49" y="85"/>
                    </a:moveTo>
                    <a:cubicBezTo>
                      <a:pt x="48" y="85"/>
                      <a:pt x="48" y="84"/>
                      <a:pt x="47" y="84"/>
                    </a:cubicBezTo>
                    <a:cubicBezTo>
                      <a:pt x="45" y="82"/>
                      <a:pt x="43" y="79"/>
                      <a:pt x="42" y="77"/>
                    </a:cubicBezTo>
                    <a:cubicBezTo>
                      <a:pt x="38" y="72"/>
                      <a:pt x="34" y="68"/>
                      <a:pt x="31" y="63"/>
                    </a:cubicBezTo>
                    <a:cubicBezTo>
                      <a:pt x="24" y="55"/>
                      <a:pt x="17" y="46"/>
                      <a:pt x="10" y="38"/>
                    </a:cubicBezTo>
                    <a:cubicBezTo>
                      <a:pt x="10" y="33"/>
                      <a:pt x="10" y="29"/>
                      <a:pt x="10" y="24"/>
                    </a:cubicBezTo>
                    <a:cubicBezTo>
                      <a:pt x="23" y="40"/>
                      <a:pt x="35" y="56"/>
                      <a:pt x="49" y="72"/>
                    </a:cubicBezTo>
                    <a:cubicBezTo>
                      <a:pt x="49" y="76"/>
                      <a:pt x="49" y="81"/>
                      <a:pt x="49" y="85"/>
                    </a:cubicBezTo>
                    <a:close/>
                    <a:moveTo>
                      <a:pt x="49" y="66"/>
                    </a:moveTo>
                    <a:cubicBezTo>
                      <a:pt x="37" y="51"/>
                      <a:pt x="24" y="37"/>
                      <a:pt x="11" y="23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0" y="18"/>
                      <a:pt x="10" y="12"/>
                      <a:pt x="9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7" y="17"/>
                      <a:pt x="25" y="24"/>
                      <a:pt x="32" y="31"/>
                    </a:cubicBezTo>
                    <a:cubicBezTo>
                      <a:pt x="37" y="37"/>
                      <a:pt x="43" y="43"/>
                      <a:pt x="49" y="48"/>
                    </a:cubicBezTo>
                    <a:cubicBezTo>
                      <a:pt x="49" y="54"/>
                      <a:pt x="49" y="60"/>
                      <a:pt x="49" y="66"/>
                    </a:cubicBezTo>
                    <a:close/>
                    <a:moveTo>
                      <a:pt x="49" y="43"/>
                    </a:moveTo>
                    <a:cubicBezTo>
                      <a:pt x="44" y="38"/>
                      <a:pt x="38" y="33"/>
                      <a:pt x="33" y="28"/>
                    </a:cubicBezTo>
                    <a:cubicBezTo>
                      <a:pt x="26" y="21"/>
                      <a:pt x="20" y="14"/>
                      <a:pt x="12" y="8"/>
                    </a:cubicBezTo>
                    <a:cubicBezTo>
                      <a:pt x="17" y="9"/>
                      <a:pt x="22" y="10"/>
                      <a:pt x="27" y="10"/>
                    </a:cubicBezTo>
                    <a:cubicBezTo>
                      <a:pt x="30" y="14"/>
                      <a:pt x="34" y="18"/>
                      <a:pt x="38" y="22"/>
                    </a:cubicBezTo>
                    <a:cubicBezTo>
                      <a:pt x="42" y="26"/>
                      <a:pt x="45" y="30"/>
                      <a:pt x="49" y="34"/>
                    </a:cubicBezTo>
                    <a:cubicBezTo>
                      <a:pt x="49" y="37"/>
                      <a:pt x="49" y="40"/>
                      <a:pt x="49" y="43"/>
                    </a:cubicBezTo>
                    <a:close/>
                    <a:moveTo>
                      <a:pt x="41" y="20"/>
                    </a:moveTo>
                    <a:cubicBezTo>
                      <a:pt x="37" y="17"/>
                      <a:pt x="34" y="13"/>
                      <a:pt x="30" y="10"/>
                    </a:cubicBezTo>
                    <a:cubicBezTo>
                      <a:pt x="33" y="10"/>
                      <a:pt x="36" y="10"/>
                      <a:pt x="39" y="10"/>
                    </a:cubicBezTo>
                    <a:cubicBezTo>
                      <a:pt x="41" y="12"/>
                      <a:pt x="43" y="13"/>
                      <a:pt x="44" y="15"/>
                    </a:cubicBezTo>
                    <a:cubicBezTo>
                      <a:pt x="46" y="17"/>
                      <a:pt x="48" y="19"/>
                      <a:pt x="50" y="22"/>
                    </a:cubicBezTo>
                    <a:cubicBezTo>
                      <a:pt x="49" y="24"/>
                      <a:pt x="49" y="27"/>
                      <a:pt x="49" y="29"/>
                    </a:cubicBezTo>
                    <a:cubicBezTo>
                      <a:pt x="47" y="26"/>
                      <a:pt x="43" y="23"/>
                      <a:pt x="4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6A4785F7-3ECF-49F0-B450-9306CE7E13D4}"/>
                  </a:ext>
                </a:extLst>
              </p:cNvPr>
              <p:cNvGrpSpPr/>
              <p:nvPr/>
            </p:nvGrpSpPr>
            <p:grpSpPr>
              <a:xfrm>
                <a:off x="1546005" y="3438993"/>
                <a:ext cx="1226981" cy="578478"/>
                <a:chOff x="1546005" y="3438993"/>
                <a:chExt cx="1226981" cy="578478"/>
              </a:xfrm>
              <a:grpFill/>
            </p:grpSpPr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824BCB20-D5FB-497B-BEEE-0818D36DE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005" y="3971802"/>
                  <a:ext cx="3045" cy="152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 cap="rnd">
                  <a:solidFill>
                    <a:srgbClr val="1D1D1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55FAAC56-CA80-4FCA-B389-598C20A137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8446" y="3452694"/>
                  <a:ext cx="322730" cy="564777"/>
                </a:xfrm>
                <a:custGeom>
                  <a:avLst/>
                  <a:gdLst>
                    <a:gd name="T0" fmla="*/ 12 w 144"/>
                    <a:gd name="T1" fmla="*/ 2 h 273"/>
                    <a:gd name="T2" fmla="*/ 6 w 144"/>
                    <a:gd name="T3" fmla="*/ 242 h 273"/>
                    <a:gd name="T4" fmla="*/ 26 w 144"/>
                    <a:gd name="T5" fmla="*/ 266 h 273"/>
                    <a:gd name="T6" fmla="*/ 77 w 144"/>
                    <a:gd name="T7" fmla="*/ 10 h 273"/>
                    <a:gd name="T8" fmla="*/ 108 w 144"/>
                    <a:gd name="T9" fmla="*/ 56 h 273"/>
                    <a:gd name="T10" fmla="*/ 119 w 144"/>
                    <a:gd name="T11" fmla="*/ 92 h 273"/>
                    <a:gd name="T12" fmla="*/ 120 w 144"/>
                    <a:gd name="T13" fmla="*/ 100 h 273"/>
                    <a:gd name="T14" fmla="*/ 32 w 144"/>
                    <a:gd name="T15" fmla="*/ 8 h 273"/>
                    <a:gd name="T16" fmla="*/ 15 w 144"/>
                    <a:gd name="T17" fmla="*/ 10 h 273"/>
                    <a:gd name="T18" fmla="*/ 63 w 144"/>
                    <a:gd name="T19" fmla="*/ 183 h 273"/>
                    <a:gd name="T20" fmla="*/ 46 w 144"/>
                    <a:gd name="T21" fmla="*/ 64 h 273"/>
                    <a:gd name="T22" fmla="*/ 13 w 144"/>
                    <a:gd name="T23" fmla="*/ 31 h 273"/>
                    <a:gd name="T24" fmla="*/ 45 w 144"/>
                    <a:gd name="T25" fmla="*/ 86 h 273"/>
                    <a:gd name="T26" fmla="*/ 44 w 144"/>
                    <a:gd name="T27" fmla="*/ 89 h 273"/>
                    <a:gd name="T28" fmla="*/ 29 w 144"/>
                    <a:gd name="T29" fmla="*/ 85 h 273"/>
                    <a:gd name="T30" fmla="*/ 31 w 144"/>
                    <a:gd name="T31" fmla="*/ 91 h 273"/>
                    <a:gd name="T32" fmla="*/ 29 w 144"/>
                    <a:gd name="T33" fmla="*/ 102 h 273"/>
                    <a:gd name="T34" fmla="*/ 12 w 144"/>
                    <a:gd name="T35" fmla="*/ 119 h 273"/>
                    <a:gd name="T36" fmla="*/ 45 w 144"/>
                    <a:gd name="T37" fmla="*/ 150 h 273"/>
                    <a:gd name="T38" fmla="*/ 37 w 144"/>
                    <a:gd name="T39" fmla="*/ 142 h 273"/>
                    <a:gd name="T40" fmla="*/ 24 w 144"/>
                    <a:gd name="T41" fmla="*/ 117 h 273"/>
                    <a:gd name="T42" fmla="*/ 12 w 144"/>
                    <a:gd name="T43" fmla="*/ 102 h 273"/>
                    <a:gd name="T44" fmla="*/ 45 w 144"/>
                    <a:gd name="T45" fmla="*/ 122 h 273"/>
                    <a:gd name="T46" fmla="*/ 12 w 144"/>
                    <a:gd name="T47" fmla="*/ 125 h 273"/>
                    <a:gd name="T48" fmla="*/ 46 w 144"/>
                    <a:gd name="T49" fmla="*/ 187 h 273"/>
                    <a:gd name="T50" fmla="*/ 16 w 144"/>
                    <a:gd name="T51" fmla="*/ 239 h 273"/>
                    <a:gd name="T52" fmla="*/ 26 w 144"/>
                    <a:gd name="T53" fmla="*/ 239 h 273"/>
                    <a:gd name="T54" fmla="*/ 14 w 144"/>
                    <a:gd name="T55" fmla="*/ 224 h 273"/>
                    <a:gd name="T56" fmla="*/ 31 w 144"/>
                    <a:gd name="T57" fmla="*/ 239 h 273"/>
                    <a:gd name="T58" fmla="*/ 14 w 144"/>
                    <a:gd name="T59" fmla="*/ 205 h 273"/>
                    <a:gd name="T60" fmla="*/ 45 w 144"/>
                    <a:gd name="T61" fmla="*/ 239 h 273"/>
                    <a:gd name="T62" fmla="*/ 69 w 144"/>
                    <a:gd name="T63" fmla="*/ 235 h 273"/>
                    <a:gd name="T64" fmla="*/ 12 w 144"/>
                    <a:gd name="T65" fmla="*/ 172 h 273"/>
                    <a:gd name="T66" fmla="*/ 52 w 144"/>
                    <a:gd name="T67" fmla="*/ 200 h 273"/>
                    <a:gd name="T68" fmla="*/ 56 w 144"/>
                    <a:gd name="T69" fmla="*/ 197 h 273"/>
                    <a:gd name="T70" fmla="*/ 84 w 144"/>
                    <a:gd name="T71" fmla="*/ 227 h 273"/>
                    <a:gd name="T72" fmla="*/ 76 w 144"/>
                    <a:gd name="T73" fmla="*/ 180 h 273"/>
                    <a:gd name="T74" fmla="*/ 93 w 144"/>
                    <a:gd name="T75" fmla="*/ 218 h 273"/>
                    <a:gd name="T76" fmla="*/ 77 w 144"/>
                    <a:gd name="T77" fmla="*/ 178 h 273"/>
                    <a:gd name="T78" fmla="*/ 102 w 144"/>
                    <a:gd name="T79" fmla="*/ 206 h 273"/>
                    <a:gd name="T80" fmla="*/ 85 w 144"/>
                    <a:gd name="T81" fmla="*/ 153 h 273"/>
                    <a:gd name="T82" fmla="*/ 86 w 144"/>
                    <a:gd name="T83" fmla="*/ 151 h 273"/>
                    <a:gd name="T84" fmla="*/ 113 w 144"/>
                    <a:gd name="T85" fmla="*/ 181 h 273"/>
                    <a:gd name="T86" fmla="*/ 88 w 144"/>
                    <a:gd name="T87" fmla="*/ 122 h 273"/>
                    <a:gd name="T88" fmla="*/ 119 w 144"/>
                    <a:gd name="T89" fmla="*/ 153 h 273"/>
                    <a:gd name="T90" fmla="*/ 103 w 144"/>
                    <a:gd name="T91" fmla="*/ 121 h 273"/>
                    <a:gd name="T92" fmla="*/ 120 w 144"/>
                    <a:gd name="T93" fmla="*/ 137 h 273"/>
                    <a:gd name="T94" fmla="*/ 87 w 144"/>
                    <a:gd name="T95" fmla="*/ 98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4" h="273">
                      <a:moveTo>
                        <a:pt x="77" y="10"/>
                      </a:moveTo>
                      <a:cubicBezTo>
                        <a:pt x="68" y="3"/>
                        <a:pt x="54" y="1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32" y="0"/>
                        <a:pt x="22" y="0"/>
                        <a:pt x="12" y="2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8" y="3"/>
                        <a:pt x="6" y="4"/>
                        <a:pt x="6" y="6"/>
                      </a:cubicBezTo>
                      <a:cubicBezTo>
                        <a:pt x="0" y="44"/>
                        <a:pt x="3" y="84"/>
                        <a:pt x="3" y="122"/>
                      </a:cubicBezTo>
                      <a:cubicBezTo>
                        <a:pt x="3" y="162"/>
                        <a:pt x="4" y="202"/>
                        <a:pt x="6" y="242"/>
                      </a:cubicBezTo>
                      <a:cubicBezTo>
                        <a:pt x="6" y="244"/>
                        <a:pt x="7" y="245"/>
                        <a:pt x="8" y="246"/>
                      </a:cubicBezTo>
                      <a:cubicBezTo>
                        <a:pt x="8" y="247"/>
                        <a:pt x="8" y="247"/>
                        <a:pt x="9" y="248"/>
                      </a:cubicBezTo>
                      <a:cubicBezTo>
                        <a:pt x="12" y="251"/>
                        <a:pt x="15" y="254"/>
                        <a:pt x="18" y="257"/>
                      </a:cubicBezTo>
                      <a:cubicBezTo>
                        <a:pt x="20" y="260"/>
                        <a:pt x="23" y="263"/>
                        <a:pt x="26" y="266"/>
                      </a:cubicBezTo>
                      <a:cubicBezTo>
                        <a:pt x="28" y="267"/>
                        <a:pt x="30" y="266"/>
                        <a:pt x="31" y="265"/>
                      </a:cubicBezTo>
                      <a:cubicBezTo>
                        <a:pt x="58" y="273"/>
                        <a:pt x="87" y="255"/>
                        <a:pt x="106" y="236"/>
                      </a:cubicBezTo>
                      <a:cubicBezTo>
                        <a:pt x="127" y="214"/>
                        <a:pt x="136" y="187"/>
                        <a:pt x="139" y="157"/>
                      </a:cubicBezTo>
                      <a:cubicBezTo>
                        <a:pt x="144" y="106"/>
                        <a:pt x="137" y="26"/>
                        <a:pt x="77" y="10"/>
                      </a:cubicBezTo>
                      <a:close/>
                      <a:moveTo>
                        <a:pt x="108" y="56"/>
                      </a:moveTo>
                      <a:cubicBezTo>
                        <a:pt x="101" y="46"/>
                        <a:pt x="93" y="37"/>
                        <a:pt x="86" y="27"/>
                      </a:cubicBezTo>
                      <a:cubicBezTo>
                        <a:pt x="88" y="30"/>
                        <a:pt x="91" y="32"/>
                        <a:pt x="94" y="35"/>
                      </a:cubicBezTo>
                      <a:cubicBezTo>
                        <a:pt x="100" y="41"/>
                        <a:pt x="105" y="48"/>
                        <a:pt x="108" y="56"/>
                      </a:cubicBezTo>
                      <a:close/>
                      <a:moveTo>
                        <a:pt x="80" y="23"/>
                      </a:moveTo>
                      <a:cubicBezTo>
                        <a:pt x="80" y="23"/>
                        <a:pt x="80" y="23"/>
                        <a:pt x="80" y="24"/>
                      </a:cubicBezTo>
                      <a:cubicBezTo>
                        <a:pt x="91" y="39"/>
                        <a:pt x="102" y="57"/>
                        <a:pt x="114" y="71"/>
                      </a:cubicBezTo>
                      <a:cubicBezTo>
                        <a:pt x="116" y="78"/>
                        <a:pt x="118" y="85"/>
                        <a:pt x="119" y="92"/>
                      </a:cubicBezTo>
                      <a:cubicBezTo>
                        <a:pt x="102" y="64"/>
                        <a:pt x="79" y="37"/>
                        <a:pt x="56" y="12"/>
                      </a:cubicBezTo>
                      <a:cubicBezTo>
                        <a:pt x="65" y="15"/>
                        <a:pt x="73" y="18"/>
                        <a:pt x="80" y="23"/>
                      </a:cubicBezTo>
                      <a:close/>
                      <a:moveTo>
                        <a:pt x="52" y="11"/>
                      </a:moveTo>
                      <a:cubicBezTo>
                        <a:pt x="76" y="40"/>
                        <a:pt x="97" y="71"/>
                        <a:pt x="120" y="100"/>
                      </a:cubicBezTo>
                      <a:cubicBezTo>
                        <a:pt x="120" y="105"/>
                        <a:pt x="121" y="111"/>
                        <a:pt x="121" y="116"/>
                      </a:cubicBezTo>
                      <a:cubicBezTo>
                        <a:pt x="94" y="79"/>
                        <a:pt x="66" y="42"/>
                        <a:pt x="34" y="8"/>
                      </a:cubicBezTo>
                      <a:cubicBezTo>
                        <a:pt x="40" y="9"/>
                        <a:pt x="47" y="10"/>
                        <a:pt x="52" y="11"/>
                      </a:cubicBezTo>
                      <a:close/>
                      <a:moveTo>
                        <a:pt x="32" y="8"/>
                      </a:moveTo>
                      <a:cubicBezTo>
                        <a:pt x="45" y="24"/>
                        <a:pt x="58" y="40"/>
                        <a:pt x="70" y="56"/>
                      </a:cubicBezTo>
                      <a:cubicBezTo>
                        <a:pt x="66" y="52"/>
                        <a:pt x="61" y="49"/>
                        <a:pt x="55" y="47"/>
                      </a:cubicBezTo>
                      <a:cubicBezTo>
                        <a:pt x="53" y="46"/>
                        <a:pt x="52" y="47"/>
                        <a:pt x="51" y="47"/>
                      </a:cubicBezTo>
                      <a:cubicBezTo>
                        <a:pt x="40" y="34"/>
                        <a:pt x="28" y="21"/>
                        <a:pt x="15" y="10"/>
                      </a:cubicBezTo>
                      <a:cubicBezTo>
                        <a:pt x="20" y="9"/>
                        <a:pt x="26" y="8"/>
                        <a:pt x="32" y="8"/>
                      </a:cubicBezTo>
                      <a:close/>
                      <a:moveTo>
                        <a:pt x="66" y="65"/>
                      </a:moveTo>
                      <a:cubicBezTo>
                        <a:pt x="77" y="79"/>
                        <a:pt x="79" y="103"/>
                        <a:pt x="79" y="119"/>
                      </a:cubicBezTo>
                      <a:cubicBezTo>
                        <a:pt x="79" y="135"/>
                        <a:pt x="77" y="167"/>
                        <a:pt x="63" y="183"/>
                      </a:cubicBezTo>
                      <a:cubicBezTo>
                        <a:pt x="66" y="144"/>
                        <a:pt x="66" y="104"/>
                        <a:pt x="66" y="65"/>
                      </a:cubicBezTo>
                      <a:close/>
                      <a:moveTo>
                        <a:pt x="48" y="50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7" y="55"/>
                        <a:pt x="47" y="60"/>
                        <a:pt x="46" y="64"/>
                      </a:cubicBezTo>
                      <a:cubicBezTo>
                        <a:pt x="37" y="51"/>
                        <a:pt x="25" y="39"/>
                        <a:pt x="13" y="28"/>
                      </a:cubicBezTo>
                      <a:cubicBezTo>
                        <a:pt x="14" y="22"/>
                        <a:pt x="13" y="17"/>
                        <a:pt x="13" y="11"/>
                      </a:cubicBezTo>
                      <a:cubicBezTo>
                        <a:pt x="25" y="24"/>
                        <a:pt x="37" y="37"/>
                        <a:pt x="48" y="50"/>
                      </a:cubicBezTo>
                      <a:close/>
                      <a:moveTo>
                        <a:pt x="13" y="31"/>
                      </a:moveTo>
                      <a:cubicBezTo>
                        <a:pt x="18" y="36"/>
                        <a:pt x="23" y="42"/>
                        <a:pt x="28" y="47"/>
                      </a:cubicBezTo>
                      <a:cubicBezTo>
                        <a:pt x="34" y="54"/>
                        <a:pt x="39" y="62"/>
                        <a:pt x="4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5" y="74"/>
                        <a:pt x="45" y="80"/>
                        <a:pt x="45" y="86"/>
                      </a:cubicBezTo>
                      <a:cubicBezTo>
                        <a:pt x="35" y="74"/>
                        <a:pt x="24" y="63"/>
                        <a:pt x="13" y="52"/>
                      </a:cubicBezTo>
                      <a:cubicBezTo>
                        <a:pt x="13" y="45"/>
                        <a:pt x="13" y="38"/>
                        <a:pt x="13" y="31"/>
                      </a:cubicBezTo>
                      <a:close/>
                      <a:moveTo>
                        <a:pt x="13" y="54"/>
                      </a:moveTo>
                      <a:cubicBezTo>
                        <a:pt x="23" y="66"/>
                        <a:pt x="33" y="78"/>
                        <a:pt x="44" y="89"/>
                      </a:cubicBezTo>
                      <a:cubicBezTo>
                        <a:pt x="44" y="89"/>
                        <a:pt x="45" y="90"/>
                        <a:pt x="45" y="89"/>
                      </a:cubicBezTo>
                      <a:cubicBezTo>
                        <a:pt x="45" y="94"/>
                        <a:pt x="45" y="98"/>
                        <a:pt x="45" y="102"/>
                      </a:cubicBezTo>
                      <a:cubicBezTo>
                        <a:pt x="43" y="100"/>
                        <a:pt x="40" y="96"/>
                        <a:pt x="38" y="95"/>
                      </a:cubicBezTo>
                      <a:cubicBezTo>
                        <a:pt x="35" y="92"/>
                        <a:pt x="32" y="89"/>
                        <a:pt x="29" y="85"/>
                      </a:cubicBezTo>
                      <a:cubicBezTo>
                        <a:pt x="23" y="79"/>
                        <a:pt x="18" y="73"/>
                        <a:pt x="12" y="67"/>
                      </a:cubicBezTo>
                      <a:cubicBezTo>
                        <a:pt x="12" y="63"/>
                        <a:pt x="12" y="59"/>
                        <a:pt x="13" y="54"/>
                      </a:cubicBezTo>
                      <a:close/>
                      <a:moveTo>
                        <a:pt x="12" y="70"/>
                      </a:moveTo>
                      <a:cubicBezTo>
                        <a:pt x="18" y="77"/>
                        <a:pt x="24" y="84"/>
                        <a:pt x="31" y="91"/>
                      </a:cubicBezTo>
                      <a:cubicBezTo>
                        <a:pt x="34" y="95"/>
                        <a:pt x="38" y="99"/>
                        <a:pt x="42" y="103"/>
                      </a:cubicBezTo>
                      <a:cubicBezTo>
                        <a:pt x="43" y="104"/>
                        <a:pt x="44" y="105"/>
                        <a:pt x="45" y="105"/>
                      </a:cubicBezTo>
                      <a:cubicBezTo>
                        <a:pt x="45" y="110"/>
                        <a:pt x="45" y="114"/>
                        <a:pt x="45" y="119"/>
                      </a:cubicBezTo>
                      <a:cubicBezTo>
                        <a:pt x="41" y="113"/>
                        <a:pt x="34" y="107"/>
                        <a:pt x="29" y="102"/>
                      </a:cubicBezTo>
                      <a:cubicBezTo>
                        <a:pt x="23" y="97"/>
                        <a:pt x="18" y="91"/>
                        <a:pt x="12" y="86"/>
                      </a:cubicBezTo>
                      <a:cubicBezTo>
                        <a:pt x="12" y="81"/>
                        <a:pt x="12" y="75"/>
                        <a:pt x="12" y="70"/>
                      </a:cubicBezTo>
                      <a:close/>
                      <a:moveTo>
                        <a:pt x="12" y="125"/>
                      </a:moveTo>
                      <a:cubicBezTo>
                        <a:pt x="12" y="123"/>
                        <a:pt x="12" y="121"/>
                        <a:pt x="12" y="119"/>
                      </a:cubicBezTo>
                      <a:cubicBezTo>
                        <a:pt x="18" y="126"/>
                        <a:pt x="24" y="133"/>
                        <a:pt x="31" y="140"/>
                      </a:cubicBezTo>
                      <a:cubicBezTo>
                        <a:pt x="33" y="143"/>
                        <a:pt x="38" y="149"/>
                        <a:pt x="42" y="151"/>
                      </a:cubicBezTo>
                      <a:cubicBezTo>
                        <a:pt x="43" y="152"/>
                        <a:pt x="43" y="152"/>
                        <a:pt x="44" y="152"/>
                      </a:cubicBezTo>
                      <a:cubicBezTo>
                        <a:pt x="45" y="152"/>
                        <a:pt x="46" y="151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8"/>
                        <a:pt x="44" y="148"/>
                        <a:pt x="44" y="148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2" y="147"/>
                        <a:pt x="39" y="143"/>
                        <a:pt x="37" y="142"/>
                      </a:cubicBezTo>
                      <a:cubicBezTo>
                        <a:pt x="34" y="139"/>
                        <a:pt x="31" y="136"/>
                        <a:pt x="28" y="133"/>
                      </a:cubicBezTo>
                      <a:cubicBezTo>
                        <a:pt x="23" y="127"/>
                        <a:pt x="17" y="122"/>
                        <a:pt x="12" y="117"/>
                      </a:cubicBezTo>
                      <a:cubicBezTo>
                        <a:pt x="12" y="113"/>
                        <a:pt x="12" y="109"/>
                        <a:pt x="12" y="104"/>
                      </a:cubicBezTo>
                      <a:cubicBezTo>
                        <a:pt x="16" y="109"/>
                        <a:pt x="20" y="113"/>
                        <a:pt x="24" y="117"/>
                      </a:cubicBezTo>
                      <a:cubicBezTo>
                        <a:pt x="30" y="124"/>
                        <a:pt x="36" y="131"/>
                        <a:pt x="43" y="136"/>
                      </a:cubicBezTo>
                      <a:cubicBezTo>
                        <a:pt x="44" y="137"/>
                        <a:pt x="46" y="136"/>
                        <a:pt x="45" y="134"/>
                      </a:cubicBezTo>
                      <a:cubicBezTo>
                        <a:pt x="40" y="128"/>
                        <a:pt x="33" y="122"/>
                        <a:pt x="27" y="117"/>
                      </a:cubicBezTo>
                      <a:cubicBezTo>
                        <a:pt x="22" y="112"/>
                        <a:pt x="17" y="106"/>
                        <a:pt x="12" y="102"/>
                      </a:cubicBezTo>
                      <a:cubicBezTo>
                        <a:pt x="12" y="97"/>
                        <a:pt x="12" y="93"/>
                        <a:pt x="12" y="89"/>
                      </a:cubicBezTo>
                      <a:cubicBezTo>
                        <a:pt x="17" y="94"/>
                        <a:pt x="22" y="99"/>
                        <a:pt x="27" y="104"/>
                      </a:cubicBezTo>
                      <a:cubicBezTo>
                        <a:pt x="32" y="110"/>
                        <a:pt x="38" y="117"/>
                        <a:pt x="45" y="122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5" y="137"/>
                        <a:pt x="46" y="153"/>
                        <a:pt x="46" y="168"/>
                      </a:cubicBezTo>
                      <a:cubicBezTo>
                        <a:pt x="35" y="157"/>
                        <a:pt x="23" y="147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2"/>
                        <a:pt x="12" y="128"/>
                        <a:pt x="12" y="125"/>
                      </a:cubicBezTo>
                      <a:close/>
                      <a:moveTo>
                        <a:pt x="12" y="137"/>
                      </a:moveTo>
                      <a:cubicBezTo>
                        <a:pt x="22" y="150"/>
                        <a:pt x="33" y="163"/>
                        <a:pt x="46" y="172"/>
                      </a:cubicBezTo>
                      <a:cubicBezTo>
                        <a:pt x="46" y="172"/>
                        <a:pt x="46" y="172"/>
                        <a:pt x="46" y="172"/>
                      </a:cubicBezTo>
                      <a:cubicBezTo>
                        <a:pt x="46" y="177"/>
                        <a:pt x="46" y="182"/>
                        <a:pt x="46" y="187"/>
                      </a:cubicBezTo>
                      <a:cubicBezTo>
                        <a:pt x="35" y="176"/>
                        <a:pt x="24" y="165"/>
                        <a:pt x="13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48"/>
                        <a:pt x="12" y="143"/>
                        <a:pt x="12" y="137"/>
                      </a:cubicBezTo>
                      <a:close/>
                      <a:moveTo>
                        <a:pt x="16" y="239"/>
                      </a:moveTo>
                      <a:cubicBezTo>
                        <a:pt x="15" y="238"/>
                        <a:pt x="15" y="238"/>
                        <a:pt x="14" y="238"/>
                      </a:cubicBezTo>
                      <a:cubicBezTo>
                        <a:pt x="14" y="234"/>
                        <a:pt x="14" y="231"/>
                        <a:pt x="14" y="227"/>
                      </a:cubicBezTo>
                      <a:cubicBezTo>
                        <a:pt x="17" y="230"/>
                        <a:pt x="20" y="233"/>
                        <a:pt x="23" y="236"/>
                      </a:cubicBezTo>
                      <a:cubicBezTo>
                        <a:pt x="24" y="237"/>
                        <a:pt x="25" y="238"/>
                        <a:pt x="26" y="239"/>
                      </a:cubicBezTo>
                      <a:cubicBezTo>
                        <a:pt x="23" y="239"/>
                        <a:pt x="19" y="239"/>
                        <a:pt x="16" y="239"/>
                      </a:cubicBezTo>
                      <a:close/>
                      <a:moveTo>
                        <a:pt x="31" y="239"/>
                      </a:moveTo>
                      <a:cubicBezTo>
                        <a:pt x="29" y="237"/>
                        <a:pt x="26" y="235"/>
                        <a:pt x="24" y="233"/>
                      </a:cubicBezTo>
                      <a:cubicBezTo>
                        <a:pt x="20" y="230"/>
                        <a:pt x="17" y="227"/>
                        <a:pt x="14" y="224"/>
                      </a:cubicBezTo>
                      <a:cubicBezTo>
                        <a:pt x="14" y="219"/>
                        <a:pt x="13" y="214"/>
                        <a:pt x="13" y="209"/>
                      </a:cubicBezTo>
                      <a:cubicBezTo>
                        <a:pt x="17" y="217"/>
                        <a:pt x="26" y="224"/>
                        <a:pt x="31" y="229"/>
                      </a:cubicBezTo>
                      <a:cubicBezTo>
                        <a:pt x="35" y="233"/>
                        <a:pt x="38" y="236"/>
                        <a:pt x="41" y="239"/>
                      </a:cubicBezTo>
                      <a:cubicBezTo>
                        <a:pt x="37" y="239"/>
                        <a:pt x="34" y="239"/>
                        <a:pt x="31" y="239"/>
                      </a:cubicBezTo>
                      <a:close/>
                      <a:moveTo>
                        <a:pt x="45" y="239"/>
                      </a:moveTo>
                      <a:cubicBezTo>
                        <a:pt x="43" y="237"/>
                        <a:pt x="42" y="236"/>
                        <a:pt x="41" y="235"/>
                      </a:cubicBezTo>
                      <a:cubicBezTo>
                        <a:pt x="38" y="232"/>
                        <a:pt x="35" y="229"/>
                        <a:pt x="32" y="226"/>
                      </a:cubicBezTo>
                      <a:cubicBezTo>
                        <a:pt x="27" y="220"/>
                        <a:pt x="16" y="213"/>
                        <a:pt x="14" y="205"/>
                      </a:cubicBezTo>
                      <a:cubicBezTo>
                        <a:pt x="14" y="205"/>
                        <a:pt x="13" y="205"/>
                        <a:pt x="13" y="204"/>
                      </a:cubicBezTo>
                      <a:cubicBezTo>
                        <a:pt x="13" y="201"/>
                        <a:pt x="13" y="197"/>
                        <a:pt x="13" y="194"/>
                      </a:cubicBezTo>
                      <a:cubicBezTo>
                        <a:pt x="27" y="209"/>
                        <a:pt x="41" y="225"/>
                        <a:pt x="55" y="239"/>
                      </a:cubicBezTo>
                      <a:cubicBezTo>
                        <a:pt x="52" y="239"/>
                        <a:pt x="48" y="239"/>
                        <a:pt x="45" y="239"/>
                      </a:cubicBezTo>
                      <a:close/>
                      <a:moveTo>
                        <a:pt x="60" y="238"/>
                      </a:moveTo>
                      <a:cubicBezTo>
                        <a:pt x="45" y="222"/>
                        <a:pt x="29" y="207"/>
                        <a:pt x="13" y="192"/>
                      </a:cubicBezTo>
                      <a:cubicBezTo>
                        <a:pt x="13" y="186"/>
                        <a:pt x="13" y="180"/>
                        <a:pt x="12" y="174"/>
                      </a:cubicBezTo>
                      <a:cubicBezTo>
                        <a:pt x="30" y="195"/>
                        <a:pt x="49" y="217"/>
                        <a:pt x="69" y="235"/>
                      </a:cubicBezTo>
                      <a:cubicBezTo>
                        <a:pt x="66" y="236"/>
                        <a:pt x="63" y="237"/>
                        <a:pt x="60" y="238"/>
                      </a:cubicBezTo>
                      <a:close/>
                      <a:moveTo>
                        <a:pt x="72" y="233"/>
                      </a:moveTo>
                      <a:cubicBezTo>
                        <a:pt x="54" y="212"/>
                        <a:pt x="33" y="193"/>
                        <a:pt x="13" y="172"/>
                      </a:cubicBezTo>
                      <a:cubicBezTo>
                        <a:pt x="13" y="172"/>
                        <a:pt x="13" y="172"/>
                        <a:pt x="12" y="172"/>
                      </a:cubicBezTo>
                      <a:cubicBezTo>
                        <a:pt x="12" y="166"/>
                        <a:pt x="12" y="161"/>
                        <a:pt x="12" y="156"/>
                      </a:cubicBezTo>
                      <a:cubicBezTo>
                        <a:pt x="24" y="168"/>
                        <a:pt x="35" y="181"/>
                        <a:pt x="47" y="194"/>
                      </a:cubicBezTo>
                      <a:cubicBezTo>
                        <a:pt x="47" y="195"/>
                        <a:pt x="47" y="196"/>
                        <a:pt x="47" y="197"/>
                      </a:cubicBezTo>
                      <a:cubicBezTo>
                        <a:pt x="47" y="200"/>
                        <a:pt x="50" y="201"/>
                        <a:pt x="52" y="200"/>
                      </a:cubicBezTo>
                      <a:cubicBezTo>
                        <a:pt x="61" y="210"/>
                        <a:pt x="71" y="220"/>
                        <a:pt x="81" y="229"/>
                      </a:cubicBezTo>
                      <a:cubicBezTo>
                        <a:pt x="78" y="230"/>
                        <a:pt x="75" y="232"/>
                        <a:pt x="72" y="233"/>
                      </a:cubicBezTo>
                      <a:close/>
                      <a:moveTo>
                        <a:pt x="84" y="227"/>
                      </a:moveTo>
                      <a:cubicBezTo>
                        <a:pt x="75" y="217"/>
                        <a:pt x="66" y="207"/>
                        <a:pt x="56" y="197"/>
                      </a:cubicBezTo>
                      <a:cubicBezTo>
                        <a:pt x="60" y="196"/>
                        <a:pt x="63" y="194"/>
                        <a:pt x="66" y="192"/>
                      </a:cubicBezTo>
                      <a:cubicBezTo>
                        <a:pt x="70" y="197"/>
                        <a:pt x="74" y="202"/>
                        <a:pt x="78" y="207"/>
                      </a:cubicBezTo>
                      <a:cubicBezTo>
                        <a:pt x="82" y="212"/>
                        <a:pt x="86" y="217"/>
                        <a:pt x="91" y="221"/>
                      </a:cubicBezTo>
                      <a:cubicBezTo>
                        <a:pt x="89" y="223"/>
                        <a:pt x="86" y="225"/>
                        <a:pt x="84" y="227"/>
                      </a:cubicBezTo>
                      <a:close/>
                      <a:moveTo>
                        <a:pt x="93" y="218"/>
                      </a:moveTo>
                      <a:cubicBezTo>
                        <a:pt x="89" y="214"/>
                        <a:pt x="85" y="210"/>
                        <a:pt x="81" y="206"/>
                      </a:cubicBezTo>
                      <a:cubicBezTo>
                        <a:pt x="77" y="201"/>
                        <a:pt x="72" y="196"/>
                        <a:pt x="68" y="191"/>
                      </a:cubicBezTo>
                      <a:cubicBezTo>
                        <a:pt x="71" y="188"/>
                        <a:pt x="74" y="184"/>
                        <a:pt x="76" y="180"/>
                      </a:cubicBezTo>
                      <a:cubicBezTo>
                        <a:pt x="81" y="186"/>
                        <a:pt x="86" y="192"/>
                        <a:pt x="91" y="197"/>
                      </a:cubicBezTo>
                      <a:cubicBezTo>
                        <a:pt x="94" y="201"/>
                        <a:pt x="96" y="204"/>
                        <a:pt x="99" y="207"/>
                      </a:cubicBezTo>
                      <a:cubicBezTo>
                        <a:pt x="100" y="207"/>
                        <a:pt x="100" y="208"/>
                        <a:pt x="100" y="208"/>
                      </a:cubicBezTo>
                      <a:cubicBezTo>
                        <a:pt x="98" y="212"/>
                        <a:pt x="96" y="215"/>
                        <a:pt x="93" y="218"/>
                      </a:cubicBezTo>
                      <a:close/>
                      <a:moveTo>
                        <a:pt x="102" y="206"/>
                      </a:moveTo>
                      <a:cubicBezTo>
                        <a:pt x="100" y="203"/>
                        <a:pt x="98" y="200"/>
                        <a:pt x="97" y="200"/>
                      </a:cubicBezTo>
                      <a:cubicBezTo>
                        <a:pt x="95" y="197"/>
                        <a:pt x="92" y="195"/>
                        <a:pt x="90" y="192"/>
                      </a:cubicBezTo>
                      <a:cubicBezTo>
                        <a:pt x="85" y="187"/>
                        <a:pt x="81" y="183"/>
                        <a:pt x="77" y="178"/>
                      </a:cubicBezTo>
                      <a:cubicBezTo>
                        <a:pt x="79" y="175"/>
                        <a:pt x="80" y="172"/>
                        <a:pt x="81" y="168"/>
                      </a:cubicBezTo>
                      <a:cubicBezTo>
                        <a:pt x="85" y="173"/>
                        <a:pt x="89" y="178"/>
                        <a:pt x="94" y="183"/>
                      </a:cubicBezTo>
                      <a:cubicBezTo>
                        <a:pt x="98" y="188"/>
                        <a:pt x="101" y="194"/>
                        <a:pt x="106" y="198"/>
                      </a:cubicBezTo>
                      <a:cubicBezTo>
                        <a:pt x="105" y="201"/>
                        <a:pt x="104" y="203"/>
                        <a:pt x="102" y="206"/>
                      </a:cubicBezTo>
                      <a:close/>
                      <a:moveTo>
                        <a:pt x="108" y="194"/>
                      </a:moveTo>
                      <a:cubicBezTo>
                        <a:pt x="104" y="190"/>
                        <a:pt x="100" y="186"/>
                        <a:pt x="96" y="182"/>
                      </a:cubicBezTo>
                      <a:cubicBezTo>
                        <a:pt x="92" y="177"/>
                        <a:pt x="87" y="171"/>
                        <a:pt x="82" y="166"/>
                      </a:cubicBezTo>
                      <a:cubicBezTo>
                        <a:pt x="83" y="162"/>
                        <a:pt x="84" y="158"/>
                        <a:pt x="85" y="153"/>
                      </a:cubicBezTo>
                      <a:cubicBezTo>
                        <a:pt x="93" y="164"/>
                        <a:pt x="102" y="175"/>
                        <a:pt x="111" y="185"/>
                      </a:cubicBezTo>
                      <a:cubicBezTo>
                        <a:pt x="110" y="188"/>
                        <a:pt x="109" y="191"/>
                        <a:pt x="108" y="194"/>
                      </a:cubicBezTo>
                      <a:close/>
                      <a:moveTo>
                        <a:pt x="113" y="181"/>
                      </a:moveTo>
                      <a:cubicBezTo>
                        <a:pt x="104" y="171"/>
                        <a:pt x="95" y="161"/>
                        <a:pt x="86" y="151"/>
                      </a:cubicBezTo>
                      <a:cubicBezTo>
                        <a:pt x="86" y="147"/>
                        <a:pt x="87" y="142"/>
                        <a:pt x="87" y="138"/>
                      </a:cubicBezTo>
                      <a:cubicBezTo>
                        <a:pt x="91" y="144"/>
                        <a:pt x="96" y="149"/>
                        <a:pt x="100" y="154"/>
                      </a:cubicBezTo>
                      <a:cubicBezTo>
                        <a:pt x="105" y="159"/>
                        <a:pt x="110" y="165"/>
                        <a:pt x="115" y="171"/>
                      </a:cubicBezTo>
                      <a:cubicBezTo>
                        <a:pt x="114" y="174"/>
                        <a:pt x="114" y="178"/>
                        <a:pt x="113" y="181"/>
                      </a:cubicBezTo>
                      <a:close/>
                      <a:moveTo>
                        <a:pt x="116" y="167"/>
                      </a:moveTo>
                      <a:cubicBezTo>
                        <a:pt x="112" y="162"/>
                        <a:pt x="108" y="157"/>
                        <a:pt x="104" y="152"/>
                      </a:cubicBezTo>
                      <a:cubicBezTo>
                        <a:pt x="98" y="147"/>
                        <a:pt x="93" y="141"/>
                        <a:pt x="88" y="136"/>
                      </a:cubicBezTo>
                      <a:cubicBezTo>
                        <a:pt x="88" y="130"/>
                        <a:pt x="88" y="126"/>
                        <a:pt x="88" y="122"/>
                      </a:cubicBezTo>
                      <a:cubicBezTo>
                        <a:pt x="88" y="121"/>
                        <a:pt x="88" y="121"/>
                        <a:pt x="88" y="121"/>
                      </a:cubicBezTo>
                      <a:cubicBezTo>
                        <a:pt x="97" y="134"/>
                        <a:pt x="107" y="147"/>
                        <a:pt x="118" y="158"/>
                      </a:cubicBezTo>
                      <a:cubicBezTo>
                        <a:pt x="117" y="161"/>
                        <a:pt x="117" y="164"/>
                        <a:pt x="116" y="167"/>
                      </a:cubicBezTo>
                      <a:close/>
                      <a:moveTo>
                        <a:pt x="119" y="153"/>
                      </a:moveTo>
                      <a:cubicBezTo>
                        <a:pt x="114" y="148"/>
                        <a:pt x="110" y="143"/>
                        <a:pt x="105" y="138"/>
                      </a:cubicBezTo>
                      <a:cubicBezTo>
                        <a:pt x="100" y="131"/>
                        <a:pt x="94" y="124"/>
                        <a:pt x="88" y="117"/>
                      </a:cubicBezTo>
                      <a:cubicBezTo>
                        <a:pt x="88" y="113"/>
                        <a:pt x="88" y="107"/>
                        <a:pt x="88" y="102"/>
                      </a:cubicBezTo>
                      <a:cubicBezTo>
                        <a:pt x="92" y="109"/>
                        <a:pt x="98" y="115"/>
                        <a:pt x="103" y="121"/>
                      </a:cubicBezTo>
                      <a:cubicBezTo>
                        <a:pt x="106" y="125"/>
                        <a:pt x="109" y="129"/>
                        <a:pt x="112" y="133"/>
                      </a:cubicBezTo>
                      <a:cubicBezTo>
                        <a:pt x="115" y="135"/>
                        <a:pt x="117" y="139"/>
                        <a:pt x="120" y="141"/>
                      </a:cubicBezTo>
                      <a:cubicBezTo>
                        <a:pt x="119" y="145"/>
                        <a:pt x="119" y="149"/>
                        <a:pt x="119" y="153"/>
                      </a:cubicBezTo>
                      <a:close/>
                      <a:moveTo>
                        <a:pt x="120" y="137"/>
                      </a:moveTo>
                      <a:cubicBezTo>
                        <a:pt x="120" y="136"/>
                        <a:pt x="119" y="135"/>
                        <a:pt x="118" y="134"/>
                      </a:cubicBezTo>
                      <a:cubicBezTo>
                        <a:pt x="117" y="132"/>
                        <a:pt x="115" y="130"/>
                        <a:pt x="114" y="129"/>
                      </a:cubicBezTo>
                      <a:cubicBezTo>
                        <a:pt x="111" y="125"/>
                        <a:pt x="107" y="121"/>
                        <a:pt x="104" y="117"/>
                      </a:cubicBezTo>
                      <a:cubicBezTo>
                        <a:pt x="98" y="111"/>
                        <a:pt x="93" y="104"/>
                        <a:pt x="87" y="98"/>
                      </a:cubicBezTo>
                      <a:cubicBezTo>
                        <a:pt x="86" y="86"/>
                        <a:pt x="82" y="73"/>
                        <a:pt x="76" y="63"/>
                      </a:cubicBezTo>
                      <a:cubicBezTo>
                        <a:pt x="91" y="83"/>
                        <a:pt x="106" y="103"/>
                        <a:pt x="121" y="123"/>
                      </a:cubicBezTo>
                      <a:cubicBezTo>
                        <a:pt x="121" y="128"/>
                        <a:pt x="120" y="132"/>
                        <a:pt x="120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AE17E176-8101-4437-ADAC-922874405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5979" y="3438993"/>
                  <a:ext cx="243569" cy="564777"/>
                </a:xfrm>
                <a:custGeom>
                  <a:avLst/>
                  <a:gdLst>
                    <a:gd name="T0" fmla="*/ 90 w 109"/>
                    <a:gd name="T1" fmla="*/ 204 h 273"/>
                    <a:gd name="T2" fmla="*/ 65 w 109"/>
                    <a:gd name="T3" fmla="*/ 182 h 273"/>
                    <a:gd name="T4" fmla="*/ 99 w 109"/>
                    <a:gd name="T5" fmla="*/ 132 h 273"/>
                    <a:gd name="T6" fmla="*/ 82 w 109"/>
                    <a:gd name="T7" fmla="*/ 123 h 273"/>
                    <a:gd name="T8" fmla="*/ 64 w 109"/>
                    <a:gd name="T9" fmla="*/ 104 h 273"/>
                    <a:gd name="T10" fmla="*/ 103 w 109"/>
                    <a:gd name="T11" fmla="*/ 50 h 273"/>
                    <a:gd name="T12" fmla="*/ 89 w 109"/>
                    <a:gd name="T13" fmla="*/ 3 h 273"/>
                    <a:gd name="T14" fmla="*/ 8 w 109"/>
                    <a:gd name="T15" fmla="*/ 5 h 273"/>
                    <a:gd name="T16" fmla="*/ 4 w 109"/>
                    <a:gd name="T17" fmla="*/ 249 h 273"/>
                    <a:gd name="T18" fmla="*/ 18 w 109"/>
                    <a:gd name="T19" fmla="*/ 269 h 273"/>
                    <a:gd name="T20" fmla="*/ 106 w 109"/>
                    <a:gd name="T21" fmla="*/ 266 h 273"/>
                    <a:gd name="T22" fmla="*/ 77 w 109"/>
                    <a:gd name="T23" fmla="*/ 141 h 273"/>
                    <a:gd name="T24" fmla="*/ 84 w 109"/>
                    <a:gd name="T25" fmla="*/ 23 h 273"/>
                    <a:gd name="T26" fmla="*/ 73 w 109"/>
                    <a:gd name="T27" fmla="*/ 22 h 273"/>
                    <a:gd name="T28" fmla="*/ 60 w 109"/>
                    <a:gd name="T29" fmla="*/ 13 h 273"/>
                    <a:gd name="T30" fmla="*/ 58 w 109"/>
                    <a:gd name="T31" fmla="*/ 24 h 273"/>
                    <a:gd name="T32" fmla="*/ 57 w 109"/>
                    <a:gd name="T33" fmla="*/ 27 h 273"/>
                    <a:gd name="T34" fmla="*/ 30 w 109"/>
                    <a:gd name="T35" fmla="*/ 13 h 273"/>
                    <a:gd name="T36" fmla="*/ 52 w 109"/>
                    <a:gd name="T37" fmla="*/ 39 h 273"/>
                    <a:gd name="T38" fmla="*/ 46 w 109"/>
                    <a:gd name="T39" fmla="*/ 45 h 273"/>
                    <a:gd name="T40" fmla="*/ 30 w 109"/>
                    <a:gd name="T41" fmla="*/ 32 h 273"/>
                    <a:gd name="T42" fmla="*/ 12 w 109"/>
                    <a:gd name="T43" fmla="*/ 12 h 273"/>
                    <a:gd name="T44" fmla="*/ 14 w 109"/>
                    <a:gd name="T45" fmla="*/ 34 h 273"/>
                    <a:gd name="T46" fmla="*/ 13 w 109"/>
                    <a:gd name="T47" fmla="*/ 54 h 273"/>
                    <a:gd name="T48" fmla="*/ 12 w 109"/>
                    <a:gd name="T49" fmla="*/ 61 h 273"/>
                    <a:gd name="T50" fmla="*/ 50 w 109"/>
                    <a:gd name="T51" fmla="*/ 125 h 273"/>
                    <a:gd name="T52" fmla="*/ 78 w 109"/>
                    <a:gd name="T53" fmla="*/ 160 h 273"/>
                    <a:gd name="T54" fmla="*/ 74 w 109"/>
                    <a:gd name="T55" fmla="*/ 160 h 273"/>
                    <a:gd name="T56" fmla="*/ 12 w 109"/>
                    <a:gd name="T57" fmla="*/ 90 h 273"/>
                    <a:gd name="T58" fmla="*/ 49 w 109"/>
                    <a:gd name="T59" fmla="*/ 162 h 273"/>
                    <a:gd name="T60" fmla="*/ 11 w 109"/>
                    <a:gd name="T61" fmla="*/ 148 h 273"/>
                    <a:gd name="T62" fmla="*/ 27 w 109"/>
                    <a:gd name="T63" fmla="*/ 162 h 273"/>
                    <a:gd name="T64" fmla="*/ 45 w 109"/>
                    <a:gd name="T65" fmla="*/ 166 h 273"/>
                    <a:gd name="T66" fmla="*/ 12 w 109"/>
                    <a:gd name="T67" fmla="*/ 249 h 273"/>
                    <a:gd name="T68" fmla="*/ 12 w 109"/>
                    <a:gd name="T69" fmla="*/ 249 h 273"/>
                    <a:gd name="T70" fmla="*/ 12 w 109"/>
                    <a:gd name="T71" fmla="*/ 220 h 273"/>
                    <a:gd name="T72" fmla="*/ 46 w 109"/>
                    <a:gd name="T73" fmla="*/ 250 h 273"/>
                    <a:gd name="T74" fmla="*/ 12 w 109"/>
                    <a:gd name="T75" fmla="*/ 205 h 273"/>
                    <a:gd name="T76" fmla="*/ 63 w 109"/>
                    <a:gd name="T77" fmla="*/ 250 h 273"/>
                    <a:gd name="T78" fmla="*/ 12 w 109"/>
                    <a:gd name="T79" fmla="*/ 203 h 273"/>
                    <a:gd name="T80" fmla="*/ 67 w 109"/>
                    <a:gd name="T81" fmla="*/ 245 h 273"/>
                    <a:gd name="T82" fmla="*/ 85 w 109"/>
                    <a:gd name="T83" fmla="*/ 250 h 273"/>
                    <a:gd name="T84" fmla="*/ 12 w 109"/>
                    <a:gd name="T85" fmla="*/ 187 h 273"/>
                    <a:gd name="T86" fmla="*/ 44 w 109"/>
                    <a:gd name="T87" fmla="*/ 211 h 273"/>
                    <a:gd name="T88" fmla="*/ 86 w 109"/>
                    <a:gd name="T89" fmla="*/ 234 h 273"/>
                    <a:gd name="T90" fmla="*/ 71 w 109"/>
                    <a:gd name="T91" fmla="*/ 211 h 273"/>
                    <a:gd name="T92" fmla="*/ 86 w 109"/>
                    <a:gd name="T93" fmla="*/ 222 h 273"/>
                    <a:gd name="T94" fmla="*/ 86 w 109"/>
                    <a:gd name="T95" fmla="*/ 22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9" h="273">
                      <a:moveTo>
                        <a:pt x="107" y="212"/>
                      </a:moveTo>
                      <a:cubicBezTo>
                        <a:pt x="107" y="211"/>
                        <a:pt x="106" y="211"/>
                        <a:pt x="106" y="210"/>
                      </a:cubicBezTo>
                      <a:cubicBezTo>
                        <a:pt x="103" y="209"/>
                        <a:pt x="101" y="208"/>
                        <a:pt x="98" y="207"/>
                      </a:cubicBezTo>
                      <a:cubicBezTo>
                        <a:pt x="95" y="206"/>
                        <a:pt x="92" y="205"/>
                        <a:pt x="90" y="204"/>
                      </a:cubicBezTo>
                      <a:cubicBezTo>
                        <a:pt x="88" y="204"/>
                        <a:pt x="88" y="204"/>
                        <a:pt x="87" y="205"/>
                      </a:cubicBezTo>
                      <a:cubicBezTo>
                        <a:pt x="79" y="204"/>
                        <a:pt x="72" y="203"/>
                        <a:pt x="64" y="202"/>
                      </a:cubicBezTo>
                      <a:cubicBezTo>
                        <a:pt x="64" y="202"/>
                        <a:pt x="64" y="202"/>
                        <a:pt x="64" y="202"/>
                      </a:cubicBezTo>
                      <a:cubicBezTo>
                        <a:pt x="64" y="195"/>
                        <a:pt x="64" y="188"/>
                        <a:pt x="65" y="182"/>
                      </a:cubicBezTo>
                      <a:cubicBezTo>
                        <a:pt x="74" y="182"/>
                        <a:pt x="84" y="182"/>
                        <a:pt x="93" y="179"/>
                      </a:cubicBezTo>
                      <a:cubicBezTo>
                        <a:pt x="94" y="179"/>
                        <a:pt x="95" y="177"/>
                        <a:pt x="94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7" y="161"/>
                        <a:pt x="97" y="147"/>
                        <a:pt x="99" y="132"/>
                      </a:cubicBezTo>
                      <a:cubicBezTo>
                        <a:pt x="99" y="132"/>
                        <a:pt x="98" y="131"/>
                        <a:pt x="98" y="131"/>
                      </a:cubicBezTo>
                      <a:cubicBezTo>
                        <a:pt x="98" y="130"/>
                        <a:pt x="98" y="130"/>
                        <a:pt x="97" y="129"/>
                      </a:cubicBezTo>
                      <a:cubicBezTo>
                        <a:pt x="94" y="126"/>
                        <a:pt x="89" y="125"/>
                        <a:pt x="85" y="124"/>
                      </a:cubicBezTo>
                      <a:cubicBezTo>
                        <a:pt x="84" y="123"/>
                        <a:pt x="83" y="123"/>
                        <a:pt x="82" y="123"/>
                      </a:cubicBezTo>
                      <a:cubicBezTo>
                        <a:pt x="77" y="122"/>
                        <a:pt x="73" y="121"/>
                        <a:pt x="68" y="121"/>
                      </a:cubicBezTo>
                      <a:cubicBezTo>
                        <a:pt x="67" y="121"/>
                        <a:pt x="66" y="121"/>
                        <a:pt x="64" y="121"/>
                      </a:cubicBezTo>
                      <a:cubicBezTo>
                        <a:pt x="64" y="117"/>
                        <a:pt x="64" y="114"/>
                        <a:pt x="64" y="110"/>
                      </a:cubicBezTo>
                      <a:cubicBezTo>
                        <a:pt x="64" y="108"/>
                        <a:pt x="64" y="106"/>
                        <a:pt x="64" y="104"/>
                      </a:cubicBezTo>
                      <a:cubicBezTo>
                        <a:pt x="65" y="98"/>
                        <a:pt x="64" y="92"/>
                        <a:pt x="64" y="85"/>
                      </a:cubicBezTo>
                      <a:cubicBezTo>
                        <a:pt x="65" y="76"/>
                        <a:pt x="65" y="67"/>
                        <a:pt x="65" y="57"/>
                      </a:cubicBezTo>
                      <a:cubicBezTo>
                        <a:pt x="77" y="57"/>
                        <a:pt x="89" y="56"/>
                        <a:pt x="101" y="55"/>
                      </a:cubicBezTo>
                      <a:cubicBezTo>
                        <a:pt x="104" y="55"/>
                        <a:pt x="105" y="52"/>
                        <a:pt x="103" y="50"/>
                      </a:cubicBezTo>
                      <a:cubicBezTo>
                        <a:pt x="105" y="38"/>
                        <a:pt x="104" y="27"/>
                        <a:pt x="104" y="15"/>
                      </a:cubicBezTo>
                      <a:cubicBezTo>
                        <a:pt x="104" y="13"/>
                        <a:pt x="102" y="12"/>
                        <a:pt x="100" y="13"/>
                      </a:cubicBezTo>
                      <a:cubicBezTo>
                        <a:pt x="99" y="11"/>
                        <a:pt x="98" y="10"/>
                        <a:pt x="96" y="9"/>
                      </a:cubicBezTo>
                      <a:cubicBezTo>
                        <a:pt x="94" y="7"/>
                        <a:pt x="91" y="5"/>
                        <a:pt x="89" y="3"/>
                      </a:cubicBezTo>
                      <a:cubicBezTo>
                        <a:pt x="88" y="3"/>
                        <a:pt x="87" y="3"/>
                        <a:pt x="87" y="3"/>
                      </a:cubicBezTo>
                      <a:cubicBezTo>
                        <a:pt x="81" y="0"/>
                        <a:pt x="70" y="3"/>
                        <a:pt x="64" y="4"/>
                      </a:cubicBezTo>
                      <a:cubicBezTo>
                        <a:pt x="46" y="4"/>
                        <a:pt x="28" y="3"/>
                        <a:pt x="10" y="4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0" y="20"/>
                        <a:pt x="3" y="42"/>
                        <a:pt x="3" y="58"/>
                      </a:cubicBezTo>
                      <a:cubicBezTo>
                        <a:pt x="3" y="79"/>
                        <a:pt x="3" y="100"/>
                        <a:pt x="3" y="122"/>
                      </a:cubicBezTo>
                      <a:cubicBezTo>
                        <a:pt x="3" y="164"/>
                        <a:pt x="2" y="207"/>
                        <a:pt x="4" y="249"/>
                      </a:cubicBezTo>
                      <a:cubicBezTo>
                        <a:pt x="4" y="250"/>
                        <a:pt x="4" y="250"/>
                        <a:pt x="4" y="251"/>
                      </a:cubicBezTo>
                      <a:cubicBezTo>
                        <a:pt x="3" y="252"/>
                        <a:pt x="3" y="253"/>
                        <a:pt x="4" y="254"/>
                      </a:cubicBezTo>
                      <a:cubicBezTo>
                        <a:pt x="7" y="260"/>
                        <a:pt x="12" y="265"/>
                        <a:pt x="17" y="269"/>
                      </a:cubicBezTo>
                      <a:cubicBezTo>
                        <a:pt x="18" y="269"/>
                        <a:pt x="18" y="269"/>
                        <a:pt x="18" y="269"/>
                      </a:cubicBezTo>
                      <a:cubicBezTo>
                        <a:pt x="19" y="270"/>
                        <a:pt x="19" y="270"/>
                        <a:pt x="20" y="270"/>
                      </a:cubicBezTo>
                      <a:cubicBezTo>
                        <a:pt x="45" y="273"/>
                        <a:pt x="74" y="273"/>
                        <a:pt x="99" y="270"/>
                      </a:cubicBezTo>
                      <a:cubicBezTo>
                        <a:pt x="100" y="270"/>
                        <a:pt x="101" y="269"/>
                        <a:pt x="102" y="268"/>
                      </a:cubicBezTo>
                      <a:cubicBezTo>
                        <a:pt x="103" y="269"/>
                        <a:pt x="105" y="268"/>
                        <a:pt x="106" y="266"/>
                      </a:cubicBezTo>
                      <a:cubicBezTo>
                        <a:pt x="108" y="249"/>
                        <a:pt x="109" y="232"/>
                        <a:pt x="109" y="215"/>
                      </a:cubicBezTo>
                      <a:cubicBezTo>
                        <a:pt x="109" y="213"/>
                        <a:pt x="108" y="212"/>
                        <a:pt x="107" y="212"/>
                      </a:cubicBezTo>
                      <a:close/>
                      <a:moveTo>
                        <a:pt x="78" y="128"/>
                      </a:moveTo>
                      <a:cubicBezTo>
                        <a:pt x="78" y="133"/>
                        <a:pt x="77" y="137"/>
                        <a:pt x="77" y="141"/>
                      </a:cubicBezTo>
                      <a:cubicBezTo>
                        <a:pt x="74" y="137"/>
                        <a:pt x="71" y="133"/>
                        <a:pt x="67" y="130"/>
                      </a:cubicBezTo>
                      <a:cubicBezTo>
                        <a:pt x="71" y="130"/>
                        <a:pt x="75" y="129"/>
                        <a:pt x="78" y="128"/>
                      </a:cubicBezTo>
                      <a:close/>
                      <a:moveTo>
                        <a:pt x="84" y="12"/>
                      </a:moveTo>
                      <a:cubicBezTo>
                        <a:pt x="82" y="16"/>
                        <a:pt x="84" y="19"/>
                        <a:pt x="84" y="23"/>
                      </a:cubicBezTo>
                      <a:cubicBezTo>
                        <a:pt x="84" y="27"/>
                        <a:pt x="85" y="31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2" y="30"/>
                        <a:pt x="77" y="26"/>
                        <a:pt x="73" y="22"/>
                      </a:cubicBezTo>
                      <a:cubicBezTo>
                        <a:pt x="70" y="19"/>
                        <a:pt x="67" y="16"/>
                        <a:pt x="63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9" y="13"/>
                        <a:pt x="79" y="10"/>
                        <a:pt x="84" y="12"/>
                      </a:cubicBezTo>
                      <a:close/>
                      <a:moveTo>
                        <a:pt x="60" y="13"/>
                      </a:moveTo>
                      <a:cubicBezTo>
                        <a:pt x="63" y="17"/>
                        <a:pt x="67" y="21"/>
                        <a:pt x="71" y="25"/>
                      </a:cubicBezTo>
                      <a:cubicBezTo>
                        <a:pt x="74" y="28"/>
                        <a:pt x="77" y="32"/>
                        <a:pt x="80" y="35"/>
                      </a:cubicBezTo>
                      <a:cubicBezTo>
                        <a:pt x="77" y="35"/>
                        <a:pt x="74" y="35"/>
                        <a:pt x="71" y="36"/>
                      </a:cubicBezTo>
                      <a:cubicBezTo>
                        <a:pt x="67" y="32"/>
                        <a:pt x="62" y="28"/>
                        <a:pt x="58" y="24"/>
                      </a:cubicBezTo>
                      <a:cubicBezTo>
                        <a:pt x="55" y="21"/>
                        <a:pt x="51" y="17"/>
                        <a:pt x="48" y="13"/>
                      </a:cubicBezTo>
                      <a:cubicBezTo>
                        <a:pt x="52" y="13"/>
                        <a:pt x="56" y="13"/>
                        <a:pt x="60" y="13"/>
                      </a:cubicBezTo>
                      <a:close/>
                      <a:moveTo>
                        <a:pt x="45" y="13"/>
                      </a:moveTo>
                      <a:cubicBezTo>
                        <a:pt x="49" y="18"/>
                        <a:pt x="53" y="23"/>
                        <a:pt x="57" y="27"/>
                      </a:cubicBezTo>
                      <a:cubicBezTo>
                        <a:pt x="60" y="30"/>
                        <a:pt x="63" y="33"/>
                        <a:pt x="66" y="36"/>
                      </a:cubicBezTo>
                      <a:cubicBezTo>
                        <a:pt x="63" y="36"/>
                        <a:pt x="59" y="37"/>
                        <a:pt x="56" y="38"/>
                      </a:cubicBezTo>
                      <a:cubicBezTo>
                        <a:pt x="52" y="33"/>
                        <a:pt x="47" y="30"/>
                        <a:pt x="43" y="26"/>
                      </a:cubicBezTo>
                      <a:cubicBezTo>
                        <a:pt x="39" y="21"/>
                        <a:pt x="34" y="17"/>
                        <a:pt x="30" y="13"/>
                      </a:cubicBezTo>
                      <a:cubicBezTo>
                        <a:pt x="35" y="13"/>
                        <a:pt x="40" y="13"/>
                        <a:pt x="45" y="13"/>
                      </a:cubicBezTo>
                      <a:close/>
                      <a:moveTo>
                        <a:pt x="26" y="13"/>
                      </a:moveTo>
                      <a:cubicBezTo>
                        <a:pt x="31" y="18"/>
                        <a:pt x="36" y="23"/>
                        <a:pt x="41" y="28"/>
                      </a:cubicBezTo>
                      <a:cubicBezTo>
                        <a:pt x="45" y="32"/>
                        <a:pt x="48" y="36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40"/>
                        <a:pt x="51" y="40"/>
                        <a:pt x="51" y="41"/>
                      </a:cubicBezTo>
                      <a:cubicBezTo>
                        <a:pt x="49" y="40"/>
                        <a:pt x="46" y="41"/>
                        <a:pt x="46" y="44"/>
                      </a:cubicBezTo>
                      <a:cubicBezTo>
                        <a:pt x="46" y="44"/>
                        <a:pt x="46" y="45"/>
                        <a:pt x="46" y="45"/>
                      </a:cubicBezTo>
                      <a:cubicBezTo>
                        <a:pt x="42" y="40"/>
                        <a:pt x="37" y="36"/>
                        <a:pt x="33" y="31"/>
                      </a:cubicBezTo>
                      <a:cubicBezTo>
                        <a:pt x="27" y="24"/>
                        <a:pt x="21" y="18"/>
                        <a:pt x="15" y="11"/>
                      </a:cubicBezTo>
                      <a:cubicBezTo>
                        <a:pt x="19" y="12"/>
                        <a:pt x="22" y="12"/>
                        <a:pt x="26" y="13"/>
                      </a:cubicBezTo>
                      <a:close/>
                      <a:moveTo>
                        <a:pt x="30" y="32"/>
                      </a:moveTo>
                      <a:cubicBezTo>
                        <a:pt x="35" y="38"/>
                        <a:pt x="40" y="45"/>
                        <a:pt x="46" y="50"/>
                      </a:cubicBezTo>
                      <a:cubicBezTo>
                        <a:pt x="45" y="56"/>
                        <a:pt x="45" y="62"/>
                        <a:pt x="45" y="67"/>
                      </a:cubicBezTo>
                      <a:cubicBezTo>
                        <a:pt x="35" y="55"/>
                        <a:pt x="25" y="43"/>
                        <a:pt x="14" y="31"/>
                      </a:cubicBezTo>
                      <a:cubicBezTo>
                        <a:pt x="14" y="24"/>
                        <a:pt x="14" y="18"/>
                        <a:pt x="12" y="12"/>
                      </a:cubicBezTo>
                      <a:cubicBezTo>
                        <a:pt x="18" y="19"/>
                        <a:pt x="24" y="25"/>
                        <a:pt x="30" y="32"/>
                      </a:cubicBezTo>
                      <a:close/>
                      <a:moveTo>
                        <a:pt x="45" y="87"/>
                      </a:moveTo>
                      <a:cubicBezTo>
                        <a:pt x="34" y="75"/>
                        <a:pt x="24" y="61"/>
                        <a:pt x="13" y="50"/>
                      </a:cubicBezTo>
                      <a:cubicBezTo>
                        <a:pt x="13" y="45"/>
                        <a:pt x="14" y="40"/>
                        <a:pt x="14" y="34"/>
                      </a:cubicBezTo>
                      <a:cubicBezTo>
                        <a:pt x="24" y="47"/>
                        <a:pt x="34" y="60"/>
                        <a:pt x="45" y="73"/>
                      </a:cubicBezTo>
                      <a:cubicBezTo>
                        <a:pt x="45" y="78"/>
                        <a:pt x="45" y="82"/>
                        <a:pt x="45" y="87"/>
                      </a:cubicBezTo>
                      <a:close/>
                      <a:moveTo>
                        <a:pt x="12" y="61"/>
                      </a:moveTo>
                      <a:cubicBezTo>
                        <a:pt x="12" y="59"/>
                        <a:pt x="13" y="56"/>
                        <a:pt x="13" y="54"/>
                      </a:cubicBezTo>
                      <a:cubicBezTo>
                        <a:pt x="22" y="68"/>
                        <a:pt x="34" y="81"/>
                        <a:pt x="45" y="93"/>
                      </a:cubicBezTo>
                      <a:cubicBezTo>
                        <a:pt x="45" y="97"/>
                        <a:pt x="45" y="102"/>
                        <a:pt x="46" y="106"/>
                      </a:cubicBezTo>
                      <a:cubicBezTo>
                        <a:pt x="34" y="94"/>
                        <a:pt x="23" y="82"/>
                        <a:pt x="12" y="69"/>
                      </a:cubicBezTo>
                      <a:cubicBezTo>
                        <a:pt x="12" y="66"/>
                        <a:pt x="12" y="64"/>
                        <a:pt x="12" y="61"/>
                      </a:cubicBezTo>
                      <a:close/>
                      <a:moveTo>
                        <a:pt x="12" y="73"/>
                      </a:moveTo>
                      <a:cubicBezTo>
                        <a:pt x="23" y="87"/>
                        <a:pt x="35" y="101"/>
                        <a:pt x="47" y="115"/>
                      </a:cubicBezTo>
                      <a:cubicBezTo>
                        <a:pt x="47" y="117"/>
                        <a:pt x="48" y="120"/>
                        <a:pt x="48" y="123"/>
                      </a:cubicBezTo>
                      <a:cubicBezTo>
                        <a:pt x="48" y="124"/>
                        <a:pt x="49" y="125"/>
                        <a:pt x="50" y="125"/>
                      </a:cubicBezTo>
                      <a:cubicBezTo>
                        <a:pt x="50" y="126"/>
                        <a:pt x="50" y="127"/>
                        <a:pt x="51" y="127"/>
                      </a:cubicBezTo>
                      <a:cubicBezTo>
                        <a:pt x="54" y="129"/>
                        <a:pt x="57" y="129"/>
                        <a:pt x="60" y="129"/>
                      </a:cubicBezTo>
                      <a:cubicBezTo>
                        <a:pt x="66" y="135"/>
                        <a:pt x="71" y="141"/>
                        <a:pt x="77" y="147"/>
                      </a:cubicBezTo>
                      <a:cubicBezTo>
                        <a:pt x="77" y="151"/>
                        <a:pt x="78" y="156"/>
                        <a:pt x="78" y="160"/>
                      </a:cubicBezTo>
                      <a:cubicBezTo>
                        <a:pt x="58" y="134"/>
                        <a:pt x="34" y="111"/>
                        <a:pt x="12" y="87"/>
                      </a:cubicBezTo>
                      <a:cubicBezTo>
                        <a:pt x="12" y="82"/>
                        <a:pt x="12" y="77"/>
                        <a:pt x="12" y="73"/>
                      </a:cubicBezTo>
                      <a:close/>
                      <a:moveTo>
                        <a:pt x="12" y="90"/>
                      </a:moveTo>
                      <a:cubicBezTo>
                        <a:pt x="31" y="114"/>
                        <a:pt x="51" y="140"/>
                        <a:pt x="74" y="160"/>
                      </a:cubicBezTo>
                      <a:cubicBezTo>
                        <a:pt x="70" y="160"/>
                        <a:pt x="67" y="161"/>
                        <a:pt x="64" y="161"/>
                      </a:cubicBezTo>
                      <a:cubicBezTo>
                        <a:pt x="63" y="161"/>
                        <a:pt x="63" y="161"/>
                        <a:pt x="62" y="161"/>
                      </a:cubicBezTo>
                      <a:cubicBezTo>
                        <a:pt x="46" y="143"/>
                        <a:pt x="29" y="125"/>
                        <a:pt x="12" y="108"/>
                      </a:cubicBezTo>
                      <a:cubicBezTo>
                        <a:pt x="12" y="102"/>
                        <a:pt x="12" y="96"/>
                        <a:pt x="12" y="90"/>
                      </a:cubicBezTo>
                      <a:close/>
                      <a:moveTo>
                        <a:pt x="11" y="122"/>
                      </a:moveTo>
                      <a:cubicBezTo>
                        <a:pt x="11" y="118"/>
                        <a:pt x="12" y="114"/>
                        <a:pt x="12" y="111"/>
                      </a:cubicBezTo>
                      <a:cubicBezTo>
                        <a:pt x="27" y="128"/>
                        <a:pt x="42" y="145"/>
                        <a:pt x="57" y="162"/>
                      </a:cubicBezTo>
                      <a:cubicBezTo>
                        <a:pt x="55" y="162"/>
                        <a:pt x="52" y="162"/>
                        <a:pt x="49" y="162"/>
                      </a:cubicBezTo>
                      <a:cubicBezTo>
                        <a:pt x="48" y="162"/>
                        <a:pt x="47" y="162"/>
                        <a:pt x="47" y="163"/>
                      </a:cubicBezTo>
                      <a:cubicBezTo>
                        <a:pt x="35" y="152"/>
                        <a:pt x="23" y="140"/>
                        <a:pt x="11" y="128"/>
                      </a:cubicBezTo>
                      <a:cubicBezTo>
                        <a:pt x="11" y="126"/>
                        <a:pt x="11" y="124"/>
                        <a:pt x="11" y="122"/>
                      </a:cubicBezTo>
                      <a:close/>
                      <a:moveTo>
                        <a:pt x="11" y="148"/>
                      </a:moveTo>
                      <a:cubicBezTo>
                        <a:pt x="16" y="154"/>
                        <a:pt x="21" y="159"/>
                        <a:pt x="26" y="164"/>
                      </a:cubicBezTo>
                      <a:cubicBezTo>
                        <a:pt x="30" y="169"/>
                        <a:pt x="35" y="175"/>
                        <a:pt x="41" y="179"/>
                      </a:cubicBezTo>
                      <a:cubicBezTo>
                        <a:pt x="42" y="179"/>
                        <a:pt x="43" y="178"/>
                        <a:pt x="42" y="177"/>
                      </a:cubicBezTo>
                      <a:cubicBezTo>
                        <a:pt x="38" y="171"/>
                        <a:pt x="32" y="167"/>
                        <a:pt x="27" y="162"/>
                      </a:cubicBezTo>
                      <a:cubicBezTo>
                        <a:pt x="22" y="157"/>
                        <a:pt x="17" y="151"/>
                        <a:pt x="12" y="146"/>
                      </a:cubicBezTo>
                      <a:cubicBezTo>
                        <a:pt x="12" y="146"/>
                        <a:pt x="11" y="146"/>
                        <a:pt x="11" y="146"/>
                      </a:cubicBezTo>
                      <a:cubicBezTo>
                        <a:pt x="11" y="141"/>
                        <a:pt x="11" y="136"/>
                        <a:pt x="11" y="131"/>
                      </a:cubicBezTo>
                      <a:cubicBezTo>
                        <a:pt x="21" y="144"/>
                        <a:pt x="33" y="156"/>
                        <a:pt x="45" y="166"/>
                      </a:cubicBezTo>
                      <a:cubicBezTo>
                        <a:pt x="43" y="175"/>
                        <a:pt x="42" y="185"/>
                        <a:pt x="41" y="194"/>
                      </a:cubicBezTo>
                      <a:cubicBezTo>
                        <a:pt x="31" y="185"/>
                        <a:pt x="21" y="176"/>
                        <a:pt x="11" y="167"/>
                      </a:cubicBezTo>
                      <a:cubicBezTo>
                        <a:pt x="11" y="160"/>
                        <a:pt x="11" y="154"/>
                        <a:pt x="11" y="148"/>
                      </a:cubicBezTo>
                      <a:close/>
                      <a:moveTo>
                        <a:pt x="12" y="249"/>
                      </a:moveTo>
                      <a:cubicBezTo>
                        <a:pt x="12" y="245"/>
                        <a:pt x="12" y="240"/>
                        <a:pt x="12" y="236"/>
                      </a:cubicBezTo>
                      <a:cubicBezTo>
                        <a:pt x="15" y="239"/>
                        <a:pt x="18" y="242"/>
                        <a:pt x="22" y="245"/>
                      </a:cubicBezTo>
                      <a:cubicBezTo>
                        <a:pt x="23" y="246"/>
                        <a:pt x="25" y="248"/>
                        <a:pt x="27" y="249"/>
                      </a:cubicBezTo>
                      <a:cubicBezTo>
                        <a:pt x="22" y="249"/>
                        <a:pt x="14" y="250"/>
                        <a:pt x="12" y="249"/>
                      </a:cubicBezTo>
                      <a:close/>
                      <a:moveTo>
                        <a:pt x="31" y="249"/>
                      </a:moveTo>
                      <a:cubicBezTo>
                        <a:pt x="29" y="247"/>
                        <a:pt x="26" y="244"/>
                        <a:pt x="23" y="242"/>
                      </a:cubicBezTo>
                      <a:cubicBezTo>
                        <a:pt x="19" y="239"/>
                        <a:pt x="16" y="236"/>
                        <a:pt x="12" y="233"/>
                      </a:cubicBezTo>
                      <a:cubicBezTo>
                        <a:pt x="12" y="229"/>
                        <a:pt x="12" y="224"/>
                        <a:pt x="12" y="220"/>
                      </a:cubicBezTo>
                      <a:cubicBezTo>
                        <a:pt x="19" y="228"/>
                        <a:pt x="27" y="235"/>
                        <a:pt x="34" y="243"/>
                      </a:cubicBezTo>
                      <a:cubicBezTo>
                        <a:pt x="37" y="245"/>
                        <a:pt x="39" y="247"/>
                        <a:pt x="42" y="250"/>
                      </a:cubicBezTo>
                      <a:cubicBezTo>
                        <a:pt x="38" y="250"/>
                        <a:pt x="35" y="249"/>
                        <a:pt x="31" y="249"/>
                      </a:cubicBezTo>
                      <a:close/>
                      <a:moveTo>
                        <a:pt x="46" y="250"/>
                      </a:moveTo>
                      <a:cubicBezTo>
                        <a:pt x="44" y="247"/>
                        <a:pt x="42" y="245"/>
                        <a:pt x="41" y="245"/>
                      </a:cubicBezTo>
                      <a:cubicBezTo>
                        <a:pt x="38" y="242"/>
                        <a:pt x="34" y="238"/>
                        <a:pt x="31" y="235"/>
                      </a:cubicBezTo>
                      <a:cubicBezTo>
                        <a:pt x="25" y="229"/>
                        <a:pt x="18" y="223"/>
                        <a:pt x="12" y="218"/>
                      </a:cubicBezTo>
                      <a:cubicBezTo>
                        <a:pt x="12" y="213"/>
                        <a:pt x="12" y="209"/>
                        <a:pt x="12" y="205"/>
                      </a:cubicBezTo>
                      <a:cubicBezTo>
                        <a:pt x="20" y="214"/>
                        <a:pt x="29" y="222"/>
                        <a:pt x="37" y="230"/>
                      </a:cubicBezTo>
                      <a:cubicBezTo>
                        <a:pt x="44" y="237"/>
                        <a:pt x="51" y="244"/>
                        <a:pt x="58" y="250"/>
                      </a:cubicBezTo>
                      <a:cubicBezTo>
                        <a:pt x="54" y="250"/>
                        <a:pt x="50" y="250"/>
                        <a:pt x="46" y="250"/>
                      </a:cubicBezTo>
                      <a:close/>
                      <a:moveTo>
                        <a:pt x="63" y="250"/>
                      </a:moveTo>
                      <a:cubicBezTo>
                        <a:pt x="56" y="241"/>
                        <a:pt x="47" y="234"/>
                        <a:pt x="38" y="226"/>
                      </a:cubicBezTo>
                      <a:cubicBezTo>
                        <a:pt x="34" y="222"/>
                        <a:pt x="30" y="218"/>
                        <a:pt x="26" y="215"/>
                      </a:cubicBezTo>
                      <a:cubicBezTo>
                        <a:pt x="23" y="212"/>
                        <a:pt x="20" y="210"/>
                        <a:pt x="18" y="207"/>
                      </a:cubicBezTo>
                      <a:cubicBezTo>
                        <a:pt x="18" y="207"/>
                        <a:pt x="14" y="204"/>
                        <a:pt x="12" y="203"/>
                      </a:cubicBezTo>
                      <a:cubicBezTo>
                        <a:pt x="12" y="198"/>
                        <a:pt x="12" y="194"/>
                        <a:pt x="12" y="189"/>
                      </a:cubicBezTo>
                      <a:cubicBezTo>
                        <a:pt x="22" y="200"/>
                        <a:pt x="32" y="210"/>
                        <a:pt x="43" y="221"/>
                      </a:cubicBezTo>
                      <a:cubicBezTo>
                        <a:pt x="48" y="226"/>
                        <a:pt x="53" y="231"/>
                        <a:pt x="58" y="235"/>
                      </a:cubicBezTo>
                      <a:cubicBezTo>
                        <a:pt x="61" y="238"/>
                        <a:pt x="64" y="242"/>
                        <a:pt x="67" y="245"/>
                      </a:cubicBezTo>
                      <a:cubicBezTo>
                        <a:pt x="68" y="245"/>
                        <a:pt x="71" y="248"/>
                        <a:pt x="74" y="250"/>
                      </a:cubicBezTo>
                      <a:cubicBezTo>
                        <a:pt x="71" y="250"/>
                        <a:pt x="67" y="250"/>
                        <a:pt x="63" y="250"/>
                      </a:cubicBezTo>
                      <a:close/>
                      <a:moveTo>
                        <a:pt x="85" y="250"/>
                      </a:moveTo>
                      <a:cubicBezTo>
                        <a:pt x="85" y="250"/>
                        <a:pt x="85" y="250"/>
                        <a:pt x="85" y="250"/>
                      </a:cubicBezTo>
                      <a:cubicBezTo>
                        <a:pt x="83" y="250"/>
                        <a:pt x="81" y="250"/>
                        <a:pt x="79" y="250"/>
                      </a:cubicBezTo>
                      <a:cubicBezTo>
                        <a:pt x="77" y="247"/>
                        <a:pt x="74" y="245"/>
                        <a:pt x="72" y="244"/>
                      </a:cubicBezTo>
                      <a:cubicBezTo>
                        <a:pt x="65" y="237"/>
                        <a:pt x="58" y="230"/>
                        <a:pt x="51" y="224"/>
                      </a:cubicBezTo>
                      <a:cubicBezTo>
                        <a:pt x="38" y="211"/>
                        <a:pt x="25" y="199"/>
                        <a:pt x="12" y="187"/>
                      </a:cubicBezTo>
                      <a:cubicBezTo>
                        <a:pt x="12" y="181"/>
                        <a:pt x="12" y="175"/>
                        <a:pt x="11" y="169"/>
                      </a:cubicBezTo>
                      <a:cubicBezTo>
                        <a:pt x="21" y="180"/>
                        <a:pt x="31" y="191"/>
                        <a:pt x="40" y="201"/>
                      </a:cubicBezTo>
                      <a:cubicBezTo>
                        <a:pt x="40" y="203"/>
                        <a:pt x="41" y="205"/>
                        <a:pt x="42" y="206"/>
                      </a:cubicBezTo>
                      <a:cubicBezTo>
                        <a:pt x="40" y="208"/>
                        <a:pt x="41" y="211"/>
                        <a:pt x="44" y="211"/>
                      </a:cubicBezTo>
                      <a:cubicBezTo>
                        <a:pt x="46" y="211"/>
                        <a:pt x="48" y="211"/>
                        <a:pt x="50" y="211"/>
                      </a:cubicBezTo>
                      <a:cubicBezTo>
                        <a:pt x="61" y="223"/>
                        <a:pt x="73" y="235"/>
                        <a:pt x="85" y="245"/>
                      </a:cubicBezTo>
                      <a:cubicBezTo>
                        <a:pt x="85" y="247"/>
                        <a:pt x="85" y="248"/>
                        <a:pt x="85" y="250"/>
                      </a:cubicBezTo>
                      <a:close/>
                      <a:moveTo>
                        <a:pt x="86" y="234"/>
                      </a:moveTo>
                      <a:cubicBezTo>
                        <a:pt x="86" y="236"/>
                        <a:pt x="86" y="238"/>
                        <a:pt x="86" y="240"/>
                      </a:cubicBezTo>
                      <a:cubicBezTo>
                        <a:pt x="77" y="230"/>
                        <a:pt x="67" y="220"/>
                        <a:pt x="58" y="210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62" y="211"/>
                        <a:pt x="67" y="211"/>
                        <a:pt x="71" y="211"/>
                      </a:cubicBezTo>
                      <a:cubicBezTo>
                        <a:pt x="74" y="214"/>
                        <a:pt x="76" y="217"/>
                        <a:pt x="79" y="219"/>
                      </a:cubicBezTo>
                      <a:cubicBezTo>
                        <a:pt x="81" y="222"/>
                        <a:pt x="83" y="225"/>
                        <a:pt x="86" y="227"/>
                      </a:cubicBezTo>
                      <a:cubicBezTo>
                        <a:pt x="86" y="230"/>
                        <a:pt x="86" y="232"/>
                        <a:pt x="86" y="234"/>
                      </a:cubicBezTo>
                      <a:close/>
                      <a:moveTo>
                        <a:pt x="86" y="222"/>
                      </a:moveTo>
                      <a:cubicBezTo>
                        <a:pt x="85" y="221"/>
                        <a:pt x="83" y="219"/>
                        <a:pt x="82" y="218"/>
                      </a:cubicBezTo>
                      <a:cubicBezTo>
                        <a:pt x="79" y="216"/>
                        <a:pt x="77" y="214"/>
                        <a:pt x="75" y="212"/>
                      </a:cubicBezTo>
                      <a:cubicBezTo>
                        <a:pt x="79" y="212"/>
                        <a:pt x="83" y="212"/>
                        <a:pt x="86" y="212"/>
                      </a:cubicBezTo>
                      <a:cubicBezTo>
                        <a:pt x="86" y="215"/>
                        <a:pt x="86" y="219"/>
                        <a:pt x="86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11C8046C-0C73-4EA3-84C2-CB3D5BADC2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89364" y="3438993"/>
                  <a:ext cx="383622" cy="557165"/>
                </a:xfrm>
                <a:custGeom>
                  <a:avLst/>
                  <a:gdLst>
                    <a:gd name="T0" fmla="*/ 104 w 171"/>
                    <a:gd name="T1" fmla="*/ 16 h 269"/>
                    <a:gd name="T2" fmla="*/ 89 w 171"/>
                    <a:gd name="T3" fmla="*/ 3 h 269"/>
                    <a:gd name="T4" fmla="*/ 41 w 171"/>
                    <a:gd name="T5" fmla="*/ 3 h 269"/>
                    <a:gd name="T6" fmla="*/ 2 w 171"/>
                    <a:gd name="T7" fmla="*/ 251 h 269"/>
                    <a:gd name="T8" fmla="*/ 17 w 171"/>
                    <a:gd name="T9" fmla="*/ 266 h 269"/>
                    <a:gd name="T10" fmla="*/ 59 w 171"/>
                    <a:gd name="T11" fmla="*/ 258 h 269"/>
                    <a:gd name="T12" fmla="*/ 107 w 171"/>
                    <a:gd name="T13" fmla="*/ 231 h 269"/>
                    <a:gd name="T14" fmla="*/ 118 w 171"/>
                    <a:gd name="T15" fmla="*/ 257 h 269"/>
                    <a:gd name="T16" fmla="*/ 168 w 171"/>
                    <a:gd name="T17" fmla="*/ 264 h 269"/>
                    <a:gd name="T18" fmla="*/ 98 w 171"/>
                    <a:gd name="T19" fmla="*/ 151 h 269"/>
                    <a:gd name="T20" fmla="*/ 94 w 171"/>
                    <a:gd name="T21" fmla="*/ 131 h 269"/>
                    <a:gd name="T22" fmla="*/ 97 w 171"/>
                    <a:gd name="T23" fmla="*/ 146 h 269"/>
                    <a:gd name="T24" fmla="*/ 93 w 171"/>
                    <a:gd name="T25" fmla="*/ 127 h 269"/>
                    <a:gd name="T26" fmla="*/ 96 w 171"/>
                    <a:gd name="T27" fmla="*/ 179 h 269"/>
                    <a:gd name="T28" fmla="*/ 96 w 171"/>
                    <a:gd name="T29" fmla="*/ 179 h 269"/>
                    <a:gd name="T30" fmla="*/ 87 w 171"/>
                    <a:gd name="T31" fmla="*/ 104 h 269"/>
                    <a:gd name="T32" fmla="*/ 85 w 171"/>
                    <a:gd name="T33" fmla="*/ 9 h 269"/>
                    <a:gd name="T34" fmla="*/ 85 w 171"/>
                    <a:gd name="T35" fmla="*/ 9 h 269"/>
                    <a:gd name="T36" fmla="*/ 46 w 171"/>
                    <a:gd name="T37" fmla="*/ 8 h 269"/>
                    <a:gd name="T38" fmla="*/ 109 w 171"/>
                    <a:gd name="T39" fmla="*/ 101 h 269"/>
                    <a:gd name="T40" fmla="*/ 67 w 171"/>
                    <a:gd name="T41" fmla="*/ 53 h 269"/>
                    <a:gd name="T42" fmla="*/ 42 w 171"/>
                    <a:gd name="T43" fmla="*/ 31 h 269"/>
                    <a:gd name="T44" fmla="*/ 42 w 171"/>
                    <a:gd name="T45" fmla="*/ 31 h 269"/>
                    <a:gd name="T46" fmla="*/ 51 w 171"/>
                    <a:gd name="T47" fmla="*/ 81 h 269"/>
                    <a:gd name="T48" fmla="*/ 48 w 171"/>
                    <a:gd name="T49" fmla="*/ 81 h 269"/>
                    <a:gd name="T50" fmla="*/ 36 w 171"/>
                    <a:gd name="T51" fmla="*/ 84 h 269"/>
                    <a:gd name="T52" fmla="*/ 55 w 171"/>
                    <a:gd name="T53" fmla="*/ 124 h 269"/>
                    <a:gd name="T54" fmla="*/ 46 w 171"/>
                    <a:gd name="T55" fmla="*/ 118 h 269"/>
                    <a:gd name="T56" fmla="*/ 31 w 171"/>
                    <a:gd name="T57" fmla="*/ 119 h 269"/>
                    <a:gd name="T58" fmla="*/ 40 w 171"/>
                    <a:gd name="T59" fmla="*/ 134 h 269"/>
                    <a:gd name="T60" fmla="*/ 29 w 171"/>
                    <a:gd name="T61" fmla="*/ 134 h 269"/>
                    <a:gd name="T62" fmla="*/ 46 w 171"/>
                    <a:gd name="T63" fmla="*/ 170 h 269"/>
                    <a:gd name="T64" fmla="*/ 11 w 171"/>
                    <a:gd name="T65" fmla="*/ 238 h 269"/>
                    <a:gd name="T66" fmla="*/ 27 w 171"/>
                    <a:gd name="T67" fmla="*/ 248 h 269"/>
                    <a:gd name="T68" fmla="*/ 13 w 171"/>
                    <a:gd name="T69" fmla="*/ 227 h 269"/>
                    <a:gd name="T70" fmla="*/ 43 w 171"/>
                    <a:gd name="T71" fmla="*/ 249 h 269"/>
                    <a:gd name="T72" fmla="*/ 16 w 171"/>
                    <a:gd name="T73" fmla="*/ 213 h 269"/>
                    <a:gd name="T74" fmla="*/ 44 w 171"/>
                    <a:gd name="T75" fmla="*/ 239 h 269"/>
                    <a:gd name="T76" fmla="*/ 45 w 171"/>
                    <a:gd name="T77" fmla="*/ 229 h 269"/>
                    <a:gd name="T78" fmla="*/ 19 w 171"/>
                    <a:gd name="T79" fmla="*/ 197 h 269"/>
                    <a:gd name="T80" fmla="*/ 54 w 171"/>
                    <a:gd name="T81" fmla="*/ 216 h 269"/>
                    <a:gd name="T82" fmla="*/ 24 w 171"/>
                    <a:gd name="T83" fmla="*/ 169 h 269"/>
                    <a:gd name="T84" fmla="*/ 68 w 171"/>
                    <a:gd name="T85" fmla="*/ 214 h 269"/>
                    <a:gd name="T86" fmla="*/ 46 w 171"/>
                    <a:gd name="T87" fmla="*/ 186 h 269"/>
                    <a:gd name="T88" fmla="*/ 73 w 171"/>
                    <a:gd name="T89" fmla="*/ 214 h 269"/>
                    <a:gd name="T90" fmla="*/ 96 w 171"/>
                    <a:gd name="T91" fmla="*/ 213 h 269"/>
                    <a:gd name="T92" fmla="*/ 130 w 171"/>
                    <a:gd name="T93" fmla="*/ 246 h 269"/>
                    <a:gd name="T94" fmla="*/ 113 w 171"/>
                    <a:gd name="T95" fmla="*/ 223 h 269"/>
                    <a:gd name="T96" fmla="*/ 102 w 171"/>
                    <a:gd name="T97" fmla="*/ 212 h 269"/>
                    <a:gd name="T98" fmla="*/ 138 w 171"/>
                    <a:gd name="T99" fmla="*/ 235 h 269"/>
                    <a:gd name="T100" fmla="*/ 100 w 171"/>
                    <a:gd name="T101" fmla="*/ 187 h 269"/>
                    <a:gd name="T102" fmla="*/ 103 w 171"/>
                    <a:gd name="T103" fmla="*/ 17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1" h="269">
                      <a:moveTo>
                        <a:pt x="168" y="258"/>
                      </a:moveTo>
                      <a:cubicBezTo>
                        <a:pt x="162" y="218"/>
                        <a:pt x="149" y="178"/>
                        <a:pt x="138" y="139"/>
                      </a:cubicBezTo>
                      <a:cubicBezTo>
                        <a:pt x="127" y="98"/>
                        <a:pt x="116" y="58"/>
                        <a:pt x="105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4" y="14"/>
                        <a:pt x="103" y="14"/>
                      </a:cubicBezTo>
                      <a:cubicBezTo>
                        <a:pt x="101" y="12"/>
                        <a:pt x="99" y="11"/>
                        <a:pt x="97" y="10"/>
                      </a:cubicBezTo>
                      <a:cubicBezTo>
                        <a:pt x="94" y="8"/>
                        <a:pt x="92" y="6"/>
                        <a:pt x="91" y="4"/>
                      </a:cubicBezTo>
                      <a:cubicBezTo>
                        <a:pt x="91" y="3"/>
                        <a:pt x="90" y="3"/>
                        <a:pt x="89" y="3"/>
                      </a:cubicBezTo>
                      <a:cubicBezTo>
                        <a:pt x="89" y="3"/>
                        <a:pt x="89" y="3"/>
                        <a:pt x="88" y="3"/>
                      </a:cubicBezTo>
                      <a:cubicBezTo>
                        <a:pt x="88" y="2"/>
                        <a:pt x="87" y="1"/>
                        <a:pt x="85" y="1"/>
                      </a:cubicBezTo>
                      <a:cubicBezTo>
                        <a:pt x="72" y="0"/>
                        <a:pt x="56" y="0"/>
                        <a:pt x="43" y="2"/>
                      </a:cubicBezTo>
                      <a:cubicBezTo>
                        <a:pt x="42" y="2"/>
                        <a:pt x="41" y="2"/>
                        <a:pt x="41" y="3"/>
                      </a:cubicBezTo>
                      <a:cubicBezTo>
                        <a:pt x="40" y="3"/>
                        <a:pt x="38" y="4"/>
                        <a:pt x="38" y="6"/>
                      </a:cubicBezTo>
                      <a:cubicBezTo>
                        <a:pt x="33" y="49"/>
                        <a:pt x="27" y="91"/>
                        <a:pt x="21" y="134"/>
                      </a:cubicBezTo>
                      <a:cubicBezTo>
                        <a:pt x="15" y="173"/>
                        <a:pt x="6" y="21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1" y="252"/>
                        <a:pt x="0" y="254"/>
                        <a:pt x="1" y="255"/>
                      </a:cubicBezTo>
                      <a:cubicBezTo>
                        <a:pt x="4" y="257"/>
                        <a:pt x="6" y="259"/>
                        <a:pt x="9" y="261"/>
                      </a:cubicBezTo>
                      <a:cubicBezTo>
                        <a:pt x="11" y="263"/>
                        <a:pt x="14" y="266"/>
                        <a:pt x="17" y="266"/>
                      </a:cubicBezTo>
                      <a:cubicBezTo>
                        <a:pt x="18" y="266"/>
                        <a:pt x="18" y="265"/>
                        <a:pt x="19" y="265"/>
                      </a:cubicBezTo>
                      <a:cubicBezTo>
                        <a:pt x="24" y="265"/>
                        <a:pt x="29" y="266"/>
                        <a:pt x="33" y="266"/>
                      </a:cubicBezTo>
                      <a:cubicBezTo>
                        <a:pt x="38" y="266"/>
                        <a:pt x="44" y="266"/>
                        <a:pt x="48" y="265"/>
                      </a:cubicBezTo>
                      <a:cubicBezTo>
                        <a:pt x="53" y="266"/>
                        <a:pt x="57" y="263"/>
                        <a:pt x="59" y="258"/>
                      </a:cubicBezTo>
                      <a:cubicBezTo>
                        <a:pt x="61" y="254"/>
                        <a:pt x="62" y="249"/>
                        <a:pt x="63" y="245"/>
                      </a:cubicBezTo>
                      <a:cubicBezTo>
                        <a:pt x="65" y="241"/>
                        <a:pt x="66" y="237"/>
                        <a:pt x="67" y="232"/>
                      </a:cubicBezTo>
                      <a:cubicBezTo>
                        <a:pt x="72" y="232"/>
                        <a:pt x="76" y="232"/>
                        <a:pt x="81" y="232"/>
                      </a:cubicBezTo>
                      <a:cubicBezTo>
                        <a:pt x="90" y="232"/>
                        <a:pt x="99" y="232"/>
                        <a:pt x="107" y="231"/>
                      </a:cubicBezTo>
                      <a:cubicBezTo>
                        <a:pt x="109" y="237"/>
                        <a:pt x="112" y="244"/>
                        <a:pt x="114" y="250"/>
                      </a:cubicBezTo>
                      <a:cubicBezTo>
                        <a:pt x="114" y="251"/>
                        <a:pt x="114" y="251"/>
                        <a:pt x="114" y="251"/>
                      </a:cubicBezTo>
                      <a:cubicBezTo>
                        <a:pt x="114" y="251"/>
                        <a:pt x="114" y="252"/>
                        <a:pt x="114" y="252"/>
                      </a:cubicBezTo>
                      <a:cubicBezTo>
                        <a:pt x="114" y="254"/>
                        <a:pt x="116" y="256"/>
                        <a:pt x="118" y="257"/>
                      </a:cubicBezTo>
                      <a:cubicBezTo>
                        <a:pt x="120" y="262"/>
                        <a:pt x="123" y="265"/>
                        <a:pt x="127" y="267"/>
                      </a:cubicBezTo>
                      <a:cubicBezTo>
                        <a:pt x="132" y="269"/>
                        <a:pt x="136" y="269"/>
                        <a:pt x="141" y="268"/>
                      </a:cubicBezTo>
                      <a:cubicBezTo>
                        <a:pt x="145" y="268"/>
                        <a:pt x="150" y="268"/>
                        <a:pt x="154" y="267"/>
                      </a:cubicBezTo>
                      <a:cubicBezTo>
                        <a:pt x="159" y="266"/>
                        <a:pt x="163" y="266"/>
                        <a:pt x="168" y="264"/>
                      </a:cubicBezTo>
                      <a:cubicBezTo>
                        <a:pt x="171" y="264"/>
                        <a:pt x="171" y="259"/>
                        <a:pt x="168" y="258"/>
                      </a:cubicBezTo>
                      <a:close/>
                      <a:moveTo>
                        <a:pt x="138" y="209"/>
                      </a:moveTo>
                      <a:cubicBezTo>
                        <a:pt x="127" y="195"/>
                        <a:pt x="114" y="182"/>
                        <a:pt x="102" y="169"/>
                      </a:cubicBezTo>
                      <a:cubicBezTo>
                        <a:pt x="101" y="163"/>
                        <a:pt x="100" y="157"/>
                        <a:pt x="98" y="151"/>
                      </a:cubicBezTo>
                      <a:cubicBezTo>
                        <a:pt x="109" y="163"/>
                        <a:pt x="120" y="176"/>
                        <a:pt x="132" y="188"/>
                      </a:cubicBezTo>
                      <a:cubicBezTo>
                        <a:pt x="134" y="195"/>
                        <a:pt x="136" y="202"/>
                        <a:pt x="138" y="209"/>
                      </a:cubicBezTo>
                      <a:close/>
                      <a:moveTo>
                        <a:pt x="97" y="146"/>
                      </a:moveTo>
                      <a:cubicBezTo>
                        <a:pt x="96" y="141"/>
                        <a:pt x="95" y="136"/>
                        <a:pt x="94" y="131"/>
                      </a:cubicBezTo>
                      <a:cubicBezTo>
                        <a:pt x="97" y="135"/>
                        <a:pt x="100" y="137"/>
                        <a:pt x="102" y="139"/>
                      </a:cubicBezTo>
                      <a:cubicBezTo>
                        <a:pt x="110" y="148"/>
                        <a:pt x="118" y="158"/>
                        <a:pt x="127" y="167"/>
                      </a:cubicBezTo>
                      <a:cubicBezTo>
                        <a:pt x="128" y="171"/>
                        <a:pt x="129" y="176"/>
                        <a:pt x="130" y="180"/>
                      </a:cubicBezTo>
                      <a:cubicBezTo>
                        <a:pt x="120" y="168"/>
                        <a:pt x="108" y="157"/>
                        <a:pt x="97" y="146"/>
                      </a:cubicBezTo>
                      <a:close/>
                      <a:moveTo>
                        <a:pt x="125" y="160"/>
                      </a:moveTo>
                      <a:cubicBezTo>
                        <a:pt x="120" y="154"/>
                        <a:pt x="115" y="149"/>
                        <a:pt x="110" y="144"/>
                      </a:cubicBezTo>
                      <a:cubicBezTo>
                        <a:pt x="107" y="140"/>
                        <a:pt x="103" y="136"/>
                        <a:pt x="100" y="133"/>
                      </a:cubicBezTo>
                      <a:cubicBezTo>
                        <a:pt x="99" y="132"/>
                        <a:pt x="96" y="129"/>
                        <a:pt x="93" y="127"/>
                      </a:cubicBezTo>
                      <a:cubicBezTo>
                        <a:pt x="91" y="120"/>
                        <a:pt x="90" y="114"/>
                        <a:pt x="88" y="107"/>
                      </a:cubicBezTo>
                      <a:cubicBezTo>
                        <a:pt x="99" y="119"/>
                        <a:pt x="109" y="131"/>
                        <a:pt x="120" y="143"/>
                      </a:cubicBezTo>
                      <a:cubicBezTo>
                        <a:pt x="122" y="148"/>
                        <a:pt x="123" y="154"/>
                        <a:pt x="125" y="160"/>
                      </a:cubicBezTo>
                      <a:close/>
                      <a:moveTo>
                        <a:pt x="96" y="179"/>
                      </a:moveTo>
                      <a:cubicBezTo>
                        <a:pt x="89" y="179"/>
                        <a:pt x="81" y="180"/>
                        <a:pt x="74" y="181"/>
                      </a:cubicBezTo>
                      <a:cubicBezTo>
                        <a:pt x="71" y="181"/>
                        <a:pt x="69" y="182"/>
                        <a:pt x="66" y="182"/>
                      </a:cubicBezTo>
                      <a:cubicBezTo>
                        <a:pt x="72" y="154"/>
                        <a:pt x="75" y="125"/>
                        <a:pt x="77" y="97"/>
                      </a:cubicBezTo>
                      <a:cubicBezTo>
                        <a:pt x="83" y="124"/>
                        <a:pt x="90" y="152"/>
                        <a:pt x="96" y="179"/>
                      </a:cubicBezTo>
                      <a:close/>
                      <a:moveTo>
                        <a:pt x="116" y="125"/>
                      </a:moveTo>
                      <a:cubicBezTo>
                        <a:pt x="117" y="128"/>
                        <a:pt x="118" y="132"/>
                        <a:pt x="119" y="136"/>
                      </a:cubicBezTo>
                      <a:cubicBezTo>
                        <a:pt x="108" y="125"/>
                        <a:pt x="98" y="114"/>
                        <a:pt x="88" y="104"/>
                      </a:cubicBezTo>
                      <a:cubicBezTo>
                        <a:pt x="88" y="104"/>
                        <a:pt x="87" y="104"/>
                        <a:pt x="87" y="104"/>
                      </a:cubicBezTo>
                      <a:cubicBezTo>
                        <a:pt x="84" y="94"/>
                        <a:pt x="82" y="83"/>
                        <a:pt x="78" y="74"/>
                      </a:cubicBezTo>
                      <a:cubicBezTo>
                        <a:pt x="89" y="86"/>
                        <a:pt x="100" y="98"/>
                        <a:pt x="112" y="110"/>
                      </a:cubicBezTo>
                      <a:cubicBezTo>
                        <a:pt x="113" y="115"/>
                        <a:pt x="114" y="120"/>
                        <a:pt x="116" y="125"/>
                      </a:cubicBezTo>
                      <a:close/>
                      <a:moveTo>
                        <a:pt x="85" y="9"/>
                      </a:moveTo>
                      <a:cubicBezTo>
                        <a:pt x="85" y="9"/>
                        <a:pt x="86" y="9"/>
                        <a:pt x="86" y="9"/>
                      </a:cubicBezTo>
                      <a:cubicBezTo>
                        <a:pt x="87" y="15"/>
                        <a:pt x="88" y="21"/>
                        <a:pt x="89" y="28"/>
                      </a:cubicBezTo>
                      <a:cubicBezTo>
                        <a:pt x="83" y="21"/>
                        <a:pt x="76" y="15"/>
                        <a:pt x="69" y="9"/>
                      </a:cubicBezTo>
                      <a:cubicBezTo>
                        <a:pt x="75" y="9"/>
                        <a:pt x="80" y="9"/>
                        <a:pt x="85" y="9"/>
                      </a:cubicBezTo>
                      <a:close/>
                      <a:moveTo>
                        <a:pt x="65" y="9"/>
                      </a:moveTo>
                      <a:cubicBezTo>
                        <a:pt x="74" y="18"/>
                        <a:pt x="82" y="27"/>
                        <a:pt x="91" y="35"/>
                      </a:cubicBezTo>
                      <a:cubicBezTo>
                        <a:pt x="92" y="42"/>
                        <a:pt x="94" y="50"/>
                        <a:pt x="96" y="58"/>
                      </a:cubicBezTo>
                      <a:cubicBezTo>
                        <a:pt x="80" y="41"/>
                        <a:pt x="63" y="25"/>
                        <a:pt x="46" y="8"/>
                      </a:cubicBezTo>
                      <a:cubicBezTo>
                        <a:pt x="53" y="9"/>
                        <a:pt x="59" y="9"/>
                        <a:pt x="65" y="9"/>
                      </a:cubicBezTo>
                      <a:close/>
                      <a:moveTo>
                        <a:pt x="45" y="9"/>
                      </a:moveTo>
                      <a:cubicBezTo>
                        <a:pt x="62" y="28"/>
                        <a:pt x="80" y="47"/>
                        <a:pt x="98" y="65"/>
                      </a:cubicBezTo>
                      <a:cubicBezTo>
                        <a:pt x="102" y="77"/>
                        <a:pt x="106" y="89"/>
                        <a:pt x="109" y="101"/>
                      </a:cubicBezTo>
                      <a:cubicBezTo>
                        <a:pt x="98" y="88"/>
                        <a:pt x="86" y="75"/>
                        <a:pt x="74" y="62"/>
                      </a:cubicBezTo>
                      <a:cubicBezTo>
                        <a:pt x="74" y="60"/>
                        <a:pt x="73" y="58"/>
                        <a:pt x="72" y="55"/>
                      </a:cubicBezTo>
                      <a:cubicBezTo>
                        <a:pt x="72" y="55"/>
                        <a:pt x="71" y="54"/>
                        <a:pt x="71" y="54"/>
                      </a:cubicBezTo>
                      <a:cubicBezTo>
                        <a:pt x="70" y="53"/>
                        <a:pt x="68" y="53"/>
                        <a:pt x="67" y="53"/>
                      </a:cubicBezTo>
                      <a:cubicBezTo>
                        <a:pt x="59" y="45"/>
                        <a:pt x="51" y="37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4" y="22"/>
                        <a:pt x="44" y="16"/>
                        <a:pt x="45" y="9"/>
                      </a:cubicBezTo>
                      <a:close/>
                      <a:moveTo>
                        <a:pt x="42" y="31"/>
                      </a:moveTo>
                      <a:cubicBezTo>
                        <a:pt x="50" y="40"/>
                        <a:pt x="57" y="49"/>
                        <a:pt x="65" y="58"/>
                      </a:cubicBezTo>
                      <a:cubicBezTo>
                        <a:pt x="64" y="63"/>
                        <a:pt x="63" y="69"/>
                        <a:pt x="62" y="74"/>
                      </a:cubicBezTo>
                      <a:cubicBezTo>
                        <a:pt x="56" y="65"/>
                        <a:pt x="48" y="57"/>
                        <a:pt x="40" y="48"/>
                      </a:cubicBezTo>
                      <a:cubicBezTo>
                        <a:pt x="41" y="43"/>
                        <a:pt x="42" y="37"/>
                        <a:pt x="42" y="31"/>
                      </a:cubicBezTo>
                      <a:close/>
                      <a:moveTo>
                        <a:pt x="40" y="52"/>
                      </a:moveTo>
                      <a:cubicBezTo>
                        <a:pt x="47" y="61"/>
                        <a:pt x="54" y="71"/>
                        <a:pt x="62" y="79"/>
                      </a:cubicBezTo>
                      <a:cubicBezTo>
                        <a:pt x="61" y="83"/>
                        <a:pt x="61" y="87"/>
                        <a:pt x="60" y="90"/>
                      </a:cubicBezTo>
                      <a:cubicBezTo>
                        <a:pt x="57" y="87"/>
                        <a:pt x="54" y="84"/>
                        <a:pt x="51" y="81"/>
                      </a:cubicBezTo>
                      <a:cubicBezTo>
                        <a:pt x="47" y="76"/>
                        <a:pt x="42" y="71"/>
                        <a:pt x="38" y="65"/>
                      </a:cubicBezTo>
                      <a:cubicBezTo>
                        <a:pt x="39" y="61"/>
                        <a:pt x="39" y="56"/>
                        <a:pt x="40" y="52"/>
                      </a:cubicBezTo>
                      <a:close/>
                      <a:moveTo>
                        <a:pt x="38" y="68"/>
                      </a:moveTo>
                      <a:cubicBezTo>
                        <a:pt x="41" y="72"/>
                        <a:pt x="44" y="77"/>
                        <a:pt x="48" y="81"/>
                      </a:cubicBezTo>
                      <a:cubicBezTo>
                        <a:pt x="51" y="85"/>
                        <a:pt x="55" y="91"/>
                        <a:pt x="59" y="95"/>
                      </a:cubicBezTo>
                      <a:cubicBezTo>
                        <a:pt x="59" y="99"/>
                        <a:pt x="58" y="104"/>
                        <a:pt x="58" y="109"/>
                      </a:cubicBezTo>
                      <a:cubicBezTo>
                        <a:pt x="54" y="106"/>
                        <a:pt x="51" y="103"/>
                        <a:pt x="49" y="100"/>
                      </a:cubicBezTo>
                      <a:cubicBezTo>
                        <a:pt x="44" y="95"/>
                        <a:pt x="40" y="90"/>
                        <a:pt x="36" y="84"/>
                      </a:cubicBezTo>
                      <a:cubicBezTo>
                        <a:pt x="37" y="79"/>
                        <a:pt x="37" y="73"/>
                        <a:pt x="38" y="68"/>
                      </a:cubicBezTo>
                      <a:close/>
                      <a:moveTo>
                        <a:pt x="36" y="87"/>
                      </a:moveTo>
                      <a:cubicBezTo>
                        <a:pt x="41" y="96"/>
                        <a:pt x="48" y="106"/>
                        <a:pt x="57" y="113"/>
                      </a:cubicBezTo>
                      <a:cubicBezTo>
                        <a:pt x="56" y="117"/>
                        <a:pt x="56" y="121"/>
                        <a:pt x="55" y="124"/>
                      </a:cubicBezTo>
                      <a:cubicBezTo>
                        <a:pt x="53" y="122"/>
                        <a:pt x="50" y="119"/>
                        <a:pt x="48" y="117"/>
                      </a:cubicBezTo>
                      <a:cubicBezTo>
                        <a:pt x="44" y="112"/>
                        <a:pt x="40" y="108"/>
                        <a:pt x="36" y="104"/>
                      </a:cubicBezTo>
                      <a:cubicBezTo>
                        <a:pt x="35" y="104"/>
                        <a:pt x="35" y="105"/>
                        <a:pt x="35" y="105"/>
                      </a:cubicBezTo>
                      <a:cubicBezTo>
                        <a:pt x="38" y="110"/>
                        <a:pt x="42" y="114"/>
                        <a:pt x="46" y="118"/>
                      </a:cubicBezTo>
                      <a:cubicBezTo>
                        <a:pt x="49" y="121"/>
                        <a:pt x="52" y="124"/>
                        <a:pt x="55" y="128"/>
                      </a:cubicBezTo>
                      <a:cubicBezTo>
                        <a:pt x="54" y="133"/>
                        <a:pt x="53" y="138"/>
                        <a:pt x="52" y="144"/>
                      </a:cubicBezTo>
                      <a:cubicBezTo>
                        <a:pt x="49" y="140"/>
                        <a:pt x="46" y="137"/>
                        <a:pt x="43" y="134"/>
                      </a:cubicBezTo>
                      <a:cubicBezTo>
                        <a:pt x="39" y="129"/>
                        <a:pt x="35" y="124"/>
                        <a:pt x="31" y="119"/>
                      </a:cubicBezTo>
                      <a:cubicBezTo>
                        <a:pt x="33" y="108"/>
                        <a:pt x="34" y="98"/>
                        <a:pt x="36" y="87"/>
                      </a:cubicBezTo>
                      <a:close/>
                      <a:moveTo>
                        <a:pt x="30" y="127"/>
                      </a:moveTo>
                      <a:cubicBezTo>
                        <a:pt x="30" y="125"/>
                        <a:pt x="31" y="123"/>
                        <a:pt x="31" y="121"/>
                      </a:cubicBezTo>
                      <a:cubicBezTo>
                        <a:pt x="34" y="126"/>
                        <a:pt x="37" y="130"/>
                        <a:pt x="40" y="134"/>
                      </a:cubicBezTo>
                      <a:cubicBezTo>
                        <a:pt x="44" y="139"/>
                        <a:pt x="47" y="144"/>
                        <a:pt x="51" y="147"/>
                      </a:cubicBezTo>
                      <a:cubicBezTo>
                        <a:pt x="51" y="151"/>
                        <a:pt x="50" y="155"/>
                        <a:pt x="50" y="158"/>
                      </a:cubicBezTo>
                      <a:cubicBezTo>
                        <a:pt x="46" y="155"/>
                        <a:pt x="43" y="152"/>
                        <a:pt x="39" y="148"/>
                      </a:cubicBezTo>
                      <a:cubicBezTo>
                        <a:pt x="36" y="143"/>
                        <a:pt x="32" y="139"/>
                        <a:pt x="29" y="134"/>
                      </a:cubicBezTo>
                      <a:cubicBezTo>
                        <a:pt x="29" y="131"/>
                        <a:pt x="30" y="129"/>
                        <a:pt x="30" y="127"/>
                      </a:cubicBezTo>
                      <a:close/>
                      <a:moveTo>
                        <a:pt x="28" y="137"/>
                      </a:moveTo>
                      <a:cubicBezTo>
                        <a:pt x="33" y="146"/>
                        <a:pt x="41" y="155"/>
                        <a:pt x="49" y="161"/>
                      </a:cubicBezTo>
                      <a:cubicBezTo>
                        <a:pt x="48" y="164"/>
                        <a:pt x="47" y="167"/>
                        <a:pt x="46" y="170"/>
                      </a:cubicBezTo>
                      <a:cubicBezTo>
                        <a:pt x="40" y="163"/>
                        <a:pt x="33" y="156"/>
                        <a:pt x="27" y="149"/>
                      </a:cubicBezTo>
                      <a:cubicBezTo>
                        <a:pt x="27" y="145"/>
                        <a:pt x="28" y="141"/>
                        <a:pt x="28" y="137"/>
                      </a:cubicBezTo>
                      <a:close/>
                      <a:moveTo>
                        <a:pt x="8" y="248"/>
                      </a:moveTo>
                      <a:cubicBezTo>
                        <a:pt x="9" y="245"/>
                        <a:pt x="10" y="241"/>
                        <a:pt x="11" y="238"/>
                      </a:cubicBezTo>
                      <a:cubicBezTo>
                        <a:pt x="14" y="241"/>
                        <a:pt x="17" y="244"/>
                        <a:pt x="20" y="247"/>
                      </a:cubicBezTo>
                      <a:cubicBezTo>
                        <a:pt x="20" y="247"/>
                        <a:pt x="20" y="247"/>
                        <a:pt x="20" y="248"/>
                      </a:cubicBezTo>
                      <a:cubicBezTo>
                        <a:pt x="16" y="248"/>
                        <a:pt x="12" y="248"/>
                        <a:pt x="8" y="248"/>
                      </a:cubicBezTo>
                      <a:close/>
                      <a:moveTo>
                        <a:pt x="27" y="248"/>
                      </a:moveTo>
                      <a:cubicBezTo>
                        <a:pt x="26" y="248"/>
                        <a:pt x="25" y="248"/>
                        <a:pt x="24" y="248"/>
                      </a:cubicBezTo>
                      <a:cubicBezTo>
                        <a:pt x="23" y="247"/>
                        <a:pt x="22" y="246"/>
                        <a:pt x="22" y="245"/>
                      </a:cubicBezTo>
                      <a:cubicBezTo>
                        <a:pt x="18" y="242"/>
                        <a:pt x="15" y="239"/>
                        <a:pt x="12" y="235"/>
                      </a:cubicBezTo>
                      <a:cubicBezTo>
                        <a:pt x="12" y="233"/>
                        <a:pt x="13" y="230"/>
                        <a:pt x="13" y="227"/>
                      </a:cubicBezTo>
                      <a:cubicBezTo>
                        <a:pt x="18" y="232"/>
                        <a:pt x="22" y="236"/>
                        <a:pt x="27" y="241"/>
                      </a:cubicBezTo>
                      <a:cubicBezTo>
                        <a:pt x="29" y="243"/>
                        <a:pt x="31" y="245"/>
                        <a:pt x="33" y="248"/>
                      </a:cubicBezTo>
                      <a:cubicBezTo>
                        <a:pt x="31" y="248"/>
                        <a:pt x="29" y="248"/>
                        <a:pt x="27" y="248"/>
                      </a:cubicBezTo>
                      <a:close/>
                      <a:moveTo>
                        <a:pt x="43" y="249"/>
                      </a:moveTo>
                      <a:cubicBezTo>
                        <a:pt x="41" y="248"/>
                        <a:pt x="39" y="248"/>
                        <a:pt x="38" y="248"/>
                      </a:cubicBezTo>
                      <a:cubicBezTo>
                        <a:pt x="35" y="245"/>
                        <a:pt x="32" y="242"/>
                        <a:pt x="29" y="239"/>
                      </a:cubicBezTo>
                      <a:cubicBezTo>
                        <a:pt x="24" y="234"/>
                        <a:pt x="19" y="229"/>
                        <a:pt x="14" y="224"/>
                      </a:cubicBezTo>
                      <a:cubicBezTo>
                        <a:pt x="15" y="221"/>
                        <a:pt x="16" y="217"/>
                        <a:pt x="16" y="213"/>
                      </a:cubicBezTo>
                      <a:cubicBezTo>
                        <a:pt x="21" y="218"/>
                        <a:pt x="25" y="223"/>
                        <a:pt x="30" y="228"/>
                      </a:cubicBezTo>
                      <a:cubicBezTo>
                        <a:pt x="34" y="233"/>
                        <a:pt x="38" y="238"/>
                        <a:pt x="43" y="243"/>
                      </a:cubicBezTo>
                      <a:cubicBezTo>
                        <a:pt x="43" y="245"/>
                        <a:pt x="43" y="247"/>
                        <a:pt x="43" y="249"/>
                      </a:cubicBezTo>
                      <a:close/>
                      <a:moveTo>
                        <a:pt x="44" y="239"/>
                      </a:moveTo>
                      <a:cubicBezTo>
                        <a:pt x="40" y="235"/>
                        <a:pt x="36" y="231"/>
                        <a:pt x="32" y="227"/>
                      </a:cubicBezTo>
                      <a:cubicBezTo>
                        <a:pt x="27" y="222"/>
                        <a:pt x="22" y="216"/>
                        <a:pt x="17" y="211"/>
                      </a:cubicBezTo>
                      <a:cubicBezTo>
                        <a:pt x="17" y="207"/>
                        <a:pt x="18" y="203"/>
                        <a:pt x="19" y="199"/>
                      </a:cubicBezTo>
                      <a:cubicBezTo>
                        <a:pt x="27" y="210"/>
                        <a:pt x="36" y="220"/>
                        <a:pt x="45" y="229"/>
                      </a:cubicBezTo>
                      <a:cubicBezTo>
                        <a:pt x="45" y="232"/>
                        <a:pt x="44" y="235"/>
                        <a:pt x="44" y="239"/>
                      </a:cubicBezTo>
                      <a:close/>
                      <a:moveTo>
                        <a:pt x="48" y="219"/>
                      </a:moveTo>
                      <a:cubicBezTo>
                        <a:pt x="47" y="221"/>
                        <a:pt x="47" y="223"/>
                        <a:pt x="46" y="226"/>
                      </a:cubicBezTo>
                      <a:cubicBezTo>
                        <a:pt x="37" y="216"/>
                        <a:pt x="28" y="207"/>
                        <a:pt x="19" y="197"/>
                      </a:cubicBezTo>
                      <a:cubicBezTo>
                        <a:pt x="20" y="193"/>
                        <a:pt x="21" y="189"/>
                        <a:pt x="21" y="185"/>
                      </a:cubicBezTo>
                      <a:cubicBezTo>
                        <a:pt x="29" y="196"/>
                        <a:pt x="38" y="208"/>
                        <a:pt x="48" y="218"/>
                      </a:cubicBezTo>
                      <a:cubicBezTo>
                        <a:pt x="48" y="218"/>
                        <a:pt x="48" y="218"/>
                        <a:pt x="48" y="219"/>
                      </a:cubicBezTo>
                      <a:close/>
                      <a:moveTo>
                        <a:pt x="54" y="216"/>
                      </a:moveTo>
                      <a:cubicBezTo>
                        <a:pt x="53" y="216"/>
                        <a:pt x="52" y="216"/>
                        <a:pt x="52" y="216"/>
                      </a:cubicBezTo>
                      <a:cubicBezTo>
                        <a:pt x="48" y="211"/>
                        <a:pt x="43" y="207"/>
                        <a:pt x="39" y="203"/>
                      </a:cubicBezTo>
                      <a:cubicBezTo>
                        <a:pt x="33" y="196"/>
                        <a:pt x="27" y="189"/>
                        <a:pt x="22" y="183"/>
                      </a:cubicBezTo>
                      <a:cubicBezTo>
                        <a:pt x="22" y="178"/>
                        <a:pt x="23" y="174"/>
                        <a:pt x="24" y="169"/>
                      </a:cubicBezTo>
                      <a:cubicBezTo>
                        <a:pt x="36" y="185"/>
                        <a:pt x="49" y="201"/>
                        <a:pt x="63" y="214"/>
                      </a:cubicBezTo>
                      <a:cubicBezTo>
                        <a:pt x="60" y="214"/>
                        <a:pt x="57" y="215"/>
                        <a:pt x="54" y="216"/>
                      </a:cubicBezTo>
                      <a:close/>
                      <a:moveTo>
                        <a:pt x="73" y="214"/>
                      </a:moveTo>
                      <a:cubicBezTo>
                        <a:pt x="71" y="214"/>
                        <a:pt x="69" y="214"/>
                        <a:pt x="68" y="214"/>
                      </a:cubicBezTo>
                      <a:cubicBezTo>
                        <a:pt x="55" y="197"/>
                        <a:pt x="39" y="182"/>
                        <a:pt x="24" y="166"/>
                      </a:cubicBezTo>
                      <a:cubicBezTo>
                        <a:pt x="25" y="161"/>
                        <a:pt x="26" y="157"/>
                        <a:pt x="26" y="152"/>
                      </a:cubicBezTo>
                      <a:cubicBezTo>
                        <a:pt x="33" y="160"/>
                        <a:pt x="39" y="168"/>
                        <a:pt x="46" y="175"/>
                      </a:cubicBezTo>
                      <a:cubicBezTo>
                        <a:pt x="46" y="179"/>
                        <a:pt x="45" y="183"/>
                        <a:pt x="46" y="186"/>
                      </a:cubicBezTo>
                      <a:cubicBezTo>
                        <a:pt x="48" y="190"/>
                        <a:pt x="53" y="191"/>
                        <a:pt x="57" y="189"/>
                      </a:cubicBezTo>
                      <a:cubicBezTo>
                        <a:pt x="57" y="189"/>
                        <a:pt x="58" y="189"/>
                        <a:pt x="58" y="189"/>
                      </a:cubicBezTo>
                      <a:cubicBezTo>
                        <a:pt x="65" y="198"/>
                        <a:pt x="73" y="206"/>
                        <a:pt x="80" y="213"/>
                      </a:cubicBezTo>
                      <a:cubicBezTo>
                        <a:pt x="78" y="214"/>
                        <a:pt x="75" y="214"/>
                        <a:pt x="73" y="214"/>
                      </a:cubicBezTo>
                      <a:close/>
                      <a:moveTo>
                        <a:pt x="86" y="213"/>
                      </a:moveTo>
                      <a:cubicBezTo>
                        <a:pt x="79" y="205"/>
                        <a:pt x="72" y="197"/>
                        <a:pt x="65" y="190"/>
                      </a:cubicBezTo>
                      <a:cubicBezTo>
                        <a:pt x="68" y="190"/>
                        <a:pt x="72" y="190"/>
                        <a:pt x="76" y="190"/>
                      </a:cubicBezTo>
                      <a:cubicBezTo>
                        <a:pt x="82" y="197"/>
                        <a:pt x="89" y="205"/>
                        <a:pt x="96" y="213"/>
                      </a:cubicBezTo>
                      <a:cubicBezTo>
                        <a:pt x="92" y="213"/>
                        <a:pt x="89" y="213"/>
                        <a:pt x="86" y="213"/>
                      </a:cubicBezTo>
                      <a:close/>
                      <a:moveTo>
                        <a:pt x="122" y="247"/>
                      </a:moveTo>
                      <a:cubicBezTo>
                        <a:pt x="121" y="244"/>
                        <a:pt x="120" y="240"/>
                        <a:pt x="119" y="236"/>
                      </a:cubicBezTo>
                      <a:cubicBezTo>
                        <a:pt x="122" y="240"/>
                        <a:pt x="126" y="243"/>
                        <a:pt x="130" y="246"/>
                      </a:cubicBezTo>
                      <a:cubicBezTo>
                        <a:pt x="127" y="246"/>
                        <a:pt x="124" y="247"/>
                        <a:pt x="122" y="247"/>
                      </a:cubicBezTo>
                      <a:close/>
                      <a:moveTo>
                        <a:pt x="136" y="246"/>
                      </a:moveTo>
                      <a:cubicBezTo>
                        <a:pt x="135" y="246"/>
                        <a:pt x="135" y="246"/>
                        <a:pt x="134" y="246"/>
                      </a:cubicBezTo>
                      <a:cubicBezTo>
                        <a:pt x="127" y="238"/>
                        <a:pt x="120" y="230"/>
                        <a:pt x="113" y="223"/>
                      </a:cubicBezTo>
                      <a:cubicBezTo>
                        <a:pt x="111" y="220"/>
                        <a:pt x="110" y="218"/>
                        <a:pt x="109" y="216"/>
                      </a:cubicBezTo>
                      <a:cubicBezTo>
                        <a:pt x="108" y="216"/>
                        <a:pt x="108" y="216"/>
                        <a:pt x="108" y="216"/>
                      </a:cubicBezTo>
                      <a:cubicBezTo>
                        <a:pt x="107" y="214"/>
                        <a:pt x="106" y="212"/>
                        <a:pt x="104" y="212"/>
                      </a:cubicBezTo>
                      <a:cubicBezTo>
                        <a:pt x="103" y="212"/>
                        <a:pt x="103" y="212"/>
                        <a:pt x="102" y="212"/>
                      </a:cubicBezTo>
                      <a:cubicBezTo>
                        <a:pt x="94" y="205"/>
                        <a:pt x="87" y="197"/>
                        <a:pt x="79" y="190"/>
                      </a:cubicBezTo>
                      <a:cubicBezTo>
                        <a:pt x="86" y="189"/>
                        <a:pt x="92" y="189"/>
                        <a:pt x="98" y="187"/>
                      </a:cubicBezTo>
                      <a:cubicBezTo>
                        <a:pt x="106" y="197"/>
                        <a:pt x="115" y="207"/>
                        <a:pt x="123" y="217"/>
                      </a:cubicBezTo>
                      <a:cubicBezTo>
                        <a:pt x="128" y="223"/>
                        <a:pt x="133" y="229"/>
                        <a:pt x="138" y="235"/>
                      </a:cubicBezTo>
                      <a:cubicBezTo>
                        <a:pt x="140" y="238"/>
                        <a:pt x="142" y="242"/>
                        <a:pt x="145" y="245"/>
                      </a:cubicBezTo>
                      <a:cubicBezTo>
                        <a:pt x="142" y="245"/>
                        <a:pt x="139" y="245"/>
                        <a:pt x="136" y="246"/>
                      </a:cubicBezTo>
                      <a:close/>
                      <a:moveTo>
                        <a:pt x="124" y="213"/>
                      </a:moveTo>
                      <a:cubicBezTo>
                        <a:pt x="116" y="204"/>
                        <a:pt x="108" y="195"/>
                        <a:pt x="100" y="187"/>
                      </a:cubicBezTo>
                      <a:cubicBezTo>
                        <a:pt x="100" y="187"/>
                        <a:pt x="100" y="187"/>
                        <a:pt x="100" y="186"/>
                      </a:cubicBezTo>
                      <a:cubicBezTo>
                        <a:pt x="103" y="186"/>
                        <a:pt x="103" y="184"/>
                        <a:pt x="103" y="182"/>
                      </a:cubicBezTo>
                      <a:cubicBezTo>
                        <a:pt x="104" y="181"/>
                        <a:pt x="104" y="180"/>
                        <a:pt x="104" y="178"/>
                      </a:cubicBezTo>
                      <a:cubicBezTo>
                        <a:pt x="104" y="176"/>
                        <a:pt x="103" y="175"/>
                        <a:pt x="103" y="173"/>
                      </a:cubicBezTo>
                      <a:cubicBezTo>
                        <a:pt x="115" y="188"/>
                        <a:pt x="127" y="203"/>
                        <a:pt x="140" y="217"/>
                      </a:cubicBezTo>
                      <a:cubicBezTo>
                        <a:pt x="142" y="224"/>
                        <a:pt x="144" y="231"/>
                        <a:pt x="145" y="239"/>
                      </a:cubicBezTo>
                      <a:cubicBezTo>
                        <a:pt x="140" y="229"/>
                        <a:pt x="131" y="220"/>
                        <a:pt x="124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8D8B5C96-ED9B-4639-92D2-EDC5405A6FB2}"/>
                </a:ext>
              </a:extLst>
            </p:cNvPr>
            <p:cNvGrpSpPr/>
            <p:nvPr/>
          </p:nvGrpSpPr>
          <p:grpSpPr>
            <a:xfrm>
              <a:off x="330386" y="331960"/>
              <a:ext cx="901207" cy="777900"/>
              <a:chOff x="1550572" y="1111382"/>
              <a:chExt cx="901207" cy="777900"/>
            </a:xfrm>
            <a:solidFill>
              <a:schemeClr val="bg1"/>
            </a:solidFill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571241A2-637A-4F3A-B0BC-8A36BA96D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572" y="1150962"/>
                <a:ext cx="727664" cy="738320"/>
              </a:xfrm>
              <a:custGeom>
                <a:avLst/>
                <a:gdLst>
                  <a:gd name="T0" fmla="*/ 230 w 324"/>
                  <a:gd name="T1" fmla="*/ 6 h 357"/>
                  <a:gd name="T2" fmla="*/ 136 w 324"/>
                  <a:gd name="T3" fmla="*/ 78 h 357"/>
                  <a:gd name="T4" fmla="*/ 15 w 324"/>
                  <a:gd name="T5" fmla="*/ 176 h 357"/>
                  <a:gd name="T6" fmla="*/ 47 w 324"/>
                  <a:gd name="T7" fmla="*/ 236 h 357"/>
                  <a:gd name="T8" fmla="*/ 58 w 324"/>
                  <a:gd name="T9" fmla="*/ 236 h 357"/>
                  <a:gd name="T10" fmla="*/ 64 w 324"/>
                  <a:gd name="T11" fmla="*/ 351 h 357"/>
                  <a:gd name="T12" fmla="*/ 143 w 324"/>
                  <a:gd name="T13" fmla="*/ 307 h 357"/>
                  <a:gd name="T14" fmla="*/ 235 w 324"/>
                  <a:gd name="T15" fmla="*/ 210 h 357"/>
                  <a:gd name="T16" fmla="*/ 237 w 324"/>
                  <a:gd name="T17" fmla="*/ 210 h 357"/>
                  <a:gd name="T18" fmla="*/ 299 w 324"/>
                  <a:gd name="T19" fmla="*/ 95 h 357"/>
                  <a:gd name="T20" fmla="*/ 18 w 324"/>
                  <a:gd name="T21" fmla="*/ 207 h 357"/>
                  <a:gd name="T22" fmla="*/ 34 w 324"/>
                  <a:gd name="T23" fmla="*/ 169 h 357"/>
                  <a:gd name="T24" fmla="*/ 56 w 324"/>
                  <a:gd name="T25" fmla="*/ 230 h 357"/>
                  <a:gd name="T26" fmla="*/ 61 w 324"/>
                  <a:gd name="T27" fmla="*/ 230 h 357"/>
                  <a:gd name="T28" fmla="*/ 97 w 324"/>
                  <a:gd name="T29" fmla="*/ 348 h 357"/>
                  <a:gd name="T30" fmla="*/ 82 w 324"/>
                  <a:gd name="T31" fmla="*/ 337 h 357"/>
                  <a:gd name="T32" fmla="*/ 68 w 324"/>
                  <a:gd name="T33" fmla="*/ 334 h 357"/>
                  <a:gd name="T34" fmla="*/ 87 w 324"/>
                  <a:gd name="T35" fmla="*/ 323 h 357"/>
                  <a:gd name="T36" fmla="*/ 92 w 324"/>
                  <a:gd name="T37" fmla="*/ 309 h 357"/>
                  <a:gd name="T38" fmla="*/ 79 w 324"/>
                  <a:gd name="T39" fmla="*/ 293 h 357"/>
                  <a:gd name="T40" fmla="*/ 79 w 324"/>
                  <a:gd name="T41" fmla="*/ 292 h 357"/>
                  <a:gd name="T42" fmla="*/ 93 w 324"/>
                  <a:gd name="T43" fmla="*/ 276 h 357"/>
                  <a:gd name="T44" fmla="*/ 78 w 324"/>
                  <a:gd name="T45" fmla="*/ 262 h 357"/>
                  <a:gd name="T46" fmla="*/ 78 w 324"/>
                  <a:gd name="T47" fmla="*/ 260 h 357"/>
                  <a:gd name="T48" fmla="*/ 92 w 324"/>
                  <a:gd name="T49" fmla="*/ 244 h 357"/>
                  <a:gd name="T50" fmla="*/ 111 w 324"/>
                  <a:gd name="T51" fmla="*/ 230 h 357"/>
                  <a:gd name="T52" fmla="*/ 122 w 324"/>
                  <a:gd name="T53" fmla="*/ 307 h 357"/>
                  <a:gd name="T54" fmla="*/ 130 w 324"/>
                  <a:gd name="T55" fmla="*/ 301 h 357"/>
                  <a:gd name="T56" fmla="*/ 126 w 324"/>
                  <a:gd name="T57" fmla="*/ 228 h 357"/>
                  <a:gd name="T58" fmla="*/ 247 w 324"/>
                  <a:gd name="T59" fmla="*/ 192 h 357"/>
                  <a:gd name="T60" fmla="*/ 212 w 324"/>
                  <a:gd name="T61" fmla="*/ 208 h 357"/>
                  <a:gd name="T62" fmla="*/ 210 w 324"/>
                  <a:gd name="T63" fmla="*/ 208 h 357"/>
                  <a:gd name="T64" fmla="*/ 193 w 324"/>
                  <a:gd name="T65" fmla="*/ 197 h 357"/>
                  <a:gd name="T66" fmla="*/ 165 w 324"/>
                  <a:gd name="T67" fmla="*/ 216 h 357"/>
                  <a:gd name="T68" fmla="*/ 163 w 324"/>
                  <a:gd name="T69" fmla="*/ 216 h 357"/>
                  <a:gd name="T70" fmla="*/ 156 w 324"/>
                  <a:gd name="T71" fmla="*/ 187 h 357"/>
                  <a:gd name="T72" fmla="*/ 126 w 324"/>
                  <a:gd name="T73" fmla="*/ 220 h 357"/>
                  <a:gd name="T74" fmla="*/ 124 w 324"/>
                  <a:gd name="T75" fmla="*/ 221 h 357"/>
                  <a:gd name="T76" fmla="*/ 111 w 324"/>
                  <a:gd name="T77" fmla="*/ 207 h 357"/>
                  <a:gd name="T78" fmla="*/ 101 w 324"/>
                  <a:gd name="T79" fmla="*/ 224 h 357"/>
                  <a:gd name="T80" fmla="*/ 94 w 324"/>
                  <a:gd name="T81" fmla="*/ 212 h 357"/>
                  <a:gd name="T82" fmla="*/ 71 w 324"/>
                  <a:gd name="T83" fmla="*/ 228 h 357"/>
                  <a:gd name="T84" fmla="*/ 69 w 324"/>
                  <a:gd name="T85" fmla="*/ 228 h 357"/>
                  <a:gd name="T86" fmla="*/ 59 w 324"/>
                  <a:gd name="T87" fmla="*/ 220 h 357"/>
                  <a:gd name="T88" fmla="*/ 58 w 324"/>
                  <a:gd name="T89" fmla="*/ 219 h 357"/>
                  <a:gd name="T90" fmla="*/ 56 w 324"/>
                  <a:gd name="T91" fmla="*/ 186 h 357"/>
                  <a:gd name="T92" fmla="*/ 46 w 324"/>
                  <a:gd name="T93" fmla="*/ 187 h 357"/>
                  <a:gd name="T94" fmla="*/ 55 w 324"/>
                  <a:gd name="T95" fmla="*/ 163 h 357"/>
                  <a:gd name="T96" fmla="*/ 126 w 324"/>
                  <a:gd name="T97" fmla="*/ 94 h 357"/>
                  <a:gd name="T98" fmla="*/ 217 w 324"/>
                  <a:gd name="T99" fmla="*/ 19 h 357"/>
                  <a:gd name="T100" fmla="*/ 243 w 324"/>
                  <a:gd name="T101" fmla="*/ 201 h 357"/>
                  <a:gd name="T102" fmla="*/ 218 w 324"/>
                  <a:gd name="T103" fmla="*/ 64 h 357"/>
                  <a:gd name="T104" fmla="*/ 279 w 324"/>
                  <a:gd name="T105" fmla="*/ 18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357">
                    <a:moveTo>
                      <a:pt x="299" y="95"/>
                    </a:moveTo>
                    <a:cubicBezTo>
                      <a:pt x="292" y="71"/>
                      <a:pt x="283" y="46"/>
                      <a:pt x="269" y="25"/>
                    </a:cubicBezTo>
                    <a:cubicBezTo>
                      <a:pt x="261" y="12"/>
                      <a:pt x="246" y="0"/>
                      <a:pt x="230" y="6"/>
                    </a:cubicBezTo>
                    <a:cubicBezTo>
                      <a:pt x="228" y="5"/>
                      <a:pt x="227" y="6"/>
                      <a:pt x="224" y="8"/>
                    </a:cubicBezTo>
                    <a:cubicBezTo>
                      <a:pt x="214" y="12"/>
                      <a:pt x="204" y="24"/>
                      <a:pt x="195" y="31"/>
                    </a:cubicBezTo>
                    <a:cubicBezTo>
                      <a:pt x="175" y="46"/>
                      <a:pt x="156" y="62"/>
                      <a:pt x="136" y="78"/>
                    </a:cubicBezTo>
                    <a:cubicBezTo>
                      <a:pt x="104" y="104"/>
                      <a:pt x="71" y="130"/>
                      <a:pt x="39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1" y="163"/>
                      <a:pt x="23" y="169"/>
                      <a:pt x="15" y="176"/>
                    </a:cubicBezTo>
                    <a:cubicBezTo>
                      <a:pt x="14" y="177"/>
                      <a:pt x="14" y="178"/>
                      <a:pt x="14" y="179"/>
                    </a:cubicBezTo>
                    <a:cubicBezTo>
                      <a:pt x="0" y="198"/>
                      <a:pt x="20" y="246"/>
                      <a:pt x="46" y="237"/>
                    </a:cubicBezTo>
                    <a:cubicBezTo>
                      <a:pt x="46" y="237"/>
                      <a:pt x="47" y="236"/>
                      <a:pt x="47" y="236"/>
                    </a:cubicBezTo>
                    <a:cubicBezTo>
                      <a:pt x="50" y="236"/>
                      <a:pt x="53" y="236"/>
                      <a:pt x="55" y="236"/>
                    </a:cubicBezTo>
                    <a:cubicBezTo>
                      <a:pt x="55" y="236"/>
                      <a:pt x="56" y="236"/>
                      <a:pt x="56" y="236"/>
                    </a:cubicBezTo>
                    <a:cubicBezTo>
                      <a:pt x="56" y="236"/>
                      <a:pt x="57" y="236"/>
                      <a:pt x="58" y="236"/>
                    </a:cubicBezTo>
                    <a:cubicBezTo>
                      <a:pt x="59" y="235"/>
                      <a:pt x="59" y="235"/>
                      <a:pt x="60" y="235"/>
                    </a:cubicBezTo>
                    <a:cubicBezTo>
                      <a:pt x="79" y="266"/>
                      <a:pt x="75" y="299"/>
                      <a:pt x="62" y="332"/>
                    </a:cubicBezTo>
                    <a:cubicBezTo>
                      <a:pt x="60" y="339"/>
                      <a:pt x="56" y="346"/>
                      <a:pt x="64" y="351"/>
                    </a:cubicBezTo>
                    <a:cubicBezTo>
                      <a:pt x="73" y="357"/>
                      <a:pt x="92" y="356"/>
                      <a:pt x="103" y="354"/>
                    </a:cubicBezTo>
                    <a:cubicBezTo>
                      <a:pt x="107" y="353"/>
                      <a:pt x="110" y="352"/>
                      <a:pt x="113" y="350"/>
                    </a:cubicBezTo>
                    <a:cubicBezTo>
                      <a:pt x="133" y="348"/>
                      <a:pt x="141" y="325"/>
                      <a:pt x="143" y="307"/>
                    </a:cubicBezTo>
                    <a:cubicBezTo>
                      <a:pt x="145" y="280"/>
                      <a:pt x="143" y="252"/>
                      <a:pt x="132" y="227"/>
                    </a:cubicBezTo>
                    <a:cubicBezTo>
                      <a:pt x="144" y="226"/>
                      <a:pt x="155" y="224"/>
                      <a:pt x="167" y="222"/>
                    </a:cubicBezTo>
                    <a:cubicBezTo>
                      <a:pt x="190" y="219"/>
                      <a:pt x="213" y="215"/>
                      <a:pt x="235" y="210"/>
                    </a:cubicBezTo>
                    <a:cubicBezTo>
                      <a:pt x="235" y="210"/>
                      <a:pt x="235" y="210"/>
                      <a:pt x="235" y="211"/>
                    </a:cubicBezTo>
                    <a:cubicBezTo>
                      <a:pt x="234" y="211"/>
                      <a:pt x="235" y="212"/>
                      <a:pt x="236" y="211"/>
                    </a:cubicBezTo>
                    <a:cubicBezTo>
                      <a:pt x="236" y="211"/>
                      <a:pt x="237" y="210"/>
                      <a:pt x="237" y="210"/>
                    </a:cubicBezTo>
                    <a:cubicBezTo>
                      <a:pt x="256" y="206"/>
                      <a:pt x="276" y="201"/>
                      <a:pt x="295" y="195"/>
                    </a:cubicBezTo>
                    <a:cubicBezTo>
                      <a:pt x="296" y="195"/>
                      <a:pt x="296" y="194"/>
                      <a:pt x="297" y="193"/>
                    </a:cubicBezTo>
                    <a:cubicBezTo>
                      <a:pt x="324" y="177"/>
                      <a:pt x="306" y="118"/>
                      <a:pt x="299" y="95"/>
                    </a:cubicBezTo>
                    <a:close/>
                    <a:moveTo>
                      <a:pt x="45" y="232"/>
                    </a:moveTo>
                    <a:cubicBezTo>
                      <a:pt x="45" y="232"/>
                      <a:pt x="45" y="232"/>
                      <a:pt x="45" y="232"/>
                    </a:cubicBezTo>
                    <a:cubicBezTo>
                      <a:pt x="30" y="233"/>
                      <a:pt x="22" y="220"/>
                      <a:pt x="18" y="207"/>
                    </a:cubicBezTo>
                    <a:cubicBezTo>
                      <a:pt x="15" y="198"/>
                      <a:pt x="16" y="190"/>
                      <a:pt x="18" y="181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24" y="176"/>
                      <a:pt x="29" y="173"/>
                      <a:pt x="34" y="169"/>
                    </a:cubicBezTo>
                    <a:cubicBezTo>
                      <a:pt x="27" y="191"/>
                      <a:pt x="31" y="218"/>
                      <a:pt x="49" y="232"/>
                    </a:cubicBezTo>
                    <a:cubicBezTo>
                      <a:pt x="48" y="232"/>
                      <a:pt x="47" y="232"/>
                      <a:pt x="45" y="232"/>
                    </a:cubicBezTo>
                    <a:close/>
                    <a:moveTo>
                      <a:pt x="56" y="230"/>
                    </a:moveTo>
                    <a:cubicBezTo>
                      <a:pt x="37" y="211"/>
                      <a:pt x="33" y="191"/>
                      <a:pt x="39" y="164"/>
                    </a:cubicBezTo>
                    <a:cubicBezTo>
                      <a:pt x="41" y="163"/>
                      <a:pt x="42" y="162"/>
                      <a:pt x="44" y="161"/>
                    </a:cubicBezTo>
                    <a:cubicBezTo>
                      <a:pt x="34" y="184"/>
                      <a:pt x="42" y="212"/>
                      <a:pt x="61" y="230"/>
                    </a:cubicBezTo>
                    <a:cubicBezTo>
                      <a:pt x="59" y="230"/>
                      <a:pt x="58" y="230"/>
                      <a:pt x="56" y="230"/>
                    </a:cubicBezTo>
                    <a:close/>
                    <a:moveTo>
                      <a:pt x="122" y="307"/>
                    </a:moveTo>
                    <a:cubicBezTo>
                      <a:pt x="120" y="324"/>
                      <a:pt x="119" y="346"/>
                      <a:pt x="97" y="348"/>
                    </a:cubicBezTo>
                    <a:cubicBezTo>
                      <a:pt x="91" y="348"/>
                      <a:pt x="86" y="348"/>
                      <a:pt x="80" y="348"/>
                    </a:cubicBezTo>
                    <a:cubicBezTo>
                      <a:pt x="70" y="347"/>
                      <a:pt x="66" y="345"/>
                      <a:pt x="68" y="337"/>
                    </a:cubicBezTo>
                    <a:cubicBezTo>
                      <a:pt x="73" y="337"/>
                      <a:pt x="77" y="337"/>
                      <a:pt x="82" y="337"/>
                    </a:cubicBezTo>
                    <a:cubicBezTo>
                      <a:pt x="83" y="336"/>
                      <a:pt x="83" y="335"/>
                      <a:pt x="82" y="335"/>
                    </a:cubicBezTo>
                    <a:cubicBezTo>
                      <a:pt x="78" y="335"/>
                      <a:pt x="73" y="335"/>
                      <a:pt x="68" y="335"/>
                    </a:cubicBezTo>
                    <a:cubicBezTo>
                      <a:pt x="68" y="335"/>
                      <a:pt x="68" y="334"/>
                      <a:pt x="68" y="334"/>
                    </a:cubicBezTo>
                    <a:cubicBezTo>
                      <a:pt x="69" y="330"/>
                      <a:pt x="70" y="326"/>
                      <a:pt x="71" y="323"/>
                    </a:cubicBezTo>
                    <a:cubicBezTo>
                      <a:pt x="76" y="323"/>
                      <a:pt x="81" y="324"/>
                      <a:pt x="87" y="324"/>
                    </a:cubicBezTo>
                    <a:cubicBezTo>
                      <a:pt x="87" y="325"/>
                      <a:pt x="88" y="323"/>
                      <a:pt x="87" y="323"/>
                    </a:cubicBezTo>
                    <a:cubicBezTo>
                      <a:pt x="82" y="322"/>
                      <a:pt x="77" y="322"/>
                      <a:pt x="71" y="322"/>
                    </a:cubicBezTo>
                    <a:cubicBezTo>
                      <a:pt x="73" y="317"/>
                      <a:pt x="74" y="313"/>
                      <a:pt x="75" y="309"/>
                    </a:cubicBezTo>
                    <a:cubicBezTo>
                      <a:pt x="81" y="309"/>
                      <a:pt x="86" y="309"/>
                      <a:pt x="92" y="309"/>
                    </a:cubicBezTo>
                    <a:cubicBezTo>
                      <a:pt x="93" y="309"/>
                      <a:pt x="93" y="307"/>
                      <a:pt x="92" y="307"/>
                    </a:cubicBezTo>
                    <a:cubicBezTo>
                      <a:pt x="86" y="307"/>
                      <a:pt x="81" y="307"/>
                      <a:pt x="76" y="307"/>
                    </a:cubicBezTo>
                    <a:cubicBezTo>
                      <a:pt x="77" y="302"/>
                      <a:pt x="78" y="298"/>
                      <a:pt x="79" y="293"/>
                    </a:cubicBezTo>
                    <a:cubicBezTo>
                      <a:pt x="87" y="293"/>
                      <a:pt x="95" y="293"/>
                      <a:pt x="103" y="294"/>
                    </a:cubicBezTo>
                    <a:cubicBezTo>
                      <a:pt x="104" y="294"/>
                      <a:pt x="104" y="292"/>
                      <a:pt x="103" y="292"/>
                    </a:cubicBezTo>
                    <a:cubicBezTo>
                      <a:pt x="95" y="291"/>
                      <a:pt x="87" y="291"/>
                      <a:pt x="79" y="292"/>
                    </a:cubicBezTo>
                    <a:cubicBezTo>
                      <a:pt x="80" y="287"/>
                      <a:pt x="80" y="282"/>
                      <a:pt x="80" y="277"/>
                    </a:cubicBezTo>
                    <a:cubicBezTo>
                      <a:pt x="84" y="277"/>
                      <a:pt x="89" y="277"/>
                      <a:pt x="93" y="277"/>
                    </a:cubicBezTo>
                    <a:cubicBezTo>
                      <a:pt x="94" y="277"/>
                      <a:pt x="94" y="276"/>
                      <a:pt x="93" y="276"/>
                    </a:cubicBezTo>
                    <a:cubicBezTo>
                      <a:pt x="89" y="276"/>
                      <a:pt x="84" y="276"/>
                      <a:pt x="80" y="276"/>
                    </a:cubicBezTo>
                    <a:cubicBezTo>
                      <a:pt x="80" y="276"/>
                      <a:pt x="80" y="276"/>
                      <a:pt x="80" y="275"/>
                    </a:cubicBezTo>
                    <a:cubicBezTo>
                      <a:pt x="80" y="271"/>
                      <a:pt x="79" y="266"/>
                      <a:pt x="78" y="262"/>
                    </a:cubicBezTo>
                    <a:cubicBezTo>
                      <a:pt x="84" y="262"/>
                      <a:pt x="90" y="262"/>
                      <a:pt x="96" y="262"/>
                    </a:cubicBezTo>
                    <a:cubicBezTo>
                      <a:pt x="97" y="262"/>
                      <a:pt x="97" y="261"/>
                      <a:pt x="96" y="261"/>
                    </a:cubicBezTo>
                    <a:cubicBezTo>
                      <a:pt x="90" y="260"/>
                      <a:pt x="84" y="260"/>
                      <a:pt x="78" y="260"/>
                    </a:cubicBezTo>
                    <a:cubicBezTo>
                      <a:pt x="77" y="255"/>
                      <a:pt x="75" y="250"/>
                      <a:pt x="72" y="245"/>
                    </a:cubicBezTo>
                    <a:cubicBezTo>
                      <a:pt x="79" y="245"/>
                      <a:pt x="85" y="246"/>
                      <a:pt x="92" y="245"/>
                    </a:cubicBezTo>
                    <a:cubicBezTo>
                      <a:pt x="93" y="245"/>
                      <a:pt x="93" y="244"/>
                      <a:pt x="92" y="244"/>
                    </a:cubicBezTo>
                    <a:cubicBezTo>
                      <a:pt x="85" y="244"/>
                      <a:pt x="78" y="244"/>
                      <a:pt x="72" y="244"/>
                    </a:cubicBezTo>
                    <a:cubicBezTo>
                      <a:pt x="70" y="241"/>
                      <a:pt x="68" y="238"/>
                      <a:pt x="66" y="235"/>
                    </a:cubicBezTo>
                    <a:cubicBezTo>
                      <a:pt x="81" y="234"/>
                      <a:pt x="96" y="232"/>
                      <a:pt x="111" y="230"/>
                    </a:cubicBezTo>
                    <a:cubicBezTo>
                      <a:pt x="111" y="231"/>
                      <a:pt x="111" y="231"/>
                      <a:pt x="112" y="232"/>
                    </a:cubicBezTo>
                    <a:cubicBezTo>
                      <a:pt x="120" y="242"/>
                      <a:pt x="121" y="261"/>
                      <a:pt x="122" y="274"/>
                    </a:cubicBezTo>
                    <a:cubicBezTo>
                      <a:pt x="123" y="285"/>
                      <a:pt x="123" y="296"/>
                      <a:pt x="122" y="307"/>
                    </a:cubicBezTo>
                    <a:close/>
                    <a:moveTo>
                      <a:pt x="137" y="290"/>
                    </a:moveTo>
                    <a:cubicBezTo>
                      <a:pt x="137" y="307"/>
                      <a:pt x="135" y="326"/>
                      <a:pt x="123" y="338"/>
                    </a:cubicBezTo>
                    <a:cubicBezTo>
                      <a:pt x="128" y="327"/>
                      <a:pt x="129" y="313"/>
                      <a:pt x="130" y="301"/>
                    </a:cubicBezTo>
                    <a:cubicBezTo>
                      <a:pt x="131" y="286"/>
                      <a:pt x="130" y="271"/>
                      <a:pt x="127" y="256"/>
                    </a:cubicBezTo>
                    <a:cubicBezTo>
                      <a:pt x="125" y="246"/>
                      <a:pt x="124" y="236"/>
                      <a:pt x="116" y="230"/>
                    </a:cubicBezTo>
                    <a:cubicBezTo>
                      <a:pt x="120" y="229"/>
                      <a:pt x="123" y="229"/>
                      <a:pt x="126" y="228"/>
                    </a:cubicBezTo>
                    <a:cubicBezTo>
                      <a:pt x="135" y="248"/>
                      <a:pt x="138" y="269"/>
                      <a:pt x="137" y="290"/>
                    </a:cubicBezTo>
                    <a:close/>
                    <a:moveTo>
                      <a:pt x="243" y="201"/>
                    </a:moveTo>
                    <a:cubicBezTo>
                      <a:pt x="245" y="199"/>
                      <a:pt x="246" y="196"/>
                      <a:pt x="247" y="192"/>
                    </a:cubicBezTo>
                    <a:cubicBezTo>
                      <a:pt x="247" y="191"/>
                      <a:pt x="246" y="191"/>
                      <a:pt x="245" y="192"/>
                    </a:cubicBezTo>
                    <a:cubicBezTo>
                      <a:pt x="244" y="195"/>
                      <a:pt x="242" y="199"/>
                      <a:pt x="241" y="202"/>
                    </a:cubicBezTo>
                    <a:cubicBezTo>
                      <a:pt x="231" y="204"/>
                      <a:pt x="222" y="206"/>
                      <a:pt x="212" y="208"/>
                    </a:cubicBezTo>
                    <a:cubicBezTo>
                      <a:pt x="218" y="198"/>
                      <a:pt x="224" y="188"/>
                      <a:pt x="228" y="177"/>
                    </a:cubicBezTo>
                    <a:cubicBezTo>
                      <a:pt x="228" y="177"/>
                      <a:pt x="227" y="176"/>
                      <a:pt x="226" y="177"/>
                    </a:cubicBezTo>
                    <a:cubicBezTo>
                      <a:pt x="222" y="188"/>
                      <a:pt x="216" y="198"/>
                      <a:pt x="210" y="208"/>
                    </a:cubicBezTo>
                    <a:cubicBezTo>
                      <a:pt x="203" y="210"/>
                      <a:pt x="196" y="211"/>
                      <a:pt x="188" y="212"/>
                    </a:cubicBezTo>
                    <a:cubicBezTo>
                      <a:pt x="191" y="208"/>
                      <a:pt x="193" y="203"/>
                      <a:pt x="195" y="198"/>
                    </a:cubicBezTo>
                    <a:cubicBezTo>
                      <a:pt x="195" y="197"/>
                      <a:pt x="193" y="196"/>
                      <a:pt x="193" y="197"/>
                    </a:cubicBezTo>
                    <a:cubicBezTo>
                      <a:pt x="191" y="203"/>
                      <a:pt x="189" y="208"/>
                      <a:pt x="186" y="213"/>
                    </a:cubicBezTo>
                    <a:cubicBezTo>
                      <a:pt x="180" y="214"/>
                      <a:pt x="174" y="215"/>
                      <a:pt x="168" y="216"/>
                    </a:cubicBezTo>
                    <a:cubicBezTo>
                      <a:pt x="167" y="216"/>
                      <a:pt x="166" y="216"/>
                      <a:pt x="165" y="216"/>
                    </a:cubicBezTo>
                    <a:cubicBezTo>
                      <a:pt x="168" y="210"/>
                      <a:pt x="171" y="204"/>
                      <a:pt x="173" y="199"/>
                    </a:cubicBezTo>
                    <a:cubicBezTo>
                      <a:pt x="174" y="198"/>
                      <a:pt x="172" y="197"/>
                      <a:pt x="172" y="198"/>
                    </a:cubicBezTo>
                    <a:cubicBezTo>
                      <a:pt x="169" y="204"/>
                      <a:pt x="166" y="210"/>
                      <a:pt x="163" y="216"/>
                    </a:cubicBezTo>
                    <a:cubicBezTo>
                      <a:pt x="156" y="217"/>
                      <a:pt x="149" y="218"/>
                      <a:pt x="142" y="219"/>
                    </a:cubicBezTo>
                    <a:cubicBezTo>
                      <a:pt x="148" y="209"/>
                      <a:pt x="153" y="198"/>
                      <a:pt x="157" y="187"/>
                    </a:cubicBezTo>
                    <a:cubicBezTo>
                      <a:pt x="158" y="186"/>
                      <a:pt x="156" y="186"/>
                      <a:pt x="156" y="187"/>
                    </a:cubicBezTo>
                    <a:cubicBezTo>
                      <a:pt x="150" y="197"/>
                      <a:pt x="145" y="208"/>
                      <a:pt x="141" y="219"/>
                    </a:cubicBezTo>
                    <a:cubicBezTo>
                      <a:pt x="137" y="220"/>
                      <a:pt x="133" y="220"/>
                      <a:pt x="129" y="221"/>
                    </a:cubicBezTo>
                    <a:cubicBezTo>
                      <a:pt x="128" y="220"/>
                      <a:pt x="127" y="220"/>
                      <a:pt x="126" y="220"/>
                    </a:cubicBezTo>
                    <a:cubicBezTo>
                      <a:pt x="129" y="215"/>
                      <a:pt x="131" y="210"/>
                      <a:pt x="133" y="204"/>
                    </a:cubicBezTo>
                    <a:cubicBezTo>
                      <a:pt x="133" y="203"/>
                      <a:pt x="132" y="203"/>
                      <a:pt x="131" y="204"/>
                    </a:cubicBezTo>
                    <a:cubicBezTo>
                      <a:pt x="129" y="210"/>
                      <a:pt x="127" y="216"/>
                      <a:pt x="124" y="221"/>
                    </a:cubicBezTo>
                    <a:cubicBezTo>
                      <a:pt x="117" y="222"/>
                      <a:pt x="110" y="223"/>
                      <a:pt x="103" y="224"/>
                    </a:cubicBezTo>
                    <a:cubicBezTo>
                      <a:pt x="103" y="223"/>
                      <a:pt x="104" y="222"/>
                      <a:pt x="104" y="222"/>
                    </a:cubicBezTo>
                    <a:cubicBezTo>
                      <a:pt x="106" y="217"/>
                      <a:pt x="109" y="212"/>
                      <a:pt x="111" y="207"/>
                    </a:cubicBezTo>
                    <a:cubicBezTo>
                      <a:pt x="111" y="206"/>
                      <a:pt x="110" y="206"/>
                      <a:pt x="110" y="206"/>
                    </a:cubicBezTo>
                    <a:cubicBezTo>
                      <a:pt x="108" y="209"/>
                      <a:pt x="107" y="212"/>
                      <a:pt x="105" y="215"/>
                    </a:cubicBezTo>
                    <a:cubicBezTo>
                      <a:pt x="105" y="216"/>
                      <a:pt x="101" y="225"/>
                      <a:pt x="101" y="224"/>
                    </a:cubicBezTo>
                    <a:cubicBezTo>
                      <a:pt x="100" y="224"/>
                      <a:pt x="100" y="224"/>
                      <a:pt x="100" y="224"/>
                    </a:cubicBezTo>
                    <a:cubicBezTo>
                      <a:pt x="96" y="225"/>
                      <a:pt x="91" y="225"/>
                      <a:pt x="87" y="226"/>
                    </a:cubicBezTo>
                    <a:cubicBezTo>
                      <a:pt x="90" y="222"/>
                      <a:pt x="92" y="217"/>
                      <a:pt x="94" y="212"/>
                    </a:cubicBezTo>
                    <a:cubicBezTo>
                      <a:pt x="94" y="211"/>
                      <a:pt x="93" y="211"/>
                      <a:pt x="93" y="211"/>
                    </a:cubicBezTo>
                    <a:cubicBezTo>
                      <a:pt x="91" y="217"/>
                      <a:pt x="88" y="221"/>
                      <a:pt x="86" y="226"/>
                    </a:cubicBezTo>
                    <a:cubicBezTo>
                      <a:pt x="81" y="227"/>
                      <a:pt x="76" y="227"/>
                      <a:pt x="71" y="228"/>
                    </a:cubicBezTo>
                    <a:cubicBezTo>
                      <a:pt x="74" y="222"/>
                      <a:pt x="77" y="216"/>
                      <a:pt x="81" y="210"/>
                    </a:cubicBezTo>
                    <a:cubicBezTo>
                      <a:pt x="81" y="209"/>
                      <a:pt x="80" y="208"/>
                      <a:pt x="79" y="209"/>
                    </a:cubicBezTo>
                    <a:cubicBezTo>
                      <a:pt x="76" y="215"/>
                      <a:pt x="72" y="222"/>
                      <a:pt x="69" y="228"/>
                    </a:cubicBezTo>
                    <a:cubicBezTo>
                      <a:pt x="68" y="229"/>
                      <a:pt x="68" y="229"/>
                      <a:pt x="67" y="229"/>
                    </a:cubicBezTo>
                    <a:cubicBezTo>
                      <a:pt x="64" y="226"/>
                      <a:pt x="61" y="223"/>
                      <a:pt x="59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3" y="211"/>
                      <a:pt x="66" y="203"/>
                      <a:pt x="70" y="194"/>
                    </a:cubicBezTo>
                    <a:cubicBezTo>
                      <a:pt x="70" y="193"/>
                      <a:pt x="69" y="193"/>
                      <a:pt x="68" y="194"/>
                    </a:cubicBezTo>
                    <a:cubicBezTo>
                      <a:pt x="65" y="202"/>
                      <a:pt x="61" y="210"/>
                      <a:pt x="58" y="219"/>
                    </a:cubicBezTo>
                    <a:cubicBezTo>
                      <a:pt x="55" y="214"/>
                      <a:pt x="52" y="209"/>
                      <a:pt x="50" y="203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197"/>
                      <a:pt x="53" y="192"/>
                      <a:pt x="56" y="186"/>
                    </a:cubicBezTo>
                    <a:cubicBezTo>
                      <a:pt x="57" y="185"/>
                      <a:pt x="55" y="184"/>
                      <a:pt x="55" y="185"/>
                    </a:cubicBezTo>
                    <a:cubicBezTo>
                      <a:pt x="52" y="190"/>
                      <a:pt x="50" y="196"/>
                      <a:pt x="49" y="201"/>
                    </a:cubicBezTo>
                    <a:cubicBezTo>
                      <a:pt x="47" y="197"/>
                      <a:pt x="46" y="192"/>
                      <a:pt x="46" y="187"/>
                    </a:cubicBezTo>
                    <a:cubicBezTo>
                      <a:pt x="46" y="187"/>
                      <a:pt x="46" y="187"/>
                      <a:pt x="46" y="186"/>
                    </a:cubicBezTo>
                    <a:cubicBezTo>
                      <a:pt x="49" y="179"/>
                      <a:pt x="52" y="171"/>
                      <a:pt x="56" y="164"/>
                    </a:cubicBezTo>
                    <a:cubicBezTo>
                      <a:pt x="56" y="163"/>
                      <a:pt x="55" y="162"/>
                      <a:pt x="55" y="163"/>
                    </a:cubicBezTo>
                    <a:cubicBezTo>
                      <a:pt x="51" y="170"/>
                      <a:pt x="48" y="177"/>
                      <a:pt x="45" y="185"/>
                    </a:cubicBezTo>
                    <a:cubicBezTo>
                      <a:pt x="45" y="176"/>
                      <a:pt x="46" y="167"/>
                      <a:pt x="48" y="157"/>
                    </a:cubicBezTo>
                    <a:cubicBezTo>
                      <a:pt x="74" y="136"/>
                      <a:pt x="100" y="115"/>
                      <a:pt x="126" y="94"/>
                    </a:cubicBezTo>
                    <a:cubicBezTo>
                      <a:pt x="143" y="80"/>
                      <a:pt x="161" y="66"/>
                      <a:pt x="178" y="52"/>
                    </a:cubicBezTo>
                    <a:cubicBezTo>
                      <a:pt x="187" y="45"/>
                      <a:pt x="195" y="38"/>
                      <a:pt x="204" y="31"/>
                    </a:cubicBezTo>
                    <a:cubicBezTo>
                      <a:pt x="208" y="27"/>
                      <a:pt x="213" y="23"/>
                      <a:pt x="217" y="19"/>
                    </a:cubicBezTo>
                    <a:cubicBezTo>
                      <a:pt x="207" y="43"/>
                      <a:pt x="214" y="95"/>
                      <a:pt x="216" y="107"/>
                    </a:cubicBezTo>
                    <a:cubicBezTo>
                      <a:pt x="222" y="135"/>
                      <a:pt x="238" y="186"/>
                      <a:pt x="270" y="195"/>
                    </a:cubicBezTo>
                    <a:cubicBezTo>
                      <a:pt x="261" y="197"/>
                      <a:pt x="252" y="199"/>
                      <a:pt x="243" y="201"/>
                    </a:cubicBezTo>
                    <a:close/>
                    <a:moveTo>
                      <a:pt x="279" y="189"/>
                    </a:moveTo>
                    <a:cubicBezTo>
                      <a:pt x="247" y="187"/>
                      <a:pt x="231" y="138"/>
                      <a:pt x="225" y="113"/>
                    </a:cubicBezTo>
                    <a:cubicBezTo>
                      <a:pt x="221" y="97"/>
                      <a:pt x="218" y="81"/>
                      <a:pt x="218" y="64"/>
                    </a:cubicBezTo>
                    <a:cubicBezTo>
                      <a:pt x="219" y="47"/>
                      <a:pt x="218" y="22"/>
                      <a:pt x="234" y="12"/>
                    </a:cubicBezTo>
                    <a:cubicBezTo>
                      <a:pt x="266" y="7"/>
                      <a:pt x="284" y="69"/>
                      <a:pt x="291" y="92"/>
                    </a:cubicBezTo>
                    <a:cubicBezTo>
                      <a:pt x="298" y="115"/>
                      <a:pt x="322" y="193"/>
                      <a:pt x="279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10DC28-5F0F-4407-B58C-A1346B5D8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77" y="1185976"/>
                <a:ext cx="188766" cy="354699"/>
              </a:xfrm>
              <a:custGeom>
                <a:avLst/>
                <a:gdLst>
                  <a:gd name="T0" fmla="*/ 81 w 84"/>
                  <a:gd name="T1" fmla="*/ 153 h 171"/>
                  <a:gd name="T2" fmla="*/ 50 w 84"/>
                  <a:gd name="T3" fmla="*/ 157 h 171"/>
                  <a:gd name="T4" fmla="*/ 44 w 84"/>
                  <a:gd name="T5" fmla="*/ 151 h 171"/>
                  <a:gd name="T6" fmla="*/ 34 w 84"/>
                  <a:gd name="T7" fmla="*/ 136 h 171"/>
                  <a:gd name="T8" fmla="*/ 22 w 84"/>
                  <a:gd name="T9" fmla="*/ 102 h 171"/>
                  <a:gd name="T10" fmla="*/ 29 w 84"/>
                  <a:gd name="T11" fmla="*/ 3 h 171"/>
                  <a:gd name="T12" fmla="*/ 29 w 84"/>
                  <a:gd name="T13" fmla="*/ 2 h 171"/>
                  <a:gd name="T14" fmla="*/ 11 w 84"/>
                  <a:gd name="T15" fmla="*/ 45 h 171"/>
                  <a:gd name="T16" fmla="*/ 23 w 84"/>
                  <a:gd name="T17" fmla="*/ 121 h 171"/>
                  <a:gd name="T18" fmla="*/ 55 w 84"/>
                  <a:gd name="T19" fmla="*/ 166 h 171"/>
                  <a:gd name="T20" fmla="*/ 84 w 84"/>
                  <a:gd name="T21" fmla="*/ 153 h 171"/>
                  <a:gd name="T22" fmla="*/ 81 w 84"/>
                  <a:gd name="T23" fmla="*/ 15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71">
                    <a:moveTo>
                      <a:pt x="81" y="153"/>
                    </a:moveTo>
                    <a:cubicBezTo>
                      <a:pt x="70" y="165"/>
                      <a:pt x="59" y="166"/>
                      <a:pt x="50" y="157"/>
                    </a:cubicBezTo>
                    <a:cubicBezTo>
                      <a:pt x="48" y="155"/>
                      <a:pt x="46" y="153"/>
                      <a:pt x="44" y="151"/>
                    </a:cubicBezTo>
                    <a:cubicBezTo>
                      <a:pt x="40" y="146"/>
                      <a:pt x="37" y="141"/>
                      <a:pt x="34" y="136"/>
                    </a:cubicBezTo>
                    <a:cubicBezTo>
                      <a:pt x="28" y="125"/>
                      <a:pt x="25" y="114"/>
                      <a:pt x="22" y="102"/>
                    </a:cubicBezTo>
                    <a:cubicBezTo>
                      <a:pt x="18" y="82"/>
                      <a:pt x="0" y="13"/>
                      <a:pt x="29" y="3"/>
                    </a:cubicBezTo>
                    <a:cubicBezTo>
                      <a:pt x="30" y="3"/>
                      <a:pt x="29" y="2"/>
                      <a:pt x="29" y="2"/>
                    </a:cubicBezTo>
                    <a:cubicBezTo>
                      <a:pt x="8" y="0"/>
                      <a:pt x="10" y="32"/>
                      <a:pt x="11" y="45"/>
                    </a:cubicBezTo>
                    <a:cubicBezTo>
                      <a:pt x="11" y="70"/>
                      <a:pt x="15" y="97"/>
                      <a:pt x="23" y="121"/>
                    </a:cubicBezTo>
                    <a:cubicBezTo>
                      <a:pt x="29" y="138"/>
                      <a:pt x="38" y="157"/>
                      <a:pt x="55" y="166"/>
                    </a:cubicBezTo>
                    <a:cubicBezTo>
                      <a:pt x="67" y="171"/>
                      <a:pt x="84" y="169"/>
                      <a:pt x="84" y="153"/>
                    </a:cubicBezTo>
                    <a:cubicBezTo>
                      <a:pt x="84" y="152"/>
                      <a:pt x="82" y="151"/>
                      <a:pt x="81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972DEF-32EA-4C89-8C86-7EEFE021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1327550"/>
                <a:ext cx="68503" cy="92861"/>
              </a:xfrm>
              <a:custGeom>
                <a:avLst/>
                <a:gdLst>
                  <a:gd name="T0" fmla="*/ 3 w 30"/>
                  <a:gd name="T1" fmla="*/ 0 h 45"/>
                  <a:gd name="T2" fmla="*/ 2 w 30"/>
                  <a:gd name="T3" fmla="*/ 3 h 45"/>
                  <a:gd name="T4" fmla="*/ 17 w 30"/>
                  <a:gd name="T5" fmla="*/ 40 h 45"/>
                  <a:gd name="T6" fmla="*/ 23 w 30"/>
                  <a:gd name="T7" fmla="*/ 42 h 45"/>
                  <a:gd name="T8" fmla="*/ 3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" y="0"/>
                    </a:moveTo>
                    <a:cubicBezTo>
                      <a:pt x="1" y="0"/>
                      <a:pt x="0" y="2"/>
                      <a:pt x="2" y="3"/>
                    </a:cubicBezTo>
                    <a:cubicBezTo>
                      <a:pt x="16" y="10"/>
                      <a:pt x="23" y="25"/>
                      <a:pt x="17" y="40"/>
                    </a:cubicBezTo>
                    <a:cubicBezTo>
                      <a:pt x="16" y="44"/>
                      <a:pt x="22" y="45"/>
                      <a:pt x="23" y="42"/>
                    </a:cubicBezTo>
                    <a:cubicBezTo>
                      <a:pt x="30" y="24"/>
                      <a:pt x="2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A918190-2B24-4384-BE34-DA10481D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222" y="1266657"/>
                <a:ext cx="123307" cy="51759"/>
              </a:xfrm>
              <a:custGeom>
                <a:avLst/>
                <a:gdLst>
                  <a:gd name="T0" fmla="*/ 50 w 55"/>
                  <a:gd name="T1" fmla="*/ 1 h 25"/>
                  <a:gd name="T2" fmla="*/ 1 w 55"/>
                  <a:gd name="T3" fmla="*/ 23 h 25"/>
                  <a:gd name="T4" fmla="*/ 2 w 55"/>
                  <a:gd name="T5" fmla="*/ 25 h 25"/>
                  <a:gd name="T6" fmla="*/ 52 w 55"/>
                  <a:gd name="T7" fmla="*/ 6 h 25"/>
                  <a:gd name="T8" fmla="*/ 50 w 5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0" y="1"/>
                    </a:moveTo>
                    <a:cubicBezTo>
                      <a:pt x="33" y="6"/>
                      <a:pt x="16" y="15"/>
                      <a:pt x="1" y="23"/>
                    </a:cubicBezTo>
                    <a:cubicBezTo>
                      <a:pt x="0" y="23"/>
                      <a:pt x="1" y="25"/>
                      <a:pt x="2" y="25"/>
                    </a:cubicBezTo>
                    <a:cubicBezTo>
                      <a:pt x="19" y="20"/>
                      <a:pt x="37" y="14"/>
                      <a:pt x="52" y="6"/>
                    </a:cubicBezTo>
                    <a:cubicBezTo>
                      <a:pt x="55" y="5"/>
                      <a:pt x="53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9639CF3-4DC8-4DB8-88CD-3E575F2FF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731" y="1143351"/>
                <a:ext cx="182677" cy="111129"/>
              </a:xfrm>
              <a:custGeom>
                <a:avLst/>
                <a:gdLst>
                  <a:gd name="T0" fmla="*/ 73 w 81"/>
                  <a:gd name="T1" fmla="*/ 2 h 54"/>
                  <a:gd name="T2" fmla="*/ 1 w 81"/>
                  <a:gd name="T3" fmla="*/ 50 h 54"/>
                  <a:gd name="T4" fmla="*/ 3 w 81"/>
                  <a:gd name="T5" fmla="*/ 53 h 54"/>
                  <a:gd name="T6" fmla="*/ 77 w 81"/>
                  <a:gd name="T7" fmla="*/ 8 h 54"/>
                  <a:gd name="T8" fmla="*/ 73 w 81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4">
                    <a:moveTo>
                      <a:pt x="73" y="2"/>
                    </a:moveTo>
                    <a:cubicBezTo>
                      <a:pt x="48" y="16"/>
                      <a:pt x="25" y="34"/>
                      <a:pt x="1" y="50"/>
                    </a:cubicBezTo>
                    <a:cubicBezTo>
                      <a:pt x="0" y="51"/>
                      <a:pt x="1" y="54"/>
                      <a:pt x="3" y="53"/>
                    </a:cubicBezTo>
                    <a:cubicBezTo>
                      <a:pt x="29" y="40"/>
                      <a:pt x="55" y="26"/>
                      <a:pt x="77" y="8"/>
                    </a:cubicBezTo>
                    <a:cubicBezTo>
                      <a:pt x="81" y="5"/>
                      <a:pt x="76" y="0"/>
                      <a:pt x="7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8EF5CFA-B4B6-4F55-841B-04825878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719" y="1111382"/>
                <a:ext cx="76115" cy="68504"/>
              </a:xfrm>
              <a:custGeom>
                <a:avLst/>
                <a:gdLst>
                  <a:gd name="T0" fmla="*/ 30 w 34"/>
                  <a:gd name="T1" fmla="*/ 1 h 33"/>
                  <a:gd name="T2" fmla="*/ 15 w 34"/>
                  <a:gd name="T3" fmla="*/ 14 h 33"/>
                  <a:gd name="T4" fmla="*/ 1 w 34"/>
                  <a:gd name="T5" fmla="*/ 29 h 33"/>
                  <a:gd name="T6" fmla="*/ 4 w 34"/>
                  <a:gd name="T7" fmla="*/ 32 h 33"/>
                  <a:gd name="T8" fmla="*/ 19 w 34"/>
                  <a:gd name="T9" fmla="*/ 19 h 33"/>
                  <a:gd name="T10" fmla="*/ 33 w 34"/>
                  <a:gd name="T11" fmla="*/ 5 h 33"/>
                  <a:gd name="T12" fmla="*/ 30 w 34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30" y="1"/>
                    </a:moveTo>
                    <a:cubicBezTo>
                      <a:pt x="24" y="4"/>
                      <a:pt x="20" y="10"/>
                      <a:pt x="15" y="14"/>
                    </a:cubicBezTo>
                    <a:cubicBezTo>
                      <a:pt x="10" y="19"/>
                      <a:pt x="6" y="24"/>
                      <a:pt x="1" y="29"/>
                    </a:cubicBezTo>
                    <a:cubicBezTo>
                      <a:pt x="0" y="31"/>
                      <a:pt x="2" y="33"/>
                      <a:pt x="4" y="32"/>
                    </a:cubicBezTo>
                    <a:cubicBezTo>
                      <a:pt x="9" y="28"/>
                      <a:pt x="14" y="24"/>
                      <a:pt x="19" y="19"/>
                    </a:cubicBezTo>
                    <a:cubicBezTo>
                      <a:pt x="24" y="15"/>
                      <a:pt x="30" y="11"/>
                      <a:pt x="33" y="5"/>
                    </a:cubicBezTo>
                    <a:cubicBezTo>
                      <a:pt x="34" y="3"/>
                      <a:pt x="32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7E4CA83-4F2C-447F-A1E6-83287503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24" y="1341251"/>
                <a:ext cx="94383" cy="39580"/>
              </a:xfrm>
              <a:custGeom>
                <a:avLst/>
                <a:gdLst>
                  <a:gd name="T0" fmla="*/ 39 w 42"/>
                  <a:gd name="T1" fmla="*/ 0 h 19"/>
                  <a:gd name="T2" fmla="*/ 20 w 42"/>
                  <a:gd name="T3" fmla="*/ 7 h 19"/>
                  <a:gd name="T4" fmla="*/ 2 w 42"/>
                  <a:gd name="T5" fmla="*/ 15 h 19"/>
                  <a:gd name="T6" fmla="*/ 3 w 42"/>
                  <a:gd name="T7" fmla="*/ 18 h 19"/>
                  <a:gd name="T8" fmla="*/ 24 w 42"/>
                  <a:gd name="T9" fmla="*/ 12 h 19"/>
                  <a:gd name="T10" fmla="*/ 41 w 42"/>
                  <a:gd name="T11" fmla="*/ 5 h 19"/>
                  <a:gd name="T12" fmla="*/ 39 w 4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39" y="0"/>
                    </a:moveTo>
                    <a:cubicBezTo>
                      <a:pt x="32" y="0"/>
                      <a:pt x="26" y="4"/>
                      <a:pt x="20" y="7"/>
                    </a:cubicBezTo>
                    <a:cubicBezTo>
                      <a:pt x="14" y="9"/>
                      <a:pt x="8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7"/>
                      <a:pt x="18" y="15"/>
                      <a:pt x="24" y="12"/>
                    </a:cubicBezTo>
                    <a:cubicBezTo>
                      <a:pt x="30" y="10"/>
                      <a:pt x="36" y="9"/>
                      <a:pt x="41" y="5"/>
                    </a:cubicBezTo>
                    <a:cubicBezTo>
                      <a:pt x="42" y="3"/>
                      <a:pt x="41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0DE9457-7F8F-4C41-8BCB-D19E9C26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02" y="1429545"/>
                <a:ext cx="182677" cy="42625"/>
              </a:xfrm>
              <a:custGeom>
                <a:avLst/>
                <a:gdLst>
                  <a:gd name="T0" fmla="*/ 79 w 82"/>
                  <a:gd name="T1" fmla="*/ 14 h 20"/>
                  <a:gd name="T2" fmla="*/ 2 w 82"/>
                  <a:gd name="T3" fmla="*/ 1 h 20"/>
                  <a:gd name="T4" fmla="*/ 2 w 82"/>
                  <a:gd name="T5" fmla="*/ 5 h 20"/>
                  <a:gd name="T6" fmla="*/ 43 w 82"/>
                  <a:gd name="T7" fmla="*/ 13 h 20"/>
                  <a:gd name="T8" fmla="*/ 79 w 82"/>
                  <a:gd name="T9" fmla="*/ 20 h 20"/>
                  <a:gd name="T10" fmla="*/ 79 w 82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0">
                    <a:moveTo>
                      <a:pt x="79" y="14"/>
                    </a:moveTo>
                    <a:cubicBezTo>
                      <a:pt x="57" y="6"/>
                      <a:pt x="27" y="0"/>
                      <a:pt x="2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15" y="9"/>
                      <a:pt x="29" y="11"/>
                      <a:pt x="43" y="13"/>
                    </a:cubicBezTo>
                    <a:cubicBezTo>
                      <a:pt x="55" y="16"/>
                      <a:pt x="67" y="19"/>
                      <a:pt x="79" y="20"/>
                    </a:cubicBezTo>
                    <a:cubicBezTo>
                      <a:pt x="82" y="20"/>
                      <a:pt x="82" y="15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8C09112-5C6B-4E44-9508-B15C4DE3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25" y="1507182"/>
                <a:ext cx="103517" cy="41103"/>
              </a:xfrm>
              <a:custGeom>
                <a:avLst/>
                <a:gdLst>
                  <a:gd name="T0" fmla="*/ 43 w 46"/>
                  <a:gd name="T1" fmla="*/ 13 h 20"/>
                  <a:gd name="T2" fmla="*/ 21 w 46"/>
                  <a:gd name="T3" fmla="*/ 5 h 20"/>
                  <a:gd name="T4" fmla="*/ 1 w 46"/>
                  <a:gd name="T5" fmla="*/ 2 h 20"/>
                  <a:gd name="T6" fmla="*/ 1 w 46"/>
                  <a:gd name="T7" fmla="*/ 4 h 20"/>
                  <a:gd name="T8" fmla="*/ 18 w 46"/>
                  <a:gd name="T9" fmla="*/ 11 h 20"/>
                  <a:gd name="T10" fmla="*/ 40 w 46"/>
                  <a:gd name="T11" fmla="*/ 19 h 20"/>
                  <a:gd name="T12" fmla="*/ 43 w 46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43" y="13"/>
                    </a:moveTo>
                    <a:cubicBezTo>
                      <a:pt x="37" y="8"/>
                      <a:pt x="28" y="7"/>
                      <a:pt x="21" y="5"/>
                    </a:cubicBezTo>
                    <a:cubicBezTo>
                      <a:pt x="15" y="3"/>
                      <a:pt x="8" y="0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8"/>
                      <a:pt x="12" y="9"/>
                      <a:pt x="18" y="11"/>
                    </a:cubicBezTo>
                    <a:cubicBezTo>
                      <a:pt x="25" y="14"/>
                      <a:pt x="33" y="18"/>
                      <a:pt x="40" y="19"/>
                    </a:cubicBezTo>
                    <a:cubicBezTo>
                      <a:pt x="44" y="20"/>
                      <a:pt x="46" y="15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4605E9F-F639-440E-A6DD-BAA0EA48D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5716" y="3216737"/>
              <a:ext cx="459737" cy="611968"/>
            </a:xfrm>
            <a:custGeom>
              <a:avLst/>
              <a:gdLst>
                <a:gd name="T0" fmla="*/ 186 w 205"/>
                <a:gd name="T1" fmla="*/ 153 h 296"/>
                <a:gd name="T2" fmla="*/ 203 w 205"/>
                <a:gd name="T3" fmla="*/ 35 h 296"/>
                <a:gd name="T4" fmla="*/ 104 w 205"/>
                <a:gd name="T5" fmla="*/ 51 h 296"/>
                <a:gd name="T6" fmla="*/ 90 w 205"/>
                <a:gd name="T7" fmla="*/ 108 h 296"/>
                <a:gd name="T8" fmla="*/ 4 w 205"/>
                <a:gd name="T9" fmla="*/ 202 h 296"/>
                <a:gd name="T10" fmla="*/ 44 w 205"/>
                <a:gd name="T11" fmla="*/ 274 h 296"/>
                <a:gd name="T12" fmla="*/ 135 w 205"/>
                <a:gd name="T13" fmla="*/ 262 h 296"/>
                <a:gd name="T14" fmla="*/ 188 w 205"/>
                <a:gd name="T15" fmla="*/ 143 h 296"/>
                <a:gd name="T16" fmla="*/ 186 w 205"/>
                <a:gd name="T17" fmla="*/ 138 h 296"/>
                <a:gd name="T18" fmla="*/ 173 w 205"/>
                <a:gd name="T19" fmla="*/ 147 h 296"/>
                <a:gd name="T20" fmla="*/ 177 w 205"/>
                <a:gd name="T21" fmla="*/ 149 h 296"/>
                <a:gd name="T22" fmla="*/ 83 w 205"/>
                <a:gd name="T23" fmla="*/ 83 h 296"/>
                <a:gd name="T24" fmla="*/ 85 w 205"/>
                <a:gd name="T25" fmla="*/ 85 h 296"/>
                <a:gd name="T26" fmla="*/ 85 w 205"/>
                <a:gd name="T27" fmla="*/ 99 h 296"/>
                <a:gd name="T28" fmla="*/ 90 w 205"/>
                <a:gd name="T29" fmla="*/ 102 h 296"/>
                <a:gd name="T30" fmla="*/ 89 w 205"/>
                <a:gd name="T31" fmla="*/ 92 h 296"/>
                <a:gd name="T32" fmla="*/ 89 w 205"/>
                <a:gd name="T33" fmla="*/ 101 h 296"/>
                <a:gd name="T34" fmla="*/ 98 w 205"/>
                <a:gd name="T35" fmla="*/ 93 h 296"/>
                <a:gd name="T36" fmla="*/ 90 w 205"/>
                <a:gd name="T37" fmla="*/ 102 h 296"/>
                <a:gd name="T38" fmla="*/ 111 w 205"/>
                <a:gd name="T39" fmla="*/ 94 h 296"/>
                <a:gd name="T40" fmla="*/ 119 w 205"/>
                <a:gd name="T41" fmla="*/ 48 h 296"/>
                <a:gd name="T42" fmla="*/ 197 w 205"/>
                <a:gd name="T43" fmla="*/ 39 h 296"/>
                <a:gd name="T44" fmla="*/ 175 w 205"/>
                <a:gd name="T45" fmla="*/ 125 h 296"/>
                <a:gd name="T46" fmla="*/ 142 w 205"/>
                <a:gd name="T47" fmla="*/ 221 h 296"/>
                <a:gd name="T48" fmla="*/ 19 w 205"/>
                <a:gd name="T49" fmla="*/ 223 h 296"/>
                <a:gd name="T50" fmla="*/ 171 w 205"/>
                <a:gd name="T51" fmla="*/ 147 h 296"/>
                <a:gd name="T52" fmla="*/ 178 w 205"/>
                <a:gd name="T53" fmla="*/ 136 h 296"/>
                <a:gd name="T54" fmla="*/ 16 w 205"/>
                <a:gd name="T55" fmla="*/ 230 h 296"/>
                <a:gd name="T56" fmla="*/ 6 w 205"/>
                <a:gd name="T57" fmla="*/ 218 h 296"/>
                <a:gd name="T58" fmla="*/ 17 w 205"/>
                <a:gd name="T59" fmla="*/ 232 h 296"/>
                <a:gd name="T60" fmla="*/ 12 w 205"/>
                <a:gd name="T61" fmla="*/ 242 h 296"/>
                <a:gd name="T62" fmla="*/ 31 w 205"/>
                <a:gd name="T63" fmla="*/ 242 h 296"/>
                <a:gd name="T64" fmla="*/ 26 w 205"/>
                <a:gd name="T65" fmla="*/ 257 h 296"/>
                <a:gd name="T66" fmla="*/ 33 w 205"/>
                <a:gd name="T67" fmla="*/ 261 h 296"/>
                <a:gd name="T68" fmla="*/ 41 w 205"/>
                <a:gd name="T69" fmla="*/ 248 h 296"/>
                <a:gd name="T70" fmla="*/ 34 w 205"/>
                <a:gd name="T71" fmla="*/ 262 h 296"/>
                <a:gd name="T72" fmla="*/ 48 w 205"/>
                <a:gd name="T73" fmla="*/ 251 h 296"/>
                <a:gd name="T74" fmla="*/ 42 w 205"/>
                <a:gd name="T75" fmla="*/ 266 h 296"/>
                <a:gd name="T76" fmla="*/ 61 w 205"/>
                <a:gd name="T77" fmla="*/ 258 h 296"/>
                <a:gd name="T78" fmla="*/ 50 w 205"/>
                <a:gd name="T79" fmla="*/ 271 h 296"/>
                <a:gd name="T80" fmla="*/ 76 w 205"/>
                <a:gd name="T81" fmla="*/ 267 h 296"/>
                <a:gd name="T82" fmla="*/ 75 w 205"/>
                <a:gd name="T83" fmla="*/ 284 h 296"/>
                <a:gd name="T84" fmla="*/ 86 w 205"/>
                <a:gd name="T85" fmla="*/ 273 h 296"/>
                <a:gd name="T86" fmla="*/ 81 w 205"/>
                <a:gd name="T87" fmla="*/ 287 h 296"/>
                <a:gd name="T88" fmla="*/ 89 w 205"/>
                <a:gd name="T89" fmla="*/ 289 h 296"/>
                <a:gd name="T90" fmla="*/ 91 w 205"/>
                <a:gd name="T91" fmla="*/ 290 h 296"/>
                <a:gd name="T92" fmla="*/ 97 w 205"/>
                <a:gd name="T93" fmla="*/ 290 h 296"/>
                <a:gd name="T94" fmla="*/ 101 w 205"/>
                <a:gd name="T95" fmla="*/ 289 h 296"/>
                <a:gd name="T96" fmla="*/ 103 w 205"/>
                <a:gd name="T97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96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5F88252B-7FB6-4618-8B54-B73816FFAC01}"/>
                </a:ext>
              </a:extLst>
            </p:cNvPr>
            <p:cNvGrpSpPr/>
            <p:nvPr/>
          </p:nvGrpSpPr>
          <p:grpSpPr>
            <a:xfrm>
              <a:off x="1326028" y="5161671"/>
              <a:ext cx="1000158" cy="1123464"/>
              <a:chOff x="2861280" y="3484663"/>
              <a:chExt cx="1000158" cy="1123464"/>
            </a:xfrm>
            <a:solidFill>
              <a:schemeClr val="bg1"/>
            </a:solidFill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977443A-472B-40D0-B0BF-905B5B427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1569" y="3671906"/>
                <a:ext cx="645459" cy="936221"/>
              </a:xfrm>
              <a:custGeom>
                <a:avLst/>
                <a:gdLst>
                  <a:gd name="T0" fmla="*/ 13 w 288"/>
                  <a:gd name="T1" fmla="*/ 160 h 453"/>
                  <a:gd name="T2" fmla="*/ 79 w 288"/>
                  <a:gd name="T3" fmla="*/ 269 h 453"/>
                  <a:gd name="T4" fmla="*/ 89 w 288"/>
                  <a:gd name="T5" fmla="*/ 289 h 453"/>
                  <a:gd name="T6" fmla="*/ 86 w 288"/>
                  <a:gd name="T7" fmla="*/ 366 h 453"/>
                  <a:gd name="T8" fmla="*/ 191 w 288"/>
                  <a:gd name="T9" fmla="*/ 411 h 453"/>
                  <a:gd name="T10" fmla="*/ 195 w 288"/>
                  <a:gd name="T11" fmla="*/ 365 h 453"/>
                  <a:gd name="T12" fmla="*/ 186 w 288"/>
                  <a:gd name="T13" fmla="*/ 337 h 453"/>
                  <a:gd name="T14" fmla="*/ 89 w 288"/>
                  <a:gd name="T15" fmla="*/ 369 h 453"/>
                  <a:gd name="T16" fmla="*/ 188 w 288"/>
                  <a:gd name="T17" fmla="*/ 370 h 453"/>
                  <a:gd name="T18" fmla="*/ 103 w 288"/>
                  <a:gd name="T19" fmla="*/ 419 h 453"/>
                  <a:gd name="T20" fmla="*/ 142 w 288"/>
                  <a:gd name="T21" fmla="*/ 436 h 453"/>
                  <a:gd name="T22" fmla="*/ 88 w 288"/>
                  <a:gd name="T23" fmla="*/ 391 h 453"/>
                  <a:gd name="T24" fmla="*/ 186 w 288"/>
                  <a:gd name="T25" fmla="*/ 345 h 453"/>
                  <a:gd name="T26" fmla="*/ 146 w 288"/>
                  <a:gd name="T27" fmla="*/ 378 h 453"/>
                  <a:gd name="T28" fmla="*/ 89 w 288"/>
                  <a:gd name="T29" fmla="*/ 357 h 453"/>
                  <a:gd name="T30" fmla="*/ 95 w 288"/>
                  <a:gd name="T31" fmla="*/ 348 h 453"/>
                  <a:gd name="T32" fmla="*/ 109 w 288"/>
                  <a:gd name="T33" fmla="*/ 357 h 453"/>
                  <a:gd name="T34" fmla="*/ 159 w 288"/>
                  <a:gd name="T35" fmla="*/ 361 h 453"/>
                  <a:gd name="T36" fmla="*/ 122 w 288"/>
                  <a:gd name="T37" fmla="*/ 278 h 453"/>
                  <a:gd name="T38" fmla="*/ 113 w 288"/>
                  <a:gd name="T39" fmla="*/ 184 h 453"/>
                  <a:gd name="T40" fmla="*/ 158 w 288"/>
                  <a:gd name="T41" fmla="*/ 229 h 453"/>
                  <a:gd name="T42" fmla="*/ 120 w 288"/>
                  <a:gd name="T43" fmla="*/ 353 h 453"/>
                  <a:gd name="T44" fmla="*/ 250 w 288"/>
                  <a:gd name="T45" fmla="*/ 183 h 453"/>
                  <a:gd name="T46" fmla="*/ 161 w 288"/>
                  <a:gd name="T47" fmla="*/ 355 h 453"/>
                  <a:gd name="T48" fmla="*/ 209 w 288"/>
                  <a:gd name="T49" fmla="*/ 139 h 453"/>
                  <a:gd name="T50" fmla="*/ 171 w 288"/>
                  <a:gd name="T51" fmla="*/ 163 h 453"/>
                  <a:gd name="T52" fmla="*/ 108 w 288"/>
                  <a:gd name="T53" fmla="*/ 177 h 453"/>
                  <a:gd name="T54" fmla="*/ 64 w 288"/>
                  <a:gd name="T55" fmla="*/ 170 h 453"/>
                  <a:gd name="T56" fmla="*/ 96 w 288"/>
                  <a:gd name="T57" fmla="*/ 189 h 453"/>
                  <a:gd name="T58" fmla="*/ 118 w 288"/>
                  <a:gd name="T59" fmla="*/ 306 h 453"/>
                  <a:gd name="T60" fmla="*/ 114 w 288"/>
                  <a:gd name="T61" fmla="*/ 351 h 453"/>
                  <a:gd name="T62" fmla="*/ 101 w 288"/>
                  <a:gd name="T63" fmla="*/ 326 h 453"/>
                  <a:gd name="T64" fmla="*/ 101 w 288"/>
                  <a:gd name="T65" fmla="*/ 325 h 453"/>
                  <a:gd name="T66" fmla="*/ 107 w 288"/>
                  <a:gd name="T67" fmla="*/ 315 h 453"/>
                  <a:gd name="T68" fmla="*/ 105 w 288"/>
                  <a:gd name="T69" fmla="*/ 301 h 453"/>
                  <a:gd name="T70" fmla="*/ 94 w 288"/>
                  <a:gd name="T71" fmla="*/ 286 h 453"/>
                  <a:gd name="T72" fmla="*/ 94 w 288"/>
                  <a:gd name="T73" fmla="*/ 285 h 453"/>
                  <a:gd name="T74" fmla="*/ 97 w 288"/>
                  <a:gd name="T75" fmla="*/ 270 h 453"/>
                  <a:gd name="T76" fmla="*/ 79 w 288"/>
                  <a:gd name="T77" fmla="*/ 255 h 453"/>
                  <a:gd name="T78" fmla="*/ 78 w 288"/>
                  <a:gd name="T79" fmla="*/ 254 h 453"/>
                  <a:gd name="T80" fmla="*/ 81 w 288"/>
                  <a:gd name="T81" fmla="*/ 240 h 453"/>
                  <a:gd name="T82" fmla="*/ 76 w 288"/>
                  <a:gd name="T83" fmla="*/ 227 h 453"/>
                  <a:gd name="T84" fmla="*/ 47 w 288"/>
                  <a:gd name="T85" fmla="*/ 215 h 453"/>
                  <a:gd name="T86" fmla="*/ 46 w 288"/>
                  <a:gd name="T87" fmla="*/ 214 h 453"/>
                  <a:gd name="T88" fmla="*/ 50 w 288"/>
                  <a:gd name="T89" fmla="*/ 199 h 453"/>
                  <a:gd name="T90" fmla="*/ 29 w 288"/>
                  <a:gd name="T91" fmla="*/ 184 h 453"/>
                  <a:gd name="T92" fmla="*/ 28 w 288"/>
                  <a:gd name="T93" fmla="*/ 183 h 453"/>
                  <a:gd name="T94" fmla="*/ 41 w 288"/>
                  <a:gd name="T95" fmla="*/ 166 h 453"/>
                  <a:gd name="T96" fmla="*/ 35 w 288"/>
                  <a:gd name="T97" fmla="*/ 151 h 453"/>
                  <a:gd name="T98" fmla="*/ 15 w 288"/>
                  <a:gd name="T99" fmla="*/ 132 h 453"/>
                  <a:gd name="T100" fmla="*/ 15 w 288"/>
                  <a:gd name="T101" fmla="*/ 131 h 453"/>
                  <a:gd name="T102" fmla="*/ 32 w 288"/>
                  <a:gd name="T103" fmla="*/ 112 h 453"/>
                  <a:gd name="T104" fmla="*/ 39 w 288"/>
                  <a:gd name="T105" fmla="*/ 95 h 453"/>
                  <a:gd name="T106" fmla="*/ 22 w 288"/>
                  <a:gd name="T107" fmla="*/ 78 h 453"/>
                  <a:gd name="T108" fmla="*/ 23 w 288"/>
                  <a:gd name="T109" fmla="*/ 77 h 453"/>
                  <a:gd name="T110" fmla="*/ 54 w 288"/>
                  <a:gd name="T111" fmla="*/ 57 h 453"/>
                  <a:gd name="T112" fmla="*/ 46 w 288"/>
                  <a:gd name="T113" fmla="*/ 44 h 453"/>
                  <a:gd name="T114" fmla="*/ 48 w 288"/>
                  <a:gd name="T115" fmla="*/ 42 h 453"/>
                  <a:gd name="T116" fmla="*/ 95 w 288"/>
                  <a:gd name="T117" fmla="*/ 29 h 453"/>
                  <a:gd name="T118" fmla="*/ 261 w 288"/>
                  <a:gd name="T119" fmla="*/ 93 h 453"/>
                  <a:gd name="T120" fmla="*/ 191 w 288"/>
                  <a:gd name="T121" fmla="*/ 136 h 453"/>
                  <a:gd name="T122" fmla="*/ 180 w 288"/>
                  <a:gd name="T123" fmla="*/ 160 h 453"/>
                  <a:gd name="T124" fmla="*/ 70 w 288"/>
                  <a:gd name="T125" fmla="*/ 17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453">
                    <a:moveTo>
                      <a:pt x="211" y="30"/>
                    </a:moveTo>
                    <a:cubicBezTo>
                      <a:pt x="166" y="6"/>
                      <a:pt x="98" y="0"/>
                      <a:pt x="54" y="29"/>
                    </a:cubicBezTo>
                    <a:cubicBezTo>
                      <a:pt x="11" y="57"/>
                      <a:pt x="0" y="113"/>
                      <a:pt x="13" y="160"/>
                    </a:cubicBezTo>
                    <a:cubicBezTo>
                      <a:pt x="22" y="189"/>
                      <a:pt x="39" y="216"/>
                      <a:pt x="58" y="239"/>
                    </a:cubicBezTo>
                    <a:cubicBezTo>
                      <a:pt x="67" y="249"/>
                      <a:pt x="75" y="258"/>
                      <a:pt x="81" y="269"/>
                    </a:cubicBezTo>
                    <a:cubicBezTo>
                      <a:pt x="80" y="269"/>
                      <a:pt x="80" y="269"/>
                      <a:pt x="79" y="269"/>
                    </a:cubicBezTo>
                    <a:cubicBezTo>
                      <a:pt x="79" y="269"/>
                      <a:pt x="79" y="270"/>
                      <a:pt x="79" y="270"/>
                    </a:cubicBezTo>
                    <a:cubicBezTo>
                      <a:pt x="80" y="270"/>
                      <a:pt x="80" y="270"/>
                      <a:pt x="81" y="270"/>
                    </a:cubicBezTo>
                    <a:cubicBezTo>
                      <a:pt x="84" y="276"/>
                      <a:pt x="87" y="282"/>
                      <a:pt x="89" y="289"/>
                    </a:cubicBezTo>
                    <a:cubicBezTo>
                      <a:pt x="94" y="306"/>
                      <a:pt x="95" y="324"/>
                      <a:pt x="95" y="342"/>
                    </a:cubicBezTo>
                    <a:cubicBezTo>
                      <a:pt x="89" y="343"/>
                      <a:pt x="84" y="350"/>
                      <a:pt x="83" y="356"/>
                    </a:cubicBezTo>
                    <a:cubicBezTo>
                      <a:pt x="83" y="359"/>
                      <a:pt x="84" y="363"/>
                      <a:pt x="86" y="366"/>
                    </a:cubicBezTo>
                    <a:cubicBezTo>
                      <a:pt x="80" y="372"/>
                      <a:pt x="80" y="380"/>
                      <a:pt x="85" y="387"/>
                    </a:cubicBezTo>
                    <a:cubicBezTo>
                      <a:pt x="79" y="400"/>
                      <a:pt x="85" y="409"/>
                      <a:pt x="95" y="415"/>
                    </a:cubicBezTo>
                    <a:cubicBezTo>
                      <a:pt x="108" y="453"/>
                      <a:pt x="181" y="451"/>
                      <a:pt x="191" y="411"/>
                    </a:cubicBezTo>
                    <a:cubicBezTo>
                      <a:pt x="199" y="404"/>
                      <a:pt x="202" y="394"/>
                      <a:pt x="197" y="380"/>
                    </a:cubicBezTo>
                    <a:cubicBezTo>
                      <a:pt x="196" y="380"/>
                      <a:pt x="196" y="380"/>
                      <a:pt x="196" y="379"/>
                    </a:cubicBezTo>
                    <a:cubicBezTo>
                      <a:pt x="197" y="375"/>
                      <a:pt x="197" y="371"/>
                      <a:pt x="195" y="365"/>
                    </a:cubicBezTo>
                    <a:cubicBezTo>
                      <a:pt x="195" y="364"/>
                      <a:pt x="194" y="364"/>
                      <a:pt x="193" y="363"/>
                    </a:cubicBezTo>
                    <a:cubicBezTo>
                      <a:pt x="198" y="355"/>
                      <a:pt x="197" y="346"/>
                      <a:pt x="187" y="337"/>
                    </a:cubicBezTo>
                    <a:cubicBezTo>
                      <a:pt x="187" y="337"/>
                      <a:pt x="186" y="337"/>
                      <a:pt x="186" y="337"/>
                    </a:cubicBezTo>
                    <a:cubicBezTo>
                      <a:pt x="176" y="267"/>
                      <a:pt x="246" y="222"/>
                      <a:pt x="268" y="162"/>
                    </a:cubicBezTo>
                    <a:cubicBezTo>
                      <a:pt x="288" y="109"/>
                      <a:pt x="259" y="55"/>
                      <a:pt x="211" y="30"/>
                    </a:cubicBezTo>
                    <a:close/>
                    <a:moveTo>
                      <a:pt x="89" y="369"/>
                    </a:moveTo>
                    <a:cubicBezTo>
                      <a:pt x="90" y="370"/>
                      <a:pt x="91" y="371"/>
                      <a:pt x="92" y="371"/>
                    </a:cubicBezTo>
                    <a:cubicBezTo>
                      <a:pt x="107" y="388"/>
                      <a:pt x="148" y="386"/>
                      <a:pt x="166" y="382"/>
                    </a:cubicBezTo>
                    <a:cubicBezTo>
                      <a:pt x="174" y="381"/>
                      <a:pt x="182" y="376"/>
                      <a:pt x="188" y="370"/>
                    </a:cubicBezTo>
                    <a:cubicBezTo>
                      <a:pt x="196" y="415"/>
                      <a:pt x="79" y="404"/>
                      <a:pt x="89" y="369"/>
                    </a:cubicBezTo>
                    <a:close/>
                    <a:moveTo>
                      <a:pt x="142" y="436"/>
                    </a:moveTo>
                    <a:cubicBezTo>
                      <a:pt x="127" y="435"/>
                      <a:pt x="113" y="430"/>
                      <a:pt x="103" y="419"/>
                    </a:cubicBezTo>
                    <a:cubicBezTo>
                      <a:pt x="117" y="425"/>
                      <a:pt x="133" y="427"/>
                      <a:pt x="142" y="428"/>
                    </a:cubicBezTo>
                    <a:cubicBezTo>
                      <a:pt x="153" y="428"/>
                      <a:pt x="167" y="426"/>
                      <a:pt x="178" y="420"/>
                    </a:cubicBezTo>
                    <a:cubicBezTo>
                      <a:pt x="169" y="430"/>
                      <a:pt x="157" y="436"/>
                      <a:pt x="142" y="436"/>
                    </a:cubicBezTo>
                    <a:close/>
                    <a:moveTo>
                      <a:pt x="192" y="389"/>
                    </a:moveTo>
                    <a:cubicBezTo>
                      <a:pt x="195" y="412"/>
                      <a:pt x="165" y="421"/>
                      <a:pt x="145" y="421"/>
                    </a:cubicBezTo>
                    <a:cubicBezTo>
                      <a:pt x="125" y="421"/>
                      <a:pt x="87" y="418"/>
                      <a:pt x="88" y="391"/>
                    </a:cubicBezTo>
                    <a:cubicBezTo>
                      <a:pt x="98" y="401"/>
                      <a:pt x="116" y="404"/>
                      <a:pt x="128" y="405"/>
                    </a:cubicBezTo>
                    <a:cubicBezTo>
                      <a:pt x="145" y="407"/>
                      <a:pt x="180" y="405"/>
                      <a:pt x="192" y="389"/>
                    </a:cubicBezTo>
                    <a:close/>
                    <a:moveTo>
                      <a:pt x="186" y="345"/>
                    </a:moveTo>
                    <a:cubicBezTo>
                      <a:pt x="186" y="345"/>
                      <a:pt x="186" y="345"/>
                      <a:pt x="186" y="345"/>
                    </a:cubicBezTo>
                    <a:cubicBezTo>
                      <a:pt x="194" y="356"/>
                      <a:pt x="184" y="369"/>
                      <a:pt x="173" y="374"/>
                    </a:cubicBezTo>
                    <a:cubicBezTo>
                      <a:pt x="164" y="377"/>
                      <a:pt x="155" y="378"/>
                      <a:pt x="146" y="378"/>
                    </a:cubicBezTo>
                    <a:cubicBezTo>
                      <a:pt x="131" y="378"/>
                      <a:pt x="110" y="378"/>
                      <a:pt x="97" y="369"/>
                    </a:cubicBezTo>
                    <a:cubicBezTo>
                      <a:pt x="97" y="369"/>
                      <a:pt x="97" y="369"/>
                      <a:pt x="97" y="369"/>
                    </a:cubicBezTo>
                    <a:cubicBezTo>
                      <a:pt x="94" y="365"/>
                      <a:pt x="89" y="363"/>
                      <a:pt x="89" y="357"/>
                    </a:cubicBezTo>
                    <a:cubicBezTo>
                      <a:pt x="90" y="352"/>
                      <a:pt x="92" y="349"/>
                      <a:pt x="95" y="346"/>
                    </a:cubicBezTo>
                    <a:cubicBezTo>
                      <a:pt x="95" y="347"/>
                      <a:pt x="95" y="347"/>
                      <a:pt x="95" y="348"/>
                    </a:cubicBezTo>
                    <a:cubicBezTo>
                      <a:pt x="95" y="348"/>
                      <a:pt x="95" y="348"/>
                      <a:pt x="95" y="348"/>
                    </a:cubicBezTo>
                    <a:cubicBezTo>
                      <a:pt x="95" y="349"/>
                      <a:pt x="94" y="350"/>
                      <a:pt x="95" y="350"/>
                    </a:cubicBezTo>
                    <a:cubicBezTo>
                      <a:pt x="96" y="353"/>
                      <a:pt x="99" y="354"/>
                      <a:pt x="101" y="355"/>
                    </a:cubicBezTo>
                    <a:cubicBezTo>
                      <a:pt x="103" y="356"/>
                      <a:pt x="106" y="358"/>
                      <a:pt x="109" y="357"/>
                    </a:cubicBezTo>
                    <a:cubicBezTo>
                      <a:pt x="121" y="363"/>
                      <a:pt x="138" y="362"/>
                      <a:pt x="148" y="362"/>
                    </a:cubicBezTo>
                    <a:cubicBezTo>
                      <a:pt x="150" y="362"/>
                      <a:pt x="153" y="362"/>
                      <a:pt x="157" y="362"/>
                    </a:cubicBezTo>
                    <a:cubicBezTo>
                      <a:pt x="157" y="362"/>
                      <a:pt x="158" y="362"/>
                      <a:pt x="159" y="361"/>
                    </a:cubicBezTo>
                    <a:cubicBezTo>
                      <a:pt x="171" y="360"/>
                      <a:pt x="184" y="357"/>
                      <a:pt x="186" y="345"/>
                    </a:cubicBezTo>
                    <a:close/>
                    <a:moveTo>
                      <a:pt x="123" y="338"/>
                    </a:moveTo>
                    <a:cubicBezTo>
                      <a:pt x="127" y="319"/>
                      <a:pt x="124" y="295"/>
                      <a:pt x="122" y="278"/>
                    </a:cubicBezTo>
                    <a:cubicBezTo>
                      <a:pt x="119" y="252"/>
                      <a:pt x="114" y="228"/>
                      <a:pt x="107" y="204"/>
                    </a:cubicBezTo>
                    <a:cubicBezTo>
                      <a:pt x="105" y="199"/>
                      <a:pt x="104" y="192"/>
                      <a:pt x="102" y="186"/>
                    </a:cubicBezTo>
                    <a:cubicBezTo>
                      <a:pt x="106" y="185"/>
                      <a:pt x="109" y="184"/>
                      <a:pt x="113" y="184"/>
                    </a:cubicBezTo>
                    <a:cubicBezTo>
                      <a:pt x="129" y="181"/>
                      <a:pt x="146" y="178"/>
                      <a:pt x="162" y="173"/>
                    </a:cubicBezTo>
                    <a:cubicBezTo>
                      <a:pt x="164" y="173"/>
                      <a:pt x="166" y="172"/>
                      <a:pt x="169" y="171"/>
                    </a:cubicBezTo>
                    <a:cubicBezTo>
                      <a:pt x="164" y="190"/>
                      <a:pt x="161" y="210"/>
                      <a:pt x="158" y="229"/>
                    </a:cubicBezTo>
                    <a:cubicBezTo>
                      <a:pt x="152" y="271"/>
                      <a:pt x="151" y="313"/>
                      <a:pt x="153" y="356"/>
                    </a:cubicBezTo>
                    <a:cubicBezTo>
                      <a:pt x="147" y="356"/>
                      <a:pt x="142" y="355"/>
                      <a:pt x="137" y="355"/>
                    </a:cubicBezTo>
                    <a:cubicBezTo>
                      <a:pt x="131" y="355"/>
                      <a:pt x="125" y="354"/>
                      <a:pt x="120" y="353"/>
                    </a:cubicBezTo>
                    <a:cubicBezTo>
                      <a:pt x="121" y="350"/>
                      <a:pt x="122" y="347"/>
                      <a:pt x="123" y="344"/>
                    </a:cubicBezTo>
                    <a:cubicBezTo>
                      <a:pt x="123" y="342"/>
                      <a:pt x="124" y="340"/>
                      <a:pt x="123" y="338"/>
                    </a:cubicBezTo>
                    <a:close/>
                    <a:moveTo>
                      <a:pt x="250" y="183"/>
                    </a:moveTo>
                    <a:cubicBezTo>
                      <a:pt x="221" y="233"/>
                      <a:pt x="164" y="280"/>
                      <a:pt x="180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77" y="351"/>
                      <a:pt x="169" y="354"/>
                      <a:pt x="161" y="355"/>
                    </a:cubicBezTo>
                    <a:cubicBezTo>
                      <a:pt x="158" y="317"/>
                      <a:pt x="159" y="279"/>
                      <a:pt x="164" y="241"/>
                    </a:cubicBezTo>
                    <a:cubicBezTo>
                      <a:pt x="166" y="217"/>
                      <a:pt x="170" y="192"/>
                      <a:pt x="177" y="169"/>
                    </a:cubicBezTo>
                    <a:cubicBezTo>
                      <a:pt x="193" y="164"/>
                      <a:pt x="211" y="155"/>
                      <a:pt x="209" y="139"/>
                    </a:cubicBezTo>
                    <a:cubicBezTo>
                      <a:pt x="207" y="126"/>
                      <a:pt x="192" y="121"/>
                      <a:pt x="185" y="132"/>
                    </a:cubicBezTo>
                    <a:cubicBezTo>
                      <a:pt x="184" y="132"/>
                      <a:pt x="184" y="133"/>
                      <a:pt x="184" y="133"/>
                    </a:cubicBezTo>
                    <a:cubicBezTo>
                      <a:pt x="177" y="141"/>
                      <a:pt x="174" y="153"/>
                      <a:pt x="171" y="163"/>
                    </a:cubicBezTo>
                    <a:cubicBezTo>
                      <a:pt x="170" y="163"/>
                      <a:pt x="169" y="163"/>
                      <a:pt x="168" y="164"/>
                    </a:cubicBezTo>
                    <a:cubicBezTo>
                      <a:pt x="159" y="167"/>
                      <a:pt x="149" y="169"/>
                      <a:pt x="138" y="172"/>
                    </a:cubicBezTo>
                    <a:cubicBezTo>
                      <a:pt x="128" y="174"/>
                      <a:pt x="118" y="176"/>
                      <a:pt x="108" y="177"/>
                    </a:cubicBezTo>
                    <a:cubicBezTo>
                      <a:pt x="105" y="178"/>
                      <a:pt x="102" y="178"/>
                      <a:pt x="100" y="179"/>
                    </a:cubicBezTo>
                    <a:cubicBezTo>
                      <a:pt x="96" y="170"/>
                      <a:pt x="92" y="162"/>
                      <a:pt x="84" y="159"/>
                    </a:cubicBezTo>
                    <a:cubicBezTo>
                      <a:pt x="74" y="155"/>
                      <a:pt x="64" y="160"/>
                      <a:pt x="64" y="170"/>
                    </a:cubicBezTo>
                    <a:cubicBezTo>
                      <a:pt x="62" y="178"/>
                      <a:pt x="70" y="187"/>
                      <a:pt x="79" y="188"/>
                    </a:cubicBezTo>
                    <a:cubicBezTo>
                      <a:pt x="84" y="189"/>
                      <a:pt x="90" y="188"/>
                      <a:pt x="96" y="187"/>
                    </a:cubicBezTo>
                    <a:cubicBezTo>
                      <a:pt x="96" y="188"/>
                      <a:pt x="96" y="188"/>
                      <a:pt x="96" y="189"/>
                    </a:cubicBezTo>
                    <a:cubicBezTo>
                      <a:pt x="99" y="196"/>
                      <a:pt x="101" y="203"/>
                      <a:pt x="103" y="211"/>
                    </a:cubicBezTo>
                    <a:cubicBezTo>
                      <a:pt x="107" y="226"/>
                      <a:pt x="111" y="241"/>
                      <a:pt x="113" y="256"/>
                    </a:cubicBezTo>
                    <a:cubicBezTo>
                      <a:pt x="116" y="272"/>
                      <a:pt x="118" y="289"/>
                      <a:pt x="118" y="306"/>
                    </a:cubicBezTo>
                    <a:cubicBezTo>
                      <a:pt x="119" y="317"/>
                      <a:pt x="117" y="329"/>
                      <a:pt x="116" y="341"/>
                    </a:cubicBezTo>
                    <a:cubicBezTo>
                      <a:pt x="116" y="341"/>
                      <a:pt x="116" y="342"/>
                      <a:pt x="116" y="342"/>
                    </a:cubicBezTo>
                    <a:cubicBezTo>
                      <a:pt x="116" y="345"/>
                      <a:pt x="115" y="348"/>
                      <a:pt x="114" y="351"/>
                    </a:cubicBezTo>
                    <a:cubicBezTo>
                      <a:pt x="114" y="351"/>
                      <a:pt x="114" y="351"/>
                      <a:pt x="114" y="351"/>
                    </a:cubicBezTo>
                    <a:cubicBezTo>
                      <a:pt x="110" y="350"/>
                      <a:pt x="105" y="349"/>
                      <a:pt x="100" y="347"/>
                    </a:cubicBezTo>
                    <a:cubicBezTo>
                      <a:pt x="101" y="340"/>
                      <a:pt x="101" y="333"/>
                      <a:pt x="101" y="326"/>
                    </a:cubicBezTo>
                    <a:cubicBezTo>
                      <a:pt x="103" y="326"/>
                      <a:pt x="106" y="326"/>
                      <a:pt x="108" y="326"/>
                    </a:cubicBezTo>
                    <a:cubicBezTo>
                      <a:pt x="109" y="326"/>
                      <a:pt x="109" y="325"/>
                      <a:pt x="108" y="325"/>
                    </a:cubicBezTo>
                    <a:cubicBezTo>
                      <a:pt x="106" y="325"/>
                      <a:pt x="103" y="325"/>
                      <a:pt x="101" y="325"/>
                    </a:cubicBezTo>
                    <a:cubicBezTo>
                      <a:pt x="101" y="322"/>
                      <a:pt x="100" y="319"/>
                      <a:pt x="100" y="315"/>
                    </a:cubicBezTo>
                    <a:cubicBezTo>
                      <a:pt x="102" y="315"/>
                      <a:pt x="105" y="315"/>
                      <a:pt x="107" y="316"/>
                    </a:cubicBezTo>
                    <a:cubicBezTo>
                      <a:pt x="108" y="316"/>
                      <a:pt x="108" y="315"/>
                      <a:pt x="107" y="315"/>
                    </a:cubicBezTo>
                    <a:cubicBezTo>
                      <a:pt x="105" y="314"/>
                      <a:pt x="102" y="314"/>
                      <a:pt x="100" y="315"/>
                    </a:cubicBezTo>
                    <a:cubicBezTo>
                      <a:pt x="100" y="310"/>
                      <a:pt x="99" y="305"/>
                      <a:pt x="98" y="301"/>
                    </a:cubicBezTo>
                    <a:cubicBezTo>
                      <a:pt x="100" y="301"/>
                      <a:pt x="103" y="301"/>
                      <a:pt x="105" y="301"/>
                    </a:cubicBezTo>
                    <a:cubicBezTo>
                      <a:pt x="105" y="301"/>
                      <a:pt x="105" y="300"/>
                      <a:pt x="105" y="300"/>
                    </a:cubicBezTo>
                    <a:cubicBezTo>
                      <a:pt x="102" y="300"/>
                      <a:pt x="100" y="300"/>
                      <a:pt x="98" y="300"/>
                    </a:cubicBezTo>
                    <a:cubicBezTo>
                      <a:pt x="97" y="295"/>
                      <a:pt x="96" y="290"/>
                      <a:pt x="94" y="286"/>
                    </a:cubicBezTo>
                    <a:cubicBezTo>
                      <a:pt x="97" y="285"/>
                      <a:pt x="100" y="285"/>
                      <a:pt x="103" y="286"/>
                    </a:cubicBezTo>
                    <a:cubicBezTo>
                      <a:pt x="104" y="286"/>
                      <a:pt x="104" y="285"/>
                      <a:pt x="103" y="285"/>
                    </a:cubicBezTo>
                    <a:cubicBezTo>
                      <a:pt x="100" y="284"/>
                      <a:pt x="97" y="284"/>
                      <a:pt x="94" y="285"/>
                    </a:cubicBezTo>
                    <a:cubicBezTo>
                      <a:pt x="92" y="281"/>
                      <a:pt x="91" y="277"/>
                      <a:pt x="89" y="273"/>
                    </a:cubicBezTo>
                    <a:cubicBezTo>
                      <a:pt x="89" y="272"/>
                      <a:pt x="88" y="271"/>
                      <a:pt x="88" y="270"/>
                    </a:cubicBezTo>
                    <a:cubicBezTo>
                      <a:pt x="91" y="270"/>
                      <a:pt x="94" y="270"/>
                      <a:pt x="97" y="270"/>
                    </a:cubicBezTo>
                    <a:cubicBezTo>
                      <a:pt x="98" y="270"/>
                      <a:pt x="98" y="269"/>
                      <a:pt x="97" y="269"/>
                    </a:cubicBezTo>
                    <a:cubicBezTo>
                      <a:pt x="94" y="268"/>
                      <a:pt x="91" y="268"/>
                      <a:pt x="87" y="268"/>
                    </a:cubicBezTo>
                    <a:cubicBezTo>
                      <a:pt x="85" y="264"/>
                      <a:pt x="82" y="259"/>
                      <a:pt x="79" y="255"/>
                    </a:cubicBezTo>
                    <a:cubicBezTo>
                      <a:pt x="82" y="255"/>
                      <a:pt x="85" y="255"/>
                      <a:pt x="89" y="255"/>
                    </a:cubicBezTo>
                    <a:cubicBezTo>
                      <a:pt x="89" y="255"/>
                      <a:pt x="89" y="254"/>
                      <a:pt x="89" y="254"/>
                    </a:cubicBezTo>
                    <a:cubicBezTo>
                      <a:pt x="85" y="254"/>
                      <a:pt x="82" y="254"/>
                      <a:pt x="78" y="254"/>
                    </a:cubicBezTo>
                    <a:cubicBezTo>
                      <a:pt x="75" y="250"/>
                      <a:pt x="72" y="245"/>
                      <a:pt x="68" y="241"/>
                    </a:cubicBezTo>
                    <a:cubicBezTo>
                      <a:pt x="72" y="241"/>
                      <a:pt x="77" y="241"/>
                      <a:pt x="81" y="241"/>
                    </a:cubicBezTo>
                    <a:cubicBezTo>
                      <a:pt x="82" y="241"/>
                      <a:pt x="82" y="240"/>
                      <a:pt x="81" y="240"/>
                    </a:cubicBezTo>
                    <a:cubicBezTo>
                      <a:pt x="76" y="240"/>
                      <a:pt x="72" y="240"/>
                      <a:pt x="67" y="240"/>
                    </a:cubicBezTo>
                    <a:cubicBezTo>
                      <a:pt x="63" y="235"/>
                      <a:pt x="59" y="231"/>
                      <a:pt x="55" y="226"/>
                    </a:cubicBezTo>
                    <a:cubicBezTo>
                      <a:pt x="62" y="226"/>
                      <a:pt x="69" y="227"/>
                      <a:pt x="76" y="227"/>
                    </a:cubicBezTo>
                    <a:cubicBezTo>
                      <a:pt x="77" y="227"/>
                      <a:pt x="77" y="227"/>
                      <a:pt x="76" y="226"/>
                    </a:cubicBezTo>
                    <a:cubicBezTo>
                      <a:pt x="69" y="226"/>
                      <a:pt x="62" y="225"/>
                      <a:pt x="55" y="225"/>
                    </a:cubicBezTo>
                    <a:cubicBezTo>
                      <a:pt x="52" y="222"/>
                      <a:pt x="49" y="218"/>
                      <a:pt x="47" y="215"/>
                    </a:cubicBezTo>
                    <a:cubicBezTo>
                      <a:pt x="52" y="215"/>
                      <a:pt x="58" y="215"/>
                      <a:pt x="63" y="215"/>
                    </a:cubicBezTo>
                    <a:cubicBezTo>
                      <a:pt x="64" y="215"/>
                      <a:pt x="64" y="214"/>
                      <a:pt x="63" y="214"/>
                    </a:cubicBezTo>
                    <a:cubicBezTo>
                      <a:pt x="58" y="214"/>
                      <a:pt x="52" y="214"/>
                      <a:pt x="46" y="214"/>
                    </a:cubicBezTo>
                    <a:cubicBezTo>
                      <a:pt x="45" y="213"/>
                      <a:pt x="45" y="212"/>
                      <a:pt x="44" y="212"/>
                    </a:cubicBezTo>
                    <a:cubicBezTo>
                      <a:pt x="41" y="207"/>
                      <a:pt x="38" y="203"/>
                      <a:pt x="36" y="198"/>
                    </a:cubicBezTo>
                    <a:cubicBezTo>
                      <a:pt x="40" y="198"/>
                      <a:pt x="45" y="198"/>
                      <a:pt x="50" y="199"/>
                    </a:cubicBezTo>
                    <a:cubicBezTo>
                      <a:pt x="51" y="199"/>
                      <a:pt x="51" y="198"/>
                      <a:pt x="50" y="198"/>
                    </a:cubicBezTo>
                    <a:cubicBezTo>
                      <a:pt x="45" y="197"/>
                      <a:pt x="40" y="197"/>
                      <a:pt x="35" y="197"/>
                    </a:cubicBezTo>
                    <a:cubicBezTo>
                      <a:pt x="33" y="193"/>
                      <a:pt x="31" y="189"/>
                      <a:pt x="29" y="184"/>
                    </a:cubicBezTo>
                    <a:cubicBezTo>
                      <a:pt x="35" y="184"/>
                      <a:pt x="41" y="184"/>
                      <a:pt x="47" y="184"/>
                    </a:cubicBezTo>
                    <a:cubicBezTo>
                      <a:pt x="47" y="184"/>
                      <a:pt x="47" y="183"/>
                      <a:pt x="47" y="183"/>
                    </a:cubicBezTo>
                    <a:cubicBezTo>
                      <a:pt x="41" y="183"/>
                      <a:pt x="34" y="183"/>
                      <a:pt x="28" y="183"/>
                    </a:cubicBezTo>
                    <a:cubicBezTo>
                      <a:pt x="26" y="178"/>
                      <a:pt x="24" y="173"/>
                      <a:pt x="22" y="167"/>
                    </a:cubicBezTo>
                    <a:cubicBezTo>
                      <a:pt x="28" y="167"/>
                      <a:pt x="34" y="168"/>
                      <a:pt x="41" y="167"/>
                    </a:cubicBezTo>
                    <a:cubicBezTo>
                      <a:pt x="41" y="167"/>
                      <a:pt x="41" y="166"/>
                      <a:pt x="41" y="166"/>
                    </a:cubicBezTo>
                    <a:cubicBezTo>
                      <a:pt x="34" y="166"/>
                      <a:pt x="28" y="166"/>
                      <a:pt x="22" y="166"/>
                    </a:cubicBezTo>
                    <a:cubicBezTo>
                      <a:pt x="20" y="161"/>
                      <a:pt x="19" y="156"/>
                      <a:pt x="18" y="151"/>
                    </a:cubicBezTo>
                    <a:cubicBezTo>
                      <a:pt x="23" y="151"/>
                      <a:pt x="29" y="151"/>
                      <a:pt x="35" y="151"/>
                    </a:cubicBezTo>
                    <a:cubicBezTo>
                      <a:pt x="35" y="151"/>
                      <a:pt x="35" y="150"/>
                      <a:pt x="35" y="150"/>
                    </a:cubicBezTo>
                    <a:cubicBezTo>
                      <a:pt x="29" y="150"/>
                      <a:pt x="23" y="150"/>
                      <a:pt x="18" y="150"/>
                    </a:cubicBezTo>
                    <a:cubicBezTo>
                      <a:pt x="16" y="144"/>
                      <a:pt x="15" y="138"/>
                      <a:pt x="15" y="132"/>
                    </a:cubicBezTo>
                    <a:cubicBezTo>
                      <a:pt x="23" y="132"/>
                      <a:pt x="30" y="132"/>
                      <a:pt x="38" y="132"/>
                    </a:cubicBezTo>
                    <a:cubicBezTo>
                      <a:pt x="39" y="132"/>
                      <a:pt x="39" y="131"/>
                      <a:pt x="38" y="131"/>
                    </a:cubicBezTo>
                    <a:cubicBezTo>
                      <a:pt x="30" y="130"/>
                      <a:pt x="23" y="130"/>
                      <a:pt x="15" y="131"/>
                    </a:cubicBezTo>
                    <a:cubicBezTo>
                      <a:pt x="14" y="126"/>
                      <a:pt x="14" y="120"/>
                      <a:pt x="14" y="114"/>
                    </a:cubicBezTo>
                    <a:cubicBezTo>
                      <a:pt x="20" y="114"/>
                      <a:pt x="26" y="114"/>
                      <a:pt x="32" y="113"/>
                    </a:cubicBezTo>
                    <a:cubicBezTo>
                      <a:pt x="33" y="113"/>
                      <a:pt x="33" y="112"/>
                      <a:pt x="32" y="112"/>
                    </a:cubicBezTo>
                    <a:cubicBezTo>
                      <a:pt x="26" y="113"/>
                      <a:pt x="20" y="113"/>
                      <a:pt x="15" y="114"/>
                    </a:cubicBezTo>
                    <a:cubicBezTo>
                      <a:pt x="15" y="107"/>
                      <a:pt x="16" y="101"/>
                      <a:pt x="17" y="95"/>
                    </a:cubicBezTo>
                    <a:cubicBezTo>
                      <a:pt x="24" y="95"/>
                      <a:pt x="32" y="95"/>
                      <a:pt x="39" y="95"/>
                    </a:cubicBezTo>
                    <a:cubicBezTo>
                      <a:pt x="40" y="95"/>
                      <a:pt x="40" y="94"/>
                      <a:pt x="39" y="94"/>
                    </a:cubicBezTo>
                    <a:cubicBezTo>
                      <a:pt x="32" y="93"/>
                      <a:pt x="25" y="94"/>
                      <a:pt x="17" y="94"/>
                    </a:cubicBezTo>
                    <a:cubicBezTo>
                      <a:pt x="19" y="88"/>
                      <a:pt x="20" y="83"/>
                      <a:pt x="22" y="78"/>
                    </a:cubicBezTo>
                    <a:cubicBezTo>
                      <a:pt x="31" y="78"/>
                      <a:pt x="40" y="78"/>
                      <a:pt x="48" y="78"/>
                    </a:cubicBezTo>
                    <a:cubicBezTo>
                      <a:pt x="49" y="78"/>
                      <a:pt x="49" y="77"/>
                      <a:pt x="48" y="77"/>
                    </a:cubicBezTo>
                    <a:cubicBezTo>
                      <a:pt x="40" y="77"/>
                      <a:pt x="31" y="77"/>
                      <a:pt x="23" y="77"/>
                    </a:cubicBezTo>
                    <a:cubicBezTo>
                      <a:pt x="26" y="70"/>
                      <a:pt x="29" y="64"/>
                      <a:pt x="33" y="59"/>
                    </a:cubicBezTo>
                    <a:cubicBezTo>
                      <a:pt x="40" y="59"/>
                      <a:pt x="47" y="59"/>
                      <a:pt x="54" y="59"/>
                    </a:cubicBezTo>
                    <a:cubicBezTo>
                      <a:pt x="55" y="59"/>
                      <a:pt x="55" y="57"/>
                      <a:pt x="54" y="57"/>
                    </a:cubicBezTo>
                    <a:cubicBezTo>
                      <a:pt x="47" y="57"/>
                      <a:pt x="41" y="57"/>
                      <a:pt x="34" y="57"/>
                    </a:cubicBezTo>
                    <a:cubicBezTo>
                      <a:pt x="35" y="56"/>
                      <a:pt x="36" y="55"/>
                      <a:pt x="37" y="54"/>
                    </a:cubicBezTo>
                    <a:cubicBezTo>
                      <a:pt x="40" y="50"/>
                      <a:pt x="43" y="47"/>
                      <a:pt x="46" y="44"/>
                    </a:cubicBezTo>
                    <a:cubicBezTo>
                      <a:pt x="54" y="43"/>
                      <a:pt x="63" y="42"/>
                      <a:pt x="71" y="42"/>
                    </a:cubicBezTo>
                    <a:cubicBezTo>
                      <a:pt x="72" y="42"/>
                      <a:pt x="72" y="41"/>
                      <a:pt x="71" y="41"/>
                    </a:cubicBezTo>
                    <a:cubicBezTo>
                      <a:pt x="63" y="41"/>
                      <a:pt x="55" y="41"/>
                      <a:pt x="48" y="42"/>
                    </a:cubicBezTo>
                    <a:cubicBezTo>
                      <a:pt x="53" y="37"/>
                      <a:pt x="59" y="33"/>
                      <a:pt x="66" y="30"/>
                    </a:cubicBezTo>
                    <a:cubicBezTo>
                      <a:pt x="75" y="30"/>
                      <a:pt x="85" y="30"/>
                      <a:pt x="95" y="31"/>
                    </a:cubicBezTo>
                    <a:cubicBezTo>
                      <a:pt x="96" y="31"/>
                      <a:pt x="96" y="29"/>
                      <a:pt x="95" y="29"/>
                    </a:cubicBezTo>
                    <a:cubicBezTo>
                      <a:pt x="86" y="28"/>
                      <a:pt x="77" y="28"/>
                      <a:pt x="69" y="28"/>
                    </a:cubicBezTo>
                    <a:cubicBezTo>
                      <a:pt x="109" y="9"/>
                      <a:pt x="162" y="15"/>
                      <a:pt x="201" y="33"/>
                    </a:cubicBezTo>
                    <a:cubicBezTo>
                      <a:pt x="227" y="45"/>
                      <a:pt x="249" y="66"/>
                      <a:pt x="261" y="93"/>
                    </a:cubicBezTo>
                    <a:cubicBezTo>
                      <a:pt x="273" y="123"/>
                      <a:pt x="266" y="155"/>
                      <a:pt x="250" y="183"/>
                    </a:cubicBezTo>
                    <a:close/>
                    <a:moveTo>
                      <a:pt x="180" y="160"/>
                    </a:moveTo>
                    <a:cubicBezTo>
                      <a:pt x="183" y="152"/>
                      <a:pt x="187" y="144"/>
                      <a:pt x="191" y="136"/>
                    </a:cubicBezTo>
                    <a:cubicBezTo>
                      <a:pt x="203" y="139"/>
                      <a:pt x="205" y="143"/>
                      <a:pt x="197" y="149"/>
                    </a:cubicBezTo>
                    <a:cubicBezTo>
                      <a:pt x="195" y="152"/>
                      <a:pt x="192" y="155"/>
                      <a:pt x="188" y="156"/>
                    </a:cubicBezTo>
                    <a:cubicBezTo>
                      <a:pt x="186" y="158"/>
                      <a:pt x="183" y="159"/>
                      <a:pt x="180" y="160"/>
                    </a:cubicBezTo>
                    <a:close/>
                    <a:moveTo>
                      <a:pt x="93" y="180"/>
                    </a:moveTo>
                    <a:cubicBezTo>
                      <a:pt x="93" y="180"/>
                      <a:pt x="92" y="180"/>
                      <a:pt x="91" y="180"/>
                    </a:cubicBezTo>
                    <a:cubicBezTo>
                      <a:pt x="85" y="181"/>
                      <a:pt x="72" y="178"/>
                      <a:pt x="70" y="172"/>
                    </a:cubicBezTo>
                    <a:cubicBezTo>
                      <a:pt x="83" y="166"/>
                      <a:pt x="91" y="168"/>
                      <a:pt x="93" y="179"/>
                    </a:cubicBezTo>
                    <a:cubicBezTo>
                      <a:pt x="93" y="179"/>
                      <a:pt x="93" y="179"/>
                      <a:pt x="93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5653B15-2A40-43DD-B864-D4B2EAE1D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1280" y="3862195"/>
                <a:ext cx="152231" cy="94383"/>
              </a:xfrm>
              <a:custGeom>
                <a:avLst/>
                <a:gdLst>
                  <a:gd name="T0" fmla="*/ 67 w 68"/>
                  <a:gd name="T1" fmla="*/ 33 h 46"/>
                  <a:gd name="T2" fmla="*/ 66 w 68"/>
                  <a:gd name="T3" fmla="*/ 20 h 46"/>
                  <a:gd name="T4" fmla="*/ 66 w 68"/>
                  <a:gd name="T5" fmla="*/ 20 h 46"/>
                  <a:gd name="T6" fmla="*/ 65 w 68"/>
                  <a:gd name="T7" fmla="*/ 18 h 46"/>
                  <a:gd name="T8" fmla="*/ 64 w 68"/>
                  <a:gd name="T9" fmla="*/ 18 h 46"/>
                  <a:gd name="T10" fmla="*/ 4 w 68"/>
                  <a:gd name="T11" fmla="*/ 0 h 46"/>
                  <a:gd name="T12" fmla="*/ 1 w 68"/>
                  <a:gd name="T13" fmla="*/ 5 h 46"/>
                  <a:gd name="T14" fmla="*/ 7 w 68"/>
                  <a:gd name="T15" fmla="*/ 44 h 46"/>
                  <a:gd name="T16" fmla="*/ 12 w 68"/>
                  <a:gd name="T17" fmla="*/ 45 h 46"/>
                  <a:gd name="T18" fmla="*/ 34 w 68"/>
                  <a:gd name="T19" fmla="*/ 42 h 46"/>
                  <a:gd name="T20" fmla="*/ 64 w 68"/>
                  <a:gd name="T21" fmla="*/ 37 h 46"/>
                  <a:gd name="T22" fmla="*/ 67 w 68"/>
                  <a:gd name="T23" fmla="*/ 33 h 46"/>
                  <a:gd name="T24" fmla="*/ 12 w 68"/>
                  <a:gd name="T25" fmla="*/ 41 h 46"/>
                  <a:gd name="T26" fmla="*/ 8 w 68"/>
                  <a:gd name="T27" fmla="*/ 8 h 46"/>
                  <a:gd name="T28" fmla="*/ 60 w 68"/>
                  <a:gd name="T29" fmla="*/ 20 h 46"/>
                  <a:gd name="T30" fmla="*/ 60 w 68"/>
                  <a:gd name="T31" fmla="*/ 20 h 46"/>
                  <a:gd name="T32" fmla="*/ 60 w 68"/>
                  <a:gd name="T33" fmla="*/ 31 h 46"/>
                  <a:gd name="T34" fmla="*/ 12 w 68"/>
                  <a:gd name="T35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6">
                    <a:moveTo>
                      <a:pt x="67" y="33"/>
                    </a:moveTo>
                    <a:cubicBezTo>
                      <a:pt x="66" y="29"/>
                      <a:pt x="66" y="25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47" y="6"/>
                      <a:pt x="24" y="3"/>
                      <a:pt x="4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1" y="18"/>
                      <a:pt x="2" y="32"/>
                      <a:pt x="7" y="44"/>
                    </a:cubicBezTo>
                    <a:cubicBezTo>
                      <a:pt x="8" y="46"/>
                      <a:pt x="10" y="46"/>
                      <a:pt x="12" y="45"/>
                    </a:cubicBezTo>
                    <a:cubicBezTo>
                      <a:pt x="19" y="46"/>
                      <a:pt x="27" y="43"/>
                      <a:pt x="34" y="42"/>
                    </a:cubicBezTo>
                    <a:cubicBezTo>
                      <a:pt x="44" y="40"/>
                      <a:pt x="54" y="38"/>
                      <a:pt x="64" y="37"/>
                    </a:cubicBezTo>
                    <a:cubicBezTo>
                      <a:pt x="66" y="37"/>
                      <a:pt x="68" y="35"/>
                      <a:pt x="67" y="33"/>
                    </a:cubicBezTo>
                    <a:close/>
                    <a:moveTo>
                      <a:pt x="12" y="41"/>
                    </a:moveTo>
                    <a:cubicBezTo>
                      <a:pt x="11" y="30"/>
                      <a:pt x="9" y="19"/>
                      <a:pt x="8" y="8"/>
                    </a:cubicBezTo>
                    <a:cubicBezTo>
                      <a:pt x="25" y="13"/>
                      <a:pt x="43" y="16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4"/>
                      <a:pt x="60" y="28"/>
                      <a:pt x="60" y="31"/>
                    </a:cubicBezTo>
                    <a:cubicBezTo>
                      <a:pt x="45" y="33"/>
                      <a:pt x="26" y="34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10FE44C-323D-4879-8FFF-472D633D8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5243" y="3577523"/>
                <a:ext cx="159842" cy="149186"/>
              </a:xfrm>
              <a:custGeom>
                <a:avLst/>
                <a:gdLst>
                  <a:gd name="T0" fmla="*/ 71 w 71"/>
                  <a:gd name="T1" fmla="*/ 57 h 72"/>
                  <a:gd name="T2" fmla="*/ 40 w 71"/>
                  <a:gd name="T3" fmla="*/ 3 h 72"/>
                  <a:gd name="T4" fmla="*/ 36 w 71"/>
                  <a:gd name="T5" fmla="*/ 1 h 72"/>
                  <a:gd name="T6" fmla="*/ 33 w 71"/>
                  <a:gd name="T7" fmla="*/ 1 h 72"/>
                  <a:gd name="T8" fmla="*/ 2 w 71"/>
                  <a:gd name="T9" fmla="*/ 29 h 72"/>
                  <a:gd name="T10" fmla="*/ 4 w 71"/>
                  <a:gd name="T11" fmla="*/ 33 h 72"/>
                  <a:gd name="T12" fmla="*/ 44 w 71"/>
                  <a:gd name="T13" fmla="*/ 64 h 72"/>
                  <a:gd name="T14" fmla="*/ 69 w 71"/>
                  <a:gd name="T15" fmla="*/ 62 h 72"/>
                  <a:gd name="T16" fmla="*/ 71 w 71"/>
                  <a:gd name="T17" fmla="*/ 57 h 72"/>
                  <a:gd name="T18" fmla="*/ 45 w 71"/>
                  <a:gd name="T19" fmla="*/ 56 h 72"/>
                  <a:gd name="T20" fmla="*/ 33 w 71"/>
                  <a:gd name="T21" fmla="*/ 46 h 72"/>
                  <a:gd name="T22" fmla="*/ 8 w 71"/>
                  <a:gd name="T23" fmla="*/ 31 h 72"/>
                  <a:gd name="T24" fmla="*/ 36 w 71"/>
                  <a:gd name="T25" fmla="*/ 9 h 72"/>
                  <a:gd name="T26" fmla="*/ 62 w 71"/>
                  <a:gd name="T27" fmla="*/ 58 h 72"/>
                  <a:gd name="T28" fmla="*/ 45 w 71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71" y="57"/>
                    </a:moveTo>
                    <a:cubicBezTo>
                      <a:pt x="60" y="39"/>
                      <a:pt x="51" y="21"/>
                      <a:pt x="40" y="3"/>
                    </a:cubicBezTo>
                    <a:cubicBezTo>
                      <a:pt x="39" y="1"/>
                      <a:pt x="37" y="0"/>
                      <a:pt x="36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20" y="7"/>
                      <a:pt x="10" y="18"/>
                      <a:pt x="2" y="29"/>
                    </a:cubicBezTo>
                    <a:cubicBezTo>
                      <a:pt x="0" y="30"/>
                      <a:pt x="2" y="33"/>
                      <a:pt x="4" y="33"/>
                    </a:cubicBezTo>
                    <a:cubicBezTo>
                      <a:pt x="16" y="44"/>
                      <a:pt x="31" y="53"/>
                      <a:pt x="44" y="64"/>
                    </a:cubicBezTo>
                    <a:cubicBezTo>
                      <a:pt x="54" y="72"/>
                      <a:pt x="58" y="68"/>
                      <a:pt x="69" y="62"/>
                    </a:cubicBezTo>
                    <a:cubicBezTo>
                      <a:pt x="71" y="62"/>
                      <a:pt x="71" y="59"/>
                      <a:pt x="71" y="57"/>
                    </a:cubicBezTo>
                    <a:close/>
                    <a:moveTo>
                      <a:pt x="45" y="56"/>
                    </a:moveTo>
                    <a:cubicBezTo>
                      <a:pt x="41" y="53"/>
                      <a:pt x="37" y="49"/>
                      <a:pt x="33" y="46"/>
                    </a:cubicBezTo>
                    <a:cubicBezTo>
                      <a:pt x="25" y="41"/>
                      <a:pt x="17" y="35"/>
                      <a:pt x="8" y="31"/>
                    </a:cubicBezTo>
                    <a:cubicBezTo>
                      <a:pt x="16" y="22"/>
                      <a:pt x="26" y="16"/>
                      <a:pt x="36" y="9"/>
                    </a:cubicBezTo>
                    <a:cubicBezTo>
                      <a:pt x="44" y="25"/>
                      <a:pt x="53" y="41"/>
                      <a:pt x="62" y="58"/>
                    </a:cubicBezTo>
                    <a:cubicBezTo>
                      <a:pt x="56" y="60"/>
                      <a:pt x="52" y="60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2ECEFD0-A7A8-4653-ADDB-5C008074C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201" y="3484663"/>
                <a:ext cx="103517" cy="161365"/>
              </a:xfrm>
              <a:custGeom>
                <a:avLst/>
                <a:gdLst>
                  <a:gd name="T0" fmla="*/ 44 w 46"/>
                  <a:gd name="T1" fmla="*/ 4 h 78"/>
                  <a:gd name="T2" fmla="*/ 41 w 46"/>
                  <a:gd name="T3" fmla="*/ 1 h 78"/>
                  <a:gd name="T4" fmla="*/ 4 w 46"/>
                  <a:gd name="T5" fmla="*/ 4 h 78"/>
                  <a:gd name="T6" fmla="*/ 2 w 46"/>
                  <a:gd name="T7" fmla="*/ 11 h 78"/>
                  <a:gd name="T8" fmla="*/ 1 w 46"/>
                  <a:gd name="T9" fmla="*/ 13 h 78"/>
                  <a:gd name="T10" fmla="*/ 14 w 46"/>
                  <a:gd name="T11" fmla="*/ 73 h 78"/>
                  <a:gd name="T12" fmla="*/ 18 w 46"/>
                  <a:gd name="T13" fmla="*/ 76 h 78"/>
                  <a:gd name="T14" fmla="*/ 41 w 46"/>
                  <a:gd name="T15" fmla="*/ 61 h 78"/>
                  <a:gd name="T16" fmla="*/ 43 w 46"/>
                  <a:gd name="T17" fmla="*/ 30 h 78"/>
                  <a:gd name="T18" fmla="*/ 44 w 46"/>
                  <a:gd name="T19" fmla="*/ 4 h 78"/>
                  <a:gd name="T20" fmla="*/ 36 w 46"/>
                  <a:gd name="T21" fmla="*/ 25 h 78"/>
                  <a:gd name="T22" fmla="*/ 34 w 46"/>
                  <a:gd name="T23" fmla="*/ 51 h 78"/>
                  <a:gd name="T24" fmla="*/ 21 w 46"/>
                  <a:gd name="T25" fmla="*/ 68 h 78"/>
                  <a:gd name="T26" fmla="*/ 4 w 46"/>
                  <a:gd name="T27" fmla="*/ 12 h 78"/>
                  <a:gd name="T28" fmla="*/ 28 w 46"/>
                  <a:gd name="T29" fmla="*/ 10 h 78"/>
                  <a:gd name="T30" fmla="*/ 36 w 46"/>
                  <a:gd name="T31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78">
                    <a:moveTo>
                      <a:pt x="44" y="4"/>
                    </a:moveTo>
                    <a:cubicBezTo>
                      <a:pt x="44" y="3"/>
                      <a:pt x="42" y="2"/>
                      <a:pt x="41" y="1"/>
                    </a:cubicBezTo>
                    <a:cubicBezTo>
                      <a:pt x="30" y="0"/>
                      <a:pt x="16" y="4"/>
                      <a:pt x="4" y="4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6" y="33"/>
                      <a:pt x="12" y="52"/>
                      <a:pt x="14" y="73"/>
                    </a:cubicBezTo>
                    <a:cubicBezTo>
                      <a:pt x="15" y="75"/>
                      <a:pt x="17" y="76"/>
                      <a:pt x="18" y="76"/>
                    </a:cubicBezTo>
                    <a:cubicBezTo>
                      <a:pt x="34" y="76"/>
                      <a:pt x="39" y="78"/>
                      <a:pt x="41" y="61"/>
                    </a:cubicBezTo>
                    <a:cubicBezTo>
                      <a:pt x="42" y="51"/>
                      <a:pt x="43" y="41"/>
                      <a:pt x="43" y="30"/>
                    </a:cubicBezTo>
                    <a:cubicBezTo>
                      <a:pt x="44" y="22"/>
                      <a:pt x="46" y="12"/>
                      <a:pt x="44" y="4"/>
                    </a:cubicBezTo>
                    <a:close/>
                    <a:moveTo>
                      <a:pt x="36" y="25"/>
                    </a:moveTo>
                    <a:cubicBezTo>
                      <a:pt x="35" y="34"/>
                      <a:pt x="35" y="42"/>
                      <a:pt x="34" y="51"/>
                    </a:cubicBezTo>
                    <a:cubicBezTo>
                      <a:pt x="32" y="63"/>
                      <a:pt x="32" y="67"/>
                      <a:pt x="21" y="68"/>
                    </a:cubicBezTo>
                    <a:cubicBezTo>
                      <a:pt x="18" y="49"/>
                      <a:pt x="13" y="30"/>
                      <a:pt x="4" y="12"/>
                    </a:cubicBezTo>
                    <a:cubicBezTo>
                      <a:pt x="13" y="12"/>
                      <a:pt x="20" y="12"/>
                      <a:pt x="28" y="10"/>
                    </a:cubicBezTo>
                    <a:cubicBezTo>
                      <a:pt x="39" y="9"/>
                      <a:pt x="36" y="16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4D5C6C6-ADED-4543-A82E-AF70306A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0204" y="3501407"/>
                <a:ext cx="158320" cy="161365"/>
              </a:xfrm>
              <a:custGeom>
                <a:avLst/>
                <a:gdLst>
                  <a:gd name="T0" fmla="*/ 68 w 70"/>
                  <a:gd name="T1" fmla="*/ 21 h 78"/>
                  <a:gd name="T2" fmla="*/ 52 w 70"/>
                  <a:gd name="T3" fmla="*/ 10 h 78"/>
                  <a:gd name="T4" fmla="*/ 33 w 70"/>
                  <a:gd name="T5" fmla="*/ 1 h 78"/>
                  <a:gd name="T6" fmla="*/ 29 w 70"/>
                  <a:gd name="T7" fmla="*/ 3 h 78"/>
                  <a:gd name="T8" fmla="*/ 29 w 70"/>
                  <a:gd name="T9" fmla="*/ 4 h 78"/>
                  <a:gd name="T10" fmla="*/ 5 w 70"/>
                  <a:gd name="T11" fmla="*/ 60 h 78"/>
                  <a:gd name="T12" fmla="*/ 18 w 70"/>
                  <a:gd name="T13" fmla="*/ 78 h 78"/>
                  <a:gd name="T14" fmla="*/ 20 w 70"/>
                  <a:gd name="T15" fmla="*/ 78 h 78"/>
                  <a:gd name="T16" fmla="*/ 21 w 70"/>
                  <a:gd name="T17" fmla="*/ 78 h 78"/>
                  <a:gd name="T18" fmla="*/ 46 w 70"/>
                  <a:gd name="T19" fmla="*/ 55 h 78"/>
                  <a:gd name="T20" fmla="*/ 66 w 70"/>
                  <a:gd name="T21" fmla="*/ 29 h 78"/>
                  <a:gd name="T22" fmla="*/ 67 w 70"/>
                  <a:gd name="T23" fmla="*/ 27 h 78"/>
                  <a:gd name="T24" fmla="*/ 68 w 70"/>
                  <a:gd name="T25" fmla="*/ 21 h 78"/>
                  <a:gd name="T26" fmla="*/ 40 w 70"/>
                  <a:gd name="T27" fmla="*/ 50 h 78"/>
                  <a:gd name="T28" fmla="*/ 21 w 70"/>
                  <a:gd name="T29" fmla="*/ 71 h 78"/>
                  <a:gd name="T30" fmla="*/ 21 w 70"/>
                  <a:gd name="T31" fmla="*/ 71 h 78"/>
                  <a:gd name="T32" fmla="*/ 13 w 70"/>
                  <a:gd name="T33" fmla="*/ 67 h 78"/>
                  <a:gd name="T34" fmla="*/ 12 w 70"/>
                  <a:gd name="T35" fmla="*/ 62 h 78"/>
                  <a:gd name="T36" fmla="*/ 19 w 70"/>
                  <a:gd name="T37" fmla="*/ 44 h 78"/>
                  <a:gd name="T38" fmla="*/ 32 w 70"/>
                  <a:gd name="T39" fmla="*/ 6 h 78"/>
                  <a:gd name="T40" fmla="*/ 47 w 70"/>
                  <a:gd name="T41" fmla="*/ 16 h 78"/>
                  <a:gd name="T42" fmla="*/ 60 w 70"/>
                  <a:gd name="T43" fmla="*/ 25 h 78"/>
                  <a:gd name="T44" fmla="*/ 40 w 70"/>
                  <a:gd name="T4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78">
                    <a:moveTo>
                      <a:pt x="68" y="21"/>
                    </a:moveTo>
                    <a:cubicBezTo>
                      <a:pt x="63" y="16"/>
                      <a:pt x="57" y="13"/>
                      <a:pt x="52" y="10"/>
                    </a:cubicBezTo>
                    <a:cubicBezTo>
                      <a:pt x="45" y="7"/>
                      <a:pt x="39" y="3"/>
                      <a:pt x="33" y="1"/>
                    </a:cubicBezTo>
                    <a:cubicBezTo>
                      <a:pt x="31" y="0"/>
                      <a:pt x="29" y="1"/>
                      <a:pt x="29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19" y="22"/>
                      <a:pt x="12" y="41"/>
                      <a:pt x="5" y="60"/>
                    </a:cubicBezTo>
                    <a:cubicBezTo>
                      <a:pt x="0" y="72"/>
                      <a:pt x="6" y="74"/>
                      <a:pt x="18" y="78"/>
                    </a:cubicBezTo>
                    <a:cubicBezTo>
                      <a:pt x="19" y="78"/>
                      <a:pt x="19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30" y="71"/>
                      <a:pt x="38" y="64"/>
                      <a:pt x="46" y="55"/>
                    </a:cubicBezTo>
                    <a:cubicBezTo>
                      <a:pt x="53" y="48"/>
                      <a:pt x="62" y="38"/>
                      <a:pt x="66" y="29"/>
                    </a:cubicBezTo>
                    <a:cubicBezTo>
                      <a:pt x="67" y="28"/>
                      <a:pt x="67" y="27"/>
                      <a:pt x="67" y="27"/>
                    </a:cubicBezTo>
                    <a:cubicBezTo>
                      <a:pt x="69" y="26"/>
                      <a:pt x="70" y="22"/>
                      <a:pt x="68" y="21"/>
                    </a:cubicBezTo>
                    <a:close/>
                    <a:moveTo>
                      <a:pt x="40" y="50"/>
                    </a:moveTo>
                    <a:cubicBezTo>
                      <a:pt x="34" y="57"/>
                      <a:pt x="27" y="64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69"/>
                      <a:pt x="16" y="68"/>
                      <a:pt x="13" y="67"/>
                    </a:cubicBezTo>
                    <a:cubicBezTo>
                      <a:pt x="9" y="66"/>
                      <a:pt x="8" y="65"/>
                      <a:pt x="12" y="62"/>
                    </a:cubicBezTo>
                    <a:cubicBezTo>
                      <a:pt x="13" y="57"/>
                      <a:pt x="17" y="50"/>
                      <a:pt x="19" y="44"/>
                    </a:cubicBezTo>
                    <a:cubicBezTo>
                      <a:pt x="24" y="32"/>
                      <a:pt x="29" y="19"/>
                      <a:pt x="32" y="6"/>
                    </a:cubicBezTo>
                    <a:cubicBezTo>
                      <a:pt x="37" y="9"/>
                      <a:pt x="42" y="13"/>
                      <a:pt x="47" y="16"/>
                    </a:cubicBezTo>
                    <a:cubicBezTo>
                      <a:pt x="51" y="19"/>
                      <a:pt x="55" y="22"/>
                      <a:pt x="60" y="25"/>
                    </a:cubicBezTo>
                    <a:cubicBezTo>
                      <a:pt x="53" y="32"/>
                      <a:pt x="47" y="42"/>
                      <a:pt x="4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A3ACDDC-8012-4300-B8F7-2DFD5FFDC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6136" y="3646027"/>
                <a:ext cx="178110" cy="138531"/>
              </a:xfrm>
              <a:custGeom>
                <a:avLst/>
                <a:gdLst>
                  <a:gd name="T0" fmla="*/ 77 w 79"/>
                  <a:gd name="T1" fmla="*/ 35 h 67"/>
                  <a:gd name="T2" fmla="*/ 77 w 79"/>
                  <a:gd name="T3" fmla="*/ 34 h 67"/>
                  <a:gd name="T4" fmla="*/ 65 w 79"/>
                  <a:gd name="T5" fmla="*/ 17 h 67"/>
                  <a:gd name="T6" fmla="*/ 49 w 79"/>
                  <a:gd name="T7" fmla="*/ 1 h 67"/>
                  <a:gd name="T8" fmla="*/ 46 w 79"/>
                  <a:gd name="T9" fmla="*/ 1 h 67"/>
                  <a:gd name="T10" fmla="*/ 44 w 79"/>
                  <a:gd name="T11" fmla="*/ 2 h 67"/>
                  <a:gd name="T12" fmla="*/ 18 w 79"/>
                  <a:gd name="T13" fmla="*/ 26 h 67"/>
                  <a:gd name="T14" fmla="*/ 2 w 79"/>
                  <a:gd name="T15" fmla="*/ 45 h 67"/>
                  <a:gd name="T16" fmla="*/ 1 w 79"/>
                  <a:gd name="T17" fmla="*/ 48 h 67"/>
                  <a:gd name="T18" fmla="*/ 6 w 79"/>
                  <a:gd name="T19" fmla="*/ 58 h 67"/>
                  <a:gd name="T20" fmla="*/ 11 w 79"/>
                  <a:gd name="T21" fmla="*/ 66 h 67"/>
                  <a:gd name="T22" fmla="*/ 14 w 79"/>
                  <a:gd name="T23" fmla="*/ 65 h 67"/>
                  <a:gd name="T24" fmla="*/ 15 w 79"/>
                  <a:gd name="T25" fmla="*/ 65 h 67"/>
                  <a:gd name="T26" fmla="*/ 75 w 79"/>
                  <a:gd name="T27" fmla="*/ 43 h 67"/>
                  <a:gd name="T28" fmla="*/ 77 w 79"/>
                  <a:gd name="T29" fmla="*/ 35 h 67"/>
                  <a:gd name="T30" fmla="*/ 14 w 79"/>
                  <a:gd name="T31" fmla="*/ 59 h 67"/>
                  <a:gd name="T32" fmla="*/ 11 w 79"/>
                  <a:gd name="T33" fmla="*/ 55 h 67"/>
                  <a:gd name="T34" fmla="*/ 6 w 79"/>
                  <a:gd name="T35" fmla="*/ 47 h 67"/>
                  <a:gd name="T36" fmla="*/ 6 w 79"/>
                  <a:gd name="T37" fmla="*/ 47 h 67"/>
                  <a:gd name="T38" fmla="*/ 17 w 79"/>
                  <a:gd name="T39" fmla="*/ 36 h 67"/>
                  <a:gd name="T40" fmla="*/ 27 w 79"/>
                  <a:gd name="T41" fmla="*/ 27 h 67"/>
                  <a:gd name="T42" fmla="*/ 47 w 79"/>
                  <a:gd name="T43" fmla="*/ 8 h 67"/>
                  <a:gd name="T44" fmla="*/ 59 w 79"/>
                  <a:gd name="T45" fmla="*/ 23 h 67"/>
                  <a:gd name="T46" fmla="*/ 69 w 79"/>
                  <a:gd name="T47" fmla="*/ 36 h 67"/>
                  <a:gd name="T48" fmla="*/ 14 w 79"/>
                  <a:gd name="T4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67">
                    <a:moveTo>
                      <a:pt x="77" y="35"/>
                    </a:moveTo>
                    <a:cubicBezTo>
                      <a:pt x="77" y="35"/>
                      <a:pt x="77" y="34"/>
                      <a:pt x="77" y="34"/>
                    </a:cubicBezTo>
                    <a:cubicBezTo>
                      <a:pt x="75" y="28"/>
                      <a:pt x="69" y="22"/>
                      <a:pt x="65" y="17"/>
                    </a:cubicBezTo>
                    <a:cubicBezTo>
                      <a:pt x="60" y="12"/>
                      <a:pt x="54" y="6"/>
                      <a:pt x="49" y="1"/>
                    </a:cubicBezTo>
                    <a:cubicBezTo>
                      <a:pt x="48" y="0"/>
                      <a:pt x="47" y="1"/>
                      <a:pt x="46" y="1"/>
                    </a:cubicBezTo>
                    <a:cubicBezTo>
                      <a:pt x="45" y="1"/>
                      <a:pt x="44" y="1"/>
                      <a:pt x="44" y="2"/>
                    </a:cubicBezTo>
                    <a:cubicBezTo>
                      <a:pt x="34" y="9"/>
                      <a:pt x="26" y="18"/>
                      <a:pt x="18" y="26"/>
                    </a:cubicBezTo>
                    <a:cubicBezTo>
                      <a:pt x="12" y="31"/>
                      <a:pt x="4" y="37"/>
                      <a:pt x="2" y="45"/>
                    </a:cubicBezTo>
                    <a:cubicBezTo>
                      <a:pt x="1" y="45"/>
                      <a:pt x="0" y="47"/>
                      <a:pt x="1" y="48"/>
                    </a:cubicBezTo>
                    <a:cubicBezTo>
                      <a:pt x="3" y="51"/>
                      <a:pt x="4" y="54"/>
                      <a:pt x="6" y="58"/>
                    </a:cubicBezTo>
                    <a:cubicBezTo>
                      <a:pt x="7" y="61"/>
                      <a:pt x="8" y="64"/>
                      <a:pt x="11" y="66"/>
                    </a:cubicBezTo>
                    <a:cubicBezTo>
                      <a:pt x="12" y="67"/>
                      <a:pt x="14" y="66"/>
                      <a:pt x="14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35" y="59"/>
                      <a:pt x="55" y="51"/>
                      <a:pt x="75" y="43"/>
                    </a:cubicBezTo>
                    <a:cubicBezTo>
                      <a:pt x="78" y="42"/>
                      <a:pt x="79" y="37"/>
                      <a:pt x="77" y="35"/>
                    </a:cubicBezTo>
                    <a:close/>
                    <a:moveTo>
                      <a:pt x="14" y="59"/>
                    </a:moveTo>
                    <a:cubicBezTo>
                      <a:pt x="13" y="58"/>
                      <a:pt x="12" y="56"/>
                      <a:pt x="11" y="55"/>
                    </a:cubicBezTo>
                    <a:cubicBezTo>
                      <a:pt x="10" y="52"/>
                      <a:pt x="8" y="50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2"/>
                      <a:pt x="13" y="39"/>
                      <a:pt x="17" y="36"/>
                    </a:cubicBezTo>
                    <a:cubicBezTo>
                      <a:pt x="20" y="33"/>
                      <a:pt x="24" y="30"/>
                      <a:pt x="27" y="27"/>
                    </a:cubicBezTo>
                    <a:cubicBezTo>
                      <a:pt x="34" y="20"/>
                      <a:pt x="41" y="14"/>
                      <a:pt x="47" y="8"/>
                    </a:cubicBezTo>
                    <a:cubicBezTo>
                      <a:pt x="51" y="13"/>
                      <a:pt x="55" y="18"/>
                      <a:pt x="59" y="23"/>
                    </a:cubicBezTo>
                    <a:cubicBezTo>
                      <a:pt x="62" y="27"/>
                      <a:pt x="65" y="33"/>
                      <a:pt x="69" y="36"/>
                    </a:cubicBezTo>
                    <a:cubicBezTo>
                      <a:pt x="51" y="43"/>
                      <a:pt x="32" y="50"/>
                      <a:pt x="1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3BA74125-E025-4E8B-B669-4E905B9AF5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0939" y="3926132"/>
                <a:ext cx="170499" cy="140052"/>
              </a:xfrm>
              <a:custGeom>
                <a:avLst/>
                <a:gdLst>
                  <a:gd name="T0" fmla="*/ 73 w 76"/>
                  <a:gd name="T1" fmla="*/ 14 h 68"/>
                  <a:gd name="T2" fmla="*/ 11 w 76"/>
                  <a:gd name="T3" fmla="*/ 0 h 68"/>
                  <a:gd name="T4" fmla="*/ 9 w 76"/>
                  <a:gd name="T5" fmla="*/ 1 h 68"/>
                  <a:gd name="T6" fmla="*/ 7 w 76"/>
                  <a:gd name="T7" fmla="*/ 3 h 68"/>
                  <a:gd name="T8" fmla="*/ 4 w 76"/>
                  <a:gd name="T9" fmla="*/ 12 h 68"/>
                  <a:gd name="T10" fmla="*/ 1 w 76"/>
                  <a:gd name="T11" fmla="*/ 21 h 68"/>
                  <a:gd name="T12" fmla="*/ 3 w 76"/>
                  <a:gd name="T13" fmla="*/ 26 h 68"/>
                  <a:gd name="T14" fmla="*/ 23 w 76"/>
                  <a:gd name="T15" fmla="*/ 48 h 68"/>
                  <a:gd name="T16" fmla="*/ 47 w 76"/>
                  <a:gd name="T17" fmla="*/ 68 h 68"/>
                  <a:gd name="T18" fmla="*/ 51 w 76"/>
                  <a:gd name="T19" fmla="*/ 68 h 68"/>
                  <a:gd name="T20" fmla="*/ 54 w 76"/>
                  <a:gd name="T21" fmla="*/ 66 h 68"/>
                  <a:gd name="T22" fmla="*/ 75 w 76"/>
                  <a:gd name="T23" fmla="*/ 20 h 68"/>
                  <a:gd name="T24" fmla="*/ 73 w 76"/>
                  <a:gd name="T25" fmla="*/ 14 h 68"/>
                  <a:gd name="T26" fmla="*/ 49 w 76"/>
                  <a:gd name="T27" fmla="*/ 59 h 68"/>
                  <a:gd name="T28" fmla="*/ 29 w 76"/>
                  <a:gd name="T29" fmla="*/ 42 h 68"/>
                  <a:gd name="T30" fmla="*/ 8 w 76"/>
                  <a:gd name="T31" fmla="*/ 24 h 68"/>
                  <a:gd name="T32" fmla="*/ 12 w 76"/>
                  <a:gd name="T33" fmla="*/ 5 h 68"/>
                  <a:gd name="T34" fmla="*/ 66 w 76"/>
                  <a:gd name="T35" fmla="*/ 21 h 68"/>
                  <a:gd name="T36" fmla="*/ 49 w 76"/>
                  <a:gd name="T3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8">
                    <a:moveTo>
                      <a:pt x="73" y="14"/>
                    </a:moveTo>
                    <a:cubicBezTo>
                      <a:pt x="52" y="8"/>
                      <a:pt x="32" y="3"/>
                      <a:pt x="11" y="0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6"/>
                      <a:pt x="6" y="9"/>
                      <a:pt x="4" y="12"/>
                    </a:cubicBezTo>
                    <a:cubicBezTo>
                      <a:pt x="3" y="15"/>
                      <a:pt x="2" y="18"/>
                      <a:pt x="1" y="21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9" y="34"/>
                      <a:pt x="16" y="41"/>
                      <a:pt x="23" y="48"/>
                    </a:cubicBezTo>
                    <a:cubicBezTo>
                      <a:pt x="30" y="55"/>
                      <a:pt x="38" y="64"/>
                      <a:pt x="47" y="68"/>
                    </a:cubicBezTo>
                    <a:cubicBezTo>
                      <a:pt x="48" y="68"/>
                      <a:pt x="50" y="68"/>
                      <a:pt x="51" y="68"/>
                    </a:cubicBezTo>
                    <a:cubicBezTo>
                      <a:pt x="52" y="68"/>
                      <a:pt x="53" y="68"/>
                      <a:pt x="54" y="66"/>
                    </a:cubicBezTo>
                    <a:cubicBezTo>
                      <a:pt x="61" y="51"/>
                      <a:pt x="68" y="35"/>
                      <a:pt x="75" y="20"/>
                    </a:cubicBezTo>
                    <a:cubicBezTo>
                      <a:pt x="76" y="18"/>
                      <a:pt x="75" y="15"/>
                      <a:pt x="73" y="14"/>
                    </a:cubicBezTo>
                    <a:close/>
                    <a:moveTo>
                      <a:pt x="49" y="59"/>
                    </a:moveTo>
                    <a:cubicBezTo>
                      <a:pt x="43" y="53"/>
                      <a:pt x="35" y="48"/>
                      <a:pt x="29" y="42"/>
                    </a:cubicBezTo>
                    <a:cubicBezTo>
                      <a:pt x="22" y="36"/>
                      <a:pt x="15" y="30"/>
                      <a:pt x="8" y="24"/>
                    </a:cubicBezTo>
                    <a:cubicBezTo>
                      <a:pt x="11" y="19"/>
                      <a:pt x="13" y="11"/>
                      <a:pt x="12" y="5"/>
                    </a:cubicBezTo>
                    <a:cubicBezTo>
                      <a:pt x="30" y="11"/>
                      <a:pt x="48" y="15"/>
                      <a:pt x="66" y="21"/>
                    </a:cubicBezTo>
                    <a:cubicBezTo>
                      <a:pt x="60" y="33"/>
                      <a:pt x="54" y="4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A9A5D0B-EA44-40B0-AFF9-9A9518259D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3931" y="4156000"/>
                <a:ext cx="161365" cy="138531"/>
              </a:xfrm>
              <a:custGeom>
                <a:avLst/>
                <a:gdLst>
                  <a:gd name="T0" fmla="*/ 71 w 72"/>
                  <a:gd name="T1" fmla="*/ 31 h 67"/>
                  <a:gd name="T2" fmla="*/ 46 w 72"/>
                  <a:gd name="T3" fmla="*/ 16 h 67"/>
                  <a:gd name="T4" fmla="*/ 15 w 72"/>
                  <a:gd name="T5" fmla="*/ 1 h 67"/>
                  <a:gd name="T6" fmla="*/ 14 w 72"/>
                  <a:gd name="T7" fmla="*/ 1 h 67"/>
                  <a:gd name="T8" fmla="*/ 11 w 72"/>
                  <a:gd name="T9" fmla="*/ 2 h 67"/>
                  <a:gd name="T10" fmla="*/ 5 w 72"/>
                  <a:gd name="T11" fmla="*/ 9 h 67"/>
                  <a:gd name="T12" fmla="*/ 0 w 72"/>
                  <a:gd name="T13" fmla="*/ 17 h 67"/>
                  <a:gd name="T14" fmla="*/ 1 w 72"/>
                  <a:gd name="T15" fmla="*/ 20 h 67"/>
                  <a:gd name="T16" fmla="*/ 16 w 72"/>
                  <a:gd name="T17" fmla="*/ 42 h 67"/>
                  <a:gd name="T18" fmla="*/ 34 w 72"/>
                  <a:gd name="T19" fmla="*/ 66 h 67"/>
                  <a:gd name="T20" fmla="*/ 36 w 72"/>
                  <a:gd name="T21" fmla="*/ 66 h 67"/>
                  <a:gd name="T22" fmla="*/ 37 w 72"/>
                  <a:gd name="T23" fmla="*/ 67 h 67"/>
                  <a:gd name="T24" fmla="*/ 55 w 72"/>
                  <a:gd name="T25" fmla="*/ 54 h 67"/>
                  <a:gd name="T26" fmla="*/ 68 w 72"/>
                  <a:gd name="T27" fmla="*/ 38 h 67"/>
                  <a:gd name="T28" fmla="*/ 71 w 72"/>
                  <a:gd name="T29" fmla="*/ 31 h 67"/>
                  <a:gd name="T30" fmla="*/ 52 w 72"/>
                  <a:gd name="T31" fmla="*/ 46 h 67"/>
                  <a:gd name="T32" fmla="*/ 39 w 72"/>
                  <a:gd name="T33" fmla="*/ 61 h 67"/>
                  <a:gd name="T34" fmla="*/ 23 w 72"/>
                  <a:gd name="T35" fmla="*/ 38 h 67"/>
                  <a:gd name="T36" fmla="*/ 5 w 72"/>
                  <a:gd name="T37" fmla="*/ 20 h 67"/>
                  <a:gd name="T38" fmla="*/ 11 w 72"/>
                  <a:gd name="T39" fmla="*/ 13 h 67"/>
                  <a:gd name="T40" fmla="*/ 16 w 72"/>
                  <a:gd name="T41" fmla="*/ 6 h 67"/>
                  <a:gd name="T42" fmla="*/ 16 w 72"/>
                  <a:gd name="T43" fmla="*/ 5 h 67"/>
                  <a:gd name="T44" fmla="*/ 37 w 72"/>
                  <a:gd name="T45" fmla="*/ 20 h 67"/>
                  <a:gd name="T46" fmla="*/ 51 w 72"/>
                  <a:gd name="T47" fmla="*/ 28 h 67"/>
                  <a:gd name="T48" fmla="*/ 60 w 72"/>
                  <a:gd name="T49" fmla="*/ 33 h 67"/>
                  <a:gd name="T50" fmla="*/ 52 w 72"/>
                  <a:gd name="T51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67">
                    <a:moveTo>
                      <a:pt x="71" y="31"/>
                    </a:moveTo>
                    <a:cubicBezTo>
                      <a:pt x="66" y="24"/>
                      <a:pt x="53" y="20"/>
                      <a:pt x="46" y="16"/>
                    </a:cubicBezTo>
                    <a:cubicBezTo>
                      <a:pt x="36" y="10"/>
                      <a:pt x="26" y="4"/>
                      <a:pt x="15" y="1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9" y="4"/>
                      <a:pt x="7" y="7"/>
                      <a:pt x="5" y="9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3" y="28"/>
                      <a:pt x="11" y="36"/>
                      <a:pt x="16" y="42"/>
                    </a:cubicBezTo>
                    <a:cubicBezTo>
                      <a:pt x="21" y="50"/>
                      <a:pt x="27" y="59"/>
                      <a:pt x="34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7"/>
                      <a:pt x="37" y="67"/>
                      <a:pt x="37" y="67"/>
                    </a:cubicBezTo>
                    <a:cubicBezTo>
                      <a:pt x="45" y="66"/>
                      <a:pt x="51" y="59"/>
                      <a:pt x="55" y="54"/>
                    </a:cubicBezTo>
                    <a:cubicBezTo>
                      <a:pt x="60" y="49"/>
                      <a:pt x="65" y="44"/>
                      <a:pt x="68" y="38"/>
                    </a:cubicBezTo>
                    <a:cubicBezTo>
                      <a:pt x="71" y="37"/>
                      <a:pt x="72" y="34"/>
                      <a:pt x="71" y="31"/>
                    </a:cubicBezTo>
                    <a:close/>
                    <a:moveTo>
                      <a:pt x="52" y="46"/>
                    </a:moveTo>
                    <a:cubicBezTo>
                      <a:pt x="48" y="51"/>
                      <a:pt x="44" y="57"/>
                      <a:pt x="39" y="61"/>
                    </a:cubicBezTo>
                    <a:cubicBezTo>
                      <a:pt x="35" y="53"/>
                      <a:pt x="28" y="45"/>
                      <a:pt x="23" y="38"/>
                    </a:cubicBezTo>
                    <a:cubicBezTo>
                      <a:pt x="18" y="32"/>
                      <a:pt x="12" y="23"/>
                      <a:pt x="5" y="20"/>
                    </a:cubicBezTo>
                    <a:cubicBezTo>
                      <a:pt x="7" y="18"/>
                      <a:pt x="9" y="15"/>
                      <a:pt x="11" y="13"/>
                    </a:cubicBezTo>
                    <a:cubicBezTo>
                      <a:pt x="13" y="11"/>
                      <a:pt x="15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23" y="11"/>
                      <a:pt x="30" y="15"/>
                      <a:pt x="37" y="20"/>
                    </a:cubicBezTo>
                    <a:cubicBezTo>
                      <a:pt x="42" y="22"/>
                      <a:pt x="46" y="25"/>
                      <a:pt x="51" y="28"/>
                    </a:cubicBezTo>
                    <a:cubicBezTo>
                      <a:pt x="53" y="30"/>
                      <a:pt x="57" y="31"/>
                      <a:pt x="60" y="33"/>
                    </a:cubicBezTo>
                    <a:cubicBezTo>
                      <a:pt x="57" y="37"/>
                      <a:pt x="55" y="42"/>
                      <a:pt x="5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6862EAA7-56CA-40A6-BC43-749E33E53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8261" y="4070751"/>
                <a:ext cx="161365" cy="137008"/>
              </a:xfrm>
              <a:custGeom>
                <a:avLst/>
                <a:gdLst>
                  <a:gd name="T0" fmla="*/ 72 w 72"/>
                  <a:gd name="T1" fmla="*/ 17 h 66"/>
                  <a:gd name="T2" fmla="*/ 65 w 72"/>
                  <a:gd name="T3" fmla="*/ 9 h 66"/>
                  <a:gd name="T4" fmla="*/ 59 w 72"/>
                  <a:gd name="T5" fmla="*/ 0 h 66"/>
                  <a:gd name="T6" fmla="*/ 58 w 72"/>
                  <a:gd name="T7" fmla="*/ 0 h 66"/>
                  <a:gd name="T8" fmla="*/ 57 w 72"/>
                  <a:gd name="T9" fmla="*/ 0 h 66"/>
                  <a:gd name="T10" fmla="*/ 31 w 72"/>
                  <a:gd name="T11" fmla="*/ 8 h 66"/>
                  <a:gd name="T12" fmla="*/ 4 w 72"/>
                  <a:gd name="T13" fmla="*/ 19 h 66"/>
                  <a:gd name="T14" fmla="*/ 4 w 72"/>
                  <a:gd name="T15" fmla="*/ 23 h 66"/>
                  <a:gd name="T16" fmla="*/ 2 w 72"/>
                  <a:gd name="T17" fmla="*/ 25 h 66"/>
                  <a:gd name="T18" fmla="*/ 8 w 72"/>
                  <a:gd name="T19" fmla="*/ 45 h 66"/>
                  <a:gd name="T20" fmla="*/ 24 w 72"/>
                  <a:gd name="T21" fmla="*/ 65 h 66"/>
                  <a:gd name="T22" fmla="*/ 29 w 72"/>
                  <a:gd name="T23" fmla="*/ 63 h 66"/>
                  <a:gd name="T24" fmla="*/ 32 w 72"/>
                  <a:gd name="T25" fmla="*/ 62 h 66"/>
                  <a:gd name="T26" fmla="*/ 55 w 72"/>
                  <a:gd name="T27" fmla="*/ 41 h 66"/>
                  <a:gd name="T28" fmla="*/ 72 w 72"/>
                  <a:gd name="T29" fmla="*/ 20 h 66"/>
                  <a:gd name="T30" fmla="*/ 72 w 72"/>
                  <a:gd name="T31" fmla="*/ 19 h 66"/>
                  <a:gd name="T32" fmla="*/ 72 w 72"/>
                  <a:gd name="T33" fmla="*/ 17 h 66"/>
                  <a:gd name="T34" fmla="*/ 46 w 72"/>
                  <a:gd name="T35" fmla="*/ 38 h 66"/>
                  <a:gd name="T36" fmla="*/ 26 w 72"/>
                  <a:gd name="T37" fmla="*/ 57 h 66"/>
                  <a:gd name="T38" fmla="*/ 7 w 72"/>
                  <a:gd name="T39" fmla="*/ 26 h 66"/>
                  <a:gd name="T40" fmla="*/ 7 w 72"/>
                  <a:gd name="T41" fmla="*/ 25 h 66"/>
                  <a:gd name="T42" fmla="*/ 6 w 72"/>
                  <a:gd name="T43" fmla="*/ 24 h 66"/>
                  <a:gd name="T44" fmla="*/ 7 w 72"/>
                  <a:gd name="T45" fmla="*/ 24 h 66"/>
                  <a:gd name="T46" fmla="*/ 34 w 72"/>
                  <a:gd name="T47" fmla="*/ 14 h 66"/>
                  <a:gd name="T48" fmla="*/ 57 w 72"/>
                  <a:gd name="T49" fmla="*/ 4 h 66"/>
                  <a:gd name="T50" fmla="*/ 67 w 72"/>
                  <a:gd name="T51" fmla="*/ 20 h 66"/>
                  <a:gd name="T52" fmla="*/ 46 w 72"/>
                  <a:gd name="T5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66">
                    <a:moveTo>
                      <a:pt x="72" y="17"/>
                    </a:moveTo>
                    <a:cubicBezTo>
                      <a:pt x="70" y="14"/>
                      <a:pt x="67" y="12"/>
                      <a:pt x="65" y="9"/>
                    </a:cubicBezTo>
                    <a:cubicBezTo>
                      <a:pt x="63" y="6"/>
                      <a:pt x="61" y="3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48" y="1"/>
                      <a:pt x="39" y="4"/>
                      <a:pt x="31" y="8"/>
                    </a:cubicBezTo>
                    <a:cubicBezTo>
                      <a:pt x="22" y="11"/>
                      <a:pt x="13" y="14"/>
                      <a:pt x="4" y="19"/>
                    </a:cubicBezTo>
                    <a:cubicBezTo>
                      <a:pt x="3" y="20"/>
                      <a:pt x="3" y="22"/>
                      <a:pt x="4" y="23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0" y="30"/>
                      <a:pt x="5" y="40"/>
                      <a:pt x="8" y="45"/>
                    </a:cubicBezTo>
                    <a:cubicBezTo>
                      <a:pt x="12" y="52"/>
                      <a:pt x="17" y="60"/>
                      <a:pt x="24" y="65"/>
                    </a:cubicBezTo>
                    <a:cubicBezTo>
                      <a:pt x="26" y="66"/>
                      <a:pt x="28" y="65"/>
                      <a:pt x="29" y="63"/>
                    </a:cubicBezTo>
                    <a:cubicBezTo>
                      <a:pt x="30" y="63"/>
                      <a:pt x="31" y="63"/>
                      <a:pt x="32" y="62"/>
                    </a:cubicBezTo>
                    <a:cubicBezTo>
                      <a:pt x="39" y="55"/>
                      <a:pt x="47" y="48"/>
                      <a:pt x="55" y="41"/>
                    </a:cubicBezTo>
                    <a:cubicBezTo>
                      <a:pt x="62" y="35"/>
                      <a:pt x="69" y="28"/>
                      <a:pt x="72" y="20"/>
                    </a:cubicBezTo>
                    <a:cubicBezTo>
                      <a:pt x="72" y="20"/>
                      <a:pt x="72" y="19"/>
                      <a:pt x="72" y="19"/>
                    </a:cubicBezTo>
                    <a:cubicBezTo>
                      <a:pt x="72" y="18"/>
                      <a:pt x="72" y="17"/>
                      <a:pt x="72" y="17"/>
                    </a:cubicBezTo>
                    <a:close/>
                    <a:moveTo>
                      <a:pt x="46" y="38"/>
                    </a:moveTo>
                    <a:cubicBezTo>
                      <a:pt x="39" y="43"/>
                      <a:pt x="32" y="49"/>
                      <a:pt x="26" y="57"/>
                    </a:cubicBezTo>
                    <a:cubicBezTo>
                      <a:pt x="19" y="47"/>
                      <a:pt x="9" y="38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6" y="22"/>
                      <a:pt x="25" y="18"/>
                      <a:pt x="34" y="14"/>
                    </a:cubicBezTo>
                    <a:cubicBezTo>
                      <a:pt x="42" y="11"/>
                      <a:pt x="50" y="8"/>
                      <a:pt x="57" y="4"/>
                    </a:cubicBezTo>
                    <a:cubicBezTo>
                      <a:pt x="58" y="10"/>
                      <a:pt x="62" y="16"/>
                      <a:pt x="67" y="20"/>
                    </a:cubicBezTo>
                    <a:cubicBezTo>
                      <a:pt x="60" y="26"/>
                      <a:pt x="53" y="32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49BD8D7E-E05C-43CE-B214-28CF3E5D1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269" y="4210804"/>
                <a:ext cx="149186" cy="138531"/>
              </a:xfrm>
              <a:custGeom>
                <a:avLst/>
                <a:gdLst>
                  <a:gd name="T0" fmla="*/ 66 w 67"/>
                  <a:gd name="T1" fmla="*/ 12 h 67"/>
                  <a:gd name="T2" fmla="*/ 60 w 67"/>
                  <a:gd name="T3" fmla="*/ 6 h 67"/>
                  <a:gd name="T4" fmla="*/ 52 w 67"/>
                  <a:gd name="T5" fmla="*/ 0 h 67"/>
                  <a:gd name="T6" fmla="*/ 49 w 67"/>
                  <a:gd name="T7" fmla="*/ 1 h 67"/>
                  <a:gd name="T8" fmla="*/ 47 w 67"/>
                  <a:gd name="T9" fmla="*/ 1 h 67"/>
                  <a:gd name="T10" fmla="*/ 1 w 67"/>
                  <a:gd name="T11" fmla="*/ 34 h 67"/>
                  <a:gd name="T12" fmla="*/ 2 w 67"/>
                  <a:gd name="T13" fmla="*/ 40 h 67"/>
                  <a:gd name="T14" fmla="*/ 15 w 67"/>
                  <a:gd name="T15" fmla="*/ 56 h 67"/>
                  <a:gd name="T16" fmla="*/ 38 w 67"/>
                  <a:gd name="T17" fmla="*/ 67 h 67"/>
                  <a:gd name="T18" fmla="*/ 41 w 67"/>
                  <a:gd name="T19" fmla="*/ 62 h 67"/>
                  <a:gd name="T20" fmla="*/ 45 w 67"/>
                  <a:gd name="T21" fmla="*/ 61 h 67"/>
                  <a:gd name="T22" fmla="*/ 66 w 67"/>
                  <a:gd name="T23" fmla="*/ 14 h 67"/>
                  <a:gd name="T24" fmla="*/ 66 w 67"/>
                  <a:gd name="T25" fmla="*/ 13 h 67"/>
                  <a:gd name="T26" fmla="*/ 66 w 67"/>
                  <a:gd name="T27" fmla="*/ 12 h 67"/>
                  <a:gd name="T28" fmla="*/ 38 w 67"/>
                  <a:gd name="T29" fmla="*/ 58 h 67"/>
                  <a:gd name="T30" fmla="*/ 38 w 67"/>
                  <a:gd name="T31" fmla="*/ 60 h 67"/>
                  <a:gd name="T32" fmla="*/ 21 w 67"/>
                  <a:gd name="T33" fmla="*/ 52 h 67"/>
                  <a:gd name="T34" fmla="*/ 7 w 67"/>
                  <a:gd name="T35" fmla="*/ 40 h 67"/>
                  <a:gd name="T36" fmla="*/ 50 w 67"/>
                  <a:gd name="T37" fmla="*/ 4 h 67"/>
                  <a:gd name="T38" fmla="*/ 50 w 67"/>
                  <a:gd name="T39" fmla="*/ 4 h 67"/>
                  <a:gd name="T40" fmla="*/ 56 w 67"/>
                  <a:gd name="T41" fmla="*/ 11 h 67"/>
                  <a:gd name="T42" fmla="*/ 61 w 67"/>
                  <a:gd name="T43" fmla="*/ 15 h 67"/>
                  <a:gd name="T44" fmla="*/ 38 w 67"/>
                  <a:gd name="T45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67">
                    <a:moveTo>
                      <a:pt x="66" y="12"/>
                    </a:moveTo>
                    <a:cubicBezTo>
                      <a:pt x="65" y="9"/>
                      <a:pt x="62" y="8"/>
                      <a:pt x="60" y="6"/>
                    </a:cubicBezTo>
                    <a:cubicBezTo>
                      <a:pt x="57" y="5"/>
                      <a:pt x="55" y="2"/>
                      <a:pt x="52" y="0"/>
                    </a:cubicBezTo>
                    <a:cubicBezTo>
                      <a:pt x="51" y="0"/>
                      <a:pt x="49" y="0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32" y="12"/>
                      <a:pt x="15" y="22"/>
                      <a:pt x="1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3" y="46"/>
                      <a:pt x="10" y="52"/>
                      <a:pt x="15" y="56"/>
                    </a:cubicBezTo>
                    <a:cubicBezTo>
                      <a:pt x="21" y="61"/>
                      <a:pt x="30" y="67"/>
                      <a:pt x="38" y="67"/>
                    </a:cubicBezTo>
                    <a:cubicBezTo>
                      <a:pt x="41" y="67"/>
                      <a:pt x="42" y="64"/>
                      <a:pt x="41" y="62"/>
                    </a:cubicBezTo>
                    <a:cubicBezTo>
                      <a:pt x="42" y="62"/>
                      <a:pt x="44" y="62"/>
                      <a:pt x="45" y="61"/>
                    </a:cubicBezTo>
                    <a:cubicBezTo>
                      <a:pt x="54" y="47"/>
                      <a:pt x="61" y="30"/>
                      <a:pt x="66" y="14"/>
                    </a:cubicBezTo>
                    <a:cubicBezTo>
                      <a:pt x="66" y="14"/>
                      <a:pt x="66" y="14"/>
                      <a:pt x="66" y="13"/>
                    </a:cubicBezTo>
                    <a:cubicBezTo>
                      <a:pt x="67" y="13"/>
                      <a:pt x="67" y="12"/>
                      <a:pt x="66" y="12"/>
                    </a:cubicBezTo>
                    <a:close/>
                    <a:moveTo>
                      <a:pt x="38" y="58"/>
                    </a:moveTo>
                    <a:cubicBezTo>
                      <a:pt x="38" y="59"/>
                      <a:pt x="38" y="59"/>
                      <a:pt x="38" y="60"/>
                    </a:cubicBezTo>
                    <a:cubicBezTo>
                      <a:pt x="33" y="57"/>
                      <a:pt x="26" y="56"/>
                      <a:pt x="21" y="52"/>
                    </a:cubicBezTo>
                    <a:cubicBezTo>
                      <a:pt x="16" y="49"/>
                      <a:pt x="10" y="45"/>
                      <a:pt x="7" y="40"/>
                    </a:cubicBezTo>
                    <a:cubicBezTo>
                      <a:pt x="23" y="31"/>
                      <a:pt x="37" y="17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7" y="12"/>
                      <a:pt x="59" y="14"/>
                      <a:pt x="61" y="15"/>
                    </a:cubicBezTo>
                    <a:cubicBezTo>
                      <a:pt x="52" y="28"/>
                      <a:pt x="44" y="43"/>
                      <a:pt x="3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4A0C500A-3878-4270-905F-7D25C070041C}"/>
                </a:ext>
              </a:extLst>
            </p:cNvPr>
            <p:cNvGrpSpPr/>
            <p:nvPr/>
          </p:nvGrpSpPr>
          <p:grpSpPr>
            <a:xfrm>
              <a:off x="7020230" y="4771775"/>
              <a:ext cx="1260472" cy="1156955"/>
              <a:chOff x="4876817" y="4136211"/>
              <a:chExt cx="1260472" cy="1156955"/>
            </a:xfrm>
            <a:solidFill>
              <a:schemeClr val="bg1"/>
            </a:solidFill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F2226F64-C7C9-49BD-BFDE-1B88E7A85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289" y="4542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7A499B2-8348-4F0A-8E07-BC8BF6C42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6817" y="4136211"/>
                <a:ext cx="634802" cy="1156955"/>
              </a:xfrm>
              <a:custGeom>
                <a:avLst/>
                <a:gdLst>
                  <a:gd name="T0" fmla="*/ 229 w 283"/>
                  <a:gd name="T1" fmla="*/ 388 h 559"/>
                  <a:gd name="T2" fmla="*/ 244 w 283"/>
                  <a:gd name="T3" fmla="*/ 281 h 559"/>
                  <a:gd name="T4" fmla="*/ 259 w 283"/>
                  <a:gd name="T5" fmla="*/ 188 h 559"/>
                  <a:gd name="T6" fmla="*/ 258 w 283"/>
                  <a:gd name="T7" fmla="*/ 96 h 559"/>
                  <a:gd name="T8" fmla="*/ 245 w 283"/>
                  <a:gd name="T9" fmla="*/ 28 h 559"/>
                  <a:gd name="T10" fmla="*/ 134 w 283"/>
                  <a:gd name="T11" fmla="*/ 70 h 559"/>
                  <a:gd name="T12" fmla="*/ 94 w 283"/>
                  <a:gd name="T13" fmla="*/ 75 h 559"/>
                  <a:gd name="T14" fmla="*/ 55 w 283"/>
                  <a:gd name="T15" fmla="*/ 193 h 559"/>
                  <a:gd name="T16" fmla="*/ 1 w 283"/>
                  <a:gd name="T17" fmla="*/ 273 h 559"/>
                  <a:gd name="T18" fmla="*/ 23 w 283"/>
                  <a:gd name="T19" fmla="*/ 352 h 559"/>
                  <a:gd name="T20" fmla="*/ 38 w 283"/>
                  <a:gd name="T21" fmla="*/ 439 h 559"/>
                  <a:gd name="T22" fmla="*/ 151 w 283"/>
                  <a:gd name="T23" fmla="*/ 519 h 559"/>
                  <a:gd name="T24" fmla="*/ 232 w 283"/>
                  <a:gd name="T25" fmla="*/ 507 h 559"/>
                  <a:gd name="T26" fmla="*/ 240 w 283"/>
                  <a:gd name="T27" fmla="*/ 450 h 559"/>
                  <a:gd name="T28" fmla="*/ 231 w 283"/>
                  <a:gd name="T29" fmla="*/ 446 h 559"/>
                  <a:gd name="T30" fmla="*/ 226 w 283"/>
                  <a:gd name="T31" fmla="*/ 446 h 559"/>
                  <a:gd name="T32" fmla="*/ 247 w 283"/>
                  <a:gd name="T33" fmla="*/ 473 h 559"/>
                  <a:gd name="T34" fmla="*/ 227 w 283"/>
                  <a:gd name="T35" fmla="*/ 501 h 559"/>
                  <a:gd name="T36" fmla="*/ 220 w 283"/>
                  <a:gd name="T37" fmla="*/ 503 h 559"/>
                  <a:gd name="T38" fmla="*/ 189 w 283"/>
                  <a:gd name="T39" fmla="*/ 549 h 559"/>
                  <a:gd name="T40" fmla="*/ 159 w 283"/>
                  <a:gd name="T41" fmla="*/ 512 h 559"/>
                  <a:gd name="T42" fmla="*/ 159 w 283"/>
                  <a:gd name="T43" fmla="*/ 507 h 559"/>
                  <a:gd name="T44" fmla="*/ 155 w 283"/>
                  <a:gd name="T45" fmla="*/ 507 h 559"/>
                  <a:gd name="T46" fmla="*/ 121 w 283"/>
                  <a:gd name="T47" fmla="*/ 506 h 559"/>
                  <a:gd name="T48" fmla="*/ 110 w 283"/>
                  <a:gd name="T49" fmla="*/ 470 h 559"/>
                  <a:gd name="T50" fmla="*/ 59 w 283"/>
                  <a:gd name="T51" fmla="*/ 368 h 559"/>
                  <a:gd name="T52" fmla="*/ 32 w 283"/>
                  <a:gd name="T53" fmla="*/ 340 h 559"/>
                  <a:gd name="T54" fmla="*/ 52 w 283"/>
                  <a:gd name="T55" fmla="*/ 316 h 559"/>
                  <a:gd name="T56" fmla="*/ 37 w 283"/>
                  <a:gd name="T57" fmla="*/ 226 h 559"/>
                  <a:gd name="T58" fmla="*/ 60 w 283"/>
                  <a:gd name="T59" fmla="*/ 236 h 559"/>
                  <a:gd name="T60" fmla="*/ 67 w 283"/>
                  <a:gd name="T61" fmla="*/ 202 h 559"/>
                  <a:gd name="T62" fmla="*/ 59 w 283"/>
                  <a:gd name="T63" fmla="*/ 155 h 559"/>
                  <a:gd name="T64" fmla="*/ 97 w 283"/>
                  <a:gd name="T65" fmla="*/ 136 h 559"/>
                  <a:gd name="T66" fmla="*/ 101 w 283"/>
                  <a:gd name="T67" fmla="*/ 131 h 559"/>
                  <a:gd name="T68" fmla="*/ 86 w 283"/>
                  <a:gd name="T69" fmla="*/ 109 h 559"/>
                  <a:gd name="T70" fmla="*/ 120 w 283"/>
                  <a:gd name="T71" fmla="*/ 73 h 559"/>
                  <a:gd name="T72" fmla="*/ 138 w 283"/>
                  <a:gd name="T73" fmla="*/ 90 h 559"/>
                  <a:gd name="T74" fmla="*/ 187 w 283"/>
                  <a:gd name="T75" fmla="*/ 11 h 559"/>
                  <a:gd name="T76" fmla="*/ 227 w 283"/>
                  <a:gd name="T77" fmla="*/ 68 h 559"/>
                  <a:gd name="T78" fmla="*/ 225 w 283"/>
                  <a:gd name="T79" fmla="*/ 74 h 559"/>
                  <a:gd name="T80" fmla="*/ 250 w 283"/>
                  <a:gd name="T81" fmla="*/ 93 h 559"/>
                  <a:gd name="T82" fmla="*/ 232 w 283"/>
                  <a:gd name="T83" fmla="*/ 136 h 559"/>
                  <a:gd name="T84" fmla="*/ 218 w 283"/>
                  <a:gd name="T85" fmla="*/ 214 h 559"/>
                  <a:gd name="T86" fmla="*/ 215 w 283"/>
                  <a:gd name="T87" fmla="*/ 215 h 559"/>
                  <a:gd name="T88" fmla="*/ 249 w 283"/>
                  <a:gd name="T89" fmla="*/ 239 h 559"/>
                  <a:gd name="T90" fmla="*/ 231 w 283"/>
                  <a:gd name="T91" fmla="*/ 287 h 559"/>
                  <a:gd name="T92" fmla="*/ 234 w 283"/>
                  <a:gd name="T93" fmla="*/ 358 h 559"/>
                  <a:gd name="T94" fmla="*/ 229 w 283"/>
                  <a:gd name="T95" fmla="*/ 361 h 559"/>
                  <a:gd name="T96" fmla="*/ 213 w 283"/>
                  <a:gd name="T97" fmla="*/ 386 h 559"/>
                  <a:gd name="T98" fmla="*/ 248 w 283"/>
                  <a:gd name="T99" fmla="*/ 40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3" h="559">
                    <a:moveTo>
                      <a:pt x="263" y="418"/>
                    </a:moveTo>
                    <a:cubicBezTo>
                      <a:pt x="260" y="401"/>
                      <a:pt x="245" y="391"/>
                      <a:pt x="229" y="388"/>
                    </a:cubicBezTo>
                    <a:cubicBezTo>
                      <a:pt x="236" y="382"/>
                      <a:pt x="239" y="373"/>
                      <a:pt x="236" y="363"/>
                    </a:cubicBezTo>
                    <a:cubicBezTo>
                      <a:pt x="276" y="366"/>
                      <a:pt x="283" y="290"/>
                      <a:pt x="244" y="281"/>
                    </a:cubicBezTo>
                    <a:cubicBezTo>
                      <a:pt x="267" y="264"/>
                      <a:pt x="259" y="226"/>
                      <a:pt x="234" y="217"/>
                    </a:cubicBezTo>
                    <a:cubicBezTo>
                      <a:pt x="245" y="211"/>
                      <a:pt x="256" y="198"/>
                      <a:pt x="259" y="188"/>
                    </a:cubicBezTo>
                    <a:cubicBezTo>
                      <a:pt x="266" y="167"/>
                      <a:pt x="257" y="145"/>
                      <a:pt x="240" y="133"/>
                    </a:cubicBezTo>
                    <a:cubicBezTo>
                      <a:pt x="253" y="126"/>
                      <a:pt x="261" y="111"/>
                      <a:pt x="258" y="96"/>
                    </a:cubicBezTo>
                    <a:cubicBezTo>
                      <a:pt x="256" y="84"/>
                      <a:pt x="247" y="73"/>
                      <a:pt x="235" y="69"/>
                    </a:cubicBezTo>
                    <a:cubicBezTo>
                      <a:pt x="246" y="59"/>
                      <a:pt x="250" y="43"/>
                      <a:pt x="245" y="28"/>
                    </a:cubicBezTo>
                    <a:cubicBezTo>
                      <a:pt x="238" y="9"/>
                      <a:pt x="220" y="0"/>
                      <a:pt x="201" y="1"/>
                    </a:cubicBezTo>
                    <a:cubicBezTo>
                      <a:pt x="166" y="1"/>
                      <a:pt x="133" y="35"/>
                      <a:pt x="134" y="70"/>
                    </a:cubicBezTo>
                    <a:cubicBezTo>
                      <a:pt x="132" y="68"/>
                      <a:pt x="129" y="67"/>
                      <a:pt x="127" y="66"/>
                    </a:cubicBezTo>
                    <a:cubicBezTo>
                      <a:pt x="116" y="61"/>
                      <a:pt x="103" y="68"/>
                      <a:pt x="94" y="75"/>
                    </a:cubicBezTo>
                    <a:cubicBezTo>
                      <a:pt x="78" y="88"/>
                      <a:pt x="72" y="115"/>
                      <a:pt x="86" y="129"/>
                    </a:cubicBezTo>
                    <a:cubicBezTo>
                      <a:pt x="57" y="131"/>
                      <a:pt x="37" y="171"/>
                      <a:pt x="55" y="193"/>
                    </a:cubicBezTo>
                    <a:cubicBezTo>
                      <a:pt x="42" y="195"/>
                      <a:pt x="35" y="208"/>
                      <a:pt x="36" y="221"/>
                    </a:cubicBezTo>
                    <a:cubicBezTo>
                      <a:pt x="14" y="224"/>
                      <a:pt x="1" y="253"/>
                      <a:pt x="1" y="273"/>
                    </a:cubicBezTo>
                    <a:cubicBezTo>
                      <a:pt x="0" y="300"/>
                      <a:pt x="17" y="314"/>
                      <a:pt x="39" y="321"/>
                    </a:cubicBezTo>
                    <a:cubicBezTo>
                      <a:pt x="28" y="327"/>
                      <a:pt x="21" y="338"/>
                      <a:pt x="23" y="352"/>
                    </a:cubicBezTo>
                    <a:cubicBezTo>
                      <a:pt x="26" y="363"/>
                      <a:pt x="35" y="371"/>
                      <a:pt x="46" y="372"/>
                    </a:cubicBezTo>
                    <a:cubicBezTo>
                      <a:pt x="29" y="388"/>
                      <a:pt x="30" y="418"/>
                      <a:pt x="38" y="439"/>
                    </a:cubicBezTo>
                    <a:cubicBezTo>
                      <a:pt x="48" y="467"/>
                      <a:pt x="75" y="486"/>
                      <a:pt x="104" y="480"/>
                    </a:cubicBezTo>
                    <a:cubicBezTo>
                      <a:pt x="99" y="505"/>
                      <a:pt x="130" y="532"/>
                      <a:pt x="151" y="519"/>
                    </a:cubicBezTo>
                    <a:cubicBezTo>
                      <a:pt x="150" y="541"/>
                      <a:pt x="174" y="559"/>
                      <a:pt x="196" y="556"/>
                    </a:cubicBezTo>
                    <a:cubicBezTo>
                      <a:pt x="218" y="554"/>
                      <a:pt x="247" y="527"/>
                      <a:pt x="232" y="507"/>
                    </a:cubicBezTo>
                    <a:cubicBezTo>
                      <a:pt x="245" y="508"/>
                      <a:pt x="254" y="498"/>
                      <a:pt x="256" y="483"/>
                    </a:cubicBezTo>
                    <a:cubicBezTo>
                      <a:pt x="257" y="470"/>
                      <a:pt x="251" y="457"/>
                      <a:pt x="240" y="450"/>
                    </a:cubicBezTo>
                    <a:cubicBezTo>
                      <a:pt x="255" y="449"/>
                      <a:pt x="266" y="435"/>
                      <a:pt x="263" y="418"/>
                    </a:cubicBezTo>
                    <a:close/>
                    <a:moveTo>
                      <a:pt x="231" y="446"/>
                    </a:moveTo>
                    <a:cubicBezTo>
                      <a:pt x="230" y="446"/>
                      <a:pt x="230" y="446"/>
                      <a:pt x="229" y="446"/>
                    </a:cubicBezTo>
                    <a:cubicBezTo>
                      <a:pt x="228" y="446"/>
                      <a:pt x="227" y="446"/>
                      <a:pt x="226" y="446"/>
                    </a:cubicBezTo>
                    <a:cubicBezTo>
                      <a:pt x="224" y="446"/>
                      <a:pt x="222" y="450"/>
                      <a:pt x="225" y="451"/>
                    </a:cubicBezTo>
                    <a:cubicBezTo>
                      <a:pt x="235" y="456"/>
                      <a:pt x="244" y="461"/>
                      <a:pt x="247" y="473"/>
                    </a:cubicBezTo>
                    <a:cubicBezTo>
                      <a:pt x="249" y="480"/>
                      <a:pt x="248" y="488"/>
                      <a:pt x="245" y="494"/>
                    </a:cubicBezTo>
                    <a:cubicBezTo>
                      <a:pt x="240" y="501"/>
                      <a:pt x="234" y="502"/>
                      <a:pt x="227" y="501"/>
                    </a:cubicBezTo>
                    <a:cubicBezTo>
                      <a:pt x="226" y="501"/>
                      <a:pt x="225" y="500"/>
                      <a:pt x="224" y="500"/>
                    </a:cubicBezTo>
                    <a:cubicBezTo>
                      <a:pt x="222" y="498"/>
                      <a:pt x="219" y="501"/>
                      <a:pt x="220" y="503"/>
                    </a:cubicBezTo>
                    <a:cubicBezTo>
                      <a:pt x="228" y="515"/>
                      <a:pt x="230" y="527"/>
                      <a:pt x="219" y="537"/>
                    </a:cubicBezTo>
                    <a:cubicBezTo>
                      <a:pt x="211" y="545"/>
                      <a:pt x="200" y="549"/>
                      <a:pt x="189" y="549"/>
                    </a:cubicBezTo>
                    <a:cubicBezTo>
                      <a:pt x="169" y="548"/>
                      <a:pt x="157" y="531"/>
                      <a:pt x="158" y="513"/>
                    </a:cubicBezTo>
                    <a:cubicBezTo>
                      <a:pt x="159" y="512"/>
                      <a:pt x="159" y="512"/>
                      <a:pt x="159" y="512"/>
                    </a:cubicBezTo>
                    <a:cubicBezTo>
                      <a:pt x="160" y="511"/>
                      <a:pt x="160" y="509"/>
                      <a:pt x="159" y="508"/>
                    </a:cubicBezTo>
                    <a:cubicBezTo>
                      <a:pt x="159" y="508"/>
                      <a:pt x="159" y="507"/>
                      <a:pt x="159" y="507"/>
                    </a:cubicBezTo>
                    <a:cubicBezTo>
                      <a:pt x="160" y="505"/>
                      <a:pt x="157" y="503"/>
                      <a:pt x="155" y="505"/>
                    </a:cubicBezTo>
                    <a:cubicBezTo>
                      <a:pt x="155" y="506"/>
                      <a:pt x="155" y="506"/>
                      <a:pt x="155" y="507"/>
                    </a:cubicBezTo>
                    <a:cubicBezTo>
                      <a:pt x="154" y="507"/>
                      <a:pt x="154" y="507"/>
                      <a:pt x="154" y="508"/>
                    </a:cubicBezTo>
                    <a:cubicBezTo>
                      <a:pt x="145" y="518"/>
                      <a:pt x="129" y="515"/>
                      <a:pt x="121" y="506"/>
                    </a:cubicBezTo>
                    <a:cubicBezTo>
                      <a:pt x="112" y="498"/>
                      <a:pt x="108" y="486"/>
                      <a:pt x="114" y="476"/>
                    </a:cubicBezTo>
                    <a:cubicBezTo>
                      <a:pt x="116" y="473"/>
                      <a:pt x="113" y="469"/>
                      <a:pt x="110" y="470"/>
                    </a:cubicBezTo>
                    <a:cubicBezTo>
                      <a:pt x="53" y="491"/>
                      <a:pt x="17" y="404"/>
                      <a:pt x="57" y="369"/>
                    </a:cubicBezTo>
                    <a:cubicBezTo>
                      <a:pt x="58" y="369"/>
                      <a:pt x="58" y="368"/>
                      <a:pt x="59" y="368"/>
                    </a:cubicBezTo>
                    <a:cubicBezTo>
                      <a:pt x="63" y="365"/>
                      <a:pt x="60" y="360"/>
                      <a:pt x="55" y="362"/>
                    </a:cubicBezTo>
                    <a:cubicBezTo>
                      <a:pt x="41" y="368"/>
                      <a:pt x="27" y="356"/>
                      <a:pt x="32" y="340"/>
                    </a:cubicBezTo>
                    <a:cubicBezTo>
                      <a:pt x="34" y="331"/>
                      <a:pt x="43" y="326"/>
                      <a:pt x="52" y="323"/>
                    </a:cubicBezTo>
                    <a:cubicBezTo>
                      <a:pt x="55" y="322"/>
                      <a:pt x="56" y="317"/>
                      <a:pt x="52" y="316"/>
                    </a:cubicBezTo>
                    <a:cubicBezTo>
                      <a:pt x="28" y="312"/>
                      <a:pt x="8" y="300"/>
                      <a:pt x="8" y="273"/>
                    </a:cubicBezTo>
                    <a:cubicBezTo>
                      <a:pt x="9" y="252"/>
                      <a:pt x="21" y="236"/>
                      <a:pt x="37" y="226"/>
                    </a:cubicBezTo>
                    <a:cubicBezTo>
                      <a:pt x="40" y="234"/>
                      <a:pt x="47" y="241"/>
                      <a:pt x="59" y="242"/>
                    </a:cubicBezTo>
                    <a:cubicBezTo>
                      <a:pt x="62" y="242"/>
                      <a:pt x="63" y="237"/>
                      <a:pt x="60" y="236"/>
                    </a:cubicBezTo>
                    <a:cubicBezTo>
                      <a:pt x="52" y="233"/>
                      <a:pt x="47" y="231"/>
                      <a:pt x="44" y="223"/>
                    </a:cubicBezTo>
                    <a:cubicBezTo>
                      <a:pt x="39" y="210"/>
                      <a:pt x="51" y="194"/>
                      <a:pt x="67" y="202"/>
                    </a:cubicBezTo>
                    <a:cubicBezTo>
                      <a:pt x="71" y="204"/>
                      <a:pt x="74" y="197"/>
                      <a:pt x="70" y="196"/>
                    </a:cubicBezTo>
                    <a:cubicBezTo>
                      <a:pt x="54" y="188"/>
                      <a:pt x="52" y="169"/>
                      <a:pt x="59" y="155"/>
                    </a:cubicBezTo>
                    <a:cubicBezTo>
                      <a:pt x="66" y="141"/>
                      <a:pt x="79" y="136"/>
                      <a:pt x="93" y="135"/>
                    </a:cubicBezTo>
                    <a:cubicBezTo>
                      <a:pt x="94" y="135"/>
                      <a:pt x="95" y="136"/>
                      <a:pt x="97" y="136"/>
                    </a:cubicBezTo>
                    <a:cubicBezTo>
                      <a:pt x="98" y="137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1" y="131"/>
                    </a:cubicBezTo>
                    <a:cubicBezTo>
                      <a:pt x="100" y="131"/>
                      <a:pt x="100" y="131"/>
                      <a:pt x="99" y="131"/>
                    </a:cubicBezTo>
                    <a:cubicBezTo>
                      <a:pt x="92" y="125"/>
                      <a:pt x="86" y="120"/>
                      <a:pt x="86" y="109"/>
                    </a:cubicBezTo>
                    <a:cubicBezTo>
                      <a:pt x="86" y="100"/>
                      <a:pt x="90" y="89"/>
                      <a:pt x="97" y="83"/>
                    </a:cubicBezTo>
                    <a:cubicBezTo>
                      <a:pt x="103" y="77"/>
                      <a:pt x="112" y="73"/>
                      <a:pt x="120" y="73"/>
                    </a:cubicBezTo>
                    <a:cubicBezTo>
                      <a:pt x="127" y="73"/>
                      <a:pt x="131" y="77"/>
                      <a:pt x="135" y="81"/>
                    </a:cubicBezTo>
                    <a:cubicBezTo>
                      <a:pt x="136" y="84"/>
                      <a:pt x="137" y="87"/>
                      <a:pt x="138" y="90"/>
                    </a:cubicBezTo>
                    <a:cubicBezTo>
                      <a:pt x="139" y="94"/>
                      <a:pt x="145" y="92"/>
                      <a:pt x="144" y="88"/>
                    </a:cubicBezTo>
                    <a:cubicBezTo>
                      <a:pt x="138" y="54"/>
                      <a:pt x="152" y="21"/>
                      <a:pt x="187" y="11"/>
                    </a:cubicBezTo>
                    <a:cubicBezTo>
                      <a:pt x="203" y="6"/>
                      <a:pt x="221" y="8"/>
                      <a:pt x="232" y="21"/>
                    </a:cubicBezTo>
                    <a:cubicBezTo>
                      <a:pt x="244" y="36"/>
                      <a:pt x="240" y="55"/>
                      <a:pt x="227" y="68"/>
                    </a:cubicBezTo>
                    <a:cubicBezTo>
                      <a:pt x="227" y="68"/>
                      <a:pt x="227" y="68"/>
                      <a:pt x="226" y="68"/>
                    </a:cubicBezTo>
                    <a:cubicBezTo>
                      <a:pt x="223" y="68"/>
                      <a:pt x="223" y="72"/>
                      <a:pt x="225" y="74"/>
                    </a:cubicBezTo>
                    <a:cubicBezTo>
                      <a:pt x="225" y="74"/>
                      <a:pt x="226" y="75"/>
                      <a:pt x="227" y="75"/>
                    </a:cubicBezTo>
                    <a:cubicBezTo>
                      <a:pt x="237" y="78"/>
                      <a:pt x="245" y="83"/>
                      <a:pt x="250" y="93"/>
                    </a:cubicBezTo>
                    <a:cubicBezTo>
                      <a:pt x="255" y="108"/>
                      <a:pt x="247" y="124"/>
                      <a:pt x="233" y="130"/>
                    </a:cubicBezTo>
                    <a:cubicBezTo>
                      <a:pt x="230" y="131"/>
                      <a:pt x="229" y="134"/>
                      <a:pt x="232" y="136"/>
                    </a:cubicBezTo>
                    <a:cubicBezTo>
                      <a:pt x="248" y="145"/>
                      <a:pt x="258" y="163"/>
                      <a:pt x="253" y="182"/>
                    </a:cubicBezTo>
                    <a:cubicBezTo>
                      <a:pt x="250" y="196"/>
                      <a:pt x="234" y="217"/>
                      <a:pt x="218" y="214"/>
                    </a:cubicBezTo>
                    <a:cubicBezTo>
                      <a:pt x="217" y="213"/>
                      <a:pt x="216" y="214"/>
                      <a:pt x="216" y="215"/>
                    </a:cubicBezTo>
                    <a:cubicBezTo>
                      <a:pt x="216" y="215"/>
                      <a:pt x="215" y="215"/>
                      <a:pt x="215" y="215"/>
                    </a:cubicBezTo>
                    <a:cubicBezTo>
                      <a:pt x="212" y="215"/>
                      <a:pt x="212" y="220"/>
                      <a:pt x="215" y="220"/>
                    </a:cubicBezTo>
                    <a:cubicBezTo>
                      <a:pt x="229" y="222"/>
                      <a:pt x="242" y="226"/>
                      <a:pt x="249" y="239"/>
                    </a:cubicBezTo>
                    <a:cubicBezTo>
                      <a:pt x="259" y="256"/>
                      <a:pt x="249" y="277"/>
                      <a:pt x="230" y="281"/>
                    </a:cubicBezTo>
                    <a:cubicBezTo>
                      <a:pt x="226" y="281"/>
                      <a:pt x="227" y="287"/>
                      <a:pt x="231" y="287"/>
                    </a:cubicBezTo>
                    <a:cubicBezTo>
                      <a:pt x="272" y="287"/>
                      <a:pt x="272" y="353"/>
                      <a:pt x="234" y="358"/>
                    </a:cubicBezTo>
                    <a:cubicBezTo>
                      <a:pt x="234" y="358"/>
                      <a:pt x="234" y="358"/>
                      <a:pt x="234" y="358"/>
                    </a:cubicBezTo>
                    <a:cubicBezTo>
                      <a:pt x="233" y="355"/>
                      <a:pt x="228" y="357"/>
                      <a:pt x="228" y="360"/>
                    </a:cubicBezTo>
                    <a:cubicBezTo>
                      <a:pt x="228" y="361"/>
                      <a:pt x="229" y="361"/>
                      <a:pt x="229" y="361"/>
                    </a:cubicBezTo>
                    <a:cubicBezTo>
                      <a:pt x="232" y="377"/>
                      <a:pt x="228" y="386"/>
                      <a:pt x="216" y="386"/>
                    </a:cubicBezTo>
                    <a:cubicBezTo>
                      <a:pt x="215" y="386"/>
                      <a:pt x="214" y="386"/>
                      <a:pt x="213" y="386"/>
                    </a:cubicBezTo>
                    <a:cubicBezTo>
                      <a:pt x="209" y="386"/>
                      <a:pt x="209" y="393"/>
                      <a:pt x="213" y="393"/>
                    </a:cubicBezTo>
                    <a:cubicBezTo>
                      <a:pt x="226" y="393"/>
                      <a:pt x="239" y="396"/>
                      <a:pt x="248" y="405"/>
                    </a:cubicBezTo>
                    <a:cubicBezTo>
                      <a:pt x="261" y="420"/>
                      <a:pt x="256" y="450"/>
                      <a:pt x="231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9AFAC405-8F46-4859-A463-1906AC4F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227" y="4236683"/>
                <a:ext cx="281627" cy="283150"/>
              </a:xfrm>
              <a:custGeom>
                <a:avLst/>
                <a:gdLst>
                  <a:gd name="T0" fmla="*/ 125 w 126"/>
                  <a:gd name="T1" fmla="*/ 9 h 137"/>
                  <a:gd name="T2" fmla="*/ 95 w 126"/>
                  <a:gd name="T3" fmla="*/ 28 h 137"/>
                  <a:gd name="T4" fmla="*/ 97 w 126"/>
                  <a:gd name="T5" fmla="*/ 82 h 137"/>
                  <a:gd name="T6" fmla="*/ 63 w 126"/>
                  <a:gd name="T7" fmla="*/ 80 h 137"/>
                  <a:gd name="T8" fmla="*/ 57 w 126"/>
                  <a:gd name="T9" fmla="*/ 50 h 137"/>
                  <a:gd name="T10" fmla="*/ 51 w 126"/>
                  <a:gd name="T11" fmla="*/ 49 h 137"/>
                  <a:gd name="T12" fmla="*/ 35 w 126"/>
                  <a:gd name="T13" fmla="*/ 55 h 137"/>
                  <a:gd name="T14" fmla="*/ 32 w 126"/>
                  <a:gd name="T15" fmla="*/ 61 h 137"/>
                  <a:gd name="T16" fmla="*/ 50 w 126"/>
                  <a:gd name="T17" fmla="*/ 62 h 137"/>
                  <a:gd name="T18" fmla="*/ 58 w 126"/>
                  <a:gd name="T19" fmla="*/ 82 h 137"/>
                  <a:gd name="T20" fmla="*/ 54 w 126"/>
                  <a:gd name="T21" fmla="*/ 84 h 137"/>
                  <a:gd name="T22" fmla="*/ 39 w 126"/>
                  <a:gd name="T23" fmla="*/ 117 h 137"/>
                  <a:gd name="T24" fmla="*/ 22 w 126"/>
                  <a:gd name="T25" fmla="*/ 107 h 137"/>
                  <a:gd name="T26" fmla="*/ 0 w 126"/>
                  <a:gd name="T27" fmla="*/ 124 h 137"/>
                  <a:gd name="T28" fmla="*/ 7 w 126"/>
                  <a:gd name="T29" fmla="*/ 125 h 137"/>
                  <a:gd name="T30" fmla="*/ 39 w 126"/>
                  <a:gd name="T31" fmla="*/ 133 h 137"/>
                  <a:gd name="T32" fmla="*/ 47 w 126"/>
                  <a:gd name="T33" fmla="*/ 132 h 137"/>
                  <a:gd name="T34" fmla="*/ 54 w 126"/>
                  <a:gd name="T35" fmla="*/ 96 h 137"/>
                  <a:gd name="T36" fmla="*/ 103 w 126"/>
                  <a:gd name="T37" fmla="*/ 93 h 137"/>
                  <a:gd name="T38" fmla="*/ 108 w 126"/>
                  <a:gd name="T39" fmla="*/ 87 h 137"/>
                  <a:gd name="T40" fmla="*/ 125 w 126"/>
                  <a:gd name="T41" fmla="*/ 11 h 137"/>
                  <a:gd name="T42" fmla="*/ 125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25" y="9"/>
                    </a:moveTo>
                    <a:cubicBezTo>
                      <a:pt x="111" y="0"/>
                      <a:pt x="99" y="16"/>
                      <a:pt x="95" y="28"/>
                    </a:cubicBezTo>
                    <a:cubicBezTo>
                      <a:pt x="89" y="46"/>
                      <a:pt x="91" y="65"/>
                      <a:pt x="97" y="82"/>
                    </a:cubicBezTo>
                    <a:cubicBezTo>
                      <a:pt x="86" y="78"/>
                      <a:pt x="74" y="76"/>
                      <a:pt x="63" y="80"/>
                    </a:cubicBezTo>
                    <a:cubicBezTo>
                      <a:pt x="55" y="71"/>
                      <a:pt x="55" y="62"/>
                      <a:pt x="57" y="50"/>
                    </a:cubicBezTo>
                    <a:cubicBezTo>
                      <a:pt x="58" y="46"/>
                      <a:pt x="51" y="44"/>
                      <a:pt x="51" y="49"/>
                    </a:cubicBezTo>
                    <a:cubicBezTo>
                      <a:pt x="49" y="58"/>
                      <a:pt x="42" y="58"/>
                      <a:pt x="35" y="55"/>
                    </a:cubicBezTo>
                    <a:cubicBezTo>
                      <a:pt x="32" y="54"/>
                      <a:pt x="29" y="59"/>
                      <a:pt x="32" y="61"/>
                    </a:cubicBezTo>
                    <a:cubicBezTo>
                      <a:pt x="37" y="66"/>
                      <a:pt x="44" y="65"/>
                      <a:pt x="50" y="62"/>
                    </a:cubicBezTo>
                    <a:cubicBezTo>
                      <a:pt x="50" y="70"/>
                      <a:pt x="52" y="78"/>
                      <a:pt x="58" y="82"/>
                    </a:cubicBezTo>
                    <a:cubicBezTo>
                      <a:pt x="57" y="82"/>
                      <a:pt x="56" y="83"/>
                      <a:pt x="54" y="84"/>
                    </a:cubicBezTo>
                    <a:cubicBezTo>
                      <a:pt x="43" y="92"/>
                      <a:pt x="40" y="104"/>
                      <a:pt x="39" y="117"/>
                    </a:cubicBezTo>
                    <a:cubicBezTo>
                      <a:pt x="35" y="112"/>
                      <a:pt x="29" y="108"/>
                      <a:pt x="22" y="107"/>
                    </a:cubicBezTo>
                    <a:cubicBezTo>
                      <a:pt x="11" y="106"/>
                      <a:pt x="1" y="113"/>
                      <a:pt x="0" y="124"/>
                    </a:cubicBezTo>
                    <a:cubicBezTo>
                      <a:pt x="0" y="128"/>
                      <a:pt x="6" y="129"/>
                      <a:pt x="7" y="125"/>
                    </a:cubicBezTo>
                    <a:cubicBezTo>
                      <a:pt x="14" y="104"/>
                      <a:pt x="34" y="121"/>
                      <a:pt x="39" y="133"/>
                    </a:cubicBezTo>
                    <a:cubicBezTo>
                      <a:pt x="41" y="137"/>
                      <a:pt x="47" y="137"/>
                      <a:pt x="47" y="132"/>
                    </a:cubicBezTo>
                    <a:cubicBezTo>
                      <a:pt x="46" y="120"/>
                      <a:pt x="46" y="106"/>
                      <a:pt x="54" y="96"/>
                    </a:cubicBezTo>
                    <a:cubicBezTo>
                      <a:pt x="66" y="80"/>
                      <a:pt x="87" y="85"/>
                      <a:pt x="103" y="93"/>
                    </a:cubicBezTo>
                    <a:cubicBezTo>
                      <a:pt x="106" y="94"/>
                      <a:pt x="110" y="91"/>
                      <a:pt x="108" y="87"/>
                    </a:cubicBezTo>
                    <a:cubicBezTo>
                      <a:pt x="97" y="65"/>
                      <a:pt x="91" y="17"/>
                      <a:pt x="125" y="11"/>
                    </a:cubicBezTo>
                    <a:cubicBezTo>
                      <a:pt x="126" y="11"/>
                      <a:pt x="126" y="9"/>
                      <a:pt x="12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0B6109E1-B893-4128-BBC8-050330AB6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902" y="4347811"/>
                <a:ext cx="376010" cy="625670"/>
              </a:xfrm>
              <a:custGeom>
                <a:avLst/>
                <a:gdLst>
                  <a:gd name="T0" fmla="*/ 164 w 168"/>
                  <a:gd name="T1" fmla="*/ 7 h 302"/>
                  <a:gd name="T2" fmla="*/ 160 w 168"/>
                  <a:gd name="T3" fmla="*/ 3 h 302"/>
                  <a:gd name="T4" fmla="*/ 145 w 168"/>
                  <a:gd name="T5" fmla="*/ 48 h 302"/>
                  <a:gd name="T6" fmla="*/ 149 w 168"/>
                  <a:gd name="T7" fmla="*/ 59 h 302"/>
                  <a:gd name="T8" fmla="*/ 152 w 168"/>
                  <a:gd name="T9" fmla="*/ 66 h 302"/>
                  <a:gd name="T10" fmla="*/ 86 w 168"/>
                  <a:gd name="T11" fmla="*/ 87 h 302"/>
                  <a:gd name="T12" fmla="*/ 82 w 168"/>
                  <a:gd name="T13" fmla="*/ 93 h 302"/>
                  <a:gd name="T14" fmla="*/ 83 w 168"/>
                  <a:gd name="T15" fmla="*/ 128 h 302"/>
                  <a:gd name="T16" fmla="*/ 45 w 168"/>
                  <a:gd name="T17" fmla="*/ 129 h 302"/>
                  <a:gd name="T18" fmla="*/ 41 w 168"/>
                  <a:gd name="T19" fmla="*/ 135 h 302"/>
                  <a:gd name="T20" fmla="*/ 50 w 168"/>
                  <a:gd name="T21" fmla="*/ 179 h 302"/>
                  <a:gd name="T22" fmla="*/ 6 w 168"/>
                  <a:gd name="T23" fmla="*/ 191 h 302"/>
                  <a:gd name="T24" fmla="*/ 3 w 168"/>
                  <a:gd name="T25" fmla="*/ 198 h 302"/>
                  <a:gd name="T26" fmla="*/ 55 w 168"/>
                  <a:gd name="T27" fmla="*/ 141 h 302"/>
                  <a:gd name="T28" fmla="*/ 91 w 168"/>
                  <a:gd name="T29" fmla="*/ 130 h 302"/>
                  <a:gd name="T30" fmla="*/ 95 w 168"/>
                  <a:gd name="T31" fmla="*/ 100 h 302"/>
                  <a:gd name="T32" fmla="*/ 125 w 168"/>
                  <a:gd name="T33" fmla="*/ 96 h 302"/>
                  <a:gd name="T34" fmla="*/ 147 w 168"/>
                  <a:gd name="T35" fmla="*/ 155 h 302"/>
                  <a:gd name="T36" fmla="*/ 130 w 168"/>
                  <a:gd name="T37" fmla="*/ 187 h 302"/>
                  <a:gd name="T38" fmla="*/ 152 w 168"/>
                  <a:gd name="T39" fmla="*/ 216 h 302"/>
                  <a:gd name="T40" fmla="*/ 122 w 168"/>
                  <a:gd name="T41" fmla="*/ 261 h 302"/>
                  <a:gd name="T42" fmla="*/ 148 w 168"/>
                  <a:gd name="T43" fmla="*/ 288 h 302"/>
                  <a:gd name="T44" fmla="*/ 147 w 168"/>
                  <a:gd name="T45" fmla="*/ 288 h 302"/>
                  <a:gd name="T46" fmla="*/ 133 w 168"/>
                  <a:gd name="T47" fmla="*/ 245 h 302"/>
                  <a:gd name="T48" fmla="*/ 162 w 168"/>
                  <a:gd name="T49" fmla="*/ 221 h 302"/>
                  <a:gd name="T50" fmla="*/ 163 w 168"/>
                  <a:gd name="T51" fmla="*/ 214 h 302"/>
                  <a:gd name="T52" fmla="*/ 138 w 168"/>
                  <a:gd name="T53" fmla="*/ 191 h 302"/>
                  <a:gd name="T54" fmla="*/ 158 w 168"/>
                  <a:gd name="T55" fmla="*/ 154 h 302"/>
                  <a:gd name="T56" fmla="*/ 156 w 168"/>
                  <a:gd name="T57" fmla="*/ 150 h 302"/>
                  <a:gd name="T58" fmla="*/ 125 w 168"/>
                  <a:gd name="T59" fmla="*/ 108 h 302"/>
                  <a:gd name="T60" fmla="*/ 139 w 168"/>
                  <a:gd name="T61" fmla="*/ 86 h 302"/>
                  <a:gd name="T62" fmla="*/ 140 w 168"/>
                  <a:gd name="T63" fmla="*/ 85 h 302"/>
                  <a:gd name="T64" fmla="*/ 159 w 168"/>
                  <a:gd name="T65" fmla="*/ 74 h 302"/>
                  <a:gd name="T66" fmla="*/ 161 w 168"/>
                  <a:gd name="T67" fmla="*/ 70 h 302"/>
                  <a:gd name="T68" fmla="*/ 164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164" y="7"/>
                    </a:moveTo>
                    <a:cubicBezTo>
                      <a:pt x="168" y="5"/>
                      <a:pt x="163" y="0"/>
                      <a:pt x="160" y="3"/>
                    </a:cubicBezTo>
                    <a:cubicBezTo>
                      <a:pt x="146" y="14"/>
                      <a:pt x="142" y="31"/>
                      <a:pt x="145" y="48"/>
                    </a:cubicBezTo>
                    <a:cubicBezTo>
                      <a:pt x="146" y="52"/>
                      <a:pt x="147" y="55"/>
                      <a:pt x="149" y="59"/>
                    </a:cubicBezTo>
                    <a:cubicBezTo>
                      <a:pt x="150" y="62"/>
                      <a:pt x="151" y="64"/>
                      <a:pt x="152" y="66"/>
                    </a:cubicBezTo>
                    <a:cubicBezTo>
                      <a:pt x="135" y="82"/>
                      <a:pt x="112" y="105"/>
                      <a:pt x="86" y="87"/>
                    </a:cubicBezTo>
                    <a:cubicBezTo>
                      <a:pt x="83" y="84"/>
                      <a:pt x="79" y="90"/>
                      <a:pt x="82" y="93"/>
                    </a:cubicBezTo>
                    <a:cubicBezTo>
                      <a:pt x="92" y="102"/>
                      <a:pt x="93" y="118"/>
                      <a:pt x="83" y="128"/>
                    </a:cubicBezTo>
                    <a:cubicBezTo>
                      <a:pt x="72" y="138"/>
                      <a:pt x="56" y="136"/>
                      <a:pt x="45" y="129"/>
                    </a:cubicBezTo>
                    <a:cubicBezTo>
                      <a:pt x="42" y="127"/>
                      <a:pt x="38" y="132"/>
                      <a:pt x="41" y="135"/>
                    </a:cubicBezTo>
                    <a:cubicBezTo>
                      <a:pt x="54" y="145"/>
                      <a:pt x="59" y="164"/>
                      <a:pt x="50" y="179"/>
                    </a:cubicBezTo>
                    <a:cubicBezTo>
                      <a:pt x="41" y="194"/>
                      <a:pt x="22" y="197"/>
                      <a:pt x="6" y="191"/>
                    </a:cubicBezTo>
                    <a:cubicBezTo>
                      <a:pt x="2" y="190"/>
                      <a:pt x="0" y="196"/>
                      <a:pt x="3" y="198"/>
                    </a:cubicBezTo>
                    <a:cubicBezTo>
                      <a:pt x="42" y="216"/>
                      <a:pt x="73" y="173"/>
                      <a:pt x="55" y="141"/>
                    </a:cubicBezTo>
                    <a:cubicBezTo>
                      <a:pt x="68" y="144"/>
                      <a:pt x="82" y="141"/>
                      <a:pt x="91" y="130"/>
                    </a:cubicBezTo>
                    <a:cubicBezTo>
                      <a:pt x="98" y="122"/>
                      <a:pt x="99" y="110"/>
                      <a:pt x="95" y="100"/>
                    </a:cubicBezTo>
                    <a:cubicBezTo>
                      <a:pt x="105" y="103"/>
                      <a:pt x="116" y="101"/>
                      <a:pt x="125" y="96"/>
                    </a:cubicBezTo>
                    <a:cubicBezTo>
                      <a:pt x="113" y="119"/>
                      <a:pt x="121" y="151"/>
                      <a:pt x="147" y="155"/>
                    </a:cubicBezTo>
                    <a:cubicBezTo>
                      <a:pt x="137" y="162"/>
                      <a:pt x="129" y="173"/>
                      <a:pt x="130" y="187"/>
                    </a:cubicBezTo>
                    <a:cubicBezTo>
                      <a:pt x="132" y="200"/>
                      <a:pt x="142" y="209"/>
                      <a:pt x="152" y="216"/>
                    </a:cubicBezTo>
                    <a:cubicBezTo>
                      <a:pt x="134" y="223"/>
                      <a:pt x="121" y="240"/>
                      <a:pt x="122" y="261"/>
                    </a:cubicBezTo>
                    <a:cubicBezTo>
                      <a:pt x="122" y="270"/>
                      <a:pt x="134" y="302"/>
                      <a:pt x="148" y="288"/>
                    </a:cubicBezTo>
                    <a:cubicBezTo>
                      <a:pt x="148" y="288"/>
                      <a:pt x="148" y="287"/>
                      <a:pt x="147" y="288"/>
                    </a:cubicBezTo>
                    <a:cubicBezTo>
                      <a:pt x="127" y="292"/>
                      <a:pt x="130" y="253"/>
                      <a:pt x="133" y="245"/>
                    </a:cubicBezTo>
                    <a:cubicBezTo>
                      <a:pt x="139" y="232"/>
                      <a:pt x="149" y="224"/>
                      <a:pt x="162" y="221"/>
                    </a:cubicBezTo>
                    <a:cubicBezTo>
                      <a:pt x="165" y="220"/>
                      <a:pt x="166" y="216"/>
                      <a:pt x="163" y="214"/>
                    </a:cubicBezTo>
                    <a:cubicBezTo>
                      <a:pt x="153" y="209"/>
                      <a:pt x="142" y="202"/>
                      <a:pt x="138" y="191"/>
                    </a:cubicBezTo>
                    <a:cubicBezTo>
                      <a:pt x="132" y="175"/>
                      <a:pt x="143" y="161"/>
                      <a:pt x="158" y="154"/>
                    </a:cubicBezTo>
                    <a:cubicBezTo>
                      <a:pt x="160" y="153"/>
                      <a:pt x="159" y="149"/>
                      <a:pt x="156" y="150"/>
                    </a:cubicBezTo>
                    <a:cubicBezTo>
                      <a:pt x="133" y="151"/>
                      <a:pt x="120" y="129"/>
                      <a:pt x="125" y="108"/>
                    </a:cubicBezTo>
                    <a:cubicBezTo>
                      <a:pt x="128" y="99"/>
                      <a:pt x="132" y="92"/>
                      <a:pt x="139" y="86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6" y="80"/>
                      <a:pt x="152" y="76"/>
                      <a:pt x="159" y="74"/>
                    </a:cubicBezTo>
                    <a:cubicBezTo>
                      <a:pt x="161" y="73"/>
                      <a:pt x="162" y="71"/>
                      <a:pt x="161" y="70"/>
                    </a:cubicBezTo>
                    <a:cubicBezTo>
                      <a:pt x="149" y="49"/>
                      <a:pt x="144" y="24"/>
                      <a:pt x="16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C4C16FC3-58B5-4B8E-A134-8D4133F4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303" y="4850174"/>
                <a:ext cx="353176" cy="333386"/>
              </a:xfrm>
              <a:custGeom>
                <a:avLst/>
                <a:gdLst>
                  <a:gd name="T0" fmla="*/ 154 w 158"/>
                  <a:gd name="T1" fmla="*/ 107 h 161"/>
                  <a:gd name="T2" fmla="*/ 132 w 158"/>
                  <a:gd name="T3" fmla="*/ 57 h 161"/>
                  <a:gd name="T4" fmla="*/ 127 w 158"/>
                  <a:gd name="T5" fmla="*/ 54 h 161"/>
                  <a:gd name="T6" fmla="*/ 144 w 158"/>
                  <a:gd name="T7" fmla="*/ 111 h 161"/>
                  <a:gd name="T8" fmla="*/ 132 w 158"/>
                  <a:gd name="T9" fmla="*/ 140 h 161"/>
                  <a:gd name="T10" fmla="*/ 107 w 158"/>
                  <a:gd name="T11" fmla="*/ 123 h 161"/>
                  <a:gd name="T12" fmla="*/ 82 w 158"/>
                  <a:gd name="T13" fmla="*/ 127 h 161"/>
                  <a:gd name="T14" fmla="*/ 24 w 158"/>
                  <a:gd name="T15" fmla="*/ 79 h 161"/>
                  <a:gd name="T16" fmla="*/ 34 w 158"/>
                  <a:gd name="T17" fmla="*/ 25 h 161"/>
                  <a:gd name="T18" fmla="*/ 2 w 158"/>
                  <a:gd name="T19" fmla="*/ 5 h 161"/>
                  <a:gd name="T20" fmla="*/ 3 w 158"/>
                  <a:gd name="T21" fmla="*/ 8 h 161"/>
                  <a:gd name="T22" fmla="*/ 12 w 158"/>
                  <a:gd name="T23" fmla="*/ 84 h 161"/>
                  <a:gd name="T24" fmla="*/ 17 w 158"/>
                  <a:gd name="T25" fmla="*/ 89 h 161"/>
                  <a:gd name="T26" fmla="*/ 73 w 158"/>
                  <a:gd name="T27" fmla="*/ 137 h 161"/>
                  <a:gd name="T28" fmla="*/ 80 w 158"/>
                  <a:gd name="T29" fmla="*/ 140 h 161"/>
                  <a:gd name="T30" fmla="*/ 136 w 158"/>
                  <a:gd name="T31" fmla="*/ 158 h 161"/>
                  <a:gd name="T32" fmla="*/ 142 w 158"/>
                  <a:gd name="T33" fmla="*/ 155 h 161"/>
                  <a:gd name="T34" fmla="*/ 154 w 158"/>
                  <a:gd name="T35" fmla="*/ 114 h 161"/>
                  <a:gd name="T36" fmla="*/ 154 w 158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161">
                    <a:moveTo>
                      <a:pt x="154" y="107"/>
                    </a:moveTo>
                    <a:cubicBezTo>
                      <a:pt x="131" y="101"/>
                      <a:pt x="121" y="78"/>
                      <a:pt x="132" y="57"/>
                    </a:cubicBezTo>
                    <a:cubicBezTo>
                      <a:pt x="134" y="53"/>
                      <a:pt x="129" y="50"/>
                      <a:pt x="127" y="54"/>
                    </a:cubicBezTo>
                    <a:cubicBezTo>
                      <a:pt x="114" y="75"/>
                      <a:pt x="123" y="101"/>
                      <a:pt x="144" y="111"/>
                    </a:cubicBezTo>
                    <a:cubicBezTo>
                      <a:pt x="134" y="118"/>
                      <a:pt x="131" y="129"/>
                      <a:pt x="132" y="140"/>
                    </a:cubicBezTo>
                    <a:cubicBezTo>
                      <a:pt x="125" y="132"/>
                      <a:pt x="117" y="126"/>
                      <a:pt x="107" y="123"/>
                    </a:cubicBezTo>
                    <a:cubicBezTo>
                      <a:pt x="98" y="121"/>
                      <a:pt x="89" y="123"/>
                      <a:pt x="82" y="127"/>
                    </a:cubicBezTo>
                    <a:cubicBezTo>
                      <a:pt x="84" y="95"/>
                      <a:pt x="55" y="71"/>
                      <a:pt x="24" y="79"/>
                    </a:cubicBezTo>
                    <a:cubicBezTo>
                      <a:pt x="33" y="63"/>
                      <a:pt x="39" y="43"/>
                      <a:pt x="34" y="25"/>
                    </a:cubicBezTo>
                    <a:cubicBezTo>
                      <a:pt x="30" y="11"/>
                      <a:pt x="16" y="0"/>
                      <a:pt x="2" y="5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44" y="10"/>
                      <a:pt x="25" y="64"/>
                      <a:pt x="12" y="84"/>
                    </a:cubicBezTo>
                    <a:cubicBezTo>
                      <a:pt x="10" y="87"/>
                      <a:pt x="14" y="91"/>
                      <a:pt x="17" y="89"/>
                    </a:cubicBezTo>
                    <a:cubicBezTo>
                      <a:pt x="50" y="73"/>
                      <a:pt x="83" y="102"/>
                      <a:pt x="73" y="137"/>
                    </a:cubicBezTo>
                    <a:cubicBezTo>
                      <a:pt x="72" y="141"/>
                      <a:pt x="78" y="143"/>
                      <a:pt x="80" y="140"/>
                    </a:cubicBezTo>
                    <a:cubicBezTo>
                      <a:pt x="97" y="113"/>
                      <a:pt x="125" y="142"/>
                      <a:pt x="136" y="158"/>
                    </a:cubicBezTo>
                    <a:cubicBezTo>
                      <a:pt x="138" y="161"/>
                      <a:pt x="143" y="159"/>
                      <a:pt x="142" y="155"/>
                    </a:cubicBezTo>
                    <a:cubicBezTo>
                      <a:pt x="136" y="140"/>
                      <a:pt x="135" y="120"/>
                      <a:pt x="154" y="114"/>
                    </a:cubicBezTo>
                    <a:cubicBezTo>
                      <a:pt x="158" y="113"/>
                      <a:pt x="158" y="108"/>
                      <a:pt x="15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2B1BF29C-D288-40D8-BACF-4B1BAEC6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941" y="4681198"/>
                <a:ext cx="178110" cy="398845"/>
              </a:xfrm>
              <a:custGeom>
                <a:avLst/>
                <a:gdLst>
                  <a:gd name="T0" fmla="*/ 77 w 79"/>
                  <a:gd name="T1" fmla="*/ 186 h 193"/>
                  <a:gd name="T2" fmla="*/ 62 w 79"/>
                  <a:gd name="T3" fmla="*/ 164 h 193"/>
                  <a:gd name="T4" fmla="*/ 58 w 79"/>
                  <a:gd name="T5" fmla="*/ 162 h 193"/>
                  <a:gd name="T6" fmla="*/ 36 w 79"/>
                  <a:gd name="T7" fmla="*/ 136 h 193"/>
                  <a:gd name="T8" fmla="*/ 33 w 79"/>
                  <a:gd name="T9" fmla="*/ 131 h 193"/>
                  <a:gd name="T10" fmla="*/ 17 w 79"/>
                  <a:gd name="T11" fmla="*/ 110 h 193"/>
                  <a:gd name="T12" fmla="*/ 18 w 79"/>
                  <a:gd name="T13" fmla="*/ 95 h 193"/>
                  <a:gd name="T14" fmla="*/ 33 w 79"/>
                  <a:gd name="T15" fmla="*/ 68 h 193"/>
                  <a:gd name="T16" fmla="*/ 33 w 79"/>
                  <a:gd name="T17" fmla="*/ 62 h 193"/>
                  <a:gd name="T18" fmla="*/ 21 w 79"/>
                  <a:gd name="T19" fmla="*/ 31 h 193"/>
                  <a:gd name="T20" fmla="*/ 46 w 79"/>
                  <a:gd name="T21" fmla="*/ 4 h 193"/>
                  <a:gd name="T22" fmla="*/ 44 w 79"/>
                  <a:gd name="T23" fmla="*/ 1 h 193"/>
                  <a:gd name="T24" fmla="*/ 13 w 79"/>
                  <a:gd name="T25" fmla="*/ 38 h 193"/>
                  <a:gd name="T26" fmla="*/ 26 w 79"/>
                  <a:gd name="T27" fmla="*/ 66 h 193"/>
                  <a:gd name="T28" fmla="*/ 28 w 79"/>
                  <a:gd name="T29" fmla="*/ 137 h 193"/>
                  <a:gd name="T30" fmla="*/ 57 w 79"/>
                  <a:gd name="T31" fmla="*/ 169 h 193"/>
                  <a:gd name="T32" fmla="*/ 73 w 79"/>
                  <a:gd name="T33" fmla="*/ 191 h 193"/>
                  <a:gd name="T34" fmla="*/ 77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77" y="186"/>
                    </a:moveTo>
                    <a:cubicBezTo>
                      <a:pt x="69" y="180"/>
                      <a:pt x="64" y="173"/>
                      <a:pt x="62" y="164"/>
                    </a:cubicBezTo>
                    <a:cubicBezTo>
                      <a:pt x="61" y="162"/>
                      <a:pt x="59" y="161"/>
                      <a:pt x="58" y="162"/>
                    </a:cubicBezTo>
                    <a:cubicBezTo>
                      <a:pt x="39" y="171"/>
                      <a:pt x="25" y="151"/>
                      <a:pt x="36" y="136"/>
                    </a:cubicBezTo>
                    <a:cubicBezTo>
                      <a:pt x="37" y="134"/>
                      <a:pt x="35" y="131"/>
                      <a:pt x="33" y="131"/>
                    </a:cubicBezTo>
                    <a:cubicBezTo>
                      <a:pt x="22" y="131"/>
                      <a:pt x="17" y="119"/>
                      <a:pt x="17" y="110"/>
                    </a:cubicBezTo>
                    <a:cubicBezTo>
                      <a:pt x="17" y="105"/>
                      <a:pt x="17" y="100"/>
                      <a:pt x="18" y="95"/>
                    </a:cubicBezTo>
                    <a:cubicBezTo>
                      <a:pt x="21" y="84"/>
                      <a:pt x="24" y="74"/>
                      <a:pt x="33" y="68"/>
                    </a:cubicBezTo>
                    <a:cubicBezTo>
                      <a:pt x="35" y="66"/>
                      <a:pt x="35" y="63"/>
                      <a:pt x="33" y="62"/>
                    </a:cubicBezTo>
                    <a:cubicBezTo>
                      <a:pt x="18" y="59"/>
                      <a:pt x="17" y="42"/>
                      <a:pt x="21" y="31"/>
                    </a:cubicBezTo>
                    <a:cubicBezTo>
                      <a:pt x="25" y="19"/>
                      <a:pt x="35" y="11"/>
                      <a:pt x="46" y="4"/>
                    </a:cubicBezTo>
                    <a:cubicBezTo>
                      <a:pt x="48" y="3"/>
                      <a:pt x="46" y="0"/>
                      <a:pt x="44" y="1"/>
                    </a:cubicBezTo>
                    <a:cubicBezTo>
                      <a:pt x="27" y="5"/>
                      <a:pt x="15" y="20"/>
                      <a:pt x="13" y="38"/>
                    </a:cubicBezTo>
                    <a:cubicBezTo>
                      <a:pt x="12" y="49"/>
                      <a:pt x="16" y="61"/>
                      <a:pt x="26" y="66"/>
                    </a:cubicBezTo>
                    <a:cubicBezTo>
                      <a:pt x="9" y="84"/>
                      <a:pt x="0" y="130"/>
                      <a:pt x="28" y="137"/>
                    </a:cubicBezTo>
                    <a:cubicBezTo>
                      <a:pt x="19" y="156"/>
                      <a:pt x="37" y="176"/>
                      <a:pt x="57" y="169"/>
                    </a:cubicBezTo>
                    <a:cubicBezTo>
                      <a:pt x="60" y="178"/>
                      <a:pt x="65" y="185"/>
                      <a:pt x="73" y="191"/>
                    </a:cubicBezTo>
                    <a:cubicBezTo>
                      <a:pt x="76" y="193"/>
                      <a:pt x="79" y="188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E47C39EF-286D-4B7C-9B13-A51E2F8A3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235" y="4656841"/>
                <a:ext cx="91339" cy="313596"/>
              </a:xfrm>
              <a:custGeom>
                <a:avLst/>
                <a:gdLst>
                  <a:gd name="T0" fmla="*/ 9 w 41"/>
                  <a:gd name="T1" fmla="*/ 108 h 152"/>
                  <a:gd name="T2" fmla="*/ 13 w 41"/>
                  <a:gd name="T3" fmla="*/ 52 h 152"/>
                  <a:gd name="T4" fmla="*/ 28 w 41"/>
                  <a:gd name="T5" fmla="*/ 3 h 152"/>
                  <a:gd name="T6" fmla="*/ 23 w 41"/>
                  <a:gd name="T7" fmla="*/ 6 h 152"/>
                  <a:gd name="T8" fmla="*/ 8 w 41"/>
                  <a:gd name="T9" fmla="*/ 48 h 152"/>
                  <a:gd name="T10" fmla="*/ 7 w 41"/>
                  <a:gd name="T11" fmla="*/ 53 h 152"/>
                  <a:gd name="T12" fmla="*/ 2 w 41"/>
                  <a:gd name="T13" fmla="*/ 106 h 152"/>
                  <a:gd name="T14" fmla="*/ 2 w 41"/>
                  <a:gd name="T15" fmla="*/ 111 h 152"/>
                  <a:gd name="T16" fmla="*/ 22 w 41"/>
                  <a:gd name="T17" fmla="*/ 149 h 152"/>
                  <a:gd name="T18" fmla="*/ 24 w 41"/>
                  <a:gd name="T19" fmla="*/ 151 h 152"/>
                  <a:gd name="T20" fmla="*/ 9 w 41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52">
                    <a:moveTo>
                      <a:pt x="9" y="108"/>
                    </a:moveTo>
                    <a:cubicBezTo>
                      <a:pt x="25" y="93"/>
                      <a:pt x="27" y="70"/>
                      <a:pt x="13" y="52"/>
                    </a:cubicBezTo>
                    <a:cubicBezTo>
                      <a:pt x="29" y="41"/>
                      <a:pt x="36" y="21"/>
                      <a:pt x="28" y="3"/>
                    </a:cubicBezTo>
                    <a:cubicBezTo>
                      <a:pt x="27" y="0"/>
                      <a:pt x="21" y="2"/>
                      <a:pt x="23" y="6"/>
                    </a:cubicBezTo>
                    <a:cubicBezTo>
                      <a:pt x="28" y="22"/>
                      <a:pt x="24" y="39"/>
                      <a:pt x="8" y="48"/>
                    </a:cubicBezTo>
                    <a:cubicBezTo>
                      <a:pt x="6" y="49"/>
                      <a:pt x="6" y="51"/>
                      <a:pt x="7" y="53"/>
                    </a:cubicBezTo>
                    <a:cubicBezTo>
                      <a:pt x="22" y="69"/>
                      <a:pt x="20" y="93"/>
                      <a:pt x="2" y="106"/>
                    </a:cubicBezTo>
                    <a:cubicBezTo>
                      <a:pt x="1" y="107"/>
                      <a:pt x="0" y="110"/>
                      <a:pt x="2" y="111"/>
                    </a:cubicBezTo>
                    <a:cubicBezTo>
                      <a:pt x="17" y="118"/>
                      <a:pt x="35" y="131"/>
                      <a:pt x="22" y="149"/>
                    </a:cubicBezTo>
                    <a:cubicBezTo>
                      <a:pt x="21" y="150"/>
                      <a:pt x="23" y="152"/>
                      <a:pt x="24" y="151"/>
                    </a:cubicBezTo>
                    <a:cubicBezTo>
                      <a:pt x="41" y="135"/>
                      <a:pt x="24" y="116"/>
                      <a:pt x="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72D784BF-A3D6-49DD-B7B4-9C0F3A9AB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6161" y="4136211"/>
                <a:ext cx="633281" cy="1156955"/>
              </a:xfrm>
              <a:custGeom>
                <a:avLst/>
                <a:gdLst>
                  <a:gd name="T0" fmla="*/ 27 w 282"/>
                  <a:gd name="T1" fmla="*/ 483 h 559"/>
                  <a:gd name="T2" fmla="*/ 87 w 282"/>
                  <a:gd name="T3" fmla="*/ 556 h 559"/>
                  <a:gd name="T4" fmla="*/ 179 w 282"/>
                  <a:gd name="T5" fmla="*/ 480 h 559"/>
                  <a:gd name="T6" fmla="*/ 237 w 282"/>
                  <a:gd name="T7" fmla="*/ 372 h 559"/>
                  <a:gd name="T8" fmla="*/ 244 w 282"/>
                  <a:gd name="T9" fmla="*/ 321 h 559"/>
                  <a:gd name="T10" fmla="*/ 247 w 282"/>
                  <a:gd name="T11" fmla="*/ 221 h 559"/>
                  <a:gd name="T12" fmla="*/ 197 w 282"/>
                  <a:gd name="T13" fmla="*/ 129 h 559"/>
                  <a:gd name="T14" fmla="*/ 156 w 282"/>
                  <a:gd name="T15" fmla="*/ 66 h 559"/>
                  <a:gd name="T16" fmla="*/ 82 w 282"/>
                  <a:gd name="T17" fmla="*/ 1 h 559"/>
                  <a:gd name="T18" fmla="*/ 48 w 282"/>
                  <a:gd name="T19" fmla="*/ 69 h 559"/>
                  <a:gd name="T20" fmla="*/ 43 w 282"/>
                  <a:gd name="T21" fmla="*/ 133 h 559"/>
                  <a:gd name="T22" fmla="*/ 49 w 282"/>
                  <a:gd name="T23" fmla="*/ 217 h 559"/>
                  <a:gd name="T24" fmla="*/ 46 w 282"/>
                  <a:gd name="T25" fmla="*/ 363 h 559"/>
                  <a:gd name="T26" fmla="*/ 20 w 282"/>
                  <a:gd name="T27" fmla="*/ 418 h 559"/>
                  <a:gd name="T28" fmla="*/ 35 w 282"/>
                  <a:gd name="T29" fmla="*/ 405 h 559"/>
                  <a:gd name="T30" fmla="*/ 70 w 282"/>
                  <a:gd name="T31" fmla="*/ 386 h 559"/>
                  <a:gd name="T32" fmla="*/ 54 w 282"/>
                  <a:gd name="T33" fmla="*/ 361 h 559"/>
                  <a:gd name="T34" fmla="*/ 48 w 282"/>
                  <a:gd name="T35" fmla="*/ 358 h 559"/>
                  <a:gd name="T36" fmla="*/ 52 w 282"/>
                  <a:gd name="T37" fmla="*/ 287 h 559"/>
                  <a:gd name="T38" fmla="*/ 33 w 282"/>
                  <a:gd name="T39" fmla="*/ 239 h 559"/>
                  <a:gd name="T40" fmla="*/ 68 w 282"/>
                  <a:gd name="T41" fmla="*/ 215 h 559"/>
                  <a:gd name="T42" fmla="*/ 65 w 282"/>
                  <a:gd name="T43" fmla="*/ 214 h 559"/>
                  <a:gd name="T44" fmla="*/ 51 w 282"/>
                  <a:gd name="T45" fmla="*/ 136 h 559"/>
                  <a:gd name="T46" fmla="*/ 33 w 282"/>
                  <a:gd name="T47" fmla="*/ 93 h 559"/>
                  <a:gd name="T48" fmla="*/ 58 w 282"/>
                  <a:gd name="T49" fmla="*/ 74 h 559"/>
                  <a:gd name="T50" fmla="*/ 56 w 282"/>
                  <a:gd name="T51" fmla="*/ 68 h 559"/>
                  <a:gd name="T52" fmla="*/ 95 w 282"/>
                  <a:gd name="T53" fmla="*/ 11 h 559"/>
                  <a:gd name="T54" fmla="*/ 145 w 282"/>
                  <a:gd name="T55" fmla="*/ 90 h 559"/>
                  <a:gd name="T56" fmla="*/ 163 w 282"/>
                  <a:gd name="T57" fmla="*/ 73 h 559"/>
                  <a:gd name="T58" fmla="*/ 197 w 282"/>
                  <a:gd name="T59" fmla="*/ 109 h 559"/>
                  <a:gd name="T60" fmla="*/ 182 w 282"/>
                  <a:gd name="T61" fmla="*/ 131 h 559"/>
                  <a:gd name="T62" fmla="*/ 186 w 282"/>
                  <a:gd name="T63" fmla="*/ 136 h 559"/>
                  <a:gd name="T64" fmla="*/ 224 w 282"/>
                  <a:gd name="T65" fmla="*/ 155 h 559"/>
                  <a:gd name="T66" fmla="*/ 216 w 282"/>
                  <a:gd name="T67" fmla="*/ 202 h 559"/>
                  <a:gd name="T68" fmla="*/ 223 w 282"/>
                  <a:gd name="T69" fmla="*/ 236 h 559"/>
                  <a:gd name="T70" fmla="*/ 246 w 282"/>
                  <a:gd name="T71" fmla="*/ 226 h 559"/>
                  <a:gd name="T72" fmla="*/ 231 w 282"/>
                  <a:gd name="T73" fmla="*/ 316 h 559"/>
                  <a:gd name="T74" fmla="*/ 251 w 282"/>
                  <a:gd name="T75" fmla="*/ 340 h 559"/>
                  <a:gd name="T76" fmla="*/ 224 w 282"/>
                  <a:gd name="T77" fmla="*/ 368 h 559"/>
                  <a:gd name="T78" fmla="*/ 173 w 282"/>
                  <a:gd name="T79" fmla="*/ 470 h 559"/>
                  <a:gd name="T80" fmla="*/ 162 w 282"/>
                  <a:gd name="T81" fmla="*/ 506 h 559"/>
                  <a:gd name="T82" fmla="*/ 128 w 282"/>
                  <a:gd name="T83" fmla="*/ 507 h 559"/>
                  <a:gd name="T84" fmla="*/ 124 w 282"/>
                  <a:gd name="T85" fmla="*/ 507 h 559"/>
                  <a:gd name="T86" fmla="*/ 124 w 282"/>
                  <a:gd name="T87" fmla="*/ 512 h 559"/>
                  <a:gd name="T88" fmla="*/ 93 w 282"/>
                  <a:gd name="T89" fmla="*/ 549 h 559"/>
                  <a:gd name="T90" fmla="*/ 62 w 282"/>
                  <a:gd name="T91" fmla="*/ 503 h 559"/>
                  <a:gd name="T92" fmla="*/ 56 w 282"/>
                  <a:gd name="T93" fmla="*/ 501 h 559"/>
                  <a:gd name="T94" fmla="*/ 36 w 282"/>
                  <a:gd name="T95" fmla="*/ 473 h 559"/>
                  <a:gd name="T96" fmla="*/ 57 w 282"/>
                  <a:gd name="T97" fmla="*/ 446 h 559"/>
                  <a:gd name="T98" fmla="*/ 52 w 282"/>
                  <a:gd name="T99" fmla="*/ 4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2" h="559">
                    <a:moveTo>
                      <a:pt x="43" y="450"/>
                    </a:moveTo>
                    <a:cubicBezTo>
                      <a:pt x="32" y="457"/>
                      <a:pt x="26" y="470"/>
                      <a:pt x="27" y="483"/>
                    </a:cubicBezTo>
                    <a:cubicBezTo>
                      <a:pt x="28" y="498"/>
                      <a:pt x="38" y="508"/>
                      <a:pt x="51" y="507"/>
                    </a:cubicBezTo>
                    <a:cubicBezTo>
                      <a:pt x="36" y="527"/>
                      <a:pt x="65" y="554"/>
                      <a:pt x="87" y="556"/>
                    </a:cubicBezTo>
                    <a:cubicBezTo>
                      <a:pt x="109" y="559"/>
                      <a:pt x="132" y="541"/>
                      <a:pt x="132" y="519"/>
                    </a:cubicBezTo>
                    <a:cubicBezTo>
                      <a:pt x="153" y="532"/>
                      <a:pt x="184" y="505"/>
                      <a:pt x="179" y="480"/>
                    </a:cubicBezTo>
                    <a:cubicBezTo>
                      <a:pt x="208" y="486"/>
                      <a:pt x="234" y="467"/>
                      <a:pt x="245" y="439"/>
                    </a:cubicBezTo>
                    <a:cubicBezTo>
                      <a:pt x="253" y="418"/>
                      <a:pt x="253" y="388"/>
                      <a:pt x="237" y="372"/>
                    </a:cubicBezTo>
                    <a:cubicBezTo>
                      <a:pt x="247" y="371"/>
                      <a:pt x="257" y="363"/>
                      <a:pt x="259" y="352"/>
                    </a:cubicBezTo>
                    <a:cubicBezTo>
                      <a:pt x="262" y="338"/>
                      <a:pt x="255" y="327"/>
                      <a:pt x="244" y="321"/>
                    </a:cubicBezTo>
                    <a:cubicBezTo>
                      <a:pt x="266" y="314"/>
                      <a:pt x="282" y="300"/>
                      <a:pt x="282" y="273"/>
                    </a:cubicBezTo>
                    <a:cubicBezTo>
                      <a:pt x="281" y="253"/>
                      <a:pt x="268" y="224"/>
                      <a:pt x="247" y="221"/>
                    </a:cubicBezTo>
                    <a:cubicBezTo>
                      <a:pt x="248" y="208"/>
                      <a:pt x="241" y="195"/>
                      <a:pt x="228" y="193"/>
                    </a:cubicBezTo>
                    <a:cubicBezTo>
                      <a:pt x="246" y="171"/>
                      <a:pt x="226" y="131"/>
                      <a:pt x="197" y="129"/>
                    </a:cubicBezTo>
                    <a:cubicBezTo>
                      <a:pt x="211" y="115"/>
                      <a:pt x="205" y="88"/>
                      <a:pt x="189" y="75"/>
                    </a:cubicBezTo>
                    <a:cubicBezTo>
                      <a:pt x="180" y="68"/>
                      <a:pt x="167" y="61"/>
                      <a:pt x="156" y="66"/>
                    </a:cubicBezTo>
                    <a:cubicBezTo>
                      <a:pt x="153" y="67"/>
                      <a:pt x="151" y="68"/>
                      <a:pt x="149" y="70"/>
                    </a:cubicBezTo>
                    <a:cubicBezTo>
                      <a:pt x="150" y="35"/>
                      <a:pt x="117" y="1"/>
                      <a:pt x="82" y="1"/>
                    </a:cubicBezTo>
                    <a:cubicBezTo>
                      <a:pt x="63" y="0"/>
                      <a:pt x="45" y="9"/>
                      <a:pt x="38" y="28"/>
                    </a:cubicBezTo>
                    <a:cubicBezTo>
                      <a:pt x="33" y="43"/>
                      <a:pt x="37" y="59"/>
                      <a:pt x="48" y="69"/>
                    </a:cubicBezTo>
                    <a:cubicBezTo>
                      <a:pt x="36" y="73"/>
                      <a:pt x="27" y="84"/>
                      <a:pt x="25" y="96"/>
                    </a:cubicBezTo>
                    <a:cubicBezTo>
                      <a:pt x="22" y="111"/>
                      <a:pt x="30" y="126"/>
                      <a:pt x="43" y="133"/>
                    </a:cubicBezTo>
                    <a:cubicBezTo>
                      <a:pt x="25" y="145"/>
                      <a:pt x="16" y="167"/>
                      <a:pt x="24" y="188"/>
                    </a:cubicBezTo>
                    <a:cubicBezTo>
                      <a:pt x="27" y="198"/>
                      <a:pt x="37" y="211"/>
                      <a:pt x="49" y="217"/>
                    </a:cubicBezTo>
                    <a:cubicBezTo>
                      <a:pt x="23" y="226"/>
                      <a:pt x="15" y="264"/>
                      <a:pt x="39" y="281"/>
                    </a:cubicBezTo>
                    <a:cubicBezTo>
                      <a:pt x="0" y="290"/>
                      <a:pt x="7" y="366"/>
                      <a:pt x="46" y="363"/>
                    </a:cubicBezTo>
                    <a:cubicBezTo>
                      <a:pt x="43" y="373"/>
                      <a:pt x="46" y="382"/>
                      <a:pt x="54" y="388"/>
                    </a:cubicBezTo>
                    <a:cubicBezTo>
                      <a:pt x="38" y="391"/>
                      <a:pt x="23" y="401"/>
                      <a:pt x="20" y="418"/>
                    </a:cubicBezTo>
                    <a:cubicBezTo>
                      <a:pt x="17" y="435"/>
                      <a:pt x="28" y="449"/>
                      <a:pt x="43" y="450"/>
                    </a:cubicBezTo>
                    <a:close/>
                    <a:moveTo>
                      <a:pt x="35" y="405"/>
                    </a:moveTo>
                    <a:cubicBezTo>
                      <a:pt x="44" y="396"/>
                      <a:pt x="57" y="393"/>
                      <a:pt x="70" y="393"/>
                    </a:cubicBezTo>
                    <a:cubicBezTo>
                      <a:pt x="74" y="393"/>
                      <a:pt x="74" y="386"/>
                      <a:pt x="70" y="386"/>
                    </a:cubicBezTo>
                    <a:cubicBezTo>
                      <a:pt x="69" y="386"/>
                      <a:pt x="68" y="386"/>
                      <a:pt x="67" y="386"/>
                    </a:cubicBezTo>
                    <a:cubicBezTo>
                      <a:pt x="55" y="386"/>
                      <a:pt x="50" y="377"/>
                      <a:pt x="54" y="361"/>
                    </a:cubicBez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7"/>
                      <a:pt x="50" y="355"/>
                      <a:pt x="48" y="358"/>
                    </a:cubicBezTo>
                    <a:cubicBezTo>
                      <a:pt x="48" y="358"/>
                      <a:pt x="48" y="358"/>
                      <a:pt x="48" y="358"/>
                    </a:cubicBezTo>
                    <a:cubicBezTo>
                      <a:pt x="11" y="353"/>
                      <a:pt x="11" y="287"/>
                      <a:pt x="52" y="287"/>
                    </a:cubicBezTo>
                    <a:cubicBezTo>
                      <a:pt x="55" y="287"/>
                      <a:pt x="56" y="281"/>
                      <a:pt x="53" y="281"/>
                    </a:cubicBezTo>
                    <a:cubicBezTo>
                      <a:pt x="34" y="277"/>
                      <a:pt x="24" y="256"/>
                      <a:pt x="33" y="239"/>
                    </a:cubicBezTo>
                    <a:cubicBezTo>
                      <a:pt x="41" y="226"/>
                      <a:pt x="54" y="222"/>
                      <a:pt x="68" y="220"/>
                    </a:cubicBezTo>
                    <a:cubicBezTo>
                      <a:pt x="71" y="220"/>
                      <a:pt x="71" y="215"/>
                      <a:pt x="68" y="215"/>
                    </a:cubicBezTo>
                    <a:cubicBezTo>
                      <a:pt x="68" y="215"/>
                      <a:pt x="67" y="215"/>
                      <a:pt x="67" y="215"/>
                    </a:cubicBezTo>
                    <a:cubicBezTo>
                      <a:pt x="67" y="214"/>
                      <a:pt x="66" y="213"/>
                      <a:pt x="65" y="214"/>
                    </a:cubicBezTo>
                    <a:cubicBezTo>
                      <a:pt x="49" y="217"/>
                      <a:pt x="33" y="196"/>
                      <a:pt x="29" y="182"/>
                    </a:cubicBezTo>
                    <a:cubicBezTo>
                      <a:pt x="25" y="163"/>
                      <a:pt x="35" y="145"/>
                      <a:pt x="51" y="136"/>
                    </a:cubicBezTo>
                    <a:cubicBezTo>
                      <a:pt x="54" y="134"/>
                      <a:pt x="53" y="131"/>
                      <a:pt x="50" y="130"/>
                    </a:cubicBezTo>
                    <a:cubicBezTo>
                      <a:pt x="35" y="124"/>
                      <a:pt x="27" y="108"/>
                      <a:pt x="33" y="93"/>
                    </a:cubicBezTo>
                    <a:cubicBezTo>
                      <a:pt x="37" y="83"/>
                      <a:pt x="46" y="78"/>
                      <a:pt x="56" y="75"/>
                    </a:cubicBezTo>
                    <a:cubicBezTo>
                      <a:pt x="57" y="75"/>
                      <a:pt x="57" y="74"/>
                      <a:pt x="58" y="74"/>
                    </a:cubicBezTo>
                    <a:cubicBezTo>
                      <a:pt x="60" y="72"/>
                      <a:pt x="60" y="68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43" y="55"/>
                      <a:pt x="38" y="36"/>
                      <a:pt x="51" y="21"/>
                    </a:cubicBezTo>
                    <a:cubicBezTo>
                      <a:pt x="62" y="8"/>
                      <a:pt x="80" y="6"/>
                      <a:pt x="95" y="11"/>
                    </a:cubicBezTo>
                    <a:cubicBezTo>
                      <a:pt x="131" y="21"/>
                      <a:pt x="144" y="54"/>
                      <a:pt x="139" y="88"/>
                    </a:cubicBezTo>
                    <a:cubicBezTo>
                      <a:pt x="138" y="92"/>
                      <a:pt x="143" y="94"/>
                      <a:pt x="145" y="90"/>
                    </a:cubicBezTo>
                    <a:cubicBezTo>
                      <a:pt x="146" y="87"/>
                      <a:pt x="147" y="84"/>
                      <a:pt x="148" y="81"/>
                    </a:cubicBezTo>
                    <a:cubicBezTo>
                      <a:pt x="151" y="77"/>
                      <a:pt x="156" y="73"/>
                      <a:pt x="163" y="73"/>
                    </a:cubicBezTo>
                    <a:cubicBezTo>
                      <a:pt x="171" y="73"/>
                      <a:pt x="180" y="77"/>
                      <a:pt x="186" y="83"/>
                    </a:cubicBezTo>
                    <a:cubicBezTo>
                      <a:pt x="193" y="89"/>
                      <a:pt x="197" y="100"/>
                      <a:pt x="197" y="109"/>
                    </a:cubicBezTo>
                    <a:cubicBezTo>
                      <a:pt x="197" y="120"/>
                      <a:pt x="191" y="125"/>
                      <a:pt x="183" y="131"/>
                    </a:cubicBezTo>
                    <a:cubicBezTo>
                      <a:pt x="183" y="131"/>
                      <a:pt x="183" y="131"/>
                      <a:pt x="182" y="131"/>
                    </a:cubicBezTo>
                    <a:cubicBezTo>
                      <a:pt x="181" y="132"/>
                      <a:pt x="181" y="134"/>
                      <a:pt x="182" y="134"/>
                    </a:cubicBezTo>
                    <a:cubicBezTo>
                      <a:pt x="183" y="135"/>
                      <a:pt x="184" y="137"/>
                      <a:pt x="186" y="136"/>
                    </a:cubicBezTo>
                    <a:cubicBezTo>
                      <a:pt x="187" y="136"/>
                      <a:pt x="188" y="135"/>
                      <a:pt x="190" y="135"/>
                    </a:cubicBezTo>
                    <a:cubicBezTo>
                      <a:pt x="204" y="136"/>
                      <a:pt x="216" y="141"/>
                      <a:pt x="224" y="155"/>
                    </a:cubicBezTo>
                    <a:cubicBezTo>
                      <a:pt x="231" y="169"/>
                      <a:pt x="229" y="188"/>
                      <a:pt x="213" y="196"/>
                    </a:cubicBezTo>
                    <a:cubicBezTo>
                      <a:pt x="208" y="197"/>
                      <a:pt x="212" y="204"/>
                      <a:pt x="216" y="202"/>
                    </a:cubicBezTo>
                    <a:cubicBezTo>
                      <a:pt x="232" y="194"/>
                      <a:pt x="243" y="210"/>
                      <a:pt x="238" y="223"/>
                    </a:cubicBezTo>
                    <a:cubicBezTo>
                      <a:pt x="235" y="231"/>
                      <a:pt x="231" y="233"/>
                      <a:pt x="223" y="236"/>
                    </a:cubicBezTo>
                    <a:cubicBezTo>
                      <a:pt x="220" y="237"/>
                      <a:pt x="220" y="242"/>
                      <a:pt x="224" y="242"/>
                    </a:cubicBezTo>
                    <a:cubicBezTo>
                      <a:pt x="236" y="241"/>
                      <a:pt x="243" y="234"/>
                      <a:pt x="246" y="226"/>
                    </a:cubicBezTo>
                    <a:cubicBezTo>
                      <a:pt x="262" y="236"/>
                      <a:pt x="274" y="252"/>
                      <a:pt x="274" y="273"/>
                    </a:cubicBezTo>
                    <a:cubicBezTo>
                      <a:pt x="275" y="300"/>
                      <a:pt x="255" y="312"/>
                      <a:pt x="231" y="316"/>
                    </a:cubicBezTo>
                    <a:cubicBezTo>
                      <a:pt x="227" y="317"/>
                      <a:pt x="228" y="322"/>
                      <a:pt x="231" y="323"/>
                    </a:cubicBezTo>
                    <a:cubicBezTo>
                      <a:pt x="240" y="326"/>
                      <a:pt x="248" y="331"/>
                      <a:pt x="251" y="340"/>
                    </a:cubicBezTo>
                    <a:cubicBezTo>
                      <a:pt x="256" y="356"/>
                      <a:pt x="242" y="368"/>
                      <a:pt x="227" y="362"/>
                    </a:cubicBezTo>
                    <a:cubicBezTo>
                      <a:pt x="223" y="360"/>
                      <a:pt x="220" y="365"/>
                      <a:pt x="224" y="368"/>
                    </a:cubicBezTo>
                    <a:cubicBezTo>
                      <a:pt x="224" y="368"/>
                      <a:pt x="225" y="369"/>
                      <a:pt x="226" y="369"/>
                    </a:cubicBezTo>
                    <a:cubicBezTo>
                      <a:pt x="266" y="404"/>
                      <a:pt x="229" y="491"/>
                      <a:pt x="173" y="470"/>
                    </a:cubicBezTo>
                    <a:cubicBezTo>
                      <a:pt x="170" y="469"/>
                      <a:pt x="167" y="473"/>
                      <a:pt x="169" y="476"/>
                    </a:cubicBezTo>
                    <a:cubicBezTo>
                      <a:pt x="175" y="486"/>
                      <a:pt x="170" y="498"/>
                      <a:pt x="162" y="506"/>
                    </a:cubicBezTo>
                    <a:cubicBezTo>
                      <a:pt x="153" y="515"/>
                      <a:pt x="138" y="518"/>
                      <a:pt x="129" y="508"/>
                    </a:cubicBezTo>
                    <a:cubicBezTo>
                      <a:pt x="129" y="507"/>
                      <a:pt x="129" y="507"/>
                      <a:pt x="128" y="507"/>
                    </a:cubicBezTo>
                    <a:cubicBezTo>
                      <a:pt x="128" y="506"/>
                      <a:pt x="128" y="506"/>
                      <a:pt x="127" y="505"/>
                    </a:cubicBezTo>
                    <a:cubicBezTo>
                      <a:pt x="126" y="503"/>
                      <a:pt x="123" y="505"/>
                      <a:pt x="124" y="507"/>
                    </a:cubicBezTo>
                    <a:cubicBezTo>
                      <a:pt x="124" y="507"/>
                      <a:pt x="124" y="508"/>
                      <a:pt x="124" y="508"/>
                    </a:cubicBezTo>
                    <a:cubicBezTo>
                      <a:pt x="123" y="509"/>
                      <a:pt x="123" y="511"/>
                      <a:pt x="124" y="512"/>
                    </a:cubicBezTo>
                    <a:cubicBezTo>
                      <a:pt x="124" y="512"/>
                      <a:pt x="124" y="512"/>
                      <a:pt x="124" y="513"/>
                    </a:cubicBezTo>
                    <a:cubicBezTo>
                      <a:pt x="125" y="531"/>
                      <a:pt x="114" y="548"/>
                      <a:pt x="93" y="549"/>
                    </a:cubicBezTo>
                    <a:cubicBezTo>
                      <a:pt x="83" y="549"/>
                      <a:pt x="71" y="545"/>
                      <a:pt x="64" y="537"/>
                    </a:cubicBezTo>
                    <a:cubicBezTo>
                      <a:pt x="53" y="527"/>
                      <a:pt x="55" y="515"/>
                      <a:pt x="62" y="503"/>
                    </a:cubicBezTo>
                    <a:cubicBezTo>
                      <a:pt x="64" y="501"/>
                      <a:pt x="61" y="498"/>
                      <a:pt x="59" y="500"/>
                    </a:cubicBezTo>
                    <a:cubicBezTo>
                      <a:pt x="58" y="500"/>
                      <a:pt x="57" y="501"/>
                      <a:pt x="56" y="501"/>
                    </a:cubicBezTo>
                    <a:cubicBezTo>
                      <a:pt x="49" y="502"/>
                      <a:pt x="42" y="501"/>
                      <a:pt x="38" y="494"/>
                    </a:cubicBezTo>
                    <a:cubicBezTo>
                      <a:pt x="34" y="488"/>
                      <a:pt x="34" y="480"/>
                      <a:pt x="36" y="473"/>
                    </a:cubicBezTo>
                    <a:cubicBezTo>
                      <a:pt x="39" y="461"/>
                      <a:pt x="48" y="456"/>
                      <a:pt x="58" y="451"/>
                    </a:cubicBezTo>
                    <a:cubicBezTo>
                      <a:pt x="60" y="450"/>
                      <a:pt x="59" y="446"/>
                      <a:pt x="57" y="446"/>
                    </a:cubicBezTo>
                    <a:cubicBezTo>
                      <a:pt x="56" y="446"/>
                      <a:pt x="54" y="446"/>
                      <a:pt x="53" y="446"/>
                    </a:cubicBezTo>
                    <a:cubicBezTo>
                      <a:pt x="53" y="446"/>
                      <a:pt x="53" y="446"/>
                      <a:pt x="52" y="446"/>
                    </a:cubicBezTo>
                    <a:cubicBezTo>
                      <a:pt x="27" y="450"/>
                      <a:pt x="22" y="420"/>
                      <a:pt x="35" y="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A0C283B9-2F03-45C5-994A-D71714A5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927" y="4236683"/>
                <a:ext cx="283150" cy="283150"/>
              </a:xfrm>
              <a:custGeom>
                <a:avLst/>
                <a:gdLst>
                  <a:gd name="T0" fmla="*/ 1 w 126"/>
                  <a:gd name="T1" fmla="*/ 9 h 137"/>
                  <a:gd name="T2" fmla="*/ 30 w 126"/>
                  <a:gd name="T3" fmla="*/ 28 h 137"/>
                  <a:gd name="T4" fmla="*/ 28 w 126"/>
                  <a:gd name="T5" fmla="*/ 82 h 137"/>
                  <a:gd name="T6" fmla="*/ 63 w 126"/>
                  <a:gd name="T7" fmla="*/ 80 h 137"/>
                  <a:gd name="T8" fmla="*/ 69 w 126"/>
                  <a:gd name="T9" fmla="*/ 50 h 137"/>
                  <a:gd name="T10" fmla="*/ 75 w 126"/>
                  <a:gd name="T11" fmla="*/ 49 h 137"/>
                  <a:gd name="T12" fmla="*/ 91 w 126"/>
                  <a:gd name="T13" fmla="*/ 55 h 137"/>
                  <a:gd name="T14" fmla="*/ 94 w 126"/>
                  <a:gd name="T15" fmla="*/ 61 h 137"/>
                  <a:gd name="T16" fmla="*/ 76 w 126"/>
                  <a:gd name="T17" fmla="*/ 62 h 137"/>
                  <a:gd name="T18" fmla="*/ 68 w 126"/>
                  <a:gd name="T19" fmla="*/ 82 h 137"/>
                  <a:gd name="T20" fmla="*/ 71 w 126"/>
                  <a:gd name="T21" fmla="*/ 84 h 137"/>
                  <a:gd name="T22" fmla="*/ 87 w 126"/>
                  <a:gd name="T23" fmla="*/ 117 h 137"/>
                  <a:gd name="T24" fmla="*/ 104 w 126"/>
                  <a:gd name="T25" fmla="*/ 107 h 137"/>
                  <a:gd name="T26" fmla="*/ 125 w 126"/>
                  <a:gd name="T27" fmla="*/ 124 h 137"/>
                  <a:gd name="T28" fmla="*/ 118 w 126"/>
                  <a:gd name="T29" fmla="*/ 125 h 137"/>
                  <a:gd name="T30" fmla="*/ 87 w 126"/>
                  <a:gd name="T31" fmla="*/ 133 h 137"/>
                  <a:gd name="T32" fmla="*/ 79 w 126"/>
                  <a:gd name="T33" fmla="*/ 132 h 137"/>
                  <a:gd name="T34" fmla="*/ 72 w 126"/>
                  <a:gd name="T35" fmla="*/ 96 h 137"/>
                  <a:gd name="T36" fmla="*/ 23 w 126"/>
                  <a:gd name="T37" fmla="*/ 93 h 137"/>
                  <a:gd name="T38" fmla="*/ 18 w 126"/>
                  <a:gd name="T39" fmla="*/ 87 h 137"/>
                  <a:gd name="T40" fmla="*/ 1 w 126"/>
                  <a:gd name="T41" fmla="*/ 11 h 137"/>
                  <a:gd name="T42" fmla="*/ 1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" y="9"/>
                    </a:moveTo>
                    <a:cubicBezTo>
                      <a:pt x="14" y="0"/>
                      <a:pt x="27" y="16"/>
                      <a:pt x="30" y="28"/>
                    </a:cubicBezTo>
                    <a:cubicBezTo>
                      <a:pt x="36" y="46"/>
                      <a:pt x="35" y="65"/>
                      <a:pt x="28" y="82"/>
                    </a:cubicBezTo>
                    <a:cubicBezTo>
                      <a:pt x="40" y="78"/>
                      <a:pt x="52" y="76"/>
                      <a:pt x="63" y="80"/>
                    </a:cubicBezTo>
                    <a:cubicBezTo>
                      <a:pt x="70" y="71"/>
                      <a:pt x="71" y="62"/>
                      <a:pt x="69" y="50"/>
                    </a:cubicBezTo>
                    <a:cubicBezTo>
                      <a:pt x="68" y="46"/>
                      <a:pt x="74" y="44"/>
                      <a:pt x="75" y="49"/>
                    </a:cubicBezTo>
                    <a:cubicBezTo>
                      <a:pt x="77" y="58"/>
                      <a:pt x="84" y="58"/>
                      <a:pt x="91" y="55"/>
                    </a:cubicBezTo>
                    <a:cubicBezTo>
                      <a:pt x="94" y="54"/>
                      <a:pt x="96" y="59"/>
                      <a:pt x="94" y="61"/>
                    </a:cubicBezTo>
                    <a:cubicBezTo>
                      <a:pt x="89" y="66"/>
                      <a:pt x="82" y="65"/>
                      <a:pt x="76" y="62"/>
                    </a:cubicBezTo>
                    <a:cubicBezTo>
                      <a:pt x="76" y="70"/>
                      <a:pt x="74" y="78"/>
                      <a:pt x="68" y="82"/>
                    </a:cubicBezTo>
                    <a:cubicBezTo>
                      <a:pt x="69" y="82"/>
                      <a:pt x="70" y="83"/>
                      <a:pt x="71" y="84"/>
                    </a:cubicBezTo>
                    <a:cubicBezTo>
                      <a:pt x="82" y="92"/>
                      <a:pt x="86" y="104"/>
                      <a:pt x="87" y="117"/>
                    </a:cubicBezTo>
                    <a:cubicBezTo>
                      <a:pt x="91" y="112"/>
                      <a:pt x="97" y="108"/>
                      <a:pt x="104" y="107"/>
                    </a:cubicBezTo>
                    <a:cubicBezTo>
                      <a:pt x="115" y="106"/>
                      <a:pt x="124" y="113"/>
                      <a:pt x="125" y="124"/>
                    </a:cubicBezTo>
                    <a:cubicBezTo>
                      <a:pt x="126" y="128"/>
                      <a:pt x="120" y="129"/>
                      <a:pt x="118" y="125"/>
                    </a:cubicBezTo>
                    <a:cubicBezTo>
                      <a:pt x="112" y="104"/>
                      <a:pt x="91" y="121"/>
                      <a:pt x="87" y="133"/>
                    </a:cubicBezTo>
                    <a:cubicBezTo>
                      <a:pt x="85" y="137"/>
                      <a:pt x="79" y="137"/>
                      <a:pt x="79" y="132"/>
                    </a:cubicBezTo>
                    <a:cubicBezTo>
                      <a:pt x="79" y="120"/>
                      <a:pt x="80" y="106"/>
                      <a:pt x="72" y="96"/>
                    </a:cubicBezTo>
                    <a:cubicBezTo>
                      <a:pt x="59" y="80"/>
                      <a:pt x="39" y="85"/>
                      <a:pt x="23" y="93"/>
                    </a:cubicBezTo>
                    <a:cubicBezTo>
                      <a:pt x="20" y="94"/>
                      <a:pt x="16" y="91"/>
                      <a:pt x="18" y="87"/>
                    </a:cubicBezTo>
                    <a:cubicBezTo>
                      <a:pt x="29" y="65"/>
                      <a:pt x="35" y="17"/>
                      <a:pt x="1" y="11"/>
                    </a:cubicBezTo>
                    <a:cubicBezTo>
                      <a:pt x="0" y="11"/>
                      <a:pt x="0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B1833C8-83AE-4FAB-AA09-801CD88A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870" y="4347811"/>
                <a:ext cx="377533" cy="625670"/>
              </a:xfrm>
              <a:custGeom>
                <a:avLst/>
                <a:gdLst>
                  <a:gd name="T0" fmla="*/ 3 w 168"/>
                  <a:gd name="T1" fmla="*/ 7 h 302"/>
                  <a:gd name="T2" fmla="*/ 8 w 168"/>
                  <a:gd name="T3" fmla="*/ 3 h 302"/>
                  <a:gd name="T4" fmla="*/ 22 w 168"/>
                  <a:gd name="T5" fmla="*/ 48 h 302"/>
                  <a:gd name="T6" fmla="*/ 19 w 168"/>
                  <a:gd name="T7" fmla="*/ 59 h 302"/>
                  <a:gd name="T8" fmla="*/ 16 w 168"/>
                  <a:gd name="T9" fmla="*/ 66 h 302"/>
                  <a:gd name="T10" fmla="*/ 81 w 168"/>
                  <a:gd name="T11" fmla="*/ 87 h 302"/>
                  <a:gd name="T12" fmla="*/ 86 w 168"/>
                  <a:gd name="T13" fmla="*/ 93 h 302"/>
                  <a:gd name="T14" fmla="*/ 85 w 168"/>
                  <a:gd name="T15" fmla="*/ 128 h 302"/>
                  <a:gd name="T16" fmla="*/ 123 w 168"/>
                  <a:gd name="T17" fmla="*/ 129 h 302"/>
                  <a:gd name="T18" fmla="*/ 127 w 168"/>
                  <a:gd name="T19" fmla="*/ 135 h 302"/>
                  <a:gd name="T20" fmla="*/ 118 w 168"/>
                  <a:gd name="T21" fmla="*/ 179 h 302"/>
                  <a:gd name="T22" fmla="*/ 162 w 168"/>
                  <a:gd name="T23" fmla="*/ 191 h 302"/>
                  <a:gd name="T24" fmla="*/ 164 w 168"/>
                  <a:gd name="T25" fmla="*/ 198 h 302"/>
                  <a:gd name="T26" fmla="*/ 112 w 168"/>
                  <a:gd name="T27" fmla="*/ 141 h 302"/>
                  <a:gd name="T28" fmla="*/ 77 w 168"/>
                  <a:gd name="T29" fmla="*/ 130 h 302"/>
                  <a:gd name="T30" fmla="*/ 72 w 168"/>
                  <a:gd name="T31" fmla="*/ 100 h 302"/>
                  <a:gd name="T32" fmla="*/ 43 w 168"/>
                  <a:gd name="T33" fmla="*/ 96 h 302"/>
                  <a:gd name="T34" fmla="*/ 21 w 168"/>
                  <a:gd name="T35" fmla="*/ 155 h 302"/>
                  <a:gd name="T36" fmla="*/ 37 w 168"/>
                  <a:gd name="T37" fmla="*/ 187 h 302"/>
                  <a:gd name="T38" fmla="*/ 15 w 168"/>
                  <a:gd name="T39" fmla="*/ 216 h 302"/>
                  <a:gd name="T40" fmla="*/ 46 w 168"/>
                  <a:gd name="T41" fmla="*/ 261 h 302"/>
                  <a:gd name="T42" fmla="*/ 20 w 168"/>
                  <a:gd name="T43" fmla="*/ 288 h 302"/>
                  <a:gd name="T44" fmla="*/ 21 w 168"/>
                  <a:gd name="T45" fmla="*/ 288 h 302"/>
                  <a:gd name="T46" fmla="*/ 34 w 168"/>
                  <a:gd name="T47" fmla="*/ 245 h 302"/>
                  <a:gd name="T48" fmla="*/ 6 w 168"/>
                  <a:gd name="T49" fmla="*/ 221 h 302"/>
                  <a:gd name="T50" fmla="*/ 5 w 168"/>
                  <a:gd name="T51" fmla="*/ 214 h 302"/>
                  <a:gd name="T52" fmla="*/ 30 w 168"/>
                  <a:gd name="T53" fmla="*/ 191 h 302"/>
                  <a:gd name="T54" fmla="*/ 10 w 168"/>
                  <a:gd name="T55" fmla="*/ 154 h 302"/>
                  <a:gd name="T56" fmla="*/ 11 w 168"/>
                  <a:gd name="T57" fmla="*/ 150 h 302"/>
                  <a:gd name="T58" fmla="*/ 42 w 168"/>
                  <a:gd name="T59" fmla="*/ 108 h 302"/>
                  <a:gd name="T60" fmla="*/ 29 w 168"/>
                  <a:gd name="T61" fmla="*/ 86 h 302"/>
                  <a:gd name="T62" fmla="*/ 27 w 168"/>
                  <a:gd name="T63" fmla="*/ 85 h 302"/>
                  <a:gd name="T64" fmla="*/ 9 w 168"/>
                  <a:gd name="T65" fmla="*/ 74 h 302"/>
                  <a:gd name="T66" fmla="*/ 7 w 168"/>
                  <a:gd name="T67" fmla="*/ 70 h 302"/>
                  <a:gd name="T68" fmla="*/ 3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3" y="7"/>
                    </a:moveTo>
                    <a:cubicBezTo>
                      <a:pt x="0" y="5"/>
                      <a:pt x="5" y="0"/>
                      <a:pt x="8" y="3"/>
                    </a:cubicBezTo>
                    <a:cubicBezTo>
                      <a:pt x="21" y="14"/>
                      <a:pt x="26" y="31"/>
                      <a:pt x="22" y="48"/>
                    </a:cubicBezTo>
                    <a:cubicBezTo>
                      <a:pt x="22" y="52"/>
                      <a:pt x="20" y="55"/>
                      <a:pt x="19" y="59"/>
                    </a:cubicBezTo>
                    <a:cubicBezTo>
                      <a:pt x="18" y="62"/>
                      <a:pt x="16" y="64"/>
                      <a:pt x="16" y="66"/>
                    </a:cubicBezTo>
                    <a:cubicBezTo>
                      <a:pt x="33" y="82"/>
                      <a:pt x="56" y="105"/>
                      <a:pt x="81" y="87"/>
                    </a:cubicBezTo>
                    <a:cubicBezTo>
                      <a:pt x="85" y="84"/>
                      <a:pt x="89" y="90"/>
                      <a:pt x="86" y="93"/>
                    </a:cubicBezTo>
                    <a:cubicBezTo>
                      <a:pt x="76" y="102"/>
                      <a:pt x="75" y="118"/>
                      <a:pt x="85" y="128"/>
                    </a:cubicBezTo>
                    <a:cubicBezTo>
                      <a:pt x="95" y="138"/>
                      <a:pt x="111" y="136"/>
                      <a:pt x="123" y="129"/>
                    </a:cubicBezTo>
                    <a:cubicBezTo>
                      <a:pt x="126" y="127"/>
                      <a:pt x="130" y="132"/>
                      <a:pt x="127" y="135"/>
                    </a:cubicBezTo>
                    <a:cubicBezTo>
                      <a:pt x="114" y="145"/>
                      <a:pt x="109" y="164"/>
                      <a:pt x="118" y="179"/>
                    </a:cubicBezTo>
                    <a:cubicBezTo>
                      <a:pt x="127" y="194"/>
                      <a:pt x="146" y="197"/>
                      <a:pt x="162" y="191"/>
                    </a:cubicBezTo>
                    <a:cubicBezTo>
                      <a:pt x="165" y="190"/>
                      <a:pt x="168" y="196"/>
                      <a:pt x="164" y="198"/>
                    </a:cubicBezTo>
                    <a:cubicBezTo>
                      <a:pt x="126" y="216"/>
                      <a:pt x="95" y="173"/>
                      <a:pt x="112" y="141"/>
                    </a:cubicBezTo>
                    <a:cubicBezTo>
                      <a:pt x="100" y="144"/>
                      <a:pt x="86" y="141"/>
                      <a:pt x="77" y="130"/>
                    </a:cubicBezTo>
                    <a:cubicBezTo>
                      <a:pt x="70" y="122"/>
                      <a:pt x="69" y="110"/>
                      <a:pt x="72" y="100"/>
                    </a:cubicBezTo>
                    <a:cubicBezTo>
                      <a:pt x="62" y="103"/>
                      <a:pt x="52" y="101"/>
                      <a:pt x="43" y="96"/>
                    </a:cubicBezTo>
                    <a:cubicBezTo>
                      <a:pt x="55" y="119"/>
                      <a:pt x="47" y="151"/>
                      <a:pt x="21" y="155"/>
                    </a:cubicBezTo>
                    <a:cubicBezTo>
                      <a:pt x="31" y="162"/>
                      <a:pt x="39" y="173"/>
                      <a:pt x="37" y="187"/>
                    </a:cubicBezTo>
                    <a:cubicBezTo>
                      <a:pt x="36" y="200"/>
                      <a:pt x="26" y="209"/>
                      <a:pt x="15" y="216"/>
                    </a:cubicBezTo>
                    <a:cubicBezTo>
                      <a:pt x="34" y="223"/>
                      <a:pt x="46" y="240"/>
                      <a:pt x="46" y="261"/>
                    </a:cubicBezTo>
                    <a:cubicBezTo>
                      <a:pt x="45" y="270"/>
                      <a:pt x="34" y="302"/>
                      <a:pt x="20" y="288"/>
                    </a:cubicBezTo>
                    <a:cubicBezTo>
                      <a:pt x="20" y="288"/>
                      <a:pt x="20" y="287"/>
                      <a:pt x="21" y="288"/>
                    </a:cubicBezTo>
                    <a:cubicBezTo>
                      <a:pt x="41" y="292"/>
                      <a:pt x="38" y="253"/>
                      <a:pt x="34" y="245"/>
                    </a:cubicBezTo>
                    <a:cubicBezTo>
                      <a:pt x="29" y="232"/>
                      <a:pt x="19" y="224"/>
                      <a:pt x="6" y="221"/>
                    </a:cubicBezTo>
                    <a:cubicBezTo>
                      <a:pt x="2" y="220"/>
                      <a:pt x="2" y="216"/>
                      <a:pt x="5" y="214"/>
                    </a:cubicBezTo>
                    <a:cubicBezTo>
                      <a:pt x="15" y="209"/>
                      <a:pt x="26" y="202"/>
                      <a:pt x="30" y="191"/>
                    </a:cubicBezTo>
                    <a:cubicBezTo>
                      <a:pt x="36" y="175"/>
                      <a:pt x="24" y="161"/>
                      <a:pt x="10" y="154"/>
                    </a:cubicBezTo>
                    <a:cubicBezTo>
                      <a:pt x="8" y="153"/>
                      <a:pt x="9" y="149"/>
                      <a:pt x="11" y="150"/>
                    </a:cubicBezTo>
                    <a:cubicBezTo>
                      <a:pt x="35" y="151"/>
                      <a:pt x="48" y="129"/>
                      <a:pt x="42" y="108"/>
                    </a:cubicBezTo>
                    <a:cubicBezTo>
                      <a:pt x="40" y="99"/>
                      <a:pt x="35" y="92"/>
                      <a:pt x="29" y="86"/>
                    </a:cubicBezTo>
                    <a:cubicBezTo>
                      <a:pt x="29" y="86"/>
                      <a:pt x="28" y="85"/>
                      <a:pt x="27" y="85"/>
                    </a:cubicBezTo>
                    <a:cubicBezTo>
                      <a:pt x="22" y="80"/>
                      <a:pt x="15" y="76"/>
                      <a:pt x="9" y="74"/>
                    </a:cubicBezTo>
                    <a:cubicBezTo>
                      <a:pt x="7" y="73"/>
                      <a:pt x="6" y="71"/>
                      <a:pt x="7" y="70"/>
                    </a:cubicBezTo>
                    <a:cubicBezTo>
                      <a:pt x="18" y="49"/>
                      <a:pt x="24" y="24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2B559BFC-CF09-4027-88EA-675C7D825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303" y="4850174"/>
                <a:ext cx="353176" cy="333386"/>
              </a:xfrm>
              <a:custGeom>
                <a:avLst/>
                <a:gdLst>
                  <a:gd name="T0" fmla="*/ 3 w 157"/>
                  <a:gd name="T1" fmla="*/ 107 h 161"/>
                  <a:gd name="T2" fmla="*/ 25 w 157"/>
                  <a:gd name="T3" fmla="*/ 57 h 161"/>
                  <a:gd name="T4" fmla="*/ 31 w 157"/>
                  <a:gd name="T5" fmla="*/ 54 h 161"/>
                  <a:gd name="T6" fmla="*/ 14 w 157"/>
                  <a:gd name="T7" fmla="*/ 111 h 161"/>
                  <a:gd name="T8" fmla="*/ 26 w 157"/>
                  <a:gd name="T9" fmla="*/ 140 h 161"/>
                  <a:gd name="T10" fmla="*/ 51 w 157"/>
                  <a:gd name="T11" fmla="*/ 123 h 161"/>
                  <a:gd name="T12" fmla="*/ 75 w 157"/>
                  <a:gd name="T13" fmla="*/ 127 h 161"/>
                  <a:gd name="T14" fmla="*/ 134 w 157"/>
                  <a:gd name="T15" fmla="*/ 79 h 161"/>
                  <a:gd name="T16" fmla="*/ 124 w 157"/>
                  <a:gd name="T17" fmla="*/ 25 h 161"/>
                  <a:gd name="T18" fmla="*/ 155 w 157"/>
                  <a:gd name="T19" fmla="*/ 5 h 161"/>
                  <a:gd name="T20" fmla="*/ 155 w 157"/>
                  <a:gd name="T21" fmla="*/ 8 h 161"/>
                  <a:gd name="T22" fmla="*/ 146 w 157"/>
                  <a:gd name="T23" fmla="*/ 84 h 161"/>
                  <a:gd name="T24" fmla="*/ 141 w 157"/>
                  <a:gd name="T25" fmla="*/ 89 h 161"/>
                  <a:gd name="T26" fmla="*/ 85 w 157"/>
                  <a:gd name="T27" fmla="*/ 137 h 161"/>
                  <a:gd name="T28" fmla="*/ 78 w 157"/>
                  <a:gd name="T29" fmla="*/ 140 h 161"/>
                  <a:gd name="T30" fmla="*/ 22 w 157"/>
                  <a:gd name="T31" fmla="*/ 158 h 161"/>
                  <a:gd name="T32" fmla="*/ 16 w 157"/>
                  <a:gd name="T33" fmla="*/ 155 h 161"/>
                  <a:gd name="T34" fmla="*/ 3 w 157"/>
                  <a:gd name="T35" fmla="*/ 114 h 161"/>
                  <a:gd name="T36" fmla="*/ 3 w 157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161">
                    <a:moveTo>
                      <a:pt x="3" y="107"/>
                    </a:moveTo>
                    <a:cubicBezTo>
                      <a:pt x="26" y="101"/>
                      <a:pt x="36" y="78"/>
                      <a:pt x="25" y="57"/>
                    </a:cubicBezTo>
                    <a:cubicBezTo>
                      <a:pt x="23" y="53"/>
                      <a:pt x="29" y="50"/>
                      <a:pt x="31" y="54"/>
                    </a:cubicBezTo>
                    <a:cubicBezTo>
                      <a:pt x="44" y="75"/>
                      <a:pt x="35" y="101"/>
                      <a:pt x="14" y="111"/>
                    </a:cubicBezTo>
                    <a:cubicBezTo>
                      <a:pt x="24" y="118"/>
                      <a:pt x="27" y="129"/>
                      <a:pt x="26" y="140"/>
                    </a:cubicBezTo>
                    <a:cubicBezTo>
                      <a:pt x="33" y="132"/>
                      <a:pt x="41" y="126"/>
                      <a:pt x="51" y="123"/>
                    </a:cubicBezTo>
                    <a:cubicBezTo>
                      <a:pt x="60" y="121"/>
                      <a:pt x="69" y="123"/>
                      <a:pt x="75" y="127"/>
                    </a:cubicBezTo>
                    <a:cubicBezTo>
                      <a:pt x="74" y="95"/>
                      <a:pt x="103" y="71"/>
                      <a:pt x="134" y="79"/>
                    </a:cubicBezTo>
                    <a:cubicBezTo>
                      <a:pt x="125" y="63"/>
                      <a:pt x="118" y="43"/>
                      <a:pt x="124" y="25"/>
                    </a:cubicBezTo>
                    <a:cubicBezTo>
                      <a:pt x="128" y="11"/>
                      <a:pt x="141" y="0"/>
                      <a:pt x="155" y="5"/>
                    </a:cubicBezTo>
                    <a:cubicBezTo>
                      <a:pt x="157" y="5"/>
                      <a:pt x="157" y="8"/>
                      <a:pt x="155" y="8"/>
                    </a:cubicBezTo>
                    <a:cubicBezTo>
                      <a:pt x="114" y="10"/>
                      <a:pt x="133" y="64"/>
                      <a:pt x="146" y="84"/>
                    </a:cubicBezTo>
                    <a:cubicBezTo>
                      <a:pt x="148" y="87"/>
                      <a:pt x="144" y="91"/>
                      <a:pt x="141" y="89"/>
                    </a:cubicBezTo>
                    <a:cubicBezTo>
                      <a:pt x="108" y="73"/>
                      <a:pt x="74" y="102"/>
                      <a:pt x="85" y="137"/>
                    </a:cubicBezTo>
                    <a:cubicBezTo>
                      <a:pt x="86" y="141"/>
                      <a:pt x="80" y="143"/>
                      <a:pt x="78" y="140"/>
                    </a:cubicBezTo>
                    <a:cubicBezTo>
                      <a:pt x="61" y="113"/>
                      <a:pt x="33" y="142"/>
                      <a:pt x="22" y="158"/>
                    </a:cubicBezTo>
                    <a:cubicBezTo>
                      <a:pt x="20" y="161"/>
                      <a:pt x="15" y="159"/>
                      <a:pt x="16" y="155"/>
                    </a:cubicBezTo>
                    <a:cubicBezTo>
                      <a:pt x="22" y="140"/>
                      <a:pt x="22" y="120"/>
                      <a:pt x="3" y="114"/>
                    </a:cubicBezTo>
                    <a:cubicBezTo>
                      <a:pt x="0" y="113"/>
                      <a:pt x="0" y="108"/>
                      <a:pt x="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F9189580-BEB8-4468-B89D-33F68399E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81198"/>
                <a:ext cx="176588" cy="398845"/>
              </a:xfrm>
              <a:custGeom>
                <a:avLst/>
                <a:gdLst>
                  <a:gd name="T0" fmla="*/ 3 w 79"/>
                  <a:gd name="T1" fmla="*/ 186 h 193"/>
                  <a:gd name="T2" fmla="*/ 18 w 79"/>
                  <a:gd name="T3" fmla="*/ 164 h 193"/>
                  <a:gd name="T4" fmla="*/ 22 w 79"/>
                  <a:gd name="T5" fmla="*/ 162 h 193"/>
                  <a:gd name="T6" fmla="*/ 44 w 79"/>
                  <a:gd name="T7" fmla="*/ 136 h 193"/>
                  <a:gd name="T8" fmla="*/ 47 w 79"/>
                  <a:gd name="T9" fmla="*/ 131 h 193"/>
                  <a:gd name="T10" fmla="*/ 63 w 79"/>
                  <a:gd name="T11" fmla="*/ 110 h 193"/>
                  <a:gd name="T12" fmla="*/ 61 w 79"/>
                  <a:gd name="T13" fmla="*/ 95 h 193"/>
                  <a:gd name="T14" fmla="*/ 46 w 79"/>
                  <a:gd name="T15" fmla="*/ 68 h 193"/>
                  <a:gd name="T16" fmla="*/ 47 w 79"/>
                  <a:gd name="T17" fmla="*/ 62 h 193"/>
                  <a:gd name="T18" fmla="*/ 58 w 79"/>
                  <a:gd name="T19" fmla="*/ 31 h 193"/>
                  <a:gd name="T20" fmla="*/ 34 w 79"/>
                  <a:gd name="T21" fmla="*/ 4 h 193"/>
                  <a:gd name="T22" fmla="*/ 36 w 79"/>
                  <a:gd name="T23" fmla="*/ 1 h 193"/>
                  <a:gd name="T24" fmla="*/ 67 w 79"/>
                  <a:gd name="T25" fmla="*/ 38 h 193"/>
                  <a:gd name="T26" fmla="*/ 54 w 79"/>
                  <a:gd name="T27" fmla="*/ 66 h 193"/>
                  <a:gd name="T28" fmla="*/ 51 w 79"/>
                  <a:gd name="T29" fmla="*/ 137 h 193"/>
                  <a:gd name="T30" fmla="*/ 23 w 79"/>
                  <a:gd name="T31" fmla="*/ 169 h 193"/>
                  <a:gd name="T32" fmla="*/ 7 w 79"/>
                  <a:gd name="T33" fmla="*/ 191 h 193"/>
                  <a:gd name="T34" fmla="*/ 3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3" y="186"/>
                    </a:moveTo>
                    <a:cubicBezTo>
                      <a:pt x="11" y="180"/>
                      <a:pt x="15" y="173"/>
                      <a:pt x="18" y="164"/>
                    </a:cubicBezTo>
                    <a:cubicBezTo>
                      <a:pt x="18" y="162"/>
                      <a:pt x="21" y="161"/>
                      <a:pt x="22" y="162"/>
                    </a:cubicBezTo>
                    <a:cubicBezTo>
                      <a:pt x="41" y="171"/>
                      <a:pt x="55" y="151"/>
                      <a:pt x="44" y="136"/>
                    </a:cubicBezTo>
                    <a:cubicBezTo>
                      <a:pt x="43" y="134"/>
                      <a:pt x="45" y="131"/>
                      <a:pt x="47" y="131"/>
                    </a:cubicBezTo>
                    <a:cubicBezTo>
                      <a:pt x="57" y="131"/>
                      <a:pt x="63" y="119"/>
                      <a:pt x="63" y="110"/>
                    </a:cubicBezTo>
                    <a:cubicBezTo>
                      <a:pt x="63" y="105"/>
                      <a:pt x="62" y="100"/>
                      <a:pt x="61" y="95"/>
                    </a:cubicBezTo>
                    <a:cubicBezTo>
                      <a:pt x="59" y="84"/>
                      <a:pt x="56" y="74"/>
                      <a:pt x="46" y="68"/>
                    </a:cubicBezTo>
                    <a:cubicBezTo>
                      <a:pt x="44" y="66"/>
                      <a:pt x="44" y="63"/>
                      <a:pt x="47" y="62"/>
                    </a:cubicBezTo>
                    <a:cubicBezTo>
                      <a:pt x="61" y="59"/>
                      <a:pt x="62" y="42"/>
                      <a:pt x="58" y="31"/>
                    </a:cubicBezTo>
                    <a:cubicBezTo>
                      <a:pt x="54" y="19"/>
                      <a:pt x="45" y="11"/>
                      <a:pt x="34" y="4"/>
                    </a:cubicBezTo>
                    <a:cubicBezTo>
                      <a:pt x="32" y="3"/>
                      <a:pt x="33" y="0"/>
                      <a:pt x="36" y="1"/>
                    </a:cubicBezTo>
                    <a:cubicBezTo>
                      <a:pt x="52" y="5"/>
                      <a:pt x="65" y="20"/>
                      <a:pt x="67" y="38"/>
                    </a:cubicBezTo>
                    <a:cubicBezTo>
                      <a:pt x="68" y="49"/>
                      <a:pt x="64" y="61"/>
                      <a:pt x="54" y="66"/>
                    </a:cubicBezTo>
                    <a:cubicBezTo>
                      <a:pt x="70" y="84"/>
                      <a:pt x="79" y="130"/>
                      <a:pt x="51" y="137"/>
                    </a:cubicBezTo>
                    <a:cubicBezTo>
                      <a:pt x="61" y="156"/>
                      <a:pt x="43" y="176"/>
                      <a:pt x="23" y="169"/>
                    </a:cubicBezTo>
                    <a:cubicBezTo>
                      <a:pt x="20" y="178"/>
                      <a:pt x="15" y="185"/>
                      <a:pt x="7" y="191"/>
                    </a:cubicBezTo>
                    <a:cubicBezTo>
                      <a:pt x="4" y="193"/>
                      <a:pt x="0" y="188"/>
                      <a:pt x="3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ED513522-D1B0-47E4-94F0-0C834B64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56841"/>
                <a:ext cx="89816" cy="313596"/>
              </a:xfrm>
              <a:custGeom>
                <a:avLst/>
                <a:gdLst>
                  <a:gd name="T0" fmla="*/ 32 w 40"/>
                  <a:gd name="T1" fmla="*/ 108 h 152"/>
                  <a:gd name="T2" fmla="*/ 27 w 40"/>
                  <a:gd name="T3" fmla="*/ 52 h 152"/>
                  <a:gd name="T4" fmla="*/ 12 w 40"/>
                  <a:gd name="T5" fmla="*/ 3 h 152"/>
                  <a:gd name="T6" fmla="*/ 18 w 40"/>
                  <a:gd name="T7" fmla="*/ 6 h 152"/>
                  <a:gd name="T8" fmla="*/ 33 w 40"/>
                  <a:gd name="T9" fmla="*/ 48 h 152"/>
                  <a:gd name="T10" fmla="*/ 33 w 40"/>
                  <a:gd name="T11" fmla="*/ 53 h 152"/>
                  <a:gd name="T12" fmla="*/ 38 w 40"/>
                  <a:gd name="T13" fmla="*/ 106 h 152"/>
                  <a:gd name="T14" fmla="*/ 38 w 40"/>
                  <a:gd name="T15" fmla="*/ 111 h 152"/>
                  <a:gd name="T16" fmla="*/ 19 w 40"/>
                  <a:gd name="T17" fmla="*/ 149 h 152"/>
                  <a:gd name="T18" fmla="*/ 16 w 40"/>
                  <a:gd name="T19" fmla="*/ 151 h 152"/>
                  <a:gd name="T20" fmla="*/ 32 w 40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52">
                    <a:moveTo>
                      <a:pt x="32" y="108"/>
                    </a:moveTo>
                    <a:cubicBezTo>
                      <a:pt x="16" y="93"/>
                      <a:pt x="14" y="70"/>
                      <a:pt x="27" y="52"/>
                    </a:cubicBezTo>
                    <a:cubicBezTo>
                      <a:pt x="12" y="41"/>
                      <a:pt x="5" y="21"/>
                      <a:pt x="12" y="3"/>
                    </a:cubicBezTo>
                    <a:cubicBezTo>
                      <a:pt x="14" y="0"/>
                      <a:pt x="19" y="2"/>
                      <a:pt x="18" y="6"/>
                    </a:cubicBezTo>
                    <a:cubicBezTo>
                      <a:pt x="13" y="22"/>
                      <a:pt x="17" y="39"/>
                      <a:pt x="33" y="48"/>
                    </a:cubicBezTo>
                    <a:cubicBezTo>
                      <a:pt x="35" y="49"/>
                      <a:pt x="35" y="51"/>
                      <a:pt x="33" y="53"/>
                    </a:cubicBezTo>
                    <a:cubicBezTo>
                      <a:pt x="19" y="69"/>
                      <a:pt x="21" y="93"/>
                      <a:pt x="38" y="106"/>
                    </a:cubicBezTo>
                    <a:cubicBezTo>
                      <a:pt x="40" y="107"/>
                      <a:pt x="40" y="110"/>
                      <a:pt x="38" y="111"/>
                    </a:cubicBezTo>
                    <a:cubicBezTo>
                      <a:pt x="24" y="118"/>
                      <a:pt x="6" y="131"/>
                      <a:pt x="19" y="149"/>
                    </a:cubicBezTo>
                    <a:cubicBezTo>
                      <a:pt x="20" y="150"/>
                      <a:pt x="18" y="152"/>
                      <a:pt x="16" y="151"/>
                    </a:cubicBezTo>
                    <a:cubicBezTo>
                      <a:pt x="0" y="135"/>
                      <a:pt x="17" y="116"/>
                      <a:pt x="3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5DF1D6F-4418-40AC-A45D-68DB62A37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818" y="3661250"/>
              <a:ext cx="893595" cy="957533"/>
            </a:xfrm>
            <a:custGeom>
              <a:avLst/>
              <a:gdLst>
                <a:gd name="T0" fmla="*/ 322 w 398"/>
                <a:gd name="T1" fmla="*/ 29 h 463"/>
                <a:gd name="T2" fmla="*/ 289 w 398"/>
                <a:gd name="T3" fmla="*/ 56 h 463"/>
                <a:gd name="T4" fmla="*/ 51 w 398"/>
                <a:gd name="T5" fmla="*/ 357 h 463"/>
                <a:gd name="T6" fmla="*/ 6 w 398"/>
                <a:gd name="T7" fmla="*/ 462 h 463"/>
                <a:gd name="T8" fmla="*/ 224 w 398"/>
                <a:gd name="T9" fmla="*/ 258 h 463"/>
                <a:gd name="T10" fmla="*/ 366 w 398"/>
                <a:gd name="T11" fmla="*/ 97 h 463"/>
                <a:gd name="T12" fmla="*/ 398 w 398"/>
                <a:gd name="T13" fmla="*/ 37 h 463"/>
                <a:gd name="T14" fmla="*/ 291 w 398"/>
                <a:gd name="T15" fmla="*/ 73 h 463"/>
                <a:gd name="T16" fmla="*/ 61 w 398"/>
                <a:gd name="T17" fmla="*/ 364 h 463"/>
                <a:gd name="T18" fmla="*/ 301 w 398"/>
                <a:gd name="T19" fmla="*/ 88 h 463"/>
                <a:gd name="T20" fmla="*/ 292 w 398"/>
                <a:gd name="T21" fmla="*/ 99 h 463"/>
                <a:gd name="T22" fmla="*/ 274 w 398"/>
                <a:gd name="T23" fmla="*/ 121 h 463"/>
                <a:gd name="T24" fmla="*/ 265 w 398"/>
                <a:gd name="T25" fmla="*/ 132 h 463"/>
                <a:gd name="T26" fmla="*/ 261 w 398"/>
                <a:gd name="T27" fmla="*/ 163 h 463"/>
                <a:gd name="T28" fmla="*/ 253 w 398"/>
                <a:gd name="T29" fmla="*/ 173 h 463"/>
                <a:gd name="T30" fmla="*/ 236 w 398"/>
                <a:gd name="T31" fmla="*/ 167 h 463"/>
                <a:gd name="T32" fmla="*/ 236 w 398"/>
                <a:gd name="T33" fmla="*/ 167 h 463"/>
                <a:gd name="T34" fmla="*/ 233 w 398"/>
                <a:gd name="T35" fmla="*/ 197 h 463"/>
                <a:gd name="T36" fmla="*/ 224 w 398"/>
                <a:gd name="T37" fmla="*/ 181 h 463"/>
                <a:gd name="T38" fmla="*/ 208 w 398"/>
                <a:gd name="T39" fmla="*/ 200 h 463"/>
                <a:gd name="T40" fmla="*/ 206 w 398"/>
                <a:gd name="T41" fmla="*/ 230 h 463"/>
                <a:gd name="T42" fmla="*/ 190 w 398"/>
                <a:gd name="T43" fmla="*/ 222 h 463"/>
                <a:gd name="T44" fmla="*/ 183 w 398"/>
                <a:gd name="T45" fmla="*/ 230 h 463"/>
                <a:gd name="T46" fmla="*/ 168 w 398"/>
                <a:gd name="T47" fmla="*/ 249 h 463"/>
                <a:gd name="T48" fmla="*/ 178 w 398"/>
                <a:gd name="T49" fmla="*/ 237 h 463"/>
                <a:gd name="T50" fmla="*/ 157 w 398"/>
                <a:gd name="T51" fmla="*/ 262 h 463"/>
                <a:gd name="T52" fmla="*/ 140 w 398"/>
                <a:gd name="T53" fmla="*/ 309 h 463"/>
                <a:gd name="T54" fmla="*/ 138 w 398"/>
                <a:gd name="T55" fmla="*/ 312 h 463"/>
                <a:gd name="T56" fmla="*/ 127 w 398"/>
                <a:gd name="T57" fmla="*/ 326 h 463"/>
                <a:gd name="T58" fmla="*/ 120 w 398"/>
                <a:gd name="T59" fmla="*/ 335 h 463"/>
                <a:gd name="T60" fmla="*/ 111 w 398"/>
                <a:gd name="T61" fmla="*/ 321 h 463"/>
                <a:gd name="T62" fmla="*/ 103 w 398"/>
                <a:gd name="T63" fmla="*/ 356 h 463"/>
                <a:gd name="T64" fmla="*/ 89 w 398"/>
                <a:gd name="T65" fmla="*/ 348 h 463"/>
                <a:gd name="T66" fmla="*/ 81 w 398"/>
                <a:gd name="T67" fmla="*/ 382 h 463"/>
                <a:gd name="T68" fmla="*/ 82 w 398"/>
                <a:gd name="T69" fmla="*/ 357 h 463"/>
                <a:gd name="T70" fmla="*/ 87 w 398"/>
                <a:gd name="T71" fmla="*/ 376 h 463"/>
                <a:gd name="T72" fmla="*/ 75 w 398"/>
                <a:gd name="T73" fmla="*/ 365 h 463"/>
                <a:gd name="T74" fmla="*/ 52 w 398"/>
                <a:gd name="T75" fmla="*/ 366 h 463"/>
                <a:gd name="T76" fmla="*/ 73 w 398"/>
                <a:gd name="T77" fmla="*/ 388 h 463"/>
                <a:gd name="T78" fmla="*/ 39 w 398"/>
                <a:gd name="T79" fmla="*/ 431 h 463"/>
                <a:gd name="T80" fmla="*/ 304 w 398"/>
                <a:gd name="T81" fmla="*/ 119 h 463"/>
                <a:gd name="T82" fmla="*/ 305 w 398"/>
                <a:gd name="T83" fmla="*/ 82 h 463"/>
                <a:gd name="T84" fmla="*/ 304 w 398"/>
                <a:gd name="T85" fmla="*/ 85 h 463"/>
                <a:gd name="T86" fmla="*/ 319 w 398"/>
                <a:gd name="T87" fmla="*/ 93 h 463"/>
                <a:gd name="T88" fmla="*/ 339 w 398"/>
                <a:gd name="T89" fmla="*/ 111 h 463"/>
                <a:gd name="T90" fmla="*/ 281 w 398"/>
                <a:gd name="T91" fmla="*/ 75 h 463"/>
                <a:gd name="T92" fmla="*/ 354 w 398"/>
                <a:gd name="T93" fmla="*/ 101 h 463"/>
                <a:gd name="T94" fmla="*/ 336 w 398"/>
                <a:gd name="T95" fmla="*/ 63 h 463"/>
                <a:gd name="T96" fmla="*/ 351 w 398"/>
                <a:gd name="T97" fmla="*/ 48 h 463"/>
                <a:gd name="T98" fmla="*/ 325 w 398"/>
                <a:gd name="T99" fmla="*/ 30 h 463"/>
                <a:gd name="T100" fmla="*/ 373 w 398"/>
                <a:gd name="T101" fmla="*/ 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463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C8B810AF-8A4D-4F9A-A961-1BE133783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892" y="816101"/>
              <a:ext cx="806824" cy="514231"/>
            </a:xfrm>
            <a:custGeom>
              <a:avLst/>
              <a:gdLst>
                <a:gd name="T0" fmla="*/ 339 w 360"/>
                <a:gd name="T1" fmla="*/ 94 h 278"/>
                <a:gd name="T2" fmla="*/ 310 w 360"/>
                <a:gd name="T3" fmla="*/ 54 h 278"/>
                <a:gd name="T4" fmla="*/ 77 w 360"/>
                <a:gd name="T5" fmla="*/ 23 h 278"/>
                <a:gd name="T6" fmla="*/ 65 w 360"/>
                <a:gd name="T7" fmla="*/ 224 h 278"/>
                <a:gd name="T8" fmla="*/ 200 w 360"/>
                <a:gd name="T9" fmla="*/ 267 h 278"/>
                <a:gd name="T10" fmla="*/ 355 w 360"/>
                <a:gd name="T11" fmla="*/ 147 h 278"/>
                <a:gd name="T12" fmla="*/ 351 w 360"/>
                <a:gd name="T13" fmla="*/ 142 h 278"/>
                <a:gd name="T14" fmla="*/ 348 w 360"/>
                <a:gd name="T15" fmla="*/ 128 h 278"/>
                <a:gd name="T16" fmla="*/ 324 w 360"/>
                <a:gd name="T17" fmla="*/ 100 h 278"/>
                <a:gd name="T18" fmla="*/ 316 w 360"/>
                <a:gd name="T19" fmla="*/ 82 h 278"/>
                <a:gd name="T20" fmla="*/ 314 w 360"/>
                <a:gd name="T21" fmla="*/ 78 h 278"/>
                <a:gd name="T22" fmla="*/ 319 w 360"/>
                <a:gd name="T23" fmla="*/ 70 h 278"/>
                <a:gd name="T24" fmla="*/ 319 w 360"/>
                <a:gd name="T25" fmla="*/ 70 h 278"/>
                <a:gd name="T26" fmla="*/ 268 w 360"/>
                <a:gd name="T27" fmla="*/ 31 h 278"/>
                <a:gd name="T28" fmla="*/ 61 w 360"/>
                <a:gd name="T29" fmla="*/ 209 h 278"/>
                <a:gd name="T30" fmla="*/ 65 w 360"/>
                <a:gd name="T31" fmla="*/ 212 h 278"/>
                <a:gd name="T32" fmla="*/ 96 w 360"/>
                <a:gd name="T33" fmla="*/ 235 h 278"/>
                <a:gd name="T34" fmla="*/ 96 w 360"/>
                <a:gd name="T35" fmla="*/ 235 h 278"/>
                <a:gd name="T36" fmla="*/ 118 w 360"/>
                <a:gd name="T37" fmla="*/ 237 h 278"/>
                <a:gd name="T38" fmla="*/ 119 w 360"/>
                <a:gd name="T39" fmla="*/ 236 h 278"/>
                <a:gd name="T40" fmla="*/ 128 w 360"/>
                <a:gd name="T41" fmla="*/ 245 h 278"/>
                <a:gd name="T42" fmla="*/ 149 w 360"/>
                <a:gd name="T43" fmla="*/ 241 h 278"/>
                <a:gd name="T44" fmla="*/ 150 w 360"/>
                <a:gd name="T45" fmla="*/ 240 h 278"/>
                <a:gd name="T46" fmla="*/ 174 w 360"/>
                <a:gd name="T47" fmla="*/ 250 h 278"/>
                <a:gd name="T48" fmla="*/ 157 w 360"/>
                <a:gd name="T49" fmla="*/ 232 h 278"/>
                <a:gd name="T50" fmla="*/ 189 w 360"/>
                <a:gd name="T51" fmla="*/ 253 h 278"/>
                <a:gd name="T52" fmla="*/ 165 w 360"/>
                <a:gd name="T53" fmla="*/ 226 h 278"/>
                <a:gd name="T54" fmla="*/ 63 w 360"/>
                <a:gd name="T55" fmla="*/ 38 h 278"/>
                <a:gd name="T56" fmla="*/ 325 w 360"/>
                <a:gd name="T57" fmla="*/ 146 h 278"/>
                <a:gd name="T58" fmla="*/ 210 w 360"/>
                <a:gd name="T59" fmla="*/ 224 h 278"/>
                <a:gd name="T60" fmla="*/ 216 w 360"/>
                <a:gd name="T61" fmla="*/ 269 h 278"/>
                <a:gd name="T62" fmla="*/ 234 w 360"/>
                <a:gd name="T63" fmla="*/ 273 h 278"/>
                <a:gd name="T64" fmla="*/ 240 w 360"/>
                <a:gd name="T65" fmla="*/ 274 h 278"/>
                <a:gd name="T66" fmla="*/ 241 w 360"/>
                <a:gd name="T67" fmla="*/ 266 h 278"/>
                <a:gd name="T68" fmla="*/ 222 w 360"/>
                <a:gd name="T69" fmla="*/ 251 h 278"/>
                <a:gd name="T70" fmla="*/ 234 w 360"/>
                <a:gd name="T71" fmla="*/ 252 h 278"/>
                <a:gd name="T72" fmla="*/ 233 w 360"/>
                <a:gd name="T73" fmla="*/ 249 h 278"/>
                <a:gd name="T74" fmla="*/ 238 w 360"/>
                <a:gd name="T75" fmla="*/ 246 h 278"/>
                <a:gd name="T76" fmla="*/ 231 w 360"/>
                <a:gd name="T77" fmla="*/ 230 h 278"/>
                <a:gd name="T78" fmla="*/ 234 w 360"/>
                <a:gd name="T79" fmla="*/ 230 h 278"/>
                <a:gd name="T80" fmla="*/ 273 w 360"/>
                <a:gd name="T81" fmla="*/ 241 h 278"/>
                <a:gd name="T82" fmla="*/ 287 w 360"/>
                <a:gd name="T83" fmla="*/ 237 h 278"/>
                <a:gd name="T84" fmla="*/ 271 w 360"/>
                <a:gd name="T85" fmla="*/ 224 h 278"/>
                <a:gd name="T86" fmla="*/ 289 w 360"/>
                <a:gd name="T87" fmla="*/ 236 h 278"/>
                <a:gd name="T88" fmla="*/ 291 w 360"/>
                <a:gd name="T89" fmla="*/ 215 h 278"/>
                <a:gd name="T90" fmla="*/ 318 w 360"/>
                <a:gd name="T91" fmla="*/ 222 h 278"/>
                <a:gd name="T92" fmla="*/ 308 w 360"/>
                <a:gd name="T93" fmla="*/ 202 h 278"/>
                <a:gd name="T94" fmla="*/ 309 w 360"/>
                <a:gd name="T95" fmla="*/ 201 h 278"/>
                <a:gd name="T96" fmla="*/ 335 w 360"/>
                <a:gd name="T97" fmla="*/ 203 h 278"/>
                <a:gd name="T98" fmla="*/ 335 w 360"/>
                <a:gd name="T99" fmla="*/ 203 h 278"/>
                <a:gd name="T100" fmla="*/ 337 w 360"/>
                <a:gd name="T101" fmla="*/ 170 h 278"/>
                <a:gd name="T102" fmla="*/ 339 w 360"/>
                <a:gd name="T103" fmla="*/ 170 h 278"/>
                <a:gd name="T104" fmla="*/ 339 w 360"/>
                <a:gd name="T105" fmla="*/ 155 h 278"/>
                <a:gd name="T106" fmla="*/ 340 w 360"/>
                <a:gd name="T107" fmla="*/ 153 h 278"/>
                <a:gd name="T108" fmla="*/ 351 w 360"/>
                <a:gd name="T10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278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EF1E3FE-E8EA-40E3-AB41-BCE645AE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6877" y="3140619"/>
              <a:ext cx="738320" cy="576956"/>
            </a:xfrm>
            <a:custGeom>
              <a:avLst/>
              <a:gdLst>
                <a:gd name="T0" fmla="*/ 283 w 329"/>
                <a:gd name="T1" fmla="*/ 3 h 279"/>
                <a:gd name="T2" fmla="*/ 239 w 329"/>
                <a:gd name="T3" fmla="*/ 3 h 279"/>
                <a:gd name="T4" fmla="*/ 162 w 329"/>
                <a:gd name="T5" fmla="*/ 83 h 279"/>
                <a:gd name="T6" fmla="*/ 32 w 329"/>
                <a:gd name="T7" fmla="*/ 248 h 279"/>
                <a:gd name="T8" fmla="*/ 133 w 329"/>
                <a:gd name="T9" fmla="*/ 260 h 279"/>
                <a:gd name="T10" fmla="*/ 250 w 329"/>
                <a:gd name="T11" fmla="*/ 163 h 279"/>
                <a:gd name="T12" fmla="*/ 307 w 329"/>
                <a:gd name="T13" fmla="*/ 132 h 279"/>
                <a:gd name="T14" fmla="*/ 319 w 329"/>
                <a:gd name="T15" fmla="*/ 96 h 279"/>
                <a:gd name="T16" fmla="*/ 326 w 329"/>
                <a:gd name="T17" fmla="*/ 61 h 279"/>
                <a:gd name="T18" fmla="*/ 298 w 329"/>
                <a:gd name="T19" fmla="*/ 29 h 279"/>
                <a:gd name="T20" fmla="*/ 97 w 329"/>
                <a:gd name="T21" fmla="*/ 271 h 279"/>
                <a:gd name="T22" fmla="*/ 119 w 329"/>
                <a:gd name="T23" fmla="*/ 264 h 279"/>
                <a:gd name="T24" fmla="*/ 123 w 329"/>
                <a:gd name="T25" fmla="*/ 261 h 279"/>
                <a:gd name="T26" fmla="*/ 106 w 329"/>
                <a:gd name="T27" fmla="*/ 252 h 279"/>
                <a:gd name="T28" fmla="*/ 133 w 329"/>
                <a:gd name="T29" fmla="*/ 250 h 279"/>
                <a:gd name="T30" fmla="*/ 114 w 329"/>
                <a:gd name="T31" fmla="*/ 241 h 279"/>
                <a:gd name="T32" fmla="*/ 142 w 329"/>
                <a:gd name="T33" fmla="*/ 239 h 279"/>
                <a:gd name="T34" fmla="*/ 149 w 329"/>
                <a:gd name="T35" fmla="*/ 231 h 279"/>
                <a:gd name="T36" fmla="*/ 151 w 329"/>
                <a:gd name="T37" fmla="*/ 228 h 279"/>
                <a:gd name="T38" fmla="*/ 159 w 329"/>
                <a:gd name="T39" fmla="*/ 218 h 279"/>
                <a:gd name="T40" fmla="*/ 134 w 329"/>
                <a:gd name="T41" fmla="*/ 216 h 279"/>
                <a:gd name="T42" fmla="*/ 161 w 329"/>
                <a:gd name="T43" fmla="*/ 215 h 279"/>
                <a:gd name="T44" fmla="*/ 152 w 329"/>
                <a:gd name="T45" fmla="*/ 194 h 279"/>
                <a:gd name="T46" fmla="*/ 182 w 329"/>
                <a:gd name="T47" fmla="*/ 189 h 279"/>
                <a:gd name="T48" fmla="*/ 187 w 329"/>
                <a:gd name="T49" fmla="*/ 182 h 279"/>
                <a:gd name="T50" fmla="*/ 163 w 329"/>
                <a:gd name="T51" fmla="*/ 182 h 279"/>
                <a:gd name="T52" fmla="*/ 190 w 329"/>
                <a:gd name="T53" fmla="*/ 179 h 279"/>
                <a:gd name="T54" fmla="*/ 172 w 329"/>
                <a:gd name="T55" fmla="*/ 172 h 279"/>
                <a:gd name="T56" fmla="*/ 198 w 329"/>
                <a:gd name="T57" fmla="*/ 168 h 279"/>
                <a:gd name="T58" fmla="*/ 186 w 329"/>
                <a:gd name="T59" fmla="*/ 157 h 279"/>
                <a:gd name="T60" fmla="*/ 208 w 329"/>
                <a:gd name="T61" fmla="*/ 155 h 279"/>
                <a:gd name="T62" fmla="*/ 215 w 329"/>
                <a:gd name="T63" fmla="*/ 144 h 279"/>
                <a:gd name="T64" fmla="*/ 220 w 329"/>
                <a:gd name="T65" fmla="*/ 142 h 279"/>
                <a:gd name="T66" fmla="*/ 216 w 329"/>
                <a:gd name="T67" fmla="*/ 125 h 279"/>
                <a:gd name="T68" fmla="*/ 131 w 329"/>
                <a:gd name="T69" fmla="*/ 206 h 279"/>
                <a:gd name="T70" fmla="*/ 40 w 329"/>
                <a:gd name="T71" fmla="*/ 244 h 279"/>
                <a:gd name="T72" fmla="*/ 165 w 329"/>
                <a:gd name="T73" fmla="*/ 85 h 279"/>
                <a:gd name="T74" fmla="*/ 166 w 329"/>
                <a:gd name="T75" fmla="*/ 83 h 279"/>
                <a:gd name="T76" fmla="*/ 191 w 329"/>
                <a:gd name="T77" fmla="*/ 18 h 279"/>
                <a:gd name="T78" fmla="*/ 289 w 329"/>
                <a:gd name="T79" fmla="*/ 63 h 279"/>
                <a:gd name="T80" fmla="*/ 261 w 329"/>
                <a:gd name="T81" fmla="*/ 160 h 279"/>
                <a:gd name="T82" fmla="*/ 261 w 329"/>
                <a:gd name="T83" fmla="*/ 160 h 279"/>
                <a:gd name="T84" fmla="*/ 268 w 329"/>
                <a:gd name="T85" fmla="*/ 151 h 279"/>
                <a:gd name="T86" fmla="*/ 295 w 329"/>
                <a:gd name="T87" fmla="*/ 142 h 279"/>
                <a:gd name="T88" fmla="*/ 273 w 329"/>
                <a:gd name="T89" fmla="*/ 141 h 279"/>
                <a:gd name="T90" fmla="*/ 300 w 329"/>
                <a:gd name="T91" fmla="*/ 130 h 279"/>
                <a:gd name="T92" fmla="*/ 277 w 329"/>
                <a:gd name="T93" fmla="*/ 130 h 279"/>
                <a:gd name="T94" fmla="*/ 301 w 329"/>
                <a:gd name="T95" fmla="*/ 127 h 279"/>
                <a:gd name="T96" fmla="*/ 285 w 329"/>
                <a:gd name="T97" fmla="*/ 107 h 279"/>
                <a:gd name="T98" fmla="*/ 312 w 329"/>
                <a:gd name="T99" fmla="*/ 97 h 279"/>
                <a:gd name="T100" fmla="*/ 290 w 329"/>
                <a:gd name="T101" fmla="*/ 91 h 279"/>
                <a:gd name="T102" fmla="*/ 314 w 329"/>
                <a:gd name="T103" fmla="*/ 88 h 279"/>
                <a:gd name="T104" fmla="*/ 316 w 329"/>
                <a:gd name="T105" fmla="*/ 77 h 279"/>
                <a:gd name="T106" fmla="*/ 293 w 329"/>
                <a:gd name="T107" fmla="*/ 76 h 279"/>
                <a:gd name="T108" fmla="*/ 317 w 329"/>
                <a:gd name="T109" fmla="*/ 74 h 279"/>
                <a:gd name="T110" fmla="*/ 296 w 329"/>
                <a:gd name="T111" fmla="*/ 59 h 279"/>
                <a:gd name="T112" fmla="*/ 320 w 329"/>
                <a:gd name="T113" fmla="*/ 60 h 279"/>
                <a:gd name="T114" fmla="*/ 299 w 329"/>
                <a:gd name="T115" fmla="*/ 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" h="27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2741439E-FC2D-4AA9-B9DD-41570C4EB3A2}"/>
                </a:ext>
              </a:extLst>
            </p:cNvPr>
            <p:cNvGrpSpPr/>
            <p:nvPr/>
          </p:nvGrpSpPr>
          <p:grpSpPr>
            <a:xfrm>
              <a:off x="8158164" y="3626237"/>
              <a:ext cx="526719" cy="752021"/>
              <a:chOff x="3782277" y="2874216"/>
              <a:chExt cx="526719" cy="752021"/>
            </a:xfrm>
            <a:solidFill>
              <a:schemeClr val="bg1"/>
            </a:solidFill>
          </p:grpSpPr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F3491FBC-15DD-4C0F-8627-626A082429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277" y="2874216"/>
                <a:ext cx="526719" cy="752021"/>
              </a:xfrm>
              <a:custGeom>
                <a:avLst/>
                <a:gdLst>
                  <a:gd name="T0" fmla="*/ 68 w 235"/>
                  <a:gd name="T1" fmla="*/ 13 h 363"/>
                  <a:gd name="T2" fmla="*/ 109 w 235"/>
                  <a:gd name="T3" fmla="*/ 358 h 363"/>
                  <a:gd name="T4" fmla="*/ 159 w 235"/>
                  <a:gd name="T5" fmla="*/ 335 h 363"/>
                  <a:gd name="T6" fmla="*/ 218 w 235"/>
                  <a:gd name="T7" fmla="*/ 201 h 363"/>
                  <a:gd name="T8" fmla="*/ 224 w 235"/>
                  <a:gd name="T9" fmla="*/ 179 h 363"/>
                  <a:gd name="T10" fmla="*/ 216 w 235"/>
                  <a:gd name="T11" fmla="*/ 125 h 363"/>
                  <a:gd name="T12" fmla="*/ 200 w 235"/>
                  <a:gd name="T13" fmla="*/ 132 h 363"/>
                  <a:gd name="T14" fmla="*/ 200 w 235"/>
                  <a:gd name="T15" fmla="*/ 122 h 363"/>
                  <a:gd name="T16" fmla="*/ 200 w 235"/>
                  <a:gd name="T17" fmla="*/ 109 h 363"/>
                  <a:gd name="T18" fmla="*/ 220 w 235"/>
                  <a:gd name="T19" fmla="*/ 82 h 363"/>
                  <a:gd name="T20" fmla="*/ 216 w 235"/>
                  <a:gd name="T21" fmla="*/ 72 h 363"/>
                  <a:gd name="T22" fmla="*/ 193 w 235"/>
                  <a:gd name="T23" fmla="*/ 68 h 363"/>
                  <a:gd name="T24" fmla="*/ 201 w 235"/>
                  <a:gd name="T25" fmla="*/ 60 h 363"/>
                  <a:gd name="T26" fmla="*/ 200 w 235"/>
                  <a:gd name="T27" fmla="*/ 43 h 363"/>
                  <a:gd name="T28" fmla="*/ 200 w 235"/>
                  <a:gd name="T29" fmla="*/ 43 h 363"/>
                  <a:gd name="T30" fmla="*/ 174 w 235"/>
                  <a:gd name="T31" fmla="*/ 34 h 363"/>
                  <a:gd name="T32" fmla="*/ 182 w 235"/>
                  <a:gd name="T33" fmla="*/ 27 h 363"/>
                  <a:gd name="T34" fmla="*/ 170 w 235"/>
                  <a:gd name="T35" fmla="*/ 20 h 363"/>
                  <a:gd name="T36" fmla="*/ 154 w 235"/>
                  <a:gd name="T37" fmla="*/ 14 h 363"/>
                  <a:gd name="T38" fmla="*/ 123 w 235"/>
                  <a:gd name="T39" fmla="*/ 9 h 363"/>
                  <a:gd name="T40" fmla="*/ 113 w 235"/>
                  <a:gd name="T41" fmla="*/ 334 h 363"/>
                  <a:gd name="T42" fmla="*/ 92 w 235"/>
                  <a:gd name="T43" fmla="*/ 322 h 363"/>
                  <a:gd name="T44" fmla="*/ 78 w 235"/>
                  <a:gd name="T45" fmla="*/ 296 h 363"/>
                  <a:gd name="T46" fmla="*/ 109 w 235"/>
                  <a:gd name="T47" fmla="*/ 282 h 363"/>
                  <a:gd name="T48" fmla="*/ 91 w 235"/>
                  <a:gd name="T49" fmla="*/ 270 h 363"/>
                  <a:gd name="T50" fmla="*/ 59 w 235"/>
                  <a:gd name="T51" fmla="*/ 259 h 363"/>
                  <a:gd name="T52" fmla="*/ 46 w 235"/>
                  <a:gd name="T53" fmla="*/ 233 h 363"/>
                  <a:gd name="T54" fmla="*/ 59 w 235"/>
                  <a:gd name="T55" fmla="*/ 219 h 363"/>
                  <a:gd name="T56" fmla="*/ 78 w 235"/>
                  <a:gd name="T57" fmla="*/ 206 h 363"/>
                  <a:gd name="T58" fmla="*/ 52 w 235"/>
                  <a:gd name="T59" fmla="*/ 193 h 363"/>
                  <a:gd name="T60" fmla="*/ 58 w 235"/>
                  <a:gd name="T61" fmla="*/ 179 h 363"/>
                  <a:gd name="T62" fmla="*/ 37 w 235"/>
                  <a:gd name="T63" fmla="*/ 164 h 363"/>
                  <a:gd name="T64" fmla="*/ 16 w 235"/>
                  <a:gd name="T65" fmla="*/ 151 h 363"/>
                  <a:gd name="T66" fmla="*/ 12 w 235"/>
                  <a:gd name="T67" fmla="*/ 123 h 363"/>
                  <a:gd name="T68" fmla="*/ 26 w 235"/>
                  <a:gd name="T69" fmla="*/ 105 h 363"/>
                  <a:gd name="T70" fmla="*/ 26 w 235"/>
                  <a:gd name="T71" fmla="*/ 86 h 363"/>
                  <a:gd name="T72" fmla="*/ 18 w 235"/>
                  <a:gd name="T73" fmla="*/ 72 h 363"/>
                  <a:gd name="T74" fmla="*/ 36 w 235"/>
                  <a:gd name="T75" fmla="*/ 42 h 363"/>
                  <a:gd name="T76" fmla="*/ 75 w 235"/>
                  <a:gd name="T77" fmla="*/ 32 h 363"/>
                  <a:gd name="T78" fmla="*/ 86 w 235"/>
                  <a:gd name="T79" fmla="*/ 23 h 363"/>
                  <a:gd name="T80" fmla="*/ 90 w 235"/>
                  <a:gd name="T81" fmla="*/ 16 h 363"/>
                  <a:gd name="T82" fmla="*/ 154 w 235"/>
                  <a:gd name="T83" fmla="*/ 333 h 363"/>
                  <a:gd name="T84" fmla="*/ 165 w 235"/>
                  <a:gd name="T85" fmla="*/ 314 h 363"/>
                  <a:gd name="T86" fmla="*/ 172 w 235"/>
                  <a:gd name="T87" fmla="*/ 300 h 363"/>
                  <a:gd name="T88" fmla="*/ 183 w 235"/>
                  <a:gd name="T89" fmla="*/ 278 h 363"/>
                  <a:gd name="T90" fmla="*/ 189 w 235"/>
                  <a:gd name="T91" fmla="*/ 264 h 363"/>
                  <a:gd name="T92" fmla="*/ 194 w 235"/>
                  <a:gd name="T93" fmla="*/ 251 h 363"/>
                  <a:gd name="T94" fmla="*/ 201 w 235"/>
                  <a:gd name="T95" fmla="*/ 235 h 363"/>
                  <a:gd name="T96" fmla="*/ 207 w 235"/>
                  <a:gd name="T97" fmla="*/ 218 h 363"/>
                  <a:gd name="T98" fmla="*/ 211 w 235"/>
                  <a:gd name="T99" fmla="*/ 203 h 363"/>
                  <a:gd name="T100" fmla="*/ 215 w 235"/>
                  <a:gd name="T101" fmla="*/ 191 h 363"/>
                  <a:gd name="T102" fmla="*/ 217 w 235"/>
                  <a:gd name="T103" fmla="*/ 181 h 363"/>
                  <a:gd name="T104" fmla="*/ 217 w 235"/>
                  <a:gd name="T105" fmla="*/ 181 h 363"/>
                  <a:gd name="T106" fmla="*/ 222 w 235"/>
                  <a:gd name="T107" fmla="*/ 156 h 363"/>
                  <a:gd name="T108" fmla="*/ 213 w 235"/>
                  <a:gd name="T109" fmla="*/ 150 h 363"/>
                  <a:gd name="T110" fmla="*/ 198 w 235"/>
                  <a:gd name="T111" fmla="*/ 14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" h="363">
                    <a:moveTo>
                      <a:pt x="224" y="179"/>
                    </a:moveTo>
                    <a:cubicBezTo>
                      <a:pt x="231" y="148"/>
                      <a:pt x="235" y="115"/>
                      <a:pt x="227" y="84"/>
                    </a:cubicBezTo>
                    <a:cubicBezTo>
                      <a:pt x="219" y="49"/>
                      <a:pt x="196" y="23"/>
                      <a:pt x="162" y="10"/>
                    </a:cubicBezTo>
                    <a:cubicBezTo>
                      <a:pt x="143" y="3"/>
                      <a:pt x="122" y="0"/>
                      <a:pt x="102" y="2"/>
                    </a:cubicBezTo>
                    <a:cubicBezTo>
                      <a:pt x="93" y="3"/>
                      <a:pt x="75" y="5"/>
                      <a:pt x="68" y="13"/>
                    </a:cubicBezTo>
                    <a:cubicBezTo>
                      <a:pt x="60" y="15"/>
                      <a:pt x="52" y="19"/>
                      <a:pt x="45" y="24"/>
                    </a:cubicBezTo>
                    <a:cubicBezTo>
                      <a:pt x="0" y="58"/>
                      <a:pt x="0" y="120"/>
                      <a:pt x="14" y="169"/>
                    </a:cubicBezTo>
                    <a:cubicBezTo>
                      <a:pt x="24" y="201"/>
                      <a:pt x="38" y="233"/>
                      <a:pt x="53" y="263"/>
                    </a:cubicBezTo>
                    <a:cubicBezTo>
                      <a:pt x="68" y="295"/>
                      <a:pt x="85" y="329"/>
                      <a:pt x="107" y="358"/>
                    </a:cubicBezTo>
                    <a:cubicBezTo>
                      <a:pt x="107" y="358"/>
                      <a:pt x="108" y="359"/>
                      <a:pt x="109" y="358"/>
                    </a:cubicBezTo>
                    <a:cubicBezTo>
                      <a:pt x="108" y="359"/>
                      <a:pt x="108" y="360"/>
                      <a:pt x="109" y="361"/>
                    </a:cubicBez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10" y="363"/>
                      <a:pt x="112" y="363"/>
                      <a:pt x="113" y="363"/>
                    </a:cubicBezTo>
                    <a:cubicBezTo>
                      <a:pt x="128" y="358"/>
                      <a:pt x="143" y="347"/>
                      <a:pt x="157" y="339"/>
                    </a:cubicBezTo>
                    <a:cubicBezTo>
                      <a:pt x="159" y="338"/>
                      <a:pt x="159" y="337"/>
                      <a:pt x="159" y="335"/>
                    </a:cubicBezTo>
                    <a:cubicBezTo>
                      <a:pt x="184" y="300"/>
                      <a:pt x="201" y="259"/>
                      <a:pt x="213" y="217"/>
                    </a:cubicBezTo>
                    <a:cubicBezTo>
                      <a:pt x="213" y="217"/>
                      <a:pt x="214" y="217"/>
                      <a:pt x="214" y="217"/>
                    </a:cubicBezTo>
                    <a:cubicBezTo>
                      <a:pt x="215" y="217"/>
                      <a:pt x="214" y="216"/>
                      <a:pt x="214" y="215"/>
                    </a:cubicBezTo>
                    <a:cubicBezTo>
                      <a:pt x="214" y="214"/>
                      <a:pt x="215" y="212"/>
                      <a:pt x="215" y="211"/>
                    </a:cubicBezTo>
                    <a:cubicBezTo>
                      <a:pt x="216" y="208"/>
                      <a:pt x="217" y="205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20" y="194"/>
                      <a:pt x="222" y="188"/>
                      <a:pt x="223" y="181"/>
                    </a:cubicBezTo>
                    <a:cubicBezTo>
                      <a:pt x="223" y="181"/>
                      <a:pt x="224" y="181"/>
                      <a:pt x="224" y="181"/>
                    </a:cubicBezTo>
                    <a:cubicBezTo>
                      <a:pt x="225" y="180"/>
                      <a:pt x="224" y="179"/>
                      <a:pt x="224" y="179"/>
                    </a:cubicBezTo>
                    <a:close/>
                    <a:moveTo>
                      <a:pt x="225" y="121"/>
                    </a:moveTo>
                    <a:cubicBezTo>
                      <a:pt x="225" y="123"/>
                      <a:pt x="225" y="126"/>
                      <a:pt x="224" y="128"/>
                    </a:cubicBezTo>
                    <a:cubicBezTo>
                      <a:pt x="216" y="133"/>
                      <a:pt x="206" y="138"/>
                      <a:pt x="199" y="145"/>
                    </a:cubicBezTo>
                    <a:cubicBezTo>
                      <a:pt x="199" y="141"/>
                      <a:pt x="199" y="138"/>
                      <a:pt x="199" y="134"/>
                    </a:cubicBezTo>
                    <a:cubicBezTo>
                      <a:pt x="205" y="131"/>
                      <a:pt x="211" y="128"/>
                      <a:pt x="216" y="125"/>
                    </a:cubicBezTo>
                    <a:cubicBezTo>
                      <a:pt x="219" y="123"/>
                      <a:pt x="222" y="122"/>
                      <a:pt x="225" y="120"/>
                    </a:cubicBezTo>
                    <a:cubicBezTo>
                      <a:pt x="225" y="121"/>
                      <a:pt x="225" y="121"/>
                      <a:pt x="225" y="121"/>
                    </a:cubicBezTo>
                    <a:close/>
                    <a:moveTo>
                      <a:pt x="225" y="117"/>
                    </a:moveTo>
                    <a:cubicBezTo>
                      <a:pt x="221" y="120"/>
                      <a:pt x="216" y="122"/>
                      <a:pt x="212" y="125"/>
                    </a:cubicBezTo>
                    <a:cubicBezTo>
                      <a:pt x="208" y="127"/>
                      <a:pt x="203" y="130"/>
                      <a:pt x="200" y="132"/>
                    </a:cubicBezTo>
                    <a:cubicBezTo>
                      <a:pt x="200" y="130"/>
                      <a:pt x="200" y="127"/>
                      <a:pt x="200" y="124"/>
                    </a:cubicBezTo>
                    <a:cubicBezTo>
                      <a:pt x="208" y="119"/>
                      <a:pt x="217" y="114"/>
                      <a:pt x="224" y="108"/>
                    </a:cubicBezTo>
                    <a:cubicBezTo>
                      <a:pt x="224" y="111"/>
                      <a:pt x="225" y="114"/>
                      <a:pt x="225" y="117"/>
                    </a:cubicBezTo>
                    <a:close/>
                    <a:moveTo>
                      <a:pt x="224" y="106"/>
                    </a:moveTo>
                    <a:cubicBezTo>
                      <a:pt x="216" y="110"/>
                      <a:pt x="208" y="117"/>
                      <a:pt x="200" y="122"/>
                    </a:cubicBezTo>
                    <a:cubicBezTo>
                      <a:pt x="200" y="118"/>
                      <a:pt x="200" y="114"/>
                      <a:pt x="200" y="111"/>
                    </a:cubicBezTo>
                    <a:cubicBezTo>
                      <a:pt x="207" y="106"/>
                      <a:pt x="215" y="102"/>
                      <a:pt x="223" y="97"/>
                    </a:cubicBezTo>
                    <a:cubicBezTo>
                      <a:pt x="223" y="100"/>
                      <a:pt x="224" y="103"/>
                      <a:pt x="224" y="106"/>
                    </a:cubicBezTo>
                    <a:close/>
                    <a:moveTo>
                      <a:pt x="222" y="95"/>
                    </a:moveTo>
                    <a:cubicBezTo>
                      <a:pt x="215" y="99"/>
                      <a:pt x="207" y="104"/>
                      <a:pt x="200" y="109"/>
                    </a:cubicBezTo>
                    <a:cubicBezTo>
                      <a:pt x="199" y="104"/>
                      <a:pt x="199" y="100"/>
                      <a:pt x="198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6" y="92"/>
                      <a:pt x="214" y="89"/>
                      <a:pt x="220" y="84"/>
                    </a:cubicBezTo>
                    <a:cubicBezTo>
                      <a:pt x="221" y="88"/>
                      <a:pt x="222" y="91"/>
                      <a:pt x="222" y="95"/>
                    </a:cubicBezTo>
                    <a:close/>
                    <a:moveTo>
                      <a:pt x="220" y="82"/>
                    </a:moveTo>
                    <a:cubicBezTo>
                      <a:pt x="213" y="86"/>
                      <a:pt x="206" y="90"/>
                      <a:pt x="198" y="94"/>
                    </a:cubicBezTo>
                    <a:cubicBezTo>
                      <a:pt x="198" y="94"/>
                      <a:pt x="198" y="94"/>
                      <a:pt x="198" y="94"/>
                    </a:cubicBezTo>
                    <a:cubicBezTo>
                      <a:pt x="198" y="90"/>
                      <a:pt x="197" y="86"/>
                      <a:pt x="196" y="82"/>
                    </a:cubicBezTo>
                    <a:cubicBezTo>
                      <a:pt x="198" y="82"/>
                      <a:pt x="200" y="80"/>
                      <a:pt x="201" y="80"/>
                    </a:cubicBezTo>
                    <a:cubicBezTo>
                      <a:pt x="206" y="77"/>
                      <a:pt x="211" y="75"/>
                      <a:pt x="216" y="72"/>
                    </a:cubicBezTo>
                    <a:cubicBezTo>
                      <a:pt x="218" y="75"/>
                      <a:pt x="219" y="79"/>
                      <a:pt x="220" y="82"/>
                    </a:cubicBezTo>
                    <a:close/>
                    <a:moveTo>
                      <a:pt x="216" y="70"/>
                    </a:moveTo>
                    <a:cubicBezTo>
                      <a:pt x="213" y="71"/>
                      <a:pt x="210" y="73"/>
                      <a:pt x="207" y="74"/>
                    </a:cubicBezTo>
                    <a:cubicBezTo>
                      <a:pt x="205" y="76"/>
                      <a:pt x="200" y="80"/>
                      <a:pt x="196" y="81"/>
                    </a:cubicBezTo>
                    <a:cubicBezTo>
                      <a:pt x="195" y="77"/>
                      <a:pt x="194" y="72"/>
                      <a:pt x="193" y="68"/>
                    </a:cubicBezTo>
                    <a:cubicBezTo>
                      <a:pt x="196" y="66"/>
                      <a:pt x="199" y="64"/>
                      <a:pt x="202" y="62"/>
                    </a:cubicBezTo>
                    <a:cubicBezTo>
                      <a:pt x="205" y="60"/>
                      <a:pt x="207" y="59"/>
                      <a:pt x="210" y="57"/>
                    </a:cubicBezTo>
                    <a:cubicBezTo>
                      <a:pt x="212" y="61"/>
                      <a:pt x="214" y="66"/>
                      <a:pt x="216" y="70"/>
                    </a:cubicBezTo>
                    <a:close/>
                    <a:moveTo>
                      <a:pt x="209" y="55"/>
                    </a:moveTo>
                    <a:cubicBezTo>
                      <a:pt x="206" y="57"/>
                      <a:pt x="204" y="59"/>
                      <a:pt x="201" y="60"/>
                    </a:cubicBezTo>
                    <a:cubicBezTo>
                      <a:pt x="198" y="62"/>
                      <a:pt x="195" y="64"/>
                      <a:pt x="192" y="66"/>
                    </a:cubicBezTo>
                    <a:cubicBezTo>
                      <a:pt x="190" y="62"/>
                      <a:pt x="189" y="58"/>
                      <a:pt x="187" y="54"/>
                    </a:cubicBezTo>
                    <a:cubicBezTo>
                      <a:pt x="192" y="51"/>
                      <a:pt x="197" y="48"/>
                      <a:pt x="202" y="45"/>
                    </a:cubicBezTo>
                    <a:cubicBezTo>
                      <a:pt x="204" y="49"/>
                      <a:pt x="207" y="52"/>
                      <a:pt x="209" y="55"/>
                    </a:cubicBezTo>
                    <a:close/>
                    <a:moveTo>
                      <a:pt x="200" y="43"/>
                    </a:moveTo>
                    <a:cubicBezTo>
                      <a:pt x="195" y="46"/>
                      <a:pt x="191" y="49"/>
                      <a:pt x="186" y="52"/>
                    </a:cubicBezTo>
                    <a:cubicBezTo>
                      <a:pt x="185" y="49"/>
                      <a:pt x="183" y="46"/>
                      <a:pt x="181" y="44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5" y="41"/>
                      <a:pt x="190" y="39"/>
                      <a:pt x="194" y="37"/>
                    </a:cubicBezTo>
                    <a:cubicBezTo>
                      <a:pt x="196" y="39"/>
                      <a:pt x="198" y="41"/>
                      <a:pt x="200" y="43"/>
                    </a:cubicBezTo>
                    <a:close/>
                    <a:moveTo>
                      <a:pt x="192" y="35"/>
                    </a:moveTo>
                    <a:cubicBezTo>
                      <a:pt x="188" y="37"/>
                      <a:pt x="184" y="40"/>
                      <a:pt x="181" y="42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9" y="41"/>
                      <a:pt x="178" y="39"/>
                      <a:pt x="176" y="37"/>
                    </a:cubicBezTo>
                    <a:cubicBezTo>
                      <a:pt x="176" y="36"/>
                      <a:pt x="174" y="35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7" y="32"/>
                      <a:pt x="181" y="31"/>
                      <a:pt x="184" y="28"/>
                    </a:cubicBezTo>
                    <a:cubicBezTo>
                      <a:pt x="187" y="30"/>
                      <a:pt x="190" y="33"/>
                      <a:pt x="192" y="35"/>
                    </a:cubicBezTo>
                    <a:close/>
                    <a:moveTo>
                      <a:pt x="181" y="26"/>
                    </a:moveTo>
                    <a:cubicBezTo>
                      <a:pt x="181" y="27"/>
                      <a:pt x="182" y="27"/>
                      <a:pt x="182" y="27"/>
                    </a:cubicBezTo>
                    <a:cubicBezTo>
                      <a:pt x="179" y="29"/>
                      <a:pt x="176" y="31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0" y="30"/>
                      <a:pt x="167" y="27"/>
                      <a:pt x="163" y="25"/>
                    </a:cubicBezTo>
                    <a:cubicBezTo>
                      <a:pt x="164" y="24"/>
                      <a:pt x="166" y="23"/>
                      <a:pt x="167" y="22"/>
                    </a:cubicBezTo>
                    <a:cubicBezTo>
                      <a:pt x="168" y="21"/>
                      <a:pt x="169" y="21"/>
                      <a:pt x="170" y="20"/>
                    </a:cubicBezTo>
                    <a:cubicBezTo>
                      <a:pt x="174" y="22"/>
                      <a:pt x="177" y="24"/>
                      <a:pt x="181" y="26"/>
                    </a:cubicBezTo>
                    <a:close/>
                    <a:moveTo>
                      <a:pt x="168" y="19"/>
                    </a:moveTo>
                    <a:cubicBezTo>
                      <a:pt x="166" y="21"/>
                      <a:pt x="164" y="22"/>
                      <a:pt x="162" y="24"/>
                    </a:cubicBezTo>
                    <a:cubicBezTo>
                      <a:pt x="159" y="21"/>
                      <a:pt x="155" y="19"/>
                      <a:pt x="151" y="17"/>
                    </a:cubicBezTo>
                    <a:cubicBezTo>
                      <a:pt x="152" y="16"/>
                      <a:pt x="153" y="15"/>
                      <a:pt x="154" y="14"/>
                    </a:cubicBezTo>
                    <a:cubicBezTo>
                      <a:pt x="159" y="16"/>
                      <a:pt x="163" y="17"/>
                      <a:pt x="168" y="19"/>
                    </a:cubicBezTo>
                    <a:close/>
                    <a:moveTo>
                      <a:pt x="127" y="9"/>
                    </a:moveTo>
                    <a:cubicBezTo>
                      <a:pt x="135" y="10"/>
                      <a:pt x="144" y="11"/>
                      <a:pt x="153" y="14"/>
                    </a:cubicBezTo>
                    <a:cubicBezTo>
                      <a:pt x="152" y="15"/>
                      <a:pt x="151" y="16"/>
                      <a:pt x="150" y="17"/>
                    </a:cubicBezTo>
                    <a:cubicBezTo>
                      <a:pt x="142" y="13"/>
                      <a:pt x="133" y="10"/>
                      <a:pt x="123" y="9"/>
                    </a:cubicBezTo>
                    <a:cubicBezTo>
                      <a:pt x="125" y="9"/>
                      <a:pt x="126" y="9"/>
                      <a:pt x="127" y="9"/>
                    </a:cubicBezTo>
                    <a:close/>
                    <a:moveTo>
                      <a:pt x="109" y="353"/>
                    </a:moveTo>
                    <a:cubicBezTo>
                      <a:pt x="106" y="347"/>
                      <a:pt x="103" y="342"/>
                      <a:pt x="100" y="336"/>
                    </a:cubicBezTo>
                    <a:cubicBezTo>
                      <a:pt x="105" y="336"/>
                      <a:pt x="109" y="335"/>
                      <a:pt x="114" y="335"/>
                    </a:cubicBezTo>
                    <a:cubicBezTo>
                      <a:pt x="114" y="335"/>
                      <a:pt x="114" y="334"/>
                      <a:pt x="113" y="334"/>
                    </a:cubicBezTo>
                    <a:cubicBezTo>
                      <a:pt x="109" y="334"/>
                      <a:pt x="104" y="335"/>
                      <a:pt x="100" y="335"/>
                    </a:cubicBezTo>
                    <a:cubicBezTo>
                      <a:pt x="98" y="331"/>
                      <a:pt x="95" y="327"/>
                      <a:pt x="93" y="323"/>
                    </a:cubicBezTo>
                    <a:cubicBezTo>
                      <a:pt x="100" y="323"/>
                      <a:pt x="107" y="323"/>
                      <a:pt x="113" y="323"/>
                    </a:cubicBezTo>
                    <a:cubicBezTo>
                      <a:pt x="114" y="323"/>
                      <a:pt x="114" y="322"/>
                      <a:pt x="113" y="322"/>
                    </a:cubicBezTo>
                    <a:cubicBezTo>
                      <a:pt x="106" y="321"/>
                      <a:pt x="99" y="322"/>
                      <a:pt x="92" y="322"/>
                    </a:cubicBezTo>
                    <a:cubicBezTo>
                      <a:pt x="90" y="318"/>
                      <a:pt x="88" y="314"/>
                      <a:pt x="86" y="310"/>
                    </a:cubicBezTo>
                    <a:cubicBezTo>
                      <a:pt x="95" y="309"/>
                      <a:pt x="104" y="309"/>
                      <a:pt x="113" y="308"/>
                    </a:cubicBezTo>
                    <a:cubicBezTo>
                      <a:pt x="113" y="308"/>
                      <a:pt x="113" y="307"/>
                      <a:pt x="113" y="307"/>
                    </a:cubicBezTo>
                    <a:cubicBezTo>
                      <a:pt x="104" y="307"/>
                      <a:pt x="94" y="308"/>
                      <a:pt x="85" y="309"/>
                    </a:cubicBezTo>
                    <a:cubicBezTo>
                      <a:pt x="83" y="305"/>
                      <a:pt x="81" y="300"/>
                      <a:pt x="78" y="296"/>
                    </a:cubicBezTo>
                    <a:cubicBezTo>
                      <a:pt x="86" y="296"/>
                      <a:pt x="94" y="296"/>
                      <a:pt x="102" y="295"/>
                    </a:cubicBezTo>
                    <a:cubicBezTo>
                      <a:pt x="103" y="295"/>
                      <a:pt x="103" y="294"/>
                      <a:pt x="102" y="294"/>
                    </a:cubicBezTo>
                    <a:cubicBezTo>
                      <a:pt x="94" y="295"/>
                      <a:pt x="86" y="295"/>
                      <a:pt x="78" y="295"/>
                    </a:cubicBezTo>
                    <a:cubicBezTo>
                      <a:pt x="76" y="291"/>
                      <a:pt x="74" y="288"/>
                      <a:pt x="72" y="284"/>
                    </a:cubicBezTo>
                    <a:cubicBezTo>
                      <a:pt x="84" y="284"/>
                      <a:pt x="97" y="283"/>
                      <a:pt x="109" y="282"/>
                    </a:cubicBezTo>
                    <a:cubicBezTo>
                      <a:pt x="110" y="282"/>
                      <a:pt x="110" y="281"/>
                      <a:pt x="109" y="281"/>
                    </a:cubicBezTo>
                    <a:cubicBezTo>
                      <a:pt x="97" y="282"/>
                      <a:pt x="84" y="283"/>
                      <a:pt x="72" y="283"/>
                    </a:cubicBezTo>
                    <a:cubicBezTo>
                      <a:pt x="70" y="280"/>
                      <a:pt x="68" y="277"/>
                      <a:pt x="66" y="274"/>
                    </a:cubicBezTo>
                    <a:cubicBezTo>
                      <a:pt x="75" y="273"/>
                      <a:pt x="83" y="272"/>
                      <a:pt x="91" y="272"/>
                    </a:cubicBezTo>
                    <a:cubicBezTo>
                      <a:pt x="92" y="271"/>
                      <a:pt x="92" y="270"/>
                      <a:pt x="91" y="270"/>
                    </a:cubicBezTo>
                    <a:cubicBezTo>
                      <a:pt x="83" y="271"/>
                      <a:pt x="74" y="272"/>
                      <a:pt x="66" y="273"/>
                    </a:cubicBezTo>
                    <a:cubicBezTo>
                      <a:pt x="64" y="268"/>
                      <a:pt x="62" y="264"/>
                      <a:pt x="60" y="260"/>
                    </a:cubicBezTo>
                    <a:cubicBezTo>
                      <a:pt x="73" y="260"/>
                      <a:pt x="86" y="260"/>
                      <a:pt x="100" y="259"/>
                    </a:cubicBezTo>
                    <a:cubicBezTo>
                      <a:pt x="101" y="259"/>
                      <a:pt x="101" y="257"/>
                      <a:pt x="100" y="257"/>
                    </a:cubicBezTo>
                    <a:cubicBezTo>
                      <a:pt x="86" y="258"/>
                      <a:pt x="73" y="259"/>
                      <a:pt x="59" y="259"/>
                    </a:cubicBezTo>
                    <a:cubicBezTo>
                      <a:pt x="57" y="255"/>
                      <a:pt x="55" y="251"/>
                      <a:pt x="53" y="247"/>
                    </a:cubicBezTo>
                    <a:cubicBezTo>
                      <a:pt x="60" y="247"/>
                      <a:pt x="67" y="247"/>
                      <a:pt x="74" y="247"/>
                    </a:cubicBezTo>
                    <a:cubicBezTo>
                      <a:pt x="74" y="247"/>
                      <a:pt x="74" y="246"/>
                      <a:pt x="74" y="246"/>
                    </a:cubicBezTo>
                    <a:cubicBezTo>
                      <a:pt x="67" y="246"/>
                      <a:pt x="59" y="246"/>
                      <a:pt x="52" y="246"/>
                    </a:cubicBezTo>
                    <a:cubicBezTo>
                      <a:pt x="50" y="241"/>
                      <a:pt x="48" y="237"/>
                      <a:pt x="46" y="233"/>
                    </a:cubicBezTo>
                    <a:cubicBezTo>
                      <a:pt x="61" y="233"/>
                      <a:pt x="76" y="233"/>
                      <a:pt x="91" y="232"/>
                    </a:cubicBezTo>
                    <a:cubicBezTo>
                      <a:pt x="91" y="232"/>
                      <a:pt x="91" y="230"/>
                      <a:pt x="91" y="230"/>
                    </a:cubicBezTo>
                    <a:cubicBezTo>
                      <a:pt x="76" y="231"/>
                      <a:pt x="60" y="231"/>
                      <a:pt x="45" y="231"/>
                    </a:cubicBezTo>
                    <a:cubicBezTo>
                      <a:pt x="44" y="227"/>
                      <a:pt x="42" y="224"/>
                      <a:pt x="40" y="220"/>
                    </a:cubicBezTo>
                    <a:cubicBezTo>
                      <a:pt x="47" y="220"/>
                      <a:pt x="53" y="220"/>
                      <a:pt x="59" y="219"/>
                    </a:cubicBezTo>
                    <a:cubicBezTo>
                      <a:pt x="60" y="219"/>
                      <a:pt x="60" y="218"/>
                      <a:pt x="59" y="218"/>
                    </a:cubicBezTo>
                    <a:cubicBezTo>
                      <a:pt x="53" y="219"/>
                      <a:pt x="46" y="219"/>
                      <a:pt x="40" y="219"/>
                    </a:cubicBezTo>
                    <a:cubicBezTo>
                      <a:pt x="39" y="217"/>
                      <a:pt x="38" y="214"/>
                      <a:pt x="37" y="212"/>
                    </a:cubicBezTo>
                    <a:cubicBezTo>
                      <a:pt x="36" y="210"/>
                      <a:pt x="35" y="208"/>
                      <a:pt x="35" y="206"/>
                    </a:cubicBezTo>
                    <a:cubicBezTo>
                      <a:pt x="49" y="207"/>
                      <a:pt x="64" y="207"/>
                      <a:pt x="78" y="206"/>
                    </a:cubicBezTo>
                    <a:cubicBezTo>
                      <a:pt x="79" y="206"/>
                      <a:pt x="79" y="205"/>
                      <a:pt x="78" y="205"/>
                    </a:cubicBezTo>
                    <a:cubicBezTo>
                      <a:pt x="63" y="205"/>
                      <a:pt x="49" y="204"/>
                      <a:pt x="34" y="205"/>
                    </a:cubicBezTo>
                    <a:cubicBezTo>
                      <a:pt x="33" y="201"/>
                      <a:pt x="31" y="197"/>
                      <a:pt x="30" y="193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7" y="193"/>
                      <a:pt x="44" y="193"/>
                      <a:pt x="52" y="193"/>
                    </a:cubicBezTo>
                    <a:cubicBezTo>
                      <a:pt x="52" y="193"/>
                      <a:pt x="52" y="192"/>
                      <a:pt x="52" y="192"/>
                    </a:cubicBezTo>
                    <a:cubicBezTo>
                      <a:pt x="44" y="191"/>
                      <a:pt x="37" y="192"/>
                      <a:pt x="30" y="192"/>
                    </a:cubicBezTo>
                    <a:cubicBezTo>
                      <a:pt x="30" y="192"/>
                      <a:pt x="29" y="193"/>
                      <a:pt x="29" y="193"/>
                    </a:cubicBezTo>
                    <a:cubicBezTo>
                      <a:pt x="28" y="188"/>
                      <a:pt x="26" y="184"/>
                      <a:pt x="24" y="179"/>
                    </a:cubicBezTo>
                    <a:cubicBezTo>
                      <a:pt x="36" y="180"/>
                      <a:pt x="47" y="179"/>
                      <a:pt x="58" y="179"/>
                    </a:cubicBezTo>
                    <a:cubicBezTo>
                      <a:pt x="59" y="179"/>
                      <a:pt x="59" y="178"/>
                      <a:pt x="58" y="178"/>
                    </a:cubicBezTo>
                    <a:cubicBezTo>
                      <a:pt x="47" y="178"/>
                      <a:pt x="36" y="178"/>
                      <a:pt x="24" y="178"/>
                    </a:cubicBezTo>
                    <a:cubicBezTo>
                      <a:pt x="23" y="174"/>
                      <a:pt x="22" y="171"/>
                      <a:pt x="20" y="167"/>
                    </a:cubicBezTo>
                    <a:cubicBezTo>
                      <a:pt x="26" y="167"/>
                      <a:pt x="32" y="166"/>
                      <a:pt x="38" y="165"/>
                    </a:cubicBezTo>
                    <a:cubicBezTo>
                      <a:pt x="38" y="165"/>
                      <a:pt x="38" y="164"/>
                      <a:pt x="37" y="164"/>
                    </a:cubicBezTo>
                    <a:cubicBezTo>
                      <a:pt x="32" y="165"/>
                      <a:pt x="26" y="166"/>
                      <a:pt x="20" y="166"/>
                    </a:cubicBezTo>
                    <a:cubicBezTo>
                      <a:pt x="19" y="161"/>
                      <a:pt x="18" y="157"/>
                      <a:pt x="17" y="152"/>
                    </a:cubicBezTo>
                    <a:cubicBezTo>
                      <a:pt x="23" y="152"/>
                      <a:pt x="30" y="152"/>
                      <a:pt x="37" y="153"/>
                    </a:cubicBezTo>
                    <a:cubicBezTo>
                      <a:pt x="37" y="153"/>
                      <a:pt x="37" y="152"/>
                      <a:pt x="37" y="152"/>
                    </a:cubicBezTo>
                    <a:cubicBezTo>
                      <a:pt x="30" y="151"/>
                      <a:pt x="23" y="151"/>
                      <a:pt x="16" y="151"/>
                    </a:cubicBezTo>
                    <a:cubicBezTo>
                      <a:pt x="15" y="147"/>
                      <a:pt x="15" y="144"/>
                      <a:pt x="14" y="140"/>
                    </a:cubicBezTo>
                    <a:cubicBezTo>
                      <a:pt x="20" y="140"/>
                      <a:pt x="26" y="140"/>
                      <a:pt x="31" y="140"/>
                    </a:cubicBezTo>
                    <a:cubicBezTo>
                      <a:pt x="32" y="140"/>
                      <a:pt x="32" y="139"/>
                      <a:pt x="31" y="138"/>
                    </a:cubicBezTo>
                    <a:cubicBezTo>
                      <a:pt x="26" y="138"/>
                      <a:pt x="20" y="138"/>
                      <a:pt x="14" y="138"/>
                    </a:cubicBezTo>
                    <a:cubicBezTo>
                      <a:pt x="13" y="133"/>
                      <a:pt x="12" y="128"/>
                      <a:pt x="12" y="123"/>
                    </a:cubicBezTo>
                    <a:cubicBezTo>
                      <a:pt x="16" y="123"/>
                      <a:pt x="20" y="123"/>
                      <a:pt x="25" y="123"/>
                    </a:cubicBezTo>
                    <a:cubicBezTo>
                      <a:pt x="26" y="123"/>
                      <a:pt x="26" y="122"/>
                      <a:pt x="25" y="121"/>
                    </a:cubicBezTo>
                    <a:cubicBezTo>
                      <a:pt x="20" y="121"/>
                      <a:pt x="16" y="121"/>
                      <a:pt x="12" y="121"/>
                    </a:cubicBezTo>
                    <a:cubicBezTo>
                      <a:pt x="11" y="116"/>
                      <a:pt x="11" y="110"/>
                      <a:pt x="12" y="105"/>
                    </a:cubicBezTo>
                    <a:cubicBezTo>
                      <a:pt x="17" y="105"/>
                      <a:pt x="21" y="105"/>
                      <a:pt x="26" y="105"/>
                    </a:cubicBezTo>
                    <a:cubicBezTo>
                      <a:pt x="27" y="105"/>
                      <a:pt x="27" y="104"/>
                      <a:pt x="26" y="104"/>
                    </a:cubicBezTo>
                    <a:cubicBezTo>
                      <a:pt x="21" y="104"/>
                      <a:pt x="17" y="104"/>
                      <a:pt x="12" y="104"/>
                    </a:cubicBezTo>
                    <a:cubicBezTo>
                      <a:pt x="12" y="98"/>
                      <a:pt x="13" y="93"/>
                      <a:pt x="14" y="87"/>
                    </a:cubicBezTo>
                    <a:cubicBezTo>
                      <a:pt x="18" y="87"/>
                      <a:pt x="22" y="87"/>
                      <a:pt x="26" y="87"/>
                    </a:cubicBezTo>
                    <a:cubicBezTo>
                      <a:pt x="27" y="87"/>
                      <a:pt x="27" y="86"/>
                      <a:pt x="26" y="86"/>
                    </a:cubicBezTo>
                    <a:cubicBezTo>
                      <a:pt x="22" y="86"/>
                      <a:pt x="18" y="86"/>
                      <a:pt x="14" y="86"/>
                    </a:cubicBezTo>
                    <a:cubicBezTo>
                      <a:pt x="15" y="82"/>
                      <a:pt x="16" y="77"/>
                      <a:pt x="18" y="73"/>
                    </a:cubicBezTo>
                    <a:cubicBezTo>
                      <a:pt x="23" y="73"/>
                      <a:pt x="28" y="73"/>
                      <a:pt x="32" y="73"/>
                    </a:cubicBezTo>
                    <a:cubicBezTo>
                      <a:pt x="33" y="73"/>
                      <a:pt x="33" y="72"/>
                      <a:pt x="32" y="72"/>
                    </a:cubicBezTo>
                    <a:cubicBezTo>
                      <a:pt x="28" y="72"/>
                      <a:pt x="23" y="72"/>
                      <a:pt x="18" y="72"/>
                    </a:cubicBezTo>
                    <a:cubicBezTo>
                      <a:pt x="20" y="67"/>
                      <a:pt x="22" y="62"/>
                      <a:pt x="25" y="58"/>
                    </a:cubicBezTo>
                    <a:cubicBezTo>
                      <a:pt x="30" y="58"/>
                      <a:pt x="36" y="59"/>
                      <a:pt x="42" y="59"/>
                    </a:cubicBezTo>
                    <a:cubicBezTo>
                      <a:pt x="42" y="59"/>
                      <a:pt x="42" y="57"/>
                      <a:pt x="42" y="57"/>
                    </a:cubicBezTo>
                    <a:cubicBezTo>
                      <a:pt x="36" y="57"/>
                      <a:pt x="31" y="57"/>
                      <a:pt x="25" y="57"/>
                    </a:cubicBezTo>
                    <a:cubicBezTo>
                      <a:pt x="28" y="51"/>
                      <a:pt x="32" y="47"/>
                      <a:pt x="36" y="42"/>
                    </a:cubicBezTo>
                    <a:cubicBezTo>
                      <a:pt x="44" y="43"/>
                      <a:pt x="51" y="44"/>
                      <a:pt x="59" y="45"/>
                    </a:cubicBezTo>
                    <a:cubicBezTo>
                      <a:pt x="60" y="45"/>
                      <a:pt x="60" y="44"/>
                      <a:pt x="60" y="44"/>
                    </a:cubicBezTo>
                    <a:cubicBezTo>
                      <a:pt x="52" y="42"/>
                      <a:pt x="44" y="41"/>
                      <a:pt x="37" y="41"/>
                    </a:cubicBezTo>
                    <a:cubicBezTo>
                      <a:pt x="40" y="38"/>
                      <a:pt x="43" y="35"/>
                      <a:pt x="46" y="32"/>
                    </a:cubicBezTo>
                    <a:cubicBezTo>
                      <a:pt x="56" y="31"/>
                      <a:pt x="66" y="32"/>
                      <a:pt x="75" y="32"/>
                    </a:cubicBezTo>
                    <a:cubicBezTo>
                      <a:pt x="76" y="33"/>
                      <a:pt x="76" y="31"/>
                      <a:pt x="75" y="31"/>
                    </a:cubicBezTo>
                    <a:cubicBezTo>
                      <a:pt x="66" y="30"/>
                      <a:pt x="57" y="30"/>
                      <a:pt x="48" y="31"/>
                    </a:cubicBezTo>
                    <a:cubicBezTo>
                      <a:pt x="54" y="27"/>
                      <a:pt x="60" y="23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73" y="22"/>
                      <a:pt x="80" y="23"/>
                      <a:pt x="86" y="23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2" y="21"/>
                      <a:pt x="77" y="21"/>
                      <a:pt x="72" y="21"/>
                    </a:cubicBezTo>
                    <a:cubicBezTo>
                      <a:pt x="72" y="20"/>
                      <a:pt x="73" y="20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8" y="17"/>
                      <a:pt x="84" y="16"/>
                      <a:pt x="90" y="16"/>
                    </a:cubicBezTo>
                    <a:cubicBezTo>
                      <a:pt x="115" y="14"/>
                      <a:pt x="148" y="19"/>
                      <a:pt x="166" y="38"/>
                    </a:cubicBezTo>
                    <a:cubicBezTo>
                      <a:pt x="204" y="78"/>
                      <a:pt x="195" y="145"/>
                      <a:pt x="182" y="193"/>
                    </a:cubicBezTo>
                    <a:cubicBezTo>
                      <a:pt x="167" y="250"/>
                      <a:pt x="142" y="304"/>
                      <a:pt x="109" y="353"/>
                    </a:cubicBezTo>
                    <a:close/>
                    <a:moveTo>
                      <a:pt x="155" y="333"/>
                    </a:moveTo>
                    <a:cubicBezTo>
                      <a:pt x="155" y="333"/>
                      <a:pt x="154" y="333"/>
                      <a:pt x="154" y="333"/>
                    </a:cubicBezTo>
                    <a:cubicBezTo>
                      <a:pt x="142" y="339"/>
                      <a:pt x="129" y="345"/>
                      <a:pt x="117" y="352"/>
                    </a:cubicBezTo>
                    <a:cubicBezTo>
                      <a:pt x="120" y="349"/>
                      <a:pt x="122" y="346"/>
                      <a:pt x="124" y="343"/>
                    </a:cubicBezTo>
                    <a:cubicBezTo>
                      <a:pt x="137" y="336"/>
                      <a:pt x="150" y="328"/>
                      <a:pt x="162" y="319"/>
                    </a:cubicBezTo>
                    <a:cubicBezTo>
                      <a:pt x="160" y="324"/>
                      <a:pt x="157" y="328"/>
                      <a:pt x="155" y="333"/>
                    </a:cubicBezTo>
                    <a:close/>
                    <a:moveTo>
                      <a:pt x="165" y="314"/>
                    </a:moveTo>
                    <a:cubicBezTo>
                      <a:pt x="152" y="322"/>
                      <a:pt x="139" y="330"/>
                      <a:pt x="126" y="339"/>
                    </a:cubicBezTo>
                    <a:cubicBezTo>
                      <a:pt x="129" y="335"/>
                      <a:pt x="132" y="330"/>
                      <a:pt x="134" y="325"/>
                    </a:cubicBezTo>
                    <a:cubicBezTo>
                      <a:pt x="146" y="319"/>
                      <a:pt x="158" y="312"/>
                      <a:pt x="170" y="304"/>
                    </a:cubicBezTo>
                    <a:cubicBezTo>
                      <a:pt x="168" y="307"/>
                      <a:pt x="166" y="311"/>
                      <a:pt x="165" y="314"/>
                    </a:cubicBezTo>
                    <a:close/>
                    <a:moveTo>
                      <a:pt x="172" y="300"/>
                    </a:moveTo>
                    <a:cubicBezTo>
                      <a:pt x="160" y="306"/>
                      <a:pt x="148" y="314"/>
                      <a:pt x="136" y="322"/>
                    </a:cubicBezTo>
                    <a:cubicBezTo>
                      <a:pt x="140" y="317"/>
                      <a:pt x="143" y="311"/>
                      <a:pt x="146" y="305"/>
                    </a:cubicBezTo>
                    <a:cubicBezTo>
                      <a:pt x="158" y="298"/>
                      <a:pt x="169" y="290"/>
                      <a:pt x="180" y="282"/>
                    </a:cubicBezTo>
                    <a:cubicBezTo>
                      <a:pt x="178" y="288"/>
                      <a:pt x="175" y="294"/>
                      <a:pt x="172" y="300"/>
                    </a:cubicBezTo>
                    <a:close/>
                    <a:moveTo>
                      <a:pt x="183" y="278"/>
                    </a:moveTo>
                    <a:cubicBezTo>
                      <a:pt x="171" y="285"/>
                      <a:pt x="159" y="293"/>
                      <a:pt x="148" y="302"/>
                    </a:cubicBezTo>
                    <a:cubicBezTo>
                      <a:pt x="150" y="296"/>
                      <a:pt x="153" y="291"/>
                      <a:pt x="156" y="286"/>
                    </a:cubicBezTo>
                    <a:cubicBezTo>
                      <a:pt x="166" y="281"/>
                      <a:pt x="177" y="275"/>
                      <a:pt x="187" y="268"/>
                    </a:cubicBezTo>
                    <a:cubicBezTo>
                      <a:pt x="185" y="272"/>
                      <a:pt x="184" y="275"/>
                      <a:pt x="183" y="278"/>
                    </a:cubicBezTo>
                    <a:close/>
                    <a:moveTo>
                      <a:pt x="189" y="264"/>
                    </a:moveTo>
                    <a:cubicBezTo>
                      <a:pt x="178" y="270"/>
                      <a:pt x="167" y="277"/>
                      <a:pt x="157" y="284"/>
                    </a:cubicBezTo>
                    <a:cubicBezTo>
                      <a:pt x="159" y="280"/>
                      <a:pt x="161" y="276"/>
                      <a:pt x="162" y="271"/>
                    </a:cubicBezTo>
                    <a:cubicBezTo>
                      <a:pt x="173" y="266"/>
                      <a:pt x="183" y="261"/>
                      <a:pt x="193" y="255"/>
                    </a:cubicBezTo>
                    <a:cubicBezTo>
                      <a:pt x="191" y="258"/>
                      <a:pt x="190" y="261"/>
                      <a:pt x="189" y="264"/>
                    </a:cubicBezTo>
                    <a:close/>
                    <a:moveTo>
                      <a:pt x="194" y="251"/>
                    </a:moveTo>
                    <a:cubicBezTo>
                      <a:pt x="184" y="257"/>
                      <a:pt x="174" y="263"/>
                      <a:pt x="163" y="269"/>
                    </a:cubicBezTo>
                    <a:cubicBezTo>
                      <a:pt x="165" y="265"/>
                      <a:pt x="167" y="261"/>
                      <a:pt x="169" y="257"/>
                    </a:cubicBezTo>
                    <a:cubicBezTo>
                      <a:pt x="179" y="251"/>
                      <a:pt x="189" y="245"/>
                      <a:pt x="199" y="238"/>
                    </a:cubicBezTo>
                    <a:cubicBezTo>
                      <a:pt x="198" y="243"/>
                      <a:pt x="196" y="247"/>
                      <a:pt x="194" y="251"/>
                    </a:cubicBezTo>
                    <a:close/>
                    <a:moveTo>
                      <a:pt x="201" y="235"/>
                    </a:moveTo>
                    <a:cubicBezTo>
                      <a:pt x="190" y="241"/>
                      <a:pt x="180" y="248"/>
                      <a:pt x="170" y="255"/>
                    </a:cubicBezTo>
                    <a:cubicBezTo>
                      <a:pt x="171" y="250"/>
                      <a:pt x="173" y="246"/>
                      <a:pt x="175" y="242"/>
                    </a:cubicBezTo>
                    <a:cubicBezTo>
                      <a:pt x="185" y="235"/>
                      <a:pt x="195" y="229"/>
                      <a:pt x="205" y="223"/>
                    </a:cubicBezTo>
                    <a:cubicBezTo>
                      <a:pt x="204" y="227"/>
                      <a:pt x="202" y="231"/>
                      <a:pt x="201" y="235"/>
                    </a:cubicBezTo>
                    <a:close/>
                    <a:moveTo>
                      <a:pt x="207" y="218"/>
                    </a:moveTo>
                    <a:cubicBezTo>
                      <a:pt x="196" y="224"/>
                      <a:pt x="185" y="232"/>
                      <a:pt x="176" y="239"/>
                    </a:cubicBezTo>
                    <a:cubicBezTo>
                      <a:pt x="178" y="234"/>
                      <a:pt x="179" y="229"/>
                      <a:pt x="181" y="224"/>
                    </a:cubicBezTo>
                    <a:cubicBezTo>
                      <a:pt x="191" y="219"/>
                      <a:pt x="201" y="214"/>
                      <a:pt x="210" y="208"/>
                    </a:cubicBezTo>
                    <a:cubicBezTo>
                      <a:pt x="209" y="211"/>
                      <a:pt x="208" y="215"/>
                      <a:pt x="207" y="218"/>
                    </a:cubicBezTo>
                    <a:close/>
                    <a:moveTo>
                      <a:pt x="211" y="203"/>
                    </a:moveTo>
                    <a:cubicBezTo>
                      <a:pt x="201" y="209"/>
                      <a:pt x="192" y="216"/>
                      <a:pt x="182" y="222"/>
                    </a:cubicBezTo>
                    <a:cubicBezTo>
                      <a:pt x="183" y="218"/>
                      <a:pt x="184" y="215"/>
                      <a:pt x="185" y="211"/>
                    </a:cubicBezTo>
                    <a:cubicBezTo>
                      <a:pt x="195" y="206"/>
                      <a:pt x="204" y="200"/>
                      <a:pt x="214" y="195"/>
                    </a:cubicBezTo>
                    <a:cubicBezTo>
                      <a:pt x="213" y="197"/>
                      <a:pt x="212" y="200"/>
                      <a:pt x="211" y="203"/>
                    </a:cubicBezTo>
                    <a:close/>
                    <a:moveTo>
                      <a:pt x="215" y="191"/>
                    </a:moveTo>
                    <a:cubicBezTo>
                      <a:pt x="205" y="197"/>
                      <a:pt x="195" y="203"/>
                      <a:pt x="186" y="209"/>
                    </a:cubicBezTo>
                    <a:cubicBezTo>
                      <a:pt x="186" y="206"/>
                      <a:pt x="187" y="204"/>
                      <a:pt x="188" y="201"/>
                    </a:cubicBezTo>
                    <a:cubicBezTo>
                      <a:pt x="197" y="196"/>
                      <a:pt x="207" y="191"/>
                      <a:pt x="216" y="185"/>
                    </a:cubicBezTo>
                    <a:cubicBezTo>
                      <a:pt x="216" y="187"/>
                      <a:pt x="215" y="189"/>
                      <a:pt x="215" y="191"/>
                    </a:cubicBezTo>
                    <a:close/>
                    <a:moveTo>
                      <a:pt x="217" y="181"/>
                    </a:moveTo>
                    <a:cubicBezTo>
                      <a:pt x="207" y="186"/>
                      <a:pt x="198" y="192"/>
                      <a:pt x="189" y="199"/>
                    </a:cubicBezTo>
                    <a:cubicBezTo>
                      <a:pt x="189" y="197"/>
                      <a:pt x="190" y="195"/>
                      <a:pt x="190" y="193"/>
                    </a:cubicBezTo>
                    <a:cubicBezTo>
                      <a:pt x="190" y="191"/>
                      <a:pt x="191" y="190"/>
                      <a:pt x="191" y="189"/>
                    </a:cubicBezTo>
                    <a:cubicBezTo>
                      <a:pt x="201" y="183"/>
                      <a:pt x="211" y="176"/>
                      <a:pt x="220" y="169"/>
                    </a:cubicBezTo>
                    <a:cubicBezTo>
                      <a:pt x="219" y="173"/>
                      <a:pt x="218" y="177"/>
                      <a:pt x="217" y="181"/>
                    </a:cubicBezTo>
                    <a:close/>
                    <a:moveTo>
                      <a:pt x="221" y="165"/>
                    </a:moveTo>
                    <a:cubicBezTo>
                      <a:pt x="211" y="172"/>
                      <a:pt x="201" y="179"/>
                      <a:pt x="192" y="187"/>
                    </a:cubicBezTo>
                    <a:cubicBezTo>
                      <a:pt x="193" y="182"/>
                      <a:pt x="194" y="177"/>
                      <a:pt x="195" y="172"/>
                    </a:cubicBezTo>
                    <a:cubicBezTo>
                      <a:pt x="199" y="170"/>
                      <a:pt x="204" y="167"/>
                      <a:pt x="209" y="164"/>
                    </a:cubicBezTo>
                    <a:cubicBezTo>
                      <a:pt x="213" y="161"/>
                      <a:pt x="218" y="159"/>
                      <a:pt x="222" y="156"/>
                    </a:cubicBezTo>
                    <a:cubicBezTo>
                      <a:pt x="221" y="159"/>
                      <a:pt x="221" y="162"/>
                      <a:pt x="221" y="165"/>
                    </a:cubicBezTo>
                    <a:close/>
                    <a:moveTo>
                      <a:pt x="222" y="153"/>
                    </a:moveTo>
                    <a:cubicBezTo>
                      <a:pt x="213" y="158"/>
                      <a:pt x="203" y="164"/>
                      <a:pt x="195" y="170"/>
                    </a:cubicBezTo>
                    <a:cubicBezTo>
                      <a:pt x="196" y="167"/>
                      <a:pt x="196" y="163"/>
                      <a:pt x="197" y="160"/>
                    </a:cubicBezTo>
                    <a:cubicBezTo>
                      <a:pt x="202" y="157"/>
                      <a:pt x="208" y="153"/>
                      <a:pt x="213" y="150"/>
                    </a:cubicBezTo>
                    <a:cubicBezTo>
                      <a:pt x="216" y="148"/>
                      <a:pt x="220" y="146"/>
                      <a:pt x="223" y="144"/>
                    </a:cubicBezTo>
                    <a:cubicBezTo>
                      <a:pt x="223" y="147"/>
                      <a:pt x="223" y="150"/>
                      <a:pt x="222" y="153"/>
                    </a:cubicBezTo>
                    <a:close/>
                    <a:moveTo>
                      <a:pt x="210" y="149"/>
                    </a:moveTo>
                    <a:cubicBezTo>
                      <a:pt x="205" y="152"/>
                      <a:pt x="201" y="155"/>
                      <a:pt x="197" y="158"/>
                    </a:cubicBezTo>
                    <a:cubicBezTo>
                      <a:pt x="197" y="155"/>
                      <a:pt x="198" y="151"/>
                      <a:pt x="198" y="147"/>
                    </a:cubicBezTo>
                    <a:cubicBezTo>
                      <a:pt x="203" y="145"/>
                      <a:pt x="208" y="141"/>
                      <a:pt x="213" y="138"/>
                    </a:cubicBezTo>
                    <a:cubicBezTo>
                      <a:pt x="217" y="136"/>
                      <a:pt x="220" y="133"/>
                      <a:pt x="224" y="131"/>
                    </a:cubicBezTo>
                    <a:cubicBezTo>
                      <a:pt x="224" y="134"/>
                      <a:pt x="224" y="137"/>
                      <a:pt x="224" y="140"/>
                    </a:cubicBezTo>
                    <a:cubicBezTo>
                      <a:pt x="219" y="143"/>
                      <a:pt x="214" y="146"/>
                      <a:pt x="210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33479894-F5A6-4D4C-80E5-025DD0154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0571" y="2957944"/>
                <a:ext cx="275538" cy="258793"/>
              </a:xfrm>
              <a:custGeom>
                <a:avLst/>
                <a:gdLst>
                  <a:gd name="T0" fmla="*/ 104 w 123"/>
                  <a:gd name="T1" fmla="*/ 18 h 125"/>
                  <a:gd name="T2" fmla="*/ 101 w 123"/>
                  <a:gd name="T3" fmla="*/ 15 h 125"/>
                  <a:gd name="T4" fmla="*/ 54 w 123"/>
                  <a:gd name="T5" fmla="*/ 2 h 125"/>
                  <a:gd name="T6" fmla="*/ 3 w 123"/>
                  <a:gd name="T7" fmla="*/ 68 h 125"/>
                  <a:gd name="T8" fmla="*/ 118 w 123"/>
                  <a:gd name="T9" fmla="*/ 48 h 125"/>
                  <a:gd name="T10" fmla="*/ 82 w 123"/>
                  <a:gd name="T11" fmla="*/ 15 h 125"/>
                  <a:gd name="T12" fmla="*/ 68 w 123"/>
                  <a:gd name="T13" fmla="*/ 9 h 125"/>
                  <a:gd name="T14" fmla="*/ 65 w 123"/>
                  <a:gd name="T15" fmla="*/ 10 h 125"/>
                  <a:gd name="T16" fmla="*/ 77 w 123"/>
                  <a:gd name="T17" fmla="*/ 16 h 125"/>
                  <a:gd name="T18" fmla="*/ 64 w 123"/>
                  <a:gd name="T19" fmla="*/ 14 h 125"/>
                  <a:gd name="T20" fmla="*/ 65 w 123"/>
                  <a:gd name="T21" fmla="*/ 10 h 125"/>
                  <a:gd name="T22" fmla="*/ 55 w 123"/>
                  <a:gd name="T23" fmla="*/ 12 h 125"/>
                  <a:gd name="T24" fmla="*/ 65 w 123"/>
                  <a:gd name="T25" fmla="*/ 19 h 125"/>
                  <a:gd name="T26" fmla="*/ 46 w 123"/>
                  <a:gd name="T27" fmla="*/ 12 h 125"/>
                  <a:gd name="T28" fmla="*/ 42 w 123"/>
                  <a:gd name="T29" fmla="*/ 13 h 125"/>
                  <a:gd name="T30" fmla="*/ 54 w 123"/>
                  <a:gd name="T31" fmla="*/ 28 h 125"/>
                  <a:gd name="T32" fmla="*/ 42 w 123"/>
                  <a:gd name="T33" fmla="*/ 13 h 125"/>
                  <a:gd name="T34" fmla="*/ 52 w 123"/>
                  <a:gd name="T35" fmla="*/ 29 h 125"/>
                  <a:gd name="T36" fmla="*/ 23 w 123"/>
                  <a:gd name="T37" fmla="*/ 25 h 125"/>
                  <a:gd name="T38" fmla="*/ 21 w 123"/>
                  <a:gd name="T39" fmla="*/ 26 h 125"/>
                  <a:gd name="T40" fmla="*/ 43 w 123"/>
                  <a:gd name="T41" fmla="*/ 46 h 125"/>
                  <a:gd name="T42" fmla="*/ 21 w 123"/>
                  <a:gd name="T43" fmla="*/ 26 h 125"/>
                  <a:gd name="T44" fmla="*/ 43 w 123"/>
                  <a:gd name="T45" fmla="*/ 48 h 125"/>
                  <a:gd name="T46" fmla="*/ 13 w 123"/>
                  <a:gd name="T47" fmla="*/ 45 h 125"/>
                  <a:gd name="T48" fmla="*/ 41 w 123"/>
                  <a:gd name="T49" fmla="*/ 58 h 125"/>
                  <a:gd name="T50" fmla="*/ 10 w 123"/>
                  <a:gd name="T51" fmla="*/ 57 h 125"/>
                  <a:gd name="T52" fmla="*/ 10 w 123"/>
                  <a:gd name="T53" fmla="*/ 59 h 125"/>
                  <a:gd name="T54" fmla="*/ 43 w 123"/>
                  <a:gd name="T55" fmla="*/ 80 h 125"/>
                  <a:gd name="T56" fmla="*/ 10 w 123"/>
                  <a:gd name="T57" fmla="*/ 59 h 125"/>
                  <a:gd name="T58" fmla="*/ 11 w 123"/>
                  <a:gd name="T59" fmla="*/ 70 h 125"/>
                  <a:gd name="T60" fmla="*/ 35 w 123"/>
                  <a:gd name="T61" fmla="*/ 80 h 125"/>
                  <a:gd name="T62" fmla="*/ 43 w 123"/>
                  <a:gd name="T63" fmla="*/ 83 h 125"/>
                  <a:gd name="T64" fmla="*/ 14 w 123"/>
                  <a:gd name="T65" fmla="*/ 82 h 125"/>
                  <a:gd name="T66" fmla="*/ 48 w 123"/>
                  <a:gd name="T67" fmla="*/ 96 h 125"/>
                  <a:gd name="T68" fmla="*/ 23 w 123"/>
                  <a:gd name="T69" fmla="*/ 96 h 125"/>
                  <a:gd name="T70" fmla="*/ 48 w 123"/>
                  <a:gd name="T71" fmla="*/ 96 h 125"/>
                  <a:gd name="T72" fmla="*/ 53 w 123"/>
                  <a:gd name="T73" fmla="*/ 105 h 125"/>
                  <a:gd name="T74" fmla="*/ 26 w 123"/>
                  <a:gd name="T75" fmla="*/ 99 h 125"/>
                  <a:gd name="T76" fmla="*/ 66 w 123"/>
                  <a:gd name="T77" fmla="*/ 112 h 125"/>
                  <a:gd name="T78" fmla="*/ 48 w 123"/>
                  <a:gd name="T79" fmla="*/ 59 h 125"/>
                  <a:gd name="T80" fmla="*/ 64 w 123"/>
                  <a:gd name="T81" fmla="*/ 27 h 125"/>
                  <a:gd name="T82" fmla="*/ 71 w 123"/>
                  <a:gd name="T8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5">
                    <a:moveTo>
                      <a:pt x="118" y="48"/>
                    </a:moveTo>
                    <a:cubicBezTo>
                      <a:pt x="116" y="37"/>
                      <a:pt x="111" y="26"/>
                      <a:pt x="104" y="18"/>
                    </a:cubicBezTo>
                    <a:cubicBezTo>
                      <a:pt x="103" y="17"/>
                      <a:pt x="103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2" y="6"/>
                      <a:pt x="80" y="1"/>
                      <a:pt x="66" y="2"/>
                    </a:cubicBezTo>
                    <a:cubicBezTo>
                      <a:pt x="63" y="0"/>
                      <a:pt x="58" y="1"/>
                      <a:pt x="54" y="2"/>
                    </a:cubicBezTo>
                    <a:cubicBezTo>
                      <a:pt x="50" y="2"/>
                      <a:pt x="46" y="3"/>
                      <a:pt x="43" y="5"/>
                    </a:cubicBezTo>
                    <a:cubicBezTo>
                      <a:pt x="16" y="7"/>
                      <a:pt x="0" y="44"/>
                      <a:pt x="3" y="68"/>
                    </a:cubicBezTo>
                    <a:cubicBezTo>
                      <a:pt x="7" y="103"/>
                      <a:pt x="37" y="125"/>
                      <a:pt x="72" y="119"/>
                    </a:cubicBezTo>
                    <a:cubicBezTo>
                      <a:pt x="106" y="114"/>
                      <a:pt x="123" y="80"/>
                      <a:pt x="118" y="48"/>
                    </a:cubicBezTo>
                    <a:close/>
                    <a:moveTo>
                      <a:pt x="89" y="14"/>
                    </a:moveTo>
                    <a:cubicBezTo>
                      <a:pt x="87" y="14"/>
                      <a:pt x="84" y="15"/>
                      <a:pt x="82" y="15"/>
                    </a:cubicBezTo>
                    <a:cubicBezTo>
                      <a:pt x="79" y="13"/>
                      <a:pt x="76" y="12"/>
                      <a:pt x="73" y="11"/>
                    </a:cubicBezTo>
                    <a:cubicBezTo>
                      <a:pt x="72" y="10"/>
                      <a:pt x="70" y="10"/>
                      <a:pt x="68" y="9"/>
                    </a:cubicBezTo>
                    <a:cubicBezTo>
                      <a:pt x="76" y="8"/>
                      <a:pt x="83" y="10"/>
                      <a:pt x="89" y="14"/>
                    </a:cubicBezTo>
                    <a:close/>
                    <a:moveTo>
                      <a:pt x="65" y="10"/>
                    </a:moveTo>
                    <a:cubicBezTo>
                      <a:pt x="67" y="11"/>
                      <a:pt x="70" y="12"/>
                      <a:pt x="73" y="14"/>
                    </a:cubicBezTo>
                    <a:cubicBezTo>
                      <a:pt x="74" y="14"/>
                      <a:pt x="76" y="15"/>
                      <a:pt x="77" y="16"/>
                    </a:cubicBezTo>
                    <a:cubicBezTo>
                      <a:pt x="75" y="16"/>
                      <a:pt x="72" y="17"/>
                      <a:pt x="70" y="17"/>
                    </a:cubicBezTo>
                    <a:cubicBezTo>
                      <a:pt x="68" y="16"/>
                      <a:pt x="66" y="15"/>
                      <a:pt x="64" y="14"/>
                    </a:cubicBezTo>
                    <a:cubicBezTo>
                      <a:pt x="62" y="13"/>
                      <a:pt x="60" y="12"/>
                      <a:pt x="59" y="11"/>
                    </a:cubicBezTo>
                    <a:cubicBezTo>
                      <a:pt x="61" y="10"/>
                      <a:pt x="63" y="10"/>
                      <a:pt x="65" y="10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3" y="13"/>
                      <a:pt x="55" y="12"/>
                    </a:cubicBezTo>
                    <a:cubicBezTo>
                      <a:pt x="57" y="14"/>
                      <a:pt x="60" y="16"/>
                      <a:pt x="62" y="17"/>
                    </a:cubicBezTo>
                    <a:cubicBezTo>
                      <a:pt x="63" y="18"/>
                      <a:pt x="64" y="19"/>
                      <a:pt x="65" y="19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56" y="18"/>
                      <a:pt x="51" y="15"/>
                      <a:pt x="46" y="12"/>
                    </a:cubicBezTo>
                    <a:cubicBezTo>
                      <a:pt x="48" y="12"/>
                      <a:pt x="50" y="11"/>
                      <a:pt x="52" y="11"/>
                    </a:cubicBezTo>
                    <a:close/>
                    <a:moveTo>
                      <a:pt x="42" y="13"/>
                    </a:moveTo>
                    <a:cubicBezTo>
                      <a:pt x="48" y="17"/>
                      <a:pt x="53" y="21"/>
                      <a:pt x="58" y="23"/>
                    </a:cubicBezTo>
                    <a:cubicBezTo>
                      <a:pt x="57" y="25"/>
                      <a:pt x="55" y="26"/>
                      <a:pt x="54" y="28"/>
                    </a:cubicBezTo>
                    <a:cubicBezTo>
                      <a:pt x="47" y="24"/>
                      <a:pt x="39" y="21"/>
                      <a:pt x="31" y="18"/>
                    </a:cubicBezTo>
                    <a:cubicBezTo>
                      <a:pt x="35" y="16"/>
                      <a:pt x="39" y="14"/>
                      <a:pt x="42" y="13"/>
                    </a:cubicBezTo>
                    <a:close/>
                    <a:moveTo>
                      <a:pt x="30" y="19"/>
                    </a:moveTo>
                    <a:cubicBezTo>
                      <a:pt x="37" y="22"/>
                      <a:pt x="44" y="26"/>
                      <a:pt x="52" y="29"/>
                    </a:cubicBezTo>
                    <a:cubicBezTo>
                      <a:pt x="50" y="32"/>
                      <a:pt x="49" y="34"/>
                      <a:pt x="47" y="37"/>
                    </a:cubicBezTo>
                    <a:cubicBezTo>
                      <a:pt x="39" y="32"/>
                      <a:pt x="31" y="29"/>
                      <a:pt x="23" y="25"/>
                    </a:cubicBezTo>
                    <a:cubicBezTo>
                      <a:pt x="25" y="22"/>
                      <a:pt x="27" y="20"/>
                      <a:pt x="30" y="19"/>
                    </a:cubicBezTo>
                    <a:close/>
                    <a:moveTo>
                      <a:pt x="21" y="26"/>
                    </a:moveTo>
                    <a:cubicBezTo>
                      <a:pt x="30" y="30"/>
                      <a:pt x="38" y="35"/>
                      <a:pt x="46" y="38"/>
                    </a:cubicBezTo>
                    <a:cubicBezTo>
                      <a:pt x="45" y="41"/>
                      <a:pt x="44" y="43"/>
                      <a:pt x="43" y="46"/>
                    </a:cubicBezTo>
                    <a:cubicBezTo>
                      <a:pt x="34" y="42"/>
                      <a:pt x="25" y="39"/>
                      <a:pt x="16" y="35"/>
                    </a:cubicBezTo>
                    <a:cubicBezTo>
                      <a:pt x="17" y="32"/>
                      <a:pt x="19" y="29"/>
                      <a:pt x="21" y="26"/>
                    </a:cubicBezTo>
                    <a:close/>
                    <a:moveTo>
                      <a:pt x="15" y="36"/>
                    </a:moveTo>
                    <a:cubicBezTo>
                      <a:pt x="24" y="40"/>
                      <a:pt x="33" y="45"/>
                      <a:pt x="43" y="48"/>
                    </a:cubicBezTo>
                    <a:cubicBezTo>
                      <a:pt x="42" y="50"/>
                      <a:pt x="42" y="53"/>
                      <a:pt x="42" y="55"/>
                    </a:cubicBezTo>
                    <a:cubicBezTo>
                      <a:pt x="32" y="52"/>
                      <a:pt x="22" y="48"/>
                      <a:pt x="13" y="45"/>
                    </a:cubicBezTo>
                    <a:cubicBezTo>
                      <a:pt x="12" y="44"/>
                      <a:pt x="12" y="45"/>
                      <a:pt x="12" y="46"/>
                    </a:cubicBezTo>
                    <a:cubicBezTo>
                      <a:pt x="21" y="50"/>
                      <a:pt x="31" y="54"/>
                      <a:pt x="41" y="58"/>
                    </a:cubicBezTo>
                    <a:cubicBezTo>
                      <a:pt x="41" y="61"/>
                      <a:pt x="41" y="64"/>
                      <a:pt x="41" y="68"/>
                    </a:cubicBezTo>
                    <a:cubicBezTo>
                      <a:pt x="31" y="63"/>
                      <a:pt x="20" y="60"/>
                      <a:pt x="10" y="57"/>
                    </a:cubicBezTo>
                    <a:cubicBezTo>
                      <a:pt x="10" y="50"/>
                      <a:pt x="12" y="42"/>
                      <a:pt x="15" y="36"/>
                    </a:cubicBezTo>
                    <a:close/>
                    <a:moveTo>
                      <a:pt x="10" y="59"/>
                    </a:moveTo>
                    <a:cubicBezTo>
                      <a:pt x="20" y="63"/>
                      <a:pt x="31" y="68"/>
                      <a:pt x="41" y="70"/>
                    </a:cubicBezTo>
                    <a:cubicBezTo>
                      <a:pt x="42" y="74"/>
                      <a:pt x="42" y="77"/>
                      <a:pt x="43" y="80"/>
                    </a:cubicBezTo>
                    <a:cubicBezTo>
                      <a:pt x="32" y="76"/>
                      <a:pt x="21" y="72"/>
                      <a:pt x="11" y="69"/>
                    </a:cubicBezTo>
                    <a:cubicBezTo>
                      <a:pt x="10" y="65"/>
                      <a:pt x="10" y="62"/>
                      <a:pt x="10" y="59"/>
                    </a:cubicBezTo>
                    <a:close/>
                    <a:moveTo>
                      <a:pt x="11" y="72"/>
                    </a:moveTo>
                    <a:cubicBezTo>
                      <a:pt x="11" y="72"/>
                      <a:pt x="11" y="71"/>
                      <a:pt x="11" y="70"/>
                    </a:cubicBezTo>
                    <a:cubicBezTo>
                      <a:pt x="15" y="73"/>
                      <a:pt x="21" y="74"/>
                      <a:pt x="25" y="76"/>
                    </a:cubicBezTo>
                    <a:cubicBezTo>
                      <a:pt x="28" y="77"/>
                      <a:pt x="32" y="78"/>
                      <a:pt x="35" y="80"/>
                    </a:cubicBezTo>
                    <a:cubicBezTo>
                      <a:pt x="37" y="80"/>
                      <a:pt x="39" y="81"/>
                      <a:pt x="41" y="82"/>
                    </a:cubicBezTo>
                    <a:cubicBezTo>
                      <a:pt x="42" y="82"/>
                      <a:pt x="42" y="82"/>
                      <a:pt x="43" y="83"/>
                    </a:cubicBezTo>
                    <a:cubicBezTo>
                      <a:pt x="44" y="86"/>
                      <a:pt x="45" y="90"/>
                      <a:pt x="47" y="93"/>
                    </a:cubicBezTo>
                    <a:cubicBezTo>
                      <a:pt x="36" y="89"/>
                      <a:pt x="25" y="86"/>
                      <a:pt x="14" y="82"/>
                    </a:cubicBezTo>
                    <a:cubicBezTo>
                      <a:pt x="13" y="79"/>
                      <a:pt x="12" y="76"/>
                      <a:pt x="11" y="72"/>
                    </a:cubicBezTo>
                    <a:close/>
                    <a:moveTo>
                      <a:pt x="48" y="96"/>
                    </a:moveTo>
                    <a:cubicBezTo>
                      <a:pt x="49" y="98"/>
                      <a:pt x="50" y="100"/>
                      <a:pt x="51" y="102"/>
                    </a:cubicBezTo>
                    <a:cubicBezTo>
                      <a:pt x="42" y="100"/>
                      <a:pt x="32" y="98"/>
                      <a:pt x="23" y="96"/>
                    </a:cubicBezTo>
                    <a:cubicBezTo>
                      <a:pt x="20" y="93"/>
                      <a:pt x="17" y="89"/>
                      <a:pt x="15" y="84"/>
                    </a:cubicBezTo>
                    <a:cubicBezTo>
                      <a:pt x="25" y="89"/>
                      <a:pt x="37" y="94"/>
                      <a:pt x="48" y="96"/>
                    </a:cubicBezTo>
                    <a:close/>
                    <a:moveTo>
                      <a:pt x="26" y="99"/>
                    </a:moveTo>
                    <a:cubicBezTo>
                      <a:pt x="35" y="101"/>
                      <a:pt x="44" y="104"/>
                      <a:pt x="53" y="105"/>
                    </a:cubicBezTo>
                    <a:cubicBezTo>
                      <a:pt x="55" y="108"/>
                      <a:pt x="58" y="110"/>
                      <a:pt x="61" y="112"/>
                    </a:cubicBezTo>
                    <a:cubicBezTo>
                      <a:pt x="47" y="112"/>
                      <a:pt x="35" y="108"/>
                      <a:pt x="26" y="99"/>
                    </a:cubicBezTo>
                    <a:close/>
                    <a:moveTo>
                      <a:pt x="71" y="111"/>
                    </a:moveTo>
                    <a:cubicBezTo>
                      <a:pt x="69" y="112"/>
                      <a:pt x="68" y="112"/>
                      <a:pt x="66" y="112"/>
                    </a:cubicBezTo>
                    <a:cubicBezTo>
                      <a:pt x="57" y="95"/>
                      <a:pt x="47" y="8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9" y="58"/>
                      <a:pt x="48" y="58"/>
                    </a:cubicBezTo>
                    <a:cubicBezTo>
                      <a:pt x="49" y="46"/>
                      <a:pt x="54" y="34"/>
                      <a:pt x="64" y="27"/>
                    </a:cubicBezTo>
                    <a:cubicBezTo>
                      <a:pt x="74" y="20"/>
                      <a:pt x="85" y="21"/>
                      <a:pt x="97" y="22"/>
                    </a:cubicBezTo>
                    <a:cubicBezTo>
                      <a:pt x="118" y="48"/>
                      <a:pt x="114" y="104"/>
                      <a:pt x="7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1AD1CBB-DE5A-4550-AD52-02CD0A5A5CCD}"/>
                </a:ext>
              </a:extLst>
            </p:cNvPr>
            <p:cNvGrpSpPr/>
            <p:nvPr/>
          </p:nvGrpSpPr>
          <p:grpSpPr>
            <a:xfrm>
              <a:off x="4948819" y="4897935"/>
              <a:ext cx="541942" cy="500840"/>
              <a:chOff x="3086582" y="5293166"/>
              <a:chExt cx="541942" cy="500840"/>
            </a:xfrm>
            <a:solidFill>
              <a:schemeClr val="bg1"/>
            </a:solidFill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73F7ECA9-1BCF-47EC-B156-3E1B430F6D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5465186"/>
                <a:ext cx="191811" cy="159843"/>
              </a:xfrm>
              <a:custGeom>
                <a:avLst/>
                <a:gdLst>
                  <a:gd name="T0" fmla="*/ 77 w 85"/>
                  <a:gd name="T1" fmla="*/ 33 h 77"/>
                  <a:gd name="T2" fmla="*/ 42 w 85"/>
                  <a:gd name="T3" fmla="*/ 4 h 77"/>
                  <a:gd name="T4" fmla="*/ 41 w 85"/>
                  <a:gd name="T5" fmla="*/ 3 h 77"/>
                  <a:gd name="T6" fmla="*/ 5 w 85"/>
                  <a:gd name="T7" fmla="*/ 40 h 77"/>
                  <a:gd name="T8" fmla="*/ 46 w 85"/>
                  <a:gd name="T9" fmla="*/ 75 h 77"/>
                  <a:gd name="T10" fmla="*/ 77 w 85"/>
                  <a:gd name="T11" fmla="*/ 33 h 77"/>
                  <a:gd name="T12" fmla="*/ 46 w 85"/>
                  <a:gd name="T13" fmla="*/ 68 h 77"/>
                  <a:gd name="T14" fmla="*/ 36 w 85"/>
                  <a:gd name="T15" fmla="*/ 10 h 77"/>
                  <a:gd name="T16" fmla="*/ 37 w 85"/>
                  <a:gd name="T17" fmla="*/ 10 h 77"/>
                  <a:gd name="T18" fmla="*/ 46 w 85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77">
                    <a:moveTo>
                      <a:pt x="77" y="33"/>
                    </a:moveTo>
                    <a:cubicBezTo>
                      <a:pt x="75" y="17"/>
                      <a:pt x="59" y="1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20" y="0"/>
                      <a:pt x="4" y="20"/>
                      <a:pt x="5" y="40"/>
                    </a:cubicBezTo>
                    <a:cubicBezTo>
                      <a:pt x="6" y="61"/>
                      <a:pt x="25" y="77"/>
                      <a:pt x="46" y="75"/>
                    </a:cubicBezTo>
                    <a:cubicBezTo>
                      <a:pt x="66" y="73"/>
                      <a:pt x="81" y="53"/>
                      <a:pt x="77" y="33"/>
                    </a:cubicBezTo>
                    <a:close/>
                    <a:moveTo>
                      <a:pt x="46" y="68"/>
                    </a:moveTo>
                    <a:cubicBezTo>
                      <a:pt x="8" y="71"/>
                      <a:pt x="0" y="15"/>
                      <a:pt x="36" y="10"/>
                    </a:cubicBezTo>
                    <a:cubicBezTo>
                      <a:pt x="36" y="10"/>
                      <a:pt x="37" y="10"/>
                      <a:pt x="37" y="10"/>
                    </a:cubicBezTo>
                    <a:cubicBezTo>
                      <a:pt x="76" y="4"/>
                      <a:pt x="85" y="64"/>
                      <a:pt x="4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516D8E4B-DB06-442D-B1C1-0D598162D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6425" y="5440830"/>
                <a:ext cx="264882" cy="217691"/>
              </a:xfrm>
              <a:custGeom>
                <a:avLst/>
                <a:gdLst>
                  <a:gd name="T0" fmla="*/ 50 w 118"/>
                  <a:gd name="T1" fmla="*/ 4 h 105"/>
                  <a:gd name="T2" fmla="*/ 48 w 118"/>
                  <a:gd name="T3" fmla="*/ 3 h 105"/>
                  <a:gd name="T4" fmla="*/ 1 w 118"/>
                  <a:gd name="T5" fmla="*/ 53 h 105"/>
                  <a:gd name="T6" fmla="*/ 61 w 118"/>
                  <a:gd name="T7" fmla="*/ 100 h 105"/>
                  <a:gd name="T8" fmla="*/ 50 w 118"/>
                  <a:gd name="T9" fmla="*/ 4 h 105"/>
                  <a:gd name="T10" fmla="*/ 60 w 118"/>
                  <a:gd name="T11" fmla="*/ 94 h 105"/>
                  <a:gd name="T12" fmla="*/ 6 w 118"/>
                  <a:gd name="T13" fmla="*/ 53 h 105"/>
                  <a:gd name="T14" fmla="*/ 48 w 118"/>
                  <a:gd name="T15" fmla="*/ 8 h 105"/>
                  <a:gd name="T16" fmla="*/ 49 w 118"/>
                  <a:gd name="T17" fmla="*/ 8 h 105"/>
                  <a:gd name="T18" fmla="*/ 94 w 118"/>
                  <a:gd name="T19" fmla="*/ 42 h 105"/>
                  <a:gd name="T20" fmla="*/ 60 w 118"/>
                  <a:gd name="T21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5">
                    <a:moveTo>
                      <a:pt x="50" y="4"/>
                    </a:moveTo>
                    <a:cubicBezTo>
                      <a:pt x="50" y="3"/>
                      <a:pt x="49" y="3"/>
                      <a:pt x="48" y="3"/>
                    </a:cubicBezTo>
                    <a:cubicBezTo>
                      <a:pt x="22" y="3"/>
                      <a:pt x="0" y="26"/>
                      <a:pt x="1" y="53"/>
                    </a:cubicBezTo>
                    <a:cubicBezTo>
                      <a:pt x="1" y="83"/>
                      <a:pt x="31" y="105"/>
                      <a:pt x="61" y="100"/>
                    </a:cubicBezTo>
                    <a:cubicBezTo>
                      <a:pt x="118" y="90"/>
                      <a:pt x="106" y="0"/>
                      <a:pt x="50" y="4"/>
                    </a:cubicBezTo>
                    <a:close/>
                    <a:moveTo>
                      <a:pt x="60" y="94"/>
                    </a:moveTo>
                    <a:cubicBezTo>
                      <a:pt x="35" y="97"/>
                      <a:pt x="6" y="81"/>
                      <a:pt x="6" y="53"/>
                    </a:cubicBezTo>
                    <a:cubicBezTo>
                      <a:pt x="6" y="27"/>
                      <a:pt x="24" y="11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9" y="11"/>
                      <a:pt x="88" y="20"/>
                      <a:pt x="94" y="42"/>
                    </a:cubicBezTo>
                    <a:cubicBezTo>
                      <a:pt x="101" y="66"/>
                      <a:pt x="85" y="90"/>
                      <a:pt x="6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C3A9D4BB-BC92-4169-9C04-8FB3AF460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582" y="5293166"/>
                <a:ext cx="541942" cy="500840"/>
              </a:xfrm>
              <a:custGeom>
                <a:avLst/>
                <a:gdLst>
                  <a:gd name="T0" fmla="*/ 211 w 241"/>
                  <a:gd name="T1" fmla="*/ 123 h 242"/>
                  <a:gd name="T2" fmla="*/ 235 w 241"/>
                  <a:gd name="T3" fmla="*/ 103 h 242"/>
                  <a:gd name="T4" fmla="*/ 197 w 241"/>
                  <a:gd name="T5" fmla="*/ 74 h 242"/>
                  <a:gd name="T6" fmla="*/ 201 w 241"/>
                  <a:gd name="T7" fmla="*/ 24 h 242"/>
                  <a:gd name="T8" fmla="*/ 144 w 241"/>
                  <a:gd name="T9" fmla="*/ 32 h 242"/>
                  <a:gd name="T10" fmla="*/ 119 w 241"/>
                  <a:gd name="T11" fmla="*/ 0 h 242"/>
                  <a:gd name="T12" fmla="*/ 78 w 241"/>
                  <a:gd name="T13" fmla="*/ 42 h 242"/>
                  <a:gd name="T14" fmla="*/ 29 w 241"/>
                  <a:gd name="T15" fmla="*/ 42 h 242"/>
                  <a:gd name="T16" fmla="*/ 38 w 241"/>
                  <a:gd name="T17" fmla="*/ 96 h 242"/>
                  <a:gd name="T18" fmla="*/ 7 w 241"/>
                  <a:gd name="T19" fmla="*/ 138 h 242"/>
                  <a:gd name="T20" fmla="*/ 20 w 241"/>
                  <a:gd name="T21" fmla="*/ 184 h 242"/>
                  <a:gd name="T22" fmla="*/ 44 w 241"/>
                  <a:gd name="T23" fmla="*/ 215 h 242"/>
                  <a:gd name="T24" fmla="*/ 63 w 241"/>
                  <a:gd name="T25" fmla="*/ 199 h 242"/>
                  <a:gd name="T26" fmla="*/ 85 w 241"/>
                  <a:gd name="T27" fmla="*/ 214 h 242"/>
                  <a:gd name="T28" fmla="*/ 125 w 241"/>
                  <a:gd name="T29" fmla="*/ 238 h 242"/>
                  <a:gd name="T30" fmla="*/ 158 w 241"/>
                  <a:gd name="T31" fmla="*/ 227 h 242"/>
                  <a:gd name="T32" fmla="*/ 187 w 241"/>
                  <a:gd name="T33" fmla="*/ 197 h 242"/>
                  <a:gd name="T34" fmla="*/ 235 w 241"/>
                  <a:gd name="T35" fmla="*/ 160 h 242"/>
                  <a:gd name="T36" fmla="*/ 220 w 241"/>
                  <a:gd name="T37" fmla="*/ 170 h 242"/>
                  <a:gd name="T38" fmla="*/ 185 w 241"/>
                  <a:gd name="T39" fmla="*/ 173 h 242"/>
                  <a:gd name="T40" fmla="*/ 163 w 241"/>
                  <a:gd name="T41" fmla="*/ 220 h 242"/>
                  <a:gd name="T42" fmla="*/ 120 w 241"/>
                  <a:gd name="T43" fmla="*/ 201 h 242"/>
                  <a:gd name="T44" fmla="*/ 92 w 241"/>
                  <a:gd name="T45" fmla="*/ 232 h 242"/>
                  <a:gd name="T46" fmla="*/ 92 w 241"/>
                  <a:gd name="T47" fmla="*/ 224 h 242"/>
                  <a:gd name="T48" fmla="*/ 103 w 241"/>
                  <a:gd name="T49" fmla="*/ 210 h 242"/>
                  <a:gd name="T50" fmla="*/ 70 w 241"/>
                  <a:gd name="T51" fmla="*/ 194 h 242"/>
                  <a:gd name="T52" fmla="*/ 63 w 241"/>
                  <a:gd name="T53" fmla="*/ 191 h 242"/>
                  <a:gd name="T54" fmla="*/ 30 w 241"/>
                  <a:gd name="T55" fmla="*/ 195 h 242"/>
                  <a:gd name="T56" fmla="*/ 24 w 241"/>
                  <a:gd name="T57" fmla="*/ 187 h 242"/>
                  <a:gd name="T58" fmla="*/ 33 w 241"/>
                  <a:gd name="T59" fmla="*/ 181 h 242"/>
                  <a:gd name="T60" fmla="*/ 63 w 241"/>
                  <a:gd name="T61" fmla="*/ 166 h 242"/>
                  <a:gd name="T62" fmla="*/ 57 w 241"/>
                  <a:gd name="T63" fmla="*/ 152 h 242"/>
                  <a:gd name="T64" fmla="*/ 39 w 241"/>
                  <a:gd name="T65" fmla="*/ 138 h 242"/>
                  <a:gd name="T66" fmla="*/ 37 w 241"/>
                  <a:gd name="T67" fmla="*/ 136 h 242"/>
                  <a:gd name="T68" fmla="*/ 33 w 241"/>
                  <a:gd name="T69" fmla="*/ 125 h 242"/>
                  <a:gd name="T70" fmla="*/ 10 w 241"/>
                  <a:gd name="T71" fmla="*/ 109 h 242"/>
                  <a:gd name="T72" fmla="*/ 13 w 241"/>
                  <a:gd name="T73" fmla="*/ 101 h 242"/>
                  <a:gd name="T74" fmla="*/ 42 w 241"/>
                  <a:gd name="T75" fmla="*/ 99 h 242"/>
                  <a:gd name="T76" fmla="*/ 55 w 241"/>
                  <a:gd name="T77" fmla="*/ 94 h 242"/>
                  <a:gd name="T78" fmla="*/ 65 w 241"/>
                  <a:gd name="T79" fmla="*/ 86 h 242"/>
                  <a:gd name="T80" fmla="*/ 56 w 241"/>
                  <a:gd name="T81" fmla="*/ 77 h 242"/>
                  <a:gd name="T82" fmla="*/ 60 w 241"/>
                  <a:gd name="T83" fmla="*/ 63 h 242"/>
                  <a:gd name="T84" fmla="*/ 36 w 241"/>
                  <a:gd name="T85" fmla="*/ 45 h 242"/>
                  <a:gd name="T86" fmla="*/ 48 w 241"/>
                  <a:gd name="T87" fmla="*/ 30 h 242"/>
                  <a:gd name="T88" fmla="*/ 78 w 241"/>
                  <a:gd name="T89" fmla="*/ 50 h 242"/>
                  <a:gd name="T90" fmla="*/ 78 w 241"/>
                  <a:gd name="T91" fmla="*/ 49 h 242"/>
                  <a:gd name="T92" fmla="*/ 111 w 241"/>
                  <a:gd name="T93" fmla="*/ 44 h 242"/>
                  <a:gd name="T94" fmla="*/ 102 w 241"/>
                  <a:gd name="T95" fmla="*/ 32 h 242"/>
                  <a:gd name="T96" fmla="*/ 103 w 241"/>
                  <a:gd name="T97" fmla="*/ 19 h 242"/>
                  <a:gd name="T98" fmla="*/ 103 w 241"/>
                  <a:gd name="T99" fmla="*/ 8 h 242"/>
                  <a:gd name="T100" fmla="*/ 129 w 241"/>
                  <a:gd name="T101" fmla="*/ 36 h 242"/>
                  <a:gd name="T102" fmla="*/ 134 w 241"/>
                  <a:gd name="T103" fmla="*/ 39 h 242"/>
                  <a:gd name="T104" fmla="*/ 161 w 241"/>
                  <a:gd name="T105" fmla="*/ 42 h 242"/>
                  <a:gd name="T106" fmla="*/ 180 w 241"/>
                  <a:gd name="T107" fmla="*/ 54 h 242"/>
                  <a:gd name="T108" fmla="*/ 188 w 241"/>
                  <a:gd name="T109" fmla="*/ 71 h 242"/>
                  <a:gd name="T110" fmla="*/ 224 w 241"/>
                  <a:gd name="T111" fmla="*/ 77 h 242"/>
                  <a:gd name="T112" fmla="*/ 215 w 241"/>
                  <a:gd name="T113" fmla="*/ 106 h 242"/>
                  <a:gd name="T114" fmla="*/ 203 w 241"/>
                  <a:gd name="T115" fmla="*/ 122 h 242"/>
                  <a:gd name="T116" fmla="*/ 219 w 241"/>
                  <a:gd name="T117" fmla="*/ 14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242">
                    <a:moveTo>
                      <a:pt x="234" y="141"/>
                    </a:moveTo>
                    <a:cubicBezTo>
                      <a:pt x="230" y="139"/>
                      <a:pt x="225" y="139"/>
                      <a:pt x="221" y="138"/>
                    </a:cubicBezTo>
                    <a:cubicBezTo>
                      <a:pt x="217" y="137"/>
                      <a:pt x="212" y="136"/>
                      <a:pt x="208" y="135"/>
                    </a:cubicBezTo>
                    <a:cubicBezTo>
                      <a:pt x="210" y="132"/>
                      <a:pt x="211" y="127"/>
                      <a:pt x="211" y="123"/>
                    </a:cubicBezTo>
                    <a:cubicBezTo>
                      <a:pt x="211" y="121"/>
                      <a:pt x="210" y="119"/>
                      <a:pt x="210" y="116"/>
                    </a:cubicBezTo>
                    <a:cubicBezTo>
                      <a:pt x="210" y="116"/>
                      <a:pt x="210" y="115"/>
                      <a:pt x="210" y="115"/>
                    </a:cubicBezTo>
                    <a:cubicBezTo>
                      <a:pt x="217" y="116"/>
                      <a:pt x="227" y="112"/>
                      <a:pt x="232" y="108"/>
                    </a:cubicBezTo>
                    <a:cubicBezTo>
                      <a:pt x="234" y="107"/>
                      <a:pt x="235" y="106"/>
                      <a:pt x="235" y="103"/>
                    </a:cubicBezTo>
                    <a:cubicBezTo>
                      <a:pt x="236" y="98"/>
                      <a:pt x="234" y="91"/>
                      <a:pt x="233" y="86"/>
                    </a:cubicBezTo>
                    <a:cubicBezTo>
                      <a:pt x="232" y="80"/>
                      <a:pt x="233" y="70"/>
                      <a:pt x="226" y="69"/>
                    </a:cubicBezTo>
                    <a:cubicBezTo>
                      <a:pt x="221" y="69"/>
                      <a:pt x="215" y="71"/>
                      <a:pt x="211" y="72"/>
                    </a:cubicBezTo>
                    <a:cubicBezTo>
                      <a:pt x="206" y="72"/>
                      <a:pt x="202" y="73"/>
                      <a:pt x="197" y="74"/>
                    </a:cubicBezTo>
                    <a:cubicBezTo>
                      <a:pt x="197" y="70"/>
                      <a:pt x="195" y="66"/>
                      <a:pt x="193" y="64"/>
                    </a:cubicBezTo>
                    <a:cubicBezTo>
                      <a:pt x="191" y="61"/>
                      <a:pt x="189" y="59"/>
                      <a:pt x="186" y="57"/>
                    </a:cubicBezTo>
                    <a:cubicBezTo>
                      <a:pt x="192" y="48"/>
                      <a:pt x="197" y="39"/>
                      <a:pt x="202" y="29"/>
                    </a:cubicBezTo>
                    <a:cubicBezTo>
                      <a:pt x="203" y="27"/>
                      <a:pt x="203" y="25"/>
                      <a:pt x="201" y="24"/>
                    </a:cubicBezTo>
                    <a:cubicBezTo>
                      <a:pt x="191" y="18"/>
                      <a:pt x="182" y="13"/>
                      <a:pt x="172" y="8"/>
                    </a:cubicBezTo>
                    <a:cubicBezTo>
                      <a:pt x="170" y="7"/>
                      <a:pt x="167" y="8"/>
                      <a:pt x="166" y="11"/>
                    </a:cubicBezTo>
                    <a:cubicBezTo>
                      <a:pt x="164" y="20"/>
                      <a:pt x="160" y="28"/>
                      <a:pt x="157" y="37"/>
                    </a:cubicBezTo>
                    <a:cubicBezTo>
                      <a:pt x="154" y="34"/>
                      <a:pt x="148" y="33"/>
                      <a:pt x="144" y="32"/>
                    </a:cubicBezTo>
                    <a:cubicBezTo>
                      <a:pt x="142" y="32"/>
                      <a:pt x="139" y="32"/>
                      <a:pt x="136" y="32"/>
                    </a:cubicBezTo>
                    <a:cubicBezTo>
                      <a:pt x="136" y="27"/>
                      <a:pt x="135" y="20"/>
                      <a:pt x="135" y="15"/>
                    </a:cubicBezTo>
                    <a:cubicBezTo>
                      <a:pt x="135" y="11"/>
                      <a:pt x="136" y="5"/>
                      <a:pt x="132" y="2"/>
                    </a:cubicBezTo>
                    <a:cubicBezTo>
                      <a:pt x="129" y="0"/>
                      <a:pt x="123" y="1"/>
                      <a:pt x="119" y="0"/>
                    </a:cubicBezTo>
                    <a:cubicBezTo>
                      <a:pt x="112" y="0"/>
                      <a:pt x="105" y="0"/>
                      <a:pt x="99" y="0"/>
                    </a:cubicBezTo>
                    <a:cubicBezTo>
                      <a:pt x="97" y="0"/>
                      <a:pt x="95" y="2"/>
                      <a:pt x="95" y="4"/>
                    </a:cubicBezTo>
                    <a:cubicBezTo>
                      <a:pt x="95" y="14"/>
                      <a:pt x="94" y="26"/>
                      <a:pt x="96" y="35"/>
                    </a:cubicBezTo>
                    <a:cubicBezTo>
                      <a:pt x="90" y="35"/>
                      <a:pt x="82" y="39"/>
                      <a:pt x="78" y="42"/>
                    </a:cubicBezTo>
                    <a:cubicBezTo>
                      <a:pt x="77" y="42"/>
                      <a:pt x="75" y="43"/>
                      <a:pt x="74" y="45"/>
                    </a:cubicBezTo>
                    <a:cubicBezTo>
                      <a:pt x="67" y="36"/>
                      <a:pt x="59" y="28"/>
                      <a:pt x="50" y="21"/>
                    </a:cubicBezTo>
                    <a:cubicBezTo>
                      <a:pt x="49" y="21"/>
                      <a:pt x="46" y="21"/>
                      <a:pt x="45" y="22"/>
                    </a:cubicBezTo>
                    <a:cubicBezTo>
                      <a:pt x="40" y="29"/>
                      <a:pt x="34" y="35"/>
                      <a:pt x="29" y="42"/>
                    </a:cubicBezTo>
                    <a:cubicBezTo>
                      <a:pt x="26" y="45"/>
                      <a:pt x="22" y="49"/>
                      <a:pt x="23" y="54"/>
                    </a:cubicBezTo>
                    <a:cubicBezTo>
                      <a:pt x="24" y="59"/>
                      <a:pt x="31" y="62"/>
                      <a:pt x="35" y="64"/>
                    </a:cubicBezTo>
                    <a:cubicBezTo>
                      <a:pt x="40" y="68"/>
                      <a:pt x="44" y="71"/>
                      <a:pt x="50" y="74"/>
                    </a:cubicBezTo>
                    <a:cubicBezTo>
                      <a:pt x="43" y="79"/>
                      <a:pt x="38" y="87"/>
                      <a:pt x="38" y="96"/>
                    </a:cubicBezTo>
                    <a:cubicBezTo>
                      <a:pt x="33" y="95"/>
                      <a:pt x="28" y="95"/>
                      <a:pt x="23" y="94"/>
                    </a:cubicBezTo>
                    <a:cubicBezTo>
                      <a:pt x="19" y="94"/>
                      <a:pt x="13" y="93"/>
                      <a:pt x="9" y="95"/>
                    </a:cubicBezTo>
                    <a:cubicBezTo>
                      <a:pt x="3" y="98"/>
                      <a:pt x="2" y="111"/>
                      <a:pt x="2" y="117"/>
                    </a:cubicBezTo>
                    <a:cubicBezTo>
                      <a:pt x="1" y="123"/>
                      <a:pt x="0" y="135"/>
                      <a:pt x="7" y="138"/>
                    </a:cubicBezTo>
                    <a:cubicBezTo>
                      <a:pt x="10" y="140"/>
                      <a:pt x="15" y="139"/>
                      <a:pt x="18" y="140"/>
                    </a:cubicBezTo>
                    <a:cubicBezTo>
                      <a:pt x="23" y="140"/>
                      <a:pt x="29" y="141"/>
                      <a:pt x="34" y="140"/>
                    </a:cubicBezTo>
                    <a:cubicBezTo>
                      <a:pt x="31" y="149"/>
                      <a:pt x="36" y="159"/>
                      <a:pt x="41" y="167"/>
                    </a:cubicBezTo>
                    <a:cubicBezTo>
                      <a:pt x="34" y="173"/>
                      <a:pt x="27" y="178"/>
                      <a:pt x="20" y="184"/>
                    </a:cubicBezTo>
                    <a:cubicBezTo>
                      <a:pt x="19" y="185"/>
                      <a:pt x="19" y="186"/>
                      <a:pt x="19" y="186"/>
                    </a:cubicBezTo>
                    <a:cubicBezTo>
                      <a:pt x="19" y="187"/>
                      <a:pt x="19" y="187"/>
                      <a:pt x="19" y="188"/>
                    </a:cubicBezTo>
                    <a:cubicBezTo>
                      <a:pt x="20" y="194"/>
                      <a:pt x="24" y="200"/>
                      <a:pt x="28" y="205"/>
                    </a:cubicBezTo>
                    <a:cubicBezTo>
                      <a:pt x="32" y="209"/>
                      <a:pt x="38" y="215"/>
                      <a:pt x="44" y="215"/>
                    </a:cubicBezTo>
                    <a:cubicBezTo>
                      <a:pt x="44" y="215"/>
                      <a:pt x="45" y="214"/>
                      <a:pt x="45" y="214"/>
                    </a:cubicBezTo>
                    <a:cubicBezTo>
                      <a:pt x="46" y="215"/>
                      <a:pt x="47" y="215"/>
                      <a:pt x="48" y="214"/>
                    </a:cubicBezTo>
                    <a:cubicBezTo>
                      <a:pt x="52" y="211"/>
                      <a:pt x="56" y="208"/>
                      <a:pt x="59" y="204"/>
                    </a:cubicBezTo>
                    <a:cubicBezTo>
                      <a:pt x="60" y="203"/>
                      <a:pt x="63" y="199"/>
                      <a:pt x="63" y="199"/>
                    </a:cubicBezTo>
                    <a:cubicBezTo>
                      <a:pt x="63" y="198"/>
                      <a:pt x="63" y="198"/>
                      <a:pt x="64" y="199"/>
                    </a:cubicBezTo>
                    <a:cubicBezTo>
                      <a:pt x="65" y="199"/>
                      <a:pt x="65" y="200"/>
                      <a:pt x="66" y="200"/>
                    </a:cubicBezTo>
                    <a:cubicBezTo>
                      <a:pt x="72" y="205"/>
                      <a:pt x="79" y="207"/>
                      <a:pt x="86" y="207"/>
                    </a:cubicBezTo>
                    <a:cubicBezTo>
                      <a:pt x="85" y="209"/>
                      <a:pt x="85" y="212"/>
                      <a:pt x="85" y="214"/>
                    </a:cubicBezTo>
                    <a:cubicBezTo>
                      <a:pt x="84" y="221"/>
                      <a:pt x="83" y="228"/>
                      <a:pt x="83" y="235"/>
                    </a:cubicBezTo>
                    <a:cubicBezTo>
                      <a:pt x="83" y="238"/>
                      <a:pt x="85" y="240"/>
                      <a:pt x="87" y="240"/>
                    </a:cubicBezTo>
                    <a:cubicBezTo>
                      <a:pt x="99" y="241"/>
                      <a:pt x="110" y="241"/>
                      <a:pt x="121" y="242"/>
                    </a:cubicBezTo>
                    <a:cubicBezTo>
                      <a:pt x="124" y="242"/>
                      <a:pt x="125" y="240"/>
                      <a:pt x="125" y="238"/>
                    </a:cubicBezTo>
                    <a:cubicBezTo>
                      <a:pt x="126" y="228"/>
                      <a:pt x="127" y="216"/>
                      <a:pt x="124" y="206"/>
                    </a:cubicBezTo>
                    <a:cubicBezTo>
                      <a:pt x="127" y="207"/>
                      <a:pt x="131" y="207"/>
                      <a:pt x="134" y="206"/>
                    </a:cubicBezTo>
                    <a:cubicBezTo>
                      <a:pt x="137" y="206"/>
                      <a:pt x="143" y="204"/>
                      <a:pt x="144" y="201"/>
                    </a:cubicBezTo>
                    <a:cubicBezTo>
                      <a:pt x="148" y="210"/>
                      <a:pt x="154" y="218"/>
                      <a:pt x="158" y="227"/>
                    </a:cubicBezTo>
                    <a:cubicBezTo>
                      <a:pt x="159" y="229"/>
                      <a:pt x="162" y="229"/>
                      <a:pt x="163" y="229"/>
                    </a:cubicBezTo>
                    <a:cubicBezTo>
                      <a:pt x="170" y="225"/>
                      <a:pt x="176" y="222"/>
                      <a:pt x="182" y="218"/>
                    </a:cubicBezTo>
                    <a:cubicBezTo>
                      <a:pt x="185" y="216"/>
                      <a:pt x="192" y="214"/>
                      <a:pt x="193" y="210"/>
                    </a:cubicBezTo>
                    <a:cubicBezTo>
                      <a:pt x="194" y="206"/>
                      <a:pt x="189" y="200"/>
                      <a:pt x="187" y="197"/>
                    </a:cubicBezTo>
                    <a:cubicBezTo>
                      <a:pt x="184" y="193"/>
                      <a:pt x="182" y="188"/>
                      <a:pt x="179" y="184"/>
                    </a:cubicBezTo>
                    <a:cubicBezTo>
                      <a:pt x="186" y="182"/>
                      <a:pt x="196" y="176"/>
                      <a:pt x="200" y="170"/>
                    </a:cubicBezTo>
                    <a:cubicBezTo>
                      <a:pt x="206" y="174"/>
                      <a:pt x="217" y="180"/>
                      <a:pt x="225" y="178"/>
                    </a:cubicBezTo>
                    <a:cubicBezTo>
                      <a:pt x="231" y="177"/>
                      <a:pt x="234" y="165"/>
                      <a:pt x="235" y="160"/>
                    </a:cubicBezTo>
                    <a:cubicBezTo>
                      <a:pt x="237" y="154"/>
                      <a:pt x="241" y="145"/>
                      <a:pt x="234" y="141"/>
                    </a:cubicBezTo>
                    <a:close/>
                    <a:moveTo>
                      <a:pt x="229" y="155"/>
                    </a:moveTo>
                    <a:cubicBezTo>
                      <a:pt x="228" y="159"/>
                      <a:pt x="227" y="162"/>
                      <a:pt x="226" y="164"/>
                    </a:cubicBezTo>
                    <a:cubicBezTo>
                      <a:pt x="224" y="169"/>
                      <a:pt x="224" y="171"/>
                      <a:pt x="220" y="170"/>
                    </a:cubicBezTo>
                    <a:cubicBezTo>
                      <a:pt x="213" y="169"/>
                      <a:pt x="207" y="166"/>
                      <a:pt x="201" y="162"/>
                    </a:cubicBezTo>
                    <a:cubicBezTo>
                      <a:pt x="200" y="161"/>
                      <a:pt x="200" y="161"/>
                      <a:pt x="199" y="161"/>
                    </a:cubicBezTo>
                    <a:cubicBezTo>
                      <a:pt x="197" y="159"/>
                      <a:pt x="194" y="160"/>
                      <a:pt x="193" y="163"/>
                    </a:cubicBezTo>
                    <a:cubicBezTo>
                      <a:pt x="191" y="167"/>
                      <a:pt x="188" y="170"/>
                      <a:pt x="185" y="173"/>
                    </a:cubicBezTo>
                    <a:cubicBezTo>
                      <a:pt x="182" y="175"/>
                      <a:pt x="178" y="177"/>
                      <a:pt x="175" y="179"/>
                    </a:cubicBezTo>
                    <a:cubicBezTo>
                      <a:pt x="173" y="178"/>
                      <a:pt x="170" y="181"/>
                      <a:pt x="171" y="183"/>
                    </a:cubicBezTo>
                    <a:cubicBezTo>
                      <a:pt x="174" y="192"/>
                      <a:pt x="181" y="199"/>
                      <a:pt x="185" y="208"/>
                    </a:cubicBezTo>
                    <a:cubicBezTo>
                      <a:pt x="179" y="213"/>
                      <a:pt x="170" y="217"/>
                      <a:pt x="163" y="220"/>
                    </a:cubicBezTo>
                    <a:cubicBezTo>
                      <a:pt x="159" y="211"/>
                      <a:pt x="154" y="202"/>
                      <a:pt x="146" y="197"/>
                    </a:cubicBezTo>
                    <a:cubicBezTo>
                      <a:pt x="145" y="196"/>
                      <a:pt x="144" y="197"/>
                      <a:pt x="144" y="197"/>
                    </a:cubicBezTo>
                    <a:cubicBezTo>
                      <a:pt x="142" y="195"/>
                      <a:pt x="139" y="196"/>
                      <a:pt x="137" y="197"/>
                    </a:cubicBezTo>
                    <a:cubicBezTo>
                      <a:pt x="131" y="199"/>
                      <a:pt x="126" y="200"/>
                      <a:pt x="120" y="201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8" y="202"/>
                      <a:pt x="117" y="203"/>
                      <a:pt x="117" y="205"/>
                    </a:cubicBezTo>
                    <a:cubicBezTo>
                      <a:pt x="116" y="214"/>
                      <a:pt x="117" y="224"/>
                      <a:pt x="117" y="233"/>
                    </a:cubicBezTo>
                    <a:cubicBezTo>
                      <a:pt x="109" y="233"/>
                      <a:pt x="100" y="232"/>
                      <a:pt x="92" y="232"/>
                    </a:cubicBezTo>
                    <a:cubicBezTo>
                      <a:pt x="92" y="229"/>
                      <a:pt x="92" y="227"/>
                      <a:pt x="92" y="225"/>
                    </a:cubicBezTo>
                    <a:cubicBezTo>
                      <a:pt x="96" y="225"/>
                      <a:pt x="99" y="225"/>
                      <a:pt x="103" y="225"/>
                    </a:cubicBezTo>
                    <a:cubicBezTo>
                      <a:pt x="103" y="225"/>
                      <a:pt x="103" y="224"/>
                      <a:pt x="103" y="224"/>
                    </a:cubicBezTo>
                    <a:cubicBezTo>
                      <a:pt x="99" y="224"/>
                      <a:pt x="96" y="224"/>
                      <a:pt x="92" y="224"/>
                    </a:cubicBezTo>
                    <a:cubicBezTo>
                      <a:pt x="92" y="221"/>
                      <a:pt x="93" y="217"/>
                      <a:pt x="93" y="214"/>
                    </a:cubicBezTo>
                    <a:cubicBezTo>
                      <a:pt x="93" y="214"/>
                      <a:pt x="93" y="213"/>
                      <a:pt x="93" y="212"/>
                    </a:cubicBezTo>
                    <a:cubicBezTo>
                      <a:pt x="96" y="212"/>
                      <a:pt x="99" y="211"/>
                      <a:pt x="103" y="211"/>
                    </a:cubicBezTo>
                    <a:cubicBezTo>
                      <a:pt x="103" y="211"/>
                      <a:pt x="103" y="210"/>
                      <a:pt x="103" y="210"/>
                    </a:cubicBezTo>
                    <a:cubicBezTo>
                      <a:pt x="99" y="210"/>
                      <a:pt x="96" y="211"/>
                      <a:pt x="93" y="211"/>
                    </a:cubicBezTo>
                    <a:cubicBezTo>
                      <a:pt x="93" y="209"/>
                      <a:pt x="92" y="206"/>
                      <a:pt x="91" y="205"/>
                    </a:cubicBezTo>
                    <a:cubicBezTo>
                      <a:pt x="92" y="203"/>
                      <a:pt x="91" y="200"/>
                      <a:pt x="88" y="200"/>
                    </a:cubicBezTo>
                    <a:cubicBezTo>
                      <a:pt x="81" y="199"/>
                      <a:pt x="76" y="197"/>
                      <a:pt x="70" y="194"/>
                    </a:cubicBezTo>
                    <a:cubicBezTo>
                      <a:pt x="77" y="194"/>
                      <a:pt x="83" y="194"/>
                      <a:pt x="89" y="195"/>
                    </a:cubicBezTo>
                    <a:cubicBezTo>
                      <a:pt x="90" y="195"/>
                      <a:pt x="90" y="194"/>
                      <a:pt x="89" y="194"/>
                    </a:cubicBezTo>
                    <a:cubicBezTo>
                      <a:pt x="82" y="193"/>
                      <a:pt x="75" y="192"/>
                      <a:pt x="68" y="193"/>
                    </a:cubicBezTo>
                    <a:cubicBezTo>
                      <a:pt x="67" y="192"/>
                      <a:pt x="65" y="190"/>
                      <a:pt x="63" y="191"/>
                    </a:cubicBezTo>
                    <a:cubicBezTo>
                      <a:pt x="59" y="192"/>
                      <a:pt x="56" y="197"/>
                      <a:pt x="54" y="199"/>
                    </a:cubicBezTo>
                    <a:cubicBezTo>
                      <a:pt x="51" y="202"/>
                      <a:pt x="48" y="206"/>
                      <a:pt x="46" y="209"/>
                    </a:cubicBezTo>
                    <a:cubicBezTo>
                      <a:pt x="43" y="206"/>
                      <a:pt x="37" y="204"/>
                      <a:pt x="34" y="200"/>
                    </a:cubicBezTo>
                    <a:cubicBezTo>
                      <a:pt x="32" y="199"/>
                      <a:pt x="31" y="197"/>
                      <a:pt x="30" y="195"/>
                    </a:cubicBezTo>
                    <a:cubicBezTo>
                      <a:pt x="36" y="196"/>
                      <a:pt x="42" y="196"/>
                      <a:pt x="49" y="195"/>
                    </a:cubicBezTo>
                    <a:cubicBezTo>
                      <a:pt x="49" y="195"/>
                      <a:pt x="49" y="195"/>
                      <a:pt x="49" y="194"/>
                    </a:cubicBezTo>
                    <a:cubicBezTo>
                      <a:pt x="42" y="194"/>
                      <a:pt x="35" y="194"/>
                      <a:pt x="29" y="194"/>
                    </a:cubicBezTo>
                    <a:cubicBezTo>
                      <a:pt x="27" y="192"/>
                      <a:pt x="25" y="189"/>
                      <a:pt x="24" y="187"/>
                    </a:cubicBezTo>
                    <a:cubicBezTo>
                      <a:pt x="26" y="185"/>
                      <a:pt x="29" y="184"/>
                      <a:pt x="32" y="182"/>
                    </a:cubicBezTo>
                    <a:cubicBezTo>
                      <a:pt x="40" y="182"/>
                      <a:pt x="48" y="181"/>
                      <a:pt x="56" y="180"/>
                    </a:cubicBezTo>
                    <a:cubicBezTo>
                      <a:pt x="57" y="180"/>
                      <a:pt x="57" y="179"/>
                      <a:pt x="56" y="179"/>
                    </a:cubicBezTo>
                    <a:cubicBezTo>
                      <a:pt x="49" y="180"/>
                      <a:pt x="41" y="181"/>
                      <a:pt x="33" y="181"/>
                    </a:cubicBezTo>
                    <a:cubicBezTo>
                      <a:pt x="39" y="178"/>
                      <a:pt x="44" y="174"/>
                      <a:pt x="48" y="170"/>
                    </a:cubicBezTo>
                    <a:cubicBezTo>
                      <a:pt x="49" y="169"/>
                      <a:pt x="49" y="169"/>
                      <a:pt x="49" y="168"/>
                    </a:cubicBezTo>
                    <a:cubicBezTo>
                      <a:pt x="54" y="168"/>
                      <a:pt x="59" y="168"/>
                      <a:pt x="63" y="167"/>
                    </a:cubicBezTo>
                    <a:cubicBezTo>
                      <a:pt x="64" y="167"/>
                      <a:pt x="64" y="166"/>
                      <a:pt x="63" y="166"/>
                    </a:cubicBezTo>
                    <a:cubicBezTo>
                      <a:pt x="58" y="166"/>
                      <a:pt x="54" y="167"/>
                      <a:pt x="49" y="167"/>
                    </a:cubicBezTo>
                    <a:cubicBezTo>
                      <a:pt x="49" y="166"/>
                      <a:pt x="49" y="165"/>
                      <a:pt x="48" y="165"/>
                    </a:cubicBezTo>
                    <a:cubicBezTo>
                      <a:pt x="45" y="161"/>
                      <a:pt x="43" y="157"/>
                      <a:pt x="42" y="152"/>
                    </a:cubicBezTo>
                    <a:cubicBezTo>
                      <a:pt x="47" y="153"/>
                      <a:pt x="52" y="153"/>
                      <a:pt x="57" y="152"/>
                    </a:cubicBezTo>
                    <a:cubicBezTo>
                      <a:pt x="58" y="152"/>
                      <a:pt x="58" y="151"/>
                      <a:pt x="57" y="151"/>
                    </a:cubicBezTo>
                    <a:cubicBezTo>
                      <a:pt x="52" y="151"/>
                      <a:pt x="47" y="152"/>
                      <a:pt x="42" y="151"/>
                    </a:cubicBezTo>
                    <a:cubicBezTo>
                      <a:pt x="41" y="151"/>
                      <a:pt x="41" y="151"/>
                      <a:pt x="41" y="150"/>
                    </a:cubicBezTo>
                    <a:cubicBezTo>
                      <a:pt x="40" y="146"/>
                      <a:pt x="40" y="142"/>
                      <a:pt x="39" y="138"/>
                    </a:cubicBezTo>
                    <a:cubicBezTo>
                      <a:pt x="42" y="138"/>
                      <a:pt x="45" y="138"/>
                      <a:pt x="48" y="137"/>
                    </a:cubicBezTo>
                    <a:cubicBezTo>
                      <a:pt x="49" y="137"/>
                      <a:pt x="48" y="136"/>
                      <a:pt x="48" y="136"/>
                    </a:cubicBezTo>
                    <a:cubicBezTo>
                      <a:pt x="45" y="137"/>
                      <a:pt x="42" y="137"/>
                      <a:pt x="38" y="137"/>
                    </a:cubicBezTo>
                    <a:cubicBezTo>
                      <a:pt x="38" y="137"/>
                      <a:pt x="37" y="136"/>
                      <a:pt x="37" y="136"/>
                    </a:cubicBezTo>
                    <a:cubicBezTo>
                      <a:pt x="37" y="136"/>
                      <a:pt x="36" y="136"/>
                      <a:pt x="36" y="136"/>
                    </a:cubicBezTo>
                    <a:cubicBezTo>
                      <a:pt x="30" y="133"/>
                      <a:pt x="24" y="132"/>
                      <a:pt x="18" y="132"/>
                    </a:cubicBezTo>
                    <a:cubicBezTo>
                      <a:pt x="12" y="131"/>
                      <a:pt x="10" y="128"/>
                      <a:pt x="9" y="125"/>
                    </a:cubicBezTo>
                    <a:cubicBezTo>
                      <a:pt x="17" y="125"/>
                      <a:pt x="25" y="125"/>
                      <a:pt x="33" y="125"/>
                    </a:cubicBezTo>
                    <a:cubicBezTo>
                      <a:pt x="34" y="125"/>
                      <a:pt x="34" y="123"/>
                      <a:pt x="33" y="123"/>
                    </a:cubicBezTo>
                    <a:cubicBezTo>
                      <a:pt x="25" y="123"/>
                      <a:pt x="17" y="123"/>
                      <a:pt x="9" y="123"/>
                    </a:cubicBezTo>
                    <a:cubicBezTo>
                      <a:pt x="9" y="121"/>
                      <a:pt x="9" y="119"/>
                      <a:pt x="9" y="117"/>
                    </a:cubicBezTo>
                    <a:cubicBezTo>
                      <a:pt x="9" y="114"/>
                      <a:pt x="9" y="111"/>
                      <a:pt x="10" y="109"/>
                    </a:cubicBezTo>
                    <a:cubicBezTo>
                      <a:pt x="18" y="109"/>
                      <a:pt x="26" y="109"/>
                      <a:pt x="33" y="108"/>
                    </a:cubicBezTo>
                    <a:cubicBezTo>
                      <a:pt x="34" y="108"/>
                      <a:pt x="34" y="107"/>
                      <a:pt x="33" y="107"/>
                    </a:cubicBezTo>
                    <a:cubicBezTo>
                      <a:pt x="26" y="107"/>
                      <a:pt x="18" y="107"/>
                      <a:pt x="10" y="107"/>
                    </a:cubicBezTo>
                    <a:cubicBezTo>
                      <a:pt x="11" y="105"/>
                      <a:pt x="12" y="103"/>
                      <a:pt x="13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3" y="100"/>
                      <a:pt x="32" y="103"/>
                      <a:pt x="38" y="103"/>
                    </a:cubicBezTo>
                    <a:cubicBezTo>
                      <a:pt x="40" y="103"/>
                      <a:pt x="42" y="101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7" y="96"/>
                      <a:pt x="51" y="96"/>
                      <a:pt x="55" y="95"/>
                    </a:cubicBezTo>
                    <a:cubicBezTo>
                      <a:pt x="56" y="95"/>
                      <a:pt x="56" y="94"/>
                      <a:pt x="55" y="94"/>
                    </a:cubicBezTo>
                    <a:cubicBezTo>
                      <a:pt x="51" y="94"/>
                      <a:pt x="47" y="94"/>
                      <a:pt x="43" y="95"/>
                    </a:cubicBezTo>
                    <a:cubicBezTo>
                      <a:pt x="44" y="92"/>
                      <a:pt x="45" y="90"/>
                      <a:pt x="47" y="88"/>
                    </a:cubicBezTo>
                    <a:cubicBezTo>
                      <a:pt x="48" y="87"/>
                      <a:pt x="48" y="86"/>
                      <a:pt x="49" y="85"/>
                    </a:cubicBezTo>
                    <a:cubicBezTo>
                      <a:pt x="54" y="85"/>
                      <a:pt x="59" y="85"/>
                      <a:pt x="65" y="86"/>
                    </a:cubicBezTo>
                    <a:cubicBezTo>
                      <a:pt x="65" y="86"/>
                      <a:pt x="65" y="85"/>
                      <a:pt x="65" y="85"/>
                    </a:cubicBezTo>
                    <a:cubicBezTo>
                      <a:pt x="60" y="84"/>
                      <a:pt x="55" y="83"/>
                      <a:pt x="50" y="83"/>
                    </a:cubicBezTo>
                    <a:cubicBezTo>
                      <a:pt x="52" y="82"/>
                      <a:pt x="54" y="81"/>
                      <a:pt x="55" y="79"/>
                    </a:cubicBezTo>
                    <a:cubicBezTo>
                      <a:pt x="56" y="78"/>
                      <a:pt x="56" y="78"/>
                      <a:pt x="56" y="77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1"/>
                      <a:pt x="52" y="68"/>
                      <a:pt x="49" y="66"/>
                    </a:cubicBezTo>
                    <a:cubicBezTo>
                      <a:pt x="46" y="64"/>
                      <a:pt x="42" y="62"/>
                      <a:pt x="39" y="59"/>
                    </a:cubicBezTo>
                    <a:cubicBezTo>
                      <a:pt x="46" y="61"/>
                      <a:pt x="53" y="62"/>
                      <a:pt x="60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52" y="61"/>
                      <a:pt x="45" y="60"/>
                      <a:pt x="38" y="58"/>
                    </a:cubicBezTo>
                    <a:cubicBezTo>
                      <a:pt x="37" y="57"/>
                      <a:pt x="36" y="57"/>
                      <a:pt x="35" y="56"/>
                    </a:cubicBezTo>
                    <a:cubicBezTo>
                      <a:pt x="33" y="53"/>
                      <a:pt x="34" y="49"/>
                      <a:pt x="36" y="45"/>
                    </a:cubicBezTo>
                    <a:cubicBezTo>
                      <a:pt x="42" y="46"/>
                      <a:pt x="48" y="46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48" y="45"/>
                      <a:pt x="42" y="45"/>
                      <a:pt x="36" y="44"/>
                    </a:cubicBezTo>
                    <a:cubicBezTo>
                      <a:pt x="39" y="39"/>
                      <a:pt x="45" y="34"/>
                      <a:pt x="48" y="30"/>
                    </a:cubicBezTo>
                    <a:cubicBezTo>
                      <a:pt x="57" y="36"/>
                      <a:pt x="64" y="44"/>
                      <a:pt x="71" y="52"/>
                    </a:cubicBezTo>
                    <a:cubicBezTo>
                      <a:pt x="72" y="54"/>
                      <a:pt x="75" y="53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8" y="51"/>
                      <a:pt x="78" y="50"/>
                    </a:cubicBezTo>
                    <a:cubicBezTo>
                      <a:pt x="83" y="50"/>
                      <a:pt x="89" y="50"/>
                      <a:pt x="94" y="51"/>
                    </a:cubicBezTo>
                    <a:cubicBezTo>
                      <a:pt x="95" y="51"/>
                      <a:pt x="95" y="50"/>
                      <a:pt x="94" y="50"/>
                    </a:cubicBezTo>
                    <a:cubicBezTo>
                      <a:pt x="89" y="49"/>
                      <a:pt x="84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80" y="48"/>
                      <a:pt x="81" y="48"/>
                    </a:cubicBezTo>
                    <a:cubicBezTo>
                      <a:pt x="83" y="47"/>
                      <a:pt x="85" y="46"/>
                      <a:pt x="87" y="45"/>
                    </a:cubicBezTo>
                    <a:cubicBezTo>
                      <a:pt x="91" y="44"/>
                      <a:pt x="95" y="44"/>
                      <a:pt x="98" y="42"/>
                    </a:cubicBezTo>
                    <a:cubicBezTo>
                      <a:pt x="103" y="43"/>
                      <a:pt x="107" y="43"/>
                      <a:pt x="111" y="44"/>
                    </a:cubicBezTo>
                    <a:cubicBezTo>
                      <a:pt x="112" y="44"/>
                      <a:pt x="112" y="43"/>
                      <a:pt x="111" y="42"/>
                    </a:cubicBezTo>
                    <a:cubicBezTo>
                      <a:pt x="108" y="42"/>
                      <a:pt x="104" y="41"/>
                      <a:pt x="100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1" y="36"/>
                      <a:pt x="102" y="34"/>
                      <a:pt x="102" y="32"/>
                    </a:cubicBezTo>
                    <a:cubicBezTo>
                      <a:pt x="106" y="32"/>
                      <a:pt x="110" y="32"/>
                      <a:pt x="114" y="32"/>
                    </a:cubicBezTo>
                    <a:cubicBezTo>
                      <a:pt x="115" y="32"/>
                      <a:pt x="115" y="31"/>
                      <a:pt x="114" y="31"/>
                    </a:cubicBezTo>
                    <a:cubicBezTo>
                      <a:pt x="110" y="30"/>
                      <a:pt x="106" y="30"/>
                      <a:pt x="102" y="31"/>
                    </a:cubicBezTo>
                    <a:cubicBezTo>
                      <a:pt x="103" y="27"/>
                      <a:pt x="103" y="23"/>
                      <a:pt x="103" y="19"/>
                    </a:cubicBezTo>
                    <a:cubicBezTo>
                      <a:pt x="107" y="19"/>
                      <a:pt x="111" y="19"/>
                      <a:pt x="115" y="17"/>
                    </a:cubicBezTo>
                    <a:cubicBezTo>
                      <a:pt x="115" y="17"/>
                      <a:pt x="115" y="16"/>
                      <a:pt x="114" y="16"/>
                    </a:cubicBezTo>
                    <a:cubicBezTo>
                      <a:pt x="111" y="17"/>
                      <a:pt x="107" y="18"/>
                      <a:pt x="103" y="18"/>
                    </a:cubicBezTo>
                    <a:cubicBezTo>
                      <a:pt x="103" y="15"/>
                      <a:pt x="103" y="11"/>
                      <a:pt x="103" y="8"/>
                    </a:cubicBezTo>
                    <a:cubicBezTo>
                      <a:pt x="106" y="8"/>
                      <a:pt x="110" y="8"/>
                      <a:pt x="114" y="8"/>
                    </a:cubicBezTo>
                    <a:cubicBezTo>
                      <a:pt x="116" y="8"/>
                      <a:pt x="125" y="8"/>
                      <a:pt x="126" y="9"/>
                    </a:cubicBezTo>
                    <a:cubicBezTo>
                      <a:pt x="128" y="11"/>
                      <a:pt x="128" y="19"/>
                      <a:pt x="128" y="22"/>
                    </a:cubicBezTo>
                    <a:cubicBezTo>
                      <a:pt x="128" y="27"/>
                      <a:pt x="128" y="31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cubicBezTo>
                      <a:pt x="131" y="38"/>
                      <a:pt x="132" y="39"/>
                      <a:pt x="133" y="39"/>
                    </a:cubicBezTo>
                    <a:cubicBezTo>
                      <a:pt x="133" y="39"/>
                      <a:pt x="134" y="39"/>
                      <a:pt x="134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8" y="39"/>
                      <a:pt x="139" y="39"/>
                    </a:cubicBezTo>
                    <a:cubicBezTo>
                      <a:pt x="141" y="39"/>
                      <a:pt x="143" y="40"/>
                      <a:pt x="145" y="40"/>
                    </a:cubicBezTo>
                    <a:cubicBezTo>
                      <a:pt x="149" y="41"/>
                      <a:pt x="153" y="44"/>
                      <a:pt x="157" y="45"/>
                    </a:cubicBezTo>
                    <a:cubicBezTo>
                      <a:pt x="158" y="45"/>
                      <a:pt x="160" y="44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6" y="35"/>
                      <a:pt x="170" y="26"/>
                      <a:pt x="173" y="18"/>
                    </a:cubicBezTo>
                    <a:cubicBezTo>
                      <a:pt x="179" y="22"/>
                      <a:pt x="186" y="25"/>
                      <a:pt x="193" y="29"/>
                    </a:cubicBezTo>
                    <a:cubicBezTo>
                      <a:pt x="189" y="38"/>
                      <a:pt x="185" y="46"/>
                      <a:pt x="180" y="54"/>
                    </a:cubicBezTo>
                    <a:cubicBezTo>
                      <a:pt x="179" y="55"/>
                      <a:pt x="179" y="56"/>
                      <a:pt x="179" y="56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1" y="60"/>
                      <a:pt x="183" y="62"/>
                      <a:pt x="184" y="64"/>
                    </a:cubicBezTo>
                    <a:cubicBezTo>
                      <a:pt x="186" y="66"/>
                      <a:pt x="187" y="68"/>
                      <a:pt x="188" y="71"/>
                    </a:cubicBezTo>
                    <a:cubicBezTo>
                      <a:pt x="189" y="73"/>
                      <a:pt x="190" y="77"/>
                      <a:pt x="192" y="78"/>
                    </a:cubicBezTo>
                    <a:cubicBezTo>
                      <a:pt x="193" y="78"/>
                      <a:pt x="193" y="79"/>
                      <a:pt x="194" y="79"/>
                    </a:cubicBezTo>
                    <a:cubicBezTo>
                      <a:pt x="200" y="79"/>
                      <a:pt x="205" y="79"/>
                      <a:pt x="211" y="79"/>
                    </a:cubicBezTo>
                    <a:cubicBezTo>
                      <a:pt x="214" y="79"/>
                      <a:pt x="220" y="77"/>
                      <a:pt x="224" y="77"/>
                    </a:cubicBezTo>
                    <a:cubicBezTo>
                      <a:pt x="225" y="81"/>
                      <a:pt x="225" y="85"/>
                      <a:pt x="226" y="88"/>
                    </a:cubicBezTo>
                    <a:cubicBezTo>
                      <a:pt x="226" y="90"/>
                      <a:pt x="227" y="93"/>
                      <a:pt x="227" y="95"/>
                    </a:cubicBezTo>
                    <a:cubicBezTo>
                      <a:pt x="227" y="97"/>
                      <a:pt x="229" y="101"/>
                      <a:pt x="228" y="102"/>
                    </a:cubicBezTo>
                    <a:cubicBezTo>
                      <a:pt x="227" y="104"/>
                      <a:pt x="218" y="106"/>
                      <a:pt x="215" y="106"/>
                    </a:cubicBezTo>
                    <a:cubicBezTo>
                      <a:pt x="211" y="107"/>
                      <a:pt x="209" y="108"/>
                      <a:pt x="206" y="110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4" y="110"/>
                      <a:pt x="203" y="111"/>
                      <a:pt x="203" y="112"/>
                    </a:cubicBezTo>
                    <a:cubicBezTo>
                      <a:pt x="201" y="116"/>
                      <a:pt x="203" y="119"/>
                      <a:pt x="203" y="122"/>
                    </a:cubicBezTo>
                    <a:cubicBezTo>
                      <a:pt x="203" y="126"/>
                      <a:pt x="201" y="130"/>
                      <a:pt x="201" y="134"/>
                    </a:cubicBezTo>
                    <a:cubicBezTo>
                      <a:pt x="202" y="135"/>
                      <a:pt x="202" y="135"/>
                      <a:pt x="203" y="136"/>
                    </a:cubicBezTo>
                    <a:cubicBezTo>
                      <a:pt x="203" y="137"/>
                      <a:pt x="203" y="138"/>
                      <a:pt x="204" y="138"/>
                    </a:cubicBezTo>
                    <a:cubicBezTo>
                      <a:pt x="208" y="141"/>
                      <a:pt x="214" y="143"/>
                      <a:pt x="219" y="144"/>
                    </a:cubicBezTo>
                    <a:cubicBezTo>
                      <a:pt x="221" y="145"/>
                      <a:pt x="228" y="146"/>
                      <a:pt x="229" y="147"/>
                    </a:cubicBezTo>
                    <a:cubicBezTo>
                      <a:pt x="231" y="149"/>
                      <a:pt x="230" y="153"/>
                      <a:pt x="229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2" name="组合 201">
              <a:extLst>
                <a:ext uri="{FF2B5EF4-FFF2-40B4-BE49-F238E27FC236}">
                  <a16:creationId xmlns:a16="http://schemas.microsoft.com/office/drawing/2014/main" id="{E39035C4-85F1-481E-924B-1CD1B7BD1C53}"/>
                </a:ext>
              </a:extLst>
            </p:cNvPr>
            <p:cNvGrpSpPr/>
            <p:nvPr/>
          </p:nvGrpSpPr>
          <p:grpSpPr>
            <a:xfrm>
              <a:off x="5356955" y="4072274"/>
              <a:ext cx="302939" cy="444514"/>
              <a:chOff x="3387999" y="5862510"/>
              <a:chExt cx="302939" cy="444514"/>
            </a:xfrm>
            <a:solidFill>
              <a:schemeClr val="bg1"/>
            </a:solidFill>
          </p:grpSpPr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91CBDE79-3C38-48C9-A9C4-B609EC7F08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7999" y="5862510"/>
                <a:ext cx="302939" cy="328819"/>
              </a:xfrm>
              <a:custGeom>
                <a:avLst/>
                <a:gdLst>
                  <a:gd name="T0" fmla="*/ 73 w 135"/>
                  <a:gd name="T1" fmla="*/ 6 h 159"/>
                  <a:gd name="T2" fmla="*/ 19 w 135"/>
                  <a:gd name="T3" fmla="*/ 95 h 159"/>
                  <a:gd name="T4" fmla="*/ 30 w 135"/>
                  <a:gd name="T5" fmla="*/ 95 h 159"/>
                  <a:gd name="T6" fmla="*/ 44 w 135"/>
                  <a:gd name="T7" fmla="*/ 92 h 159"/>
                  <a:gd name="T8" fmla="*/ 45 w 135"/>
                  <a:gd name="T9" fmla="*/ 141 h 159"/>
                  <a:gd name="T10" fmla="*/ 58 w 135"/>
                  <a:gd name="T11" fmla="*/ 158 h 159"/>
                  <a:gd name="T12" fmla="*/ 89 w 135"/>
                  <a:gd name="T13" fmla="*/ 156 h 159"/>
                  <a:gd name="T14" fmla="*/ 131 w 135"/>
                  <a:gd name="T15" fmla="*/ 50 h 159"/>
                  <a:gd name="T16" fmla="*/ 112 w 135"/>
                  <a:gd name="T17" fmla="*/ 73 h 159"/>
                  <a:gd name="T18" fmla="*/ 123 w 135"/>
                  <a:gd name="T19" fmla="*/ 83 h 159"/>
                  <a:gd name="T20" fmla="*/ 114 w 135"/>
                  <a:gd name="T21" fmla="*/ 57 h 159"/>
                  <a:gd name="T22" fmla="*/ 126 w 135"/>
                  <a:gd name="T23" fmla="*/ 63 h 159"/>
                  <a:gd name="T24" fmla="*/ 122 w 135"/>
                  <a:gd name="T25" fmla="*/ 42 h 159"/>
                  <a:gd name="T26" fmla="*/ 108 w 135"/>
                  <a:gd name="T27" fmla="*/ 25 h 159"/>
                  <a:gd name="T28" fmla="*/ 93 w 135"/>
                  <a:gd name="T29" fmla="*/ 15 h 159"/>
                  <a:gd name="T30" fmla="*/ 45 w 135"/>
                  <a:gd name="T31" fmla="*/ 80 h 159"/>
                  <a:gd name="T32" fmla="*/ 42 w 135"/>
                  <a:gd name="T33" fmla="*/ 90 h 159"/>
                  <a:gd name="T34" fmla="*/ 24 w 135"/>
                  <a:gd name="T35" fmla="*/ 91 h 159"/>
                  <a:gd name="T36" fmla="*/ 42 w 135"/>
                  <a:gd name="T37" fmla="*/ 82 h 159"/>
                  <a:gd name="T38" fmla="*/ 48 w 135"/>
                  <a:gd name="T39" fmla="*/ 74 h 159"/>
                  <a:gd name="T40" fmla="*/ 47 w 135"/>
                  <a:gd name="T41" fmla="*/ 41 h 159"/>
                  <a:gd name="T42" fmla="*/ 56 w 135"/>
                  <a:gd name="T43" fmla="*/ 51 h 159"/>
                  <a:gd name="T44" fmla="*/ 44 w 135"/>
                  <a:gd name="T45" fmla="*/ 43 h 159"/>
                  <a:gd name="T46" fmla="*/ 66 w 135"/>
                  <a:gd name="T47" fmla="*/ 44 h 159"/>
                  <a:gd name="T48" fmla="*/ 57 w 135"/>
                  <a:gd name="T49" fmla="*/ 65 h 159"/>
                  <a:gd name="T50" fmla="*/ 59 w 135"/>
                  <a:gd name="T51" fmla="*/ 55 h 159"/>
                  <a:gd name="T52" fmla="*/ 60 w 135"/>
                  <a:gd name="T53" fmla="*/ 53 h 159"/>
                  <a:gd name="T54" fmla="*/ 51 w 135"/>
                  <a:gd name="T55" fmla="*/ 77 h 159"/>
                  <a:gd name="T56" fmla="*/ 54 w 135"/>
                  <a:gd name="T57" fmla="*/ 55 h 159"/>
                  <a:gd name="T58" fmla="*/ 39 w 135"/>
                  <a:gd name="T59" fmla="*/ 51 h 159"/>
                  <a:gd name="T60" fmla="*/ 40 w 135"/>
                  <a:gd name="T61" fmla="*/ 65 h 159"/>
                  <a:gd name="T62" fmla="*/ 36 w 135"/>
                  <a:gd name="T63" fmla="*/ 73 h 159"/>
                  <a:gd name="T64" fmla="*/ 49 w 135"/>
                  <a:gd name="T65" fmla="*/ 88 h 159"/>
                  <a:gd name="T66" fmla="*/ 69 w 135"/>
                  <a:gd name="T67" fmla="*/ 37 h 159"/>
                  <a:gd name="T68" fmla="*/ 35 w 135"/>
                  <a:gd name="T69" fmla="*/ 64 h 159"/>
                  <a:gd name="T70" fmla="*/ 71 w 135"/>
                  <a:gd name="T71" fmla="*/ 12 h 159"/>
                  <a:gd name="T72" fmla="*/ 71 w 135"/>
                  <a:gd name="T73" fmla="*/ 104 h 159"/>
                  <a:gd name="T74" fmla="*/ 61 w 135"/>
                  <a:gd name="T75" fmla="*/ 137 h 159"/>
                  <a:gd name="T76" fmla="*/ 87 w 135"/>
                  <a:gd name="T77" fmla="*/ 129 h 159"/>
                  <a:gd name="T78" fmla="*/ 88 w 135"/>
                  <a:gd name="T79" fmla="*/ 118 h 159"/>
                  <a:gd name="T80" fmla="*/ 82 w 135"/>
                  <a:gd name="T81" fmla="*/ 136 h 159"/>
                  <a:gd name="T82" fmla="*/ 77 w 135"/>
                  <a:gd name="T83" fmla="*/ 120 h 159"/>
                  <a:gd name="T84" fmla="*/ 61 w 135"/>
                  <a:gd name="T85" fmla="*/ 155 h 159"/>
                  <a:gd name="T86" fmla="*/ 56 w 135"/>
                  <a:gd name="T87" fmla="*/ 144 h 159"/>
                  <a:gd name="T88" fmla="*/ 61 w 135"/>
                  <a:gd name="T89" fmla="*/ 155 h 159"/>
                  <a:gd name="T90" fmla="*/ 59 w 135"/>
                  <a:gd name="T91" fmla="*/ 144 h 159"/>
                  <a:gd name="T92" fmla="*/ 75 w 135"/>
                  <a:gd name="T93" fmla="*/ 153 h 159"/>
                  <a:gd name="T94" fmla="*/ 70 w 135"/>
                  <a:gd name="T95" fmla="*/ 144 h 159"/>
                  <a:gd name="T96" fmla="*/ 79 w 135"/>
                  <a:gd name="T97" fmla="*/ 147 h 159"/>
                  <a:gd name="T98" fmla="*/ 88 w 135"/>
                  <a:gd name="T99" fmla="*/ 153 h 159"/>
                  <a:gd name="T100" fmla="*/ 77 w 135"/>
                  <a:gd name="T101" fmla="*/ 141 h 159"/>
                  <a:gd name="T102" fmla="*/ 88 w 135"/>
                  <a:gd name="T103" fmla="*/ 146 h 159"/>
                  <a:gd name="T104" fmla="*/ 88 w 135"/>
                  <a:gd name="T105" fmla="*/ 153 h 159"/>
                  <a:gd name="T106" fmla="*/ 88 w 135"/>
                  <a:gd name="T107" fmla="*/ 115 h 159"/>
                  <a:gd name="T108" fmla="*/ 77 w 135"/>
                  <a:gd name="T109" fmla="*/ 106 h 159"/>
                  <a:gd name="T110" fmla="*/ 91 w 135"/>
                  <a:gd name="T111" fmla="*/ 116 h 159"/>
                  <a:gd name="T112" fmla="*/ 97 w 135"/>
                  <a:gd name="T113" fmla="*/ 96 h 159"/>
                  <a:gd name="T114" fmla="*/ 110 w 135"/>
                  <a:gd name="T115" fmla="*/ 102 h 159"/>
                  <a:gd name="T116" fmla="*/ 115 w 135"/>
                  <a:gd name="T117" fmla="*/ 95 h 159"/>
                  <a:gd name="T118" fmla="*/ 106 w 135"/>
                  <a:gd name="T119" fmla="*/ 86 h 159"/>
                  <a:gd name="T120" fmla="*/ 122 w 135"/>
                  <a:gd name="T121" fmla="*/ 8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59">
                    <a:moveTo>
                      <a:pt x="131" y="50"/>
                    </a:moveTo>
                    <a:cubicBezTo>
                      <a:pt x="128" y="28"/>
                      <a:pt x="99" y="4"/>
                      <a:pt x="76" y="6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51" y="0"/>
                      <a:pt x="24" y="10"/>
                      <a:pt x="11" y="29"/>
                    </a:cubicBezTo>
                    <a:cubicBezTo>
                      <a:pt x="0" y="46"/>
                      <a:pt x="1" y="82"/>
                      <a:pt x="18" y="94"/>
                    </a:cubicBezTo>
                    <a:cubicBezTo>
                      <a:pt x="18" y="95"/>
                      <a:pt x="18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6"/>
                      <a:pt x="21" y="96"/>
                      <a:pt x="21" y="96"/>
                    </a:cubicBezTo>
                    <a:cubicBezTo>
                      <a:pt x="24" y="96"/>
                      <a:pt x="27" y="95"/>
                      <a:pt x="30" y="95"/>
                    </a:cubicBezTo>
                    <a:cubicBezTo>
                      <a:pt x="34" y="94"/>
                      <a:pt x="38" y="94"/>
                      <a:pt x="41" y="91"/>
                    </a:cubicBezTo>
                    <a:cubicBezTo>
                      <a:pt x="41" y="93"/>
                      <a:pt x="43" y="94"/>
                      <a:pt x="43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9"/>
                      <a:pt x="44" y="107"/>
                      <a:pt x="44" y="114"/>
                    </a:cubicBezTo>
                    <a:cubicBezTo>
                      <a:pt x="44" y="122"/>
                      <a:pt x="43" y="131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5" y="141"/>
                      <a:pt x="44" y="142"/>
                      <a:pt x="45" y="142"/>
                    </a:cubicBezTo>
                    <a:cubicBezTo>
                      <a:pt x="47" y="145"/>
                      <a:pt x="49" y="148"/>
                      <a:pt x="52" y="151"/>
                    </a:cubicBezTo>
                    <a:cubicBezTo>
                      <a:pt x="54" y="153"/>
                      <a:pt x="56" y="156"/>
                      <a:pt x="58" y="158"/>
                    </a:cubicBezTo>
                    <a:cubicBezTo>
                      <a:pt x="59" y="158"/>
                      <a:pt x="59" y="158"/>
                      <a:pt x="60" y="158"/>
                    </a:cubicBezTo>
                    <a:cubicBezTo>
                      <a:pt x="69" y="159"/>
                      <a:pt x="79" y="159"/>
                      <a:pt x="88" y="157"/>
                    </a:cubicBezTo>
                    <a:cubicBezTo>
                      <a:pt x="89" y="157"/>
                      <a:pt x="89" y="156"/>
                      <a:pt x="89" y="156"/>
                    </a:cubicBezTo>
                    <a:cubicBezTo>
                      <a:pt x="90" y="156"/>
                      <a:pt x="91" y="156"/>
                      <a:pt x="91" y="155"/>
                    </a:cubicBezTo>
                    <a:cubicBezTo>
                      <a:pt x="93" y="143"/>
                      <a:pt x="95" y="130"/>
                      <a:pt x="92" y="119"/>
                    </a:cubicBezTo>
                    <a:cubicBezTo>
                      <a:pt x="124" y="110"/>
                      <a:pt x="135" y="81"/>
                      <a:pt x="131" y="50"/>
                    </a:cubicBezTo>
                    <a:close/>
                    <a:moveTo>
                      <a:pt x="123" y="83"/>
                    </a:moveTo>
                    <a:cubicBezTo>
                      <a:pt x="121" y="81"/>
                      <a:pt x="118" y="79"/>
                      <a:pt x="116" y="77"/>
                    </a:cubicBezTo>
                    <a:cubicBezTo>
                      <a:pt x="115" y="76"/>
                      <a:pt x="113" y="75"/>
                      <a:pt x="112" y="73"/>
                    </a:cubicBezTo>
                    <a:cubicBezTo>
                      <a:pt x="113" y="69"/>
                      <a:pt x="114" y="64"/>
                      <a:pt x="114" y="59"/>
                    </a:cubicBezTo>
                    <a:cubicBezTo>
                      <a:pt x="117" y="63"/>
                      <a:pt x="121" y="67"/>
                      <a:pt x="126" y="69"/>
                    </a:cubicBezTo>
                    <a:cubicBezTo>
                      <a:pt x="125" y="74"/>
                      <a:pt x="125" y="79"/>
                      <a:pt x="123" y="83"/>
                    </a:cubicBezTo>
                    <a:close/>
                    <a:moveTo>
                      <a:pt x="126" y="63"/>
                    </a:moveTo>
                    <a:cubicBezTo>
                      <a:pt x="126" y="64"/>
                      <a:pt x="126" y="65"/>
                      <a:pt x="126" y="67"/>
                    </a:cubicBezTo>
                    <a:cubicBezTo>
                      <a:pt x="122" y="64"/>
                      <a:pt x="118" y="61"/>
                      <a:pt x="114" y="57"/>
                    </a:cubicBezTo>
                    <a:cubicBezTo>
                      <a:pt x="114" y="53"/>
                      <a:pt x="113" y="49"/>
                      <a:pt x="112" y="45"/>
                    </a:cubicBezTo>
                    <a:cubicBezTo>
                      <a:pt x="117" y="49"/>
                      <a:pt x="121" y="53"/>
                      <a:pt x="126" y="57"/>
                    </a:cubicBezTo>
                    <a:cubicBezTo>
                      <a:pt x="126" y="59"/>
                      <a:pt x="126" y="61"/>
                      <a:pt x="126" y="63"/>
                    </a:cubicBezTo>
                    <a:close/>
                    <a:moveTo>
                      <a:pt x="112" y="42"/>
                    </a:moveTo>
                    <a:cubicBezTo>
                      <a:pt x="110" y="38"/>
                      <a:pt x="108" y="33"/>
                      <a:pt x="105" y="29"/>
                    </a:cubicBezTo>
                    <a:cubicBezTo>
                      <a:pt x="111" y="33"/>
                      <a:pt x="116" y="38"/>
                      <a:pt x="122" y="42"/>
                    </a:cubicBezTo>
                    <a:cubicBezTo>
                      <a:pt x="124" y="46"/>
                      <a:pt x="125" y="50"/>
                      <a:pt x="125" y="54"/>
                    </a:cubicBezTo>
                    <a:cubicBezTo>
                      <a:pt x="121" y="50"/>
                      <a:pt x="116" y="46"/>
                      <a:pt x="112" y="42"/>
                    </a:cubicBezTo>
                    <a:close/>
                    <a:moveTo>
                      <a:pt x="108" y="25"/>
                    </a:moveTo>
                    <a:cubicBezTo>
                      <a:pt x="113" y="29"/>
                      <a:pt x="116" y="32"/>
                      <a:pt x="119" y="36"/>
                    </a:cubicBezTo>
                    <a:cubicBezTo>
                      <a:pt x="114" y="32"/>
                      <a:pt x="108" y="28"/>
                      <a:pt x="103" y="25"/>
                    </a:cubicBezTo>
                    <a:cubicBezTo>
                      <a:pt x="100" y="21"/>
                      <a:pt x="97" y="18"/>
                      <a:pt x="93" y="15"/>
                    </a:cubicBezTo>
                    <a:cubicBezTo>
                      <a:pt x="99" y="18"/>
                      <a:pt x="104" y="21"/>
                      <a:pt x="108" y="25"/>
                    </a:cubicBezTo>
                    <a:close/>
                    <a:moveTo>
                      <a:pt x="46" y="78"/>
                    </a:moveTo>
                    <a:cubicBezTo>
                      <a:pt x="45" y="79"/>
                      <a:pt x="45" y="79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81"/>
                      <a:pt x="44" y="82"/>
                      <a:pt x="44" y="83"/>
                    </a:cubicBezTo>
                    <a:cubicBezTo>
                      <a:pt x="43" y="85"/>
                      <a:pt x="42" y="87"/>
                      <a:pt x="42" y="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7" y="89"/>
                      <a:pt x="34" y="89"/>
                      <a:pt x="30" y="90"/>
                    </a:cubicBezTo>
                    <a:cubicBezTo>
                      <a:pt x="28" y="91"/>
                      <a:pt x="26" y="91"/>
                      <a:pt x="24" y="91"/>
                    </a:cubicBezTo>
                    <a:cubicBezTo>
                      <a:pt x="26" y="89"/>
                      <a:pt x="27" y="87"/>
                      <a:pt x="29" y="84"/>
                    </a:cubicBezTo>
                    <a:cubicBezTo>
                      <a:pt x="33" y="84"/>
                      <a:pt x="38" y="85"/>
                      <a:pt x="42" y="84"/>
                    </a:cubicBezTo>
                    <a:cubicBezTo>
                      <a:pt x="43" y="84"/>
                      <a:pt x="43" y="82"/>
                      <a:pt x="42" y="82"/>
                    </a:cubicBezTo>
                    <a:cubicBezTo>
                      <a:pt x="38" y="82"/>
                      <a:pt x="34" y="82"/>
                      <a:pt x="30" y="82"/>
                    </a:cubicBezTo>
                    <a:cubicBezTo>
                      <a:pt x="32" y="80"/>
                      <a:pt x="34" y="77"/>
                      <a:pt x="35" y="75"/>
                    </a:cubicBezTo>
                    <a:cubicBezTo>
                      <a:pt x="39" y="75"/>
                      <a:pt x="44" y="74"/>
                      <a:pt x="48" y="74"/>
                    </a:cubicBezTo>
                    <a:cubicBezTo>
                      <a:pt x="47" y="75"/>
                      <a:pt x="47" y="77"/>
                      <a:pt x="46" y="78"/>
                    </a:cubicBezTo>
                    <a:close/>
                    <a:moveTo>
                      <a:pt x="66" y="44"/>
                    </a:moveTo>
                    <a:cubicBezTo>
                      <a:pt x="60" y="42"/>
                      <a:pt x="54" y="41"/>
                      <a:pt x="47" y="41"/>
                    </a:cubicBezTo>
                    <a:cubicBezTo>
                      <a:pt x="54" y="37"/>
                      <a:pt x="62" y="38"/>
                      <a:pt x="67" y="44"/>
                    </a:cubicBezTo>
                    <a:cubicBezTo>
                      <a:pt x="68" y="45"/>
                      <a:pt x="69" y="46"/>
                      <a:pt x="70" y="47"/>
                    </a:cubicBezTo>
                    <a:cubicBezTo>
                      <a:pt x="65" y="46"/>
                      <a:pt x="59" y="48"/>
                      <a:pt x="56" y="51"/>
                    </a:cubicBezTo>
                    <a:cubicBezTo>
                      <a:pt x="56" y="51"/>
                      <a:pt x="56" y="52"/>
                      <a:pt x="55" y="52"/>
                    </a:cubicBezTo>
                    <a:cubicBezTo>
                      <a:pt x="50" y="51"/>
                      <a:pt x="45" y="50"/>
                      <a:pt x="39" y="50"/>
                    </a:cubicBezTo>
                    <a:cubicBezTo>
                      <a:pt x="40" y="47"/>
                      <a:pt x="41" y="45"/>
                      <a:pt x="44" y="43"/>
                    </a:cubicBezTo>
                    <a:cubicBezTo>
                      <a:pt x="44" y="43"/>
                      <a:pt x="45" y="42"/>
                      <a:pt x="45" y="42"/>
                    </a:cubicBezTo>
                    <a:cubicBezTo>
                      <a:pt x="52" y="43"/>
                      <a:pt x="59" y="45"/>
                      <a:pt x="66" y="46"/>
                    </a:cubicBezTo>
                    <a:cubicBezTo>
                      <a:pt x="67" y="46"/>
                      <a:pt x="67" y="44"/>
                      <a:pt x="66" y="44"/>
                    </a:cubicBezTo>
                    <a:close/>
                    <a:moveTo>
                      <a:pt x="56" y="66"/>
                    </a:moveTo>
                    <a:cubicBezTo>
                      <a:pt x="56" y="66"/>
                      <a:pt x="56" y="65"/>
                      <a:pt x="56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5"/>
                      <a:pt x="59" y="64"/>
                      <a:pt x="58" y="64"/>
                    </a:cubicBezTo>
                    <a:cubicBezTo>
                      <a:pt x="57" y="63"/>
                      <a:pt x="56" y="63"/>
                      <a:pt x="56" y="63"/>
                    </a:cubicBezTo>
                    <a:cubicBezTo>
                      <a:pt x="55" y="60"/>
                      <a:pt x="57" y="57"/>
                      <a:pt x="59" y="55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2" y="55"/>
                      <a:pt x="62" y="54"/>
                      <a:pt x="61" y="54"/>
                    </a:cubicBezTo>
                    <a:cubicBezTo>
                      <a:pt x="61" y="54"/>
                      <a:pt x="60" y="53"/>
                      <a:pt x="60" y="53"/>
                    </a:cubicBezTo>
                    <a:cubicBezTo>
                      <a:pt x="64" y="51"/>
                      <a:pt x="67" y="52"/>
                      <a:pt x="71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6" y="64"/>
                      <a:pt x="65" y="77"/>
                      <a:pt x="51" y="77"/>
                    </a:cubicBezTo>
                    <a:cubicBezTo>
                      <a:pt x="52" y="74"/>
                      <a:pt x="54" y="70"/>
                      <a:pt x="56" y="67"/>
                    </a:cubicBezTo>
                    <a:cubicBezTo>
                      <a:pt x="56" y="67"/>
                      <a:pt x="57" y="66"/>
                      <a:pt x="56" y="66"/>
                    </a:cubicBezTo>
                    <a:close/>
                    <a:moveTo>
                      <a:pt x="54" y="55"/>
                    </a:moveTo>
                    <a:cubicBezTo>
                      <a:pt x="53" y="57"/>
                      <a:pt x="53" y="60"/>
                      <a:pt x="53" y="63"/>
                    </a:cubicBezTo>
                    <a:cubicBezTo>
                      <a:pt x="49" y="63"/>
                      <a:pt x="44" y="63"/>
                      <a:pt x="40" y="63"/>
                    </a:cubicBezTo>
                    <a:cubicBezTo>
                      <a:pt x="39" y="59"/>
                      <a:pt x="39" y="55"/>
                      <a:pt x="39" y="51"/>
                    </a:cubicBezTo>
                    <a:cubicBezTo>
                      <a:pt x="44" y="52"/>
                      <a:pt x="49" y="54"/>
                      <a:pt x="54" y="55"/>
                    </a:cubicBezTo>
                    <a:close/>
                    <a:moveTo>
                      <a:pt x="40" y="67"/>
                    </a:moveTo>
                    <a:cubicBezTo>
                      <a:pt x="41" y="66"/>
                      <a:pt x="41" y="65"/>
                      <a:pt x="40" y="65"/>
                    </a:cubicBezTo>
                    <a:cubicBezTo>
                      <a:pt x="45" y="65"/>
                      <a:pt x="49" y="66"/>
                      <a:pt x="54" y="66"/>
                    </a:cubicBezTo>
                    <a:cubicBezTo>
                      <a:pt x="52" y="68"/>
                      <a:pt x="51" y="70"/>
                      <a:pt x="49" y="72"/>
                    </a:cubicBezTo>
                    <a:cubicBezTo>
                      <a:pt x="45" y="72"/>
                      <a:pt x="41" y="72"/>
                      <a:pt x="36" y="73"/>
                    </a:cubicBezTo>
                    <a:cubicBezTo>
                      <a:pt x="37" y="71"/>
                      <a:pt x="39" y="69"/>
                      <a:pt x="40" y="67"/>
                    </a:cubicBezTo>
                    <a:close/>
                    <a:moveTo>
                      <a:pt x="50" y="114"/>
                    </a:moveTo>
                    <a:cubicBezTo>
                      <a:pt x="50" y="105"/>
                      <a:pt x="51" y="96"/>
                      <a:pt x="49" y="88"/>
                    </a:cubicBezTo>
                    <a:cubicBezTo>
                      <a:pt x="49" y="87"/>
                      <a:pt x="49" y="86"/>
                      <a:pt x="49" y="85"/>
                    </a:cubicBezTo>
                    <a:cubicBezTo>
                      <a:pt x="49" y="85"/>
                      <a:pt x="50" y="85"/>
                      <a:pt x="50" y="85"/>
                    </a:cubicBezTo>
                    <a:cubicBezTo>
                      <a:pt x="75" y="86"/>
                      <a:pt x="91" y="53"/>
                      <a:pt x="69" y="37"/>
                    </a:cubicBezTo>
                    <a:cubicBezTo>
                      <a:pt x="61" y="30"/>
                      <a:pt x="49" y="31"/>
                      <a:pt x="41" y="37"/>
                    </a:cubicBezTo>
                    <a:cubicBezTo>
                      <a:pt x="33" y="42"/>
                      <a:pt x="29" y="55"/>
                      <a:pt x="35" y="63"/>
                    </a:cubicBezTo>
                    <a:cubicBezTo>
                      <a:pt x="35" y="63"/>
                      <a:pt x="35" y="63"/>
                      <a:pt x="35" y="64"/>
                    </a:cubicBezTo>
                    <a:cubicBezTo>
                      <a:pt x="30" y="72"/>
                      <a:pt x="24" y="80"/>
                      <a:pt x="20" y="89"/>
                    </a:cubicBezTo>
                    <a:cubicBezTo>
                      <a:pt x="13" y="72"/>
                      <a:pt x="6" y="51"/>
                      <a:pt x="16" y="34"/>
                    </a:cubicBezTo>
                    <a:cubicBezTo>
                      <a:pt x="26" y="16"/>
                      <a:pt x="51" y="7"/>
                      <a:pt x="71" y="12"/>
                    </a:cubicBezTo>
                    <a:cubicBezTo>
                      <a:pt x="116" y="23"/>
                      <a:pt x="118" y="87"/>
                      <a:pt x="74" y="99"/>
                    </a:cubicBezTo>
                    <a:cubicBezTo>
                      <a:pt x="71" y="100"/>
                      <a:pt x="71" y="102"/>
                      <a:pt x="71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10"/>
                      <a:pt x="71" y="117"/>
                      <a:pt x="71" y="123"/>
                    </a:cubicBezTo>
                    <a:cubicBezTo>
                      <a:pt x="71" y="128"/>
                      <a:pt x="70" y="132"/>
                      <a:pt x="71" y="137"/>
                    </a:cubicBezTo>
                    <a:cubicBezTo>
                      <a:pt x="68" y="136"/>
                      <a:pt x="64" y="137"/>
                      <a:pt x="61" y="137"/>
                    </a:cubicBezTo>
                    <a:cubicBezTo>
                      <a:pt x="57" y="138"/>
                      <a:pt x="53" y="138"/>
                      <a:pt x="49" y="138"/>
                    </a:cubicBezTo>
                    <a:cubicBezTo>
                      <a:pt x="51" y="130"/>
                      <a:pt x="50" y="122"/>
                      <a:pt x="50" y="114"/>
                    </a:cubicBezTo>
                    <a:close/>
                    <a:moveTo>
                      <a:pt x="87" y="129"/>
                    </a:moveTo>
                    <a:cubicBezTo>
                      <a:pt x="84" y="125"/>
                      <a:pt x="80" y="121"/>
                      <a:pt x="77" y="117"/>
                    </a:cubicBezTo>
                    <a:cubicBezTo>
                      <a:pt x="77" y="114"/>
                      <a:pt x="77" y="110"/>
                      <a:pt x="76" y="107"/>
                    </a:cubicBezTo>
                    <a:cubicBezTo>
                      <a:pt x="80" y="111"/>
                      <a:pt x="84" y="115"/>
                      <a:pt x="88" y="118"/>
                    </a:cubicBezTo>
                    <a:cubicBezTo>
                      <a:pt x="88" y="122"/>
                      <a:pt x="87" y="125"/>
                      <a:pt x="87" y="129"/>
                    </a:cubicBezTo>
                    <a:close/>
                    <a:moveTo>
                      <a:pt x="88" y="143"/>
                    </a:moveTo>
                    <a:cubicBezTo>
                      <a:pt x="86" y="141"/>
                      <a:pt x="84" y="139"/>
                      <a:pt x="82" y="136"/>
                    </a:cubicBezTo>
                    <a:cubicBezTo>
                      <a:pt x="81" y="135"/>
                      <a:pt x="79" y="133"/>
                      <a:pt x="77" y="131"/>
                    </a:cubicBezTo>
                    <a:cubicBezTo>
                      <a:pt x="77" y="128"/>
                      <a:pt x="77" y="125"/>
                      <a:pt x="77" y="122"/>
                    </a:cubicBezTo>
                    <a:cubicBezTo>
                      <a:pt x="77" y="121"/>
                      <a:pt x="77" y="120"/>
                      <a:pt x="77" y="120"/>
                    </a:cubicBezTo>
                    <a:cubicBezTo>
                      <a:pt x="80" y="124"/>
                      <a:pt x="83" y="128"/>
                      <a:pt x="87" y="131"/>
                    </a:cubicBezTo>
                    <a:cubicBezTo>
                      <a:pt x="87" y="135"/>
                      <a:pt x="88" y="139"/>
                      <a:pt x="88" y="143"/>
                    </a:cubicBezTo>
                    <a:close/>
                    <a:moveTo>
                      <a:pt x="61" y="155"/>
                    </a:moveTo>
                    <a:cubicBezTo>
                      <a:pt x="60" y="152"/>
                      <a:pt x="57" y="150"/>
                      <a:pt x="55" y="148"/>
                    </a:cubicBezTo>
                    <a:cubicBezTo>
                      <a:pt x="54" y="146"/>
                      <a:pt x="52" y="145"/>
                      <a:pt x="50" y="143"/>
                    </a:cubicBezTo>
                    <a:cubicBezTo>
                      <a:pt x="52" y="144"/>
                      <a:pt x="54" y="144"/>
                      <a:pt x="56" y="144"/>
                    </a:cubicBezTo>
                    <a:cubicBezTo>
                      <a:pt x="58" y="146"/>
                      <a:pt x="60" y="148"/>
                      <a:pt x="62" y="150"/>
                    </a:cubicBezTo>
                    <a:cubicBezTo>
                      <a:pt x="63" y="151"/>
                      <a:pt x="64" y="153"/>
                      <a:pt x="65" y="154"/>
                    </a:cubicBezTo>
                    <a:cubicBezTo>
                      <a:pt x="64" y="154"/>
                      <a:pt x="62" y="154"/>
                      <a:pt x="61" y="155"/>
                    </a:cubicBezTo>
                    <a:close/>
                    <a:moveTo>
                      <a:pt x="68" y="154"/>
                    </a:moveTo>
                    <a:cubicBezTo>
                      <a:pt x="66" y="152"/>
                      <a:pt x="65" y="150"/>
                      <a:pt x="63" y="148"/>
                    </a:cubicBezTo>
                    <a:cubicBezTo>
                      <a:pt x="62" y="147"/>
                      <a:pt x="61" y="146"/>
                      <a:pt x="59" y="144"/>
                    </a:cubicBezTo>
                    <a:cubicBezTo>
                      <a:pt x="60" y="144"/>
                      <a:pt x="60" y="144"/>
                      <a:pt x="61" y="144"/>
                    </a:cubicBezTo>
                    <a:cubicBezTo>
                      <a:pt x="63" y="144"/>
                      <a:pt x="65" y="144"/>
                      <a:pt x="67" y="144"/>
                    </a:cubicBezTo>
                    <a:cubicBezTo>
                      <a:pt x="70" y="147"/>
                      <a:pt x="72" y="150"/>
                      <a:pt x="75" y="153"/>
                    </a:cubicBezTo>
                    <a:cubicBezTo>
                      <a:pt x="73" y="153"/>
                      <a:pt x="70" y="154"/>
                      <a:pt x="68" y="154"/>
                    </a:cubicBezTo>
                    <a:close/>
                    <a:moveTo>
                      <a:pt x="78" y="153"/>
                    </a:moveTo>
                    <a:cubicBezTo>
                      <a:pt x="75" y="150"/>
                      <a:pt x="73" y="147"/>
                      <a:pt x="70" y="144"/>
                    </a:cubicBezTo>
                    <a:cubicBezTo>
                      <a:pt x="71" y="143"/>
                      <a:pt x="72" y="143"/>
                      <a:pt x="74" y="142"/>
                    </a:cubicBezTo>
                    <a:cubicBezTo>
                      <a:pt x="74" y="142"/>
                      <a:pt x="75" y="142"/>
                      <a:pt x="75" y="142"/>
                    </a:cubicBezTo>
                    <a:cubicBezTo>
                      <a:pt x="76" y="144"/>
                      <a:pt x="78" y="145"/>
                      <a:pt x="79" y="147"/>
                    </a:cubicBezTo>
                    <a:cubicBezTo>
                      <a:pt x="81" y="149"/>
                      <a:pt x="82" y="151"/>
                      <a:pt x="85" y="153"/>
                    </a:cubicBezTo>
                    <a:cubicBezTo>
                      <a:pt x="82" y="153"/>
                      <a:pt x="80" y="153"/>
                      <a:pt x="78" y="153"/>
                    </a:cubicBezTo>
                    <a:close/>
                    <a:moveTo>
                      <a:pt x="88" y="153"/>
                    </a:moveTo>
                    <a:cubicBezTo>
                      <a:pt x="86" y="150"/>
                      <a:pt x="83" y="148"/>
                      <a:pt x="81" y="146"/>
                    </a:cubicBezTo>
                    <a:cubicBezTo>
                      <a:pt x="79" y="144"/>
                      <a:pt x="78" y="143"/>
                      <a:pt x="76" y="141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38"/>
                      <a:pt x="77" y="136"/>
                      <a:pt x="77" y="134"/>
                    </a:cubicBezTo>
                    <a:cubicBezTo>
                      <a:pt x="78" y="135"/>
                      <a:pt x="79" y="136"/>
                      <a:pt x="80" y="137"/>
                    </a:cubicBezTo>
                    <a:cubicBezTo>
                      <a:pt x="82" y="140"/>
                      <a:pt x="85" y="143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8"/>
                      <a:pt x="88" y="151"/>
                      <a:pt x="89" y="153"/>
                    </a:cubicBezTo>
                    <a:cubicBezTo>
                      <a:pt x="88" y="153"/>
                      <a:pt x="88" y="153"/>
                      <a:pt x="88" y="153"/>
                    </a:cubicBezTo>
                    <a:close/>
                    <a:moveTo>
                      <a:pt x="91" y="116"/>
                    </a:moveTo>
                    <a:cubicBezTo>
                      <a:pt x="91" y="115"/>
                      <a:pt x="91" y="115"/>
                      <a:pt x="91" y="115"/>
                    </a:cubicBezTo>
                    <a:cubicBezTo>
                      <a:pt x="90" y="114"/>
                      <a:pt x="89" y="114"/>
                      <a:pt x="88" y="115"/>
                    </a:cubicBezTo>
                    <a:cubicBezTo>
                      <a:pt x="88" y="115"/>
                      <a:pt x="88" y="116"/>
                      <a:pt x="88" y="116"/>
                    </a:cubicBezTo>
                    <a:cubicBezTo>
                      <a:pt x="87" y="114"/>
                      <a:pt x="85" y="113"/>
                      <a:pt x="83" y="111"/>
                    </a:cubicBezTo>
                    <a:cubicBezTo>
                      <a:pt x="81" y="109"/>
                      <a:pt x="79" y="108"/>
                      <a:pt x="77" y="106"/>
                    </a:cubicBezTo>
                    <a:cubicBezTo>
                      <a:pt x="81" y="105"/>
                      <a:pt x="84" y="104"/>
                      <a:pt x="87" y="102"/>
                    </a:cubicBezTo>
                    <a:cubicBezTo>
                      <a:pt x="90" y="105"/>
                      <a:pt x="94" y="108"/>
                      <a:pt x="97" y="111"/>
                    </a:cubicBezTo>
                    <a:cubicBezTo>
                      <a:pt x="95" y="113"/>
                      <a:pt x="93" y="114"/>
                      <a:pt x="91" y="116"/>
                    </a:cubicBezTo>
                    <a:close/>
                    <a:moveTo>
                      <a:pt x="99" y="110"/>
                    </a:moveTo>
                    <a:cubicBezTo>
                      <a:pt x="96" y="107"/>
                      <a:pt x="93" y="104"/>
                      <a:pt x="89" y="101"/>
                    </a:cubicBezTo>
                    <a:cubicBezTo>
                      <a:pt x="92" y="100"/>
                      <a:pt x="95" y="98"/>
                      <a:pt x="97" y="96"/>
                    </a:cubicBezTo>
                    <a:cubicBezTo>
                      <a:pt x="101" y="99"/>
                      <a:pt x="104" y="102"/>
                      <a:pt x="108" y="104"/>
                    </a:cubicBezTo>
                    <a:cubicBezTo>
                      <a:pt x="105" y="106"/>
                      <a:pt x="102" y="108"/>
                      <a:pt x="99" y="110"/>
                    </a:cubicBezTo>
                    <a:close/>
                    <a:moveTo>
                      <a:pt x="110" y="102"/>
                    </a:moveTo>
                    <a:cubicBezTo>
                      <a:pt x="106" y="100"/>
                      <a:pt x="103" y="97"/>
                      <a:pt x="99" y="94"/>
                    </a:cubicBezTo>
                    <a:cubicBezTo>
                      <a:pt x="101" y="92"/>
                      <a:pt x="103" y="90"/>
                      <a:pt x="105" y="87"/>
                    </a:cubicBezTo>
                    <a:cubicBezTo>
                      <a:pt x="108" y="90"/>
                      <a:pt x="111" y="93"/>
                      <a:pt x="115" y="95"/>
                    </a:cubicBezTo>
                    <a:cubicBezTo>
                      <a:pt x="116" y="95"/>
                      <a:pt x="117" y="95"/>
                      <a:pt x="116" y="94"/>
                    </a:cubicBezTo>
                    <a:cubicBezTo>
                      <a:pt x="114" y="92"/>
                      <a:pt x="112" y="91"/>
                      <a:pt x="110" y="89"/>
                    </a:cubicBezTo>
                    <a:cubicBezTo>
                      <a:pt x="109" y="88"/>
                      <a:pt x="107" y="87"/>
                      <a:pt x="106" y="86"/>
                    </a:cubicBezTo>
                    <a:cubicBezTo>
                      <a:pt x="108" y="83"/>
                      <a:pt x="110" y="79"/>
                      <a:pt x="111" y="75"/>
                    </a:cubicBezTo>
                    <a:cubicBezTo>
                      <a:pt x="112" y="77"/>
                      <a:pt x="114" y="78"/>
                      <a:pt x="115" y="79"/>
                    </a:cubicBezTo>
                    <a:cubicBezTo>
                      <a:pt x="117" y="81"/>
                      <a:pt x="120" y="84"/>
                      <a:pt x="122" y="85"/>
                    </a:cubicBezTo>
                    <a:cubicBezTo>
                      <a:pt x="120" y="90"/>
                      <a:pt x="118" y="94"/>
                      <a:pt x="114" y="98"/>
                    </a:cubicBezTo>
                    <a:cubicBezTo>
                      <a:pt x="113" y="100"/>
                      <a:pt x="111" y="101"/>
                      <a:pt x="11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A45EB6D4-AF17-48C6-9E0C-8CF72F7B7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3905" y="6191328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2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10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20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6"/>
                      <a:pt x="33" y="1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20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5"/>
                      <a:pt x="36" y="11"/>
                    </a:cubicBezTo>
                    <a:cubicBezTo>
                      <a:pt x="40" y="15"/>
                      <a:pt x="44" y="18"/>
                      <a:pt x="49" y="22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10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7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3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10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6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50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40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9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00352228-E734-4B85-8EB7-9DE45A52DE58}"/>
                </a:ext>
              </a:extLst>
            </p:cNvPr>
            <p:cNvGrpSpPr/>
            <p:nvPr/>
          </p:nvGrpSpPr>
          <p:grpSpPr>
            <a:xfrm>
              <a:off x="2599441" y="516921"/>
              <a:ext cx="675905" cy="541942"/>
              <a:chOff x="2619233" y="930228"/>
              <a:chExt cx="675905" cy="541942"/>
            </a:xfrm>
            <a:solidFill>
              <a:schemeClr val="bg1"/>
            </a:solidFill>
          </p:grpSpPr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3A5622F1-B5F3-4492-9295-0D01871BE8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233" y="930228"/>
                <a:ext cx="675905" cy="541942"/>
              </a:xfrm>
              <a:custGeom>
                <a:avLst/>
                <a:gdLst>
                  <a:gd name="T0" fmla="*/ 301 w 302"/>
                  <a:gd name="T1" fmla="*/ 126 h 262"/>
                  <a:gd name="T2" fmla="*/ 236 w 302"/>
                  <a:gd name="T3" fmla="*/ 72 h 262"/>
                  <a:gd name="T4" fmla="*/ 170 w 302"/>
                  <a:gd name="T5" fmla="*/ 20 h 262"/>
                  <a:gd name="T6" fmla="*/ 167 w 302"/>
                  <a:gd name="T7" fmla="*/ 19 h 262"/>
                  <a:gd name="T8" fmla="*/ 166 w 302"/>
                  <a:gd name="T9" fmla="*/ 18 h 262"/>
                  <a:gd name="T10" fmla="*/ 106 w 302"/>
                  <a:gd name="T11" fmla="*/ 1 h 262"/>
                  <a:gd name="T12" fmla="*/ 105 w 302"/>
                  <a:gd name="T13" fmla="*/ 1 h 262"/>
                  <a:gd name="T14" fmla="*/ 105 w 302"/>
                  <a:gd name="T15" fmla="*/ 1 h 262"/>
                  <a:gd name="T16" fmla="*/ 102 w 302"/>
                  <a:gd name="T17" fmla="*/ 2 h 262"/>
                  <a:gd name="T18" fmla="*/ 103 w 302"/>
                  <a:gd name="T19" fmla="*/ 2 h 262"/>
                  <a:gd name="T20" fmla="*/ 102 w 302"/>
                  <a:gd name="T21" fmla="*/ 3 h 262"/>
                  <a:gd name="T22" fmla="*/ 33 w 302"/>
                  <a:gd name="T23" fmla="*/ 75 h 262"/>
                  <a:gd name="T24" fmla="*/ 10 w 302"/>
                  <a:gd name="T25" fmla="*/ 113 h 262"/>
                  <a:gd name="T26" fmla="*/ 11 w 302"/>
                  <a:gd name="T27" fmla="*/ 115 h 262"/>
                  <a:gd name="T28" fmla="*/ 96 w 302"/>
                  <a:gd name="T29" fmla="*/ 187 h 262"/>
                  <a:gd name="T30" fmla="*/ 182 w 302"/>
                  <a:gd name="T31" fmla="*/ 258 h 262"/>
                  <a:gd name="T32" fmla="*/ 185 w 302"/>
                  <a:gd name="T33" fmla="*/ 259 h 262"/>
                  <a:gd name="T34" fmla="*/ 201 w 302"/>
                  <a:gd name="T35" fmla="*/ 254 h 262"/>
                  <a:gd name="T36" fmla="*/ 234 w 302"/>
                  <a:gd name="T37" fmla="*/ 215 h 262"/>
                  <a:gd name="T38" fmla="*/ 299 w 302"/>
                  <a:gd name="T39" fmla="*/ 134 h 262"/>
                  <a:gd name="T40" fmla="*/ 299 w 302"/>
                  <a:gd name="T41" fmla="*/ 130 h 262"/>
                  <a:gd name="T42" fmla="*/ 301 w 302"/>
                  <a:gd name="T43" fmla="*/ 126 h 262"/>
                  <a:gd name="T44" fmla="*/ 154 w 302"/>
                  <a:gd name="T45" fmla="*/ 20 h 262"/>
                  <a:gd name="T46" fmla="*/ 142 w 302"/>
                  <a:gd name="T47" fmla="*/ 31 h 262"/>
                  <a:gd name="T48" fmla="*/ 133 w 302"/>
                  <a:gd name="T49" fmla="*/ 40 h 262"/>
                  <a:gd name="T50" fmla="*/ 128 w 302"/>
                  <a:gd name="T51" fmla="*/ 41 h 262"/>
                  <a:gd name="T52" fmla="*/ 117 w 302"/>
                  <a:gd name="T53" fmla="*/ 21 h 262"/>
                  <a:gd name="T54" fmla="*/ 109 w 302"/>
                  <a:gd name="T55" fmla="*/ 7 h 262"/>
                  <a:gd name="T56" fmla="*/ 154 w 302"/>
                  <a:gd name="T57" fmla="*/ 20 h 262"/>
                  <a:gd name="T58" fmla="*/ 295 w 302"/>
                  <a:gd name="T59" fmla="*/ 130 h 262"/>
                  <a:gd name="T60" fmla="*/ 243 w 302"/>
                  <a:gd name="T61" fmla="*/ 195 h 262"/>
                  <a:gd name="T62" fmla="*/ 217 w 302"/>
                  <a:gd name="T63" fmla="*/ 225 h 262"/>
                  <a:gd name="T64" fmla="*/ 187 w 302"/>
                  <a:gd name="T65" fmla="*/ 255 h 262"/>
                  <a:gd name="T66" fmla="*/ 187 w 302"/>
                  <a:gd name="T67" fmla="*/ 254 h 262"/>
                  <a:gd name="T68" fmla="*/ 98 w 302"/>
                  <a:gd name="T69" fmla="*/ 181 h 262"/>
                  <a:gd name="T70" fmla="*/ 15 w 302"/>
                  <a:gd name="T71" fmla="*/ 113 h 262"/>
                  <a:gd name="T72" fmla="*/ 35 w 302"/>
                  <a:gd name="T73" fmla="*/ 81 h 262"/>
                  <a:gd name="T74" fmla="*/ 58 w 302"/>
                  <a:gd name="T75" fmla="*/ 57 h 262"/>
                  <a:gd name="T76" fmla="*/ 104 w 302"/>
                  <a:gd name="T77" fmla="*/ 5 h 262"/>
                  <a:gd name="T78" fmla="*/ 115 w 302"/>
                  <a:gd name="T79" fmla="*/ 30 h 262"/>
                  <a:gd name="T80" fmla="*/ 127 w 302"/>
                  <a:gd name="T81" fmla="*/ 49 h 262"/>
                  <a:gd name="T82" fmla="*/ 137 w 302"/>
                  <a:gd name="T83" fmla="*/ 44 h 262"/>
                  <a:gd name="T84" fmla="*/ 160 w 302"/>
                  <a:gd name="T85" fmla="*/ 21 h 262"/>
                  <a:gd name="T86" fmla="*/ 165 w 302"/>
                  <a:gd name="T87" fmla="*/ 22 h 262"/>
                  <a:gd name="T88" fmla="*/ 165 w 302"/>
                  <a:gd name="T89" fmla="*/ 22 h 262"/>
                  <a:gd name="T90" fmla="*/ 166 w 302"/>
                  <a:gd name="T91" fmla="*/ 24 h 262"/>
                  <a:gd name="T92" fmla="*/ 234 w 302"/>
                  <a:gd name="T93" fmla="*/ 79 h 262"/>
                  <a:gd name="T94" fmla="*/ 297 w 302"/>
                  <a:gd name="T95" fmla="*/ 129 h 262"/>
                  <a:gd name="T96" fmla="*/ 295 w 302"/>
                  <a:gd name="T97" fmla="*/ 1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2" h="262">
                    <a:moveTo>
                      <a:pt x="301" y="126"/>
                    </a:moveTo>
                    <a:cubicBezTo>
                      <a:pt x="281" y="106"/>
                      <a:pt x="258" y="90"/>
                      <a:pt x="236" y="72"/>
                    </a:cubicBezTo>
                    <a:cubicBezTo>
                      <a:pt x="214" y="55"/>
                      <a:pt x="192" y="37"/>
                      <a:pt x="170" y="20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7" y="18"/>
                      <a:pt x="167" y="18"/>
                      <a:pt x="166" y="18"/>
                    </a:cubicBezTo>
                    <a:cubicBezTo>
                      <a:pt x="147" y="11"/>
                      <a:pt x="126" y="6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0"/>
                      <a:pt x="102" y="0"/>
                      <a:pt x="102" y="2"/>
                    </a:cubicBezTo>
                    <a:cubicBezTo>
                      <a:pt x="102" y="2"/>
                      <a:pt x="103" y="2"/>
                      <a:pt x="103" y="2"/>
                    </a:cubicBezTo>
                    <a:cubicBezTo>
                      <a:pt x="102" y="2"/>
                      <a:pt x="102" y="3"/>
                      <a:pt x="102" y="3"/>
                    </a:cubicBezTo>
                    <a:cubicBezTo>
                      <a:pt x="79" y="26"/>
                      <a:pt x="55" y="50"/>
                      <a:pt x="33" y="75"/>
                    </a:cubicBezTo>
                    <a:cubicBezTo>
                      <a:pt x="28" y="80"/>
                      <a:pt x="0" y="103"/>
                      <a:pt x="10" y="113"/>
                    </a:cubicBezTo>
                    <a:cubicBezTo>
                      <a:pt x="10" y="114"/>
                      <a:pt x="10" y="114"/>
                      <a:pt x="11" y="115"/>
                    </a:cubicBezTo>
                    <a:cubicBezTo>
                      <a:pt x="36" y="142"/>
                      <a:pt x="68" y="164"/>
                      <a:pt x="96" y="187"/>
                    </a:cubicBezTo>
                    <a:cubicBezTo>
                      <a:pt x="125" y="210"/>
                      <a:pt x="153" y="235"/>
                      <a:pt x="182" y="258"/>
                    </a:cubicBezTo>
                    <a:cubicBezTo>
                      <a:pt x="183" y="259"/>
                      <a:pt x="184" y="259"/>
                      <a:pt x="185" y="259"/>
                    </a:cubicBezTo>
                    <a:cubicBezTo>
                      <a:pt x="192" y="262"/>
                      <a:pt x="196" y="259"/>
                      <a:pt x="201" y="254"/>
                    </a:cubicBezTo>
                    <a:cubicBezTo>
                      <a:pt x="213" y="242"/>
                      <a:pt x="223" y="228"/>
                      <a:pt x="234" y="215"/>
                    </a:cubicBezTo>
                    <a:cubicBezTo>
                      <a:pt x="256" y="188"/>
                      <a:pt x="278" y="161"/>
                      <a:pt x="299" y="134"/>
                    </a:cubicBezTo>
                    <a:cubicBezTo>
                      <a:pt x="301" y="132"/>
                      <a:pt x="300" y="131"/>
                      <a:pt x="299" y="130"/>
                    </a:cubicBezTo>
                    <a:cubicBezTo>
                      <a:pt x="301" y="130"/>
                      <a:pt x="302" y="127"/>
                      <a:pt x="301" y="126"/>
                    </a:cubicBezTo>
                    <a:close/>
                    <a:moveTo>
                      <a:pt x="154" y="20"/>
                    </a:moveTo>
                    <a:cubicBezTo>
                      <a:pt x="150" y="23"/>
                      <a:pt x="146" y="27"/>
                      <a:pt x="142" y="31"/>
                    </a:cubicBezTo>
                    <a:cubicBezTo>
                      <a:pt x="139" y="34"/>
                      <a:pt x="136" y="37"/>
                      <a:pt x="133" y="40"/>
                    </a:cubicBezTo>
                    <a:cubicBezTo>
                      <a:pt x="130" y="42"/>
                      <a:pt x="131" y="43"/>
                      <a:pt x="128" y="41"/>
                    </a:cubicBezTo>
                    <a:cubicBezTo>
                      <a:pt x="123" y="37"/>
                      <a:pt x="120" y="26"/>
                      <a:pt x="117" y="21"/>
                    </a:cubicBezTo>
                    <a:cubicBezTo>
                      <a:pt x="115" y="16"/>
                      <a:pt x="112" y="11"/>
                      <a:pt x="109" y="7"/>
                    </a:cubicBezTo>
                    <a:cubicBezTo>
                      <a:pt x="123" y="12"/>
                      <a:pt x="139" y="16"/>
                      <a:pt x="154" y="20"/>
                    </a:cubicBezTo>
                    <a:close/>
                    <a:moveTo>
                      <a:pt x="295" y="130"/>
                    </a:moveTo>
                    <a:cubicBezTo>
                      <a:pt x="278" y="151"/>
                      <a:pt x="260" y="173"/>
                      <a:pt x="243" y="195"/>
                    </a:cubicBezTo>
                    <a:cubicBezTo>
                      <a:pt x="234" y="205"/>
                      <a:pt x="226" y="215"/>
                      <a:pt x="217" y="225"/>
                    </a:cubicBezTo>
                    <a:cubicBezTo>
                      <a:pt x="211" y="232"/>
                      <a:pt x="197" y="254"/>
                      <a:pt x="187" y="255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30"/>
                      <a:pt x="127" y="206"/>
                      <a:pt x="98" y="181"/>
                    </a:cubicBezTo>
                    <a:cubicBezTo>
                      <a:pt x="71" y="158"/>
                      <a:pt x="44" y="132"/>
                      <a:pt x="15" y="113"/>
                    </a:cubicBezTo>
                    <a:cubicBezTo>
                      <a:pt x="11" y="102"/>
                      <a:pt x="28" y="89"/>
                      <a:pt x="35" y="81"/>
                    </a:cubicBezTo>
                    <a:cubicBezTo>
                      <a:pt x="42" y="73"/>
                      <a:pt x="50" y="65"/>
                      <a:pt x="58" y="57"/>
                    </a:cubicBezTo>
                    <a:cubicBezTo>
                      <a:pt x="73" y="40"/>
                      <a:pt x="88" y="22"/>
                      <a:pt x="104" y="5"/>
                    </a:cubicBezTo>
                    <a:cubicBezTo>
                      <a:pt x="107" y="14"/>
                      <a:pt x="111" y="22"/>
                      <a:pt x="115" y="30"/>
                    </a:cubicBezTo>
                    <a:cubicBezTo>
                      <a:pt x="118" y="35"/>
                      <a:pt x="121" y="47"/>
                      <a:pt x="127" y="49"/>
                    </a:cubicBezTo>
                    <a:cubicBezTo>
                      <a:pt x="131" y="51"/>
                      <a:pt x="135" y="46"/>
                      <a:pt x="137" y="44"/>
                    </a:cubicBezTo>
                    <a:cubicBezTo>
                      <a:pt x="145" y="37"/>
                      <a:pt x="153" y="29"/>
                      <a:pt x="160" y="21"/>
                    </a:cubicBezTo>
                    <a:cubicBezTo>
                      <a:pt x="161" y="21"/>
                      <a:pt x="163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4"/>
                      <a:pt x="166" y="24"/>
                    </a:cubicBezTo>
                    <a:cubicBezTo>
                      <a:pt x="188" y="43"/>
                      <a:pt x="211" y="61"/>
                      <a:pt x="234" y="79"/>
                    </a:cubicBezTo>
                    <a:cubicBezTo>
                      <a:pt x="255" y="96"/>
                      <a:pt x="275" y="114"/>
                      <a:pt x="297" y="129"/>
                    </a:cubicBezTo>
                    <a:cubicBezTo>
                      <a:pt x="297" y="129"/>
                      <a:pt x="296" y="129"/>
                      <a:pt x="29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F4D3F41-A265-4640-B9E4-71A13F682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227" y="1018521"/>
                <a:ext cx="144619" cy="138531"/>
              </a:xfrm>
              <a:custGeom>
                <a:avLst/>
                <a:gdLst>
                  <a:gd name="T0" fmla="*/ 60 w 64"/>
                  <a:gd name="T1" fmla="*/ 1 h 67"/>
                  <a:gd name="T2" fmla="*/ 31 w 64"/>
                  <a:gd name="T3" fmla="*/ 33 h 67"/>
                  <a:gd name="T4" fmla="*/ 1 w 64"/>
                  <a:gd name="T5" fmla="*/ 64 h 67"/>
                  <a:gd name="T6" fmla="*/ 3 w 64"/>
                  <a:gd name="T7" fmla="*/ 66 h 67"/>
                  <a:gd name="T8" fmla="*/ 63 w 64"/>
                  <a:gd name="T9" fmla="*/ 3 h 67"/>
                  <a:gd name="T10" fmla="*/ 60 w 64"/>
                  <a:gd name="T11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7">
                    <a:moveTo>
                      <a:pt x="60" y="1"/>
                    </a:moveTo>
                    <a:cubicBezTo>
                      <a:pt x="50" y="11"/>
                      <a:pt x="41" y="22"/>
                      <a:pt x="31" y="33"/>
                    </a:cubicBezTo>
                    <a:cubicBezTo>
                      <a:pt x="21" y="43"/>
                      <a:pt x="11" y="53"/>
                      <a:pt x="1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4" y="48"/>
                      <a:pt x="47" y="26"/>
                      <a:pt x="63" y="3"/>
                    </a:cubicBezTo>
                    <a:cubicBezTo>
                      <a:pt x="64" y="1"/>
                      <a:pt x="62" y="0"/>
                      <a:pt x="6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EE6E0D98-1752-4C41-BCB8-B44CB2E99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30" y="1047445"/>
                <a:ext cx="143097" cy="138531"/>
              </a:xfrm>
              <a:custGeom>
                <a:avLst/>
                <a:gdLst>
                  <a:gd name="T0" fmla="*/ 59 w 64"/>
                  <a:gd name="T1" fmla="*/ 1 h 67"/>
                  <a:gd name="T2" fmla="*/ 2 w 64"/>
                  <a:gd name="T3" fmla="*/ 64 h 67"/>
                  <a:gd name="T4" fmla="*/ 3 w 64"/>
                  <a:gd name="T5" fmla="*/ 66 h 67"/>
                  <a:gd name="T6" fmla="*/ 63 w 64"/>
                  <a:gd name="T7" fmla="*/ 4 h 67"/>
                  <a:gd name="T8" fmla="*/ 59 w 64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59" y="1"/>
                    </a:moveTo>
                    <a:cubicBezTo>
                      <a:pt x="39" y="20"/>
                      <a:pt x="20" y="42"/>
                      <a:pt x="2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5" y="47"/>
                      <a:pt x="46" y="26"/>
                      <a:pt x="63" y="4"/>
                    </a:cubicBezTo>
                    <a:cubicBezTo>
                      <a:pt x="64" y="2"/>
                      <a:pt x="61" y="0"/>
                      <a:pt x="5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11E7C5DB-31EA-4275-9E0D-37750E29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910" y="1023088"/>
                <a:ext cx="196377" cy="196378"/>
              </a:xfrm>
              <a:custGeom>
                <a:avLst/>
                <a:gdLst>
                  <a:gd name="T0" fmla="*/ 82 w 87"/>
                  <a:gd name="T1" fmla="*/ 2 h 95"/>
                  <a:gd name="T2" fmla="*/ 1 w 87"/>
                  <a:gd name="T3" fmla="*/ 91 h 95"/>
                  <a:gd name="T4" fmla="*/ 4 w 87"/>
                  <a:gd name="T5" fmla="*/ 93 h 95"/>
                  <a:gd name="T6" fmla="*/ 85 w 87"/>
                  <a:gd name="T7" fmla="*/ 5 h 95"/>
                  <a:gd name="T8" fmla="*/ 82 w 87"/>
                  <a:gd name="T9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5">
                    <a:moveTo>
                      <a:pt x="82" y="2"/>
                    </a:moveTo>
                    <a:cubicBezTo>
                      <a:pt x="55" y="31"/>
                      <a:pt x="25" y="59"/>
                      <a:pt x="1" y="91"/>
                    </a:cubicBezTo>
                    <a:cubicBezTo>
                      <a:pt x="0" y="93"/>
                      <a:pt x="3" y="95"/>
                      <a:pt x="4" y="93"/>
                    </a:cubicBezTo>
                    <a:cubicBezTo>
                      <a:pt x="34" y="66"/>
                      <a:pt x="58" y="34"/>
                      <a:pt x="85" y="5"/>
                    </a:cubicBezTo>
                    <a:cubicBezTo>
                      <a:pt x="87" y="3"/>
                      <a:pt x="84" y="0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F4BD50DF-8ECD-472F-B396-4469C451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968" y="1048968"/>
                <a:ext cx="202467" cy="205512"/>
              </a:xfrm>
              <a:custGeom>
                <a:avLst/>
                <a:gdLst>
                  <a:gd name="T0" fmla="*/ 83 w 90"/>
                  <a:gd name="T1" fmla="*/ 3 h 99"/>
                  <a:gd name="T2" fmla="*/ 2 w 90"/>
                  <a:gd name="T3" fmla="*/ 95 h 99"/>
                  <a:gd name="T4" fmla="*/ 4 w 90"/>
                  <a:gd name="T5" fmla="*/ 97 h 99"/>
                  <a:gd name="T6" fmla="*/ 87 w 90"/>
                  <a:gd name="T7" fmla="*/ 7 h 99"/>
                  <a:gd name="T8" fmla="*/ 83 w 90"/>
                  <a:gd name="T9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9">
                    <a:moveTo>
                      <a:pt x="83" y="3"/>
                    </a:moveTo>
                    <a:cubicBezTo>
                      <a:pt x="57" y="34"/>
                      <a:pt x="28" y="64"/>
                      <a:pt x="2" y="95"/>
                    </a:cubicBezTo>
                    <a:cubicBezTo>
                      <a:pt x="0" y="97"/>
                      <a:pt x="3" y="99"/>
                      <a:pt x="4" y="97"/>
                    </a:cubicBezTo>
                    <a:cubicBezTo>
                      <a:pt x="35" y="70"/>
                      <a:pt x="61" y="39"/>
                      <a:pt x="87" y="7"/>
                    </a:cubicBezTo>
                    <a:cubicBezTo>
                      <a:pt x="90" y="4"/>
                      <a:pt x="85" y="0"/>
                      <a:pt x="8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AC1E332B-44E7-48E7-BAAE-F5225669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160" y="1083980"/>
                <a:ext cx="193333" cy="210079"/>
              </a:xfrm>
              <a:custGeom>
                <a:avLst/>
                <a:gdLst>
                  <a:gd name="T0" fmla="*/ 81 w 86"/>
                  <a:gd name="T1" fmla="*/ 2 h 101"/>
                  <a:gd name="T2" fmla="*/ 1 w 86"/>
                  <a:gd name="T3" fmla="*/ 95 h 101"/>
                  <a:gd name="T4" fmla="*/ 5 w 86"/>
                  <a:gd name="T5" fmla="*/ 98 h 101"/>
                  <a:gd name="T6" fmla="*/ 44 w 86"/>
                  <a:gd name="T7" fmla="*/ 52 h 101"/>
                  <a:gd name="T8" fmla="*/ 84 w 86"/>
                  <a:gd name="T9" fmla="*/ 6 h 101"/>
                  <a:gd name="T10" fmla="*/ 81 w 86"/>
                  <a:gd name="T11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1">
                    <a:moveTo>
                      <a:pt x="81" y="2"/>
                    </a:moveTo>
                    <a:cubicBezTo>
                      <a:pt x="51" y="29"/>
                      <a:pt x="24" y="63"/>
                      <a:pt x="1" y="95"/>
                    </a:cubicBezTo>
                    <a:cubicBezTo>
                      <a:pt x="0" y="98"/>
                      <a:pt x="3" y="101"/>
                      <a:pt x="5" y="98"/>
                    </a:cubicBezTo>
                    <a:cubicBezTo>
                      <a:pt x="18" y="83"/>
                      <a:pt x="31" y="67"/>
                      <a:pt x="44" y="52"/>
                    </a:cubicBezTo>
                    <a:cubicBezTo>
                      <a:pt x="57" y="36"/>
                      <a:pt x="71" y="22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275548CD-F6EB-422E-943F-40048C60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29" y="1109860"/>
                <a:ext cx="184199" cy="214646"/>
              </a:xfrm>
              <a:custGeom>
                <a:avLst/>
                <a:gdLst>
                  <a:gd name="T0" fmla="*/ 77 w 82"/>
                  <a:gd name="T1" fmla="*/ 3 h 104"/>
                  <a:gd name="T2" fmla="*/ 2 w 82"/>
                  <a:gd name="T3" fmla="*/ 99 h 104"/>
                  <a:gd name="T4" fmla="*/ 5 w 82"/>
                  <a:gd name="T5" fmla="*/ 102 h 104"/>
                  <a:gd name="T6" fmla="*/ 80 w 82"/>
                  <a:gd name="T7" fmla="*/ 6 h 104"/>
                  <a:gd name="T8" fmla="*/ 77 w 82"/>
                  <a:gd name="T9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4">
                    <a:moveTo>
                      <a:pt x="77" y="3"/>
                    </a:moveTo>
                    <a:cubicBezTo>
                      <a:pt x="50" y="33"/>
                      <a:pt x="24" y="66"/>
                      <a:pt x="2" y="99"/>
                    </a:cubicBezTo>
                    <a:cubicBezTo>
                      <a:pt x="0" y="101"/>
                      <a:pt x="4" y="104"/>
                      <a:pt x="5" y="102"/>
                    </a:cubicBezTo>
                    <a:cubicBezTo>
                      <a:pt x="32" y="72"/>
                      <a:pt x="57" y="39"/>
                      <a:pt x="80" y="6"/>
                    </a:cubicBezTo>
                    <a:cubicBezTo>
                      <a:pt x="82" y="3"/>
                      <a:pt x="78" y="0"/>
                      <a:pt x="7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24A97FA1-7B09-4E6D-BD09-56B04D6E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54" y="1146395"/>
                <a:ext cx="191811" cy="213123"/>
              </a:xfrm>
              <a:custGeom>
                <a:avLst/>
                <a:gdLst>
                  <a:gd name="T0" fmla="*/ 81 w 86"/>
                  <a:gd name="T1" fmla="*/ 2 h 103"/>
                  <a:gd name="T2" fmla="*/ 1 w 86"/>
                  <a:gd name="T3" fmla="*/ 98 h 103"/>
                  <a:gd name="T4" fmla="*/ 5 w 86"/>
                  <a:gd name="T5" fmla="*/ 101 h 103"/>
                  <a:gd name="T6" fmla="*/ 84 w 86"/>
                  <a:gd name="T7" fmla="*/ 6 h 103"/>
                  <a:gd name="T8" fmla="*/ 81 w 8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3">
                    <a:moveTo>
                      <a:pt x="81" y="2"/>
                    </a:moveTo>
                    <a:cubicBezTo>
                      <a:pt x="52" y="32"/>
                      <a:pt x="25" y="64"/>
                      <a:pt x="1" y="98"/>
                    </a:cubicBezTo>
                    <a:cubicBezTo>
                      <a:pt x="0" y="101"/>
                      <a:pt x="3" y="103"/>
                      <a:pt x="5" y="101"/>
                    </a:cubicBezTo>
                    <a:cubicBezTo>
                      <a:pt x="31" y="69"/>
                      <a:pt x="58" y="38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BAB5932A-F326-4698-B079-348D0904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67" y="1178363"/>
                <a:ext cx="199422" cy="216168"/>
              </a:xfrm>
              <a:custGeom>
                <a:avLst/>
                <a:gdLst>
                  <a:gd name="T0" fmla="*/ 81 w 89"/>
                  <a:gd name="T1" fmla="*/ 4 h 105"/>
                  <a:gd name="T2" fmla="*/ 2 w 89"/>
                  <a:gd name="T3" fmla="*/ 100 h 105"/>
                  <a:gd name="T4" fmla="*/ 5 w 89"/>
                  <a:gd name="T5" fmla="*/ 103 h 105"/>
                  <a:gd name="T6" fmla="*/ 86 w 89"/>
                  <a:gd name="T7" fmla="*/ 8 h 105"/>
                  <a:gd name="T8" fmla="*/ 81 w 89"/>
                  <a:gd name="T9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81" y="4"/>
                    </a:moveTo>
                    <a:cubicBezTo>
                      <a:pt x="53" y="35"/>
                      <a:pt x="26" y="67"/>
                      <a:pt x="2" y="100"/>
                    </a:cubicBezTo>
                    <a:cubicBezTo>
                      <a:pt x="0" y="102"/>
                      <a:pt x="3" y="105"/>
                      <a:pt x="5" y="103"/>
                    </a:cubicBezTo>
                    <a:cubicBezTo>
                      <a:pt x="33" y="72"/>
                      <a:pt x="60" y="40"/>
                      <a:pt x="86" y="8"/>
                    </a:cubicBezTo>
                    <a:cubicBezTo>
                      <a:pt x="89" y="5"/>
                      <a:pt x="84" y="0"/>
                      <a:pt x="8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6F12F911-ED1F-43CB-A35C-C646A1E47E02}"/>
                </a:ext>
              </a:extLst>
            </p:cNvPr>
            <p:cNvGrpSpPr/>
            <p:nvPr/>
          </p:nvGrpSpPr>
          <p:grpSpPr>
            <a:xfrm>
              <a:off x="4431377" y="609781"/>
              <a:ext cx="899684" cy="713964"/>
              <a:chOff x="3448891" y="870857"/>
              <a:chExt cx="899684" cy="713964"/>
            </a:xfrm>
            <a:solidFill>
              <a:schemeClr val="bg1"/>
            </a:solidFill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977FBAE8-B3EF-404D-94AA-B14AB0C7A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891" y="870857"/>
                <a:ext cx="899684" cy="713964"/>
              </a:xfrm>
              <a:custGeom>
                <a:avLst/>
                <a:gdLst>
                  <a:gd name="T0" fmla="*/ 344 w 401"/>
                  <a:gd name="T1" fmla="*/ 95 h 345"/>
                  <a:gd name="T2" fmla="*/ 267 w 401"/>
                  <a:gd name="T3" fmla="*/ 25 h 345"/>
                  <a:gd name="T4" fmla="*/ 218 w 401"/>
                  <a:gd name="T5" fmla="*/ 10 h 345"/>
                  <a:gd name="T6" fmla="*/ 24 w 401"/>
                  <a:gd name="T7" fmla="*/ 271 h 345"/>
                  <a:gd name="T8" fmla="*/ 151 w 401"/>
                  <a:gd name="T9" fmla="*/ 326 h 345"/>
                  <a:gd name="T10" fmla="*/ 229 w 401"/>
                  <a:gd name="T11" fmla="*/ 345 h 345"/>
                  <a:gd name="T12" fmla="*/ 245 w 401"/>
                  <a:gd name="T13" fmla="*/ 327 h 345"/>
                  <a:gd name="T14" fmla="*/ 228 w 401"/>
                  <a:gd name="T15" fmla="*/ 298 h 345"/>
                  <a:gd name="T16" fmla="*/ 328 w 401"/>
                  <a:gd name="T17" fmla="*/ 251 h 345"/>
                  <a:gd name="T18" fmla="*/ 385 w 401"/>
                  <a:gd name="T19" fmla="*/ 131 h 345"/>
                  <a:gd name="T20" fmla="*/ 394 w 401"/>
                  <a:gd name="T21" fmla="*/ 155 h 345"/>
                  <a:gd name="T22" fmla="*/ 385 w 401"/>
                  <a:gd name="T23" fmla="*/ 131 h 345"/>
                  <a:gd name="T24" fmla="*/ 272 w 401"/>
                  <a:gd name="T25" fmla="*/ 87 h 345"/>
                  <a:gd name="T26" fmla="*/ 272 w 401"/>
                  <a:gd name="T27" fmla="*/ 85 h 345"/>
                  <a:gd name="T28" fmla="*/ 282 w 401"/>
                  <a:gd name="T29" fmla="*/ 47 h 345"/>
                  <a:gd name="T30" fmla="*/ 282 w 401"/>
                  <a:gd name="T31" fmla="*/ 47 h 345"/>
                  <a:gd name="T32" fmla="*/ 272 w 401"/>
                  <a:gd name="T33" fmla="*/ 36 h 345"/>
                  <a:gd name="T34" fmla="*/ 253 w 401"/>
                  <a:gd name="T35" fmla="*/ 29 h 345"/>
                  <a:gd name="T36" fmla="*/ 252 w 401"/>
                  <a:gd name="T37" fmla="*/ 28 h 345"/>
                  <a:gd name="T38" fmla="*/ 32 w 401"/>
                  <a:gd name="T39" fmla="*/ 272 h 345"/>
                  <a:gd name="T40" fmla="*/ 41 w 401"/>
                  <a:gd name="T41" fmla="*/ 279 h 345"/>
                  <a:gd name="T42" fmla="*/ 32 w 401"/>
                  <a:gd name="T43" fmla="*/ 264 h 345"/>
                  <a:gd name="T44" fmla="*/ 55 w 401"/>
                  <a:gd name="T45" fmla="*/ 287 h 345"/>
                  <a:gd name="T46" fmla="*/ 55 w 401"/>
                  <a:gd name="T47" fmla="*/ 287 h 345"/>
                  <a:gd name="T48" fmla="*/ 64 w 401"/>
                  <a:gd name="T49" fmla="*/ 267 h 345"/>
                  <a:gd name="T50" fmla="*/ 122 w 401"/>
                  <a:gd name="T51" fmla="*/ 313 h 345"/>
                  <a:gd name="T52" fmla="*/ 123 w 401"/>
                  <a:gd name="T53" fmla="*/ 313 h 345"/>
                  <a:gd name="T54" fmla="*/ 148 w 401"/>
                  <a:gd name="T55" fmla="*/ 321 h 345"/>
                  <a:gd name="T56" fmla="*/ 148 w 401"/>
                  <a:gd name="T57" fmla="*/ 321 h 345"/>
                  <a:gd name="T58" fmla="*/ 157 w 401"/>
                  <a:gd name="T59" fmla="*/ 286 h 345"/>
                  <a:gd name="T60" fmla="*/ 232 w 401"/>
                  <a:gd name="T61" fmla="*/ 339 h 345"/>
                  <a:gd name="T62" fmla="*/ 239 w 401"/>
                  <a:gd name="T63" fmla="*/ 329 h 345"/>
                  <a:gd name="T64" fmla="*/ 220 w 401"/>
                  <a:gd name="T65" fmla="*/ 325 h 345"/>
                  <a:gd name="T66" fmla="*/ 215 w 401"/>
                  <a:gd name="T67" fmla="*/ 313 h 345"/>
                  <a:gd name="T68" fmla="*/ 215 w 401"/>
                  <a:gd name="T69" fmla="*/ 312 h 345"/>
                  <a:gd name="T70" fmla="*/ 224 w 401"/>
                  <a:gd name="T71" fmla="*/ 303 h 345"/>
                  <a:gd name="T72" fmla="*/ 212 w 401"/>
                  <a:gd name="T73" fmla="*/ 286 h 345"/>
                  <a:gd name="T74" fmla="*/ 207 w 401"/>
                  <a:gd name="T75" fmla="*/ 291 h 345"/>
                  <a:gd name="T76" fmla="*/ 155 w 401"/>
                  <a:gd name="T77" fmla="*/ 281 h 345"/>
                  <a:gd name="T78" fmla="*/ 13 w 401"/>
                  <a:gd name="T79" fmla="*/ 231 h 345"/>
                  <a:gd name="T80" fmla="*/ 122 w 401"/>
                  <a:gd name="T81" fmla="*/ 75 h 345"/>
                  <a:gd name="T82" fmla="*/ 267 w 401"/>
                  <a:gd name="T83" fmla="*/ 106 h 345"/>
                  <a:gd name="T84" fmla="*/ 295 w 401"/>
                  <a:gd name="T85" fmla="*/ 236 h 345"/>
                  <a:gd name="T86" fmla="*/ 275 w 401"/>
                  <a:gd name="T87" fmla="*/ 294 h 345"/>
                  <a:gd name="T88" fmla="*/ 297 w 401"/>
                  <a:gd name="T89" fmla="*/ 289 h 345"/>
                  <a:gd name="T90" fmla="*/ 297 w 401"/>
                  <a:gd name="T91" fmla="*/ 289 h 345"/>
                  <a:gd name="T92" fmla="*/ 316 w 401"/>
                  <a:gd name="T93" fmla="*/ 272 h 345"/>
                  <a:gd name="T94" fmla="*/ 305 w 401"/>
                  <a:gd name="T95" fmla="*/ 241 h 345"/>
                  <a:gd name="T96" fmla="*/ 327 w 401"/>
                  <a:gd name="T97" fmla="*/ 248 h 345"/>
                  <a:gd name="T98" fmla="*/ 304 w 401"/>
                  <a:gd name="T99" fmla="*/ 238 h 345"/>
                  <a:gd name="T100" fmla="*/ 338 w 401"/>
                  <a:gd name="T101" fmla="*/ 245 h 345"/>
                  <a:gd name="T102" fmla="*/ 338 w 401"/>
                  <a:gd name="T103" fmla="*/ 245 h 345"/>
                  <a:gd name="T104" fmla="*/ 368 w 401"/>
                  <a:gd name="T105" fmla="*/ 227 h 345"/>
                  <a:gd name="T106" fmla="*/ 369 w 401"/>
                  <a:gd name="T107" fmla="*/ 225 h 345"/>
                  <a:gd name="T108" fmla="*/ 369 w 401"/>
                  <a:gd name="T109" fmla="*/ 226 h 345"/>
                  <a:gd name="T110" fmla="*/ 390 w 401"/>
                  <a:gd name="T111" fmla="*/ 194 h 345"/>
                  <a:gd name="T112" fmla="*/ 378 w 401"/>
                  <a:gd name="T113" fmla="*/ 167 h 345"/>
                  <a:gd name="T114" fmla="*/ 394 w 401"/>
                  <a:gd name="T115" fmla="*/ 176 h 345"/>
                  <a:gd name="T116" fmla="*/ 395 w 401"/>
                  <a:gd name="T117" fmla="*/ 17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1" h="345">
                    <a:moveTo>
                      <a:pt x="395" y="140"/>
                    </a:moveTo>
                    <a:cubicBezTo>
                      <a:pt x="395" y="140"/>
                      <a:pt x="396" y="139"/>
                      <a:pt x="395" y="139"/>
                    </a:cubicBezTo>
                    <a:cubicBezTo>
                      <a:pt x="395" y="138"/>
                      <a:pt x="394" y="138"/>
                      <a:pt x="394" y="138"/>
                    </a:cubicBezTo>
                    <a:cubicBezTo>
                      <a:pt x="385" y="117"/>
                      <a:pt x="367" y="99"/>
                      <a:pt x="344" y="95"/>
                    </a:cubicBezTo>
                    <a:cubicBezTo>
                      <a:pt x="331" y="89"/>
                      <a:pt x="316" y="87"/>
                      <a:pt x="302" y="88"/>
                    </a:cubicBezTo>
                    <a:cubicBezTo>
                      <a:pt x="302" y="88"/>
                      <a:pt x="302" y="88"/>
                      <a:pt x="302" y="88"/>
                    </a:cubicBezTo>
                    <a:cubicBezTo>
                      <a:pt x="306" y="68"/>
                      <a:pt x="294" y="46"/>
                      <a:pt x="279" y="33"/>
                    </a:cubicBezTo>
                    <a:cubicBezTo>
                      <a:pt x="275" y="30"/>
                      <a:pt x="271" y="27"/>
                      <a:pt x="267" y="25"/>
                    </a:cubicBezTo>
                    <a:cubicBezTo>
                      <a:pt x="267" y="24"/>
                      <a:pt x="267" y="23"/>
                      <a:pt x="266" y="23"/>
                    </a:cubicBezTo>
                    <a:cubicBezTo>
                      <a:pt x="266" y="23"/>
                      <a:pt x="266" y="24"/>
                      <a:pt x="265" y="24"/>
                    </a:cubicBezTo>
                    <a:cubicBezTo>
                      <a:pt x="253" y="17"/>
                      <a:pt x="239" y="13"/>
                      <a:pt x="225" y="12"/>
                    </a:cubicBezTo>
                    <a:cubicBezTo>
                      <a:pt x="223" y="11"/>
                      <a:pt x="220" y="10"/>
                      <a:pt x="218" y="10"/>
                    </a:cubicBezTo>
                    <a:cubicBezTo>
                      <a:pt x="175" y="0"/>
                      <a:pt x="126" y="25"/>
                      <a:pt x="118" y="70"/>
                    </a:cubicBezTo>
                    <a:cubicBezTo>
                      <a:pt x="58" y="30"/>
                      <a:pt x="0" y="125"/>
                      <a:pt x="39" y="175"/>
                    </a:cubicBezTo>
                    <a:cubicBezTo>
                      <a:pt x="16" y="185"/>
                      <a:pt x="1" y="211"/>
                      <a:pt x="9" y="236"/>
                    </a:cubicBezTo>
                    <a:cubicBezTo>
                      <a:pt x="5" y="244"/>
                      <a:pt x="20" y="265"/>
                      <a:pt x="24" y="271"/>
                    </a:cubicBezTo>
                    <a:cubicBezTo>
                      <a:pt x="36" y="285"/>
                      <a:pt x="54" y="296"/>
                      <a:pt x="73" y="294"/>
                    </a:cubicBezTo>
                    <a:cubicBezTo>
                      <a:pt x="74" y="294"/>
                      <a:pt x="74" y="294"/>
                      <a:pt x="75" y="294"/>
                    </a:cubicBezTo>
                    <a:cubicBezTo>
                      <a:pt x="79" y="300"/>
                      <a:pt x="85" y="305"/>
                      <a:pt x="91" y="309"/>
                    </a:cubicBezTo>
                    <a:cubicBezTo>
                      <a:pt x="108" y="320"/>
                      <a:pt x="131" y="329"/>
                      <a:pt x="151" y="326"/>
                    </a:cubicBezTo>
                    <a:cubicBezTo>
                      <a:pt x="151" y="326"/>
                      <a:pt x="152" y="326"/>
                      <a:pt x="152" y="326"/>
                    </a:cubicBezTo>
                    <a:cubicBezTo>
                      <a:pt x="158" y="325"/>
                      <a:pt x="164" y="323"/>
                      <a:pt x="169" y="319"/>
                    </a:cubicBezTo>
                    <a:cubicBezTo>
                      <a:pt x="170" y="319"/>
                      <a:pt x="170" y="318"/>
                      <a:pt x="170" y="317"/>
                    </a:cubicBezTo>
                    <a:cubicBezTo>
                      <a:pt x="184" y="334"/>
                      <a:pt x="207" y="344"/>
                      <a:pt x="229" y="345"/>
                    </a:cubicBezTo>
                    <a:cubicBezTo>
                      <a:pt x="230" y="345"/>
                      <a:pt x="230" y="344"/>
                      <a:pt x="231" y="344"/>
                    </a:cubicBezTo>
                    <a:cubicBezTo>
                      <a:pt x="231" y="345"/>
                      <a:pt x="232" y="345"/>
                      <a:pt x="233" y="344"/>
                    </a:cubicBezTo>
                    <a:cubicBezTo>
                      <a:pt x="237" y="340"/>
                      <a:pt x="241" y="335"/>
                      <a:pt x="245" y="331"/>
                    </a:cubicBezTo>
                    <a:cubicBezTo>
                      <a:pt x="246" y="329"/>
                      <a:pt x="246" y="328"/>
                      <a:pt x="245" y="327"/>
                    </a:cubicBezTo>
                    <a:cubicBezTo>
                      <a:pt x="237" y="319"/>
                      <a:pt x="233" y="311"/>
                      <a:pt x="229" y="302"/>
                    </a:cubicBezTo>
                    <a:cubicBezTo>
                      <a:pt x="229" y="302"/>
                      <a:pt x="229" y="302"/>
                      <a:pt x="229" y="302"/>
                    </a:cubicBezTo>
                    <a:cubicBezTo>
                      <a:pt x="230" y="301"/>
                      <a:pt x="229" y="301"/>
                      <a:pt x="229" y="301"/>
                    </a:cubicBezTo>
                    <a:cubicBezTo>
                      <a:pt x="228" y="300"/>
                      <a:pt x="228" y="299"/>
                      <a:pt x="228" y="298"/>
                    </a:cubicBezTo>
                    <a:cubicBezTo>
                      <a:pt x="231" y="299"/>
                      <a:pt x="234" y="300"/>
                      <a:pt x="237" y="300"/>
                    </a:cubicBezTo>
                    <a:cubicBezTo>
                      <a:pt x="239" y="300"/>
                      <a:pt x="242" y="301"/>
                      <a:pt x="244" y="301"/>
                    </a:cubicBezTo>
                    <a:cubicBezTo>
                      <a:pt x="265" y="305"/>
                      <a:pt x="284" y="302"/>
                      <a:pt x="302" y="292"/>
                    </a:cubicBezTo>
                    <a:cubicBezTo>
                      <a:pt x="316" y="284"/>
                      <a:pt x="333" y="269"/>
                      <a:pt x="328" y="251"/>
                    </a:cubicBezTo>
                    <a:cubicBezTo>
                      <a:pt x="347" y="255"/>
                      <a:pt x="366" y="240"/>
                      <a:pt x="377" y="227"/>
                    </a:cubicBezTo>
                    <a:cubicBezTo>
                      <a:pt x="390" y="212"/>
                      <a:pt x="399" y="194"/>
                      <a:pt x="400" y="175"/>
                    </a:cubicBezTo>
                    <a:cubicBezTo>
                      <a:pt x="401" y="163"/>
                      <a:pt x="399" y="151"/>
                      <a:pt x="395" y="140"/>
                    </a:cubicBezTo>
                    <a:close/>
                    <a:moveTo>
                      <a:pt x="385" y="131"/>
                    </a:moveTo>
                    <a:cubicBezTo>
                      <a:pt x="383" y="130"/>
                      <a:pt x="381" y="129"/>
                      <a:pt x="379" y="127"/>
                    </a:cubicBezTo>
                    <a:cubicBezTo>
                      <a:pt x="378" y="127"/>
                      <a:pt x="378" y="128"/>
                      <a:pt x="378" y="128"/>
                    </a:cubicBezTo>
                    <a:cubicBezTo>
                      <a:pt x="381" y="130"/>
                      <a:pt x="384" y="132"/>
                      <a:pt x="386" y="134"/>
                    </a:cubicBezTo>
                    <a:cubicBezTo>
                      <a:pt x="390" y="141"/>
                      <a:pt x="392" y="148"/>
                      <a:pt x="394" y="155"/>
                    </a:cubicBezTo>
                    <a:cubicBezTo>
                      <a:pt x="389" y="152"/>
                      <a:pt x="384" y="149"/>
                      <a:pt x="380" y="146"/>
                    </a:cubicBezTo>
                    <a:cubicBezTo>
                      <a:pt x="379" y="143"/>
                      <a:pt x="379" y="140"/>
                      <a:pt x="379" y="137"/>
                    </a:cubicBezTo>
                    <a:cubicBezTo>
                      <a:pt x="377" y="127"/>
                      <a:pt x="373" y="118"/>
                      <a:pt x="367" y="112"/>
                    </a:cubicBezTo>
                    <a:cubicBezTo>
                      <a:pt x="374" y="117"/>
                      <a:pt x="380" y="124"/>
                      <a:pt x="385" y="131"/>
                    </a:cubicBezTo>
                    <a:close/>
                    <a:moveTo>
                      <a:pt x="296" y="87"/>
                    </a:moveTo>
                    <a:cubicBezTo>
                      <a:pt x="296" y="88"/>
                      <a:pt x="296" y="88"/>
                      <a:pt x="296" y="89"/>
                    </a:cubicBezTo>
                    <a:cubicBezTo>
                      <a:pt x="287" y="90"/>
                      <a:pt x="278" y="93"/>
                      <a:pt x="270" y="97"/>
                    </a:cubicBezTo>
                    <a:cubicBezTo>
                      <a:pt x="271" y="93"/>
                      <a:pt x="271" y="90"/>
                      <a:pt x="272" y="87"/>
                    </a:cubicBezTo>
                    <a:cubicBezTo>
                      <a:pt x="280" y="84"/>
                      <a:pt x="287" y="82"/>
                      <a:pt x="295" y="80"/>
                    </a:cubicBezTo>
                    <a:cubicBezTo>
                      <a:pt x="295" y="82"/>
                      <a:pt x="295" y="85"/>
                      <a:pt x="296" y="87"/>
                    </a:cubicBezTo>
                    <a:close/>
                    <a:moveTo>
                      <a:pt x="294" y="78"/>
                    </a:moveTo>
                    <a:cubicBezTo>
                      <a:pt x="287" y="78"/>
                      <a:pt x="279" y="81"/>
                      <a:pt x="272" y="85"/>
                    </a:cubicBezTo>
                    <a:cubicBezTo>
                      <a:pt x="273" y="80"/>
                      <a:pt x="273" y="75"/>
                      <a:pt x="273" y="71"/>
                    </a:cubicBezTo>
                    <a:cubicBezTo>
                      <a:pt x="279" y="68"/>
                      <a:pt x="285" y="66"/>
                      <a:pt x="291" y="64"/>
                    </a:cubicBezTo>
                    <a:cubicBezTo>
                      <a:pt x="292" y="68"/>
                      <a:pt x="294" y="73"/>
                      <a:pt x="294" y="78"/>
                    </a:cubicBezTo>
                    <a:close/>
                    <a:moveTo>
                      <a:pt x="282" y="47"/>
                    </a:moveTo>
                    <a:cubicBezTo>
                      <a:pt x="286" y="52"/>
                      <a:pt x="288" y="57"/>
                      <a:pt x="290" y="62"/>
                    </a:cubicBezTo>
                    <a:cubicBezTo>
                      <a:pt x="284" y="63"/>
                      <a:pt x="278" y="66"/>
                      <a:pt x="272" y="69"/>
                    </a:cubicBezTo>
                    <a:cubicBezTo>
                      <a:pt x="272" y="64"/>
                      <a:pt x="270" y="58"/>
                      <a:pt x="268" y="53"/>
                    </a:cubicBezTo>
                    <a:cubicBezTo>
                      <a:pt x="273" y="51"/>
                      <a:pt x="278" y="49"/>
                      <a:pt x="282" y="47"/>
                    </a:cubicBezTo>
                    <a:close/>
                    <a:moveTo>
                      <a:pt x="281" y="45"/>
                    </a:moveTo>
                    <a:cubicBezTo>
                      <a:pt x="276" y="47"/>
                      <a:pt x="272" y="49"/>
                      <a:pt x="268" y="51"/>
                    </a:cubicBezTo>
                    <a:cubicBezTo>
                      <a:pt x="266" y="47"/>
                      <a:pt x="264" y="43"/>
                      <a:pt x="261" y="39"/>
                    </a:cubicBezTo>
                    <a:cubicBezTo>
                      <a:pt x="265" y="38"/>
                      <a:pt x="268" y="37"/>
                      <a:pt x="272" y="36"/>
                    </a:cubicBezTo>
                    <a:cubicBezTo>
                      <a:pt x="275" y="39"/>
                      <a:pt x="278" y="42"/>
                      <a:pt x="281" y="45"/>
                    </a:cubicBezTo>
                    <a:close/>
                    <a:moveTo>
                      <a:pt x="270" y="35"/>
                    </a:moveTo>
                    <a:cubicBezTo>
                      <a:pt x="267" y="35"/>
                      <a:pt x="263" y="36"/>
                      <a:pt x="260" y="38"/>
                    </a:cubicBezTo>
                    <a:cubicBezTo>
                      <a:pt x="258" y="35"/>
                      <a:pt x="255" y="32"/>
                      <a:pt x="253" y="29"/>
                    </a:cubicBezTo>
                    <a:cubicBezTo>
                      <a:pt x="255" y="28"/>
                      <a:pt x="257" y="28"/>
                      <a:pt x="259" y="27"/>
                    </a:cubicBezTo>
                    <a:cubicBezTo>
                      <a:pt x="263" y="29"/>
                      <a:pt x="266" y="32"/>
                      <a:pt x="270" y="35"/>
                    </a:cubicBezTo>
                    <a:close/>
                    <a:moveTo>
                      <a:pt x="257" y="26"/>
                    </a:moveTo>
                    <a:cubicBezTo>
                      <a:pt x="255" y="27"/>
                      <a:pt x="253" y="27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49" y="25"/>
                      <a:pt x="245" y="22"/>
                      <a:pt x="242" y="20"/>
                    </a:cubicBezTo>
                    <a:cubicBezTo>
                      <a:pt x="247" y="22"/>
                      <a:pt x="252" y="24"/>
                      <a:pt x="257" y="26"/>
                    </a:cubicBezTo>
                    <a:close/>
                    <a:moveTo>
                      <a:pt x="32" y="272"/>
                    </a:moveTo>
                    <a:cubicBezTo>
                      <a:pt x="27" y="267"/>
                      <a:pt x="23" y="262"/>
                      <a:pt x="20" y="256"/>
                    </a:cubicBezTo>
                    <a:cubicBezTo>
                      <a:pt x="19" y="254"/>
                      <a:pt x="16" y="251"/>
                      <a:pt x="14" y="247"/>
                    </a:cubicBezTo>
                    <a:cubicBezTo>
                      <a:pt x="18" y="253"/>
                      <a:pt x="23" y="258"/>
                      <a:pt x="29" y="262"/>
                    </a:cubicBezTo>
                    <a:cubicBezTo>
                      <a:pt x="33" y="268"/>
                      <a:pt x="37" y="274"/>
                      <a:pt x="41" y="279"/>
                    </a:cubicBezTo>
                    <a:cubicBezTo>
                      <a:pt x="38" y="277"/>
                      <a:pt x="35" y="275"/>
                      <a:pt x="32" y="272"/>
                    </a:cubicBezTo>
                    <a:close/>
                    <a:moveTo>
                      <a:pt x="42" y="280"/>
                    </a:moveTo>
                    <a:cubicBezTo>
                      <a:pt x="42" y="280"/>
                      <a:pt x="42" y="280"/>
                      <a:pt x="42" y="279"/>
                    </a:cubicBezTo>
                    <a:cubicBezTo>
                      <a:pt x="39" y="274"/>
                      <a:pt x="35" y="269"/>
                      <a:pt x="32" y="264"/>
                    </a:cubicBezTo>
                    <a:cubicBezTo>
                      <a:pt x="35" y="266"/>
                      <a:pt x="39" y="268"/>
                      <a:pt x="42" y="269"/>
                    </a:cubicBezTo>
                    <a:cubicBezTo>
                      <a:pt x="46" y="274"/>
                      <a:pt x="49" y="280"/>
                      <a:pt x="53" y="286"/>
                    </a:cubicBezTo>
                    <a:cubicBezTo>
                      <a:pt x="49" y="284"/>
                      <a:pt x="45" y="283"/>
                      <a:pt x="42" y="280"/>
                    </a:cubicBezTo>
                    <a:close/>
                    <a:moveTo>
                      <a:pt x="55" y="287"/>
                    </a:moveTo>
                    <a:cubicBezTo>
                      <a:pt x="52" y="281"/>
                      <a:pt x="48" y="275"/>
                      <a:pt x="44" y="269"/>
                    </a:cubicBezTo>
                    <a:cubicBezTo>
                      <a:pt x="47" y="270"/>
                      <a:pt x="51" y="270"/>
                      <a:pt x="54" y="270"/>
                    </a:cubicBezTo>
                    <a:cubicBezTo>
                      <a:pt x="59" y="276"/>
                      <a:pt x="63" y="283"/>
                      <a:pt x="68" y="290"/>
                    </a:cubicBezTo>
                    <a:cubicBezTo>
                      <a:pt x="64" y="289"/>
                      <a:pt x="59" y="288"/>
                      <a:pt x="55" y="287"/>
                    </a:cubicBezTo>
                    <a:close/>
                    <a:moveTo>
                      <a:pt x="70" y="290"/>
                    </a:moveTo>
                    <a:cubicBezTo>
                      <a:pt x="70" y="289"/>
                      <a:pt x="70" y="289"/>
                      <a:pt x="70" y="289"/>
                    </a:cubicBezTo>
                    <a:cubicBezTo>
                      <a:pt x="66" y="282"/>
                      <a:pt x="61" y="276"/>
                      <a:pt x="56" y="270"/>
                    </a:cubicBezTo>
                    <a:cubicBezTo>
                      <a:pt x="58" y="269"/>
                      <a:pt x="61" y="268"/>
                      <a:pt x="64" y="267"/>
                    </a:cubicBezTo>
                    <a:cubicBezTo>
                      <a:pt x="65" y="275"/>
                      <a:pt x="68" y="283"/>
                      <a:pt x="72" y="290"/>
                    </a:cubicBezTo>
                    <a:cubicBezTo>
                      <a:pt x="71" y="290"/>
                      <a:pt x="71" y="290"/>
                      <a:pt x="70" y="290"/>
                    </a:cubicBezTo>
                    <a:close/>
                    <a:moveTo>
                      <a:pt x="109" y="314"/>
                    </a:moveTo>
                    <a:cubicBezTo>
                      <a:pt x="113" y="314"/>
                      <a:pt x="118" y="314"/>
                      <a:pt x="122" y="313"/>
                    </a:cubicBezTo>
                    <a:cubicBezTo>
                      <a:pt x="124" y="316"/>
                      <a:pt x="126" y="318"/>
                      <a:pt x="129" y="320"/>
                    </a:cubicBezTo>
                    <a:cubicBezTo>
                      <a:pt x="122" y="319"/>
                      <a:pt x="116" y="317"/>
                      <a:pt x="109" y="314"/>
                    </a:cubicBezTo>
                    <a:close/>
                    <a:moveTo>
                      <a:pt x="133" y="321"/>
                    </a:moveTo>
                    <a:cubicBezTo>
                      <a:pt x="130" y="318"/>
                      <a:pt x="126" y="316"/>
                      <a:pt x="123" y="313"/>
                    </a:cubicBezTo>
                    <a:cubicBezTo>
                      <a:pt x="128" y="312"/>
                      <a:pt x="132" y="311"/>
                      <a:pt x="135" y="309"/>
                    </a:cubicBezTo>
                    <a:cubicBezTo>
                      <a:pt x="138" y="313"/>
                      <a:pt x="142" y="317"/>
                      <a:pt x="146" y="321"/>
                    </a:cubicBezTo>
                    <a:cubicBezTo>
                      <a:pt x="141" y="321"/>
                      <a:pt x="137" y="321"/>
                      <a:pt x="133" y="321"/>
                    </a:cubicBezTo>
                    <a:close/>
                    <a:moveTo>
                      <a:pt x="148" y="321"/>
                    </a:moveTo>
                    <a:cubicBezTo>
                      <a:pt x="144" y="317"/>
                      <a:pt x="140" y="313"/>
                      <a:pt x="136" y="308"/>
                    </a:cubicBezTo>
                    <a:cubicBezTo>
                      <a:pt x="140" y="306"/>
                      <a:pt x="143" y="304"/>
                      <a:pt x="146" y="301"/>
                    </a:cubicBezTo>
                    <a:cubicBezTo>
                      <a:pt x="151" y="307"/>
                      <a:pt x="156" y="313"/>
                      <a:pt x="161" y="318"/>
                    </a:cubicBezTo>
                    <a:cubicBezTo>
                      <a:pt x="157" y="319"/>
                      <a:pt x="152" y="320"/>
                      <a:pt x="148" y="321"/>
                    </a:cubicBezTo>
                    <a:close/>
                    <a:moveTo>
                      <a:pt x="167" y="316"/>
                    </a:moveTo>
                    <a:cubicBezTo>
                      <a:pt x="166" y="316"/>
                      <a:pt x="164" y="317"/>
                      <a:pt x="163" y="317"/>
                    </a:cubicBezTo>
                    <a:cubicBezTo>
                      <a:pt x="158" y="312"/>
                      <a:pt x="153" y="306"/>
                      <a:pt x="147" y="300"/>
                    </a:cubicBezTo>
                    <a:cubicBezTo>
                      <a:pt x="151" y="296"/>
                      <a:pt x="155" y="291"/>
                      <a:pt x="157" y="286"/>
                    </a:cubicBezTo>
                    <a:cubicBezTo>
                      <a:pt x="158" y="297"/>
                      <a:pt x="162" y="307"/>
                      <a:pt x="169" y="316"/>
                    </a:cubicBezTo>
                    <a:cubicBezTo>
                      <a:pt x="168" y="316"/>
                      <a:pt x="168" y="316"/>
                      <a:pt x="167" y="316"/>
                    </a:cubicBezTo>
                    <a:close/>
                    <a:moveTo>
                      <a:pt x="239" y="329"/>
                    </a:moveTo>
                    <a:cubicBezTo>
                      <a:pt x="237" y="332"/>
                      <a:pt x="234" y="336"/>
                      <a:pt x="232" y="339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29" y="337"/>
                      <a:pt x="227" y="335"/>
                      <a:pt x="226" y="333"/>
                    </a:cubicBezTo>
                    <a:cubicBezTo>
                      <a:pt x="229" y="331"/>
                      <a:pt x="232" y="328"/>
                      <a:pt x="235" y="325"/>
                    </a:cubicBezTo>
                    <a:cubicBezTo>
                      <a:pt x="237" y="327"/>
                      <a:pt x="238" y="328"/>
                      <a:pt x="239" y="329"/>
                    </a:cubicBezTo>
                    <a:close/>
                    <a:moveTo>
                      <a:pt x="230" y="318"/>
                    </a:moveTo>
                    <a:cubicBezTo>
                      <a:pt x="231" y="320"/>
                      <a:pt x="233" y="322"/>
                      <a:pt x="234" y="324"/>
                    </a:cubicBezTo>
                    <a:cubicBezTo>
                      <a:pt x="231" y="327"/>
                      <a:pt x="228" y="329"/>
                      <a:pt x="225" y="332"/>
                    </a:cubicBezTo>
                    <a:cubicBezTo>
                      <a:pt x="223" y="330"/>
                      <a:pt x="221" y="327"/>
                      <a:pt x="220" y="325"/>
                    </a:cubicBezTo>
                    <a:cubicBezTo>
                      <a:pt x="223" y="323"/>
                      <a:pt x="227" y="321"/>
                      <a:pt x="230" y="318"/>
                    </a:cubicBezTo>
                    <a:close/>
                    <a:moveTo>
                      <a:pt x="229" y="316"/>
                    </a:moveTo>
                    <a:cubicBezTo>
                      <a:pt x="226" y="319"/>
                      <a:pt x="223" y="321"/>
                      <a:pt x="219" y="324"/>
                    </a:cubicBezTo>
                    <a:cubicBezTo>
                      <a:pt x="218" y="320"/>
                      <a:pt x="216" y="317"/>
                      <a:pt x="215" y="313"/>
                    </a:cubicBezTo>
                    <a:cubicBezTo>
                      <a:pt x="217" y="311"/>
                      <a:pt x="220" y="309"/>
                      <a:pt x="222" y="307"/>
                    </a:cubicBezTo>
                    <a:cubicBezTo>
                      <a:pt x="223" y="306"/>
                      <a:pt x="224" y="306"/>
                      <a:pt x="224" y="305"/>
                    </a:cubicBezTo>
                    <a:cubicBezTo>
                      <a:pt x="225" y="309"/>
                      <a:pt x="227" y="313"/>
                      <a:pt x="229" y="316"/>
                    </a:cubicBezTo>
                    <a:close/>
                    <a:moveTo>
                      <a:pt x="215" y="312"/>
                    </a:moveTo>
                    <a:cubicBezTo>
                      <a:pt x="214" y="308"/>
                      <a:pt x="213" y="305"/>
                      <a:pt x="213" y="302"/>
                    </a:cubicBezTo>
                    <a:cubicBezTo>
                      <a:pt x="216" y="300"/>
                      <a:pt x="219" y="299"/>
                      <a:pt x="222" y="297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3" y="299"/>
                      <a:pt x="223" y="301"/>
                      <a:pt x="224" y="303"/>
                    </a:cubicBezTo>
                    <a:cubicBezTo>
                      <a:pt x="220" y="305"/>
                      <a:pt x="217" y="309"/>
                      <a:pt x="215" y="312"/>
                    </a:cubicBezTo>
                    <a:close/>
                    <a:moveTo>
                      <a:pt x="244" y="295"/>
                    </a:moveTo>
                    <a:cubicBezTo>
                      <a:pt x="237" y="295"/>
                      <a:pt x="218" y="294"/>
                      <a:pt x="214" y="286"/>
                    </a:cubicBezTo>
                    <a:cubicBezTo>
                      <a:pt x="213" y="284"/>
                      <a:pt x="212" y="285"/>
                      <a:pt x="212" y="286"/>
                    </a:cubicBezTo>
                    <a:cubicBezTo>
                      <a:pt x="212" y="291"/>
                      <a:pt x="216" y="294"/>
                      <a:pt x="220" y="296"/>
                    </a:cubicBezTo>
                    <a:cubicBezTo>
                      <a:pt x="217" y="297"/>
                      <a:pt x="215" y="299"/>
                      <a:pt x="213" y="300"/>
                    </a:cubicBezTo>
                    <a:cubicBezTo>
                      <a:pt x="212" y="297"/>
                      <a:pt x="212" y="294"/>
                      <a:pt x="213" y="291"/>
                    </a:cubicBezTo>
                    <a:cubicBezTo>
                      <a:pt x="213" y="287"/>
                      <a:pt x="207" y="287"/>
                      <a:pt x="207" y="291"/>
                    </a:cubicBezTo>
                    <a:cubicBezTo>
                      <a:pt x="204" y="308"/>
                      <a:pt x="210" y="325"/>
                      <a:pt x="221" y="338"/>
                    </a:cubicBezTo>
                    <a:cubicBezTo>
                      <a:pt x="190" y="333"/>
                      <a:pt x="167" y="313"/>
                      <a:pt x="161" y="281"/>
                    </a:cubicBezTo>
                    <a:cubicBezTo>
                      <a:pt x="160" y="280"/>
                      <a:pt x="159" y="280"/>
                      <a:pt x="158" y="280"/>
                    </a:cubicBezTo>
                    <a:cubicBezTo>
                      <a:pt x="157" y="280"/>
                      <a:pt x="155" y="280"/>
                      <a:pt x="155" y="281"/>
                    </a:cubicBezTo>
                    <a:cubicBezTo>
                      <a:pt x="145" y="297"/>
                      <a:pt x="128" y="309"/>
                      <a:pt x="108" y="308"/>
                    </a:cubicBezTo>
                    <a:cubicBezTo>
                      <a:pt x="85" y="306"/>
                      <a:pt x="69" y="285"/>
                      <a:pt x="69" y="263"/>
                    </a:cubicBezTo>
                    <a:cubicBezTo>
                      <a:pt x="69" y="261"/>
                      <a:pt x="67" y="260"/>
                      <a:pt x="65" y="261"/>
                    </a:cubicBezTo>
                    <a:cubicBezTo>
                      <a:pt x="44" y="275"/>
                      <a:pt x="18" y="251"/>
                      <a:pt x="13" y="231"/>
                    </a:cubicBezTo>
                    <a:cubicBezTo>
                      <a:pt x="7" y="208"/>
                      <a:pt x="21" y="186"/>
                      <a:pt x="43" y="178"/>
                    </a:cubicBezTo>
                    <a:cubicBezTo>
                      <a:pt x="45" y="178"/>
                      <a:pt x="45" y="176"/>
                      <a:pt x="44" y="175"/>
                    </a:cubicBezTo>
                    <a:cubicBezTo>
                      <a:pt x="6" y="129"/>
                      <a:pt x="61" y="32"/>
                      <a:pt x="118" y="76"/>
                    </a:cubicBezTo>
                    <a:cubicBezTo>
                      <a:pt x="119" y="77"/>
                      <a:pt x="122" y="77"/>
                      <a:pt x="122" y="75"/>
                    </a:cubicBezTo>
                    <a:cubicBezTo>
                      <a:pt x="129" y="31"/>
                      <a:pt x="171" y="6"/>
                      <a:pt x="214" y="15"/>
                    </a:cubicBezTo>
                    <a:cubicBezTo>
                      <a:pt x="253" y="23"/>
                      <a:pt x="274" y="62"/>
                      <a:pt x="262" y="100"/>
                    </a:cubicBezTo>
                    <a:cubicBezTo>
                      <a:pt x="261" y="100"/>
                      <a:pt x="262" y="101"/>
                      <a:pt x="262" y="102"/>
                    </a:cubicBezTo>
                    <a:cubicBezTo>
                      <a:pt x="261" y="105"/>
                      <a:pt x="264" y="108"/>
                      <a:pt x="267" y="106"/>
                    </a:cubicBezTo>
                    <a:cubicBezTo>
                      <a:pt x="285" y="96"/>
                      <a:pt x="305" y="95"/>
                      <a:pt x="325" y="98"/>
                    </a:cubicBezTo>
                    <a:cubicBezTo>
                      <a:pt x="350" y="100"/>
                      <a:pt x="368" y="115"/>
                      <a:pt x="372" y="141"/>
                    </a:cubicBezTo>
                    <a:cubicBezTo>
                      <a:pt x="377" y="182"/>
                      <a:pt x="344" y="236"/>
                      <a:pt x="298" y="231"/>
                    </a:cubicBezTo>
                    <a:cubicBezTo>
                      <a:pt x="296" y="230"/>
                      <a:pt x="294" y="234"/>
                      <a:pt x="295" y="236"/>
                    </a:cubicBezTo>
                    <a:cubicBezTo>
                      <a:pt x="309" y="257"/>
                      <a:pt x="290" y="280"/>
                      <a:pt x="270" y="289"/>
                    </a:cubicBezTo>
                    <a:cubicBezTo>
                      <a:pt x="262" y="293"/>
                      <a:pt x="253" y="295"/>
                      <a:pt x="244" y="295"/>
                    </a:cubicBezTo>
                    <a:close/>
                    <a:moveTo>
                      <a:pt x="267" y="297"/>
                    </a:moveTo>
                    <a:cubicBezTo>
                      <a:pt x="270" y="296"/>
                      <a:pt x="273" y="295"/>
                      <a:pt x="275" y="294"/>
                    </a:cubicBezTo>
                    <a:cubicBezTo>
                      <a:pt x="280" y="292"/>
                      <a:pt x="284" y="289"/>
                      <a:pt x="288" y="286"/>
                    </a:cubicBezTo>
                    <a:cubicBezTo>
                      <a:pt x="290" y="287"/>
                      <a:pt x="292" y="289"/>
                      <a:pt x="294" y="290"/>
                    </a:cubicBezTo>
                    <a:cubicBezTo>
                      <a:pt x="286" y="294"/>
                      <a:pt x="277" y="296"/>
                      <a:pt x="267" y="297"/>
                    </a:cubicBezTo>
                    <a:close/>
                    <a:moveTo>
                      <a:pt x="297" y="289"/>
                    </a:moveTo>
                    <a:cubicBezTo>
                      <a:pt x="294" y="287"/>
                      <a:pt x="292" y="286"/>
                      <a:pt x="290" y="285"/>
                    </a:cubicBezTo>
                    <a:cubicBezTo>
                      <a:pt x="292" y="282"/>
                      <a:pt x="294" y="280"/>
                      <a:pt x="296" y="278"/>
                    </a:cubicBezTo>
                    <a:cubicBezTo>
                      <a:pt x="300" y="280"/>
                      <a:pt x="303" y="281"/>
                      <a:pt x="306" y="282"/>
                    </a:cubicBezTo>
                    <a:cubicBezTo>
                      <a:pt x="303" y="285"/>
                      <a:pt x="300" y="287"/>
                      <a:pt x="297" y="289"/>
                    </a:cubicBezTo>
                    <a:close/>
                    <a:moveTo>
                      <a:pt x="308" y="281"/>
                    </a:moveTo>
                    <a:cubicBezTo>
                      <a:pt x="305" y="279"/>
                      <a:pt x="301" y="278"/>
                      <a:pt x="297" y="276"/>
                    </a:cubicBezTo>
                    <a:cubicBezTo>
                      <a:pt x="300" y="273"/>
                      <a:pt x="303" y="269"/>
                      <a:pt x="304" y="265"/>
                    </a:cubicBezTo>
                    <a:cubicBezTo>
                      <a:pt x="308" y="267"/>
                      <a:pt x="312" y="270"/>
                      <a:pt x="316" y="272"/>
                    </a:cubicBezTo>
                    <a:cubicBezTo>
                      <a:pt x="314" y="275"/>
                      <a:pt x="311" y="278"/>
                      <a:pt x="308" y="281"/>
                    </a:cubicBezTo>
                    <a:close/>
                    <a:moveTo>
                      <a:pt x="317" y="270"/>
                    </a:moveTo>
                    <a:cubicBezTo>
                      <a:pt x="313" y="268"/>
                      <a:pt x="309" y="265"/>
                      <a:pt x="305" y="263"/>
                    </a:cubicBezTo>
                    <a:cubicBezTo>
                      <a:pt x="307" y="256"/>
                      <a:pt x="308" y="249"/>
                      <a:pt x="305" y="241"/>
                    </a:cubicBezTo>
                    <a:cubicBezTo>
                      <a:pt x="311" y="246"/>
                      <a:pt x="317" y="250"/>
                      <a:pt x="323" y="253"/>
                    </a:cubicBezTo>
                    <a:cubicBezTo>
                      <a:pt x="322" y="260"/>
                      <a:pt x="320" y="266"/>
                      <a:pt x="317" y="270"/>
                    </a:cubicBezTo>
                    <a:close/>
                    <a:moveTo>
                      <a:pt x="327" y="248"/>
                    </a:move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6" y="246"/>
                      <a:pt x="324" y="246"/>
                      <a:pt x="324" y="248"/>
                    </a:cubicBezTo>
                    <a:cubicBezTo>
                      <a:pt x="324" y="249"/>
                      <a:pt x="323" y="250"/>
                      <a:pt x="323" y="251"/>
                    </a:cubicBezTo>
                    <a:cubicBezTo>
                      <a:pt x="317" y="247"/>
                      <a:pt x="311" y="243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10" y="238"/>
                      <a:pt x="316" y="238"/>
                      <a:pt x="321" y="236"/>
                    </a:cubicBezTo>
                    <a:cubicBezTo>
                      <a:pt x="326" y="239"/>
                      <a:pt x="331" y="243"/>
                      <a:pt x="336" y="246"/>
                    </a:cubicBezTo>
                    <a:cubicBezTo>
                      <a:pt x="333" y="246"/>
                      <a:pt x="330" y="247"/>
                      <a:pt x="327" y="248"/>
                    </a:cubicBezTo>
                    <a:close/>
                    <a:moveTo>
                      <a:pt x="338" y="245"/>
                    </a:moveTo>
                    <a:cubicBezTo>
                      <a:pt x="333" y="242"/>
                      <a:pt x="328" y="239"/>
                      <a:pt x="323" y="235"/>
                    </a:cubicBezTo>
                    <a:cubicBezTo>
                      <a:pt x="329" y="233"/>
                      <a:pt x="335" y="230"/>
                      <a:pt x="341" y="226"/>
                    </a:cubicBezTo>
                    <a:cubicBezTo>
                      <a:pt x="346" y="230"/>
                      <a:pt x="352" y="233"/>
                      <a:pt x="357" y="236"/>
                    </a:cubicBezTo>
                    <a:cubicBezTo>
                      <a:pt x="352" y="240"/>
                      <a:pt x="345" y="243"/>
                      <a:pt x="338" y="245"/>
                    </a:cubicBezTo>
                    <a:close/>
                    <a:moveTo>
                      <a:pt x="359" y="234"/>
                    </a:moveTo>
                    <a:cubicBezTo>
                      <a:pt x="353" y="232"/>
                      <a:pt x="348" y="229"/>
                      <a:pt x="342" y="225"/>
                    </a:cubicBezTo>
                    <a:cubicBezTo>
                      <a:pt x="346" y="223"/>
                      <a:pt x="349" y="220"/>
                      <a:pt x="352" y="217"/>
                    </a:cubicBezTo>
                    <a:cubicBezTo>
                      <a:pt x="357" y="221"/>
                      <a:pt x="362" y="224"/>
                      <a:pt x="368" y="227"/>
                    </a:cubicBezTo>
                    <a:cubicBezTo>
                      <a:pt x="368" y="227"/>
                      <a:pt x="368" y="227"/>
                      <a:pt x="368" y="227"/>
                    </a:cubicBezTo>
                    <a:cubicBezTo>
                      <a:pt x="365" y="230"/>
                      <a:pt x="362" y="232"/>
                      <a:pt x="359" y="234"/>
                    </a:cubicBezTo>
                    <a:close/>
                    <a:moveTo>
                      <a:pt x="369" y="226"/>
                    </a:moveTo>
                    <a:cubicBezTo>
                      <a:pt x="369" y="226"/>
                      <a:pt x="369" y="225"/>
                      <a:pt x="369" y="225"/>
                    </a:cubicBezTo>
                    <a:cubicBezTo>
                      <a:pt x="364" y="222"/>
                      <a:pt x="359" y="219"/>
                      <a:pt x="354" y="215"/>
                    </a:cubicBezTo>
                    <a:cubicBezTo>
                      <a:pt x="357" y="212"/>
                      <a:pt x="360" y="208"/>
                      <a:pt x="363" y="204"/>
                    </a:cubicBezTo>
                    <a:cubicBezTo>
                      <a:pt x="368" y="207"/>
                      <a:pt x="374" y="211"/>
                      <a:pt x="379" y="214"/>
                    </a:cubicBezTo>
                    <a:cubicBezTo>
                      <a:pt x="376" y="218"/>
                      <a:pt x="373" y="222"/>
                      <a:pt x="369" y="226"/>
                    </a:cubicBezTo>
                    <a:close/>
                    <a:moveTo>
                      <a:pt x="380" y="213"/>
                    </a:moveTo>
                    <a:cubicBezTo>
                      <a:pt x="375" y="209"/>
                      <a:pt x="369" y="206"/>
                      <a:pt x="364" y="202"/>
                    </a:cubicBezTo>
                    <a:cubicBezTo>
                      <a:pt x="368" y="196"/>
                      <a:pt x="371" y="190"/>
                      <a:pt x="373" y="183"/>
                    </a:cubicBezTo>
                    <a:cubicBezTo>
                      <a:pt x="378" y="187"/>
                      <a:pt x="384" y="191"/>
                      <a:pt x="390" y="194"/>
                    </a:cubicBezTo>
                    <a:cubicBezTo>
                      <a:pt x="387" y="200"/>
                      <a:pt x="384" y="207"/>
                      <a:pt x="380" y="213"/>
                    </a:cubicBezTo>
                    <a:close/>
                    <a:moveTo>
                      <a:pt x="390" y="192"/>
                    </a:moveTo>
                    <a:cubicBezTo>
                      <a:pt x="385" y="189"/>
                      <a:pt x="379" y="185"/>
                      <a:pt x="374" y="181"/>
                    </a:cubicBezTo>
                    <a:cubicBezTo>
                      <a:pt x="376" y="177"/>
                      <a:pt x="377" y="172"/>
                      <a:pt x="378" y="167"/>
                    </a:cubicBezTo>
                    <a:cubicBezTo>
                      <a:pt x="383" y="171"/>
                      <a:pt x="388" y="175"/>
                      <a:pt x="394" y="179"/>
                    </a:cubicBezTo>
                    <a:cubicBezTo>
                      <a:pt x="393" y="183"/>
                      <a:pt x="392" y="188"/>
                      <a:pt x="390" y="192"/>
                    </a:cubicBezTo>
                    <a:close/>
                    <a:moveTo>
                      <a:pt x="395" y="170"/>
                    </a:moveTo>
                    <a:cubicBezTo>
                      <a:pt x="394" y="172"/>
                      <a:pt x="394" y="174"/>
                      <a:pt x="394" y="176"/>
                    </a:cubicBezTo>
                    <a:cubicBezTo>
                      <a:pt x="389" y="173"/>
                      <a:pt x="383" y="169"/>
                      <a:pt x="378" y="165"/>
                    </a:cubicBezTo>
                    <a:cubicBezTo>
                      <a:pt x="379" y="159"/>
                      <a:pt x="380" y="154"/>
                      <a:pt x="380" y="148"/>
                    </a:cubicBezTo>
                    <a:cubicBezTo>
                      <a:pt x="384" y="151"/>
                      <a:pt x="389" y="154"/>
                      <a:pt x="394" y="157"/>
                    </a:cubicBezTo>
                    <a:cubicBezTo>
                      <a:pt x="395" y="161"/>
                      <a:pt x="395" y="166"/>
                      <a:pt x="395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FDEC3E26-BCAC-4E6A-B79F-53C0EAFD7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639" y="1169230"/>
                <a:ext cx="73071" cy="150709"/>
              </a:xfrm>
              <a:custGeom>
                <a:avLst/>
                <a:gdLst>
                  <a:gd name="T0" fmla="*/ 24 w 33"/>
                  <a:gd name="T1" fmla="*/ 58 h 73"/>
                  <a:gd name="T2" fmla="*/ 23 w 33"/>
                  <a:gd name="T3" fmla="*/ 37 h 73"/>
                  <a:gd name="T4" fmla="*/ 23 w 33"/>
                  <a:gd name="T5" fmla="*/ 15 h 73"/>
                  <a:gd name="T6" fmla="*/ 28 w 33"/>
                  <a:gd name="T7" fmla="*/ 8 h 73"/>
                  <a:gd name="T8" fmla="*/ 21 w 33"/>
                  <a:gd name="T9" fmla="*/ 1 h 73"/>
                  <a:gd name="T10" fmla="*/ 6 w 33"/>
                  <a:gd name="T11" fmla="*/ 1 h 73"/>
                  <a:gd name="T12" fmla="*/ 5 w 33"/>
                  <a:gd name="T13" fmla="*/ 13 h 73"/>
                  <a:gd name="T14" fmla="*/ 10 w 33"/>
                  <a:gd name="T15" fmla="*/ 14 h 73"/>
                  <a:gd name="T16" fmla="*/ 11 w 33"/>
                  <a:gd name="T17" fmla="*/ 59 h 73"/>
                  <a:gd name="T18" fmla="*/ 9 w 33"/>
                  <a:gd name="T19" fmla="*/ 59 h 73"/>
                  <a:gd name="T20" fmla="*/ 8 w 33"/>
                  <a:gd name="T21" fmla="*/ 70 h 73"/>
                  <a:gd name="T22" fmla="*/ 24 w 33"/>
                  <a:gd name="T23" fmla="*/ 72 h 73"/>
                  <a:gd name="T24" fmla="*/ 24 w 33"/>
                  <a:gd name="T25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73">
                    <a:moveTo>
                      <a:pt x="24" y="58"/>
                    </a:moveTo>
                    <a:cubicBezTo>
                      <a:pt x="24" y="52"/>
                      <a:pt x="23" y="44"/>
                      <a:pt x="23" y="37"/>
                    </a:cubicBezTo>
                    <a:cubicBezTo>
                      <a:pt x="23" y="30"/>
                      <a:pt x="23" y="22"/>
                      <a:pt x="23" y="15"/>
                    </a:cubicBezTo>
                    <a:cubicBezTo>
                      <a:pt x="26" y="14"/>
                      <a:pt x="28" y="11"/>
                      <a:pt x="28" y="8"/>
                    </a:cubicBezTo>
                    <a:cubicBezTo>
                      <a:pt x="28" y="4"/>
                      <a:pt x="25" y="2"/>
                      <a:pt x="21" y="1"/>
                    </a:cubicBezTo>
                    <a:cubicBezTo>
                      <a:pt x="17" y="1"/>
                      <a:pt x="11" y="0"/>
                      <a:pt x="6" y="1"/>
                    </a:cubicBezTo>
                    <a:cubicBezTo>
                      <a:pt x="2" y="3"/>
                      <a:pt x="0" y="10"/>
                      <a:pt x="5" y="13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0" y="28"/>
                      <a:pt x="7" y="45"/>
                      <a:pt x="11" y="59"/>
                    </a:cubicBezTo>
                    <a:cubicBezTo>
                      <a:pt x="10" y="59"/>
                      <a:pt x="10" y="59"/>
                      <a:pt x="9" y="59"/>
                    </a:cubicBezTo>
                    <a:cubicBezTo>
                      <a:pt x="4" y="61"/>
                      <a:pt x="3" y="68"/>
                      <a:pt x="8" y="70"/>
                    </a:cubicBezTo>
                    <a:cubicBezTo>
                      <a:pt x="12" y="73"/>
                      <a:pt x="19" y="72"/>
                      <a:pt x="24" y="72"/>
                    </a:cubicBezTo>
                    <a:cubicBezTo>
                      <a:pt x="32" y="72"/>
                      <a:pt x="33" y="58"/>
                      <a:pt x="2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19503DD-C9B7-4756-BE35-250E33E3B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621" y="1161619"/>
                <a:ext cx="114173" cy="155276"/>
              </a:xfrm>
              <a:custGeom>
                <a:avLst/>
                <a:gdLst>
                  <a:gd name="T0" fmla="*/ 39 w 51"/>
                  <a:gd name="T1" fmla="*/ 15 h 75"/>
                  <a:gd name="T2" fmla="*/ 5 w 51"/>
                  <a:gd name="T3" fmla="*/ 10 h 75"/>
                  <a:gd name="T4" fmla="*/ 4 w 51"/>
                  <a:gd name="T5" fmla="*/ 34 h 75"/>
                  <a:gd name="T6" fmla="*/ 7 w 51"/>
                  <a:gd name="T7" fmla="*/ 68 h 75"/>
                  <a:gd name="T8" fmla="*/ 16 w 51"/>
                  <a:gd name="T9" fmla="*/ 72 h 75"/>
                  <a:gd name="T10" fmla="*/ 31 w 51"/>
                  <a:gd name="T11" fmla="*/ 73 h 75"/>
                  <a:gd name="T12" fmla="*/ 45 w 51"/>
                  <a:gd name="T13" fmla="*/ 59 h 75"/>
                  <a:gd name="T14" fmla="*/ 39 w 51"/>
                  <a:gd name="T15" fmla="*/ 15 h 75"/>
                  <a:gd name="T16" fmla="*/ 32 w 51"/>
                  <a:gd name="T17" fmla="*/ 55 h 75"/>
                  <a:gd name="T18" fmla="*/ 20 w 51"/>
                  <a:gd name="T19" fmla="*/ 60 h 75"/>
                  <a:gd name="T20" fmla="*/ 20 w 51"/>
                  <a:gd name="T21" fmla="*/ 60 h 75"/>
                  <a:gd name="T22" fmla="*/ 18 w 51"/>
                  <a:gd name="T23" fmla="*/ 36 h 75"/>
                  <a:gd name="T24" fmla="*/ 17 w 51"/>
                  <a:gd name="T25" fmla="*/ 21 h 75"/>
                  <a:gd name="T26" fmla="*/ 17 w 51"/>
                  <a:gd name="T27" fmla="*/ 20 h 75"/>
                  <a:gd name="T28" fmla="*/ 21 w 51"/>
                  <a:gd name="T29" fmla="*/ 20 h 75"/>
                  <a:gd name="T30" fmla="*/ 35 w 51"/>
                  <a:gd name="T31" fmla="*/ 41 h 75"/>
                  <a:gd name="T32" fmla="*/ 32 w 51"/>
                  <a:gd name="T3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39" y="15"/>
                    </a:moveTo>
                    <a:cubicBezTo>
                      <a:pt x="32" y="9"/>
                      <a:pt x="12" y="0"/>
                      <a:pt x="5" y="10"/>
                    </a:cubicBezTo>
                    <a:cubicBezTo>
                      <a:pt x="0" y="15"/>
                      <a:pt x="4" y="27"/>
                      <a:pt x="4" y="34"/>
                    </a:cubicBezTo>
                    <a:cubicBezTo>
                      <a:pt x="5" y="45"/>
                      <a:pt x="5" y="57"/>
                      <a:pt x="7" y="68"/>
                    </a:cubicBezTo>
                    <a:cubicBezTo>
                      <a:pt x="8" y="72"/>
                      <a:pt x="12" y="73"/>
                      <a:pt x="16" y="72"/>
                    </a:cubicBezTo>
                    <a:cubicBezTo>
                      <a:pt x="19" y="75"/>
                      <a:pt x="26" y="74"/>
                      <a:pt x="31" y="73"/>
                    </a:cubicBezTo>
                    <a:cubicBezTo>
                      <a:pt x="38" y="71"/>
                      <a:pt x="42" y="66"/>
                      <a:pt x="45" y="59"/>
                    </a:cubicBezTo>
                    <a:cubicBezTo>
                      <a:pt x="51" y="45"/>
                      <a:pt x="51" y="26"/>
                      <a:pt x="39" y="15"/>
                    </a:cubicBezTo>
                    <a:close/>
                    <a:moveTo>
                      <a:pt x="32" y="55"/>
                    </a:moveTo>
                    <a:cubicBezTo>
                      <a:pt x="29" y="60"/>
                      <a:pt x="25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52"/>
                      <a:pt x="19" y="44"/>
                      <a:pt x="18" y="36"/>
                    </a:cubicBezTo>
                    <a:cubicBezTo>
                      <a:pt x="18" y="33"/>
                      <a:pt x="19" y="24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20" y="20"/>
                      <a:pt x="21" y="20"/>
                    </a:cubicBezTo>
                    <a:cubicBezTo>
                      <a:pt x="30" y="23"/>
                      <a:pt x="36" y="32"/>
                      <a:pt x="35" y="41"/>
                    </a:cubicBezTo>
                    <a:cubicBezTo>
                      <a:pt x="35" y="46"/>
                      <a:pt x="34" y="52"/>
                      <a:pt x="3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EF79AD12-59BA-4DBC-9B45-37D46706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61" y="1163140"/>
                <a:ext cx="71548" cy="141575"/>
              </a:xfrm>
              <a:custGeom>
                <a:avLst/>
                <a:gdLst>
                  <a:gd name="T0" fmla="*/ 27 w 32"/>
                  <a:gd name="T1" fmla="*/ 51 h 68"/>
                  <a:gd name="T2" fmla="*/ 28 w 32"/>
                  <a:gd name="T3" fmla="*/ 51 h 68"/>
                  <a:gd name="T4" fmla="*/ 25 w 32"/>
                  <a:gd name="T5" fmla="*/ 50 h 68"/>
                  <a:gd name="T6" fmla="*/ 16 w 32"/>
                  <a:gd name="T7" fmla="*/ 51 h 68"/>
                  <a:gd name="T8" fmla="*/ 16 w 32"/>
                  <a:gd name="T9" fmla="*/ 43 h 68"/>
                  <a:gd name="T10" fmla="*/ 21 w 32"/>
                  <a:gd name="T11" fmla="*/ 44 h 68"/>
                  <a:gd name="T12" fmla="*/ 27 w 32"/>
                  <a:gd name="T13" fmla="*/ 37 h 68"/>
                  <a:gd name="T14" fmla="*/ 21 w 32"/>
                  <a:gd name="T15" fmla="*/ 30 h 68"/>
                  <a:gd name="T16" fmla="*/ 17 w 32"/>
                  <a:gd name="T17" fmla="*/ 30 h 68"/>
                  <a:gd name="T18" fmla="*/ 17 w 32"/>
                  <a:gd name="T19" fmla="*/ 22 h 68"/>
                  <a:gd name="T20" fmla="*/ 17 w 32"/>
                  <a:gd name="T21" fmla="*/ 15 h 68"/>
                  <a:gd name="T22" fmla="*/ 19 w 32"/>
                  <a:gd name="T23" fmla="*/ 14 h 68"/>
                  <a:gd name="T24" fmla="*/ 27 w 32"/>
                  <a:gd name="T25" fmla="*/ 9 h 68"/>
                  <a:gd name="T26" fmla="*/ 26 w 32"/>
                  <a:gd name="T27" fmla="*/ 3 h 68"/>
                  <a:gd name="T28" fmla="*/ 6 w 32"/>
                  <a:gd name="T29" fmla="*/ 4 h 68"/>
                  <a:gd name="T30" fmla="*/ 3 w 32"/>
                  <a:gd name="T31" fmla="*/ 30 h 68"/>
                  <a:gd name="T32" fmla="*/ 5 w 32"/>
                  <a:gd name="T33" fmla="*/ 61 h 68"/>
                  <a:gd name="T34" fmla="*/ 27 w 32"/>
                  <a:gd name="T35" fmla="*/ 63 h 68"/>
                  <a:gd name="T36" fmla="*/ 32 w 32"/>
                  <a:gd name="T37" fmla="*/ 56 h 68"/>
                  <a:gd name="T38" fmla="*/ 27 w 32"/>
                  <a:gd name="T39" fmla="*/ 5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68">
                    <a:moveTo>
                      <a:pt x="27" y="51"/>
                    </a:move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3" y="50"/>
                      <a:pt x="17" y="51"/>
                      <a:pt x="16" y="51"/>
                    </a:cubicBezTo>
                    <a:cubicBezTo>
                      <a:pt x="16" y="50"/>
                      <a:pt x="16" y="47"/>
                      <a:pt x="16" y="43"/>
                    </a:cubicBezTo>
                    <a:cubicBezTo>
                      <a:pt x="18" y="43"/>
                      <a:pt x="19" y="44"/>
                      <a:pt x="21" y="44"/>
                    </a:cubicBezTo>
                    <a:cubicBezTo>
                      <a:pt x="24" y="44"/>
                      <a:pt x="27" y="40"/>
                      <a:pt x="27" y="37"/>
                    </a:cubicBezTo>
                    <a:cubicBezTo>
                      <a:pt x="27" y="33"/>
                      <a:pt x="24" y="30"/>
                      <a:pt x="21" y="30"/>
                    </a:cubicBezTo>
                    <a:cubicBezTo>
                      <a:pt x="19" y="30"/>
                      <a:pt x="18" y="30"/>
                      <a:pt x="17" y="30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7" y="20"/>
                      <a:pt x="17" y="17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3" y="13"/>
                      <a:pt x="25" y="11"/>
                      <a:pt x="27" y="9"/>
                    </a:cubicBezTo>
                    <a:cubicBezTo>
                      <a:pt x="28" y="7"/>
                      <a:pt x="28" y="5"/>
                      <a:pt x="26" y="3"/>
                    </a:cubicBezTo>
                    <a:cubicBezTo>
                      <a:pt x="21" y="0"/>
                      <a:pt x="11" y="0"/>
                      <a:pt x="6" y="4"/>
                    </a:cubicBezTo>
                    <a:cubicBezTo>
                      <a:pt x="0" y="9"/>
                      <a:pt x="3" y="23"/>
                      <a:pt x="3" y="30"/>
                    </a:cubicBezTo>
                    <a:cubicBezTo>
                      <a:pt x="3" y="38"/>
                      <a:pt x="0" y="54"/>
                      <a:pt x="5" y="61"/>
                    </a:cubicBezTo>
                    <a:cubicBezTo>
                      <a:pt x="9" y="68"/>
                      <a:pt x="20" y="64"/>
                      <a:pt x="27" y="63"/>
                    </a:cubicBezTo>
                    <a:cubicBezTo>
                      <a:pt x="29" y="63"/>
                      <a:pt x="32" y="59"/>
                      <a:pt x="32" y="56"/>
                    </a:cubicBezTo>
                    <a:cubicBezTo>
                      <a:pt x="31" y="52"/>
                      <a:pt x="29" y="52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D768DDE6-A8D1-4605-BEE3-1608FCB10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7999" y="1163140"/>
                <a:ext cx="103517" cy="137008"/>
              </a:xfrm>
              <a:custGeom>
                <a:avLst/>
                <a:gdLst>
                  <a:gd name="T0" fmla="*/ 41 w 46"/>
                  <a:gd name="T1" fmla="*/ 55 h 66"/>
                  <a:gd name="T2" fmla="*/ 20 w 46"/>
                  <a:gd name="T3" fmla="*/ 1 h 66"/>
                  <a:gd name="T4" fmla="*/ 3 w 46"/>
                  <a:gd name="T5" fmla="*/ 19 h 66"/>
                  <a:gd name="T6" fmla="*/ 4 w 46"/>
                  <a:gd name="T7" fmla="*/ 60 h 66"/>
                  <a:gd name="T8" fmla="*/ 15 w 46"/>
                  <a:gd name="T9" fmla="*/ 60 h 66"/>
                  <a:gd name="T10" fmla="*/ 15 w 46"/>
                  <a:gd name="T11" fmla="*/ 43 h 66"/>
                  <a:gd name="T12" fmla="*/ 26 w 46"/>
                  <a:gd name="T13" fmla="*/ 43 h 66"/>
                  <a:gd name="T14" fmla="*/ 27 w 46"/>
                  <a:gd name="T15" fmla="*/ 43 h 66"/>
                  <a:gd name="T16" fmla="*/ 28 w 46"/>
                  <a:gd name="T17" fmla="*/ 55 h 66"/>
                  <a:gd name="T18" fmla="*/ 41 w 46"/>
                  <a:gd name="T19" fmla="*/ 55 h 66"/>
                  <a:gd name="T20" fmla="*/ 23 w 46"/>
                  <a:gd name="T21" fmla="*/ 31 h 66"/>
                  <a:gd name="T22" fmla="*/ 17 w 46"/>
                  <a:gd name="T23" fmla="*/ 32 h 66"/>
                  <a:gd name="T24" fmla="*/ 15 w 46"/>
                  <a:gd name="T25" fmla="*/ 33 h 66"/>
                  <a:gd name="T26" fmla="*/ 16 w 46"/>
                  <a:gd name="T27" fmla="*/ 19 h 66"/>
                  <a:gd name="T28" fmla="*/ 24 w 46"/>
                  <a:gd name="T29" fmla="*/ 18 h 66"/>
                  <a:gd name="T30" fmla="*/ 26 w 46"/>
                  <a:gd name="T31" fmla="*/ 24 h 66"/>
                  <a:gd name="T32" fmla="*/ 27 w 46"/>
                  <a:gd name="T33" fmla="*/ 30 h 66"/>
                  <a:gd name="T34" fmla="*/ 23 w 46"/>
                  <a:gd name="T35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66">
                    <a:moveTo>
                      <a:pt x="41" y="55"/>
                    </a:moveTo>
                    <a:cubicBezTo>
                      <a:pt x="39" y="40"/>
                      <a:pt x="46" y="0"/>
                      <a:pt x="20" y="1"/>
                    </a:cubicBezTo>
                    <a:cubicBezTo>
                      <a:pt x="10" y="1"/>
                      <a:pt x="4" y="10"/>
                      <a:pt x="3" y="19"/>
                    </a:cubicBezTo>
                    <a:cubicBezTo>
                      <a:pt x="0" y="31"/>
                      <a:pt x="0" y="48"/>
                      <a:pt x="4" y="60"/>
                    </a:cubicBezTo>
                    <a:cubicBezTo>
                      <a:pt x="6" y="65"/>
                      <a:pt x="14" y="66"/>
                      <a:pt x="15" y="60"/>
                    </a:cubicBezTo>
                    <a:cubicBezTo>
                      <a:pt x="16" y="55"/>
                      <a:pt x="16" y="49"/>
                      <a:pt x="15" y="43"/>
                    </a:cubicBezTo>
                    <a:cubicBezTo>
                      <a:pt x="19" y="43"/>
                      <a:pt x="23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7"/>
                      <a:pt x="27" y="51"/>
                      <a:pt x="28" y="55"/>
                    </a:cubicBezTo>
                    <a:cubicBezTo>
                      <a:pt x="27" y="64"/>
                      <a:pt x="42" y="64"/>
                      <a:pt x="41" y="55"/>
                    </a:cubicBezTo>
                    <a:close/>
                    <a:moveTo>
                      <a:pt x="23" y="31"/>
                    </a:moveTo>
                    <a:cubicBezTo>
                      <a:pt x="21" y="32"/>
                      <a:pt x="19" y="32"/>
                      <a:pt x="17" y="32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28"/>
                      <a:pt x="14" y="22"/>
                      <a:pt x="16" y="19"/>
                    </a:cubicBezTo>
                    <a:cubicBezTo>
                      <a:pt x="19" y="19"/>
                      <a:pt x="22" y="18"/>
                      <a:pt x="24" y="18"/>
                    </a:cubicBezTo>
                    <a:cubicBezTo>
                      <a:pt x="25" y="20"/>
                      <a:pt x="26" y="22"/>
                      <a:pt x="26" y="24"/>
                    </a:cubicBezTo>
                    <a:cubicBezTo>
                      <a:pt x="27" y="26"/>
                      <a:pt x="27" y="28"/>
                      <a:pt x="27" y="30"/>
                    </a:cubicBezTo>
                    <a:cubicBezTo>
                      <a:pt x="26" y="30"/>
                      <a:pt x="24" y="30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47033B0-D32E-4844-A8B9-09B5EAD37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475" y="1438679"/>
              <a:ext cx="391233" cy="1030604"/>
            </a:xfrm>
            <a:custGeom>
              <a:avLst/>
              <a:gdLst>
                <a:gd name="T0" fmla="*/ 36 w 175"/>
                <a:gd name="T1" fmla="*/ 27 h 498"/>
                <a:gd name="T2" fmla="*/ 31 w 175"/>
                <a:gd name="T3" fmla="*/ 2 h 498"/>
                <a:gd name="T4" fmla="*/ 11 w 175"/>
                <a:gd name="T5" fmla="*/ 9 h 498"/>
                <a:gd name="T6" fmla="*/ 18 w 175"/>
                <a:gd name="T7" fmla="*/ 107 h 498"/>
                <a:gd name="T8" fmla="*/ 62 w 175"/>
                <a:gd name="T9" fmla="*/ 234 h 498"/>
                <a:gd name="T10" fmla="*/ 101 w 175"/>
                <a:gd name="T11" fmla="*/ 357 h 498"/>
                <a:gd name="T12" fmla="*/ 152 w 175"/>
                <a:gd name="T13" fmla="*/ 481 h 498"/>
                <a:gd name="T14" fmla="*/ 160 w 175"/>
                <a:gd name="T15" fmla="*/ 485 h 498"/>
                <a:gd name="T16" fmla="*/ 169 w 175"/>
                <a:gd name="T17" fmla="*/ 498 h 498"/>
                <a:gd name="T18" fmla="*/ 174 w 175"/>
                <a:gd name="T19" fmla="*/ 477 h 498"/>
                <a:gd name="T20" fmla="*/ 124 w 175"/>
                <a:gd name="T21" fmla="*/ 282 h 498"/>
                <a:gd name="T22" fmla="*/ 109 w 175"/>
                <a:gd name="T23" fmla="*/ 216 h 498"/>
                <a:gd name="T24" fmla="*/ 116 w 175"/>
                <a:gd name="T25" fmla="*/ 203 h 498"/>
                <a:gd name="T26" fmla="*/ 22 w 175"/>
                <a:gd name="T27" fmla="*/ 8 h 498"/>
                <a:gd name="T28" fmla="*/ 33 w 175"/>
                <a:gd name="T29" fmla="*/ 27 h 498"/>
                <a:gd name="T30" fmla="*/ 15 w 175"/>
                <a:gd name="T31" fmla="*/ 10 h 498"/>
                <a:gd name="T32" fmla="*/ 135 w 175"/>
                <a:gd name="T33" fmla="*/ 348 h 498"/>
                <a:gd name="T34" fmla="*/ 157 w 175"/>
                <a:gd name="T35" fmla="*/ 479 h 498"/>
                <a:gd name="T36" fmla="*/ 163 w 175"/>
                <a:gd name="T37" fmla="*/ 471 h 498"/>
                <a:gd name="T38" fmla="*/ 147 w 175"/>
                <a:gd name="T39" fmla="*/ 455 h 498"/>
                <a:gd name="T40" fmla="*/ 147 w 175"/>
                <a:gd name="T41" fmla="*/ 453 h 498"/>
                <a:gd name="T42" fmla="*/ 154 w 175"/>
                <a:gd name="T43" fmla="*/ 444 h 498"/>
                <a:gd name="T44" fmla="*/ 149 w 175"/>
                <a:gd name="T45" fmla="*/ 427 h 498"/>
                <a:gd name="T46" fmla="*/ 129 w 175"/>
                <a:gd name="T47" fmla="*/ 409 h 498"/>
                <a:gd name="T48" fmla="*/ 129 w 175"/>
                <a:gd name="T49" fmla="*/ 407 h 498"/>
                <a:gd name="T50" fmla="*/ 141 w 175"/>
                <a:gd name="T51" fmla="*/ 398 h 498"/>
                <a:gd name="T52" fmla="*/ 134 w 175"/>
                <a:gd name="T53" fmla="*/ 382 h 498"/>
                <a:gd name="T54" fmla="*/ 111 w 175"/>
                <a:gd name="T55" fmla="*/ 360 h 498"/>
                <a:gd name="T56" fmla="*/ 110 w 175"/>
                <a:gd name="T57" fmla="*/ 358 h 498"/>
                <a:gd name="T58" fmla="*/ 123 w 175"/>
                <a:gd name="T59" fmla="*/ 349 h 498"/>
                <a:gd name="T60" fmla="*/ 96 w 175"/>
                <a:gd name="T61" fmla="*/ 320 h 498"/>
                <a:gd name="T62" fmla="*/ 95 w 175"/>
                <a:gd name="T63" fmla="*/ 318 h 498"/>
                <a:gd name="T64" fmla="*/ 107 w 175"/>
                <a:gd name="T65" fmla="*/ 305 h 498"/>
                <a:gd name="T66" fmla="*/ 82 w 175"/>
                <a:gd name="T67" fmla="*/ 280 h 498"/>
                <a:gd name="T68" fmla="*/ 82 w 175"/>
                <a:gd name="T69" fmla="*/ 278 h 498"/>
                <a:gd name="T70" fmla="*/ 95 w 175"/>
                <a:gd name="T71" fmla="*/ 262 h 498"/>
                <a:gd name="T72" fmla="*/ 86 w 175"/>
                <a:gd name="T73" fmla="*/ 243 h 498"/>
                <a:gd name="T74" fmla="*/ 66 w 175"/>
                <a:gd name="T75" fmla="*/ 235 h 498"/>
                <a:gd name="T76" fmla="*/ 103 w 175"/>
                <a:gd name="T77" fmla="*/ 217 h 498"/>
                <a:gd name="T78" fmla="*/ 56 w 175"/>
                <a:gd name="T79" fmla="*/ 220 h 498"/>
                <a:gd name="T80" fmla="*/ 71 w 175"/>
                <a:gd name="T81" fmla="*/ 216 h 498"/>
                <a:gd name="T82" fmla="*/ 63 w 175"/>
                <a:gd name="T83" fmla="*/ 196 h 498"/>
                <a:gd name="T84" fmla="*/ 41 w 175"/>
                <a:gd name="T85" fmla="*/ 174 h 498"/>
                <a:gd name="T86" fmla="*/ 41 w 175"/>
                <a:gd name="T87" fmla="*/ 174 h 498"/>
                <a:gd name="T88" fmla="*/ 54 w 175"/>
                <a:gd name="T89" fmla="*/ 159 h 498"/>
                <a:gd name="T90" fmla="*/ 30 w 175"/>
                <a:gd name="T91" fmla="*/ 138 h 498"/>
                <a:gd name="T92" fmla="*/ 30 w 175"/>
                <a:gd name="T93" fmla="*/ 136 h 498"/>
                <a:gd name="T94" fmla="*/ 43 w 175"/>
                <a:gd name="T95" fmla="*/ 122 h 498"/>
                <a:gd name="T96" fmla="*/ 42 w 175"/>
                <a:gd name="T97" fmla="*/ 104 h 498"/>
                <a:gd name="T98" fmla="*/ 21 w 175"/>
                <a:gd name="T99" fmla="*/ 91 h 498"/>
                <a:gd name="T100" fmla="*/ 35 w 175"/>
                <a:gd name="T101" fmla="*/ 77 h 498"/>
                <a:gd name="T102" fmla="*/ 17 w 175"/>
                <a:gd name="T103" fmla="*/ 56 h 498"/>
                <a:gd name="T104" fmla="*/ 17 w 175"/>
                <a:gd name="T105" fmla="*/ 54 h 498"/>
                <a:gd name="T106" fmla="*/ 36 w 175"/>
                <a:gd name="T107" fmla="*/ 47 h 498"/>
                <a:gd name="T108" fmla="*/ 63 w 175"/>
                <a:gd name="T109" fmla="*/ 82 h 498"/>
                <a:gd name="T110" fmla="*/ 103 w 175"/>
                <a:gd name="T111" fmla="*/ 216 h 498"/>
                <a:gd name="T112" fmla="*/ 56 w 175"/>
                <a:gd name="T113" fmla="*/ 46 h 498"/>
                <a:gd name="T114" fmla="*/ 102 w 175"/>
                <a:gd name="T115" fmla="*/ 185 h 498"/>
                <a:gd name="T116" fmla="*/ 114 w 175"/>
                <a:gd name="T117" fmla="*/ 200 h 498"/>
                <a:gd name="T118" fmla="*/ 106 w 175"/>
                <a:gd name="T119" fmla="*/ 187 h 498"/>
                <a:gd name="T120" fmla="*/ 108 w 175"/>
                <a:gd name="T121" fmla="*/ 182 h 498"/>
                <a:gd name="T122" fmla="*/ 54 w 175"/>
                <a:gd name="T123" fmla="*/ 4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498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B6A4CF-3021-494B-9377-CE55D3699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64" y="3994636"/>
              <a:ext cx="549553" cy="584567"/>
            </a:xfrm>
            <a:custGeom>
              <a:avLst/>
              <a:gdLst>
                <a:gd name="T0" fmla="*/ 106 w 245"/>
                <a:gd name="T1" fmla="*/ 281 h 283"/>
                <a:gd name="T2" fmla="*/ 207 w 245"/>
                <a:gd name="T3" fmla="*/ 255 h 283"/>
                <a:gd name="T4" fmla="*/ 75 w 245"/>
                <a:gd name="T5" fmla="*/ 231 h 283"/>
                <a:gd name="T6" fmla="*/ 180 w 245"/>
                <a:gd name="T7" fmla="*/ 64 h 283"/>
                <a:gd name="T8" fmla="*/ 208 w 245"/>
                <a:gd name="T9" fmla="*/ 105 h 283"/>
                <a:gd name="T10" fmla="*/ 195 w 245"/>
                <a:gd name="T11" fmla="*/ 174 h 283"/>
                <a:gd name="T12" fmla="*/ 144 w 245"/>
                <a:gd name="T13" fmla="*/ 88 h 283"/>
                <a:gd name="T14" fmla="*/ 164 w 245"/>
                <a:gd name="T15" fmla="*/ 204 h 283"/>
                <a:gd name="T16" fmla="*/ 231 w 245"/>
                <a:gd name="T17" fmla="*/ 149 h 283"/>
                <a:gd name="T18" fmla="*/ 161 w 245"/>
                <a:gd name="T19" fmla="*/ 198 h 283"/>
                <a:gd name="T20" fmla="*/ 132 w 245"/>
                <a:gd name="T21" fmla="*/ 218 h 283"/>
                <a:gd name="T22" fmla="*/ 111 w 245"/>
                <a:gd name="T23" fmla="*/ 218 h 283"/>
                <a:gd name="T24" fmla="*/ 102 w 245"/>
                <a:gd name="T25" fmla="*/ 204 h 283"/>
                <a:gd name="T26" fmla="*/ 90 w 245"/>
                <a:gd name="T27" fmla="*/ 192 h 283"/>
                <a:gd name="T28" fmla="*/ 84 w 245"/>
                <a:gd name="T29" fmla="*/ 173 h 283"/>
                <a:gd name="T30" fmla="*/ 77 w 245"/>
                <a:gd name="T31" fmla="*/ 160 h 283"/>
                <a:gd name="T32" fmla="*/ 85 w 245"/>
                <a:gd name="T33" fmla="*/ 136 h 283"/>
                <a:gd name="T34" fmla="*/ 149 w 245"/>
                <a:gd name="T35" fmla="*/ 186 h 283"/>
                <a:gd name="T36" fmla="*/ 149 w 245"/>
                <a:gd name="T37" fmla="*/ 178 h 283"/>
                <a:gd name="T38" fmla="*/ 149 w 245"/>
                <a:gd name="T39" fmla="*/ 163 h 283"/>
                <a:gd name="T40" fmla="*/ 158 w 245"/>
                <a:gd name="T41" fmla="*/ 136 h 283"/>
                <a:gd name="T42" fmla="*/ 159 w 245"/>
                <a:gd name="T43" fmla="*/ 110 h 283"/>
                <a:gd name="T44" fmla="*/ 141 w 245"/>
                <a:gd name="T45" fmla="*/ 108 h 283"/>
                <a:gd name="T46" fmla="*/ 120 w 245"/>
                <a:gd name="T47" fmla="*/ 103 h 283"/>
                <a:gd name="T48" fmla="*/ 101 w 245"/>
                <a:gd name="T49" fmla="*/ 110 h 283"/>
                <a:gd name="T50" fmla="*/ 67 w 245"/>
                <a:gd name="T51" fmla="*/ 136 h 283"/>
                <a:gd name="T52" fmla="*/ 67 w 245"/>
                <a:gd name="T53" fmla="*/ 135 h 283"/>
                <a:gd name="T54" fmla="*/ 71 w 245"/>
                <a:gd name="T55" fmla="*/ 115 h 283"/>
                <a:gd name="T56" fmla="*/ 153 w 245"/>
                <a:gd name="T57" fmla="*/ 87 h 283"/>
                <a:gd name="T58" fmla="*/ 211 w 245"/>
                <a:gd name="T59" fmla="*/ 165 h 283"/>
                <a:gd name="T60" fmla="*/ 216 w 245"/>
                <a:gd name="T61" fmla="*/ 151 h 283"/>
                <a:gd name="T62" fmla="*/ 218 w 245"/>
                <a:gd name="T63" fmla="*/ 144 h 283"/>
                <a:gd name="T64" fmla="*/ 218 w 245"/>
                <a:gd name="T65" fmla="*/ 122 h 283"/>
                <a:gd name="T66" fmla="*/ 213 w 245"/>
                <a:gd name="T67" fmla="*/ 100 h 283"/>
                <a:gd name="T68" fmla="*/ 211 w 245"/>
                <a:gd name="T69" fmla="*/ 67 h 283"/>
                <a:gd name="T70" fmla="*/ 192 w 245"/>
                <a:gd name="T71" fmla="*/ 56 h 283"/>
                <a:gd name="T72" fmla="*/ 174 w 245"/>
                <a:gd name="T73" fmla="*/ 45 h 283"/>
                <a:gd name="T74" fmla="*/ 154 w 245"/>
                <a:gd name="T75" fmla="*/ 37 h 283"/>
                <a:gd name="T76" fmla="*/ 137 w 245"/>
                <a:gd name="T77" fmla="*/ 30 h 283"/>
                <a:gd name="T78" fmla="*/ 35 w 245"/>
                <a:gd name="T79" fmla="*/ 118 h 283"/>
                <a:gd name="T80" fmla="*/ 205 w 245"/>
                <a:gd name="T81" fmla="*/ 239 h 283"/>
                <a:gd name="T82" fmla="*/ 161 w 245"/>
                <a:gd name="T83" fmla="*/ 270 h 283"/>
                <a:gd name="T84" fmla="*/ 135 w 245"/>
                <a:gd name="T85" fmla="*/ 274 h 283"/>
                <a:gd name="T86" fmla="*/ 124 w 245"/>
                <a:gd name="T87" fmla="*/ 275 h 283"/>
                <a:gd name="T88" fmla="*/ 107 w 245"/>
                <a:gd name="T89" fmla="*/ 274 h 283"/>
                <a:gd name="T90" fmla="*/ 85 w 245"/>
                <a:gd name="T91" fmla="*/ 268 h 283"/>
                <a:gd name="T92" fmla="*/ 68 w 245"/>
                <a:gd name="T93" fmla="*/ 260 h 283"/>
                <a:gd name="T94" fmla="*/ 64 w 245"/>
                <a:gd name="T95" fmla="*/ 232 h 283"/>
                <a:gd name="T96" fmla="*/ 50 w 245"/>
                <a:gd name="T97" fmla="*/ 245 h 283"/>
                <a:gd name="T98" fmla="*/ 38 w 245"/>
                <a:gd name="T99" fmla="*/ 230 h 283"/>
                <a:gd name="T100" fmla="*/ 30 w 245"/>
                <a:gd name="T101" fmla="*/ 216 h 283"/>
                <a:gd name="T102" fmla="*/ 24 w 245"/>
                <a:gd name="T103" fmla="*/ 199 h 283"/>
                <a:gd name="T104" fmla="*/ 20 w 245"/>
                <a:gd name="T105" fmla="*/ 183 h 283"/>
                <a:gd name="T106" fmla="*/ 17 w 245"/>
                <a:gd name="T107" fmla="*/ 168 h 283"/>
                <a:gd name="T108" fmla="*/ 29 w 245"/>
                <a:gd name="T109" fmla="*/ 141 h 283"/>
                <a:gd name="T110" fmla="*/ 26 w 245"/>
                <a:gd name="T111" fmla="*/ 124 h 283"/>
                <a:gd name="T112" fmla="*/ 29 w 245"/>
                <a:gd name="T113" fmla="*/ 107 h 283"/>
                <a:gd name="T114" fmla="*/ 35 w 245"/>
                <a:gd name="T115" fmla="*/ 84 h 283"/>
                <a:gd name="T116" fmla="*/ 47 w 245"/>
                <a:gd name="T117" fmla="*/ 59 h 283"/>
                <a:gd name="T118" fmla="*/ 219 w 245"/>
                <a:gd name="T119" fmla="*/ 64 h 283"/>
                <a:gd name="T120" fmla="*/ 115 w 245"/>
                <a:gd name="T121" fmla="*/ 194 h 283"/>
                <a:gd name="T122" fmla="*/ 143 w 245"/>
                <a:gd name="T123" fmla="*/ 11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283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93CA1074-45FE-40DD-914A-DE120B815DD3}"/>
                </a:ext>
              </a:extLst>
            </p:cNvPr>
            <p:cNvGrpSpPr/>
            <p:nvPr/>
          </p:nvGrpSpPr>
          <p:grpSpPr>
            <a:xfrm>
              <a:off x="8459583" y="849544"/>
              <a:ext cx="389711" cy="657638"/>
              <a:chOff x="2060545" y="1893849"/>
              <a:chExt cx="389711" cy="657638"/>
            </a:xfrm>
            <a:solidFill>
              <a:schemeClr val="bg1"/>
            </a:solidFill>
          </p:grpSpPr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2D00B773-19F1-452F-839F-0EC08E677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0545" y="1893849"/>
                <a:ext cx="389711" cy="657638"/>
              </a:xfrm>
              <a:custGeom>
                <a:avLst/>
                <a:gdLst>
                  <a:gd name="T0" fmla="*/ 174 w 174"/>
                  <a:gd name="T1" fmla="*/ 302 h 318"/>
                  <a:gd name="T2" fmla="*/ 172 w 174"/>
                  <a:gd name="T3" fmla="*/ 156 h 318"/>
                  <a:gd name="T4" fmla="*/ 168 w 174"/>
                  <a:gd name="T5" fmla="*/ 29 h 318"/>
                  <a:gd name="T6" fmla="*/ 169 w 174"/>
                  <a:gd name="T7" fmla="*/ 19 h 318"/>
                  <a:gd name="T8" fmla="*/ 169 w 174"/>
                  <a:gd name="T9" fmla="*/ 18 h 318"/>
                  <a:gd name="T10" fmla="*/ 149 w 174"/>
                  <a:gd name="T11" fmla="*/ 3 h 318"/>
                  <a:gd name="T12" fmla="*/ 74 w 174"/>
                  <a:gd name="T13" fmla="*/ 1 h 318"/>
                  <a:gd name="T14" fmla="*/ 37 w 174"/>
                  <a:gd name="T15" fmla="*/ 2 h 318"/>
                  <a:gd name="T16" fmla="*/ 14 w 174"/>
                  <a:gd name="T17" fmla="*/ 5 h 318"/>
                  <a:gd name="T18" fmla="*/ 6 w 174"/>
                  <a:gd name="T19" fmla="*/ 16 h 318"/>
                  <a:gd name="T20" fmla="*/ 6 w 174"/>
                  <a:gd name="T21" fmla="*/ 17 h 318"/>
                  <a:gd name="T22" fmla="*/ 4 w 174"/>
                  <a:gd name="T23" fmla="*/ 156 h 318"/>
                  <a:gd name="T24" fmla="*/ 3 w 174"/>
                  <a:gd name="T25" fmla="*/ 223 h 318"/>
                  <a:gd name="T26" fmla="*/ 2 w 174"/>
                  <a:gd name="T27" fmla="*/ 295 h 318"/>
                  <a:gd name="T28" fmla="*/ 9 w 174"/>
                  <a:gd name="T29" fmla="*/ 311 h 318"/>
                  <a:gd name="T30" fmla="*/ 31 w 174"/>
                  <a:gd name="T31" fmla="*/ 316 h 318"/>
                  <a:gd name="T32" fmla="*/ 69 w 174"/>
                  <a:gd name="T33" fmla="*/ 317 h 318"/>
                  <a:gd name="T34" fmla="*/ 147 w 174"/>
                  <a:gd name="T35" fmla="*/ 318 h 318"/>
                  <a:gd name="T36" fmla="*/ 173 w 174"/>
                  <a:gd name="T37" fmla="*/ 304 h 318"/>
                  <a:gd name="T38" fmla="*/ 174 w 174"/>
                  <a:gd name="T39" fmla="*/ 302 h 318"/>
                  <a:gd name="T40" fmla="*/ 123 w 174"/>
                  <a:gd name="T41" fmla="*/ 313 h 318"/>
                  <a:gd name="T42" fmla="*/ 84 w 174"/>
                  <a:gd name="T43" fmla="*/ 312 h 318"/>
                  <a:gd name="T44" fmla="*/ 49 w 174"/>
                  <a:gd name="T45" fmla="*/ 312 h 318"/>
                  <a:gd name="T46" fmla="*/ 6 w 174"/>
                  <a:gd name="T47" fmla="*/ 297 h 318"/>
                  <a:gd name="T48" fmla="*/ 7 w 174"/>
                  <a:gd name="T49" fmla="*/ 296 h 318"/>
                  <a:gd name="T50" fmla="*/ 9 w 174"/>
                  <a:gd name="T51" fmla="*/ 226 h 318"/>
                  <a:gd name="T52" fmla="*/ 10 w 174"/>
                  <a:gd name="T53" fmla="*/ 156 h 318"/>
                  <a:gd name="T54" fmla="*/ 8 w 174"/>
                  <a:gd name="T55" fmla="*/ 22 h 318"/>
                  <a:gd name="T56" fmla="*/ 25 w 174"/>
                  <a:gd name="T57" fmla="*/ 7 h 318"/>
                  <a:gd name="T58" fmla="*/ 43 w 174"/>
                  <a:gd name="T59" fmla="*/ 6 h 318"/>
                  <a:gd name="T60" fmla="*/ 83 w 174"/>
                  <a:gd name="T61" fmla="*/ 6 h 318"/>
                  <a:gd name="T62" fmla="*/ 119 w 174"/>
                  <a:gd name="T63" fmla="*/ 6 h 318"/>
                  <a:gd name="T64" fmla="*/ 165 w 174"/>
                  <a:gd name="T65" fmla="*/ 15 h 318"/>
                  <a:gd name="T66" fmla="*/ 165 w 174"/>
                  <a:gd name="T67" fmla="*/ 16 h 318"/>
                  <a:gd name="T68" fmla="*/ 166 w 174"/>
                  <a:gd name="T69" fmla="*/ 159 h 318"/>
                  <a:gd name="T70" fmla="*/ 167 w 174"/>
                  <a:gd name="T71" fmla="*/ 302 h 318"/>
                  <a:gd name="T72" fmla="*/ 168 w 174"/>
                  <a:gd name="T73" fmla="*/ 304 h 318"/>
                  <a:gd name="T74" fmla="*/ 123 w 174"/>
                  <a:gd name="T75" fmla="*/ 3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4" h="318">
                    <a:moveTo>
                      <a:pt x="174" y="302"/>
                    </a:moveTo>
                    <a:cubicBezTo>
                      <a:pt x="174" y="253"/>
                      <a:pt x="173" y="204"/>
                      <a:pt x="172" y="156"/>
                    </a:cubicBezTo>
                    <a:cubicBezTo>
                      <a:pt x="171" y="114"/>
                      <a:pt x="172" y="71"/>
                      <a:pt x="168" y="29"/>
                    </a:cubicBezTo>
                    <a:cubicBezTo>
                      <a:pt x="169" y="26"/>
                      <a:pt x="169" y="22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0" y="6"/>
                      <a:pt x="159" y="4"/>
                      <a:pt x="149" y="3"/>
                    </a:cubicBezTo>
                    <a:cubicBezTo>
                      <a:pt x="124" y="0"/>
                      <a:pt x="98" y="1"/>
                      <a:pt x="74" y="1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1" y="3"/>
                      <a:pt x="21" y="1"/>
                      <a:pt x="14" y="5"/>
                    </a:cubicBezTo>
                    <a:cubicBezTo>
                      <a:pt x="9" y="7"/>
                      <a:pt x="7" y="11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2" y="63"/>
                      <a:pt x="5" y="110"/>
                      <a:pt x="4" y="156"/>
                    </a:cubicBezTo>
                    <a:cubicBezTo>
                      <a:pt x="4" y="179"/>
                      <a:pt x="4" y="201"/>
                      <a:pt x="3" y="223"/>
                    </a:cubicBezTo>
                    <a:cubicBezTo>
                      <a:pt x="3" y="247"/>
                      <a:pt x="0" y="272"/>
                      <a:pt x="2" y="295"/>
                    </a:cubicBezTo>
                    <a:cubicBezTo>
                      <a:pt x="0" y="301"/>
                      <a:pt x="3" y="307"/>
                      <a:pt x="9" y="311"/>
                    </a:cubicBezTo>
                    <a:cubicBezTo>
                      <a:pt x="15" y="316"/>
                      <a:pt x="23" y="316"/>
                      <a:pt x="31" y="316"/>
                    </a:cubicBezTo>
                    <a:cubicBezTo>
                      <a:pt x="44" y="316"/>
                      <a:pt x="56" y="316"/>
                      <a:pt x="69" y="317"/>
                    </a:cubicBezTo>
                    <a:cubicBezTo>
                      <a:pt x="95" y="317"/>
                      <a:pt x="121" y="318"/>
                      <a:pt x="147" y="318"/>
                    </a:cubicBezTo>
                    <a:cubicBezTo>
                      <a:pt x="158" y="318"/>
                      <a:pt x="172" y="317"/>
                      <a:pt x="173" y="304"/>
                    </a:cubicBezTo>
                    <a:cubicBezTo>
                      <a:pt x="174" y="303"/>
                      <a:pt x="174" y="303"/>
                      <a:pt x="174" y="302"/>
                    </a:cubicBezTo>
                    <a:close/>
                    <a:moveTo>
                      <a:pt x="123" y="313"/>
                    </a:moveTo>
                    <a:cubicBezTo>
                      <a:pt x="110" y="313"/>
                      <a:pt x="97" y="313"/>
                      <a:pt x="84" y="312"/>
                    </a:cubicBezTo>
                    <a:cubicBezTo>
                      <a:pt x="72" y="312"/>
                      <a:pt x="60" y="312"/>
                      <a:pt x="49" y="312"/>
                    </a:cubicBezTo>
                    <a:cubicBezTo>
                      <a:pt x="37" y="311"/>
                      <a:pt x="6" y="314"/>
                      <a:pt x="6" y="297"/>
                    </a:cubicBezTo>
                    <a:cubicBezTo>
                      <a:pt x="6" y="297"/>
                      <a:pt x="6" y="296"/>
                      <a:pt x="7" y="296"/>
                    </a:cubicBezTo>
                    <a:cubicBezTo>
                      <a:pt x="10" y="273"/>
                      <a:pt x="8" y="249"/>
                      <a:pt x="9" y="226"/>
                    </a:cubicBezTo>
                    <a:cubicBezTo>
                      <a:pt x="9" y="203"/>
                      <a:pt x="10" y="180"/>
                      <a:pt x="10" y="156"/>
                    </a:cubicBezTo>
                    <a:cubicBezTo>
                      <a:pt x="10" y="112"/>
                      <a:pt x="12" y="66"/>
                      <a:pt x="8" y="22"/>
                    </a:cubicBezTo>
                    <a:cubicBezTo>
                      <a:pt x="10" y="14"/>
                      <a:pt x="14" y="9"/>
                      <a:pt x="25" y="7"/>
                    </a:cubicBezTo>
                    <a:cubicBezTo>
                      <a:pt x="31" y="6"/>
                      <a:pt x="38" y="6"/>
                      <a:pt x="43" y="6"/>
                    </a:cubicBezTo>
                    <a:cubicBezTo>
                      <a:pt x="57" y="6"/>
                      <a:pt x="69" y="6"/>
                      <a:pt x="83" y="6"/>
                    </a:cubicBezTo>
                    <a:cubicBezTo>
                      <a:pt x="95" y="6"/>
                      <a:pt x="107" y="6"/>
                      <a:pt x="119" y="6"/>
                    </a:cubicBezTo>
                    <a:cubicBezTo>
                      <a:pt x="130" y="7"/>
                      <a:pt x="158" y="3"/>
                      <a:pt x="165" y="15"/>
                    </a:cubicBezTo>
                    <a:cubicBezTo>
                      <a:pt x="165" y="15"/>
                      <a:pt x="165" y="16"/>
                      <a:pt x="165" y="16"/>
                    </a:cubicBezTo>
                    <a:cubicBezTo>
                      <a:pt x="161" y="63"/>
                      <a:pt x="166" y="111"/>
                      <a:pt x="166" y="159"/>
                    </a:cubicBezTo>
                    <a:cubicBezTo>
                      <a:pt x="167" y="206"/>
                      <a:pt x="167" y="254"/>
                      <a:pt x="167" y="302"/>
                    </a:cubicBezTo>
                    <a:cubicBezTo>
                      <a:pt x="167" y="303"/>
                      <a:pt x="168" y="304"/>
                      <a:pt x="168" y="304"/>
                    </a:cubicBezTo>
                    <a:cubicBezTo>
                      <a:pt x="166" y="318"/>
                      <a:pt x="131" y="313"/>
                      <a:pt x="123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A388F2DE-AF7E-4FF8-94F8-955616A13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991" y="2003455"/>
                <a:ext cx="334908" cy="447559"/>
              </a:xfrm>
              <a:custGeom>
                <a:avLst/>
                <a:gdLst>
                  <a:gd name="T0" fmla="*/ 140 w 149"/>
                  <a:gd name="T1" fmla="*/ 6 h 216"/>
                  <a:gd name="T2" fmla="*/ 80 w 149"/>
                  <a:gd name="T3" fmla="*/ 2 h 216"/>
                  <a:gd name="T4" fmla="*/ 8 w 149"/>
                  <a:gd name="T5" fmla="*/ 1 h 216"/>
                  <a:gd name="T6" fmla="*/ 4 w 149"/>
                  <a:gd name="T7" fmla="*/ 104 h 216"/>
                  <a:gd name="T8" fmla="*/ 3 w 149"/>
                  <a:gd name="T9" fmla="*/ 141 h 216"/>
                  <a:gd name="T10" fmla="*/ 5 w 149"/>
                  <a:gd name="T11" fmla="*/ 142 h 216"/>
                  <a:gd name="T12" fmla="*/ 6 w 149"/>
                  <a:gd name="T13" fmla="*/ 207 h 216"/>
                  <a:gd name="T14" fmla="*/ 8 w 149"/>
                  <a:gd name="T15" fmla="*/ 210 h 216"/>
                  <a:gd name="T16" fmla="*/ 142 w 149"/>
                  <a:gd name="T17" fmla="*/ 211 h 216"/>
                  <a:gd name="T18" fmla="*/ 140 w 149"/>
                  <a:gd name="T19" fmla="*/ 8 h 216"/>
                  <a:gd name="T20" fmla="*/ 9 w 149"/>
                  <a:gd name="T21" fmla="*/ 207 h 216"/>
                  <a:gd name="T22" fmla="*/ 10 w 149"/>
                  <a:gd name="T23" fmla="*/ 202 h 216"/>
                  <a:gd name="T24" fmla="*/ 108 w 149"/>
                  <a:gd name="T25" fmla="*/ 201 h 216"/>
                  <a:gd name="T26" fmla="*/ 10 w 149"/>
                  <a:gd name="T27" fmla="*/ 190 h 216"/>
                  <a:gd name="T28" fmla="*/ 78 w 149"/>
                  <a:gd name="T29" fmla="*/ 188 h 216"/>
                  <a:gd name="T30" fmla="*/ 10 w 149"/>
                  <a:gd name="T31" fmla="*/ 174 h 216"/>
                  <a:gd name="T32" fmla="*/ 109 w 149"/>
                  <a:gd name="T33" fmla="*/ 170 h 216"/>
                  <a:gd name="T34" fmla="*/ 10 w 149"/>
                  <a:gd name="T35" fmla="*/ 160 h 216"/>
                  <a:gd name="T36" fmla="*/ 64 w 149"/>
                  <a:gd name="T37" fmla="*/ 157 h 216"/>
                  <a:gd name="T38" fmla="*/ 10 w 149"/>
                  <a:gd name="T39" fmla="*/ 155 h 216"/>
                  <a:gd name="T40" fmla="*/ 101 w 149"/>
                  <a:gd name="T41" fmla="*/ 145 h 216"/>
                  <a:gd name="T42" fmla="*/ 10 w 149"/>
                  <a:gd name="T43" fmla="*/ 141 h 216"/>
                  <a:gd name="T44" fmla="*/ 68 w 149"/>
                  <a:gd name="T45" fmla="*/ 129 h 216"/>
                  <a:gd name="T46" fmla="*/ 10 w 149"/>
                  <a:gd name="T47" fmla="*/ 127 h 216"/>
                  <a:gd name="T48" fmla="*/ 108 w 149"/>
                  <a:gd name="T49" fmla="*/ 114 h 216"/>
                  <a:gd name="T50" fmla="*/ 10 w 149"/>
                  <a:gd name="T51" fmla="*/ 113 h 216"/>
                  <a:gd name="T52" fmla="*/ 59 w 149"/>
                  <a:gd name="T53" fmla="*/ 102 h 216"/>
                  <a:gd name="T54" fmla="*/ 10 w 149"/>
                  <a:gd name="T55" fmla="*/ 100 h 216"/>
                  <a:gd name="T56" fmla="*/ 84 w 149"/>
                  <a:gd name="T57" fmla="*/ 92 h 216"/>
                  <a:gd name="T58" fmla="*/ 10 w 149"/>
                  <a:gd name="T59" fmla="*/ 87 h 216"/>
                  <a:gd name="T60" fmla="*/ 90 w 149"/>
                  <a:gd name="T61" fmla="*/ 80 h 216"/>
                  <a:gd name="T62" fmla="*/ 10 w 149"/>
                  <a:gd name="T63" fmla="*/ 75 h 216"/>
                  <a:gd name="T64" fmla="*/ 57 w 149"/>
                  <a:gd name="T65" fmla="*/ 64 h 216"/>
                  <a:gd name="T66" fmla="*/ 10 w 149"/>
                  <a:gd name="T67" fmla="*/ 62 h 216"/>
                  <a:gd name="T68" fmla="*/ 86 w 149"/>
                  <a:gd name="T69" fmla="*/ 53 h 216"/>
                  <a:gd name="T70" fmla="*/ 11 w 149"/>
                  <a:gd name="T71" fmla="*/ 49 h 216"/>
                  <a:gd name="T72" fmla="*/ 58 w 149"/>
                  <a:gd name="T73" fmla="*/ 41 h 216"/>
                  <a:gd name="T74" fmla="*/ 11 w 149"/>
                  <a:gd name="T75" fmla="*/ 37 h 216"/>
                  <a:gd name="T76" fmla="*/ 95 w 149"/>
                  <a:gd name="T77" fmla="*/ 26 h 216"/>
                  <a:gd name="T78" fmla="*/ 10 w 149"/>
                  <a:gd name="T79" fmla="*/ 21 h 216"/>
                  <a:gd name="T80" fmla="*/ 72 w 149"/>
                  <a:gd name="T81" fmla="*/ 6 h 216"/>
                  <a:gd name="T82" fmla="*/ 139 w 149"/>
                  <a:gd name="T83" fmla="*/ 20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16">
                    <a:moveTo>
                      <a:pt x="140" y="8"/>
                    </a:moveTo>
                    <a:cubicBezTo>
                      <a:pt x="141" y="8"/>
                      <a:pt x="141" y="6"/>
                      <a:pt x="140" y="6"/>
                    </a:cubicBezTo>
                    <a:cubicBezTo>
                      <a:pt x="133" y="2"/>
                      <a:pt x="126" y="3"/>
                      <a:pt x="118" y="3"/>
                    </a:cubicBezTo>
                    <a:cubicBezTo>
                      <a:pt x="106" y="2"/>
                      <a:pt x="93" y="2"/>
                      <a:pt x="80" y="2"/>
                    </a:cubicBezTo>
                    <a:cubicBezTo>
                      <a:pt x="56" y="1"/>
                      <a:pt x="32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6" y="0"/>
                      <a:pt x="6" y="1"/>
                    </a:cubicBezTo>
                    <a:cubicBezTo>
                      <a:pt x="0" y="34"/>
                      <a:pt x="4" y="70"/>
                      <a:pt x="4" y="104"/>
                    </a:cubicBezTo>
                    <a:cubicBezTo>
                      <a:pt x="4" y="116"/>
                      <a:pt x="4" y="129"/>
                      <a:pt x="5" y="141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3" y="142"/>
                      <a:pt x="4" y="142"/>
                      <a:pt x="5" y="142"/>
                    </a:cubicBezTo>
                    <a:cubicBezTo>
                      <a:pt x="5" y="147"/>
                      <a:pt x="5" y="151"/>
                      <a:pt x="5" y="155"/>
                    </a:cubicBezTo>
                    <a:cubicBezTo>
                      <a:pt x="5" y="172"/>
                      <a:pt x="4" y="190"/>
                      <a:pt x="6" y="207"/>
                    </a:cubicBezTo>
                    <a:cubicBezTo>
                      <a:pt x="6" y="208"/>
                      <a:pt x="7" y="208"/>
                      <a:pt x="7" y="208"/>
                    </a:cubicBezTo>
                    <a:cubicBezTo>
                      <a:pt x="7" y="209"/>
                      <a:pt x="7" y="210"/>
                      <a:pt x="8" y="210"/>
                    </a:cubicBezTo>
                    <a:cubicBezTo>
                      <a:pt x="51" y="216"/>
                      <a:pt x="97" y="214"/>
                      <a:pt x="140" y="213"/>
                    </a:cubicBezTo>
                    <a:cubicBezTo>
                      <a:pt x="142" y="213"/>
                      <a:pt x="142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9" y="144"/>
                      <a:pt x="144" y="75"/>
                      <a:pt x="140" y="8"/>
                    </a:cubicBezTo>
                    <a:close/>
                    <a:moveTo>
                      <a:pt x="139" y="209"/>
                    </a:moveTo>
                    <a:cubicBezTo>
                      <a:pt x="96" y="210"/>
                      <a:pt x="52" y="206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10" y="205"/>
                      <a:pt x="10" y="203"/>
                      <a:pt x="10" y="202"/>
                    </a:cubicBezTo>
                    <a:cubicBezTo>
                      <a:pt x="43" y="201"/>
                      <a:pt x="75" y="201"/>
                      <a:pt x="108" y="202"/>
                    </a:cubicBezTo>
                    <a:cubicBezTo>
                      <a:pt x="109" y="202"/>
                      <a:pt x="109" y="201"/>
                      <a:pt x="108" y="201"/>
                    </a:cubicBezTo>
                    <a:cubicBezTo>
                      <a:pt x="76" y="198"/>
                      <a:pt x="43" y="198"/>
                      <a:pt x="10" y="200"/>
                    </a:cubicBezTo>
                    <a:cubicBezTo>
                      <a:pt x="10" y="197"/>
                      <a:pt x="10" y="193"/>
                      <a:pt x="10" y="190"/>
                    </a:cubicBezTo>
                    <a:cubicBezTo>
                      <a:pt x="33" y="191"/>
                      <a:pt x="55" y="192"/>
                      <a:pt x="78" y="190"/>
                    </a:cubicBezTo>
                    <a:cubicBezTo>
                      <a:pt x="78" y="189"/>
                      <a:pt x="78" y="188"/>
                      <a:pt x="78" y="188"/>
                    </a:cubicBezTo>
                    <a:cubicBezTo>
                      <a:pt x="55" y="189"/>
                      <a:pt x="33" y="190"/>
                      <a:pt x="10" y="189"/>
                    </a:cubicBezTo>
                    <a:cubicBezTo>
                      <a:pt x="10" y="184"/>
                      <a:pt x="10" y="179"/>
                      <a:pt x="10" y="174"/>
                    </a:cubicBezTo>
                    <a:cubicBezTo>
                      <a:pt x="43" y="174"/>
                      <a:pt x="76" y="173"/>
                      <a:pt x="109" y="171"/>
                    </a:cubicBezTo>
                    <a:cubicBezTo>
                      <a:pt x="110" y="171"/>
                      <a:pt x="110" y="170"/>
                      <a:pt x="109" y="170"/>
                    </a:cubicBezTo>
                    <a:cubicBezTo>
                      <a:pt x="76" y="170"/>
                      <a:pt x="43" y="171"/>
                      <a:pt x="10" y="173"/>
                    </a:cubicBezTo>
                    <a:cubicBezTo>
                      <a:pt x="10" y="169"/>
                      <a:pt x="10" y="164"/>
                      <a:pt x="10" y="160"/>
                    </a:cubicBezTo>
                    <a:cubicBezTo>
                      <a:pt x="28" y="160"/>
                      <a:pt x="46" y="159"/>
                      <a:pt x="64" y="158"/>
                    </a:cubicBezTo>
                    <a:cubicBezTo>
                      <a:pt x="65" y="158"/>
                      <a:pt x="65" y="157"/>
                      <a:pt x="64" y="157"/>
                    </a:cubicBezTo>
                    <a:cubicBezTo>
                      <a:pt x="46" y="157"/>
                      <a:pt x="28" y="158"/>
                      <a:pt x="10" y="159"/>
                    </a:cubicBezTo>
                    <a:cubicBezTo>
                      <a:pt x="10" y="158"/>
                      <a:pt x="10" y="156"/>
                      <a:pt x="10" y="155"/>
                    </a:cubicBezTo>
                    <a:cubicBezTo>
                      <a:pt x="10" y="151"/>
                      <a:pt x="10" y="147"/>
                      <a:pt x="10" y="142"/>
                    </a:cubicBezTo>
                    <a:cubicBezTo>
                      <a:pt x="40" y="144"/>
                      <a:pt x="70" y="146"/>
                      <a:pt x="101" y="145"/>
                    </a:cubicBezTo>
                    <a:cubicBezTo>
                      <a:pt x="102" y="145"/>
                      <a:pt x="101" y="144"/>
                      <a:pt x="101" y="144"/>
                    </a:cubicBezTo>
                    <a:cubicBezTo>
                      <a:pt x="70" y="142"/>
                      <a:pt x="40" y="141"/>
                      <a:pt x="10" y="141"/>
                    </a:cubicBezTo>
                    <a:cubicBezTo>
                      <a:pt x="10" y="137"/>
                      <a:pt x="10" y="132"/>
                      <a:pt x="10" y="128"/>
                    </a:cubicBezTo>
                    <a:cubicBezTo>
                      <a:pt x="28" y="130"/>
                      <a:pt x="49" y="131"/>
                      <a:pt x="68" y="129"/>
                    </a:cubicBezTo>
                    <a:cubicBezTo>
                      <a:pt x="68" y="129"/>
                      <a:pt x="68" y="128"/>
                      <a:pt x="68" y="128"/>
                    </a:cubicBezTo>
                    <a:cubicBezTo>
                      <a:pt x="49" y="127"/>
                      <a:pt x="29" y="127"/>
                      <a:pt x="10" y="127"/>
                    </a:cubicBezTo>
                    <a:cubicBezTo>
                      <a:pt x="10" y="123"/>
                      <a:pt x="10" y="118"/>
                      <a:pt x="10" y="114"/>
                    </a:cubicBezTo>
                    <a:cubicBezTo>
                      <a:pt x="42" y="115"/>
                      <a:pt x="75" y="116"/>
                      <a:pt x="108" y="114"/>
                    </a:cubicBezTo>
                    <a:cubicBezTo>
                      <a:pt x="109" y="114"/>
                      <a:pt x="109" y="113"/>
                      <a:pt x="108" y="113"/>
                    </a:cubicBezTo>
                    <a:cubicBezTo>
                      <a:pt x="75" y="113"/>
                      <a:pt x="42" y="114"/>
                      <a:pt x="10" y="113"/>
                    </a:cubicBezTo>
                    <a:cubicBezTo>
                      <a:pt x="10" y="109"/>
                      <a:pt x="10" y="105"/>
                      <a:pt x="10" y="101"/>
                    </a:cubicBezTo>
                    <a:cubicBezTo>
                      <a:pt x="26" y="102"/>
                      <a:pt x="43" y="103"/>
                      <a:pt x="59" y="102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43" y="99"/>
                      <a:pt x="26" y="100"/>
                      <a:pt x="10" y="100"/>
                    </a:cubicBezTo>
                    <a:cubicBezTo>
                      <a:pt x="10" y="96"/>
                      <a:pt x="10" y="92"/>
                      <a:pt x="10" y="89"/>
                    </a:cubicBezTo>
                    <a:cubicBezTo>
                      <a:pt x="34" y="90"/>
                      <a:pt x="59" y="92"/>
                      <a:pt x="84" y="92"/>
                    </a:cubicBezTo>
                    <a:cubicBezTo>
                      <a:pt x="85" y="92"/>
                      <a:pt x="85" y="91"/>
                      <a:pt x="84" y="91"/>
                    </a:cubicBezTo>
                    <a:cubicBezTo>
                      <a:pt x="59" y="88"/>
                      <a:pt x="34" y="87"/>
                      <a:pt x="10" y="87"/>
                    </a:cubicBezTo>
                    <a:cubicBezTo>
                      <a:pt x="10" y="84"/>
                      <a:pt x="10" y="80"/>
                      <a:pt x="10" y="76"/>
                    </a:cubicBezTo>
                    <a:cubicBezTo>
                      <a:pt x="37" y="76"/>
                      <a:pt x="63" y="78"/>
                      <a:pt x="90" y="80"/>
                    </a:cubicBezTo>
                    <a:cubicBezTo>
                      <a:pt x="91" y="80"/>
                      <a:pt x="91" y="78"/>
                      <a:pt x="90" y="78"/>
                    </a:cubicBezTo>
                    <a:cubicBezTo>
                      <a:pt x="63" y="75"/>
                      <a:pt x="37" y="75"/>
                      <a:pt x="10" y="75"/>
                    </a:cubicBezTo>
                    <a:cubicBezTo>
                      <a:pt x="10" y="71"/>
                      <a:pt x="10" y="67"/>
                      <a:pt x="10" y="64"/>
                    </a:cubicBezTo>
                    <a:cubicBezTo>
                      <a:pt x="26" y="63"/>
                      <a:pt x="41" y="63"/>
                      <a:pt x="57" y="64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41" y="61"/>
                      <a:pt x="26" y="61"/>
                      <a:pt x="10" y="62"/>
                    </a:cubicBezTo>
                    <a:cubicBezTo>
                      <a:pt x="11" y="58"/>
                      <a:pt x="11" y="54"/>
                      <a:pt x="11" y="50"/>
                    </a:cubicBezTo>
                    <a:cubicBezTo>
                      <a:pt x="36" y="51"/>
                      <a:pt x="61" y="53"/>
                      <a:pt x="86" y="53"/>
                    </a:cubicBezTo>
                    <a:cubicBezTo>
                      <a:pt x="87" y="53"/>
                      <a:pt x="87" y="52"/>
                      <a:pt x="86" y="52"/>
                    </a:cubicBezTo>
                    <a:cubicBezTo>
                      <a:pt x="61" y="49"/>
                      <a:pt x="36" y="48"/>
                      <a:pt x="11" y="49"/>
                    </a:cubicBezTo>
                    <a:cubicBezTo>
                      <a:pt x="11" y="45"/>
                      <a:pt x="11" y="42"/>
                      <a:pt x="11" y="39"/>
                    </a:cubicBezTo>
                    <a:cubicBezTo>
                      <a:pt x="27" y="39"/>
                      <a:pt x="42" y="40"/>
                      <a:pt x="58" y="41"/>
                    </a:cubicBezTo>
                    <a:cubicBezTo>
                      <a:pt x="59" y="41"/>
                      <a:pt x="59" y="40"/>
                      <a:pt x="59" y="40"/>
                    </a:cubicBezTo>
                    <a:cubicBezTo>
                      <a:pt x="43" y="38"/>
                      <a:pt x="27" y="37"/>
                      <a:pt x="11" y="37"/>
                    </a:cubicBezTo>
                    <a:cubicBezTo>
                      <a:pt x="11" y="32"/>
                      <a:pt x="11" y="27"/>
                      <a:pt x="10" y="22"/>
                    </a:cubicBezTo>
                    <a:cubicBezTo>
                      <a:pt x="38" y="23"/>
                      <a:pt x="67" y="25"/>
                      <a:pt x="95" y="26"/>
                    </a:cubicBezTo>
                    <a:cubicBezTo>
                      <a:pt x="95" y="26"/>
                      <a:pt x="96" y="25"/>
                      <a:pt x="95" y="24"/>
                    </a:cubicBezTo>
                    <a:cubicBezTo>
                      <a:pt x="67" y="20"/>
                      <a:pt x="38" y="20"/>
                      <a:pt x="10" y="21"/>
                    </a:cubicBezTo>
                    <a:cubicBezTo>
                      <a:pt x="10" y="15"/>
                      <a:pt x="9" y="10"/>
                      <a:pt x="9" y="4"/>
                    </a:cubicBezTo>
                    <a:cubicBezTo>
                      <a:pt x="29" y="6"/>
                      <a:pt x="51" y="6"/>
                      <a:pt x="72" y="6"/>
                    </a:cubicBezTo>
                    <a:cubicBezTo>
                      <a:pt x="93" y="7"/>
                      <a:pt x="116" y="5"/>
                      <a:pt x="137" y="8"/>
                    </a:cubicBezTo>
                    <a:cubicBezTo>
                      <a:pt x="142" y="75"/>
                      <a:pt x="137" y="142"/>
                      <a:pt x="139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B2A3CE6-B756-44E8-AF76-A7F018A524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0" y="2460148"/>
                <a:ext cx="77637" cy="66982"/>
              </a:xfrm>
              <a:custGeom>
                <a:avLst/>
                <a:gdLst>
                  <a:gd name="T0" fmla="*/ 18 w 35"/>
                  <a:gd name="T1" fmla="*/ 2 h 32"/>
                  <a:gd name="T2" fmla="*/ 18 w 35"/>
                  <a:gd name="T3" fmla="*/ 2 h 32"/>
                  <a:gd name="T4" fmla="*/ 2 w 35"/>
                  <a:gd name="T5" fmla="*/ 14 h 32"/>
                  <a:gd name="T6" fmla="*/ 15 w 35"/>
                  <a:gd name="T7" fmla="*/ 31 h 32"/>
                  <a:gd name="T8" fmla="*/ 34 w 35"/>
                  <a:gd name="T9" fmla="*/ 17 h 32"/>
                  <a:gd name="T10" fmla="*/ 18 w 35"/>
                  <a:gd name="T11" fmla="*/ 2 h 32"/>
                  <a:gd name="T12" fmla="*/ 27 w 35"/>
                  <a:gd name="T13" fmla="*/ 21 h 32"/>
                  <a:gd name="T14" fmla="*/ 12 w 35"/>
                  <a:gd name="T15" fmla="*/ 26 h 32"/>
                  <a:gd name="T16" fmla="*/ 7 w 35"/>
                  <a:gd name="T17" fmla="*/ 12 h 32"/>
                  <a:gd name="T18" fmla="*/ 17 w 35"/>
                  <a:gd name="T19" fmla="*/ 4 h 32"/>
                  <a:gd name="T20" fmla="*/ 19 w 35"/>
                  <a:gd name="T21" fmla="*/ 5 h 32"/>
                  <a:gd name="T22" fmla="*/ 27 w 35"/>
                  <a:gd name="T2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2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1" y="2"/>
                      <a:pt x="3" y="6"/>
                      <a:pt x="2" y="14"/>
                    </a:cubicBezTo>
                    <a:cubicBezTo>
                      <a:pt x="0" y="22"/>
                      <a:pt x="7" y="31"/>
                      <a:pt x="15" y="31"/>
                    </a:cubicBezTo>
                    <a:cubicBezTo>
                      <a:pt x="24" y="32"/>
                      <a:pt x="32" y="25"/>
                      <a:pt x="34" y="17"/>
                    </a:cubicBezTo>
                    <a:cubicBezTo>
                      <a:pt x="35" y="8"/>
                      <a:pt x="28" y="0"/>
                      <a:pt x="18" y="2"/>
                    </a:cubicBezTo>
                    <a:close/>
                    <a:moveTo>
                      <a:pt x="27" y="21"/>
                    </a:moveTo>
                    <a:cubicBezTo>
                      <a:pt x="24" y="26"/>
                      <a:pt x="18" y="29"/>
                      <a:pt x="12" y="26"/>
                    </a:cubicBezTo>
                    <a:cubicBezTo>
                      <a:pt x="7" y="24"/>
                      <a:pt x="4" y="17"/>
                      <a:pt x="7" y="12"/>
                    </a:cubicBezTo>
                    <a:cubicBezTo>
                      <a:pt x="9" y="8"/>
                      <a:pt x="13" y="6"/>
                      <a:pt x="17" y="4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8" y="4"/>
                      <a:pt x="31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29394E92-E52B-4BA5-BA3A-EE463FC63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4508" y="1933429"/>
                <a:ext cx="117217" cy="35014"/>
              </a:xfrm>
              <a:custGeom>
                <a:avLst/>
                <a:gdLst>
                  <a:gd name="T0" fmla="*/ 46 w 52"/>
                  <a:gd name="T1" fmla="*/ 3 h 17"/>
                  <a:gd name="T2" fmla="*/ 25 w 52"/>
                  <a:gd name="T3" fmla="*/ 2 h 17"/>
                  <a:gd name="T4" fmla="*/ 10 w 52"/>
                  <a:gd name="T5" fmla="*/ 2 h 17"/>
                  <a:gd name="T6" fmla="*/ 4 w 52"/>
                  <a:gd name="T7" fmla="*/ 3 h 17"/>
                  <a:gd name="T8" fmla="*/ 0 w 52"/>
                  <a:gd name="T9" fmla="*/ 9 h 17"/>
                  <a:gd name="T10" fmla="*/ 3 w 52"/>
                  <a:gd name="T11" fmla="*/ 15 h 17"/>
                  <a:gd name="T12" fmla="*/ 6 w 52"/>
                  <a:gd name="T13" fmla="*/ 16 h 17"/>
                  <a:gd name="T14" fmla="*/ 44 w 52"/>
                  <a:gd name="T15" fmla="*/ 17 h 17"/>
                  <a:gd name="T16" fmla="*/ 45 w 52"/>
                  <a:gd name="T17" fmla="*/ 17 h 17"/>
                  <a:gd name="T18" fmla="*/ 51 w 52"/>
                  <a:gd name="T19" fmla="*/ 11 h 17"/>
                  <a:gd name="T20" fmla="*/ 46 w 52"/>
                  <a:gd name="T21" fmla="*/ 3 h 17"/>
                  <a:gd name="T22" fmla="*/ 45 w 52"/>
                  <a:gd name="T23" fmla="*/ 14 h 17"/>
                  <a:gd name="T24" fmla="*/ 44 w 52"/>
                  <a:gd name="T25" fmla="*/ 14 h 17"/>
                  <a:gd name="T26" fmla="*/ 9 w 52"/>
                  <a:gd name="T27" fmla="*/ 14 h 17"/>
                  <a:gd name="T28" fmla="*/ 8 w 52"/>
                  <a:gd name="T29" fmla="*/ 13 h 17"/>
                  <a:gd name="T30" fmla="*/ 6 w 52"/>
                  <a:gd name="T31" fmla="*/ 11 h 17"/>
                  <a:gd name="T32" fmla="*/ 5 w 52"/>
                  <a:gd name="T33" fmla="*/ 8 h 17"/>
                  <a:gd name="T34" fmla="*/ 10 w 52"/>
                  <a:gd name="T35" fmla="*/ 5 h 17"/>
                  <a:gd name="T36" fmla="*/ 25 w 52"/>
                  <a:gd name="T37" fmla="*/ 6 h 17"/>
                  <a:gd name="T38" fmla="*/ 45 w 52"/>
                  <a:gd name="T39" fmla="*/ 6 h 17"/>
                  <a:gd name="T40" fmla="*/ 47 w 52"/>
                  <a:gd name="T41" fmla="*/ 10 h 17"/>
                  <a:gd name="T42" fmla="*/ 45 w 52"/>
                  <a:gd name="T4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7">
                    <a:moveTo>
                      <a:pt x="46" y="3"/>
                    </a:moveTo>
                    <a:cubicBezTo>
                      <a:pt x="39" y="3"/>
                      <a:pt x="32" y="2"/>
                      <a:pt x="25" y="2"/>
                    </a:cubicBezTo>
                    <a:cubicBezTo>
                      <a:pt x="20" y="1"/>
                      <a:pt x="15" y="0"/>
                      <a:pt x="10" y="2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1" y="14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9" y="17"/>
                      <a:pt x="32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8" y="17"/>
                      <a:pt x="51" y="15"/>
                      <a:pt x="51" y="11"/>
                    </a:cubicBezTo>
                    <a:cubicBezTo>
                      <a:pt x="52" y="8"/>
                      <a:pt x="50" y="2"/>
                      <a:pt x="46" y="3"/>
                    </a:cubicBezTo>
                    <a:close/>
                    <a:moveTo>
                      <a:pt x="45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32" y="13"/>
                      <a:pt x="20" y="13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6" y="12"/>
                      <a:pt x="6" y="11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6" y="6"/>
                      <a:pt x="8" y="6"/>
                      <a:pt x="10" y="5"/>
                    </a:cubicBezTo>
                    <a:cubicBezTo>
                      <a:pt x="15" y="7"/>
                      <a:pt x="20" y="6"/>
                      <a:pt x="25" y="6"/>
                    </a:cubicBezTo>
                    <a:cubicBezTo>
                      <a:pt x="32" y="6"/>
                      <a:pt x="38" y="6"/>
                      <a:pt x="45" y="6"/>
                    </a:cubicBezTo>
                    <a:cubicBezTo>
                      <a:pt x="46" y="8"/>
                      <a:pt x="48" y="8"/>
                      <a:pt x="47" y="10"/>
                    </a:cubicBezTo>
                    <a:cubicBezTo>
                      <a:pt x="47" y="12"/>
                      <a:pt x="46" y="13"/>
                      <a:pt x="4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778E9615-7D61-4DE2-9156-A6A9A3F4E5B7}"/>
                </a:ext>
              </a:extLst>
            </p:cNvPr>
            <p:cNvGrpSpPr/>
            <p:nvPr/>
          </p:nvGrpSpPr>
          <p:grpSpPr>
            <a:xfrm>
              <a:off x="1584820" y="3810436"/>
              <a:ext cx="1312231" cy="447559"/>
              <a:chOff x="1539915" y="4146867"/>
              <a:chExt cx="1312231" cy="447559"/>
            </a:xfrm>
            <a:solidFill>
              <a:schemeClr val="bg1"/>
            </a:solidFill>
          </p:grpSpPr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43F05C44-772B-4238-9C84-4B1579F19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915" y="4146867"/>
                <a:ext cx="478005" cy="252703"/>
              </a:xfrm>
              <a:custGeom>
                <a:avLst/>
                <a:gdLst>
                  <a:gd name="T0" fmla="*/ 210 w 213"/>
                  <a:gd name="T1" fmla="*/ 107 h 122"/>
                  <a:gd name="T2" fmla="*/ 211 w 213"/>
                  <a:gd name="T3" fmla="*/ 105 h 122"/>
                  <a:gd name="T4" fmla="*/ 206 w 213"/>
                  <a:gd name="T5" fmla="*/ 7 h 122"/>
                  <a:gd name="T6" fmla="*/ 206 w 213"/>
                  <a:gd name="T7" fmla="*/ 4 h 122"/>
                  <a:gd name="T8" fmla="*/ 206 w 213"/>
                  <a:gd name="T9" fmla="*/ 4 h 122"/>
                  <a:gd name="T10" fmla="*/ 205 w 213"/>
                  <a:gd name="T11" fmla="*/ 2 h 122"/>
                  <a:gd name="T12" fmla="*/ 202 w 213"/>
                  <a:gd name="T13" fmla="*/ 0 h 122"/>
                  <a:gd name="T14" fmla="*/ 101 w 213"/>
                  <a:gd name="T15" fmla="*/ 4 h 122"/>
                  <a:gd name="T16" fmla="*/ 54 w 213"/>
                  <a:gd name="T17" fmla="*/ 4 h 122"/>
                  <a:gd name="T18" fmla="*/ 6 w 213"/>
                  <a:gd name="T19" fmla="*/ 5 h 122"/>
                  <a:gd name="T20" fmla="*/ 4 w 213"/>
                  <a:gd name="T21" fmla="*/ 7 h 122"/>
                  <a:gd name="T22" fmla="*/ 2 w 213"/>
                  <a:gd name="T23" fmla="*/ 24 h 122"/>
                  <a:gd name="T24" fmla="*/ 1 w 213"/>
                  <a:gd name="T25" fmla="*/ 53 h 122"/>
                  <a:gd name="T26" fmla="*/ 1 w 213"/>
                  <a:gd name="T27" fmla="*/ 109 h 122"/>
                  <a:gd name="T28" fmla="*/ 2 w 213"/>
                  <a:gd name="T29" fmla="*/ 112 h 122"/>
                  <a:gd name="T30" fmla="*/ 3 w 213"/>
                  <a:gd name="T31" fmla="*/ 112 h 122"/>
                  <a:gd name="T32" fmla="*/ 4 w 213"/>
                  <a:gd name="T33" fmla="*/ 116 h 122"/>
                  <a:gd name="T34" fmla="*/ 136 w 213"/>
                  <a:gd name="T35" fmla="*/ 120 h 122"/>
                  <a:gd name="T36" fmla="*/ 201 w 213"/>
                  <a:gd name="T37" fmla="*/ 117 h 122"/>
                  <a:gd name="T38" fmla="*/ 210 w 213"/>
                  <a:gd name="T39" fmla="*/ 107 h 122"/>
                  <a:gd name="T40" fmla="*/ 8 w 213"/>
                  <a:gd name="T41" fmla="*/ 9 h 122"/>
                  <a:gd name="T42" fmla="*/ 51 w 213"/>
                  <a:gd name="T43" fmla="*/ 10 h 122"/>
                  <a:gd name="T44" fmla="*/ 101 w 213"/>
                  <a:gd name="T45" fmla="*/ 10 h 122"/>
                  <a:gd name="T46" fmla="*/ 196 w 213"/>
                  <a:gd name="T47" fmla="*/ 7 h 122"/>
                  <a:gd name="T48" fmla="*/ 154 w 213"/>
                  <a:gd name="T49" fmla="*/ 41 h 122"/>
                  <a:gd name="T50" fmla="*/ 106 w 213"/>
                  <a:gd name="T51" fmla="*/ 69 h 122"/>
                  <a:gd name="T52" fmla="*/ 55 w 213"/>
                  <a:gd name="T53" fmla="*/ 40 h 122"/>
                  <a:gd name="T54" fmla="*/ 8 w 213"/>
                  <a:gd name="T55" fmla="*/ 10 h 122"/>
                  <a:gd name="T56" fmla="*/ 8 w 213"/>
                  <a:gd name="T57" fmla="*/ 9 h 122"/>
                  <a:gd name="T58" fmla="*/ 8 w 213"/>
                  <a:gd name="T59" fmla="*/ 14 h 122"/>
                  <a:gd name="T60" fmla="*/ 60 w 213"/>
                  <a:gd name="T61" fmla="*/ 50 h 122"/>
                  <a:gd name="T62" fmla="*/ 61 w 213"/>
                  <a:gd name="T63" fmla="*/ 51 h 122"/>
                  <a:gd name="T64" fmla="*/ 7 w 213"/>
                  <a:gd name="T65" fmla="*/ 106 h 122"/>
                  <a:gd name="T66" fmla="*/ 8 w 213"/>
                  <a:gd name="T67" fmla="*/ 56 h 122"/>
                  <a:gd name="T68" fmla="*/ 8 w 213"/>
                  <a:gd name="T69" fmla="*/ 14 h 122"/>
                  <a:gd name="T70" fmla="*/ 157 w 213"/>
                  <a:gd name="T71" fmla="*/ 112 h 122"/>
                  <a:gd name="T72" fmla="*/ 106 w 213"/>
                  <a:gd name="T73" fmla="*/ 113 h 122"/>
                  <a:gd name="T74" fmla="*/ 10 w 213"/>
                  <a:gd name="T75" fmla="*/ 110 h 122"/>
                  <a:gd name="T76" fmla="*/ 66 w 213"/>
                  <a:gd name="T77" fmla="*/ 54 h 122"/>
                  <a:gd name="T78" fmla="*/ 92 w 213"/>
                  <a:gd name="T79" fmla="*/ 71 h 122"/>
                  <a:gd name="T80" fmla="*/ 108 w 213"/>
                  <a:gd name="T81" fmla="*/ 78 h 122"/>
                  <a:gd name="T82" fmla="*/ 126 w 213"/>
                  <a:gd name="T83" fmla="*/ 69 h 122"/>
                  <a:gd name="T84" fmla="*/ 143 w 213"/>
                  <a:gd name="T85" fmla="*/ 57 h 122"/>
                  <a:gd name="T86" fmla="*/ 143 w 213"/>
                  <a:gd name="T87" fmla="*/ 57 h 122"/>
                  <a:gd name="T88" fmla="*/ 197 w 213"/>
                  <a:gd name="T89" fmla="*/ 109 h 122"/>
                  <a:gd name="T90" fmla="*/ 157 w 213"/>
                  <a:gd name="T91" fmla="*/ 112 h 122"/>
                  <a:gd name="T92" fmla="*/ 203 w 213"/>
                  <a:gd name="T93" fmla="*/ 106 h 122"/>
                  <a:gd name="T94" fmla="*/ 146 w 213"/>
                  <a:gd name="T95" fmla="*/ 54 h 122"/>
                  <a:gd name="T96" fmla="*/ 153 w 213"/>
                  <a:gd name="T97" fmla="*/ 49 h 122"/>
                  <a:gd name="T98" fmla="*/ 201 w 213"/>
                  <a:gd name="T99" fmla="*/ 11 h 122"/>
                  <a:gd name="T100" fmla="*/ 204 w 213"/>
                  <a:gd name="T101" fmla="*/ 105 h 122"/>
                  <a:gd name="T102" fmla="*/ 203 w 213"/>
                  <a:gd name="T103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122">
                    <a:moveTo>
                      <a:pt x="210" y="107"/>
                    </a:moveTo>
                    <a:cubicBezTo>
                      <a:pt x="210" y="106"/>
                      <a:pt x="211" y="106"/>
                      <a:pt x="211" y="105"/>
                    </a:cubicBezTo>
                    <a:cubicBezTo>
                      <a:pt x="209" y="72"/>
                      <a:pt x="210" y="39"/>
                      <a:pt x="206" y="7"/>
                    </a:cubicBezTo>
                    <a:cubicBezTo>
                      <a:pt x="207" y="6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3"/>
                      <a:pt x="205" y="2"/>
                      <a:pt x="205" y="2"/>
                    </a:cubicBezTo>
                    <a:cubicBezTo>
                      <a:pt x="204" y="1"/>
                      <a:pt x="203" y="0"/>
                      <a:pt x="202" y="0"/>
                    </a:cubicBezTo>
                    <a:cubicBezTo>
                      <a:pt x="168" y="2"/>
                      <a:pt x="135" y="3"/>
                      <a:pt x="101" y="4"/>
                    </a:cubicBezTo>
                    <a:cubicBezTo>
                      <a:pt x="86" y="4"/>
                      <a:pt x="70" y="4"/>
                      <a:pt x="54" y="4"/>
                    </a:cubicBezTo>
                    <a:cubicBezTo>
                      <a:pt x="38" y="4"/>
                      <a:pt x="22" y="3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1" y="12"/>
                      <a:pt x="2" y="19"/>
                      <a:pt x="2" y="24"/>
                    </a:cubicBezTo>
                    <a:cubicBezTo>
                      <a:pt x="2" y="34"/>
                      <a:pt x="2" y="43"/>
                      <a:pt x="1" y="53"/>
                    </a:cubicBezTo>
                    <a:cubicBezTo>
                      <a:pt x="1" y="72"/>
                      <a:pt x="0" y="90"/>
                      <a:pt x="1" y="109"/>
                    </a:cubicBezTo>
                    <a:cubicBezTo>
                      <a:pt x="1" y="110"/>
                      <a:pt x="1" y="111"/>
                      <a:pt x="2" y="112"/>
                    </a:cubicBezTo>
                    <a:cubicBezTo>
                      <a:pt x="2" y="112"/>
                      <a:pt x="2" y="112"/>
                      <a:pt x="3" y="112"/>
                    </a:cubicBezTo>
                    <a:cubicBezTo>
                      <a:pt x="2" y="114"/>
                      <a:pt x="3" y="115"/>
                      <a:pt x="4" y="116"/>
                    </a:cubicBezTo>
                    <a:cubicBezTo>
                      <a:pt x="47" y="121"/>
                      <a:pt x="92" y="121"/>
                      <a:pt x="136" y="120"/>
                    </a:cubicBezTo>
                    <a:cubicBezTo>
                      <a:pt x="157" y="120"/>
                      <a:pt x="181" y="122"/>
                      <a:pt x="201" y="117"/>
                    </a:cubicBezTo>
                    <a:cubicBezTo>
                      <a:pt x="207" y="116"/>
                      <a:pt x="213" y="113"/>
                      <a:pt x="210" y="107"/>
                    </a:cubicBezTo>
                    <a:close/>
                    <a:moveTo>
                      <a:pt x="8" y="9"/>
                    </a:moveTo>
                    <a:cubicBezTo>
                      <a:pt x="22" y="11"/>
                      <a:pt x="37" y="10"/>
                      <a:pt x="51" y="10"/>
                    </a:cubicBezTo>
                    <a:cubicBezTo>
                      <a:pt x="68" y="10"/>
                      <a:pt x="85" y="10"/>
                      <a:pt x="101" y="10"/>
                    </a:cubicBezTo>
                    <a:cubicBezTo>
                      <a:pt x="133" y="9"/>
                      <a:pt x="165" y="8"/>
                      <a:pt x="196" y="7"/>
                    </a:cubicBezTo>
                    <a:cubicBezTo>
                      <a:pt x="183" y="19"/>
                      <a:pt x="169" y="30"/>
                      <a:pt x="154" y="41"/>
                    </a:cubicBezTo>
                    <a:cubicBezTo>
                      <a:pt x="141" y="51"/>
                      <a:pt x="123" y="69"/>
                      <a:pt x="106" y="69"/>
                    </a:cubicBezTo>
                    <a:cubicBezTo>
                      <a:pt x="89" y="68"/>
                      <a:pt x="70" y="50"/>
                      <a:pt x="55" y="40"/>
                    </a:cubicBezTo>
                    <a:cubicBezTo>
                      <a:pt x="40" y="30"/>
                      <a:pt x="24" y="19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  <a:moveTo>
                      <a:pt x="8" y="14"/>
                    </a:moveTo>
                    <a:cubicBezTo>
                      <a:pt x="24" y="27"/>
                      <a:pt x="42" y="38"/>
                      <a:pt x="60" y="50"/>
                    </a:cubicBezTo>
                    <a:cubicBezTo>
                      <a:pt x="60" y="50"/>
                      <a:pt x="60" y="50"/>
                      <a:pt x="61" y="51"/>
                    </a:cubicBezTo>
                    <a:cubicBezTo>
                      <a:pt x="43" y="69"/>
                      <a:pt x="24" y="87"/>
                      <a:pt x="7" y="106"/>
                    </a:cubicBezTo>
                    <a:cubicBezTo>
                      <a:pt x="7" y="89"/>
                      <a:pt x="7" y="73"/>
                      <a:pt x="8" y="56"/>
                    </a:cubicBezTo>
                    <a:cubicBezTo>
                      <a:pt x="8" y="43"/>
                      <a:pt x="7" y="28"/>
                      <a:pt x="8" y="14"/>
                    </a:cubicBezTo>
                    <a:close/>
                    <a:moveTo>
                      <a:pt x="157" y="112"/>
                    </a:moveTo>
                    <a:cubicBezTo>
                      <a:pt x="140" y="113"/>
                      <a:pt x="123" y="113"/>
                      <a:pt x="106" y="113"/>
                    </a:cubicBezTo>
                    <a:cubicBezTo>
                      <a:pt x="74" y="113"/>
                      <a:pt x="42" y="111"/>
                      <a:pt x="10" y="110"/>
                    </a:cubicBezTo>
                    <a:cubicBezTo>
                      <a:pt x="30" y="94"/>
                      <a:pt x="48" y="74"/>
                      <a:pt x="66" y="54"/>
                    </a:cubicBezTo>
                    <a:cubicBezTo>
                      <a:pt x="74" y="60"/>
                      <a:pt x="83" y="66"/>
                      <a:pt x="92" y="71"/>
                    </a:cubicBezTo>
                    <a:cubicBezTo>
                      <a:pt x="97" y="75"/>
                      <a:pt x="102" y="78"/>
                      <a:pt x="108" y="78"/>
                    </a:cubicBezTo>
                    <a:cubicBezTo>
                      <a:pt x="115" y="77"/>
                      <a:pt x="121" y="72"/>
                      <a:pt x="126" y="69"/>
                    </a:cubicBezTo>
                    <a:cubicBezTo>
                      <a:pt x="132" y="65"/>
                      <a:pt x="137" y="61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60" y="76"/>
                      <a:pt x="179" y="92"/>
                      <a:pt x="197" y="109"/>
                    </a:cubicBezTo>
                    <a:cubicBezTo>
                      <a:pt x="184" y="111"/>
                      <a:pt x="160" y="112"/>
                      <a:pt x="157" y="112"/>
                    </a:cubicBezTo>
                    <a:close/>
                    <a:moveTo>
                      <a:pt x="203" y="106"/>
                    </a:moveTo>
                    <a:cubicBezTo>
                      <a:pt x="184" y="89"/>
                      <a:pt x="166" y="70"/>
                      <a:pt x="146" y="54"/>
                    </a:cubicBezTo>
                    <a:cubicBezTo>
                      <a:pt x="148" y="53"/>
                      <a:pt x="151" y="51"/>
                      <a:pt x="153" y="49"/>
                    </a:cubicBezTo>
                    <a:cubicBezTo>
                      <a:pt x="169" y="37"/>
                      <a:pt x="185" y="25"/>
                      <a:pt x="201" y="11"/>
                    </a:cubicBezTo>
                    <a:cubicBezTo>
                      <a:pt x="200" y="43"/>
                      <a:pt x="203" y="74"/>
                      <a:pt x="204" y="105"/>
                    </a:cubicBezTo>
                    <a:cubicBezTo>
                      <a:pt x="204" y="105"/>
                      <a:pt x="203" y="106"/>
                      <a:pt x="20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3A7E3182-EF7A-434D-8A59-3955E3140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845" y="4181880"/>
                <a:ext cx="805301" cy="412546"/>
              </a:xfrm>
              <a:custGeom>
                <a:avLst/>
                <a:gdLst>
                  <a:gd name="T0" fmla="*/ 280 w 359"/>
                  <a:gd name="T1" fmla="*/ 116 h 199"/>
                  <a:gd name="T2" fmla="*/ 276 w 359"/>
                  <a:gd name="T3" fmla="*/ 115 h 199"/>
                  <a:gd name="T4" fmla="*/ 246 w 359"/>
                  <a:gd name="T5" fmla="*/ 57 h 199"/>
                  <a:gd name="T6" fmla="*/ 146 w 359"/>
                  <a:gd name="T7" fmla="*/ 39 h 199"/>
                  <a:gd name="T8" fmla="*/ 128 w 359"/>
                  <a:gd name="T9" fmla="*/ 45 h 199"/>
                  <a:gd name="T10" fmla="*/ 114 w 359"/>
                  <a:gd name="T11" fmla="*/ 28 h 199"/>
                  <a:gd name="T12" fmla="*/ 1 w 359"/>
                  <a:gd name="T13" fmla="*/ 45 h 199"/>
                  <a:gd name="T14" fmla="*/ 4 w 359"/>
                  <a:gd name="T15" fmla="*/ 47 h 199"/>
                  <a:gd name="T16" fmla="*/ 77 w 359"/>
                  <a:gd name="T17" fmla="*/ 18 h 199"/>
                  <a:gd name="T18" fmla="*/ 110 w 359"/>
                  <a:gd name="T19" fmla="*/ 35 h 199"/>
                  <a:gd name="T20" fmla="*/ 122 w 359"/>
                  <a:gd name="T21" fmla="*/ 48 h 199"/>
                  <a:gd name="T22" fmla="*/ 111 w 359"/>
                  <a:gd name="T23" fmla="*/ 58 h 199"/>
                  <a:gd name="T24" fmla="*/ 106 w 359"/>
                  <a:gd name="T25" fmla="*/ 68 h 199"/>
                  <a:gd name="T26" fmla="*/ 103 w 359"/>
                  <a:gd name="T27" fmla="*/ 76 h 199"/>
                  <a:gd name="T28" fmla="*/ 103 w 359"/>
                  <a:gd name="T29" fmla="*/ 80 h 199"/>
                  <a:gd name="T30" fmla="*/ 103 w 359"/>
                  <a:gd name="T31" fmla="*/ 81 h 199"/>
                  <a:gd name="T32" fmla="*/ 132 w 359"/>
                  <a:gd name="T33" fmla="*/ 81 h 199"/>
                  <a:gd name="T34" fmla="*/ 131 w 359"/>
                  <a:gd name="T35" fmla="*/ 51 h 199"/>
                  <a:gd name="T36" fmla="*/ 155 w 359"/>
                  <a:gd name="T37" fmla="*/ 45 h 199"/>
                  <a:gd name="T38" fmla="*/ 210 w 359"/>
                  <a:gd name="T39" fmla="*/ 49 h 199"/>
                  <a:gd name="T40" fmla="*/ 257 w 359"/>
                  <a:gd name="T41" fmla="*/ 84 h 199"/>
                  <a:gd name="T42" fmla="*/ 266 w 359"/>
                  <a:gd name="T43" fmla="*/ 108 h 199"/>
                  <a:gd name="T44" fmla="*/ 267 w 359"/>
                  <a:gd name="T45" fmla="*/ 114 h 199"/>
                  <a:gd name="T46" fmla="*/ 240 w 359"/>
                  <a:gd name="T47" fmla="*/ 120 h 199"/>
                  <a:gd name="T48" fmla="*/ 238 w 359"/>
                  <a:gd name="T49" fmla="*/ 120 h 199"/>
                  <a:gd name="T50" fmla="*/ 231 w 359"/>
                  <a:gd name="T51" fmla="*/ 124 h 199"/>
                  <a:gd name="T52" fmla="*/ 227 w 359"/>
                  <a:gd name="T53" fmla="*/ 130 h 199"/>
                  <a:gd name="T54" fmla="*/ 236 w 359"/>
                  <a:gd name="T55" fmla="*/ 153 h 199"/>
                  <a:gd name="T56" fmla="*/ 268 w 359"/>
                  <a:gd name="T57" fmla="*/ 142 h 199"/>
                  <a:gd name="T58" fmla="*/ 276 w 359"/>
                  <a:gd name="T59" fmla="*/ 121 h 199"/>
                  <a:gd name="T60" fmla="*/ 276 w 359"/>
                  <a:gd name="T61" fmla="*/ 121 h 199"/>
                  <a:gd name="T62" fmla="*/ 308 w 359"/>
                  <a:gd name="T63" fmla="*/ 133 h 199"/>
                  <a:gd name="T64" fmla="*/ 338 w 359"/>
                  <a:gd name="T65" fmla="*/ 194 h 199"/>
                  <a:gd name="T66" fmla="*/ 342 w 359"/>
                  <a:gd name="T67" fmla="*/ 196 h 199"/>
                  <a:gd name="T68" fmla="*/ 280 w 359"/>
                  <a:gd name="T69" fmla="*/ 116 h 199"/>
                  <a:gd name="T70" fmla="*/ 111 w 359"/>
                  <a:gd name="T71" fmla="*/ 82 h 199"/>
                  <a:gd name="T72" fmla="*/ 125 w 359"/>
                  <a:gd name="T73" fmla="*/ 54 h 199"/>
                  <a:gd name="T74" fmla="*/ 129 w 359"/>
                  <a:gd name="T75" fmla="*/ 68 h 199"/>
                  <a:gd name="T76" fmla="*/ 111 w 359"/>
                  <a:gd name="T77" fmla="*/ 82 h 199"/>
                  <a:gd name="T78" fmla="*/ 263 w 359"/>
                  <a:gd name="T79" fmla="*/ 134 h 199"/>
                  <a:gd name="T80" fmla="*/ 259 w 359"/>
                  <a:gd name="T81" fmla="*/ 140 h 199"/>
                  <a:gd name="T82" fmla="*/ 242 w 359"/>
                  <a:gd name="T83" fmla="*/ 142 h 199"/>
                  <a:gd name="T84" fmla="*/ 251 w 359"/>
                  <a:gd name="T85" fmla="*/ 122 h 199"/>
                  <a:gd name="T86" fmla="*/ 262 w 359"/>
                  <a:gd name="T87" fmla="*/ 120 h 199"/>
                  <a:gd name="T88" fmla="*/ 267 w 359"/>
                  <a:gd name="T89" fmla="*/ 120 h 199"/>
                  <a:gd name="T90" fmla="*/ 263 w 359"/>
                  <a:gd name="T91" fmla="*/ 1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9" h="199">
                    <a:moveTo>
                      <a:pt x="280" y="116"/>
                    </a:moveTo>
                    <a:cubicBezTo>
                      <a:pt x="279" y="115"/>
                      <a:pt x="278" y="115"/>
                      <a:pt x="276" y="115"/>
                    </a:cubicBezTo>
                    <a:cubicBezTo>
                      <a:pt x="276" y="93"/>
                      <a:pt x="261" y="69"/>
                      <a:pt x="246" y="57"/>
                    </a:cubicBezTo>
                    <a:cubicBezTo>
                      <a:pt x="219" y="36"/>
                      <a:pt x="178" y="33"/>
                      <a:pt x="146" y="39"/>
                    </a:cubicBezTo>
                    <a:cubicBezTo>
                      <a:pt x="140" y="40"/>
                      <a:pt x="134" y="42"/>
                      <a:pt x="128" y="45"/>
                    </a:cubicBezTo>
                    <a:cubicBezTo>
                      <a:pt x="124" y="38"/>
                      <a:pt x="119" y="33"/>
                      <a:pt x="114" y="28"/>
                    </a:cubicBezTo>
                    <a:cubicBezTo>
                      <a:pt x="80" y="0"/>
                      <a:pt x="23" y="4"/>
                      <a:pt x="1" y="45"/>
                    </a:cubicBezTo>
                    <a:cubicBezTo>
                      <a:pt x="0" y="47"/>
                      <a:pt x="2" y="49"/>
                      <a:pt x="4" y="47"/>
                    </a:cubicBezTo>
                    <a:cubicBezTo>
                      <a:pt x="23" y="26"/>
                      <a:pt x="48" y="11"/>
                      <a:pt x="77" y="18"/>
                    </a:cubicBezTo>
                    <a:cubicBezTo>
                      <a:pt x="90" y="20"/>
                      <a:pt x="101" y="26"/>
                      <a:pt x="110" y="35"/>
                    </a:cubicBezTo>
                    <a:cubicBezTo>
                      <a:pt x="115" y="39"/>
                      <a:pt x="119" y="43"/>
                      <a:pt x="122" y="48"/>
                    </a:cubicBezTo>
                    <a:cubicBezTo>
                      <a:pt x="118" y="51"/>
                      <a:pt x="114" y="54"/>
                      <a:pt x="111" y="58"/>
                    </a:cubicBezTo>
                    <a:cubicBezTo>
                      <a:pt x="109" y="61"/>
                      <a:pt x="107" y="64"/>
                      <a:pt x="106" y="68"/>
                    </a:cubicBezTo>
                    <a:cubicBezTo>
                      <a:pt x="104" y="70"/>
                      <a:pt x="103" y="73"/>
                      <a:pt x="103" y="76"/>
                    </a:cubicBezTo>
                    <a:cubicBezTo>
                      <a:pt x="103" y="77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1"/>
                    </a:cubicBezTo>
                    <a:cubicBezTo>
                      <a:pt x="108" y="93"/>
                      <a:pt x="125" y="92"/>
                      <a:pt x="132" y="81"/>
                    </a:cubicBezTo>
                    <a:cubicBezTo>
                      <a:pt x="138" y="72"/>
                      <a:pt x="136" y="61"/>
                      <a:pt x="131" y="51"/>
                    </a:cubicBezTo>
                    <a:cubicBezTo>
                      <a:pt x="140" y="47"/>
                      <a:pt x="148" y="46"/>
                      <a:pt x="155" y="45"/>
                    </a:cubicBezTo>
                    <a:cubicBezTo>
                      <a:pt x="173" y="43"/>
                      <a:pt x="193" y="45"/>
                      <a:pt x="210" y="49"/>
                    </a:cubicBezTo>
                    <a:cubicBezTo>
                      <a:pt x="230" y="55"/>
                      <a:pt x="247" y="66"/>
                      <a:pt x="257" y="84"/>
                    </a:cubicBezTo>
                    <a:cubicBezTo>
                      <a:pt x="262" y="91"/>
                      <a:pt x="265" y="99"/>
                      <a:pt x="266" y="108"/>
                    </a:cubicBezTo>
                    <a:cubicBezTo>
                      <a:pt x="266" y="110"/>
                      <a:pt x="267" y="112"/>
                      <a:pt x="267" y="114"/>
                    </a:cubicBezTo>
                    <a:cubicBezTo>
                      <a:pt x="257" y="114"/>
                      <a:pt x="247" y="115"/>
                      <a:pt x="240" y="120"/>
                    </a:cubicBezTo>
                    <a:cubicBezTo>
                      <a:pt x="239" y="120"/>
                      <a:pt x="239" y="120"/>
                      <a:pt x="238" y="120"/>
                    </a:cubicBezTo>
                    <a:cubicBezTo>
                      <a:pt x="236" y="121"/>
                      <a:pt x="233" y="122"/>
                      <a:pt x="231" y="124"/>
                    </a:cubicBezTo>
                    <a:cubicBezTo>
                      <a:pt x="229" y="126"/>
                      <a:pt x="228" y="128"/>
                      <a:pt x="227" y="130"/>
                    </a:cubicBezTo>
                    <a:cubicBezTo>
                      <a:pt x="222" y="139"/>
                      <a:pt x="227" y="149"/>
                      <a:pt x="236" y="153"/>
                    </a:cubicBezTo>
                    <a:cubicBezTo>
                      <a:pt x="247" y="157"/>
                      <a:pt x="261" y="151"/>
                      <a:pt x="268" y="142"/>
                    </a:cubicBezTo>
                    <a:cubicBezTo>
                      <a:pt x="273" y="136"/>
                      <a:pt x="275" y="129"/>
                      <a:pt x="276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88" y="123"/>
                      <a:pt x="299" y="127"/>
                      <a:pt x="308" y="133"/>
                    </a:cubicBezTo>
                    <a:cubicBezTo>
                      <a:pt x="330" y="147"/>
                      <a:pt x="342" y="168"/>
                      <a:pt x="338" y="194"/>
                    </a:cubicBezTo>
                    <a:cubicBezTo>
                      <a:pt x="337" y="197"/>
                      <a:pt x="341" y="199"/>
                      <a:pt x="342" y="196"/>
                    </a:cubicBezTo>
                    <a:cubicBezTo>
                      <a:pt x="359" y="157"/>
                      <a:pt x="315" y="122"/>
                      <a:pt x="280" y="116"/>
                    </a:cubicBezTo>
                    <a:close/>
                    <a:moveTo>
                      <a:pt x="111" y="82"/>
                    </a:moveTo>
                    <a:cubicBezTo>
                      <a:pt x="107" y="69"/>
                      <a:pt x="115" y="60"/>
                      <a:pt x="125" y="54"/>
                    </a:cubicBezTo>
                    <a:cubicBezTo>
                      <a:pt x="128" y="58"/>
                      <a:pt x="129" y="63"/>
                      <a:pt x="129" y="68"/>
                    </a:cubicBezTo>
                    <a:cubicBezTo>
                      <a:pt x="125" y="82"/>
                      <a:pt x="119" y="86"/>
                      <a:pt x="111" y="82"/>
                    </a:cubicBezTo>
                    <a:close/>
                    <a:moveTo>
                      <a:pt x="263" y="134"/>
                    </a:moveTo>
                    <a:cubicBezTo>
                      <a:pt x="259" y="140"/>
                      <a:pt x="259" y="140"/>
                      <a:pt x="259" y="140"/>
                    </a:cubicBezTo>
                    <a:cubicBezTo>
                      <a:pt x="253" y="145"/>
                      <a:pt x="247" y="146"/>
                      <a:pt x="242" y="142"/>
                    </a:cubicBezTo>
                    <a:cubicBezTo>
                      <a:pt x="240" y="130"/>
                      <a:pt x="242" y="123"/>
                      <a:pt x="251" y="122"/>
                    </a:cubicBezTo>
                    <a:cubicBezTo>
                      <a:pt x="254" y="121"/>
                      <a:pt x="258" y="120"/>
                      <a:pt x="262" y="120"/>
                    </a:cubicBezTo>
                    <a:cubicBezTo>
                      <a:pt x="264" y="120"/>
                      <a:pt x="265" y="120"/>
                      <a:pt x="267" y="120"/>
                    </a:cubicBezTo>
                    <a:cubicBezTo>
                      <a:pt x="267" y="125"/>
                      <a:pt x="265" y="130"/>
                      <a:pt x="26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95B4B1DA-EF4D-4628-8A45-5FE44F367E13}"/>
                </a:ext>
              </a:extLst>
            </p:cNvPr>
            <p:cNvGrpSpPr/>
            <p:nvPr/>
          </p:nvGrpSpPr>
          <p:grpSpPr>
            <a:xfrm>
              <a:off x="10301531" y="715581"/>
              <a:ext cx="1328976" cy="952966"/>
              <a:chOff x="4327264" y="1388442"/>
              <a:chExt cx="1328976" cy="952966"/>
            </a:xfrm>
            <a:solidFill>
              <a:schemeClr val="bg1"/>
            </a:solidFill>
          </p:grpSpPr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86D92A69-094D-4644-A33A-FC1231905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120" y="1432590"/>
                <a:ext cx="653070" cy="388189"/>
              </a:xfrm>
              <a:custGeom>
                <a:avLst/>
                <a:gdLst>
                  <a:gd name="T0" fmla="*/ 275 w 291"/>
                  <a:gd name="T1" fmla="*/ 10 h 188"/>
                  <a:gd name="T2" fmla="*/ 141 w 291"/>
                  <a:gd name="T3" fmla="*/ 7 h 188"/>
                  <a:gd name="T4" fmla="*/ 7 w 291"/>
                  <a:gd name="T5" fmla="*/ 9 h 188"/>
                  <a:gd name="T6" fmla="*/ 6 w 291"/>
                  <a:gd name="T7" fmla="*/ 172 h 188"/>
                  <a:gd name="T8" fmla="*/ 7 w 291"/>
                  <a:gd name="T9" fmla="*/ 182 h 188"/>
                  <a:gd name="T10" fmla="*/ 7 w 291"/>
                  <a:gd name="T11" fmla="*/ 186 h 188"/>
                  <a:gd name="T12" fmla="*/ 282 w 291"/>
                  <a:gd name="T13" fmla="*/ 180 h 188"/>
                  <a:gd name="T14" fmla="*/ 288 w 291"/>
                  <a:gd name="T15" fmla="*/ 174 h 188"/>
                  <a:gd name="T16" fmla="*/ 282 w 291"/>
                  <a:gd name="T17" fmla="*/ 173 h 188"/>
                  <a:gd name="T18" fmla="*/ 12 w 291"/>
                  <a:gd name="T19" fmla="*/ 181 h 188"/>
                  <a:gd name="T20" fmla="*/ 12 w 291"/>
                  <a:gd name="T21" fmla="*/ 167 h 188"/>
                  <a:gd name="T22" fmla="*/ 181 w 291"/>
                  <a:gd name="T23" fmla="*/ 168 h 188"/>
                  <a:gd name="T24" fmla="*/ 11 w 291"/>
                  <a:gd name="T25" fmla="*/ 156 h 188"/>
                  <a:gd name="T26" fmla="*/ 38 w 291"/>
                  <a:gd name="T27" fmla="*/ 156 h 188"/>
                  <a:gd name="T28" fmla="*/ 118 w 291"/>
                  <a:gd name="T29" fmla="*/ 157 h 188"/>
                  <a:gd name="T30" fmla="*/ 53 w 291"/>
                  <a:gd name="T31" fmla="*/ 154 h 188"/>
                  <a:gd name="T32" fmla="*/ 11 w 291"/>
                  <a:gd name="T33" fmla="*/ 155 h 188"/>
                  <a:gd name="T34" fmla="*/ 84 w 291"/>
                  <a:gd name="T35" fmla="*/ 144 h 188"/>
                  <a:gd name="T36" fmla="*/ 11 w 291"/>
                  <a:gd name="T37" fmla="*/ 142 h 188"/>
                  <a:gd name="T38" fmla="*/ 156 w 291"/>
                  <a:gd name="T39" fmla="*/ 126 h 188"/>
                  <a:gd name="T40" fmla="*/ 10 w 291"/>
                  <a:gd name="T41" fmla="*/ 124 h 188"/>
                  <a:gd name="T42" fmla="*/ 142 w 291"/>
                  <a:gd name="T43" fmla="*/ 107 h 188"/>
                  <a:gd name="T44" fmla="*/ 10 w 291"/>
                  <a:gd name="T45" fmla="*/ 107 h 188"/>
                  <a:gd name="T46" fmla="*/ 56 w 291"/>
                  <a:gd name="T47" fmla="*/ 88 h 188"/>
                  <a:gd name="T48" fmla="*/ 107 w 291"/>
                  <a:gd name="T49" fmla="*/ 87 h 188"/>
                  <a:gd name="T50" fmla="*/ 10 w 291"/>
                  <a:gd name="T51" fmla="*/ 88 h 188"/>
                  <a:gd name="T52" fmla="*/ 116 w 291"/>
                  <a:gd name="T53" fmla="*/ 67 h 188"/>
                  <a:gd name="T54" fmla="*/ 9 w 291"/>
                  <a:gd name="T55" fmla="*/ 67 h 188"/>
                  <a:gd name="T56" fmla="*/ 70 w 291"/>
                  <a:gd name="T57" fmla="*/ 46 h 188"/>
                  <a:gd name="T58" fmla="*/ 9 w 291"/>
                  <a:gd name="T59" fmla="*/ 46 h 188"/>
                  <a:gd name="T60" fmla="*/ 99 w 291"/>
                  <a:gd name="T61" fmla="*/ 29 h 188"/>
                  <a:gd name="T62" fmla="*/ 9 w 291"/>
                  <a:gd name="T63" fmla="*/ 28 h 188"/>
                  <a:gd name="T64" fmla="*/ 141 w 291"/>
                  <a:gd name="T65" fmla="*/ 14 h 188"/>
                  <a:gd name="T66" fmla="*/ 275 w 291"/>
                  <a:gd name="T67" fmla="*/ 16 h 188"/>
                  <a:gd name="T68" fmla="*/ 278 w 291"/>
                  <a:gd name="T69" fmla="*/ 53 h 188"/>
                  <a:gd name="T70" fmla="*/ 283 w 291"/>
                  <a:gd name="T71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1" h="188">
                    <a:moveTo>
                      <a:pt x="286" y="59"/>
                    </a:moveTo>
                    <a:cubicBezTo>
                      <a:pt x="285" y="55"/>
                      <a:pt x="289" y="0"/>
                      <a:pt x="275" y="10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30" y="7"/>
                      <a:pt x="185" y="7"/>
                      <a:pt x="141" y="7"/>
                    </a:cubicBezTo>
                    <a:cubicBezTo>
                      <a:pt x="97" y="6"/>
                      <a:pt x="51" y="4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8"/>
                      <a:pt x="3" y="9"/>
                      <a:pt x="3" y="12"/>
                    </a:cubicBezTo>
                    <a:cubicBezTo>
                      <a:pt x="0" y="65"/>
                      <a:pt x="2" y="119"/>
                      <a:pt x="6" y="172"/>
                    </a:cubicBezTo>
                    <a:cubicBezTo>
                      <a:pt x="6" y="175"/>
                      <a:pt x="6" y="177"/>
                      <a:pt x="6" y="179"/>
                    </a:cubicBezTo>
                    <a:cubicBezTo>
                      <a:pt x="6" y="180"/>
                      <a:pt x="6" y="181"/>
                      <a:pt x="7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4" y="182"/>
                      <a:pt x="4" y="185"/>
                      <a:pt x="7" y="186"/>
                    </a:cubicBezTo>
                    <a:cubicBezTo>
                      <a:pt x="52" y="188"/>
                      <a:pt x="99" y="185"/>
                      <a:pt x="145" y="184"/>
                    </a:cubicBezTo>
                    <a:cubicBezTo>
                      <a:pt x="190" y="183"/>
                      <a:pt x="236" y="182"/>
                      <a:pt x="282" y="180"/>
                    </a:cubicBezTo>
                    <a:cubicBezTo>
                      <a:pt x="284" y="180"/>
                      <a:pt x="285" y="178"/>
                      <a:pt x="285" y="176"/>
                    </a:cubicBezTo>
                    <a:cubicBezTo>
                      <a:pt x="286" y="176"/>
                      <a:pt x="288" y="175"/>
                      <a:pt x="288" y="174"/>
                    </a:cubicBezTo>
                    <a:cubicBezTo>
                      <a:pt x="291" y="136"/>
                      <a:pt x="287" y="97"/>
                      <a:pt x="286" y="59"/>
                    </a:cubicBezTo>
                    <a:close/>
                    <a:moveTo>
                      <a:pt x="282" y="173"/>
                    </a:moveTo>
                    <a:cubicBezTo>
                      <a:pt x="236" y="174"/>
                      <a:pt x="190" y="177"/>
                      <a:pt x="145" y="178"/>
                    </a:cubicBezTo>
                    <a:cubicBezTo>
                      <a:pt x="101" y="179"/>
                      <a:pt x="56" y="178"/>
                      <a:pt x="12" y="181"/>
                    </a:cubicBezTo>
                    <a:cubicBezTo>
                      <a:pt x="12" y="181"/>
                      <a:pt x="13" y="180"/>
                      <a:pt x="13" y="179"/>
                    </a:cubicBezTo>
                    <a:cubicBezTo>
                      <a:pt x="12" y="175"/>
                      <a:pt x="12" y="171"/>
                      <a:pt x="12" y="167"/>
                    </a:cubicBezTo>
                    <a:cubicBezTo>
                      <a:pt x="68" y="169"/>
                      <a:pt x="125" y="171"/>
                      <a:pt x="181" y="169"/>
                    </a:cubicBezTo>
                    <a:cubicBezTo>
                      <a:pt x="182" y="169"/>
                      <a:pt x="182" y="168"/>
                      <a:pt x="181" y="168"/>
                    </a:cubicBezTo>
                    <a:cubicBezTo>
                      <a:pt x="125" y="165"/>
                      <a:pt x="68" y="165"/>
                      <a:pt x="12" y="165"/>
                    </a:cubicBezTo>
                    <a:cubicBezTo>
                      <a:pt x="12" y="162"/>
                      <a:pt x="12" y="159"/>
                      <a:pt x="11" y="156"/>
                    </a:cubicBezTo>
                    <a:cubicBezTo>
                      <a:pt x="14" y="155"/>
                      <a:pt x="21" y="156"/>
                      <a:pt x="23" y="156"/>
                    </a:cubicBezTo>
                    <a:cubicBezTo>
                      <a:pt x="28" y="156"/>
                      <a:pt x="33" y="156"/>
                      <a:pt x="38" y="156"/>
                    </a:cubicBezTo>
                    <a:cubicBezTo>
                      <a:pt x="47" y="156"/>
                      <a:pt x="56" y="156"/>
                      <a:pt x="65" y="156"/>
                    </a:cubicBezTo>
                    <a:cubicBezTo>
                      <a:pt x="83" y="157"/>
                      <a:pt x="100" y="158"/>
                      <a:pt x="118" y="157"/>
                    </a:cubicBezTo>
                    <a:cubicBezTo>
                      <a:pt x="119" y="157"/>
                      <a:pt x="119" y="156"/>
                      <a:pt x="118" y="156"/>
                    </a:cubicBezTo>
                    <a:cubicBezTo>
                      <a:pt x="97" y="154"/>
                      <a:pt x="75" y="154"/>
                      <a:pt x="53" y="154"/>
                    </a:cubicBezTo>
                    <a:cubicBezTo>
                      <a:pt x="43" y="154"/>
                      <a:pt x="33" y="154"/>
                      <a:pt x="23" y="154"/>
                    </a:cubicBezTo>
                    <a:cubicBezTo>
                      <a:pt x="20" y="155"/>
                      <a:pt x="15" y="154"/>
                      <a:pt x="11" y="155"/>
                    </a:cubicBezTo>
                    <a:cubicBezTo>
                      <a:pt x="11" y="151"/>
                      <a:pt x="11" y="147"/>
                      <a:pt x="11" y="143"/>
                    </a:cubicBezTo>
                    <a:cubicBezTo>
                      <a:pt x="35" y="143"/>
                      <a:pt x="59" y="145"/>
                      <a:pt x="84" y="144"/>
                    </a:cubicBezTo>
                    <a:cubicBezTo>
                      <a:pt x="84" y="144"/>
                      <a:pt x="84" y="143"/>
                      <a:pt x="84" y="143"/>
                    </a:cubicBezTo>
                    <a:cubicBezTo>
                      <a:pt x="60" y="140"/>
                      <a:pt x="35" y="142"/>
                      <a:pt x="11" y="142"/>
                    </a:cubicBezTo>
                    <a:cubicBezTo>
                      <a:pt x="11" y="137"/>
                      <a:pt x="11" y="131"/>
                      <a:pt x="10" y="125"/>
                    </a:cubicBezTo>
                    <a:cubicBezTo>
                      <a:pt x="58" y="128"/>
                      <a:pt x="108" y="128"/>
                      <a:pt x="156" y="126"/>
                    </a:cubicBezTo>
                    <a:cubicBezTo>
                      <a:pt x="157" y="126"/>
                      <a:pt x="157" y="125"/>
                      <a:pt x="156" y="125"/>
                    </a:cubicBezTo>
                    <a:cubicBezTo>
                      <a:pt x="108" y="123"/>
                      <a:pt x="59" y="123"/>
                      <a:pt x="10" y="124"/>
                    </a:cubicBezTo>
                    <a:cubicBezTo>
                      <a:pt x="10" y="119"/>
                      <a:pt x="10" y="113"/>
                      <a:pt x="10" y="108"/>
                    </a:cubicBezTo>
                    <a:cubicBezTo>
                      <a:pt x="54" y="107"/>
                      <a:pt x="98" y="108"/>
                      <a:pt x="142" y="107"/>
                    </a:cubicBezTo>
                    <a:cubicBezTo>
                      <a:pt x="143" y="107"/>
                      <a:pt x="143" y="106"/>
                      <a:pt x="142" y="106"/>
                    </a:cubicBezTo>
                    <a:cubicBezTo>
                      <a:pt x="99" y="102"/>
                      <a:pt x="53" y="104"/>
                      <a:pt x="10" y="107"/>
                    </a:cubicBezTo>
                    <a:cubicBezTo>
                      <a:pt x="10" y="101"/>
                      <a:pt x="10" y="95"/>
                      <a:pt x="10" y="90"/>
                    </a:cubicBezTo>
                    <a:cubicBezTo>
                      <a:pt x="25" y="89"/>
                      <a:pt x="41" y="89"/>
                      <a:pt x="56" y="88"/>
                    </a:cubicBezTo>
                    <a:cubicBezTo>
                      <a:pt x="73" y="88"/>
                      <a:pt x="90" y="85"/>
                      <a:pt x="107" y="88"/>
                    </a:cubicBezTo>
                    <a:cubicBezTo>
                      <a:pt x="108" y="88"/>
                      <a:pt x="108" y="87"/>
                      <a:pt x="107" y="87"/>
                    </a:cubicBezTo>
                    <a:cubicBezTo>
                      <a:pt x="93" y="82"/>
                      <a:pt x="77" y="85"/>
                      <a:pt x="62" y="86"/>
                    </a:cubicBezTo>
                    <a:cubicBezTo>
                      <a:pt x="45" y="87"/>
                      <a:pt x="27" y="87"/>
                      <a:pt x="10" y="88"/>
                    </a:cubicBezTo>
                    <a:cubicBezTo>
                      <a:pt x="9" y="82"/>
                      <a:pt x="9" y="75"/>
                      <a:pt x="9" y="68"/>
                    </a:cubicBezTo>
                    <a:cubicBezTo>
                      <a:pt x="45" y="68"/>
                      <a:pt x="81" y="69"/>
                      <a:pt x="116" y="67"/>
                    </a:cubicBezTo>
                    <a:cubicBezTo>
                      <a:pt x="118" y="67"/>
                      <a:pt x="118" y="65"/>
                      <a:pt x="116" y="65"/>
                    </a:cubicBezTo>
                    <a:cubicBezTo>
                      <a:pt x="81" y="64"/>
                      <a:pt x="45" y="66"/>
                      <a:pt x="9" y="67"/>
                    </a:cubicBezTo>
                    <a:cubicBezTo>
                      <a:pt x="9" y="61"/>
                      <a:pt x="9" y="54"/>
                      <a:pt x="9" y="48"/>
                    </a:cubicBezTo>
                    <a:cubicBezTo>
                      <a:pt x="29" y="47"/>
                      <a:pt x="50" y="48"/>
                      <a:pt x="70" y="46"/>
                    </a:cubicBezTo>
                    <a:cubicBezTo>
                      <a:pt x="71" y="46"/>
                      <a:pt x="71" y="45"/>
                      <a:pt x="70" y="45"/>
                    </a:cubicBezTo>
                    <a:cubicBezTo>
                      <a:pt x="50" y="44"/>
                      <a:pt x="29" y="46"/>
                      <a:pt x="9" y="46"/>
                    </a:cubicBezTo>
                    <a:cubicBezTo>
                      <a:pt x="9" y="41"/>
                      <a:pt x="9" y="35"/>
                      <a:pt x="9" y="29"/>
                    </a:cubicBezTo>
                    <a:cubicBezTo>
                      <a:pt x="39" y="30"/>
                      <a:pt x="69" y="31"/>
                      <a:pt x="99" y="29"/>
                    </a:cubicBezTo>
                    <a:cubicBezTo>
                      <a:pt x="100" y="29"/>
                      <a:pt x="100" y="27"/>
                      <a:pt x="99" y="27"/>
                    </a:cubicBezTo>
                    <a:cubicBezTo>
                      <a:pt x="69" y="27"/>
                      <a:pt x="39" y="27"/>
                      <a:pt x="9" y="28"/>
                    </a:cubicBezTo>
                    <a:cubicBezTo>
                      <a:pt x="9" y="23"/>
                      <a:pt x="9" y="18"/>
                      <a:pt x="9" y="14"/>
                    </a:cubicBezTo>
                    <a:cubicBezTo>
                      <a:pt x="53" y="17"/>
                      <a:pt x="97" y="14"/>
                      <a:pt x="141" y="14"/>
                    </a:cubicBezTo>
                    <a:cubicBezTo>
                      <a:pt x="185" y="14"/>
                      <a:pt x="230" y="17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7"/>
                      <a:pt x="277" y="17"/>
                      <a:pt x="278" y="16"/>
                    </a:cubicBezTo>
                    <a:cubicBezTo>
                      <a:pt x="274" y="19"/>
                      <a:pt x="278" y="47"/>
                      <a:pt x="278" y="53"/>
                    </a:cubicBezTo>
                    <a:cubicBezTo>
                      <a:pt x="279" y="67"/>
                      <a:pt x="279" y="81"/>
                      <a:pt x="280" y="95"/>
                    </a:cubicBezTo>
                    <a:cubicBezTo>
                      <a:pt x="281" y="121"/>
                      <a:pt x="280" y="148"/>
                      <a:pt x="283" y="173"/>
                    </a:cubicBezTo>
                    <a:cubicBezTo>
                      <a:pt x="283" y="173"/>
                      <a:pt x="283" y="173"/>
                      <a:pt x="282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54948C06-0642-42A3-BC3C-A068B0E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387" y="18116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6FAD9648-8824-4A51-9A02-341FDC9AC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9626" y="1405188"/>
                <a:ext cx="41102" cy="35014"/>
              </a:xfrm>
              <a:custGeom>
                <a:avLst/>
                <a:gdLst>
                  <a:gd name="T0" fmla="*/ 8 w 18"/>
                  <a:gd name="T1" fmla="*/ 1 h 17"/>
                  <a:gd name="T2" fmla="*/ 7 w 18"/>
                  <a:gd name="T3" fmla="*/ 1 h 17"/>
                  <a:gd name="T4" fmla="*/ 1 w 18"/>
                  <a:gd name="T5" fmla="*/ 7 h 17"/>
                  <a:gd name="T6" fmla="*/ 8 w 18"/>
                  <a:gd name="T7" fmla="*/ 16 h 17"/>
                  <a:gd name="T8" fmla="*/ 17 w 18"/>
                  <a:gd name="T9" fmla="*/ 9 h 17"/>
                  <a:gd name="T10" fmla="*/ 8 w 18"/>
                  <a:gd name="T11" fmla="*/ 1 h 17"/>
                  <a:gd name="T12" fmla="*/ 8 w 18"/>
                  <a:gd name="T13" fmla="*/ 12 h 17"/>
                  <a:gd name="T14" fmla="*/ 6 w 18"/>
                  <a:gd name="T15" fmla="*/ 8 h 17"/>
                  <a:gd name="T16" fmla="*/ 7 w 18"/>
                  <a:gd name="T17" fmla="*/ 6 h 17"/>
                  <a:gd name="T18" fmla="*/ 9 w 18"/>
                  <a:gd name="T19" fmla="*/ 5 h 17"/>
                  <a:gd name="T20" fmla="*/ 9 w 18"/>
                  <a:gd name="T21" fmla="*/ 5 h 17"/>
                  <a:gd name="T22" fmla="*/ 13 w 18"/>
                  <a:gd name="T23" fmla="*/ 9 h 17"/>
                  <a:gd name="T24" fmla="*/ 8 w 18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5" y="1"/>
                      <a:pt x="2" y="4"/>
                      <a:pt x="1" y="7"/>
                    </a:cubicBezTo>
                    <a:cubicBezTo>
                      <a:pt x="0" y="11"/>
                      <a:pt x="3" y="16"/>
                      <a:pt x="8" y="16"/>
                    </a:cubicBezTo>
                    <a:cubicBezTo>
                      <a:pt x="12" y="17"/>
                      <a:pt x="17" y="14"/>
                      <a:pt x="17" y="9"/>
                    </a:cubicBezTo>
                    <a:cubicBezTo>
                      <a:pt x="18" y="5"/>
                      <a:pt x="13" y="0"/>
                      <a:pt x="8" y="1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6"/>
                      <a:pt x="13" y="9"/>
                    </a:cubicBezTo>
                    <a:cubicBezTo>
                      <a:pt x="13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A4C63CD8-E500-4D40-A7DC-A4F4ADA1F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0597" y="1858836"/>
                <a:ext cx="674383" cy="51759"/>
              </a:xfrm>
              <a:custGeom>
                <a:avLst/>
                <a:gdLst>
                  <a:gd name="T0" fmla="*/ 293 w 301"/>
                  <a:gd name="T1" fmla="*/ 2 h 25"/>
                  <a:gd name="T2" fmla="*/ 157 w 301"/>
                  <a:gd name="T3" fmla="*/ 4 h 25"/>
                  <a:gd name="T4" fmla="*/ 6 w 301"/>
                  <a:gd name="T5" fmla="*/ 7 h 25"/>
                  <a:gd name="T6" fmla="*/ 0 w 301"/>
                  <a:gd name="T7" fmla="*/ 19 h 25"/>
                  <a:gd name="T8" fmla="*/ 74 w 301"/>
                  <a:gd name="T9" fmla="*/ 22 h 25"/>
                  <a:gd name="T10" fmla="*/ 300 w 301"/>
                  <a:gd name="T11" fmla="*/ 17 h 25"/>
                  <a:gd name="T12" fmla="*/ 5 w 301"/>
                  <a:gd name="T13" fmla="*/ 20 h 25"/>
                  <a:gd name="T14" fmla="*/ 19 w 301"/>
                  <a:gd name="T15" fmla="*/ 11 h 25"/>
                  <a:gd name="T16" fmla="*/ 19 w 301"/>
                  <a:gd name="T17" fmla="*/ 18 h 25"/>
                  <a:gd name="T18" fmla="*/ 34 w 301"/>
                  <a:gd name="T19" fmla="*/ 11 h 25"/>
                  <a:gd name="T20" fmla="*/ 49 w 301"/>
                  <a:gd name="T21" fmla="*/ 18 h 25"/>
                  <a:gd name="T22" fmla="*/ 37 w 301"/>
                  <a:gd name="T23" fmla="*/ 11 h 25"/>
                  <a:gd name="T24" fmla="*/ 49 w 301"/>
                  <a:gd name="T25" fmla="*/ 18 h 25"/>
                  <a:gd name="T26" fmla="*/ 51 w 301"/>
                  <a:gd name="T27" fmla="*/ 17 h 25"/>
                  <a:gd name="T28" fmla="*/ 68 w 301"/>
                  <a:gd name="T29" fmla="*/ 11 h 25"/>
                  <a:gd name="T30" fmla="*/ 74 w 301"/>
                  <a:gd name="T31" fmla="*/ 17 h 25"/>
                  <a:gd name="T32" fmla="*/ 72 w 301"/>
                  <a:gd name="T33" fmla="*/ 11 h 25"/>
                  <a:gd name="T34" fmla="*/ 99 w 301"/>
                  <a:gd name="T35" fmla="*/ 17 h 25"/>
                  <a:gd name="T36" fmla="*/ 100 w 301"/>
                  <a:gd name="T37" fmla="*/ 10 h 25"/>
                  <a:gd name="T38" fmla="*/ 102 w 301"/>
                  <a:gd name="T39" fmla="*/ 17 h 25"/>
                  <a:gd name="T40" fmla="*/ 114 w 301"/>
                  <a:gd name="T41" fmla="*/ 10 h 25"/>
                  <a:gd name="T42" fmla="*/ 118 w 301"/>
                  <a:gd name="T43" fmla="*/ 12 h 25"/>
                  <a:gd name="T44" fmla="*/ 129 w 301"/>
                  <a:gd name="T45" fmla="*/ 17 h 25"/>
                  <a:gd name="T46" fmla="*/ 131 w 301"/>
                  <a:gd name="T47" fmla="*/ 12 h 25"/>
                  <a:gd name="T48" fmla="*/ 142 w 301"/>
                  <a:gd name="T49" fmla="*/ 16 h 25"/>
                  <a:gd name="T50" fmla="*/ 146 w 301"/>
                  <a:gd name="T51" fmla="*/ 16 h 25"/>
                  <a:gd name="T52" fmla="*/ 155 w 301"/>
                  <a:gd name="T53" fmla="*/ 9 h 25"/>
                  <a:gd name="T54" fmla="*/ 146 w 301"/>
                  <a:gd name="T55" fmla="*/ 16 h 25"/>
                  <a:gd name="T56" fmla="*/ 169 w 301"/>
                  <a:gd name="T57" fmla="*/ 9 h 25"/>
                  <a:gd name="T58" fmla="*/ 176 w 301"/>
                  <a:gd name="T59" fmla="*/ 16 h 25"/>
                  <a:gd name="T60" fmla="*/ 183 w 301"/>
                  <a:gd name="T61" fmla="*/ 9 h 25"/>
                  <a:gd name="T62" fmla="*/ 176 w 301"/>
                  <a:gd name="T63" fmla="*/ 16 h 25"/>
                  <a:gd name="T64" fmla="*/ 187 w 301"/>
                  <a:gd name="T65" fmla="*/ 9 h 25"/>
                  <a:gd name="T66" fmla="*/ 190 w 301"/>
                  <a:gd name="T67" fmla="*/ 16 h 25"/>
                  <a:gd name="T68" fmla="*/ 204 w 301"/>
                  <a:gd name="T69" fmla="*/ 11 h 25"/>
                  <a:gd name="T70" fmla="*/ 221 w 301"/>
                  <a:gd name="T71" fmla="*/ 15 h 25"/>
                  <a:gd name="T72" fmla="*/ 225 w 301"/>
                  <a:gd name="T73" fmla="*/ 14 h 25"/>
                  <a:gd name="T74" fmla="*/ 235 w 301"/>
                  <a:gd name="T75" fmla="*/ 11 h 25"/>
                  <a:gd name="T76" fmla="*/ 241 w 301"/>
                  <a:gd name="T77" fmla="*/ 15 h 25"/>
                  <a:gd name="T78" fmla="*/ 238 w 301"/>
                  <a:gd name="T79" fmla="*/ 8 h 25"/>
                  <a:gd name="T80" fmla="*/ 241 w 301"/>
                  <a:gd name="T81" fmla="*/ 15 h 25"/>
                  <a:gd name="T82" fmla="*/ 255 w 301"/>
                  <a:gd name="T83" fmla="*/ 9 h 25"/>
                  <a:gd name="T84" fmla="*/ 272 w 301"/>
                  <a:gd name="T85" fmla="*/ 15 h 25"/>
                  <a:gd name="T86" fmla="*/ 276 w 301"/>
                  <a:gd name="T87" fmla="*/ 15 h 25"/>
                  <a:gd name="T88" fmla="*/ 275 w 301"/>
                  <a:gd name="T89" fmla="*/ 7 h 25"/>
                  <a:gd name="T90" fmla="*/ 294 w 301"/>
                  <a:gd name="T9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1" h="25">
                    <a:moveTo>
                      <a:pt x="301" y="15"/>
                    </a:moveTo>
                    <a:cubicBezTo>
                      <a:pt x="300" y="12"/>
                      <a:pt x="298" y="10"/>
                      <a:pt x="297" y="8"/>
                    </a:cubicBezTo>
                    <a:cubicBezTo>
                      <a:pt x="296" y="6"/>
                      <a:pt x="294" y="4"/>
                      <a:pt x="293" y="2"/>
                    </a:cubicBezTo>
                    <a:cubicBezTo>
                      <a:pt x="293" y="0"/>
                      <a:pt x="291" y="0"/>
                      <a:pt x="290" y="1"/>
                    </a:cubicBezTo>
                    <a:cubicBezTo>
                      <a:pt x="246" y="2"/>
                      <a:pt x="202" y="3"/>
                      <a:pt x="158" y="5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2"/>
                      <a:pt x="154" y="3"/>
                      <a:pt x="154" y="5"/>
                    </a:cubicBezTo>
                    <a:cubicBezTo>
                      <a:pt x="152" y="5"/>
                      <a:pt x="150" y="5"/>
                      <a:pt x="148" y="5"/>
                    </a:cubicBezTo>
                    <a:cubicBezTo>
                      <a:pt x="101" y="6"/>
                      <a:pt x="53" y="3"/>
                      <a:pt x="6" y="7"/>
                    </a:cubicBezTo>
                    <a:cubicBezTo>
                      <a:pt x="4" y="7"/>
                      <a:pt x="4" y="10"/>
                      <a:pt x="6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5" y="25"/>
                      <a:pt x="50" y="22"/>
                      <a:pt x="74" y="22"/>
                    </a:cubicBezTo>
                    <a:cubicBezTo>
                      <a:pt x="99" y="21"/>
                      <a:pt x="124" y="21"/>
                      <a:pt x="149" y="20"/>
                    </a:cubicBezTo>
                    <a:cubicBezTo>
                      <a:pt x="199" y="20"/>
                      <a:pt x="248" y="20"/>
                      <a:pt x="298" y="20"/>
                    </a:cubicBezTo>
                    <a:cubicBezTo>
                      <a:pt x="300" y="20"/>
                      <a:pt x="301" y="18"/>
                      <a:pt x="300" y="17"/>
                    </a:cubicBezTo>
                    <a:cubicBezTo>
                      <a:pt x="301" y="16"/>
                      <a:pt x="301" y="16"/>
                      <a:pt x="301" y="15"/>
                    </a:cubicBezTo>
                    <a:close/>
                    <a:moveTo>
                      <a:pt x="17" y="18"/>
                    </a:moveTo>
                    <a:cubicBezTo>
                      <a:pt x="13" y="19"/>
                      <a:pt x="9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5"/>
                      <a:pt x="11" y="12"/>
                      <a:pt x="11" y="10"/>
                    </a:cubicBezTo>
                    <a:cubicBezTo>
                      <a:pt x="14" y="11"/>
                      <a:pt x="16" y="11"/>
                      <a:pt x="19" y="11"/>
                    </a:cubicBezTo>
                    <a:cubicBezTo>
                      <a:pt x="17" y="13"/>
                      <a:pt x="17" y="16"/>
                      <a:pt x="17" y="18"/>
                    </a:cubicBezTo>
                    <a:close/>
                    <a:moveTo>
                      <a:pt x="33" y="18"/>
                    </a:moveTo>
                    <a:cubicBezTo>
                      <a:pt x="28" y="18"/>
                      <a:pt x="24" y="18"/>
                      <a:pt x="19" y="18"/>
                    </a:cubicBezTo>
                    <a:cubicBezTo>
                      <a:pt x="20" y="17"/>
                      <a:pt x="20" y="16"/>
                      <a:pt x="21" y="14"/>
                    </a:cubicBezTo>
                    <a:cubicBezTo>
                      <a:pt x="21" y="13"/>
                      <a:pt x="22" y="12"/>
                      <a:pt x="23" y="11"/>
                    </a:cubicBezTo>
                    <a:cubicBezTo>
                      <a:pt x="26" y="11"/>
                      <a:pt x="30" y="11"/>
                      <a:pt x="34" y="11"/>
                    </a:cubicBezTo>
                    <a:cubicBezTo>
                      <a:pt x="33" y="13"/>
                      <a:pt x="33" y="15"/>
                      <a:pt x="33" y="17"/>
                    </a:cubicBezTo>
                    <a:cubicBezTo>
                      <a:pt x="32" y="17"/>
                      <a:pt x="33" y="18"/>
                      <a:pt x="33" y="18"/>
                    </a:cubicBezTo>
                    <a:close/>
                    <a:moveTo>
                      <a:pt x="49" y="18"/>
                    </a:moveTo>
                    <a:cubicBezTo>
                      <a:pt x="44" y="18"/>
                      <a:pt x="39" y="18"/>
                      <a:pt x="35" y="18"/>
                    </a:cubicBezTo>
                    <a:cubicBezTo>
                      <a:pt x="35" y="18"/>
                      <a:pt x="35" y="18"/>
                      <a:pt x="35" y="17"/>
                    </a:cubicBezTo>
                    <a:cubicBezTo>
                      <a:pt x="35" y="15"/>
                      <a:pt x="36" y="13"/>
                      <a:pt x="37" y="11"/>
                    </a:cubicBezTo>
                    <a:cubicBezTo>
                      <a:pt x="41" y="11"/>
                      <a:pt x="46" y="11"/>
                      <a:pt x="50" y="11"/>
                    </a:cubicBezTo>
                    <a:cubicBezTo>
                      <a:pt x="50" y="13"/>
                      <a:pt x="49" y="14"/>
                      <a:pt x="48" y="15"/>
                    </a:cubicBezTo>
                    <a:cubicBezTo>
                      <a:pt x="48" y="16"/>
                      <a:pt x="48" y="17"/>
                      <a:pt x="49" y="18"/>
                    </a:cubicBezTo>
                    <a:close/>
                    <a:moveTo>
                      <a:pt x="66" y="18"/>
                    </a:moveTo>
                    <a:cubicBezTo>
                      <a:pt x="61" y="18"/>
                      <a:pt x="56" y="18"/>
                      <a:pt x="51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3" y="14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9" y="11"/>
                      <a:pt x="64" y="11"/>
                      <a:pt x="68" y="11"/>
                    </a:cubicBezTo>
                    <a:cubicBezTo>
                      <a:pt x="67" y="13"/>
                      <a:pt x="66" y="15"/>
                      <a:pt x="66" y="18"/>
                    </a:cubicBezTo>
                    <a:close/>
                    <a:moveTo>
                      <a:pt x="81" y="17"/>
                    </a:moveTo>
                    <a:cubicBezTo>
                      <a:pt x="79" y="17"/>
                      <a:pt x="76" y="17"/>
                      <a:pt x="74" y="17"/>
                    </a:cubicBezTo>
                    <a:cubicBezTo>
                      <a:pt x="72" y="17"/>
                      <a:pt x="70" y="17"/>
                      <a:pt x="69" y="17"/>
                    </a:cubicBezTo>
                    <a:cubicBezTo>
                      <a:pt x="70" y="16"/>
                      <a:pt x="71" y="14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6" y="11"/>
                      <a:pt x="80" y="11"/>
                      <a:pt x="84" y="11"/>
                    </a:cubicBezTo>
                    <a:cubicBezTo>
                      <a:pt x="82" y="13"/>
                      <a:pt x="82" y="15"/>
                      <a:pt x="81" y="17"/>
                    </a:cubicBezTo>
                    <a:close/>
                    <a:moveTo>
                      <a:pt x="99" y="17"/>
                    </a:moveTo>
                    <a:cubicBezTo>
                      <a:pt x="94" y="17"/>
                      <a:pt x="90" y="17"/>
                      <a:pt x="85" y="17"/>
                    </a:cubicBezTo>
                    <a:cubicBezTo>
                      <a:pt x="86" y="15"/>
                      <a:pt x="87" y="13"/>
                      <a:pt x="87" y="11"/>
                    </a:cubicBezTo>
                    <a:cubicBezTo>
                      <a:pt x="92" y="11"/>
                      <a:pt x="96" y="10"/>
                      <a:pt x="100" y="10"/>
                    </a:cubicBezTo>
                    <a:cubicBezTo>
                      <a:pt x="99" y="12"/>
                      <a:pt x="99" y="15"/>
                      <a:pt x="99" y="17"/>
                    </a:cubicBezTo>
                    <a:close/>
                    <a:moveTo>
                      <a:pt x="113" y="17"/>
                    </a:moveTo>
                    <a:cubicBezTo>
                      <a:pt x="110" y="17"/>
                      <a:pt x="106" y="17"/>
                      <a:pt x="102" y="17"/>
                    </a:cubicBezTo>
                    <a:cubicBezTo>
                      <a:pt x="102" y="16"/>
                      <a:pt x="102" y="15"/>
                      <a:pt x="102" y="15"/>
                    </a:cubicBezTo>
                    <a:cubicBezTo>
                      <a:pt x="103" y="13"/>
                      <a:pt x="103" y="12"/>
                      <a:pt x="103" y="10"/>
                    </a:cubicBezTo>
                    <a:cubicBezTo>
                      <a:pt x="107" y="10"/>
                      <a:pt x="110" y="10"/>
                      <a:pt x="114" y="10"/>
                    </a:cubicBezTo>
                    <a:cubicBezTo>
                      <a:pt x="113" y="12"/>
                      <a:pt x="113" y="15"/>
                      <a:pt x="113" y="17"/>
                    </a:cubicBezTo>
                    <a:close/>
                    <a:moveTo>
                      <a:pt x="117" y="17"/>
                    </a:moveTo>
                    <a:cubicBezTo>
                      <a:pt x="117" y="15"/>
                      <a:pt x="117" y="14"/>
                      <a:pt x="118" y="12"/>
                    </a:cubicBezTo>
                    <a:cubicBezTo>
                      <a:pt x="118" y="11"/>
                      <a:pt x="118" y="10"/>
                      <a:pt x="118" y="10"/>
                    </a:cubicBezTo>
                    <a:cubicBezTo>
                      <a:pt x="122" y="10"/>
                      <a:pt x="125" y="10"/>
                      <a:pt x="128" y="10"/>
                    </a:cubicBezTo>
                    <a:cubicBezTo>
                      <a:pt x="128" y="12"/>
                      <a:pt x="128" y="14"/>
                      <a:pt x="129" y="17"/>
                    </a:cubicBezTo>
                    <a:cubicBezTo>
                      <a:pt x="125" y="17"/>
                      <a:pt x="121" y="17"/>
                      <a:pt x="117" y="17"/>
                    </a:cubicBezTo>
                    <a:close/>
                    <a:moveTo>
                      <a:pt x="131" y="17"/>
                    </a:moveTo>
                    <a:cubicBezTo>
                      <a:pt x="131" y="15"/>
                      <a:pt x="131" y="14"/>
                      <a:pt x="131" y="12"/>
                    </a:cubicBezTo>
                    <a:cubicBezTo>
                      <a:pt x="132" y="11"/>
                      <a:pt x="132" y="10"/>
                      <a:pt x="132" y="9"/>
                    </a:cubicBezTo>
                    <a:cubicBezTo>
                      <a:pt x="135" y="9"/>
                      <a:pt x="138" y="9"/>
                      <a:pt x="141" y="9"/>
                    </a:cubicBezTo>
                    <a:cubicBezTo>
                      <a:pt x="141" y="12"/>
                      <a:pt x="141" y="14"/>
                      <a:pt x="142" y="16"/>
                    </a:cubicBezTo>
                    <a:cubicBezTo>
                      <a:pt x="138" y="17"/>
                      <a:pt x="135" y="17"/>
                      <a:pt x="131" y="17"/>
                    </a:cubicBezTo>
                    <a:close/>
                    <a:moveTo>
                      <a:pt x="146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2"/>
                      <a:pt x="146" y="9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51" y="9"/>
                      <a:pt x="153" y="9"/>
                      <a:pt x="155" y="9"/>
                    </a:cubicBezTo>
                    <a:cubicBezTo>
                      <a:pt x="156" y="10"/>
                      <a:pt x="156" y="10"/>
                      <a:pt x="156" y="11"/>
                    </a:cubicBezTo>
                    <a:cubicBezTo>
                      <a:pt x="157" y="13"/>
                      <a:pt x="157" y="14"/>
                      <a:pt x="157" y="16"/>
                    </a:cubicBezTo>
                    <a:cubicBezTo>
                      <a:pt x="154" y="16"/>
                      <a:pt x="150" y="16"/>
                      <a:pt x="146" y="16"/>
                    </a:cubicBezTo>
                    <a:close/>
                    <a:moveTo>
                      <a:pt x="160" y="16"/>
                    </a:moveTo>
                    <a:cubicBezTo>
                      <a:pt x="160" y="14"/>
                      <a:pt x="160" y="12"/>
                      <a:pt x="160" y="9"/>
                    </a:cubicBezTo>
                    <a:cubicBezTo>
                      <a:pt x="163" y="9"/>
                      <a:pt x="166" y="9"/>
                      <a:pt x="169" y="9"/>
                    </a:cubicBezTo>
                    <a:cubicBezTo>
                      <a:pt x="170" y="11"/>
                      <a:pt x="171" y="14"/>
                      <a:pt x="172" y="16"/>
                    </a:cubicBezTo>
                    <a:cubicBezTo>
                      <a:pt x="168" y="16"/>
                      <a:pt x="164" y="16"/>
                      <a:pt x="160" y="16"/>
                    </a:cubicBezTo>
                    <a:close/>
                    <a:moveTo>
                      <a:pt x="176" y="16"/>
                    </a:moveTo>
                    <a:cubicBezTo>
                      <a:pt x="175" y="14"/>
                      <a:pt x="175" y="13"/>
                      <a:pt x="174" y="11"/>
                    </a:cubicBezTo>
                    <a:cubicBezTo>
                      <a:pt x="174" y="10"/>
                      <a:pt x="174" y="10"/>
                      <a:pt x="174" y="9"/>
                    </a:cubicBezTo>
                    <a:cubicBezTo>
                      <a:pt x="177" y="9"/>
                      <a:pt x="180" y="9"/>
                      <a:pt x="183" y="9"/>
                    </a:cubicBezTo>
                    <a:cubicBezTo>
                      <a:pt x="184" y="10"/>
                      <a:pt x="184" y="11"/>
                      <a:pt x="184" y="12"/>
                    </a:cubicBezTo>
                    <a:cubicBezTo>
                      <a:pt x="185" y="13"/>
                      <a:pt x="186" y="14"/>
                      <a:pt x="187" y="16"/>
                    </a:cubicBezTo>
                    <a:cubicBezTo>
                      <a:pt x="183" y="16"/>
                      <a:pt x="180" y="16"/>
                      <a:pt x="176" y="16"/>
                    </a:cubicBezTo>
                    <a:close/>
                    <a:moveTo>
                      <a:pt x="190" y="16"/>
                    </a:moveTo>
                    <a:cubicBezTo>
                      <a:pt x="189" y="14"/>
                      <a:pt x="188" y="12"/>
                      <a:pt x="187" y="10"/>
                    </a:cubicBezTo>
                    <a:cubicBezTo>
                      <a:pt x="187" y="10"/>
                      <a:pt x="187" y="9"/>
                      <a:pt x="187" y="9"/>
                    </a:cubicBezTo>
                    <a:cubicBezTo>
                      <a:pt x="191" y="9"/>
                      <a:pt x="195" y="9"/>
                      <a:pt x="199" y="9"/>
                    </a:cubicBezTo>
                    <a:cubicBezTo>
                      <a:pt x="199" y="11"/>
                      <a:pt x="200" y="14"/>
                      <a:pt x="202" y="16"/>
                    </a:cubicBezTo>
                    <a:cubicBezTo>
                      <a:pt x="198" y="16"/>
                      <a:pt x="194" y="16"/>
                      <a:pt x="190" y="16"/>
                    </a:cubicBezTo>
                    <a:close/>
                    <a:moveTo>
                      <a:pt x="206" y="16"/>
                    </a:moveTo>
                    <a:cubicBezTo>
                      <a:pt x="206" y="15"/>
                      <a:pt x="206" y="15"/>
                      <a:pt x="206" y="15"/>
                    </a:cubicBezTo>
                    <a:cubicBezTo>
                      <a:pt x="205" y="14"/>
                      <a:pt x="204" y="13"/>
                      <a:pt x="204" y="11"/>
                    </a:cubicBezTo>
                    <a:cubicBezTo>
                      <a:pt x="204" y="10"/>
                      <a:pt x="203" y="10"/>
                      <a:pt x="203" y="9"/>
                    </a:cubicBezTo>
                    <a:cubicBezTo>
                      <a:pt x="208" y="9"/>
                      <a:pt x="213" y="9"/>
                      <a:pt x="218" y="9"/>
                    </a:cubicBezTo>
                    <a:cubicBezTo>
                      <a:pt x="219" y="11"/>
                      <a:pt x="220" y="13"/>
                      <a:pt x="221" y="15"/>
                    </a:cubicBezTo>
                    <a:cubicBezTo>
                      <a:pt x="216" y="15"/>
                      <a:pt x="211" y="15"/>
                      <a:pt x="206" y="16"/>
                    </a:cubicBezTo>
                    <a:close/>
                    <a:moveTo>
                      <a:pt x="225" y="15"/>
                    </a:move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2"/>
                      <a:pt x="224" y="10"/>
                      <a:pt x="223" y="9"/>
                    </a:cubicBezTo>
                    <a:cubicBezTo>
                      <a:pt x="226" y="8"/>
                      <a:pt x="230" y="8"/>
                      <a:pt x="234" y="8"/>
                    </a:cubicBezTo>
                    <a:cubicBezTo>
                      <a:pt x="234" y="9"/>
                      <a:pt x="235" y="10"/>
                      <a:pt x="235" y="11"/>
                    </a:cubicBezTo>
                    <a:cubicBezTo>
                      <a:pt x="236" y="12"/>
                      <a:pt x="236" y="14"/>
                      <a:pt x="237" y="15"/>
                    </a:cubicBezTo>
                    <a:cubicBezTo>
                      <a:pt x="233" y="15"/>
                      <a:pt x="229" y="15"/>
                      <a:pt x="225" y="15"/>
                    </a:cubicBezTo>
                    <a:close/>
                    <a:moveTo>
                      <a:pt x="241" y="15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0" y="13"/>
                      <a:pt x="240" y="11"/>
                      <a:pt x="239" y="9"/>
                    </a:cubicBezTo>
                    <a:cubicBezTo>
                      <a:pt x="239" y="9"/>
                      <a:pt x="238" y="9"/>
                      <a:pt x="238" y="8"/>
                    </a:cubicBezTo>
                    <a:cubicBezTo>
                      <a:pt x="243" y="8"/>
                      <a:pt x="247" y="8"/>
                      <a:pt x="251" y="8"/>
                    </a:cubicBezTo>
                    <a:cubicBezTo>
                      <a:pt x="251" y="10"/>
                      <a:pt x="253" y="13"/>
                      <a:pt x="254" y="15"/>
                    </a:cubicBezTo>
                    <a:cubicBezTo>
                      <a:pt x="250" y="15"/>
                      <a:pt x="245" y="15"/>
                      <a:pt x="241" y="15"/>
                    </a:cubicBezTo>
                    <a:close/>
                    <a:moveTo>
                      <a:pt x="257" y="15"/>
                    </a:moveTo>
                    <a:cubicBezTo>
                      <a:pt x="257" y="14"/>
                      <a:pt x="257" y="14"/>
                      <a:pt x="257" y="13"/>
                    </a:cubicBezTo>
                    <a:cubicBezTo>
                      <a:pt x="256" y="12"/>
                      <a:pt x="256" y="10"/>
                      <a:pt x="255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60" y="8"/>
                      <a:pt x="265" y="8"/>
                      <a:pt x="269" y="7"/>
                    </a:cubicBezTo>
                    <a:cubicBezTo>
                      <a:pt x="270" y="10"/>
                      <a:pt x="271" y="13"/>
                      <a:pt x="272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67" y="15"/>
                      <a:pt x="262" y="15"/>
                      <a:pt x="257" y="15"/>
                    </a:cubicBezTo>
                    <a:close/>
                    <a:moveTo>
                      <a:pt x="276" y="15"/>
                    </a:moveTo>
                    <a:cubicBezTo>
                      <a:pt x="276" y="14"/>
                      <a:pt x="277" y="13"/>
                      <a:pt x="276" y="13"/>
                    </a:cubicBezTo>
                    <a:cubicBezTo>
                      <a:pt x="276" y="11"/>
                      <a:pt x="276" y="9"/>
                      <a:pt x="275" y="8"/>
                    </a:cubicBezTo>
                    <a:cubicBezTo>
                      <a:pt x="275" y="8"/>
                      <a:pt x="275" y="7"/>
                      <a:pt x="275" y="7"/>
                    </a:cubicBezTo>
                    <a:cubicBezTo>
                      <a:pt x="280" y="7"/>
                      <a:pt x="285" y="7"/>
                      <a:pt x="291" y="7"/>
                    </a:cubicBezTo>
                    <a:cubicBezTo>
                      <a:pt x="291" y="8"/>
                      <a:pt x="292" y="10"/>
                      <a:pt x="292" y="11"/>
                    </a:cubicBezTo>
                    <a:cubicBezTo>
                      <a:pt x="293" y="12"/>
                      <a:pt x="294" y="13"/>
                      <a:pt x="294" y="14"/>
                    </a:cubicBezTo>
                    <a:cubicBezTo>
                      <a:pt x="288" y="14"/>
                      <a:pt x="282" y="14"/>
                      <a:pt x="27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BF0FCE17-53E8-4D20-B513-7A0BE4F74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1437" y="1918206"/>
                <a:ext cx="812913" cy="124829"/>
              </a:xfrm>
              <a:custGeom>
                <a:avLst/>
                <a:gdLst>
                  <a:gd name="T0" fmla="*/ 225 w 362"/>
                  <a:gd name="T1" fmla="*/ 2 h 60"/>
                  <a:gd name="T2" fmla="*/ 31 w 362"/>
                  <a:gd name="T3" fmla="*/ 4 h 60"/>
                  <a:gd name="T4" fmla="*/ 361 w 362"/>
                  <a:gd name="T5" fmla="*/ 47 h 60"/>
                  <a:gd name="T6" fmla="*/ 166 w 362"/>
                  <a:gd name="T7" fmla="*/ 18 h 60"/>
                  <a:gd name="T8" fmla="*/ 177 w 362"/>
                  <a:gd name="T9" fmla="*/ 39 h 60"/>
                  <a:gd name="T10" fmla="*/ 151 w 362"/>
                  <a:gd name="T11" fmla="*/ 18 h 60"/>
                  <a:gd name="T12" fmla="*/ 138 w 362"/>
                  <a:gd name="T13" fmla="*/ 8 h 60"/>
                  <a:gd name="T14" fmla="*/ 122 w 362"/>
                  <a:gd name="T15" fmla="*/ 8 h 60"/>
                  <a:gd name="T16" fmla="*/ 116 w 362"/>
                  <a:gd name="T17" fmla="*/ 27 h 60"/>
                  <a:gd name="T18" fmla="*/ 104 w 362"/>
                  <a:gd name="T19" fmla="*/ 8 h 60"/>
                  <a:gd name="T20" fmla="*/ 100 w 362"/>
                  <a:gd name="T21" fmla="*/ 8 h 60"/>
                  <a:gd name="T22" fmla="*/ 84 w 362"/>
                  <a:gd name="T23" fmla="*/ 18 h 60"/>
                  <a:gd name="T24" fmla="*/ 70 w 362"/>
                  <a:gd name="T25" fmla="*/ 8 h 60"/>
                  <a:gd name="T26" fmla="*/ 64 w 362"/>
                  <a:gd name="T27" fmla="*/ 26 h 60"/>
                  <a:gd name="T28" fmla="*/ 51 w 362"/>
                  <a:gd name="T29" fmla="*/ 7 h 60"/>
                  <a:gd name="T30" fmla="*/ 53 w 362"/>
                  <a:gd name="T31" fmla="*/ 39 h 60"/>
                  <a:gd name="T32" fmla="*/ 41 w 362"/>
                  <a:gd name="T33" fmla="*/ 14 h 60"/>
                  <a:gd name="T34" fmla="*/ 30 w 362"/>
                  <a:gd name="T35" fmla="*/ 17 h 60"/>
                  <a:gd name="T36" fmla="*/ 5 w 362"/>
                  <a:gd name="T37" fmla="*/ 53 h 60"/>
                  <a:gd name="T38" fmla="*/ 51 w 362"/>
                  <a:gd name="T39" fmla="*/ 44 h 60"/>
                  <a:gd name="T40" fmla="*/ 58 w 362"/>
                  <a:gd name="T41" fmla="*/ 39 h 60"/>
                  <a:gd name="T42" fmla="*/ 73 w 362"/>
                  <a:gd name="T43" fmla="*/ 45 h 60"/>
                  <a:gd name="T44" fmla="*/ 105 w 362"/>
                  <a:gd name="T45" fmla="*/ 51 h 60"/>
                  <a:gd name="T46" fmla="*/ 109 w 362"/>
                  <a:gd name="T47" fmla="*/ 51 h 60"/>
                  <a:gd name="T48" fmla="*/ 127 w 362"/>
                  <a:gd name="T49" fmla="*/ 33 h 60"/>
                  <a:gd name="T50" fmla="*/ 143 w 362"/>
                  <a:gd name="T51" fmla="*/ 39 h 60"/>
                  <a:gd name="T52" fmla="*/ 136 w 362"/>
                  <a:gd name="T53" fmla="*/ 18 h 60"/>
                  <a:gd name="T54" fmla="*/ 146 w 362"/>
                  <a:gd name="T55" fmla="*/ 52 h 60"/>
                  <a:gd name="T56" fmla="*/ 163 w 362"/>
                  <a:gd name="T57" fmla="*/ 52 h 60"/>
                  <a:gd name="T58" fmla="*/ 347 w 362"/>
                  <a:gd name="T59" fmla="*/ 36 h 60"/>
                  <a:gd name="T60" fmla="*/ 323 w 362"/>
                  <a:gd name="T61" fmla="*/ 25 h 60"/>
                  <a:gd name="T62" fmla="*/ 309 w 362"/>
                  <a:gd name="T63" fmla="*/ 31 h 60"/>
                  <a:gd name="T64" fmla="*/ 325 w 362"/>
                  <a:gd name="T65" fmla="*/ 30 h 60"/>
                  <a:gd name="T66" fmla="*/ 336 w 362"/>
                  <a:gd name="T67" fmla="*/ 5 h 60"/>
                  <a:gd name="T68" fmla="*/ 317 w 362"/>
                  <a:gd name="T69" fmla="*/ 12 h 60"/>
                  <a:gd name="T70" fmla="*/ 302 w 362"/>
                  <a:gd name="T71" fmla="*/ 17 h 60"/>
                  <a:gd name="T72" fmla="*/ 219 w 362"/>
                  <a:gd name="T73" fmla="*/ 29 h 60"/>
                  <a:gd name="T74" fmla="*/ 251 w 362"/>
                  <a:gd name="T75" fmla="*/ 28 h 60"/>
                  <a:gd name="T76" fmla="*/ 254 w 362"/>
                  <a:gd name="T77" fmla="*/ 33 h 60"/>
                  <a:gd name="T78" fmla="*/ 276 w 362"/>
                  <a:gd name="T79" fmla="*/ 38 h 60"/>
                  <a:gd name="T80" fmla="*/ 277 w 362"/>
                  <a:gd name="T81" fmla="*/ 27 h 60"/>
                  <a:gd name="T82" fmla="*/ 298 w 362"/>
                  <a:gd name="T83" fmla="*/ 6 h 60"/>
                  <a:gd name="T84" fmla="*/ 271 w 362"/>
                  <a:gd name="T85" fmla="*/ 14 h 60"/>
                  <a:gd name="T86" fmla="*/ 263 w 362"/>
                  <a:gd name="T87" fmla="*/ 6 h 60"/>
                  <a:gd name="T88" fmla="*/ 226 w 362"/>
                  <a:gd name="T89" fmla="*/ 14 h 60"/>
                  <a:gd name="T90" fmla="*/ 197 w 362"/>
                  <a:gd name="T91" fmla="*/ 7 h 60"/>
                  <a:gd name="T92" fmla="*/ 195 w 362"/>
                  <a:gd name="T93" fmla="*/ 27 h 60"/>
                  <a:gd name="T94" fmla="*/ 193 w 362"/>
                  <a:gd name="T95" fmla="*/ 7 h 60"/>
                  <a:gd name="T96" fmla="*/ 183 w 362"/>
                  <a:gd name="T97" fmla="*/ 44 h 60"/>
                  <a:gd name="T98" fmla="*/ 201 w 362"/>
                  <a:gd name="T99" fmla="*/ 29 h 60"/>
                  <a:gd name="T100" fmla="*/ 203 w 362"/>
                  <a:gd name="T101" fmla="*/ 52 h 60"/>
                  <a:gd name="T102" fmla="*/ 226 w 362"/>
                  <a:gd name="T103" fmla="*/ 51 h 60"/>
                  <a:gd name="T104" fmla="*/ 260 w 362"/>
                  <a:gd name="T105" fmla="*/ 43 h 60"/>
                  <a:gd name="T106" fmla="*/ 268 w 362"/>
                  <a:gd name="T107" fmla="*/ 51 h 60"/>
                  <a:gd name="T108" fmla="*/ 302 w 362"/>
                  <a:gd name="T109" fmla="*/ 43 h 60"/>
                  <a:gd name="T110" fmla="*/ 336 w 362"/>
                  <a:gd name="T111" fmla="*/ 49 h 60"/>
                  <a:gd name="T112" fmla="*/ 350 w 362"/>
                  <a:gd name="T1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60">
                    <a:moveTo>
                      <a:pt x="361" y="47"/>
                    </a:moveTo>
                    <a:cubicBezTo>
                      <a:pt x="357" y="40"/>
                      <a:pt x="352" y="34"/>
                      <a:pt x="348" y="26"/>
                    </a:cubicBezTo>
                    <a:cubicBezTo>
                      <a:pt x="344" y="19"/>
                      <a:pt x="341" y="12"/>
                      <a:pt x="338" y="5"/>
                    </a:cubicBezTo>
                    <a:cubicBezTo>
                      <a:pt x="339" y="3"/>
                      <a:pt x="338" y="0"/>
                      <a:pt x="336" y="0"/>
                    </a:cubicBezTo>
                    <a:cubicBezTo>
                      <a:pt x="312" y="1"/>
                      <a:pt x="289" y="1"/>
                      <a:pt x="265" y="2"/>
                    </a:cubicBezTo>
                    <a:cubicBezTo>
                      <a:pt x="264" y="0"/>
                      <a:pt x="263" y="1"/>
                      <a:pt x="262" y="2"/>
                    </a:cubicBezTo>
                    <a:cubicBezTo>
                      <a:pt x="250" y="2"/>
                      <a:pt x="237" y="2"/>
                      <a:pt x="225" y="2"/>
                    </a:cubicBezTo>
                    <a:cubicBezTo>
                      <a:pt x="224" y="2"/>
                      <a:pt x="224" y="2"/>
                      <a:pt x="223" y="2"/>
                    </a:cubicBezTo>
                    <a:cubicBezTo>
                      <a:pt x="219" y="2"/>
                      <a:pt x="215" y="2"/>
                      <a:pt x="210" y="2"/>
                    </a:cubicBezTo>
                    <a:cubicBezTo>
                      <a:pt x="209" y="1"/>
                      <a:pt x="208" y="2"/>
                      <a:pt x="207" y="3"/>
                    </a:cubicBezTo>
                    <a:cubicBezTo>
                      <a:pt x="199" y="3"/>
                      <a:pt x="191" y="3"/>
                      <a:pt x="184" y="3"/>
                    </a:cubicBezTo>
                    <a:cubicBezTo>
                      <a:pt x="134" y="3"/>
                      <a:pt x="83" y="1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19" y="20"/>
                      <a:pt x="9" y="37"/>
                      <a:pt x="1" y="54"/>
                    </a:cubicBezTo>
                    <a:cubicBezTo>
                      <a:pt x="0" y="55"/>
                      <a:pt x="2" y="56"/>
                      <a:pt x="3" y="55"/>
                    </a:cubicBezTo>
                    <a:cubicBezTo>
                      <a:pt x="61" y="60"/>
                      <a:pt x="121" y="57"/>
                      <a:pt x="180" y="57"/>
                    </a:cubicBezTo>
                    <a:cubicBezTo>
                      <a:pt x="240" y="57"/>
                      <a:pt x="299" y="56"/>
                      <a:pt x="359" y="54"/>
                    </a:cubicBezTo>
                    <a:cubicBezTo>
                      <a:pt x="361" y="54"/>
                      <a:pt x="362" y="51"/>
                      <a:pt x="361" y="50"/>
                    </a:cubicBezTo>
                    <a:cubicBezTo>
                      <a:pt x="361" y="49"/>
                      <a:pt x="361" y="48"/>
                      <a:pt x="361" y="47"/>
                    </a:cubicBezTo>
                    <a:close/>
                    <a:moveTo>
                      <a:pt x="167" y="7"/>
                    </a:moveTo>
                    <a:cubicBezTo>
                      <a:pt x="171" y="7"/>
                      <a:pt x="174" y="7"/>
                      <a:pt x="178" y="7"/>
                    </a:cubicBezTo>
                    <a:cubicBezTo>
                      <a:pt x="178" y="9"/>
                      <a:pt x="177" y="12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3" y="14"/>
                      <a:pt x="170" y="14"/>
                      <a:pt x="166" y="14"/>
                    </a:cubicBezTo>
                    <a:cubicBezTo>
                      <a:pt x="167" y="12"/>
                      <a:pt x="167" y="9"/>
                      <a:pt x="167" y="7"/>
                    </a:cubicBezTo>
                    <a:close/>
                    <a:moveTo>
                      <a:pt x="166" y="18"/>
                    </a:moveTo>
                    <a:cubicBezTo>
                      <a:pt x="170" y="18"/>
                      <a:pt x="173" y="18"/>
                      <a:pt x="177" y="19"/>
                    </a:cubicBezTo>
                    <a:cubicBezTo>
                      <a:pt x="177" y="22"/>
                      <a:pt x="177" y="25"/>
                      <a:pt x="177" y="29"/>
                    </a:cubicBezTo>
                    <a:cubicBezTo>
                      <a:pt x="173" y="29"/>
                      <a:pt x="169" y="29"/>
                      <a:pt x="165" y="28"/>
                    </a:cubicBezTo>
                    <a:cubicBezTo>
                      <a:pt x="165" y="25"/>
                      <a:pt x="166" y="22"/>
                      <a:pt x="166" y="18"/>
                    </a:cubicBezTo>
                    <a:close/>
                    <a:moveTo>
                      <a:pt x="165" y="33"/>
                    </a:moveTo>
                    <a:cubicBezTo>
                      <a:pt x="169" y="33"/>
                      <a:pt x="173" y="33"/>
                      <a:pt x="177" y="33"/>
                    </a:cubicBezTo>
                    <a:cubicBezTo>
                      <a:pt x="177" y="35"/>
                      <a:pt x="177" y="37"/>
                      <a:pt x="177" y="39"/>
                    </a:cubicBezTo>
                    <a:cubicBezTo>
                      <a:pt x="173" y="39"/>
                      <a:pt x="169" y="39"/>
                      <a:pt x="164" y="39"/>
                    </a:cubicBezTo>
                    <a:cubicBezTo>
                      <a:pt x="165" y="37"/>
                      <a:pt x="165" y="35"/>
                      <a:pt x="165" y="33"/>
                    </a:cubicBezTo>
                    <a:close/>
                    <a:moveTo>
                      <a:pt x="151" y="18"/>
                    </a:moveTo>
                    <a:cubicBezTo>
                      <a:pt x="154" y="18"/>
                      <a:pt x="157" y="18"/>
                      <a:pt x="160" y="18"/>
                    </a:cubicBezTo>
                    <a:cubicBezTo>
                      <a:pt x="160" y="22"/>
                      <a:pt x="159" y="25"/>
                      <a:pt x="159" y="28"/>
                    </a:cubicBezTo>
                    <a:cubicBezTo>
                      <a:pt x="156" y="28"/>
                      <a:pt x="153" y="28"/>
                      <a:pt x="150" y="28"/>
                    </a:cubicBezTo>
                    <a:cubicBezTo>
                      <a:pt x="150" y="25"/>
                      <a:pt x="151" y="22"/>
                      <a:pt x="151" y="18"/>
                    </a:cubicBezTo>
                    <a:close/>
                    <a:moveTo>
                      <a:pt x="149" y="35"/>
                    </a:moveTo>
                    <a:cubicBezTo>
                      <a:pt x="149" y="35"/>
                      <a:pt x="149" y="34"/>
                      <a:pt x="149" y="33"/>
                    </a:cubicBezTo>
                    <a:cubicBezTo>
                      <a:pt x="152" y="33"/>
                      <a:pt x="156" y="33"/>
                      <a:pt x="159" y="33"/>
                    </a:cubicBezTo>
                    <a:cubicBezTo>
                      <a:pt x="159" y="35"/>
                      <a:pt x="159" y="37"/>
                      <a:pt x="159" y="39"/>
                    </a:cubicBezTo>
                    <a:cubicBezTo>
                      <a:pt x="156" y="39"/>
                      <a:pt x="152" y="39"/>
                      <a:pt x="149" y="39"/>
                    </a:cubicBezTo>
                    <a:cubicBezTo>
                      <a:pt x="149" y="38"/>
                      <a:pt x="149" y="37"/>
                      <a:pt x="149" y="35"/>
                    </a:cubicBezTo>
                    <a:close/>
                    <a:moveTo>
                      <a:pt x="138" y="8"/>
                    </a:moveTo>
                    <a:cubicBezTo>
                      <a:pt x="138" y="8"/>
                      <a:pt x="138" y="8"/>
                      <a:pt x="138" y="8"/>
                    </a:cubicBezTo>
                    <a:cubicBezTo>
                      <a:pt x="141" y="8"/>
                      <a:pt x="145" y="8"/>
                      <a:pt x="148" y="7"/>
                    </a:cubicBezTo>
                    <a:cubicBezTo>
                      <a:pt x="147" y="9"/>
                      <a:pt x="147" y="11"/>
                      <a:pt x="147" y="13"/>
                    </a:cubicBezTo>
                    <a:cubicBezTo>
                      <a:pt x="143" y="13"/>
                      <a:pt x="140" y="13"/>
                      <a:pt x="137" y="13"/>
                    </a:cubicBezTo>
                    <a:cubicBezTo>
                      <a:pt x="137" y="11"/>
                      <a:pt x="138" y="9"/>
                      <a:pt x="138" y="8"/>
                    </a:cubicBezTo>
                    <a:close/>
                    <a:moveTo>
                      <a:pt x="122" y="9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6" y="8"/>
                      <a:pt x="130" y="8"/>
                      <a:pt x="134" y="8"/>
                    </a:cubicBezTo>
                    <a:cubicBezTo>
                      <a:pt x="133" y="9"/>
                      <a:pt x="133" y="11"/>
                      <a:pt x="132" y="13"/>
                    </a:cubicBezTo>
                    <a:cubicBezTo>
                      <a:pt x="128" y="12"/>
                      <a:pt x="124" y="12"/>
                      <a:pt x="121" y="12"/>
                    </a:cubicBezTo>
                    <a:cubicBezTo>
                      <a:pt x="121" y="11"/>
                      <a:pt x="121" y="10"/>
                      <a:pt x="122" y="9"/>
                    </a:cubicBezTo>
                    <a:close/>
                    <a:moveTo>
                      <a:pt x="130" y="18"/>
                    </a:moveTo>
                    <a:cubicBezTo>
                      <a:pt x="130" y="21"/>
                      <a:pt x="129" y="24"/>
                      <a:pt x="128" y="27"/>
                    </a:cubicBezTo>
                    <a:cubicBezTo>
                      <a:pt x="124" y="27"/>
                      <a:pt x="120" y="27"/>
                      <a:pt x="116" y="27"/>
                    </a:cubicBezTo>
                    <a:cubicBezTo>
                      <a:pt x="117" y="24"/>
                      <a:pt x="118" y="21"/>
                      <a:pt x="119" y="18"/>
                    </a:cubicBezTo>
                    <a:cubicBezTo>
                      <a:pt x="123" y="18"/>
                      <a:pt x="127" y="18"/>
                      <a:pt x="130" y="18"/>
                    </a:cubicBezTo>
                    <a:close/>
                    <a:moveTo>
                      <a:pt x="104" y="8"/>
                    </a:moveTo>
                    <a:cubicBezTo>
                      <a:pt x="108" y="8"/>
                      <a:pt x="112" y="8"/>
                      <a:pt x="117" y="8"/>
                    </a:cubicBezTo>
                    <a:cubicBezTo>
                      <a:pt x="116" y="9"/>
                      <a:pt x="116" y="11"/>
                      <a:pt x="115" y="12"/>
                    </a:cubicBezTo>
                    <a:cubicBezTo>
                      <a:pt x="111" y="12"/>
                      <a:pt x="107" y="12"/>
                      <a:pt x="103" y="12"/>
                    </a:cubicBezTo>
                    <a:cubicBezTo>
                      <a:pt x="103" y="10"/>
                      <a:pt x="103" y="9"/>
                      <a:pt x="104" y="8"/>
                    </a:cubicBezTo>
                    <a:close/>
                    <a:moveTo>
                      <a:pt x="114" y="18"/>
                    </a:moveTo>
                    <a:cubicBezTo>
                      <a:pt x="113" y="21"/>
                      <a:pt x="112" y="24"/>
                      <a:pt x="111" y="27"/>
                    </a:cubicBezTo>
                    <a:cubicBezTo>
                      <a:pt x="107" y="27"/>
                      <a:pt x="102" y="27"/>
                      <a:pt x="98" y="26"/>
                    </a:cubicBezTo>
                    <a:cubicBezTo>
                      <a:pt x="99" y="24"/>
                      <a:pt x="100" y="21"/>
                      <a:pt x="101" y="18"/>
                    </a:cubicBezTo>
                    <a:cubicBezTo>
                      <a:pt x="105" y="18"/>
                      <a:pt x="109" y="18"/>
                      <a:pt x="114" y="18"/>
                    </a:cubicBezTo>
                    <a:close/>
                    <a:moveTo>
                      <a:pt x="86" y="8"/>
                    </a:moveTo>
                    <a:cubicBezTo>
                      <a:pt x="91" y="8"/>
                      <a:pt x="95" y="8"/>
                      <a:pt x="100" y="8"/>
                    </a:cubicBezTo>
                    <a:cubicBezTo>
                      <a:pt x="99" y="9"/>
                      <a:pt x="98" y="10"/>
                      <a:pt x="98" y="12"/>
                    </a:cubicBezTo>
                    <a:cubicBezTo>
                      <a:pt x="94" y="12"/>
                      <a:pt x="90" y="12"/>
                      <a:pt x="86" y="12"/>
                    </a:cubicBezTo>
                    <a:cubicBezTo>
                      <a:pt x="86" y="10"/>
                      <a:pt x="86" y="9"/>
                      <a:pt x="86" y="8"/>
                    </a:cubicBezTo>
                    <a:close/>
                    <a:moveTo>
                      <a:pt x="96" y="18"/>
                    </a:moveTo>
                    <a:cubicBezTo>
                      <a:pt x="95" y="21"/>
                      <a:pt x="94" y="23"/>
                      <a:pt x="93" y="26"/>
                    </a:cubicBezTo>
                    <a:cubicBezTo>
                      <a:pt x="89" y="26"/>
                      <a:pt x="85" y="26"/>
                      <a:pt x="81" y="26"/>
                    </a:cubicBezTo>
                    <a:cubicBezTo>
                      <a:pt x="82" y="23"/>
                      <a:pt x="83" y="20"/>
                      <a:pt x="84" y="18"/>
                    </a:cubicBezTo>
                    <a:cubicBezTo>
                      <a:pt x="88" y="18"/>
                      <a:pt x="92" y="18"/>
                      <a:pt x="96" y="18"/>
                    </a:cubicBezTo>
                    <a:close/>
                    <a:moveTo>
                      <a:pt x="91" y="33"/>
                    </a:moveTo>
                    <a:cubicBezTo>
                      <a:pt x="91" y="35"/>
                      <a:pt x="90" y="37"/>
                      <a:pt x="90" y="39"/>
                    </a:cubicBezTo>
                    <a:cubicBezTo>
                      <a:pt x="85" y="39"/>
                      <a:pt x="80" y="39"/>
                      <a:pt x="75" y="39"/>
                    </a:cubicBezTo>
                    <a:cubicBezTo>
                      <a:pt x="76" y="36"/>
                      <a:pt x="77" y="34"/>
                      <a:pt x="78" y="33"/>
                    </a:cubicBezTo>
                    <a:cubicBezTo>
                      <a:pt x="83" y="33"/>
                      <a:pt x="87" y="33"/>
                      <a:pt x="91" y="33"/>
                    </a:cubicBezTo>
                    <a:close/>
                    <a:moveTo>
                      <a:pt x="70" y="8"/>
                    </a:moveTo>
                    <a:cubicBezTo>
                      <a:pt x="74" y="8"/>
                      <a:pt x="78" y="8"/>
                      <a:pt x="82" y="8"/>
                    </a:cubicBezTo>
                    <a:cubicBezTo>
                      <a:pt x="81" y="9"/>
                      <a:pt x="81" y="10"/>
                      <a:pt x="80" y="12"/>
                    </a:cubicBezTo>
                    <a:cubicBezTo>
                      <a:pt x="76" y="12"/>
                      <a:pt x="73" y="12"/>
                      <a:pt x="69" y="12"/>
                    </a:cubicBezTo>
                    <a:cubicBezTo>
                      <a:pt x="70" y="10"/>
                      <a:pt x="70" y="9"/>
                      <a:pt x="70" y="8"/>
                    </a:cubicBezTo>
                    <a:close/>
                    <a:moveTo>
                      <a:pt x="78" y="18"/>
                    </a:moveTo>
                    <a:cubicBezTo>
                      <a:pt x="77" y="20"/>
                      <a:pt x="76" y="23"/>
                      <a:pt x="75" y="26"/>
                    </a:cubicBezTo>
                    <a:cubicBezTo>
                      <a:pt x="72" y="26"/>
                      <a:pt x="68" y="26"/>
                      <a:pt x="64" y="26"/>
                    </a:cubicBezTo>
                    <a:cubicBezTo>
                      <a:pt x="65" y="23"/>
                      <a:pt x="67" y="20"/>
                      <a:pt x="68" y="17"/>
                    </a:cubicBezTo>
                    <a:cubicBezTo>
                      <a:pt x="71" y="17"/>
                      <a:pt x="74" y="17"/>
                      <a:pt x="78" y="18"/>
                    </a:cubicBezTo>
                    <a:close/>
                    <a:moveTo>
                      <a:pt x="51" y="7"/>
                    </a:moveTo>
                    <a:cubicBezTo>
                      <a:pt x="56" y="7"/>
                      <a:pt x="61" y="7"/>
                      <a:pt x="66" y="8"/>
                    </a:cubicBezTo>
                    <a:cubicBezTo>
                      <a:pt x="65" y="9"/>
                      <a:pt x="64" y="11"/>
                      <a:pt x="64" y="12"/>
                    </a:cubicBezTo>
                    <a:cubicBezTo>
                      <a:pt x="59" y="12"/>
                      <a:pt x="54" y="13"/>
                      <a:pt x="49" y="13"/>
                    </a:cubicBezTo>
                    <a:cubicBezTo>
                      <a:pt x="50" y="11"/>
                      <a:pt x="50" y="9"/>
                      <a:pt x="51" y="7"/>
                    </a:cubicBezTo>
                    <a:close/>
                    <a:moveTo>
                      <a:pt x="42" y="26"/>
                    </a:moveTo>
                    <a:cubicBezTo>
                      <a:pt x="43" y="23"/>
                      <a:pt x="45" y="20"/>
                      <a:pt x="46" y="17"/>
                    </a:cubicBezTo>
                    <a:cubicBezTo>
                      <a:pt x="51" y="17"/>
                      <a:pt x="56" y="17"/>
                      <a:pt x="61" y="17"/>
                    </a:cubicBezTo>
                    <a:cubicBezTo>
                      <a:pt x="60" y="20"/>
                      <a:pt x="59" y="23"/>
                      <a:pt x="58" y="26"/>
                    </a:cubicBezTo>
                    <a:cubicBezTo>
                      <a:pt x="53" y="26"/>
                      <a:pt x="47" y="26"/>
                      <a:pt x="42" y="26"/>
                    </a:cubicBezTo>
                    <a:close/>
                    <a:moveTo>
                      <a:pt x="56" y="32"/>
                    </a:moveTo>
                    <a:cubicBezTo>
                      <a:pt x="55" y="34"/>
                      <a:pt x="54" y="36"/>
                      <a:pt x="53" y="39"/>
                    </a:cubicBezTo>
                    <a:cubicBezTo>
                      <a:pt x="47" y="39"/>
                      <a:pt x="41" y="39"/>
                      <a:pt x="35" y="39"/>
                    </a:cubicBezTo>
                    <a:cubicBezTo>
                      <a:pt x="36" y="36"/>
                      <a:pt x="38" y="33"/>
                      <a:pt x="39" y="31"/>
                    </a:cubicBezTo>
                    <a:cubicBezTo>
                      <a:pt x="45" y="31"/>
                      <a:pt x="50" y="31"/>
                      <a:pt x="56" y="32"/>
                    </a:cubicBezTo>
                    <a:close/>
                    <a:moveTo>
                      <a:pt x="35" y="8"/>
                    </a:moveTo>
                    <a:cubicBezTo>
                      <a:pt x="35" y="7"/>
                      <a:pt x="36" y="7"/>
                      <a:pt x="36" y="7"/>
                    </a:cubicBezTo>
                    <a:cubicBezTo>
                      <a:pt x="39" y="7"/>
                      <a:pt x="43" y="7"/>
                      <a:pt x="46" y="7"/>
                    </a:cubicBezTo>
                    <a:cubicBezTo>
                      <a:pt x="45" y="9"/>
                      <a:pt x="43" y="11"/>
                      <a:pt x="41" y="14"/>
                    </a:cubicBezTo>
                    <a:cubicBezTo>
                      <a:pt x="38" y="14"/>
                      <a:pt x="35" y="14"/>
                      <a:pt x="31" y="15"/>
                    </a:cubicBezTo>
                    <a:cubicBezTo>
                      <a:pt x="33" y="12"/>
                      <a:pt x="34" y="10"/>
                      <a:pt x="35" y="8"/>
                    </a:cubicBezTo>
                    <a:close/>
                    <a:moveTo>
                      <a:pt x="30" y="17"/>
                    </a:moveTo>
                    <a:cubicBezTo>
                      <a:pt x="33" y="17"/>
                      <a:pt x="36" y="17"/>
                      <a:pt x="39" y="17"/>
                    </a:cubicBezTo>
                    <a:cubicBezTo>
                      <a:pt x="38" y="20"/>
                      <a:pt x="36" y="23"/>
                      <a:pt x="35" y="26"/>
                    </a:cubicBezTo>
                    <a:cubicBezTo>
                      <a:pt x="31" y="26"/>
                      <a:pt x="28" y="26"/>
                      <a:pt x="24" y="26"/>
                    </a:cubicBezTo>
                    <a:cubicBezTo>
                      <a:pt x="26" y="23"/>
                      <a:pt x="28" y="20"/>
                      <a:pt x="30" y="17"/>
                    </a:cubicBezTo>
                    <a:close/>
                    <a:moveTo>
                      <a:pt x="22" y="29"/>
                    </a:moveTo>
                    <a:cubicBezTo>
                      <a:pt x="26" y="29"/>
                      <a:pt x="30" y="30"/>
                      <a:pt x="33" y="30"/>
                    </a:cubicBezTo>
                    <a:cubicBezTo>
                      <a:pt x="32" y="33"/>
                      <a:pt x="31" y="36"/>
                      <a:pt x="30" y="39"/>
                    </a:cubicBezTo>
                    <a:cubicBezTo>
                      <a:pt x="25" y="39"/>
                      <a:pt x="20" y="39"/>
                      <a:pt x="15" y="40"/>
                    </a:cubicBezTo>
                    <a:cubicBezTo>
                      <a:pt x="17" y="36"/>
                      <a:pt x="20" y="33"/>
                      <a:pt x="22" y="29"/>
                    </a:cubicBezTo>
                    <a:close/>
                    <a:moveTo>
                      <a:pt x="26" y="52"/>
                    </a:moveTo>
                    <a:cubicBezTo>
                      <a:pt x="19" y="52"/>
                      <a:pt x="12" y="52"/>
                      <a:pt x="5" y="53"/>
                    </a:cubicBezTo>
                    <a:cubicBezTo>
                      <a:pt x="8" y="49"/>
                      <a:pt x="11" y="46"/>
                      <a:pt x="13" y="42"/>
                    </a:cubicBezTo>
                    <a:cubicBezTo>
                      <a:pt x="18" y="42"/>
                      <a:pt x="24" y="43"/>
                      <a:pt x="29" y="43"/>
                    </a:cubicBezTo>
                    <a:cubicBezTo>
                      <a:pt x="28" y="46"/>
                      <a:pt x="27" y="49"/>
                      <a:pt x="26" y="52"/>
                    </a:cubicBezTo>
                    <a:close/>
                    <a:moveTo>
                      <a:pt x="49" y="51"/>
                    </a:moveTo>
                    <a:cubicBezTo>
                      <a:pt x="43" y="51"/>
                      <a:pt x="36" y="51"/>
                      <a:pt x="30" y="51"/>
                    </a:cubicBezTo>
                    <a:cubicBezTo>
                      <a:pt x="31" y="49"/>
                      <a:pt x="32" y="46"/>
                      <a:pt x="33" y="43"/>
                    </a:cubicBezTo>
                    <a:cubicBezTo>
                      <a:pt x="39" y="44"/>
                      <a:pt x="45" y="44"/>
                      <a:pt x="51" y="44"/>
                    </a:cubicBezTo>
                    <a:cubicBezTo>
                      <a:pt x="51" y="47"/>
                      <a:pt x="50" y="49"/>
                      <a:pt x="49" y="51"/>
                    </a:cubicBezTo>
                    <a:close/>
                    <a:moveTo>
                      <a:pt x="67" y="51"/>
                    </a:moveTo>
                    <a:cubicBezTo>
                      <a:pt x="62" y="51"/>
                      <a:pt x="57" y="51"/>
                      <a:pt x="52" y="51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9" y="45"/>
                      <a:pt x="64" y="45"/>
                      <a:pt x="68" y="45"/>
                    </a:cubicBezTo>
                    <a:cubicBezTo>
                      <a:pt x="67" y="47"/>
                      <a:pt x="67" y="49"/>
                      <a:pt x="67" y="51"/>
                    </a:cubicBezTo>
                    <a:close/>
                    <a:moveTo>
                      <a:pt x="58" y="39"/>
                    </a:moveTo>
                    <a:cubicBezTo>
                      <a:pt x="59" y="36"/>
                      <a:pt x="60" y="34"/>
                      <a:pt x="61" y="32"/>
                    </a:cubicBezTo>
                    <a:cubicBezTo>
                      <a:pt x="65" y="32"/>
                      <a:pt x="69" y="32"/>
                      <a:pt x="73" y="32"/>
                    </a:cubicBezTo>
                    <a:cubicBezTo>
                      <a:pt x="72" y="34"/>
                      <a:pt x="71" y="36"/>
                      <a:pt x="70" y="39"/>
                    </a:cubicBezTo>
                    <a:cubicBezTo>
                      <a:pt x="66" y="39"/>
                      <a:pt x="62" y="39"/>
                      <a:pt x="58" y="39"/>
                    </a:cubicBezTo>
                    <a:close/>
                    <a:moveTo>
                      <a:pt x="86" y="51"/>
                    </a:moveTo>
                    <a:cubicBezTo>
                      <a:pt x="81" y="51"/>
                      <a:pt x="76" y="51"/>
                      <a:pt x="71" y="51"/>
                    </a:cubicBezTo>
                    <a:cubicBezTo>
                      <a:pt x="71" y="49"/>
                      <a:pt x="72" y="47"/>
                      <a:pt x="73" y="45"/>
                    </a:cubicBezTo>
                    <a:cubicBezTo>
                      <a:pt x="78" y="45"/>
                      <a:pt x="83" y="45"/>
                      <a:pt x="88" y="45"/>
                    </a:cubicBezTo>
                    <a:cubicBezTo>
                      <a:pt x="87" y="47"/>
                      <a:pt x="87" y="49"/>
                      <a:pt x="86" y="51"/>
                    </a:cubicBezTo>
                    <a:close/>
                    <a:moveTo>
                      <a:pt x="105" y="51"/>
                    </a:moveTo>
                    <a:cubicBezTo>
                      <a:pt x="100" y="51"/>
                      <a:pt x="94" y="51"/>
                      <a:pt x="89" y="51"/>
                    </a:cubicBezTo>
                    <a:cubicBezTo>
                      <a:pt x="90" y="49"/>
                      <a:pt x="91" y="47"/>
                      <a:pt x="91" y="45"/>
                    </a:cubicBezTo>
                    <a:cubicBezTo>
                      <a:pt x="96" y="45"/>
                      <a:pt x="101" y="45"/>
                      <a:pt x="106" y="45"/>
                    </a:cubicBezTo>
                    <a:cubicBezTo>
                      <a:pt x="106" y="47"/>
                      <a:pt x="105" y="49"/>
                      <a:pt x="105" y="51"/>
                    </a:cubicBezTo>
                    <a:close/>
                    <a:moveTo>
                      <a:pt x="94" y="39"/>
                    </a:moveTo>
                    <a:cubicBezTo>
                      <a:pt x="94" y="37"/>
                      <a:pt x="95" y="35"/>
                      <a:pt x="96" y="33"/>
                    </a:cubicBezTo>
                    <a:cubicBezTo>
                      <a:pt x="100" y="33"/>
                      <a:pt x="105" y="33"/>
                      <a:pt x="109" y="33"/>
                    </a:cubicBezTo>
                    <a:cubicBezTo>
                      <a:pt x="109" y="35"/>
                      <a:pt x="108" y="37"/>
                      <a:pt x="108" y="39"/>
                    </a:cubicBezTo>
                    <a:cubicBezTo>
                      <a:pt x="103" y="39"/>
                      <a:pt x="98" y="39"/>
                      <a:pt x="94" y="39"/>
                    </a:cubicBezTo>
                    <a:close/>
                    <a:moveTo>
                      <a:pt x="125" y="51"/>
                    </a:moveTo>
                    <a:cubicBezTo>
                      <a:pt x="120" y="51"/>
                      <a:pt x="114" y="51"/>
                      <a:pt x="109" y="51"/>
                    </a:cubicBezTo>
                    <a:cubicBezTo>
                      <a:pt x="110" y="49"/>
                      <a:pt x="110" y="47"/>
                      <a:pt x="111" y="45"/>
                    </a:cubicBezTo>
                    <a:cubicBezTo>
                      <a:pt x="116" y="45"/>
                      <a:pt x="121" y="45"/>
                      <a:pt x="125" y="45"/>
                    </a:cubicBezTo>
                    <a:cubicBezTo>
                      <a:pt x="125" y="47"/>
                      <a:pt x="125" y="49"/>
                      <a:pt x="125" y="51"/>
                    </a:cubicBezTo>
                    <a:close/>
                    <a:moveTo>
                      <a:pt x="126" y="39"/>
                    </a:moveTo>
                    <a:cubicBezTo>
                      <a:pt x="122" y="39"/>
                      <a:pt x="117" y="39"/>
                      <a:pt x="113" y="39"/>
                    </a:cubicBezTo>
                    <a:cubicBezTo>
                      <a:pt x="113" y="37"/>
                      <a:pt x="114" y="35"/>
                      <a:pt x="115" y="33"/>
                    </a:cubicBezTo>
                    <a:cubicBezTo>
                      <a:pt x="119" y="33"/>
                      <a:pt x="123" y="33"/>
                      <a:pt x="127" y="33"/>
                    </a:cubicBezTo>
                    <a:cubicBezTo>
                      <a:pt x="127" y="35"/>
                      <a:pt x="126" y="37"/>
                      <a:pt x="126" y="39"/>
                    </a:cubicBezTo>
                    <a:close/>
                    <a:moveTo>
                      <a:pt x="128" y="51"/>
                    </a:moveTo>
                    <a:cubicBezTo>
                      <a:pt x="129" y="49"/>
                      <a:pt x="129" y="47"/>
                      <a:pt x="130" y="45"/>
                    </a:cubicBezTo>
                    <a:cubicBezTo>
                      <a:pt x="134" y="45"/>
                      <a:pt x="139" y="45"/>
                      <a:pt x="143" y="44"/>
                    </a:cubicBezTo>
                    <a:cubicBezTo>
                      <a:pt x="143" y="47"/>
                      <a:pt x="144" y="49"/>
                      <a:pt x="144" y="51"/>
                    </a:cubicBezTo>
                    <a:cubicBezTo>
                      <a:pt x="139" y="51"/>
                      <a:pt x="133" y="51"/>
                      <a:pt x="128" y="51"/>
                    </a:cubicBezTo>
                    <a:close/>
                    <a:moveTo>
                      <a:pt x="143" y="39"/>
                    </a:moveTo>
                    <a:cubicBezTo>
                      <a:pt x="139" y="39"/>
                      <a:pt x="135" y="39"/>
                      <a:pt x="131" y="39"/>
                    </a:cubicBezTo>
                    <a:cubicBezTo>
                      <a:pt x="131" y="37"/>
                      <a:pt x="132" y="35"/>
                      <a:pt x="132" y="33"/>
                    </a:cubicBezTo>
                    <a:cubicBezTo>
                      <a:pt x="136" y="33"/>
                      <a:pt x="140" y="33"/>
                      <a:pt x="144" y="33"/>
                    </a:cubicBezTo>
                    <a:cubicBezTo>
                      <a:pt x="144" y="35"/>
                      <a:pt x="144" y="37"/>
                      <a:pt x="143" y="39"/>
                    </a:cubicBezTo>
                    <a:close/>
                    <a:moveTo>
                      <a:pt x="145" y="28"/>
                    </a:moveTo>
                    <a:cubicBezTo>
                      <a:pt x="141" y="28"/>
                      <a:pt x="137" y="28"/>
                      <a:pt x="133" y="28"/>
                    </a:cubicBezTo>
                    <a:cubicBezTo>
                      <a:pt x="134" y="24"/>
                      <a:pt x="135" y="21"/>
                      <a:pt x="136" y="18"/>
                    </a:cubicBezTo>
                    <a:cubicBezTo>
                      <a:pt x="139" y="18"/>
                      <a:pt x="143" y="18"/>
                      <a:pt x="146" y="18"/>
                    </a:cubicBezTo>
                    <a:cubicBezTo>
                      <a:pt x="145" y="21"/>
                      <a:pt x="145" y="25"/>
                      <a:pt x="145" y="28"/>
                    </a:cubicBezTo>
                    <a:close/>
                    <a:moveTo>
                      <a:pt x="146" y="52"/>
                    </a:moveTo>
                    <a:cubicBezTo>
                      <a:pt x="147" y="49"/>
                      <a:pt x="148" y="47"/>
                      <a:pt x="148" y="44"/>
                    </a:cubicBezTo>
                    <a:cubicBezTo>
                      <a:pt x="152" y="44"/>
                      <a:pt x="156" y="44"/>
                      <a:pt x="159" y="44"/>
                    </a:cubicBezTo>
                    <a:cubicBezTo>
                      <a:pt x="160" y="47"/>
                      <a:pt x="160" y="49"/>
                      <a:pt x="161" y="52"/>
                    </a:cubicBezTo>
                    <a:cubicBezTo>
                      <a:pt x="156" y="52"/>
                      <a:pt x="151" y="52"/>
                      <a:pt x="146" y="52"/>
                    </a:cubicBezTo>
                    <a:close/>
                    <a:moveTo>
                      <a:pt x="161" y="14"/>
                    </a:moveTo>
                    <a:cubicBezTo>
                      <a:pt x="158" y="14"/>
                      <a:pt x="155" y="13"/>
                      <a:pt x="152" y="13"/>
                    </a:cubicBezTo>
                    <a:cubicBezTo>
                      <a:pt x="153" y="12"/>
                      <a:pt x="153" y="10"/>
                      <a:pt x="153" y="8"/>
                    </a:cubicBezTo>
                    <a:cubicBezTo>
                      <a:pt x="153" y="8"/>
                      <a:pt x="153" y="8"/>
                      <a:pt x="153" y="7"/>
                    </a:cubicBezTo>
                    <a:cubicBezTo>
                      <a:pt x="156" y="7"/>
                      <a:pt x="159" y="7"/>
                      <a:pt x="162" y="7"/>
                    </a:cubicBezTo>
                    <a:cubicBezTo>
                      <a:pt x="161" y="9"/>
                      <a:pt x="161" y="11"/>
                      <a:pt x="161" y="14"/>
                    </a:cubicBezTo>
                    <a:close/>
                    <a:moveTo>
                      <a:pt x="163" y="52"/>
                    </a:moveTo>
                    <a:cubicBezTo>
                      <a:pt x="164" y="49"/>
                      <a:pt x="164" y="47"/>
                      <a:pt x="164" y="44"/>
                    </a:cubicBezTo>
                    <a:cubicBezTo>
                      <a:pt x="169" y="44"/>
                      <a:pt x="173" y="44"/>
                      <a:pt x="177" y="44"/>
                    </a:cubicBezTo>
                    <a:cubicBezTo>
                      <a:pt x="178" y="47"/>
                      <a:pt x="178" y="49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75" y="52"/>
                      <a:pt x="169" y="52"/>
                      <a:pt x="163" y="52"/>
                    </a:cubicBezTo>
                    <a:close/>
                    <a:moveTo>
                      <a:pt x="343" y="29"/>
                    </a:moveTo>
                    <a:cubicBezTo>
                      <a:pt x="344" y="31"/>
                      <a:pt x="345" y="34"/>
                      <a:pt x="347" y="36"/>
                    </a:cubicBezTo>
                    <a:cubicBezTo>
                      <a:pt x="342" y="36"/>
                      <a:pt x="337" y="37"/>
                      <a:pt x="333" y="37"/>
                    </a:cubicBezTo>
                    <a:cubicBezTo>
                      <a:pt x="332" y="34"/>
                      <a:pt x="331" y="32"/>
                      <a:pt x="330" y="30"/>
                    </a:cubicBezTo>
                    <a:cubicBezTo>
                      <a:pt x="334" y="30"/>
                      <a:pt x="338" y="29"/>
                      <a:pt x="341" y="29"/>
                    </a:cubicBezTo>
                    <a:cubicBezTo>
                      <a:pt x="342" y="29"/>
                      <a:pt x="342" y="29"/>
                      <a:pt x="343" y="29"/>
                    </a:cubicBezTo>
                    <a:close/>
                    <a:moveTo>
                      <a:pt x="308" y="17"/>
                    </a:moveTo>
                    <a:cubicBezTo>
                      <a:pt x="312" y="17"/>
                      <a:pt x="316" y="17"/>
                      <a:pt x="319" y="17"/>
                    </a:cubicBezTo>
                    <a:cubicBezTo>
                      <a:pt x="320" y="20"/>
                      <a:pt x="322" y="22"/>
                      <a:pt x="323" y="25"/>
                    </a:cubicBezTo>
                    <a:cubicBezTo>
                      <a:pt x="319" y="25"/>
                      <a:pt x="316" y="25"/>
                      <a:pt x="312" y="25"/>
                    </a:cubicBezTo>
                    <a:cubicBezTo>
                      <a:pt x="311" y="23"/>
                      <a:pt x="310" y="20"/>
                      <a:pt x="308" y="17"/>
                    </a:cubicBezTo>
                    <a:close/>
                    <a:moveTo>
                      <a:pt x="312" y="37"/>
                    </a:moveTo>
                    <a:cubicBezTo>
                      <a:pt x="308" y="37"/>
                      <a:pt x="303" y="37"/>
                      <a:pt x="299" y="37"/>
                    </a:cubicBezTo>
                    <a:cubicBezTo>
                      <a:pt x="298" y="35"/>
                      <a:pt x="297" y="34"/>
                      <a:pt x="296" y="32"/>
                    </a:cubicBezTo>
                    <a:cubicBezTo>
                      <a:pt x="296" y="32"/>
                      <a:pt x="296" y="32"/>
                      <a:pt x="296" y="31"/>
                    </a:cubicBezTo>
                    <a:cubicBezTo>
                      <a:pt x="300" y="31"/>
                      <a:pt x="304" y="31"/>
                      <a:pt x="309" y="31"/>
                    </a:cubicBezTo>
                    <a:cubicBezTo>
                      <a:pt x="310" y="33"/>
                      <a:pt x="311" y="35"/>
                      <a:pt x="312" y="37"/>
                    </a:cubicBezTo>
                    <a:close/>
                    <a:moveTo>
                      <a:pt x="325" y="30"/>
                    </a:moveTo>
                    <a:cubicBezTo>
                      <a:pt x="325" y="31"/>
                      <a:pt x="326" y="31"/>
                      <a:pt x="326" y="32"/>
                    </a:cubicBezTo>
                    <a:cubicBezTo>
                      <a:pt x="327" y="34"/>
                      <a:pt x="327" y="35"/>
                      <a:pt x="328" y="37"/>
                    </a:cubicBezTo>
                    <a:cubicBezTo>
                      <a:pt x="324" y="37"/>
                      <a:pt x="321" y="37"/>
                      <a:pt x="317" y="37"/>
                    </a:cubicBezTo>
                    <a:cubicBezTo>
                      <a:pt x="316" y="35"/>
                      <a:pt x="315" y="33"/>
                      <a:pt x="314" y="31"/>
                    </a:cubicBezTo>
                    <a:cubicBezTo>
                      <a:pt x="318" y="30"/>
                      <a:pt x="322" y="30"/>
                      <a:pt x="325" y="30"/>
                    </a:cubicBezTo>
                    <a:close/>
                    <a:moveTo>
                      <a:pt x="338" y="16"/>
                    </a:moveTo>
                    <a:cubicBezTo>
                      <a:pt x="339" y="18"/>
                      <a:pt x="340" y="21"/>
                      <a:pt x="341" y="24"/>
                    </a:cubicBezTo>
                    <a:cubicBezTo>
                      <a:pt x="336" y="24"/>
                      <a:pt x="332" y="24"/>
                      <a:pt x="328" y="25"/>
                    </a:cubicBezTo>
                    <a:cubicBezTo>
                      <a:pt x="326" y="22"/>
                      <a:pt x="325" y="19"/>
                      <a:pt x="324" y="17"/>
                    </a:cubicBezTo>
                    <a:cubicBezTo>
                      <a:pt x="328" y="16"/>
                      <a:pt x="333" y="16"/>
                      <a:pt x="337" y="16"/>
                    </a:cubicBezTo>
                    <a:cubicBezTo>
                      <a:pt x="338" y="16"/>
                      <a:pt x="338" y="16"/>
                      <a:pt x="338" y="16"/>
                    </a:cubicBezTo>
                    <a:close/>
                    <a:moveTo>
                      <a:pt x="336" y="5"/>
                    </a:moveTo>
                    <a:cubicBezTo>
                      <a:pt x="336" y="7"/>
                      <a:pt x="337" y="9"/>
                      <a:pt x="337" y="11"/>
                    </a:cubicBezTo>
                    <a:cubicBezTo>
                      <a:pt x="332" y="12"/>
                      <a:pt x="327" y="12"/>
                      <a:pt x="322" y="12"/>
                    </a:cubicBezTo>
                    <a:cubicBezTo>
                      <a:pt x="321" y="10"/>
                      <a:pt x="320" y="8"/>
                      <a:pt x="319" y="6"/>
                    </a:cubicBezTo>
                    <a:cubicBezTo>
                      <a:pt x="325" y="6"/>
                      <a:pt x="330" y="6"/>
                      <a:pt x="336" y="6"/>
                    </a:cubicBezTo>
                    <a:cubicBezTo>
                      <a:pt x="336" y="6"/>
                      <a:pt x="336" y="5"/>
                      <a:pt x="336" y="5"/>
                    </a:cubicBezTo>
                    <a:close/>
                    <a:moveTo>
                      <a:pt x="315" y="6"/>
                    </a:moveTo>
                    <a:cubicBezTo>
                      <a:pt x="315" y="8"/>
                      <a:pt x="316" y="10"/>
                      <a:pt x="317" y="12"/>
                    </a:cubicBezTo>
                    <a:cubicBezTo>
                      <a:pt x="314" y="12"/>
                      <a:pt x="310" y="13"/>
                      <a:pt x="306" y="13"/>
                    </a:cubicBezTo>
                    <a:cubicBezTo>
                      <a:pt x="305" y="10"/>
                      <a:pt x="304" y="8"/>
                      <a:pt x="302" y="6"/>
                    </a:cubicBezTo>
                    <a:cubicBezTo>
                      <a:pt x="306" y="6"/>
                      <a:pt x="311" y="6"/>
                      <a:pt x="315" y="6"/>
                    </a:cubicBezTo>
                    <a:close/>
                    <a:moveTo>
                      <a:pt x="306" y="26"/>
                    </a:moveTo>
                    <a:cubicBezTo>
                      <a:pt x="302" y="26"/>
                      <a:pt x="298" y="26"/>
                      <a:pt x="294" y="26"/>
                    </a:cubicBezTo>
                    <a:cubicBezTo>
                      <a:pt x="292" y="23"/>
                      <a:pt x="291" y="21"/>
                      <a:pt x="290" y="18"/>
                    </a:cubicBezTo>
                    <a:cubicBezTo>
                      <a:pt x="294" y="18"/>
                      <a:pt x="298" y="18"/>
                      <a:pt x="302" y="17"/>
                    </a:cubicBezTo>
                    <a:cubicBezTo>
                      <a:pt x="303" y="20"/>
                      <a:pt x="305" y="23"/>
                      <a:pt x="306" y="26"/>
                    </a:cubicBezTo>
                    <a:close/>
                    <a:moveTo>
                      <a:pt x="234" y="33"/>
                    </a:moveTo>
                    <a:cubicBezTo>
                      <a:pt x="235" y="35"/>
                      <a:pt x="236" y="37"/>
                      <a:pt x="237" y="38"/>
                    </a:cubicBezTo>
                    <a:cubicBezTo>
                      <a:pt x="232" y="38"/>
                      <a:pt x="227" y="39"/>
                      <a:pt x="222" y="39"/>
                    </a:cubicBezTo>
                    <a:cubicBezTo>
                      <a:pt x="221" y="37"/>
                      <a:pt x="221" y="35"/>
                      <a:pt x="220" y="33"/>
                    </a:cubicBezTo>
                    <a:cubicBezTo>
                      <a:pt x="225" y="33"/>
                      <a:pt x="229" y="33"/>
                      <a:pt x="234" y="33"/>
                    </a:cubicBezTo>
                    <a:close/>
                    <a:moveTo>
                      <a:pt x="219" y="29"/>
                    </a:moveTo>
                    <a:cubicBezTo>
                      <a:pt x="217" y="25"/>
                      <a:pt x="216" y="22"/>
                      <a:pt x="215" y="19"/>
                    </a:cubicBezTo>
                    <a:cubicBezTo>
                      <a:pt x="220" y="19"/>
                      <a:pt x="224" y="19"/>
                      <a:pt x="228" y="19"/>
                    </a:cubicBezTo>
                    <a:cubicBezTo>
                      <a:pt x="229" y="22"/>
                      <a:pt x="231" y="25"/>
                      <a:pt x="232" y="28"/>
                    </a:cubicBezTo>
                    <a:cubicBezTo>
                      <a:pt x="228" y="28"/>
                      <a:pt x="223" y="28"/>
                      <a:pt x="219" y="29"/>
                    </a:cubicBezTo>
                    <a:close/>
                    <a:moveTo>
                      <a:pt x="233" y="19"/>
                    </a:moveTo>
                    <a:cubicBezTo>
                      <a:pt x="238" y="19"/>
                      <a:pt x="242" y="19"/>
                      <a:pt x="247" y="19"/>
                    </a:cubicBezTo>
                    <a:cubicBezTo>
                      <a:pt x="248" y="22"/>
                      <a:pt x="250" y="25"/>
                      <a:pt x="251" y="28"/>
                    </a:cubicBezTo>
                    <a:cubicBezTo>
                      <a:pt x="247" y="28"/>
                      <a:pt x="242" y="28"/>
                      <a:pt x="238" y="28"/>
                    </a:cubicBezTo>
                    <a:cubicBezTo>
                      <a:pt x="236" y="25"/>
                      <a:pt x="235" y="22"/>
                      <a:pt x="233" y="19"/>
                    </a:cubicBezTo>
                    <a:close/>
                    <a:moveTo>
                      <a:pt x="254" y="33"/>
                    </a:moveTo>
                    <a:cubicBezTo>
                      <a:pt x="255" y="34"/>
                      <a:pt x="256" y="36"/>
                      <a:pt x="257" y="38"/>
                    </a:cubicBezTo>
                    <a:cubicBezTo>
                      <a:pt x="252" y="38"/>
                      <a:pt x="247" y="38"/>
                      <a:pt x="242" y="38"/>
                    </a:cubicBezTo>
                    <a:cubicBezTo>
                      <a:pt x="241" y="36"/>
                      <a:pt x="241" y="35"/>
                      <a:pt x="240" y="33"/>
                    </a:cubicBezTo>
                    <a:cubicBezTo>
                      <a:pt x="244" y="33"/>
                      <a:pt x="249" y="33"/>
                      <a:pt x="254" y="33"/>
                    </a:cubicBezTo>
                    <a:close/>
                    <a:moveTo>
                      <a:pt x="253" y="18"/>
                    </a:moveTo>
                    <a:cubicBezTo>
                      <a:pt x="258" y="18"/>
                      <a:pt x="263" y="18"/>
                      <a:pt x="267" y="18"/>
                    </a:cubicBezTo>
                    <a:cubicBezTo>
                      <a:pt x="269" y="21"/>
                      <a:pt x="270" y="24"/>
                      <a:pt x="271" y="27"/>
                    </a:cubicBezTo>
                    <a:cubicBezTo>
                      <a:pt x="267" y="27"/>
                      <a:pt x="262" y="28"/>
                      <a:pt x="258" y="28"/>
                    </a:cubicBezTo>
                    <a:cubicBezTo>
                      <a:pt x="256" y="25"/>
                      <a:pt x="255" y="22"/>
                      <a:pt x="253" y="18"/>
                    </a:cubicBezTo>
                    <a:close/>
                    <a:moveTo>
                      <a:pt x="274" y="32"/>
                    </a:moveTo>
                    <a:cubicBezTo>
                      <a:pt x="274" y="34"/>
                      <a:pt x="275" y="36"/>
                      <a:pt x="276" y="38"/>
                    </a:cubicBezTo>
                    <a:cubicBezTo>
                      <a:pt x="272" y="38"/>
                      <a:pt x="267" y="38"/>
                      <a:pt x="262" y="38"/>
                    </a:cubicBezTo>
                    <a:cubicBezTo>
                      <a:pt x="262" y="36"/>
                      <a:pt x="261" y="34"/>
                      <a:pt x="260" y="32"/>
                    </a:cubicBezTo>
                    <a:cubicBezTo>
                      <a:pt x="264" y="32"/>
                      <a:pt x="269" y="32"/>
                      <a:pt x="274" y="32"/>
                    </a:cubicBezTo>
                    <a:close/>
                    <a:moveTo>
                      <a:pt x="273" y="18"/>
                    </a:moveTo>
                    <a:cubicBezTo>
                      <a:pt x="277" y="18"/>
                      <a:pt x="281" y="18"/>
                      <a:pt x="285" y="18"/>
                    </a:cubicBezTo>
                    <a:cubicBezTo>
                      <a:pt x="286" y="21"/>
                      <a:pt x="287" y="24"/>
                      <a:pt x="288" y="27"/>
                    </a:cubicBezTo>
                    <a:cubicBezTo>
                      <a:pt x="285" y="27"/>
                      <a:pt x="281" y="27"/>
                      <a:pt x="277" y="27"/>
                    </a:cubicBezTo>
                    <a:cubicBezTo>
                      <a:pt x="276" y="24"/>
                      <a:pt x="274" y="21"/>
                      <a:pt x="273" y="18"/>
                    </a:cubicBezTo>
                    <a:close/>
                    <a:moveTo>
                      <a:pt x="291" y="32"/>
                    </a:moveTo>
                    <a:cubicBezTo>
                      <a:pt x="291" y="33"/>
                      <a:pt x="292" y="35"/>
                      <a:pt x="293" y="37"/>
                    </a:cubicBezTo>
                    <a:cubicBezTo>
                      <a:pt x="289" y="37"/>
                      <a:pt x="285" y="37"/>
                      <a:pt x="281" y="37"/>
                    </a:cubicBezTo>
                    <a:cubicBezTo>
                      <a:pt x="281" y="36"/>
                      <a:pt x="280" y="34"/>
                      <a:pt x="279" y="32"/>
                    </a:cubicBezTo>
                    <a:cubicBezTo>
                      <a:pt x="283" y="32"/>
                      <a:pt x="287" y="32"/>
                      <a:pt x="291" y="32"/>
                    </a:cubicBezTo>
                    <a:close/>
                    <a:moveTo>
                      <a:pt x="298" y="6"/>
                    </a:moveTo>
                    <a:cubicBezTo>
                      <a:pt x="299" y="8"/>
                      <a:pt x="300" y="11"/>
                      <a:pt x="300" y="13"/>
                    </a:cubicBezTo>
                    <a:cubicBezTo>
                      <a:pt x="296" y="13"/>
                      <a:pt x="292" y="13"/>
                      <a:pt x="287" y="13"/>
                    </a:cubicBezTo>
                    <a:cubicBezTo>
                      <a:pt x="286" y="11"/>
                      <a:pt x="285" y="9"/>
                      <a:pt x="284" y="6"/>
                    </a:cubicBezTo>
                    <a:cubicBezTo>
                      <a:pt x="289" y="6"/>
                      <a:pt x="293" y="6"/>
                      <a:pt x="298" y="6"/>
                    </a:cubicBezTo>
                    <a:close/>
                    <a:moveTo>
                      <a:pt x="280" y="6"/>
                    </a:moveTo>
                    <a:cubicBezTo>
                      <a:pt x="281" y="9"/>
                      <a:pt x="282" y="11"/>
                      <a:pt x="283" y="13"/>
                    </a:cubicBezTo>
                    <a:cubicBezTo>
                      <a:pt x="279" y="14"/>
                      <a:pt x="275" y="14"/>
                      <a:pt x="271" y="14"/>
                    </a:cubicBezTo>
                    <a:cubicBezTo>
                      <a:pt x="270" y="11"/>
                      <a:pt x="269" y="9"/>
                      <a:pt x="267" y="6"/>
                    </a:cubicBezTo>
                    <a:cubicBezTo>
                      <a:pt x="272" y="6"/>
                      <a:pt x="276" y="6"/>
                      <a:pt x="280" y="6"/>
                    </a:cubicBezTo>
                    <a:close/>
                    <a:moveTo>
                      <a:pt x="263" y="6"/>
                    </a:moveTo>
                    <a:cubicBezTo>
                      <a:pt x="264" y="9"/>
                      <a:pt x="265" y="11"/>
                      <a:pt x="266" y="14"/>
                    </a:cubicBezTo>
                    <a:cubicBezTo>
                      <a:pt x="261" y="14"/>
                      <a:pt x="256" y="14"/>
                      <a:pt x="251" y="14"/>
                    </a:cubicBezTo>
                    <a:cubicBezTo>
                      <a:pt x="249" y="12"/>
                      <a:pt x="248" y="9"/>
                      <a:pt x="246" y="7"/>
                    </a:cubicBezTo>
                    <a:cubicBezTo>
                      <a:pt x="252" y="6"/>
                      <a:pt x="257" y="6"/>
                      <a:pt x="263" y="6"/>
                    </a:cubicBezTo>
                    <a:close/>
                    <a:moveTo>
                      <a:pt x="242" y="7"/>
                    </a:moveTo>
                    <a:cubicBezTo>
                      <a:pt x="243" y="9"/>
                      <a:pt x="244" y="12"/>
                      <a:pt x="245" y="14"/>
                    </a:cubicBezTo>
                    <a:cubicBezTo>
                      <a:pt x="240" y="14"/>
                      <a:pt x="236" y="14"/>
                      <a:pt x="231" y="14"/>
                    </a:cubicBezTo>
                    <a:cubicBezTo>
                      <a:pt x="230" y="12"/>
                      <a:pt x="228" y="9"/>
                      <a:pt x="227" y="7"/>
                    </a:cubicBezTo>
                    <a:cubicBezTo>
                      <a:pt x="232" y="7"/>
                      <a:pt x="237" y="7"/>
                      <a:pt x="242" y="7"/>
                    </a:cubicBezTo>
                    <a:close/>
                    <a:moveTo>
                      <a:pt x="224" y="7"/>
                    </a:moveTo>
                    <a:cubicBezTo>
                      <a:pt x="224" y="9"/>
                      <a:pt x="225" y="12"/>
                      <a:pt x="226" y="14"/>
                    </a:cubicBezTo>
                    <a:cubicBezTo>
                      <a:pt x="222" y="14"/>
                      <a:pt x="218" y="14"/>
                      <a:pt x="214" y="14"/>
                    </a:cubicBezTo>
                    <a:cubicBezTo>
                      <a:pt x="213" y="12"/>
                      <a:pt x="212" y="9"/>
                      <a:pt x="212" y="7"/>
                    </a:cubicBezTo>
                    <a:cubicBezTo>
                      <a:pt x="216" y="7"/>
                      <a:pt x="220" y="7"/>
                      <a:pt x="224" y="7"/>
                    </a:cubicBezTo>
                    <a:close/>
                    <a:moveTo>
                      <a:pt x="207" y="7"/>
                    </a:moveTo>
                    <a:cubicBezTo>
                      <a:pt x="207" y="9"/>
                      <a:pt x="208" y="12"/>
                      <a:pt x="209" y="14"/>
                    </a:cubicBezTo>
                    <a:cubicBezTo>
                      <a:pt x="205" y="14"/>
                      <a:pt x="202" y="14"/>
                      <a:pt x="198" y="14"/>
                    </a:cubicBezTo>
                    <a:cubicBezTo>
                      <a:pt x="198" y="11"/>
                      <a:pt x="197" y="9"/>
                      <a:pt x="197" y="7"/>
                    </a:cubicBezTo>
                    <a:cubicBezTo>
                      <a:pt x="200" y="7"/>
                      <a:pt x="204" y="7"/>
                      <a:pt x="207" y="7"/>
                    </a:cubicBezTo>
                    <a:close/>
                    <a:moveTo>
                      <a:pt x="197" y="39"/>
                    </a:moveTo>
                    <a:cubicBezTo>
                      <a:pt x="192" y="39"/>
                      <a:pt x="188" y="39"/>
                      <a:pt x="183" y="39"/>
                    </a:cubicBezTo>
                    <a:cubicBezTo>
                      <a:pt x="183" y="37"/>
                      <a:pt x="183" y="35"/>
                      <a:pt x="183" y="33"/>
                    </a:cubicBezTo>
                    <a:cubicBezTo>
                      <a:pt x="187" y="33"/>
                      <a:pt x="192" y="33"/>
                      <a:pt x="196" y="33"/>
                    </a:cubicBezTo>
                    <a:cubicBezTo>
                      <a:pt x="196" y="35"/>
                      <a:pt x="197" y="37"/>
                      <a:pt x="197" y="39"/>
                    </a:cubicBezTo>
                    <a:close/>
                    <a:moveTo>
                      <a:pt x="195" y="27"/>
                    </a:moveTo>
                    <a:cubicBezTo>
                      <a:pt x="195" y="28"/>
                      <a:pt x="196" y="28"/>
                      <a:pt x="196" y="29"/>
                    </a:cubicBezTo>
                    <a:cubicBezTo>
                      <a:pt x="191" y="29"/>
                      <a:pt x="187" y="29"/>
                      <a:pt x="183" y="29"/>
                    </a:cubicBezTo>
                    <a:cubicBezTo>
                      <a:pt x="183" y="25"/>
                      <a:pt x="183" y="22"/>
                      <a:pt x="183" y="19"/>
                    </a:cubicBezTo>
                    <a:cubicBezTo>
                      <a:pt x="186" y="19"/>
                      <a:pt x="190" y="19"/>
                      <a:pt x="194" y="19"/>
                    </a:cubicBezTo>
                    <a:cubicBezTo>
                      <a:pt x="195" y="21"/>
                      <a:pt x="195" y="24"/>
                      <a:pt x="195" y="27"/>
                    </a:cubicBezTo>
                    <a:close/>
                    <a:moveTo>
                      <a:pt x="184" y="7"/>
                    </a:moveTo>
                    <a:cubicBezTo>
                      <a:pt x="187" y="7"/>
                      <a:pt x="190" y="7"/>
                      <a:pt x="193" y="7"/>
                    </a:cubicBezTo>
                    <a:cubicBezTo>
                      <a:pt x="193" y="9"/>
                      <a:pt x="193" y="12"/>
                      <a:pt x="194" y="14"/>
                    </a:cubicBezTo>
                    <a:cubicBezTo>
                      <a:pt x="190" y="14"/>
                      <a:pt x="186" y="14"/>
                      <a:pt x="183" y="14"/>
                    </a:cubicBezTo>
                    <a:cubicBezTo>
                      <a:pt x="182" y="12"/>
                      <a:pt x="182" y="9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lose/>
                    <a:moveTo>
                      <a:pt x="181" y="52"/>
                    </a:move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49"/>
                      <a:pt x="183" y="46"/>
                      <a:pt x="183" y="44"/>
                    </a:cubicBezTo>
                    <a:cubicBezTo>
                      <a:pt x="188" y="44"/>
                      <a:pt x="193" y="44"/>
                      <a:pt x="198" y="43"/>
                    </a:cubicBezTo>
                    <a:cubicBezTo>
                      <a:pt x="198" y="46"/>
                      <a:pt x="199" y="49"/>
                      <a:pt x="200" y="52"/>
                    </a:cubicBezTo>
                    <a:cubicBezTo>
                      <a:pt x="193" y="52"/>
                      <a:pt x="187" y="52"/>
                      <a:pt x="181" y="52"/>
                    </a:cubicBezTo>
                    <a:close/>
                    <a:moveTo>
                      <a:pt x="199" y="19"/>
                    </a:moveTo>
                    <a:cubicBezTo>
                      <a:pt x="203" y="19"/>
                      <a:pt x="206" y="19"/>
                      <a:pt x="210" y="19"/>
                    </a:cubicBezTo>
                    <a:cubicBezTo>
                      <a:pt x="211" y="22"/>
                      <a:pt x="212" y="25"/>
                      <a:pt x="213" y="29"/>
                    </a:cubicBezTo>
                    <a:cubicBezTo>
                      <a:pt x="209" y="29"/>
                      <a:pt x="205" y="29"/>
                      <a:pt x="201" y="29"/>
                    </a:cubicBezTo>
                    <a:cubicBezTo>
                      <a:pt x="200" y="25"/>
                      <a:pt x="200" y="22"/>
                      <a:pt x="199" y="19"/>
                    </a:cubicBezTo>
                    <a:close/>
                    <a:moveTo>
                      <a:pt x="201" y="33"/>
                    </a:moveTo>
                    <a:cubicBezTo>
                      <a:pt x="206" y="33"/>
                      <a:pt x="210" y="33"/>
                      <a:pt x="214" y="33"/>
                    </a:cubicBezTo>
                    <a:cubicBezTo>
                      <a:pt x="215" y="35"/>
                      <a:pt x="216" y="37"/>
                      <a:pt x="216" y="39"/>
                    </a:cubicBezTo>
                    <a:cubicBezTo>
                      <a:pt x="212" y="39"/>
                      <a:pt x="207" y="39"/>
                      <a:pt x="202" y="39"/>
                    </a:cubicBezTo>
                    <a:cubicBezTo>
                      <a:pt x="202" y="37"/>
                      <a:pt x="201" y="35"/>
                      <a:pt x="201" y="33"/>
                    </a:cubicBezTo>
                    <a:close/>
                    <a:moveTo>
                      <a:pt x="203" y="52"/>
                    </a:move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1"/>
                      <a:pt x="202" y="51"/>
                      <a:pt x="202" y="51"/>
                    </a:cubicBezTo>
                    <a:cubicBezTo>
                      <a:pt x="203" y="51"/>
                      <a:pt x="203" y="48"/>
                      <a:pt x="202" y="43"/>
                    </a:cubicBezTo>
                    <a:cubicBezTo>
                      <a:pt x="208" y="43"/>
                      <a:pt x="213" y="43"/>
                      <a:pt x="218" y="43"/>
                    </a:cubicBezTo>
                    <a:cubicBezTo>
                      <a:pt x="220" y="46"/>
                      <a:pt x="221" y="49"/>
                      <a:pt x="222" y="51"/>
                    </a:cubicBezTo>
                    <a:cubicBezTo>
                      <a:pt x="216" y="52"/>
                      <a:pt x="209" y="52"/>
                      <a:pt x="203" y="52"/>
                    </a:cubicBezTo>
                    <a:close/>
                    <a:moveTo>
                      <a:pt x="226" y="51"/>
                    </a:moveTo>
                    <a:cubicBezTo>
                      <a:pt x="225" y="49"/>
                      <a:pt x="224" y="46"/>
                      <a:pt x="223" y="43"/>
                    </a:cubicBezTo>
                    <a:cubicBezTo>
                      <a:pt x="229" y="43"/>
                      <a:pt x="234" y="43"/>
                      <a:pt x="239" y="43"/>
                    </a:cubicBezTo>
                    <a:cubicBezTo>
                      <a:pt x="241" y="46"/>
                      <a:pt x="242" y="49"/>
                      <a:pt x="244" y="51"/>
                    </a:cubicBezTo>
                    <a:cubicBezTo>
                      <a:pt x="238" y="51"/>
                      <a:pt x="232" y="51"/>
                      <a:pt x="226" y="51"/>
                    </a:cubicBezTo>
                    <a:close/>
                    <a:moveTo>
                      <a:pt x="248" y="51"/>
                    </a:moveTo>
                    <a:cubicBezTo>
                      <a:pt x="247" y="49"/>
                      <a:pt x="246" y="46"/>
                      <a:pt x="244" y="43"/>
                    </a:cubicBezTo>
                    <a:cubicBezTo>
                      <a:pt x="250" y="43"/>
                      <a:pt x="255" y="43"/>
                      <a:pt x="260" y="43"/>
                    </a:cubicBezTo>
                    <a:cubicBezTo>
                      <a:pt x="261" y="46"/>
                      <a:pt x="263" y="48"/>
                      <a:pt x="265" y="51"/>
                    </a:cubicBezTo>
                    <a:cubicBezTo>
                      <a:pt x="259" y="51"/>
                      <a:pt x="254" y="51"/>
                      <a:pt x="248" y="51"/>
                    </a:cubicBezTo>
                    <a:close/>
                    <a:moveTo>
                      <a:pt x="268" y="51"/>
                    </a:moveTo>
                    <a:cubicBezTo>
                      <a:pt x="267" y="48"/>
                      <a:pt x="265" y="46"/>
                      <a:pt x="264" y="43"/>
                    </a:cubicBezTo>
                    <a:cubicBezTo>
                      <a:pt x="269" y="43"/>
                      <a:pt x="274" y="43"/>
                      <a:pt x="279" y="43"/>
                    </a:cubicBezTo>
                    <a:cubicBezTo>
                      <a:pt x="280" y="45"/>
                      <a:pt x="282" y="48"/>
                      <a:pt x="283" y="51"/>
                    </a:cubicBezTo>
                    <a:cubicBezTo>
                      <a:pt x="278" y="51"/>
                      <a:pt x="273" y="51"/>
                      <a:pt x="268" y="51"/>
                    </a:cubicBezTo>
                    <a:close/>
                    <a:moveTo>
                      <a:pt x="287" y="51"/>
                    </a:moveTo>
                    <a:cubicBezTo>
                      <a:pt x="286" y="48"/>
                      <a:pt x="285" y="45"/>
                      <a:pt x="284" y="43"/>
                    </a:cubicBezTo>
                    <a:cubicBezTo>
                      <a:pt x="288" y="43"/>
                      <a:pt x="291" y="43"/>
                      <a:pt x="295" y="43"/>
                    </a:cubicBezTo>
                    <a:cubicBezTo>
                      <a:pt x="297" y="45"/>
                      <a:pt x="298" y="48"/>
                      <a:pt x="299" y="50"/>
                    </a:cubicBezTo>
                    <a:cubicBezTo>
                      <a:pt x="295" y="51"/>
                      <a:pt x="291" y="51"/>
                      <a:pt x="287" y="51"/>
                    </a:cubicBezTo>
                    <a:close/>
                    <a:moveTo>
                      <a:pt x="305" y="50"/>
                    </a:moveTo>
                    <a:cubicBezTo>
                      <a:pt x="304" y="48"/>
                      <a:pt x="303" y="45"/>
                      <a:pt x="302" y="43"/>
                    </a:cubicBezTo>
                    <a:cubicBezTo>
                      <a:pt x="306" y="43"/>
                      <a:pt x="311" y="42"/>
                      <a:pt x="315" y="42"/>
                    </a:cubicBezTo>
                    <a:cubicBezTo>
                      <a:pt x="317" y="45"/>
                      <a:pt x="319" y="47"/>
                      <a:pt x="320" y="50"/>
                    </a:cubicBezTo>
                    <a:cubicBezTo>
                      <a:pt x="315" y="50"/>
                      <a:pt x="310" y="50"/>
                      <a:pt x="305" y="50"/>
                    </a:cubicBezTo>
                    <a:close/>
                    <a:moveTo>
                      <a:pt x="323" y="49"/>
                    </a:moveTo>
                    <a:cubicBezTo>
                      <a:pt x="322" y="47"/>
                      <a:pt x="321" y="45"/>
                      <a:pt x="320" y="42"/>
                    </a:cubicBezTo>
                    <a:cubicBezTo>
                      <a:pt x="324" y="42"/>
                      <a:pt x="327" y="42"/>
                      <a:pt x="331" y="42"/>
                    </a:cubicBezTo>
                    <a:cubicBezTo>
                      <a:pt x="332" y="45"/>
                      <a:pt x="334" y="48"/>
                      <a:pt x="336" y="49"/>
                    </a:cubicBezTo>
                    <a:cubicBezTo>
                      <a:pt x="332" y="49"/>
                      <a:pt x="328" y="50"/>
                      <a:pt x="324" y="50"/>
                    </a:cubicBezTo>
                    <a:cubicBezTo>
                      <a:pt x="324" y="50"/>
                      <a:pt x="324" y="49"/>
                      <a:pt x="323" y="49"/>
                    </a:cubicBezTo>
                    <a:close/>
                    <a:moveTo>
                      <a:pt x="340" y="49"/>
                    </a:moveTo>
                    <a:cubicBezTo>
                      <a:pt x="340" y="49"/>
                      <a:pt x="340" y="49"/>
                      <a:pt x="340" y="49"/>
                    </a:cubicBezTo>
                    <a:cubicBezTo>
                      <a:pt x="338" y="47"/>
                      <a:pt x="337" y="44"/>
                      <a:pt x="335" y="42"/>
                    </a:cubicBezTo>
                    <a:cubicBezTo>
                      <a:pt x="340" y="42"/>
                      <a:pt x="344" y="42"/>
                      <a:pt x="349" y="42"/>
                    </a:cubicBezTo>
                    <a:cubicBezTo>
                      <a:pt x="349" y="42"/>
                      <a:pt x="350" y="42"/>
                      <a:pt x="350" y="42"/>
                    </a:cubicBezTo>
                    <a:cubicBezTo>
                      <a:pt x="352" y="44"/>
                      <a:pt x="354" y="47"/>
                      <a:pt x="356" y="49"/>
                    </a:cubicBezTo>
                    <a:cubicBezTo>
                      <a:pt x="350" y="49"/>
                      <a:pt x="345" y="49"/>
                      <a:pt x="3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C6D3A033-5C6F-410A-902E-92AD39521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8077" y="2047603"/>
                <a:ext cx="184199" cy="57848"/>
              </a:xfrm>
              <a:custGeom>
                <a:avLst/>
                <a:gdLst>
                  <a:gd name="T0" fmla="*/ 80 w 82"/>
                  <a:gd name="T1" fmla="*/ 20 h 28"/>
                  <a:gd name="T2" fmla="*/ 76 w 82"/>
                  <a:gd name="T3" fmla="*/ 13 h 28"/>
                  <a:gd name="T4" fmla="*/ 72 w 82"/>
                  <a:gd name="T5" fmla="*/ 4 h 28"/>
                  <a:gd name="T6" fmla="*/ 71 w 82"/>
                  <a:gd name="T7" fmla="*/ 2 h 28"/>
                  <a:gd name="T8" fmla="*/ 67 w 82"/>
                  <a:gd name="T9" fmla="*/ 2 h 28"/>
                  <a:gd name="T10" fmla="*/ 40 w 82"/>
                  <a:gd name="T11" fmla="*/ 2 h 28"/>
                  <a:gd name="T12" fmla="*/ 26 w 82"/>
                  <a:gd name="T13" fmla="*/ 1 h 28"/>
                  <a:gd name="T14" fmla="*/ 9 w 82"/>
                  <a:gd name="T15" fmla="*/ 1 h 28"/>
                  <a:gd name="T16" fmla="*/ 8 w 82"/>
                  <a:gd name="T17" fmla="*/ 1 h 28"/>
                  <a:gd name="T18" fmla="*/ 7 w 82"/>
                  <a:gd name="T19" fmla="*/ 2 h 28"/>
                  <a:gd name="T20" fmla="*/ 7 w 82"/>
                  <a:gd name="T21" fmla="*/ 4 h 28"/>
                  <a:gd name="T22" fmla="*/ 4 w 82"/>
                  <a:gd name="T23" fmla="*/ 12 h 28"/>
                  <a:gd name="T24" fmla="*/ 0 w 82"/>
                  <a:gd name="T25" fmla="*/ 21 h 28"/>
                  <a:gd name="T26" fmla="*/ 1 w 82"/>
                  <a:gd name="T27" fmla="*/ 23 h 28"/>
                  <a:gd name="T28" fmla="*/ 3 w 82"/>
                  <a:gd name="T29" fmla="*/ 25 h 28"/>
                  <a:gd name="T30" fmla="*/ 79 w 82"/>
                  <a:gd name="T31" fmla="*/ 25 h 28"/>
                  <a:gd name="T32" fmla="*/ 80 w 82"/>
                  <a:gd name="T33" fmla="*/ 20 h 28"/>
                  <a:gd name="T34" fmla="*/ 5 w 82"/>
                  <a:gd name="T35" fmla="*/ 21 h 28"/>
                  <a:gd name="T36" fmla="*/ 11 w 82"/>
                  <a:gd name="T37" fmla="*/ 6 h 28"/>
                  <a:gd name="T38" fmla="*/ 33 w 82"/>
                  <a:gd name="T39" fmla="*/ 6 h 28"/>
                  <a:gd name="T40" fmla="*/ 67 w 82"/>
                  <a:gd name="T41" fmla="*/ 6 h 28"/>
                  <a:gd name="T42" fmla="*/ 71 w 82"/>
                  <a:gd name="T43" fmla="*/ 15 h 28"/>
                  <a:gd name="T44" fmla="*/ 75 w 82"/>
                  <a:gd name="T45" fmla="*/ 20 h 28"/>
                  <a:gd name="T46" fmla="*/ 5 w 82"/>
                  <a:gd name="T4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28">
                    <a:moveTo>
                      <a:pt x="80" y="20"/>
                    </a:moveTo>
                    <a:cubicBezTo>
                      <a:pt x="79" y="18"/>
                      <a:pt x="77" y="15"/>
                      <a:pt x="76" y="13"/>
                    </a:cubicBezTo>
                    <a:cubicBezTo>
                      <a:pt x="74" y="10"/>
                      <a:pt x="73" y="7"/>
                      <a:pt x="72" y="4"/>
                    </a:cubicBezTo>
                    <a:cubicBezTo>
                      <a:pt x="72" y="3"/>
                      <a:pt x="72" y="3"/>
                      <a:pt x="71" y="2"/>
                    </a:cubicBezTo>
                    <a:cubicBezTo>
                      <a:pt x="70" y="1"/>
                      <a:pt x="68" y="0"/>
                      <a:pt x="67" y="2"/>
                    </a:cubicBezTo>
                    <a:cubicBezTo>
                      <a:pt x="58" y="2"/>
                      <a:pt x="49" y="2"/>
                      <a:pt x="40" y="2"/>
                    </a:cubicBezTo>
                    <a:cubicBezTo>
                      <a:pt x="35" y="2"/>
                      <a:pt x="31" y="1"/>
                      <a:pt x="26" y="1"/>
                    </a:cubicBezTo>
                    <a:cubicBezTo>
                      <a:pt x="22" y="1"/>
                      <a:pt x="12" y="3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6" y="7"/>
                      <a:pt x="5" y="10"/>
                      <a:pt x="4" y="12"/>
                    </a:cubicBezTo>
                    <a:cubicBezTo>
                      <a:pt x="2" y="15"/>
                      <a:pt x="0" y="18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4"/>
                      <a:pt x="2" y="25"/>
                      <a:pt x="3" y="25"/>
                    </a:cubicBezTo>
                    <a:cubicBezTo>
                      <a:pt x="28" y="28"/>
                      <a:pt x="54" y="27"/>
                      <a:pt x="79" y="25"/>
                    </a:cubicBezTo>
                    <a:cubicBezTo>
                      <a:pt x="82" y="25"/>
                      <a:pt x="82" y="21"/>
                      <a:pt x="80" y="20"/>
                    </a:cubicBezTo>
                    <a:close/>
                    <a:moveTo>
                      <a:pt x="5" y="21"/>
                    </a:moveTo>
                    <a:cubicBezTo>
                      <a:pt x="8" y="17"/>
                      <a:pt x="10" y="11"/>
                      <a:pt x="11" y="6"/>
                    </a:cubicBezTo>
                    <a:cubicBezTo>
                      <a:pt x="17" y="8"/>
                      <a:pt x="27" y="6"/>
                      <a:pt x="33" y="6"/>
                    </a:cubicBezTo>
                    <a:cubicBezTo>
                      <a:pt x="45" y="6"/>
                      <a:pt x="56" y="6"/>
                      <a:pt x="67" y="6"/>
                    </a:cubicBezTo>
                    <a:cubicBezTo>
                      <a:pt x="68" y="10"/>
                      <a:pt x="69" y="13"/>
                      <a:pt x="71" y="15"/>
                    </a:cubicBezTo>
                    <a:cubicBezTo>
                      <a:pt x="72" y="17"/>
                      <a:pt x="73" y="19"/>
                      <a:pt x="75" y="20"/>
                    </a:cubicBezTo>
                    <a:cubicBezTo>
                      <a:pt x="51" y="21"/>
                      <a:pt x="28" y="20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41794A6B-B69E-4F83-8642-BEE9693EA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7264" y="1388442"/>
                <a:ext cx="1328976" cy="952966"/>
              </a:xfrm>
              <a:custGeom>
                <a:avLst/>
                <a:gdLst>
                  <a:gd name="T0" fmla="*/ 490 w 592"/>
                  <a:gd name="T1" fmla="*/ 364 h 460"/>
                  <a:gd name="T2" fmla="*/ 486 w 592"/>
                  <a:gd name="T3" fmla="*/ 313 h 460"/>
                  <a:gd name="T4" fmla="*/ 437 w 592"/>
                  <a:gd name="T5" fmla="*/ 242 h 460"/>
                  <a:gd name="T6" fmla="*/ 418 w 592"/>
                  <a:gd name="T7" fmla="*/ 238 h 460"/>
                  <a:gd name="T8" fmla="*/ 412 w 592"/>
                  <a:gd name="T9" fmla="*/ 241 h 460"/>
                  <a:gd name="T10" fmla="*/ 412 w 592"/>
                  <a:gd name="T11" fmla="*/ 241 h 460"/>
                  <a:gd name="T12" fmla="*/ 403 w 592"/>
                  <a:gd name="T13" fmla="*/ 215 h 460"/>
                  <a:gd name="T14" fmla="*/ 395 w 592"/>
                  <a:gd name="T15" fmla="*/ 5 h 460"/>
                  <a:gd name="T16" fmla="*/ 391 w 592"/>
                  <a:gd name="T17" fmla="*/ 1 h 460"/>
                  <a:gd name="T18" fmla="*/ 157 w 592"/>
                  <a:gd name="T19" fmla="*/ 2 h 460"/>
                  <a:gd name="T20" fmla="*/ 72 w 592"/>
                  <a:gd name="T21" fmla="*/ 5 h 460"/>
                  <a:gd name="T22" fmla="*/ 74 w 592"/>
                  <a:gd name="T23" fmla="*/ 171 h 460"/>
                  <a:gd name="T24" fmla="*/ 75 w 592"/>
                  <a:gd name="T25" fmla="*/ 220 h 460"/>
                  <a:gd name="T26" fmla="*/ 1 w 592"/>
                  <a:gd name="T27" fmla="*/ 349 h 460"/>
                  <a:gd name="T28" fmla="*/ 3 w 592"/>
                  <a:gd name="T29" fmla="*/ 377 h 460"/>
                  <a:gd name="T30" fmla="*/ 113 w 592"/>
                  <a:gd name="T31" fmla="*/ 381 h 460"/>
                  <a:gd name="T32" fmla="*/ 449 w 592"/>
                  <a:gd name="T33" fmla="*/ 380 h 460"/>
                  <a:gd name="T34" fmla="*/ 454 w 592"/>
                  <a:gd name="T35" fmla="*/ 378 h 460"/>
                  <a:gd name="T36" fmla="*/ 453 w 592"/>
                  <a:gd name="T37" fmla="*/ 353 h 460"/>
                  <a:gd name="T38" fmla="*/ 451 w 592"/>
                  <a:gd name="T39" fmla="*/ 345 h 460"/>
                  <a:gd name="T40" fmla="*/ 450 w 592"/>
                  <a:gd name="T41" fmla="*/ 342 h 460"/>
                  <a:gd name="T42" fmla="*/ 436 w 592"/>
                  <a:gd name="T43" fmla="*/ 252 h 460"/>
                  <a:gd name="T44" fmla="*/ 438 w 592"/>
                  <a:gd name="T45" fmla="*/ 245 h 460"/>
                  <a:gd name="T46" fmla="*/ 487 w 592"/>
                  <a:gd name="T47" fmla="*/ 367 h 460"/>
                  <a:gd name="T48" fmla="*/ 490 w 592"/>
                  <a:gd name="T49" fmla="*/ 364 h 460"/>
                  <a:gd name="T50" fmla="*/ 233 w 592"/>
                  <a:gd name="T51" fmla="*/ 6 h 460"/>
                  <a:gd name="T52" fmla="*/ 397 w 592"/>
                  <a:gd name="T53" fmla="*/ 213 h 460"/>
                  <a:gd name="T54" fmla="*/ 163 w 592"/>
                  <a:gd name="T55" fmla="*/ 220 h 460"/>
                  <a:gd name="T56" fmla="*/ 79 w 592"/>
                  <a:gd name="T57" fmla="*/ 220 h 460"/>
                  <a:gd name="T58" fmla="*/ 78 w 592"/>
                  <a:gd name="T59" fmla="*/ 219 h 460"/>
                  <a:gd name="T60" fmla="*/ 78 w 592"/>
                  <a:gd name="T61" fmla="*/ 116 h 460"/>
                  <a:gd name="T62" fmla="*/ 154 w 592"/>
                  <a:gd name="T63" fmla="*/ 7 h 460"/>
                  <a:gd name="T64" fmla="*/ 228 w 592"/>
                  <a:gd name="T65" fmla="*/ 375 h 460"/>
                  <a:gd name="T66" fmla="*/ 9 w 592"/>
                  <a:gd name="T67" fmla="*/ 375 h 460"/>
                  <a:gd name="T68" fmla="*/ 7 w 592"/>
                  <a:gd name="T69" fmla="*/ 350 h 460"/>
                  <a:gd name="T70" fmla="*/ 448 w 592"/>
                  <a:gd name="T71" fmla="*/ 357 h 460"/>
                  <a:gd name="T72" fmla="*/ 444 w 592"/>
                  <a:gd name="T73" fmla="*/ 345 h 460"/>
                  <a:gd name="T74" fmla="*/ 445 w 592"/>
                  <a:gd name="T75" fmla="*/ 346 h 460"/>
                  <a:gd name="T76" fmla="*/ 227 w 592"/>
                  <a:gd name="T77" fmla="*/ 351 h 460"/>
                  <a:gd name="T78" fmla="*/ 42 w 592"/>
                  <a:gd name="T79" fmla="*/ 286 h 460"/>
                  <a:gd name="T80" fmla="*/ 84 w 592"/>
                  <a:gd name="T81" fmla="*/ 227 h 460"/>
                  <a:gd name="T82" fmla="*/ 215 w 592"/>
                  <a:gd name="T83" fmla="*/ 224 h 460"/>
                  <a:gd name="T84" fmla="*/ 400 w 592"/>
                  <a:gd name="T85" fmla="*/ 220 h 460"/>
                  <a:gd name="T86" fmla="*/ 415 w 592"/>
                  <a:gd name="T87" fmla="*/ 252 h 460"/>
                  <a:gd name="T88" fmla="*/ 421 w 592"/>
                  <a:gd name="T89" fmla="*/ 242 h 460"/>
                  <a:gd name="T90" fmla="*/ 433 w 592"/>
                  <a:gd name="T91" fmla="*/ 243 h 460"/>
                  <a:gd name="T92" fmla="*/ 415 w 592"/>
                  <a:gd name="T93" fmla="*/ 252 h 460"/>
                  <a:gd name="T94" fmla="*/ 516 w 592"/>
                  <a:gd name="T95" fmla="*/ 381 h 460"/>
                  <a:gd name="T96" fmla="*/ 507 w 592"/>
                  <a:gd name="T97" fmla="*/ 380 h 460"/>
                  <a:gd name="T98" fmla="*/ 527 w 592"/>
                  <a:gd name="T99" fmla="*/ 369 h 460"/>
                  <a:gd name="T100" fmla="*/ 509 w 592"/>
                  <a:gd name="T101" fmla="*/ 389 h 460"/>
                  <a:gd name="T102" fmla="*/ 508 w 592"/>
                  <a:gd name="T103" fmla="*/ 382 h 460"/>
                  <a:gd name="T104" fmla="*/ 490 w 592"/>
                  <a:gd name="T105" fmla="*/ 369 h 460"/>
                  <a:gd name="T106" fmla="*/ 504 w 592"/>
                  <a:gd name="T107" fmla="*/ 383 h 460"/>
                  <a:gd name="T108" fmla="*/ 499 w 592"/>
                  <a:gd name="T109" fmla="*/ 397 h 460"/>
                  <a:gd name="T110" fmla="*/ 490 w 592"/>
                  <a:gd name="T111" fmla="*/ 369 h 460"/>
                  <a:gd name="T112" fmla="*/ 499 w 592"/>
                  <a:gd name="T113" fmla="*/ 416 h 460"/>
                  <a:gd name="T114" fmla="*/ 509 w 592"/>
                  <a:gd name="T115" fmla="*/ 392 h 460"/>
                  <a:gd name="T116" fmla="*/ 517 w 592"/>
                  <a:gd name="T117" fmla="*/ 383 h 460"/>
                  <a:gd name="T118" fmla="*/ 544 w 592"/>
                  <a:gd name="T119" fmla="*/ 38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2" h="460">
                    <a:moveTo>
                      <a:pt x="490" y="364"/>
                    </a:moveTo>
                    <a:cubicBezTo>
                      <a:pt x="490" y="364"/>
                      <a:pt x="490" y="364"/>
                      <a:pt x="490" y="364"/>
                    </a:cubicBezTo>
                    <a:cubicBezTo>
                      <a:pt x="490" y="364"/>
                      <a:pt x="490" y="363"/>
                      <a:pt x="490" y="363"/>
                    </a:cubicBezTo>
                    <a:cubicBezTo>
                      <a:pt x="476" y="347"/>
                      <a:pt x="483" y="331"/>
                      <a:pt x="486" y="313"/>
                    </a:cubicBezTo>
                    <a:cubicBezTo>
                      <a:pt x="487" y="299"/>
                      <a:pt x="487" y="285"/>
                      <a:pt x="481" y="272"/>
                    </a:cubicBezTo>
                    <a:cubicBezTo>
                      <a:pt x="474" y="255"/>
                      <a:pt x="457" y="239"/>
                      <a:pt x="437" y="242"/>
                    </a:cubicBezTo>
                    <a:cubicBezTo>
                      <a:pt x="436" y="238"/>
                      <a:pt x="435" y="235"/>
                      <a:pt x="431" y="235"/>
                    </a:cubicBezTo>
                    <a:cubicBezTo>
                      <a:pt x="427" y="235"/>
                      <a:pt x="422" y="237"/>
                      <a:pt x="418" y="238"/>
                    </a:cubicBezTo>
                    <a:cubicBezTo>
                      <a:pt x="417" y="238"/>
                      <a:pt x="414" y="238"/>
                      <a:pt x="413" y="240"/>
                    </a:cubicBezTo>
                    <a:cubicBezTo>
                      <a:pt x="413" y="240"/>
                      <a:pt x="412" y="240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09" y="232"/>
                      <a:pt x="406" y="223"/>
                      <a:pt x="403" y="215"/>
                    </a:cubicBezTo>
                    <a:cubicBezTo>
                      <a:pt x="402" y="214"/>
                      <a:pt x="402" y="214"/>
                      <a:pt x="402" y="213"/>
                    </a:cubicBezTo>
                    <a:cubicBezTo>
                      <a:pt x="401" y="144"/>
                      <a:pt x="396" y="74"/>
                      <a:pt x="395" y="5"/>
                    </a:cubicBezTo>
                    <a:cubicBezTo>
                      <a:pt x="395" y="3"/>
                      <a:pt x="394" y="2"/>
                      <a:pt x="393" y="2"/>
                    </a:cubicBezTo>
                    <a:cubicBezTo>
                      <a:pt x="392" y="1"/>
                      <a:pt x="392" y="1"/>
                      <a:pt x="391" y="1"/>
                    </a:cubicBezTo>
                    <a:cubicBezTo>
                      <a:pt x="338" y="0"/>
                      <a:pt x="286" y="0"/>
                      <a:pt x="233" y="1"/>
                    </a:cubicBezTo>
                    <a:cubicBezTo>
                      <a:pt x="208" y="1"/>
                      <a:pt x="182" y="2"/>
                      <a:pt x="157" y="2"/>
                    </a:cubicBezTo>
                    <a:cubicBezTo>
                      <a:pt x="130" y="2"/>
                      <a:pt x="103" y="1"/>
                      <a:pt x="77" y="4"/>
                    </a:cubicBezTo>
                    <a:cubicBezTo>
                      <a:pt x="77" y="1"/>
                      <a:pt x="72" y="1"/>
                      <a:pt x="72" y="5"/>
                    </a:cubicBezTo>
                    <a:cubicBezTo>
                      <a:pt x="71" y="42"/>
                      <a:pt x="73" y="79"/>
                      <a:pt x="73" y="116"/>
                    </a:cubicBezTo>
                    <a:cubicBezTo>
                      <a:pt x="73" y="134"/>
                      <a:pt x="74" y="153"/>
                      <a:pt x="74" y="171"/>
                    </a:cubicBezTo>
                    <a:cubicBezTo>
                      <a:pt x="74" y="187"/>
                      <a:pt x="73" y="204"/>
                      <a:pt x="76" y="219"/>
                    </a:cubicBezTo>
                    <a:cubicBezTo>
                      <a:pt x="76" y="220"/>
                      <a:pt x="75" y="220"/>
                      <a:pt x="75" y="220"/>
                    </a:cubicBezTo>
                    <a:cubicBezTo>
                      <a:pt x="60" y="240"/>
                      <a:pt x="47" y="263"/>
                      <a:pt x="34" y="285"/>
                    </a:cubicBezTo>
                    <a:cubicBezTo>
                      <a:pt x="23" y="305"/>
                      <a:pt x="9" y="327"/>
                      <a:pt x="1" y="349"/>
                    </a:cubicBezTo>
                    <a:cubicBezTo>
                      <a:pt x="1" y="350"/>
                      <a:pt x="1" y="351"/>
                      <a:pt x="2" y="351"/>
                    </a:cubicBezTo>
                    <a:cubicBezTo>
                      <a:pt x="0" y="359"/>
                      <a:pt x="0" y="370"/>
                      <a:pt x="3" y="377"/>
                    </a:cubicBezTo>
                    <a:cubicBezTo>
                      <a:pt x="4" y="379"/>
                      <a:pt x="7" y="380"/>
                      <a:pt x="8" y="378"/>
                    </a:cubicBezTo>
                    <a:cubicBezTo>
                      <a:pt x="42" y="383"/>
                      <a:pt x="78" y="381"/>
                      <a:pt x="113" y="381"/>
                    </a:cubicBezTo>
                    <a:cubicBezTo>
                      <a:pt x="150" y="381"/>
                      <a:pt x="188" y="381"/>
                      <a:pt x="225" y="381"/>
                    </a:cubicBezTo>
                    <a:cubicBezTo>
                      <a:pt x="300" y="381"/>
                      <a:pt x="375" y="381"/>
                      <a:pt x="449" y="380"/>
                    </a:cubicBezTo>
                    <a:cubicBezTo>
                      <a:pt x="450" y="380"/>
                      <a:pt x="450" y="380"/>
                      <a:pt x="450" y="379"/>
                    </a:cubicBezTo>
                    <a:cubicBezTo>
                      <a:pt x="452" y="380"/>
                      <a:pt x="453" y="380"/>
                      <a:pt x="454" y="378"/>
                    </a:cubicBezTo>
                    <a:cubicBezTo>
                      <a:pt x="456" y="371"/>
                      <a:pt x="455" y="363"/>
                      <a:pt x="455" y="355"/>
                    </a:cubicBezTo>
                    <a:cubicBezTo>
                      <a:pt x="455" y="354"/>
                      <a:pt x="454" y="353"/>
                      <a:pt x="453" y="353"/>
                    </a:cubicBezTo>
                    <a:cubicBezTo>
                      <a:pt x="453" y="353"/>
                      <a:pt x="453" y="353"/>
                      <a:pt x="453" y="353"/>
                    </a:cubicBezTo>
                    <a:cubicBezTo>
                      <a:pt x="452" y="350"/>
                      <a:pt x="452" y="347"/>
                      <a:pt x="451" y="345"/>
                    </a:cubicBezTo>
                    <a:cubicBezTo>
                      <a:pt x="451" y="344"/>
                      <a:pt x="450" y="343"/>
                      <a:pt x="450" y="343"/>
                    </a:cubicBezTo>
                    <a:cubicBezTo>
                      <a:pt x="450" y="342"/>
                      <a:pt x="450" y="342"/>
                      <a:pt x="450" y="342"/>
                    </a:cubicBezTo>
                    <a:cubicBezTo>
                      <a:pt x="437" y="314"/>
                      <a:pt x="427" y="285"/>
                      <a:pt x="417" y="257"/>
                    </a:cubicBezTo>
                    <a:cubicBezTo>
                      <a:pt x="423" y="255"/>
                      <a:pt x="430" y="254"/>
                      <a:pt x="436" y="252"/>
                    </a:cubicBezTo>
                    <a:cubicBezTo>
                      <a:pt x="437" y="252"/>
                      <a:pt x="438" y="251"/>
                      <a:pt x="438" y="250"/>
                    </a:cubicBezTo>
                    <a:cubicBezTo>
                      <a:pt x="438" y="249"/>
                      <a:pt x="438" y="247"/>
                      <a:pt x="438" y="245"/>
                    </a:cubicBezTo>
                    <a:cubicBezTo>
                      <a:pt x="472" y="253"/>
                      <a:pt x="485" y="283"/>
                      <a:pt x="478" y="317"/>
                    </a:cubicBezTo>
                    <a:cubicBezTo>
                      <a:pt x="475" y="333"/>
                      <a:pt x="468" y="357"/>
                      <a:pt x="487" y="367"/>
                    </a:cubicBezTo>
                    <a:cubicBezTo>
                      <a:pt x="456" y="391"/>
                      <a:pt x="514" y="460"/>
                      <a:pt x="548" y="435"/>
                    </a:cubicBezTo>
                    <a:cubicBezTo>
                      <a:pt x="592" y="403"/>
                      <a:pt x="530" y="345"/>
                      <a:pt x="490" y="364"/>
                    </a:cubicBezTo>
                    <a:close/>
                    <a:moveTo>
                      <a:pt x="154" y="7"/>
                    </a:moveTo>
                    <a:cubicBezTo>
                      <a:pt x="180" y="7"/>
                      <a:pt x="207" y="7"/>
                      <a:pt x="233" y="6"/>
                    </a:cubicBezTo>
                    <a:cubicBezTo>
                      <a:pt x="285" y="6"/>
                      <a:pt x="337" y="6"/>
                      <a:pt x="389" y="7"/>
                    </a:cubicBezTo>
                    <a:cubicBezTo>
                      <a:pt x="390" y="75"/>
                      <a:pt x="391" y="145"/>
                      <a:pt x="397" y="213"/>
                    </a:cubicBezTo>
                    <a:cubicBezTo>
                      <a:pt x="344" y="214"/>
                      <a:pt x="290" y="217"/>
                      <a:pt x="237" y="218"/>
                    </a:cubicBezTo>
                    <a:cubicBezTo>
                      <a:pt x="212" y="219"/>
                      <a:pt x="188" y="220"/>
                      <a:pt x="163" y="220"/>
                    </a:cubicBezTo>
                    <a:cubicBezTo>
                      <a:pt x="149" y="221"/>
                      <a:pt x="135" y="221"/>
                      <a:pt x="121" y="222"/>
                    </a:cubicBezTo>
                    <a:cubicBezTo>
                      <a:pt x="113" y="222"/>
                      <a:pt x="82" y="227"/>
                      <a:pt x="79" y="220"/>
                    </a:cubicBezTo>
                    <a:cubicBezTo>
                      <a:pt x="79" y="220"/>
                      <a:pt x="78" y="220"/>
                      <a:pt x="78" y="220"/>
                    </a:cubicBezTo>
                    <a:cubicBezTo>
                      <a:pt x="78" y="220"/>
                      <a:pt x="78" y="219"/>
                      <a:pt x="78" y="219"/>
                    </a:cubicBezTo>
                    <a:cubicBezTo>
                      <a:pt x="80" y="204"/>
                      <a:pt x="78" y="189"/>
                      <a:pt x="78" y="174"/>
                    </a:cubicBezTo>
                    <a:cubicBezTo>
                      <a:pt x="78" y="155"/>
                      <a:pt x="78" y="135"/>
                      <a:pt x="78" y="116"/>
                    </a:cubicBezTo>
                    <a:cubicBezTo>
                      <a:pt x="78" y="80"/>
                      <a:pt x="78" y="43"/>
                      <a:pt x="77" y="7"/>
                    </a:cubicBezTo>
                    <a:cubicBezTo>
                      <a:pt x="102" y="9"/>
                      <a:pt x="128" y="7"/>
                      <a:pt x="154" y="7"/>
                    </a:cubicBezTo>
                    <a:close/>
                    <a:moveTo>
                      <a:pt x="449" y="372"/>
                    </a:moveTo>
                    <a:cubicBezTo>
                      <a:pt x="375" y="373"/>
                      <a:pt x="302" y="375"/>
                      <a:pt x="228" y="375"/>
                    </a:cubicBezTo>
                    <a:cubicBezTo>
                      <a:pt x="192" y="375"/>
                      <a:pt x="155" y="375"/>
                      <a:pt x="119" y="374"/>
                    </a:cubicBezTo>
                    <a:cubicBezTo>
                      <a:pt x="83" y="374"/>
                      <a:pt x="45" y="370"/>
                      <a:pt x="9" y="375"/>
                    </a:cubicBezTo>
                    <a:cubicBezTo>
                      <a:pt x="9" y="371"/>
                      <a:pt x="8" y="367"/>
                      <a:pt x="8" y="363"/>
                    </a:cubicBezTo>
                    <a:cubicBezTo>
                      <a:pt x="8" y="359"/>
                      <a:pt x="8" y="354"/>
                      <a:pt x="7" y="350"/>
                    </a:cubicBezTo>
                    <a:cubicBezTo>
                      <a:pt x="80" y="356"/>
                      <a:pt x="154" y="356"/>
                      <a:pt x="227" y="357"/>
                    </a:cubicBezTo>
                    <a:cubicBezTo>
                      <a:pt x="301" y="358"/>
                      <a:pt x="375" y="358"/>
                      <a:pt x="448" y="357"/>
                    </a:cubicBezTo>
                    <a:cubicBezTo>
                      <a:pt x="449" y="362"/>
                      <a:pt x="449" y="367"/>
                      <a:pt x="449" y="372"/>
                    </a:cubicBezTo>
                    <a:close/>
                    <a:moveTo>
                      <a:pt x="444" y="345"/>
                    </a:moveTo>
                    <a:cubicBezTo>
                      <a:pt x="444" y="345"/>
                      <a:pt x="445" y="345"/>
                      <a:pt x="445" y="346"/>
                    </a:cubicBez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45" y="348"/>
                      <a:pt x="445" y="349"/>
                      <a:pt x="445" y="350"/>
                    </a:cubicBezTo>
                    <a:cubicBezTo>
                      <a:pt x="373" y="352"/>
                      <a:pt x="300" y="352"/>
                      <a:pt x="227" y="351"/>
                    </a:cubicBezTo>
                    <a:cubicBezTo>
                      <a:pt x="154" y="350"/>
                      <a:pt x="82" y="346"/>
                      <a:pt x="9" y="346"/>
                    </a:cubicBezTo>
                    <a:cubicBezTo>
                      <a:pt x="21" y="327"/>
                      <a:pt x="30" y="306"/>
                      <a:pt x="42" y="286"/>
                    </a:cubicBezTo>
                    <a:cubicBezTo>
                      <a:pt x="54" y="265"/>
                      <a:pt x="66" y="245"/>
                      <a:pt x="78" y="224"/>
                    </a:cubicBezTo>
                    <a:cubicBezTo>
                      <a:pt x="79" y="226"/>
                      <a:pt x="81" y="226"/>
                      <a:pt x="84" y="227"/>
                    </a:cubicBezTo>
                    <a:cubicBezTo>
                      <a:pt x="97" y="230"/>
                      <a:pt x="113" y="227"/>
                      <a:pt x="127" y="226"/>
                    </a:cubicBezTo>
                    <a:cubicBezTo>
                      <a:pt x="156" y="226"/>
                      <a:pt x="186" y="225"/>
                      <a:pt x="215" y="224"/>
                    </a:cubicBezTo>
                    <a:cubicBezTo>
                      <a:pt x="276" y="223"/>
                      <a:pt x="337" y="222"/>
                      <a:pt x="398" y="220"/>
                    </a:cubicBezTo>
                    <a:cubicBezTo>
                      <a:pt x="399" y="220"/>
                      <a:pt x="399" y="220"/>
                      <a:pt x="400" y="220"/>
                    </a:cubicBezTo>
                    <a:cubicBezTo>
                      <a:pt x="408" y="263"/>
                      <a:pt x="425" y="306"/>
                      <a:pt x="444" y="345"/>
                    </a:cubicBezTo>
                    <a:close/>
                    <a:moveTo>
                      <a:pt x="415" y="252"/>
                    </a:moveTo>
                    <a:cubicBezTo>
                      <a:pt x="414" y="249"/>
                      <a:pt x="413" y="245"/>
                      <a:pt x="412" y="242"/>
                    </a:cubicBezTo>
                    <a:cubicBezTo>
                      <a:pt x="414" y="244"/>
                      <a:pt x="419" y="242"/>
                      <a:pt x="421" y="242"/>
                    </a:cubicBezTo>
                    <a:cubicBezTo>
                      <a:pt x="424" y="241"/>
                      <a:pt x="427" y="240"/>
                      <a:pt x="429" y="240"/>
                    </a:cubicBezTo>
                    <a:cubicBezTo>
                      <a:pt x="433" y="240"/>
                      <a:pt x="432" y="241"/>
                      <a:pt x="433" y="243"/>
                    </a:cubicBezTo>
                    <a:cubicBezTo>
                      <a:pt x="433" y="245"/>
                      <a:pt x="433" y="247"/>
                      <a:pt x="433" y="248"/>
                    </a:cubicBezTo>
                    <a:cubicBezTo>
                      <a:pt x="427" y="249"/>
                      <a:pt x="421" y="251"/>
                      <a:pt x="415" y="252"/>
                    </a:cubicBezTo>
                    <a:close/>
                    <a:moveTo>
                      <a:pt x="527" y="369"/>
                    </a:moveTo>
                    <a:cubicBezTo>
                      <a:pt x="522" y="372"/>
                      <a:pt x="519" y="376"/>
                      <a:pt x="516" y="381"/>
                    </a:cubicBezTo>
                    <a:cubicBezTo>
                      <a:pt x="515" y="380"/>
                      <a:pt x="514" y="380"/>
                      <a:pt x="514" y="379"/>
                    </a:cubicBezTo>
                    <a:cubicBezTo>
                      <a:pt x="511" y="378"/>
                      <a:pt x="508" y="379"/>
                      <a:pt x="507" y="380"/>
                    </a:cubicBezTo>
                    <a:cubicBezTo>
                      <a:pt x="502" y="375"/>
                      <a:pt x="498" y="371"/>
                      <a:pt x="492" y="367"/>
                    </a:cubicBezTo>
                    <a:cubicBezTo>
                      <a:pt x="504" y="364"/>
                      <a:pt x="516" y="365"/>
                      <a:pt x="527" y="369"/>
                    </a:cubicBezTo>
                    <a:close/>
                    <a:moveTo>
                      <a:pt x="513" y="387"/>
                    </a:moveTo>
                    <a:cubicBezTo>
                      <a:pt x="513" y="388"/>
                      <a:pt x="511" y="390"/>
                      <a:pt x="509" y="389"/>
                    </a:cubicBezTo>
                    <a:cubicBezTo>
                      <a:pt x="507" y="388"/>
                      <a:pt x="507" y="386"/>
                      <a:pt x="507" y="384"/>
                    </a:cubicBezTo>
                    <a:cubicBezTo>
                      <a:pt x="507" y="384"/>
                      <a:pt x="508" y="383"/>
                      <a:pt x="508" y="382"/>
                    </a:cubicBezTo>
                    <a:cubicBezTo>
                      <a:pt x="511" y="381"/>
                      <a:pt x="514" y="383"/>
                      <a:pt x="513" y="387"/>
                    </a:cubicBezTo>
                    <a:close/>
                    <a:moveTo>
                      <a:pt x="490" y="369"/>
                    </a:moveTo>
                    <a:cubicBezTo>
                      <a:pt x="494" y="374"/>
                      <a:pt x="499" y="378"/>
                      <a:pt x="504" y="382"/>
                    </a:cubicBezTo>
                    <a:cubicBezTo>
                      <a:pt x="504" y="383"/>
                      <a:pt x="504" y="383"/>
                      <a:pt x="504" y="383"/>
                    </a:cubicBezTo>
                    <a:cubicBezTo>
                      <a:pt x="502" y="386"/>
                      <a:pt x="504" y="389"/>
                      <a:pt x="506" y="391"/>
                    </a:cubicBezTo>
                    <a:cubicBezTo>
                      <a:pt x="504" y="393"/>
                      <a:pt x="501" y="395"/>
                      <a:pt x="499" y="397"/>
                    </a:cubicBezTo>
                    <a:cubicBezTo>
                      <a:pt x="496" y="400"/>
                      <a:pt x="493" y="402"/>
                      <a:pt x="491" y="405"/>
                    </a:cubicBezTo>
                    <a:cubicBezTo>
                      <a:pt x="484" y="393"/>
                      <a:pt x="482" y="381"/>
                      <a:pt x="490" y="369"/>
                    </a:cubicBezTo>
                    <a:close/>
                    <a:moveTo>
                      <a:pt x="549" y="427"/>
                    </a:moveTo>
                    <a:cubicBezTo>
                      <a:pt x="532" y="443"/>
                      <a:pt x="512" y="431"/>
                      <a:pt x="499" y="416"/>
                    </a:cubicBezTo>
                    <a:cubicBezTo>
                      <a:pt x="496" y="413"/>
                      <a:pt x="494" y="410"/>
                      <a:pt x="492" y="407"/>
                    </a:cubicBezTo>
                    <a:cubicBezTo>
                      <a:pt x="498" y="403"/>
                      <a:pt x="505" y="398"/>
                      <a:pt x="509" y="392"/>
                    </a:cubicBezTo>
                    <a:cubicBezTo>
                      <a:pt x="512" y="394"/>
                      <a:pt x="516" y="392"/>
                      <a:pt x="517" y="388"/>
                    </a:cubicBezTo>
                    <a:cubicBezTo>
                      <a:pt x="518" y="387"/>
                      <a:pt x="518" y="385"/>
                      <a:pt x="517" y="383"/>
                    </a:cubicBezTo>
                    <a:cubicBezTo>
                      <a:pt x="521" y="379"/>
                      <a:pt x="526" y="375"/>
                      <a:pt x="531" y="371"/>
                    </a:cubicBezTo>
                    <a:cubicBezTo>
                      <a:pt x="535" y="373"/>
                      <a:pt x="540" y="377"/>
                      <a:pt x="544" y="381"/>
                    </a:cubicBezTo>
                    <a:cubicBezTo>
                      <a:pt x="558" y="394"/>
                      <a:pt x="564" y="412"/>
                      <a:pt x="549" y="4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2DFF69B3-AAAB-44A6-95A7-F58AC4F99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045" y="4866920"/>
              <a:ext cx="464304" cy="587611"/>
            </a:xfrm>
            <a:custGeom>
              <a:avLst/>
              <a:gdLst>
                <a:gd name="T0" fmla="*/ 96 w 207"/>
                <a:gd name="T1" fmla="*/ 114 h 284"/>
                <a:gd name="T2" fmla="*/ 149 w 207"/>
                <a:gd name="T3" fmla="*/ 46 h 284"/>
                <a:gd name="T4" fmla="*/ 101 w 207"/>
                <a:gd name="T5" fmla="*/ 10 h 284"/>
                <a:gd name="T6" fmla="*/ 73 w 207"/>
                <a:gd name="T7" fmla="*/ 0 h 284"/>
                <a:gd name="T8" fmla="*/ 35 w 207"/>
                <a:gd name="T9" fmla="*/ 150 h 284"/>
                <a:gd name="T10" fmla="*/ 52 w 207"/>
                <a:gd name="T11" fmla="*/ 202 h 284"/>
                <a:gd name="T12" fmla="*/ 79 w 207"/>
                <a:gd name="T13" fmla="*/ 265 h 284"/>
                <a:gd name="T14" fmla="*/ 114 w 207"/>
                <a:gd name="T15" fmla="*/ 262 h 284"/>
                <a:gd name="T16" fmla="*/ 181 w 207"/>
                <a:gd name="T17" fmla="*/ 265 h 284"/>
                <a:gd name="T18" fmla="*/ 167 w 207"/>
                <a:gd name="T19" fmla="*/ 238 h 284"/>
                <a:gd name="T20" fmla="*/ 168 w 207"/>
                <a:gd name="T21" fmla="*/ 237 h 284"/>
                <a:gd name="T22" fmla="*/ 174 w 207"/>
                <a:gd name="T23" fmla="*/ 229 h 284"/>
                <a:gd name="T24" fmla="*/ 181 w 207"/>
                <a:gd name="T25" fmla="*/ 219 h 284"/>
                <a:gd name="T26" fmla="*/ 190 w 207"/>
                <a:gd name="T27" fmla="*/ 196 h 284"/>
                <a:gd name="T28" fmla="*/ 191 w 207"/>
                <a:gd name="T29" fmla="*/ 183 h 284"/>
                <a:gd name="T30" fmla="*/ 179 w 207"/>
                <a:gd name="T31" fmla="*/ 164 h 284"/>
                <a:gd name="T32" fmla="*/ 177 w 207"/>
                <a:gd name="T33" fmla="*/ 153 h 284"/>
                <a:gd name="T34" fmla="*/ 173 w 207"/>
                <a:gd name="T35" fmla="*/ 136 h 284"/>
                <a:gd name="T36" fmla="*/ 90 w 207"/>
                <a:gd name="T37" fmla="*/ 112 h 284"/>
                <a:gd name="T38" fmla="*/ 70 w 207"/>
                <a:gd name="T39" fmla="*/ 97 h 284"/>
                <a:gd name="T40" fmla="*/ 88 w 207"/>
                <a:gd name="T41" fmla="*/ 96 h 284"/>
                <a:gd name="T42" fmla="*/ 93 w 207"/>
                <a:gd name="T43" fmla="*/ 88 h 284"/>
                <a:gd name="T44" fmla="*/ 102 w 207"/>
                <a:gd name="T45" fmla="*/ 83 h 284"/>
                <a:gd name="T46" fmla="*/ 108 w 207"/>
                <a:gd name="T47" fmla="*/ 76 h 284"/>
                <a:gd name="T48" fmla="*/ 146 w 207"/>
                <a:gd name="T49" fmla="*/ 58 h 284"/>
                <a:gd name="T50" fmla="*/ 133 w 207"/>
                <a:gd name="T51" fmla="*/ 51 h 284"/>
                <a:gd name="T52" fmla="*/ 132 w 207"/>
                <a:gd name="T53" fmla="*/ 63 h 284"/>
                <a:gd name="T54" fmla="*/ 138 w 207"/>
                <a:gd name="T55" fmla="*/ 70 h 284"/>
                <a:gd name="T56" fmla="*/ 131 w 207"/>
                <a:gd name="T57" fmla="*/ 72 h 284"/>
                <a:gd name="T58" fmla="*/ 121 w 207"/>
                <a:gd name="T59" fmla="*/ 81 h 284"/>
                <a:gd name="T60" fmla="*/ 96 w 207"/>
                <a:gd name="T61" fmla="*/ 29 h 284"/>
                <a:gd name="T62" fmla="*/ 100 w 207"/>
                <a:gd name="T63" fmla="*/ 26 h 284"/>
                <a:gd name="T64" fmla="*/ 89 w 207"/>
                <a:gd name="T65" fmla="*/ 28 h 284"/>
                <a:gd name="T66" fmla="*/ 99 w 207"/>
                <a:gd name="T67" fmla="*/ 23 h 284"/>
                <a:gd name="T68" fmla="*/ 60 w 207"/>
                <a:gd name="T69" fmla="*/ 246 h 284"/>
                <a:gd name="T70" fmla="*/ 89 w 207"/>
                <a:gd name="T71" fmla="*/ 260 h 284"/>
                <a:gd name="T72" fmla="*/ 89 w 207"/>
                <a:gd name="T73" fmla="*/ 260 h 284"/>
                <a:gd name="T74" fmla="*/ 105 w 207"/>
                <a:gd name="T75" fmla="*/ 250 h 284"/>
                <a:gd name="T76" fmla="*/ 105 w 207"/>
                <a:gd name="T77" fmla="*/ 243 h 284"/>
                <a:gd name="T78" fmla="*/ 125 w 207"/>
                <a:gd name="T79" fmla="*/ 265 h 284"/>
                <a:gd name="T80" fmla="*/ 58 w 207"/>
                <a:gd name="T81" fmla="*/ 238 h 284"/>
                <a:gd name="T82" fmla="*/ 122 w 207"/>
                <a:gd name="T83" fmla="*/ 156 h 284"/>
                <a:gd name="T84" fmla="*/ 53 w 207"/>
                <a:gd name="T85" fmla="*/ 49 h 284"/>
                <a:gd name="T86" fmla="*/ 72 w 207"/>
                <a:gd name="T87" fmla="*/ 7 h 284"/>
                <a:gd name="T88" fmla="*/ 127 w 207"/>
                <a:gd name="T89" fmla="*/ 69 h 284"/>
                <a:gd name="T90" fmla="*/ 172 w 207"/>
                <a:gd name="T91" fmla="*/ 182 h 284"/>
                <a:gd name="T92" fmla="*/ 141 w 207"/>
                <a:gd name="T93" fmla="*/ 260 h 284"/>
                <a:gd name="T94" fmla="*/ 149 w 207"/>
                <a:gd name="T95" fmla="*/ 276 h 284"/>
                <a:gd name="T96" fmla="*/ 149 w 207"/>
                <a:gd name="T97" fmla="*/ 265 h 284"/>
                <a:gd name="T98" fmla="*/ 158 w 207"/>
                <a:gd name="T99" fmla="*/ 267 h 284"/>
                <a:gd name="T100" fmla="*/ 163 w 207"/>
                <a:gd name="T101" fmla="*/ 270 h 284"/>
                <a:gd name="T102" fmla="*/ 154 w 207"/>
                <a:gd name="T103" fmla="*/ 244 h 284"/>
                <a:gd name="T104" fmla="*/ 151 w 207"/>
                <a:gd name="T105" fmla="*/ 232 h 284"/>
                <a:gd name="T106" fmla="*/ 172 w 207"/>
                <a:gd name="T107" fmla="*/ 2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84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A95D111C-0C4A-402C-9DA6-D14B4D116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661" y="4731433"/>
              <a:ext cx="458215" cy="496273"/>
            </a:xfrm>
            <a:custGeom>
              <a:avLst/>
              <a:gdLst>
                <a:gd name="T0" fmla="*/ 185 w 204"/>
                <a:gd name="T1" fmla="*/ 126 h 240"/>
                <a:gd name="T2" fmla="*/ 115 w 204"/>
                <a:gd name="T3" fmla="*/ 145 h 240"/>
                <a:gd name="T4" fmla="*/ 140 w 204"/>
                <a:gd name="T5" fmla="*/ 94 h 240"/>
                <a:gd name="T6" fmla="*/ 118 w 204"/>
                <a:gd name="T7" fmla="*/ 80 h 240"/>
                <a:gd name="T8" fmla="*/ 61 w 204"/>
                <a:gd name="T9" fmla="*/ 88 h 240"/>
                <a:gd name="T10" fmla="*/ 90 w 204"/>
                <a:gd name="T11" fmla="*/ 20 h 240"/>
                <a:gd name="T12" fmla="*/ 25 w 204"/>
                <a:gd name="T13" fmla="*/ 45 h 240"/>
                <a:gd name="T14" fmla="*/ 9 w 204"/>
                <a:gd name="T15" fmla="*/ 138 h 240"/>
                <a:gd name="T16" fmla="*/ 24 w 204"/>
                <a:gd name="T17" fmla="*/ 180 h 240"/>
                <a:gd name="T18" fmla="*/ 52 w 204"/>
                <a:gd name="T19" fmla="*/ 209 h 240"/>
                <a:gd name="T20" fmla="*/ 203 w 204"/>
                <a:gd name="T21" fmla="*/ 160 h 240"/>
                <a:gd name="T22" fmla="*/ 119 w 204"/>
                <a:gd name="T23" fmla="*/ 131 h 240"/>
                <a:gd name="T24" fmla="*/ 134 w 204"/>
                <a:gd name="T25" fmla="*/ 107 h 240"/>
                <a:gd name="T26" fmla="*/ 112 w 204"/>
                <a:gd name="T27" fmla="*/ 91 h 240"/>
                <a:gd name="T28" fmla="*/ 107 w 204"/>
                <a:gd name="T29" fmla="*/ 80 h 240"/>
                <a:gd name="T30" fmla="*/ 101 w 204"/>
                <a:gd name="T31" fmla="*/ 102 h 240"/>
                <a:gd name="T32" fmla="*/ 61 w 204"/>
                <a:gd name="T33" fmla="*/ 59 h 240"/>
                <a:gd name="T34" fmla="*/ 69 w 204"/>
                <a:gd name="T35" fmla="*/ 43 h 240"/>
                <a:gd name="T36" fmla="*/ 85 w 204"/>
                <a:gd name="T37" fmla="*/ 25 h 240"/>
                <a:gd name="T38" fmla="*/ 12 w 204"/>
                <a:gd name="T39" fmla="*/ 85 h 240"/>
                <a:gd name="T40" fmla="*/ 11 w 204"/>
                <a:gd name="T41" fmla="*/ 116 h 240"/>
                <a:gd name="T42" fmla="*/ 14 w 204"/>
                <a:gd name="T43" fmla="*/ 113 h 240"/>
                <a:gd name="T44" fmla="*/ 14 w 204"/>
                <a:gd name="T45" fmla="*/ 147 h 240"/>
                <a:gd name="T46" fmla="*/ 22 w 204"/>
                <a:gd name="T47" fmla="*/ 153 h 240"/>
                <a:gd name="T48" fmla="*/ 26 w 204"/>
                <a:gd name="T49" fmla="*/ 173 h 240"/>
                <a:gd name="T50" fmla="*/ 30 w 204"/>
                <a:gd name="T51" fmla="*/ 148 h 240"/>
                <a:gd name="T52" fmla="*/ 39 w 204"/>
                <a:gd name="T53" fmla="*/ 155 h 240"/>
                <a:gd name="T54" fmla="*/ 33 w 204"/>
                <a:gd name="T55" fmla="*/ 188 h 240"/>
                <a:gd name="T56" fmla="*/ 39 w 204"/>
                <a:gd name="T57" fmla="*/ 193 h 240"/>
                <a:gd name="T58" fmla="*/ 50 w 204"/>
                <a:gd name="T59" fmla="*/ 204 h 240"/>
                <a:gd name="T60" fmla="*/ 50 w 204"/>
                <a:gd name="T61" fmla="*/ 204 h 240"/>
                <a:gd name="T62" fmla="*/ 58 w 204"/>
                <a:gd name="T63" fmla="*/ 195 h 240"/>
                <a:gd name="T64" fmla="*/ 45 w 204"/>
                <a:gd name="T65" fmla="*/ 157 h 240"/>
                <a:gd name="T66" fmla="*/ 33 w 204"/>
                <a:gd name="T67" fmla="*/ 142 h 240"/>
                <a:gd name="T68" fmla="*/ 24 w 204"/>
                <a:gd name="T69" fmla="*/ 126 h 240"/>
                <a:gd name="T70" fmla="*/ 83 w 204"/>
                <a:gd name="T71" fmla="*/ 21 h 240"/>
                <a:gd name="T72" fmla="*/ 108 w 204"/>
                <a:gd name="T73" fmla="*/ 61 h 240"/>
                <a:gd name="T74" fmla="*/ 79 w 204"/>
                <a:gd name="T75" fmla="*/ 128 h 240"/>
                <a:gd name="T76" fmla="*/ 124 w 204"/>
                <a:gd name="T77" fmla="*/ 87 h 240"/>
                <a:gd name="T78" fmla="*/ 134 w 204"/>
                <a:gd name="T79" fmla="*/ 152 h 240"/>
                <a:gd name="T80" fmla="*/ 59 w 204"/>
                <a:gd name="T81" fmla="*/ 171 h 240"/>
                <a:gd name="T82" fmla="*/ 57 w 204"/>
                <a:gd name="T83" fmla="*/ 92 h 240"/>
                <a:gd name="T84" fmla="*/ 54 w 204"/>
                <a:gd name="T85" fmla="*/ 73 h 240"/>
                <a:gd name="T86" fmla="*/ 99 w 204"/>
                <a:gd name="T87" fmla="*/ 103 h 240"/>
                <a:gd name="T88" fmla="*/ 92 w 204"/>
                <a:gd name="T89" fmla="*/ 110 h 240"/>
                <a:gd name="T90" fmla="*/ 82 w 204"/>
                <a:gd name="T91" fmla="*/ 122 h 240"/>
                <a:gd name="T92" fmla="*/ 72 w 204"/>
                <a:gd name="T93" fmla="*/ 113 h 240"/>
                <a:gd name="T94" fmla="*/ 108 w 204"/>
                <a:gd name="T95" fmla="*/ 129 h 240"/>
                <a:gd name="T96" fmla="*/ 110 w 204"/>
                <a:gd name="T97" fmla="*/ 141 h 240"/>
                <a:gd name="T98" fmla="*/ 63 w 204"/>
                <a:gd name="T99" fmla="*/ 197 h 240"/>
                <a:gd name="T100" fmla="*/ 84 w 204"/>
                <a:gd name="T101" fmla="*/ 206 h 240"/>
                <a:gd name="T102" fmla="*/ 93 w 204"/>
                <a:gd name="T103" fmla="*/ 198 h 240"/>
                <a:gd name="T104" fmla="*/ 117 w 204"/>
                <a:gd name="T105" fmla="*/ 200 h 240"/>
                <a:gd name="T106" fmla="*/ 131 w 204"/>
                <a:gd name="T107" fmla="*/ 213 h 240"/>
                <a:gd name="T108" fmla="*/ 133 w 204"/>
                <a:gd name="T109" fmla="*/ 213 h 240"/>
                <a:gd name="T110" fmla="*/ 154 w 204"/>
                <a:gd name="T111" fmla="*/ 206 h 240"/>
                <a:gd name="T112" fmla="*/ 164 w 204"/>
                <a:gd name="T113" fmla="*/ 193 h 240"/>
                <a:gd name="T114" fmla="*/ 174 w 204"/>
                <a:gd name="T115" fmla="*/ 176 h 240"/>
                <a:gd name="T116" fmla="*/ 186 w 204"/>
                <a:gd name="T117" fmla="*/ 163 h 240"/>
                <a:gd name="T118" fmla="*/ 186 w 204"/>
                <a:gd name="T119" fmla="*/ 163 h 240"/>
                <a:gd name="T120" fmla="*/ 197 w 204"/>
                <a:gd name="T121" fmla="*/ 14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40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6EE89791-06FF-441D-B389-D26E94E8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0137" y="2340646"/>
              <a:ext cx="455170" cy="496273"/>
            </a:xfrm>
            <a:custGeom>
              <a:avLst/>
              <a:gdLst>
                <a:gd name="T0" fmla="*/ 185 w 203"/>
                <a:gd name="T1" fmla="*/ 126 h 240"/>
                <a:gd name="T2" fmla="*/ 115 w 203"/>
                <a:gd name="T3" fmla="*/ 145 h 240"/>
                <a:gd name="T4" fmla="*/ 140 w 203"/>
                <a:gd name="T5" fmla="*/ 94 h 240"/>
                <a:gd name="T6" fmla="*/ 118 w 203"/>
                <a:gd name="T7" fmla="*/ 81 h 240"/>
                <a:gd name="T8" fmla="*/ 61 w 203"/>
                <a:gd name="T9" fmla="*/ 88 h 240"/>
                <a:gd name="T10" fmla="*/ 90 w 203"/>
                <a:gd name="T11" fmla="*/ 20 h 240"/>
                <a:gd name="T12" fmla="*/ 25 w 203"/>
                <a:gd name="T13" fmla="*/ 45 h 240"/>
                <a:gd name="T14" fmla="*/ 9 w 203"/>
                <a:gd name="T15" fmla="*/ 138 h 240"/>
                <a:gd name="T16" fmla="*/ 24 w 203"/>
                <a:gd name="T17" fmla="*/ 180 h 240"/>
                <a:gd name="T18" fmla="*/ 52 w 203"/>
                <a:gd name="T19" fmla="*/ 210 h 240"/>
                <a:gd name="T20" fmla="*/ 203 w 203"/>
                <a:gd name="T21" fmla="*/ 160 h 240"/>
                <a:gd name="T22" fmla="*/ 119 w 203"/>
                <a:gd name="T23" fmla="*/ 131 h 240"/>
                <a:gd name="T24" fmla="*/ 134 w 203"/>
                <a:gd name="T25" fmla="*/ 107 h 240"/>
                <a:gd name="T26" fmla="*/ 112 w 203"/>
                <a:gd name="T27" fmla="*/ 91 h 240"/>
                <a:gd name="T28" fmla="*/ 107 w 203"/>
                <a:gd name="T29" fmla="*/ 80 h 240"/>
                <a:gd name="T30" fmla="*/ 101 w 203"/>
                <a:gd name="T31" fmla="*/ 102 h 240"/>
                <a:gd name="T32" fmla="*/ 61 w 203"/>
                <a:gd name="T33" fmla="*/ 59 h 240"/>
                <a:gd name="T34" fmla="*/ 69 w 203"/>
                <a:gd name="T35" fmla="*/ 43 h 240"/>
                <a:gd name="T36" fmla="*/ 85 w 203"/>
                <a:gd name="T37" fmla="*/ 26 h 240"/>
                <a:gd name="T38" fmla="*/ 12 w 203"/>
                <a:gd name="T39" fmla="*/ 86 h 240"/>
                <a:gd name="T40" fmla="*/ 11 w 203"/>
                <a:gd name="T41" fmla="*/ 117 h 240"/>
                <a:gd name="T42" fmla="*/ 14 w 203"/>
                <a:gd name="T43" fmla="*/ 114 h 240"/>
                <a:gd name="T44" fmla="*/ 14 w 203"/>
                <a:gd name="T45" fmla="*/ 147 h 240"/>
                <a:gd name="T46" fmla="*/ 22 w 203"/>
                <a:gd name="T47" fmla="*/ 154 h 240"/>
                <a:gd name="T48" fmla="*/ 26 w 203"/>
                <a:gd name="T49" fmla="*/ 173 h 240"/>
                <a:gd name="T50" fmla="*/ 30 w 203"/>
                <a:gd name="T51" fmla="*/ 149 h 240"/>
                <a:gd name="T52" fmla="*/ 39 w 203"/>
                <a:gd name="T53" fmla="*/ 155 h 240"/>
                <a:gd name="T54" fmla="*/ 33 w 203"/>
                <a:gd name="T55" fmla="*/ 188 h 240"/>
                <a:gd name="T56" fmla="*/ 39 w 203"/>
                <a:gd name="T57" fmla="*/ 193 h 240"/>
                <a:gd name="T58" fmla="*/ 50 w 203"/>
                <a:gd name="T59" fmla="*/ 204 h 240"/>
                <a:gd name="T60" fmla="*/ 50 w 203"/>
                <a:gd name="T61" fmla="*/ 204 h 240"/>
                <a:gd name="T62" fmla="*/ 58 w 203"/>
                <a:gd name="T63" fmla="*/ 195 h 240"/>
                <a:gd name="T64" fmla="*/ 45 w 203"/>
                <a:gd name="T65" fmla="*/ 157 h 240"/>
                <a:gd name="T66" fmla="*/ 33 w 203"/>
                <a:gd name="T67" fmla="*/ 142 h 240"/>
                <a:gd name="T68" fmla="*/ 24 w 203"/>
                <a:gd name="T69" fmla="*/ 126 h 240"/>
                <a:gd name="T70" fmla="*/ 83 w 203"/>
                <a:gd name="T71" fmla="*/ 21 h 240"/>
                <a:gd name="T72" fmla="*/ 108 w 203"/>
                <a:gd name="T73" fmla="*/ 61 h 240"/>
                <a:gd name="T74" fmla="*/ 79 w 203"/>
                <a:gd name="T75" fmla="*/ 128 h 240"/>
                <a:gd name="T76" fmla="*/ 124 w 203"/>
                <a:gd name="T77" fmla="*/ 88 h 240"/>
                <a:gd name="T78" fmla="*/ 134 w 203"/>
                <a:gd name="T79" fmla="*/ 153 h 240"/>
                <a:gd name="T80" fmla="*/ 59 w 203"/>
                <a:gd name="T81" fmla="*/ 172 h 240"/>
                <a:gd name="T82" fmla="*/ 57 w 203"/>
                <a:gd name="T83" fmla="*/ 93 h 240"/>
                <a:gd name="T84" fmla="*/ 54 w 203"/>
                <a:gd name="T85" fmla="*/ 73 h 240"/>
                <a:gd name="T86" fmla="*/ 99 w 203"/>
                <a:gd name="T87" fmla="*/ 104 h 240"/>
                <a:gd name="T88" fmla="*/ 92 w 203"/>
                <a:gd name="T89" fmla="*/ 111 h 240"/>
                <a:gd name="T90" fmla="*/ 82 w 203"/>
                <a:gd name="T91" fmla="*/ 123 h 240"/>
                <a:gd name="T92" fmla="*/ 72 w 203"/>
                <a:gd name="T93" fmla="*/ 114 h 240"/>
                <a:gd name="T94" fmla="*/ 108 w 203"/>
                <a:gd name="T95" fmla="*/ 129 h 240"/>
                <a:gd name="T96" fmla="*/ 110 w 203"/>
                <a:gd name="T97" fmla="*/ 142 h 240"/>
                <a:gd name="T98" fmla="*/ 63 w 203"/>
                <a:gd name="T99" fmla="*/ 197 h 240"/>
                <a:gd name="T100" fmla="*/ 84 w 203"/>
                <a:gd name="T101" fmla="*/ 207 h 240"/>
                <a:gd name="T102" fmla="*/ 93 w 203"/>
                <a:gd name="T103" fmla="*/ 198 h 240"/>
                <a:gd name="T104" fmla="*/ 117 w 203"/>
                <a:gd name="T105" fmla="*/ 200 h 240"/>
                <a:gd name="T106" fmla="*/ 131 w 203"/>
                <a:gd name="T107" fmla="*/ 213 h 240"/>
                <a:gd name="T108" fmla="*/ 133 w 203"/>
                <a:gd name="T109" fmla="*/ 213 h 240"/>
                <a:gd name="T110" fmla="*/ 153 w 203"/>
                <a:gd name="T111" fmla="*/ 207 h 240"/>
                <a:gd name="T112" fmla="*/ 164 w 203"/>
                <a:gd name="T113" fmla="*/ 193 h 240"/>
                <a:gd name="T114" fmla="*/ 174 w 203"/>
                <a:gd name="T115" fmla="*/ 177 h 240"/>
                <a:gd name="T116" fmla="*/ 186 w 203"/>
                <a:gd name="T117" fmla="*/ 164 h 240"/>
                <a:gd name="T118" fmla="*/ 186 w 203"/>
                <a:gd name="T119" fmla="*/ 163 h 240"/>
                <a:gd name="T120" fmla="*/ 197 w 203"/>
                <a:gd name="T121" fmla="*/ 1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" h="240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09C153DD-ED89-4562-A143-CF2B25CE1021}"/>
                </a:ext>
              </a:extLst>
            </p:cNvPr>
            <p:cNvGrpSpPr/>
            <p:nvPr/>
          </p:nvGrpSpPr>
          <p:grpSpPr>
            <a:xfrm>
              <a:off x="9183439" y="5381460"/>
              <a:ext cx="2265196" cy="599791"/>
              <a:chOff x="2336084" y="4673586"/>
              <a:chExt cx="2265196" cy="599791"/>
            </a:xfrm>
            <a:solidFill>
              <a:schemeClr val="bg1"/>
            </a:solidFill>
          </p:grpSpPr>
          <p:sp>
            <p:nvSpPr>
              <p:cNvPr id="102" name="Freeform 103">
                <a:extLst>
                  <a:ext uri="{FF2B5EF4-FFF2-40B4-BE49-F238E27FC236}">
                    <a16:creationId xmlns:a16="http://schemas.microsoft.com/office/drawing/2014/main" id="{251311F7-9A0A-445F-87E7-1103421DF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084" y="4720778"/>
                <a:ext cx="322730" cy="552599"/>
              </a:xfrm>
              <a:custGeom>
                <a:avLst/>
                <a:gdLst>
                  <a:gd name="T0" fmla="*/ 127 w 144"/>
                  <a:gd name="T1" fmla="*/ 156 h 267"/>
                  <a:gd name="T2" fmla="*/ 104 w 144"/>
                  <a:gd name="T3" fmla="*/ 162 h 267"/>
                  <a:gd name="T4" fmla="*/ 93 w 144"/>
                  <a:gd name="T5" fmla="*/ 201 h 267"/>
                  <a:gd name="T6" fmla="*/ 59 w 144"/>
                  <a:gd name="T7" fmla="*/ 212 h 267"/>
                  <a:gd name="T8" fmla="*/ 55 w 144"/>
                  <a:gd name="T9" fmla="*/ 211 h 267"/>
                  <a:gd name="T10" fmla="*/ 46 w 144"/>
                  <a:gd name="T11" fmla="*/ 122 h 267"/>
                  <a:gd name="T12" fmla="*/ 90 w 144"/>
                  <a:gd name="T13" fmla="*/ 42 h 267"/>
                  <a:gd name="T14" fmla="*/ 100 w 144"/>
                  <a:gd name="T15" fmla="*/ 55 h 267"/>
                  <a:gd name="T16" fmla="*/ 103 w 144"/>
                  <a:gd name="T17" fmla="*/ 58 h 267"/>
                  <a:gd name="T18" fmla="*/ 131 w 144"/>
                  <a:gd name="T19" fmla="*/ 59 h 267"/>
                  <a:gd name="T20" fmla="*/ 131 w 144"/>
                  <a:gd name="T21" fmla="*/ 58 h 267"/>
                  <a:gd name="T22" fmla="*/ 123 w 144"/>
                  <a:gd name="T23" fmla="*/ 24 h 267"/>
                  <a:gd name="T24" fmla="*/ 63 w 144"/>
                  <a:gd name="T25" fmla="*/ 2 h 267"/>
                  <a:gd name="T26" fmla="*/ 61 w 144"/>
                  <a:gd name="T27" fmla="*/ 4 h 267"/>
                  <a:gd name="T28" fmla="*/ 35 w 144"/>
                  <a:gd name="T29" fmla="*/ 13 h 267"/>
                  <a:gd name="T30" fmla="*/ 6 w 144"/>
                  <a:gd name="T31" fmla="*/ 68 h 267"/>
                  <a:gd name="T32" fmla="*/ 2 w 144"/>
                  <a:gd name="T33" fmla="*/ 144 h 267"/>
                  <a:gd name="T34" fmla="*/ 13 w 144"/>
                  <a:gd name="T35" fmla="*/ 203 h 267"/>
                  <a:gd name="T36" fmla="*/ 102 w 144"/>
                  <a:gd name="T37" fmla="*/ 248 h 267"/>
                  <a:gd name="T38" fmla="*/ 137 w 144"/>
                  <a:gd name="T39" fmla="*/ 199 h 267"/>
                  <a:gd name="T40" fmla="*/ 127 w 144"/>
                  <a:gd name="T41" fmla="*/ 156 h 267"/>
                  <a:gd name="T42" fmla="*/ 128 w 144"/>
                  <a:gd name="T43" fmla="*/ 58 h 267"/>
                  <a:gd name="T44" fmla="*/ 117 w 144"/>
                  <a:gd name="T45" fmla="*/ 63 h 267"/>
                  <a:gd name="T46" fmla="*/ 109 w 144"/>
                  <a:gd name="T47" fmla="*/ 61 h 267"/>
                  <a:gd name="T48" fmla="*/ 121 w 144"/>
                  <a:gd name="T49" fmla="*/ 46 h 267"/>
                  <a:gd name="T50" fmla="*/ 97 w 144"/>
                  <a:gd name="T51" fmla="*/ 12 h 267"/>
                  <a:gd name="T52" fmla="*/ 107 w 144"/>
                  <a:gd name="T53" fmla="*/ 17 h 267"/>
                  <a:gd name="T54" fmla="*/ 128 w 144"/>
                  <a:gd name="T55" fmla="*/ 58 h 267"/>
                  <a:gd name="T56" fmla="*/ 31 w 144"/>
                  <a:gd name="T57" fmla="*/ 89 h 267"/>
                  <a:gd name="T58" fmla="*/ 42 w 144"/>
                  <a:gd name="T59" fmla="*/ 44 h 267"/>
                  <a:gd name="T60" fmla="*/ 85 w 144"/>
                  <a:gd name="T61" fmla="*/ 37 h 267"/>
                  <a:gd name="T62" fmla="*/ 44 w 144"/>
                  <a:gd name="T63" fmla="*/ 92 h 267"/>
                  <a:gd name="T64" fmla="*/ 52 w 144"/>
                  <a:gd name="T65" fmla="*/ 209 h 267"/>
                  <a:gd name="T66" fmla="*/ 29 w 144"/>
                  <a:gd name="T67" fmla="*/ 135 h 267"/>
                  <a:gd name="T68" fmla="*/ 31 w 144"/>
                  <a:gd name="T69" fmla="*/ 89 h 267"/>
                  <a:gd name="T70" fmla="*/ 100 w 144"/>
                  <a:gd name="T71" fmla="*/ 244 h 267"/>
                  <a:gd name="T72" fmla="*/ 30 w 144"/>
                  <a:gd name="T73" fmla="*/ 227 h 267"/>
                  <a:gd name="T74" fmla="*/ 62 w 144"/>
                  <a:gd name="T75" fmla="*/ 240 h 267"/>
                  <a:gd name="T76" fmla="*/ 130 w 144"/>
                  <a:gd name="T77" fmla="*/ 167 h 267"/>
                  <a:gd name="T78" fmla="*/ 100 w 144"/>
                  <a:gd name="T79" fmla="*/ 24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" h="267">
                    <a:moveTo>
                      <a:pt x="127" y="156"/>
                    </a:moveTo>
                    <a:cubicBezTo>
                      <a:pt x="121" y="150"/>
                      <a:pt x="106" y="151"/>
                      <a:pt x="104" y="162"/>
                    </a:cubicBezTo>
                    <a:cubicBezTo>
                      <a:pt x="102" y="175"/>
                      <a:pt x="103" y="190"/>
                      <a:pt x="93" y="201"/>
                    </a:cubicBezTo>
                    <a:cubicBezTo>
                      <a:pt x="85" y="211"/>
                      <a:pt x="71" y="216"/>
                      <a:pt x="59" y="212"/>
                    </a:cubicBezTo>
                    <a:cubicBezTo>
                      <a:pt x="57" y="212"/>
                      <a:pt x="56" y="211"/>
                      <a:pt x="55" y="211"/>
                    </a:cubicBezTo>
                    <a:cubicBezTo>
                      <a:pt x="50" y="181"/>
                      <a:pt x="45" y="152"/>
                      <a:pt x="46" y="122"/>
                    </a:cubicBezTo>
                    <a:cubicBezTo>
                      <a:pt x="46" y="93"/>
                      <a:pt x="50" y="38"/>
                      <a:pt x="90" y="42"/>
                    </a:cubicBezTo>
                    <a:cubicBezTo>
                      <a:pt x="94" y="45"/>
                      <a:pt x="97" y="50"/>
                      <a:pt x="100" y="55"/>
                    </a:cubicBezTo>
                    <a:cubicBezTo>
                      <a:pt x="101" y="56"/>
                      <a:pt x="102" y="57"/>
                      <a:pt x="103" y="58"/>
                    </a:cubicBezTo>
                    <a:cubicBezTo>
                      <a:pt x="109" y="67"/>
                      <a:pt x="125" y="70"/>
                      <a:pt x="131" y="59"/>
                    </a:cubicBezTo>
                    <a:cubicBezTo>
                      <a:pt x="131" y="59"/>
                      <a:pt x="131" y="59"/>
                      <a:pt x="131" y="58"/>
                    </a:cubicBezTo>
                    <a:cubicBezTo>
                      <a:pt x="139" y="48"/>
                      <a:pt x="133" y="33"/>
                      <a:pt x="123" y="24"/>
                    </a:cubicBezTo>
                    <a:cubicBezTo>
                      <a:pt x="108" y="9"/>
                      <a:pt x="84" y="0"/>
                      <a:pt x="63" y="2"/>
                    </a:cubicBezTo>
                    <a:cubicBezTo>
                      <a:pt x="62" y="2"/>
                      <a:pt x="61" y="3"/>
                      <a:pt x="61" y="4"/>
                    </a:cubicBezTo>
                    <a:cubicBezTo>
                      <a:pt x="52" y="5"/>
                      <a:pt x="43" y="8"/>
                      <a:pt x="35" y="13"/>
                    </a:cubicBezTo>
                    <a:cubicBezTo>
                      <a:pt x="16" y="26"/>
                      <a:pt x="10" y="47"/>
                      <a:pt x="6" y="68"/>
                    </a:cubicBezTo>
                    <a:cubicBezTo>
                      <a:pt x="2" y="93"/>
                      <a:pt x="0" y="119"/>
                      <a:pt x="2" y="144"/>
                    </a:cubicBezTo>
                    <a:cubicBezTo>
                      <a:pt x="3" y="164"/>
                      <a:pt x="5" y="185"/>
                      <a:pt x="13" y="203"/>
                    </a:cubicBezTo>
                    <a:cubicBezTo>
                      <a:pt x="21" y="242"/>
                      <a:pt x="66" y="267"/>
                      <a:pt x="102" y="248"/>
                    </a:cubicBezTo>
                    <a:cubicBezTo>
                      <a:pt x="121" y="238"/>
                      <a:pt x="133" y="219"/>
                      <a:pt x="137" y="199"/>
                    </a:cubicBezTo>
                    <a:cubicBezTo>
                      <a:pt x="140" y="185"/>
                      <a:pt x="140" y="165"/>
                      <a:pt x="127" y="156"/>
                    </a:cubicBezTo>
                    <a:close/>
                    <a:moveTo>
                      <a:pt x="128" y="58"/>
                    </a:moveTo>
                    <a:cubicBezTo>
                      <a:pt x="125" y="60"/>
                      <a:pt x="121" y="63"/>
                      <a:pt x="117" y="63"/>
                    </a:cubicBezTo>
                    <a:cubicBezTo>
                      <a:pt x="114" y="63"/>
                      <a:pt x="112" y="62"/>
                      <a:pt x="109" y="61"/>
                    </a:cubicBezTo>
                    <a:cubicBezTo>
                      <a:pt x="116" y="60"/>
                      <a:pt x="123" y="54"/>
                      <a:pt x="121" y="46"/>
                    </a:cubicBezTo>
                    <a:cubicBezTo>
                      <a:pt x="118" y="30"/>
                      <a:pt x="109" y="19"/>
                      <a:pt x="97" y="12"/>
                    </a:cubicBezTo>
                    <a:cubicBezTo>
                      <a:pt x="100" y="13"/>
                      <a:pt x="104" y="15"/>
                      <a:pt x="107" y="17"/>
                    </a:cubicBezTo>
                    <a:cubicBezTo>
                      <a:pt x="121" y="25"/>
                      <a:pt x="139" y="42"/>
                      <a:pt x="128" y="58"/>
                    </a:cubicBezTo>
                    <a:close/>
                    <a:moveTo>
                      <a:pt x="31" y="89"/>
                    </a:moveTo>
                    <a:cubicBezTo>
                      <a:pt x="32" y="75"/>
                      <a:pt x="34" y="56"/>
                      <a:pt x="42" y="44"/>
                    </a:cubicBezTo>
                    <a:cubicBezTo>
                      <a:pt x="54" y="27"/>
                      <a:pt x="71" y="28"/>
                      <a:pt x="85" y="37"/>
                    </a:cubicBezTo>
                    <a:cubicBezTo>
                      <a:pt x="59" y="39"/>
                      <a:pt x="47" y="68"/>
                      <a:pt x="44" y="92"/>
                    </a:cubicBezTo>
                    <a:cubicBezTo>
                      <a:pt x="39" y="131"/>
                      <a:pt x="43" y="171"/>
                      <a:pt x="52" y="209"/>
                    </a:cubicBezTo>
                    <a:cubicBezTo>
                      <a:pt x="28" y="197"/>
                      <a:pt x="29" y="159"/>
                      <a:pt x="29" y="135"/>
                    </a:cubicBezTo>
                    <a:cubicBezTo>
                      <a:pt x="28" y="120"/>
                      <a:pt x="29" y="104"/>
                      <a:pt x="31" y="89"/>
                    </a:cubicBezTo>
                    <a:close/>
                    <a:moveTo>
                      <a:pt x="100" y="244"/>
                    </a:moveTo>
                    <a:cubicBezTo>
                      <a:pt x="74" y="258"/>
                      <a:pt x="47" y="247"/>
                      <a:pt x="30" y="227"/>
                    </a:cubicBezTo>
                    <a:cubicBezTo>
                      <a:pt x="38" y="234"/>
                      <a:pt x="48" y="239"/>
                      <a:pt x="62" y="240"/>
                    </a:cubicBezTo>
                    <a:cubicBezTo>
                      <a:pt x="104" y="245"/>
                      <a:pt x="132" y="206"/>
                      <a:pt x="130" y="167"/>
                    </a:cubicBezTo>
                    <a:cubicBezTo>
                      <a:pt x="144" y="193"/>
                      <a:pt x="124" y="231"/>
                      <a:pt x="10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4">
                <a:extLst>
                  <a:ext uri="{FF2B5EF4-FFF2-40B4-BE49-F238E27FC236}">
                    <a16:creationId xmlns:a16="http://schemas.microsoft.com/office/drawing/2014/main" id="{9A027D78-C5D5-4D7A-A9C8-FB85AA2AD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870" y="4705555"/>
                <a:ext cx="334908" cy="534331"/>
              </a:xfrm>
              <a:custGeom>
                <a:avLst/>
                <a:gdLst>
                  <a:gd name="T0" fmla="*/ 128 w 149"/>
                  <a:gd name="T1" fmla="*/ 221 h 258"/>
                  <a:gd name="T2" fmla="*/ 113 w 149"/>
                  <a:gd name="T3" fmla="*/ 188 h 258"/>
                  <a:gd name="T4" fmla="*/ 86 w 149"/>
                  <a:gd name="T5" fmla="*/ 151 h 258"/>
                  <a:gd name="T6" fmla="*/ 86 w 149"/>
                  <a:gd name="T7" fmla="*/ 12 h 258"/>
                  <a:gd name="T8" fmla="*/ 75 w 149"/>
                  <a:gd name="T9" fmla="*/ 7 h 258"/>
                  <a:gd name="T10" fmla="*/ 21 w 149"/>
                  <a:gd name="T11" fmla="*/ 8 h 258"/>
                  <a:gd name="T12" fmla="*/ 5 w 149"/>
                  <a:gd name="T13" fmla="*/ 64 h 258"/>
                  <a:gd name="T14" fmla="*/ 3 w 149"/>
                  <a:gd name="T15" fmla="*/ 147 h 258"/>
                  <a:gd name="T16" fmla="*/ 4 w 149"/>
                  <a:gd name="T17" fmla="*/ 230 h 258"/>
                  <a:gd name="T18" fmla="*/ 4 w 149"/>
                  <a:gd name="T19" fmla="*/ 232 h 258"/>
                  <a:gd name="T20" fmla="*/ 36 w 149"/>
                  <a:gd name="T21" fmla="*/ 247 h 258"/>
                  <a:gd name="T22" fmla="*/ 36 w 149"/>
                  <a:gd name="T23" fmla="*/ 246 h 258"/>
                  <a:gd name="T24" fmla="*/ 42 w 149"/>
                  <a:gd name="T25" fmla="*/ 223 h 258"/>
                  <a:gd name="T26" fmla="*/ 42 w 149"/>
                  <a:gd name="T27" fmla="*/ 159 h 258"/>
                  <a:gd name="T28" fmla="*/ 67 w 149"/>
                  <a:gd name="T29" fmla="*/ 190 h 258"/>
                  <a:gd name="T30" fmla="*/ 82 w 149"/>
                  <a:gd name="T31" fmla="*/ 215 h 258"/>
                  <a:gd name="T32" fmla="*/ 96 w 149"/>
                  <a:gd name="T33" fmla="*/ 238 h 258"/>
                  <a:gd name="T34" fmla="*/ 97 w 149"/>
                  <a:gd name="T35" fmla="*/ 238 h 258"/>
                  <a:gd name="T36" fmla="*/ 117 w 149"/>
                  <a:gd name="T37" fmla="*/ 245 h 258"/>
                  <a:gd name="T38" fmla="*/ 129 w 149"/>
                  <a:gd name="T39" fmla="*/ 221 h 258"/>
                  <a:gd name="T40" fmla="*/ 128 w 149"/>
                  <a:gd name="T41" fmla="*/ 221 h 258"/>
                  <a:gd name="T42" fmla="*/ 32 w 149"/>
                  <a:gd name="T43" fmla="*/ 245 h 258"/>
                  <a:gd name="T44" fmla="*/ 17 w 149"/>
                  <a:gd name="T45" fmla="*/ 247 h 258"/>
                  <a:gd name="T46" fmla="*/ 7 w 149"/>
                  <a:gd name="T47" fmla="*/ 237 h 258"/>
                  <a:gd name="T48" fmla="*/ 26 w 149"/>
                  <a:gd name="T49" fmla="*/ 233 h 258"/>
                  <a:gd name="T50" fmla="*/ 31 w 149"/>
                  <a:gd name="T51" fmla="*/ 146 h 258"/>
                  <a:gd name="T52" fmla="*/ 38 w 149"/>
                  <a:gd name="T53" fmla="*/ 155 h 258"/>
                  <a:gd name="T54" fmla="*/ 38 w 149"/>
                  <a:gd name="T55" fmla="*/ 156 h 258"/>
                  <a:gd name="T56" fmla="*/ 38 w 149"/>
                  <a:gd name="T57" fmla="*/ 197 h 258"/>
                  <a:gd name="T58" fmla="*/ 32 w 149"/>
                  <a:gd name="T59" fmla="*/ 245 h 258"/>
                  <a:gd name="T60" fmla="*/ 31 w 149"/>
                  <a:gd name="T61" fmla="*/ 116 h 258"/>
                  <a:gd name="T62" fmla="*/ 31 w 149"/>
                  <a:gd name="T63" fmla="*/ 116 h 258"/>
                  <a:gd name="T64" fmla="*/ 32 w 149"/>
                  <a:gd name="T65" fmla="*/ 76 h 258"/>
                  <a:gd name="T66" fmla="*/ 33 w 149"/>
                  <a:gd name="T67" fmla="*/ 46 h 258"/>
                  <a:gd name="T68" fmla="*/ 42 w 149"/>
                  <a:gd name="T69" fmla="*/ 30 h 258"/>
                  <a:gd name="T70" fmla="*/ 84 w 149"/>
                  <a:gd name="T71" fmla="*/ 47 h 258"/>
                  <a:gd name="T72" fmla="*/ 53 w 149"/>
                  <a:gd name="T73" fmla="*/ 45 h 258"/>
                  <a:gd name="T74" fmla="*/ 52 w 149"/>
                  <a:gd name="T75" fmla="*/ 46 h 258"/>
                  <a:gd name="T76" fmla="*/ 46 w 149"/>
                  <a:gd name="T77" fmla="*/ 71 h 258"/>
                  <a:gd name="T78" fmla="*/ 47 w 149"/>
                  <a:gd name="T79" fmla="*/ 118 h 258"/>
                  <a:gd name="T80" fmla="*/ 31 w 149"/>
                  <a:gd name="T81" fmla="*/ 116 h 258"/>
                  <a:gd name="T82" fmla="*/ 54 w 149"/>
                  <a:gd name="T83" fmla="*/ 50 h 258"/>
                  <a:gd name="T84" fmla="*/ 87 w 149"/>
                  <a:gd name="T85" fmla="*/ 53 h 258"/>
                  <a:gd name="T86" fmla="*/ 89 w 149"/>
                  <a:gd name="T87" fmla="*/ 53 h 258"/>
                  <a:gd name="T88" fmla="*/ 94 w 149"/>
                  <a:gd name="T89" fmla="*/ 80 h 258"/>
                  <a:gd name="T90" fmla="*/ 50 w 149"/>
                  <a:gd name="T91" fmla="*/ 118 h 258"/>
                  <a:gd name="T92" fmla="*/ 50 w 149"/>
                  <a:gd name="T93" fmla="*/ 85 h 258"/>
                  <a:gd name="T94" fmla="*/ 54 w 149"/>
                  <a:gd name="T95" fmla="*/ 50 h 258"/>
                  <a:gd name="T96" fmla="*/ 116 w 149"/>
                  <a:gd name="T97" fmla="*/ 242 h 258"/>
                  <a:gd name="T98" fmla="*/ 104 w 149"/>
                  <a:gd name="T99" fmla="*/ 241 h 258"/>
                  <a:gd name="T100" fmla="*/ 116 w 149"/>
                  <a:gd name="T101" fmla="*/ 230 h 258"/>
                  <a:gd name="T102" fmla="*/ 87 w 149"/>
                  <a:gd name="T103" fmla="*/ 172 h 258"/>
                  <a:gd name="T104" fmla="*/ 63 w 149"/>
                  <a:gd name="T105" fmla="*/ 145 h 258"/>
                  <a:gd name="T106" fmla="*/ 116 w 149"/>
                  <a:gd name="T107" fmla="*/ 102 h 258"/>
                  <a:gd name="T108" fmla="*/ 113 w 149"/>
                  <a:gd name="T109" fmla="*/ 41 h 258"/>
                  <a:gd name="T110" fmla="*/ 126 w 149"/>
                  <a:gd name="T111" fmla="*/ 70 h 258"/>
                  <a:gd name="T112" fmla="*/ 83 w 149"/>
                  <a:gd name="T113" fmla="*/ 148 h 258"/>
                  <a:gd name="T114" fmla="*/ 83 w 149"/>
                  <a:gd name="T115" fmla="*/ 151 h 258"/>
                  <a:gd name="T116" fmla="*/ 83 w 149"/>
                  <a:gd name="T117" fmla="*/ 154 h 258"/>
                  <a:gd name="T118" fmla="*/ 126 w 149"/>
                  <a:gd name="T119" fmla="*/ 221 h 258"/>
                  <a:gd name="T120" fmla="*/ 125 w 149"/>
                  <a:gd name="T121" fmla="*/ 222 h 258"/>
                  <a:gd name="T122" fmla="*/ 116 w 149"/>
                  <a:gd name="T123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258">
                    <a:moveTo>
                      <a:pt x="128" y="221"/>
                    </a:moveTo>
                    <a:cubicBezTo>
                      <a:pt x="126" y="209"/>
                      <a:pt x="119" y="198"/>
                      <a:pt x="113" y="188"/>
                    </a:cubicBezTo>
                    <a:cubicBezTo>
                      <a:pt x="105" y="175"/>
                      <a:pt x="96" y="163"/>
                      <a:pt x="86" y="151"/>
                    </a:cubicBezTo>
                    <a:cubicBezTo>
                      <a:pt x="149" y="134"/>
                      <a:pt x="143" y="33"/>
                      <a:pt x="86" y="12"/>
                    </a:cubicBezTo>
                    <a:cubicBezTo>
                      <a:pt x="83" y="10"/>
                      <a:pt x="79" y="9"/>
                      <a:pt x="75" y="7"/>
                    </a:cubicBezTo>
                    <a:cubicBezTo>
                      <a:pt x="58" y="1"/>
                      <a:pt x="37" y="0"/>
                      <a:pt x="21" y="8"/>
                    </a:cubicBezTo>
                    <a:cubicBezTo>
                      <a:pt x="0" y="18"/>
                      <a:pt x="5" y="44"/>
                      <a:pt x="5" y="64"/>
                    </a:cubicBezTo>
                    <a:cubicBezTo>
                      <a:pt x="4" y="91"/>
                      <a:pt x="4" y="119"/>
                      <a:pt x="3" y="147"/>
                    </a:cubicBezTo>
                    <a:cubicBezTo>
                      <a:pt x="3" y="174"/>
                      <a:pt x="0" y="203"/>
                      <a:pt x="4" y="230"/>
                    </a:cubicBezTo>
                    <a:cubicBezTo>
                      <a:pt x="4" y="231"/>
                      <a:pt x="4" y="231"/>
                      <a:pt x="4" y="232"/>
                    </a:cubicBezTo>
                    <a:cubicBezTo>
                      <a:pt x="1" y="249"/>
                      <a:pt x="24" y="258"/>
                      <a:pt x="36" y="247"/>
                    </a:cubicBezTo>
                    <a:cubicBezTo>
                      <a:pt x="36" y="247"/>
                      <a:pt x="36" y="246"/>
                      <a:pt x="36" y="246"/>
                    </a:cubicBezTo>
                    <a:cubicBezTo>
                      <a:pt x="43" y="242"/>
                      <a:pt x="42" y="231"/>
                      <a:pt x="42" y="223"/>
                    </a:cubicBezTo>
                    <a:cubicBezTo>
                      <a:pt x="43" y="202"/>
                      <a:pt x="43" y="180"/>
                      <a:pt x="42" y="159"/>
                    </a:cubicBezTo>
                    <a:cubicBezTo>
                      <a:pt x="51" y="169"/>
                      <a:pt x="59" y="179"/>
                      <a:pt x="67" y="190"/>
                    </a:cubicBezTo>
                    <a:cubicBezTo>
                      <a:pt x="73" y="198"/>
                      <a:pt x="78" y="206"/>
                      <a:pt x="82" y="215"/>
                    </a:cubicBezTo>
                    <a:cubicBezTo>
                      <a:pt x="87" y="223"/>
                      <a:pt x="89" y="232"/>
                      <a:pt x="96" y="238"/>
                    </a:cubicBezTo>
                    <a:cubicBezTo>
                      <a:pt x="96" y="238"/>
                      <a:pt x="96" y="238"/>
                      <a:pt x="97" y="238"/>
                    </a:cubicBezTo>
                    <a:cubicBezTo>
                      <a:pt x="101" y="245"/>
                      <a:pt x="109" y="248"/>
                      <a:pt x="117" y="245"/>
                    </a:cubicBezTo>
                    <a:cubicBezTo>
                      <a:pt x="126" y="242"/>
                      <a:pt x="132" y="231"/>
                      <a:pt x="129" y="221"/>
                    </a:cubicBezTo>
                    <a:cubicBezTo>
                      <a:pt x="129" y="221"/>
                      <a:pt x="128" y="221"/>
                      <a:pt x="128" y="221"/>
                    </a:cubicBezTo>
                    <a:close/>
                    <a:moveTo>
                      <a:pt x="32" y="245"/>
                    </a:moveTo>
                    <a:cubicBezTo>
                      <a:pt x="27" y="247"/>
                      <a:pt x="23" y="249"/>
                      <a:pt x="17" y="247"/>
                    </a:cubicBezTo>
                    <a:cubicBezTo>
                      <a:pt x="12" y="246"/>
                      <a:pt x="9" y="242"/>
                      <a:pt x="7" y="237"/>
                    </a:cubicBezTo>
                    <a:cubicBezTo>
                      <a:pt x="13" y="243"/>
                      <a:pt x="25" y="244"/>
                      <a:pt x="26" y="233"/>
                    </a:cubicBezTo>
                    <a:cubicBezTo>
                      <a:pt x="31" y="205"/>
                      <a:pt x="31" y="175"/>
                      <a:pt x="31" y="146"/>
                    </a:cubicBezTo>
                    <a:cubicBezTo>
                      <a:pt x="33" y="149"/>
                      <a:pt x="36" y="152"/>
                      <a:pt x="38" y="155"/>
                    </a:cubicBezTo>
                    <a:cubicBezTo>
                      <a:pt x="38" y="155"/>
                      <a:pt x="38" y="155"/>
                      <a:pt x="38" y="156"/>
                    </a:cubicBezTo>
                    <a:cubicBezTo>
                      <a:pt x="38" y="169"/>
                      <a:pt x="39" y="183"/>
                      <a:pt x="38" y="197"/>
                    </a:cubicBezTo>
                    <a:cubicBezTo>
                      <a:pt x="38" y="207"/>
                      <a:pt x="42" y="240"/>
                      <a:pt x="32" y="245"/>
                    </a:cubicBezTo>
                    <a:close/>
                    <a:moveTo>
                      <a:pt x="31" y="116"/>
                    </a:move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03"/>
                      <a:pt x="32" y="89"/>
                      <a:pt x="32" y="76"/>
                    </a:cubicBezTo>
                    <a:cubicBezTo>
                      <a:pt x="32" y="66"/>
                      <a:pt x="32" y="56"/>
                      <a:pt x="33" y="46"/>
                    </a:cubicBezTo>
                    <a:cubicBezTo>
                      <a:pt x="33" y="36"/>
                      <a:pt x="31" y="32"/>
                      <a:pt x="42" y="30"/>
                    </a:cubicBezTo>
                    <a:cubicBezTo>
                      <a:pt x="59" y="28"/>
                      <a:pt x="75" y="35"/>
                      <a:pt x="84" y="47"/>
                    </a:cubicBezTo>
                    <a:cubicBezTo>
                      <a:pt x="75" y="42"/>
                      <a:pt x="60" y="39"/>
                      <a:pt x="53" y="45"/>
                    </a:cubicBezTo>
                    <a:cubicBezTo>
                      <a:pt x="53" y="45"/>
                      <a:pt x="52" y="45"/>
                      <a:pt x="52" y="46"/>
                    </a:cubicBezTo>
                    <a:cubicBezTo>
                      <a:pt x="45" y="53"/>
                      <a:pt x="46" y="61"/>
                      <a:pt x="46" y="71"/>
                    </a:cubicBezTo>
                    <a:cubicBezTo>
                      <a:pt x="46" y="87"/>
                      <a:pt x="46" y="103"/>
                      <a:pt x="47" y="118"/>
                    </a:cubicBezTo>
                    <a:cubicBezTo>
                      <a:pt x="41" y="118"/>
                      <a:pt x="36" y="118"/>
                      <a:pt x="31" y="116"/>
                    </a:cubicBezTo>
                    <a:close/>
                    <a:moveTo>
                      <a:pt x="54" y="50"/>
                    </a:moveTo>
                    <a:cubicBezTo>
                      <a:pt x="61" y="41"/>
                      <a:pt x="79" y="48"/>
                      <a:pt x="87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3" y="61"/>
                      <a:pt x="95" y="70"/>
                      <a:pt x="94" y="80"/>
                    </a:cubicBezTo>
                    <a:cubicBezTo>
                      <a:pt x="91" y="105"/>
                      <a:pt x="72" y="118"/>
                      <a:pt x="50" y="118"/>
                    </a:cubicBezTo>
                    <a:cubicBezTo>
                      <a:pt x="50" y="107"/>
                      <a:pt x="50" y="96"/>
                      <a:pt x="50" y="85"/>
                    </a:cubicBezTo>
                    <a:cubicBezTo>
                      <a:pt x="50" y="74"/>
                      <a:pt x="48" y="60"/>
                      <a:pt x="54" y="50"/>
                    </a:cubicBezTo>
                    <a:close/>
                    <a:moveTo>
                      <a:pt x="116" y="242"/>
                    </a:moveTo>
                    <a:cubicBezTo>
                      <a:pt x="112" y="243"/>
                      <a:pt x="108" y="243"/>
                      <a:pt x="104" y="241"/>
                    </a:cubicBezTo>
                    <a:cubicBezTo>
                      <a:pt x="110" y="241"/>
                      <a:pt x="115" y="237"/>
                      <a:pt x="116" y="230"/>
                    </a:cubicBezTo>
                    <a:cubicBezTo>
                      <a:pt x="117" y="211"/>
                      <a:pt x="98" y="187"/>
                      <a:pt x="87" y="172"/>
                    </a:cubicBezTo>
                    <a:cubicBezTo>
                      <a:pt x="80" y="163"/>
                      <a:pt x="72" y="153"/>
                      <a:pt x="63" y="145"/>
                    </a:cubicBezTo>
                    <a:cubicBezTo>
                      <a:pt x="86" y="141"/>
                      <a:pt x="107" y="125"/>
                      <a:pt x="116" y="102"/>
                    </a:cubicBezTo>
                    <a:cubicBezTo>
                      <a:pt x="125" y="82"/>
                      <a:pt x="123" y="59"/>
                      <a:pt x="113" y="41"/>
                    </a:cubicBezTo>
                    <a:cubicBezTo>
                      <a:pt x="120" y="49"/>
                      <a:pt x="124" y="59"/>
                      <a:pt x="126" y="70"/>
                    </a:cubicBezTo>
                    <a:cubicBezTo>
                      <a:pt x="132" y="102"/>
                      <a:pt x="114" y="138"/>
                      <a:pt x="83" y="148"/>
                    </a:cubicBezTo>
                    <a:cubicBezTo>
                      <a:pt x="82" y="149"/>
                      <a:pt x="82" y="151"/>
                      <a:pt x="83" y="151"/>
                    </a:cubicBezTo>
                    <a:cubicBezTo>
                      <a:pt x="83" y="152"/>
                      <a:pt x="83" y="153"/>
                      <a:pt x="83" y="154"/>
                    </a:cubicBezTo>
                    <a:cubicBezTo>
                      <a:pt x="98" y="172"/>
                      <a:pt x="119" y="197"/>
                      <a:pt x="126" y="221"/>
                    </a:cubicBezTo>
                    <a:cubicBezTo>
                      <a:pt x="125" y="221"/>
                      <a:pt x="125" y="222"/>
                      <a:pt x="125" y="222"/>
                    </a:cubicBezTo>
                    <a:cubicBezTo>
                      <a:pt x="127" y="230"/>
                      <a:pt x="124" y="239"/>
                      <a:pt x="116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5">
                <a:extLst>
                  <a:ext uri="{FF2B5EF4-FFF2-40B4-BE49-F238E27FC236}">
                    <a16:creationId xmlns:a16="http://schemas.microsoft.com/office/drawing/2014/main" id="{F0AB0B44-92C7-4AF3-959B-F31184FD8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67" y="4728389"/>
                <a:ext cx="235957" cy="534331"/>
              </a:xfrm>
              <a:custGeom>
                <a:avLst/>
                <a:gdLst>
                  <a:gd name="T0" fmla="*/ 72 w 105"/>
                  <a:gd name="T1" fmla="*/ 211 h 258"/>
                  <a:gd name="T2" fmla="*/ 46 w 105"/>
                  <a:gd name="T3" fmla="*/ 213 h 258"/>
                  <a:gd name="T4" fmla="*/ 83 w 105"/>
                  <a:gd name="T5" fmla="*/ 157 h 258"/>
                  <a:gd name="T6" fmla="*/ 57 w 105"/>
                  <a:gd name="T7" fmla="*/ 133 h 258"/>
                  <a:gd name="T8" fmla="*/ 49 w 105"/>
                  <a:gd name="T9" fmla="*/ 133 h 258"/>
                  <a:gd name="T10" fmla="*/ 51 w 105"/>
                  <a:gd name="T11" fmla="*/ 44 h 258"/>
                  <a:gd name="T12" fmla="*/ 79 w 105"/>
                  <a:gd name="T13" fmla="*/ 42 h 258"/>
                  <a:gd name="T14" fmla="*/ 81 w 105"/>
                  <a:gd name="T15" fmla="*/ 3 h 258"/>
                  <a:gd name="T16" fmla="*/ 22 w 105"/>
                  <a:gd name="T17" fmla="*/ 3 h 258"/>
                  <a:gd name="T18" fmla="*/ 4 w 105"/>
                  <a:gd name="T19" fmla="*/ 15 h 258"/>
                  <a:gd name="T20" fmla="*/ 3 w 105"/>
                  <a:gd name="T21" fmla="*/ 178 h 258"/>
                  <a:gd name="T22" fmla="*/ 5 w 105"/>
                  <a:gd name="T23" fmla="*/ 220 h 258"/>
                  <a:gd name="T24" fmla="*/ 50 w 105"/>
                  <a:gd name="T25" fmla="*/ 254 h 258"/>
                  <a:gd name="T26" fmla="*/ 96 w 105"/>
                  <a:gd name="T27" fmla="*/ 217 h 258"/>
                  <a:gd name="T28" fmla="*/ 65 w 105"/>
                  <a:gd name="T29" fmla="*/ 152 h 258"/>
                  <a:gd name="T30" fmla="*/ 66 w 105"/>
                  <a:gd name="T31" fmla="*/ 140 h 258"/>
                  <a:gd name="T32" fmla="*/ 64 w 105"/>
                  <a:gd name="T33" fmla="*/ 138 h 258"/>
                  <a:gd name="T34" fmla="*/ 63 w 105"/>
                  <a:gd name="T35" fmla="*/ 167 h 258"/>
                  <a:gd name="T36" fmla="*/ 44 w 105"/>
                  <a:gd name="T37" fmla="*/ 169 h 258"/>
                  <a:gd name="T38" fmla="*/ 44 w 105"/>
                  <a:gd name="T39" fmla="*/ 212 h 258"/>
                  <a:gd name="T40" fmla="*/ 34 w 105"/>
                  <a:gd name="T41" fmla="*/ 212 h 258"/>
                  <a:gd name="T42" fmla="*/ 30 w 105"/>
                  <a:gd name="T43" fmla="*/ 206 h 258"/>
                  <a:gd name="T44" fmla="*/ 30 w 105"/>
                  <a:gd name="T45" fmla="*/ 193 h 258"/>
                  <a:gd name="T46" fmla="*/ 30 w 105"/>
                  <a:gd name="T47" fmla="*/ 156 h 258"/>
                  <a:gd name="T48" fmla="*/ 53 w 105"/>
                  <a:gd name="T49" fmla="*/ 28 h 258"/>
                  <a:gd name="T50" fmla="*/ 92 w 105"/>
                  <a:gd name="T51" fmla="*/ 12 h 258"/>
                  <a:gd name="T52" fmla="*/ 79 w 105"/>
                  <a:gd name="T53" fmla="*/ 38 h 258"/>
                  <a:gd name="T54" fmla="*/ 48 w 105"/>
                  <a:gd name="T55" fmla="*/ 42 h 258"/>
                  <a:gd name="T56" fmla="*/ 46 w 105"/>
                  <a:gd name="T57" fmla="*/ 133 h 258"/>
                  <a:gd name="T58" fmla="*/ 30 w 105"/>
                  <a:gd name="T59" fmla="*/ 116 h 258"/>
                  <a:gd name="T60" fmla="*/ 53 w 105"/>
                  <a:gd name="T61" fmla="*/ 28 h 258"/>
                  <a:gd name="T62" fmla="*/ 45 w 105"/>
                  <a:gd name="T63" fmla="*/ 249 h 258"/>
                  <a:gd name="T64" fmla="*/ 18 w 105"/>
                  <a:gd name="T65" fmla="*/ 231 h 258"/>
                  <a:gd name="T66" fmla="*/ 80 w 105"/>
                  <a:gd name="T67" fmla="*/ 215 h 258"/>
                  <a:gd name="T68" fmla="*/ 98 w 105"/>
                  <a:gd name="T69" fmla="*/ 23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58">
                    <a:moveTo>
                      <a:pt x="96" y="217"/>
                    </a:moveTo>
                    <a:cubicBezTo>
                      <a:pt x="90" y="211"/>
                      <a:pt x="79" y="207"/>
                      <a:pt x="72" y="211"/>
                    </a:cubicBezTo>
                    <a:cubicBezTo>
                      <a:pt x="71" y="211"/>
                      <a:pt x="69" y="211"/>
                      <a:pt x="68" y="211"/>
                    </a:cubicBezTo>
                    <a:cubicBezTo>
                      <a:pt x="61" y="212"/>
                      <a:pt x="53" y="213"/>
                      <a:pt x="46" y="213"/>
                    </a:cubicBezTo>
                    <a:cubicBezTo>
                      <a:pt x="50" y="200"/>
                      <a:pt x="49" y="184"/>
                      <a:pt x="47" y="171"/>
                    </a:cubicBezTo>
                    <a:cubicBezTo>
                      <a:pt x="61" y="172"/>
                      <a:pt x="80" y="175"/>
                      <a:pt x="83" y="157"/>
                    </a:cubicBezTo>
                    <a:cubicBezTo>
                      <a:pt x="84" y="144"/>
                      <a:pt x="71" y="132"/>
                      <a:pt x="58" y="133"/>
                    </a:cubicBezTo>
                    <a:cubicBezTo>
                      <a:pt x="58" y="133"/>
                      <a:pt x="57" y="133"/>
                      <a:pt x="57" y="133"/>
                    </a:cubicBezTo>
                    <a:cubicBezTo>
                      <a:pt x="56" y="133"/>
                      <a:pt x="55" y="132"/>
                      <a:pt x="53" y="132"/>
                    </a:cubicBezTo>
                    <a:cubicBezTo>
                      <a:pt x="52" y="133"/>
                      <a:pt x="51" y="133"/>
                      <a:pt x="49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3" y="131"/>
                      <a:pt x="51" y="52"/>
                      <a:pt x="51" y="44"/>
                    </a:cubicBezTo>
                    <a:cubicBezTo>
                      <a:pt x="51" y="44"/>
                      <a:pt x="50" y="43"/>
                      <a:pt x="50" y="43"/>
                    </a:cubicBezTo>
                    <a:cubicBezTo>
                      <a:pt x="59" y="45"/>
                      <a:pt x="70" y="44"/>
                      <a:pt x="79" y="42"/>
                    </a:cubicBezTo>
                    <a:cubicBezTo>
                      <a:pt x="87" y="41"/>
                      <a:pt x="95" y="38"/>
                      <a:pt x="99" y="30"/>
                    </a:cubicBezTo>
                    <a:cubicBezTo>
                      <a:pt x="105" y="18"/>
                      <a:pt x="94" y="3"/>
                      <a:pt x="81" y="3"/>
                    </a:cubicBezTo>
                    <a:cubicBezTo>
                      <a:pt x="73" y="1"/>
                      <a:pt x="64" y="1"/>
                      <a:pt x="55" y="1"/>
                    </a:cubicBezTo>
                    <a:cubicBezTo>
                      <a:pt x="44" y="1"/>
                      <a:pt x="33" y="0"/>
                      <a:pt x="22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3" y="1"/>
                      <a:pt x="5" y="5"/>
                      <a:pt x="4" y="15"/>
                    </a:cubicBezTo>
                    <a:cubicBezTo>
                      <a:pt x="1" y="51"/>
                      <a:pt x="3" y="88"/>
                      <a:pt x="3" y="125"/>
                    </a:cubicBezTo>
                    <a:cubicBezTo>
                      <a:pt x="3" y="143"/>
                      <a:pt x="3" y="161"/>
                      <a:pt x="3" y="178"/>
                    </a:cubicBezTo>
                    <a:cubicBezTo>
                      <a:pt x="3" y="191"/>
                      <a:pt x="0" y="208"/>
                      <a:pt x="5" y="220"/>
                    </a:cubicBezTo>
                    <a:cubicBezTo>
                      <a:pt x="5" y="220"/>
                      <a:pt x="5" y="220"/>
                      <a:pt x="5" y="220"/>
                    </a:cubicBezTo>
                    <a:cubicBezTo>
                      <a:pt x="8" y="230"/>
                      <a:pt x="15" y="240"/>
                      <a:pt x="22" y="247"/>
                    </a:cubicBezTo>
                    <a:cubicBezTo>
                      <a:pt x="31" y="254"/>
                      <a:pt x="39" y="254"/>
                      <a:pt x="50" y="254"/>
                    </a:cubicBezTo>
                    <a:cubicBezTo>
                      <a:pt x="63" y="253"/>
                      <a:pt x="101" y="258"/>
                      <a:pt x="101" y="237"/>
                    </a:cubicBezTo>
                    <a:cubicBezTo>
                      <a:pt x="103" y="230"/>
                      <a:pt x="101" y="222"/>
                      <a:pt x="96" y="217"/>
                    </a:cubicBezTo>
                    <a:close/>
                    <a:moveTo>
                      <a:pt x="53" y="159"/>
                    </a:moveTo>
                    <a:cubicBezTo>
                      <a:pt x="58" y="159"/>
                      <a:pt x="63" y="156"/>
                      <a:pt x="65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7" y="148"/>
                      <a:pt x="68" y="143"/>
                      <a:pt x="66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5" y="139"/>
                      <a:pt x="64" y="138"/>
                      <a:pt x="64" y="138"/>
                    </a:cubicBezTo>
                    <a:cubicBezTo>
                      <a:pt x="73" y="140"/>
                      <a:pt x="81" y="149"/>
                      <a:pt x="78" y="159"/>
                    </a:cubicBezTo>
                    <a:cubicBezTo>
                      <a:pt x="75" y="166"/>
                      <a:pt x="70" y="167"/>
                      <a:pt x="63" y="167"/>
                    </a:cubicBezTo>
                    <a:cubicBezTo>
                      <a:pt x="58" y="167"/>
                      <a:pt x="52" y="167"/>
                      <a:pt x="46" y="168"/>
                    </a:cubicBezTo>
                    <a:cubicBezTo>
                      <a:pt x="45" y="167"/>
                      <a:pt x="44" y="168"/>
                      <a:pt x="44" y="169"/>
                    </a:cubicBezTo>
                    <a:cubicBezTo>
                      <a:pt x="44" y="177"/>
                      <a:pt x="44" y="185"/>
                      <a:pt x="44" y="192"/>
                    </a:cubicBezTo>
                    <a:cubicBezTo>
                      <a:pt x="44" y="199"/>
                      <a:pt x="43" y="206"/>
                      <a:pt x="44" y="212"/>
                    </a:cubicBezTo>
                    <a:cubicBezTo>
                      <a:pt x="43" y="212"/>
                      <a:pt x="42" y="212"/>
                      <a:pt x="41" y="212"/>
                    </a:cubicBezTo>
                    <a:cubicBezTo>
                      <a:pt x="39" y="212"/>
                      <a:pt x="36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3" y="209"/>
                      <a:pt x="32" y="208"/>
                      <a:pt x="30" y="206"/>
                    </a:cubicBezTo>
                    <a:cubicBezTo>
                      <a:pt x="30" y="206"/>
                      <a:pt x="30" y="206"/>
                      <a:pt x="30" y="205"/>
                    </a:cubicBezTo>
                    <a:cubicBezTo>
                      <a:pt x="31" y="201"/>
                      <a:pt x="30" y="197"/>
                      <a:pt x="30" y="193"/>
                    </a:cubicBezTo>
                    <a:cubicBezTo>
                      <a:pt x="30" y="184"/>
                      <a:pt x="30" y="175"/>
                      <a:pt x="30" y="167"/>
                    </a:cubicBezTo>
                    <a:cubicBezTo>
                      <a:pt x="30" y="163"/>
                      <a:pt x="30" y="160"/>
                      <a:pt x="30" y="156"/>
                    </a:cubicBezTo>
                    <a:cubicBezTo>
                      <a:pt x="38" y="158"/>
                      <a:pt x="46" y="159"/>
                      <a:pt x="53" y="159"/>
                    </a:cubicBezTo>
                    <a:close/>
                    <a:moveTo>
                      <a:pt x="53" y="28"/>
                    </a:moveTo>
                    <a:cubicBezTo>
                      <a:pt x="63" y="28"/>
                      <a:pt x="74" y="31"/>
                      <a:pt x="84" y="27"/>
                    </a:cubicBezTo>
                    <a:cubicBezTo>
                      <a:pt x="90" y="25"/>
                      <a:pt x="93" y="18"/>
                      <a:pt x="92" y="12"/>
                    </a:cubicBezTo>
                    <a:cubicBezTo>
                      <a:pt x="95" y="15"/>
                      <a:pt x="96" y="18"/>
                      <a:pt x="96" y="22"/>
                    </a:cubicBezTo>
                    <a:cubicBezTo>
                      <a:pt x="96" y="31"/>
                      <a:pt x="87" y="36"/>
                      <a:pt x="79" y="38"/>
                    </a:cubicBezTo>
                    <a:cubicBezTo>
                      <a:pt x="69" y="40"/>
                      <a:pt x="59" y="38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ubicBezTo>
                      <a:pt x="47" y="42"/>
                      <a:pt x="46" y="43"/>
                      <a:pt x="46" y="44"/>
                    </a:cubicBezTo>
                    <a:cubicBezTo>
                      <a:pt x="46" y="74"/>
                      <a:pt x="44" y="104"/>
                      <a:pt x="46" y="133"/>
                    </a:cubicBezTo>
                    <a:cubicBezTo>
                      <a:pt x="41" y="133"/>
                      <a:pt x="35" y="133"/>
                      <a:pt x="30" y="133"/>
                    </a:cubicBezTo>
                    <a:cubicBezTo>
                      <a:pt x="30" y="128"/>
                      <a:pt x="30" y="122"/>
                      <a:pt x="30" y="116"/>
                    </a:cubicBezTo>
                    <a:cubicBezTo>
                      <a:pt x="30" y="86"/>
                      <a:pt x="31" y="55"/>
                      <a:pt x="29" y="25"/>
                    </a:cubicBezTo>
                    <a:cubicBezTo>
                      <a:pt x="37" y="27"/>
                      <a:pt x="45" y="27"/>
                      <a:pt x="53" y="28"/>
                    </a:cubicBezTo>
                    <a:close/>
                    <a:moveTo>
                      <a:pt x="98" y="235"/>
                    </a:moveTo>
                    <a:cubicBezTo>
                      <a:pt x="96" y="252"/>
                      <a:pt x="57" y="250"/>
                      <a:pt x="45" y="249"/>
                    </a:cubicBezTo>
                    <a:cubicBezTo>
                      <a:pt x="28" y="248"/>
                      <a:pt x="22" y="241"/>
                      <a:pt x="15" y="230"/>
                    </a:cubicBezTo>
                    <a:cubicBezTo>
                      <a:pt x="16" y="231"/>
                      <a:pt x="17" y="231"/>
                      <a:pt x="18" y="231"/>
                    </a:cubicBezTo>
                    <a:cubicBezTo>
                      <a:pt x="31" y="244"/>
                      <a:pt x="59" y="240"/>
                      <a:pt x="75" y="237"/>
                    </a:cubicBezTo>
                    <a:cubicBezTo>
                      <a:pt x="87" y="235"/>
                      <a:pt x="87" y="221"/>
                      <a:pt x="80" y="215"/>
                    </a:cubicBezTo>
                    <a:cubicBezTo>
                      <a:pt x="84" y="215"/>
                      <a:pt x="88" y="216"/>
                      <a:pt x="92" y="219"/>
                    </a:cubicBezTo>
                    <a:cubicBezTo>
                      <a:pt x="96" y="223"/>
                      <a:pt x="98" y="228"/>
                      <a:pt x="98" y="234"/>
                    </a:cubicBezTo>
                    <a:cubicBezTo>
                      <a:pt x="98" y="234"/>
                      <a:pt x="98" y="235"/>
                      <a:pt x="98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6">
                <a:extLst>
                  <a:ext uri="{FF2B5EF4-FFF2-40B4-BE49-F238E27FC236}">
                    <a16:creationId xmlns:a16="http://schemas.microsoft.com/office/drawing/2014/main" id="{F6510004-87FE-44D4-B014-5757641F6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4699465"/>
                <a:ext cx="310551" cy="558688"/>
              </a:xfrm>
              <a:custGeom>
                <a:avLst/>
                <a:gdLst>
                  <a:gd name="T0" fmla="*/ 136 w 138"/>
                  <a:gd name="T1" fmla="*/ 85 h 270"/>
                  <a:gd name="T2" fmla="*/ 73 w 138"/>
                  <a:gd name="T3" fmla="*/ 3 h 270"/>
                  <a:gd name="T4" fmla="*/ 64 w 138"/>
                  <a:gd name="T5" fmla="*/ 2 h 270"/>
                  <a:gd name="T6" fmla="*/ 11 w 138"/>
                  <a:gd name="T7" fmla="*/ 83 h 270"/>
                  <a:gd name="T8" fmla="*/ 15 w 138"/>
                  <a:gd name="T9" fmla="*/ 242 h 270"/>
                  <a:gd name="T10" fmla="*/ 17 w 138"/>
                  <a:gd name="T11" fmla="*/ 246 h 270"/>
                  <a:gd name="T12" fmla="*/ 44 w 138"/>
                  <a:gd name="T13" fmla="*/ 262 h 270"/>
                  <a:gd name="T14" fmla="*/ 53 w 138"/>
                  <a:gd name="T15" fmla="*/ 241 h 270"/>
                  <a:gd name="T16" fmla="*/ 53 w 138"/>
                  <a:gd name="T17" fmla="*/ 191 h 270"/>
                  <a:gd name="T18" fmla="*/ 89 w 138"/>
                  <a:gd name="T19" fmla="*/ 192 h 270"/>
                  <a:gd name="T20" fmla="*/ 88 w 138"/>
                  <a:gd name="T21" fmla="*/ 240 h 270"/>
                  <a:gd name="T22" fmla="*/ 88 w 138"/>
                  <a:gd name="T23" fmla="*/ 240 h 270"/>
                  <a:gd name="T24" fmla="*/ 89 w 138"/>
                  <a:gd name="T25" fmla="*/ 249 h 270"/>
                  <a:gd name="T26" fmla="*/ 103 w 138"/>
                  <a:gd name="T27" fmla="*/ 262 h 270"/>
                  <a:gd name="T28" fmla="*/ 128 w 138"/>
                  <a:gd name="T29" fmla="*/ 248 h 270"/>
                  <a:gd name="T30" fmla="*/ 135 w 138"/>
                  <a:gd name="T31" fmla="*/ 171 h 270"/>
                  <a:gd name="T32" fmla="*/ 136 w 138"/>
                  <a:gd name="T33" fmla="*/ 85 h 270"/>
                  <a:gd name="T34" fmla="*/ 36 w 138"/>
                  <a:gd name="T35" fmla="*/ 116 h 270"/>
                  <a:gd name="T36" fmla="*/ 40 w 138"/>
                  <a:gd name="T37" fmla="*/ 61 h 270"/>
                  <a:gd name="T38" fmla="*/ 65 w 138"/>
                  <a:gd name="T39" fmla="*/ 29 h 270"/>
                  <a:gd name="T40" fmla="*/ 86 w 138"/>
                  <a:gd name="T41" fmla="*/ 42 h 270"/>
                  <a:gd name="T42" fmla="*/ 58 w 138"/>
                  <a:gd name="T43" fmla="*/ 56 h 270"/>
                  <a:gd name="T44" fmla="*/ 54 w 138"/>
                  <a:gd name="T45" fmla="*/ 96 h 270"/>
                  <a:gd name="T46" fmla="*/ 52 w 138"/>
                  <a:gd name="T47" fmla="*/ 149 h 270"/>
                  <a:gd name="T48" fmla="*/ 52 w 138"/>
                  <a:gd name="T49" fmla="*/ 149 h 270"/>
                  <a:gd name="T50" fmla="*/ 36 w 138"/>
                  <a:gd name="T51" fmla="*/ 150 h 270"/>
                  <a:gd name="T52" fmla="*/ 36 w 138"/>
                  <a:gd name="T53" fmla="*/ 116 h 270"/>
                  <a:gd name="T54" fmla="*/ 90 w 138"/>
                  <a:gd name="T55" fmla="*/ 179 h 270"/>
                  <a:gd name="T56" fmla="*/ 89 w 138"/>
                  <a:gd name="T57" fmla="*/ 187 h 270"/>
                  <a:gd name="T58" fmla="*/ 50 w 138"/>
                  <a:gd name="T59" fmla="*/ 188 h 270"/>
                  <a:gd name="T60" fmla="*/ 49 w 138"/>
                  <a:gd name="T61" fmla="*/ 190 h 270"/>
                  <a:gd name="T62" fmla="*/ 49 w 138"/>
                  <a:gd name="T63" fmla="*/ 235 h 270"/>
                  <a:gd name="T64" fmla="*/ 48 w 138"/>
                  <a:gd name="T65" fmla="*/ 245 h 270"/>
                  <a:gd name="T66" fmla="*/ 39 w 138"/>
                  <a:gd name="T67" fmla="*/ 257 h 270"/>
                  <a:gd name="T68" fmla="*/ 27 w 138"/>
                  <a:gd name="T69" fmla="*/ 254 h 270"/>
                  <a:gd name="T70" fmla="*/ 22 w 138"/>
                  <a:gd name="T71" fmla="*/ 249 h 270"/>
                  <a:gd name="T72" fmla="*/ 37 w 138"/>
                  <a:gd name="T73" fmla="*/ 239 h 270"/>
                  <a:gd name="T74" fmla="*/ 36 w 138"/>
                  <a:gd name="T75" fmla="*/ 173 h 270"/>
                  <a:gd name="T76" fmla="*/ 61 w 138"/>
                  <a:gd name="T77" fmla="*/ 174 h 270"/>
                  <a:gd name="T78" fmla="*/ 90 w 138"/>
                  <a:gd name="T79" fmla="*/ 173 h 270"/>
                  <a:gd name="T80" fmla="*/ 90 w 138"/>
                  <a:gd name="T81" fmla="*/ 179 h 270"/>
                  <a:gd name="T82" fmla="*/ 92 w 138"/>
                  <a:gd name="T83" fmla="*/ 117 h 270"/>
                  <a:gd name="T84" fmla="*/ 91 w 138"/>
                  <a:gd name="T85" fmla="*/ 148 h 270"/>
                  <a:gd name="T86" fmla="*/ 58 w 138"/>
                  <a:gd name="T87" fmla="*/ 148 h 270"/>
                  <a:gd name="T88" fmla="*/ 53 w 138"/>
                  <a:gd name="T89" fmla="*/ 149 h 270"/>
                  <a:gd name="T90" fmla="*/ 58 w 138"/>
                  <a:gd name="T91" fmla="*/ 96 h 270"/>
                  <a:gd name="T92" fmla="*/ 89 w 138"/>
                  <a:gd name="T93" fmla="*/ 49 h 270"/>
                  <a:gd name="T94" fmla="*/ 92 w 138"/>
                  <a:gd name="T95" fmla="*/ 117 h 270"/>
                  <a:gd name="T96" fmla="*/ 131 w 138"/>
                  <a:gd name="T97" fmla="*/ 115 h 270"/>
                  <a:gd name="T98" fmla="*/ 125 w 138"/>
                  <a:gd name="T99" fmla="*/ 246 h 270"/>
                  <a:gd name="T100" fmla="*/ 124 w 138"/>
                  <a:gd name="T101" fmla="*/ 247 h 270"/>
                  <a:gd name="T102" fmla="*/ 104 w 138"/>
                  <a:gd name="T103" fmla="*/ 258 h 270"/>
                  <a:gd name="T104" fmla="*/ 95 w 138"/>
                  <a:gd name="T105" fmla="*/ 252 h 270"/>
                  <a:gd name="T106" fmla="*/ 114 w 138"/>
                  <a:gd name="T107" fmla="*/ 244 h 270"/>
                  <a:gd name="T108" fmla="*/ 118 w 138"/>
                  <a:gd name="T109" fmla="*/ 164 h 270"/>
                  <a:gd name="T110" fmla="*/ 121 w 138"/>
                  <a:gd name="T111" fmla="*/ 89 h 270"/>
                  <a:gd name="T112" fmla="*/ 97 w 138"/>
                  <a:gd name="T113" fmla="*/ 15 h 270"/>
                  <a:gd name="T114" fmla="*/ 131 w 138"/>
                  <a:gd name="T115" fmla="*/ 1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270">
                    <a:moveTo>
                      <a:pt x="136" y="85"/>
                    </a:moveTo>
                    <a:cubicBezTo>
                      <a:pt x="133" y="49"/>
                      <a:pt x="115" y="2"/>
                      <a:pt x="73" y="3"/>
                    </a:cubicBezTo>
                    <a:cubicBezTo>
                      <a:pt x="70" y="2"/>
                      <a:pt x="67" y="2"/>
                      <a:pt x="64" y="2"/>
                    </a:cubicBezTo>
                    <a:cubicBezTo>
                      <a:pt x="20" y="0"/>
                      <a:pt x="13" y="50"/>
                      <a:pt x="11" y="83"/>
                    </a:cubicBezTo>
                    <a:cubicBezTo>
                      <a:pt x="8" y="134"/>
                      <a:pt x="0" y="192"/>
                      <a:pt x="15" y="242"/>
                    </a:cubicBezTo>
                    <a:cubicBezTo>
                      <a:pt x="15" y="243"/>
                      <a:pt x="16" y="245"/>
                      <a:pt x="17" y="246"/>
                    </a:cubicBezTo>
                    <a:cubicBezTo>
                      <a:pt x="21" y="258"/>
                      <a:pt x="31" y="270"/>
                      <a:pt x="44" y="262"/>
                    </a:cubicBezTo>
                    <a:cubicBezTo>
                      <a:pt x="51" y="257"/>
                      <a:pt x="53" y="249"/>
                      <a:pt x="53" y="241"/>
                    </a:cubicBezTo>
                    <a:cubicBezTo>
                      <a:pt x="54" y="225"/>
                      <a:pt x="54" y="207"/>
                      <a:pt x="53" y="191"/>
                    </a:cubicBezTo>
                    <a:cubicBezTo>
                      <a:pt x="65" y="192"/>
                      <a:pt x="77" y="192"/>
                      <a:pt x="89" y="192"/>
                    </a:cubicBezTo>
                    <a:cubicBezTo>
                      <a:pt x="88" y="208"/>
                      <a:pt x="87" y="224"/>
                      <a:pt x="88" y="240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87" y="243"/>
                      <a:pt x="88" y="247"/>
                      <a:pt x="89" y="249"/>
                    </a:cubicBezTo>
                    <a:cubicBezTo>
                      <a:pt x="91" y="255"/>
                      <a:pt x="97" y="260"/>
                      <a:pt x="103" y="262"/>
                    </a:cubicBezTo>
                    <a:cubicBezTo>
                      <a:pt x="111" y="264"/>
                      <a:pt x="131" y="260"/>
                      <a:pt x="128" y="248"/>
                    </a:cubicBezTo>
                    <a:cubicBezTo>
                      <a:pt x="132" y="223"/>
                      <a:pt x="133" y="197"/>
                      <a:pt x="135" y="171"/>
                    </a:cubicBezTo>
                    <a:cubicBezTo>
                      <a:pt x="136" y="143"/>
                      <a:pt x="138" y="113"/>
                      <a:pt x="136" y="85"/>
                    </a:cubicBezTo>
                    <a:close/>
                    <a:moveTo>
                      <a:pt x="36" y="116"/>
                    </a:moveTo>
                    <a:cubicBezTo>
                      <a:pt x="37" y="98"/>
                      <a:pt x="38" y="79"/>
                      <a:pt x="40" y="61"/>
                    </a:cubicBezTo>
                    <a:cubicBezTo>
                      <a:pt x="42" y="47"/>
                      <a:pt x="47" y="27"/>
                      <a:pt x="65" y="29"/>
                    </a:cubicBezTo>
                    <a:cubicBezTo>
                      <a:pt x="74" y="30"/>
                      <a:pt x="81" y="35"/>
                      <a:pt x="86" y="42"/>
                    </a:cubicBezTo>
                    <a:cubicBezTo>
                      <a:pt x="74" y="38"/>
                      <a:pt x="62" y="42"/>
                      <a:pt x="58" y="56"/>
                    </a:cubicBezTo>
                    <a:cubicBezTo>
                      <a:pt x="54" y="69"/>
                      <a:pt x="54" y="83"/>
                      <a:pt x="54" y="96"/>
                    </a:cubicBezTo>
                    <a:cubicBezTo>
                      <a:pt x="53" y="113"/>
                      <a:pt x="50" y="131"/>
                      <a:pt x="52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1" y="150"/>
                      <a:pt x="36" y="150"/>
                    </a:cubicBezTo>
                    <a:cubicBezTo>
                      <a:pt x="36" y="139"/>
                      <a:pt x="36" y="128"/>
                      <a:pt x="36" y="116"/>
                    </a:cubicBezTo>
                    <a:close/>
                    <a:moveTo>
                      <a:pt x="90" y="179"/>
                    </a:moveTo>
                    <a:cubicBezTo>
                      <a:pt x="90" y="181"/>
                      <a:pt x="90" y="184"/>
                      <a:pt x="89" y="187"/>
                    </a:cubicBezTo>
                    <a:cubicBezTo>
                      <a:pt x="76" y="187"/>
                      <a:pt x="63" y="187"/>
                      <a:pt x="50" y="188"/>
                    </a:cubicBezTo>
                    <a:cubicBezTo>
                      <a:pt x="49" y="188"/>
                      <a:pt x="48" y="189"/>
                      <a:pt x="49" y="190"/>
                    </a:cubicBezTo>
                    <a:cubicBezTo>
                      <a:pt x="48" y="205"/>
                      <a:pt x="49" y="220"/>
                      <a:pt x="49" y="235"/>
                    </a:cubicBezTo>
                    <a:cubicBezTo>
                      <a:pt x="49" y="238"/>
                      <a:pt x="49" y="241"/>
                      <a:pt x="48" y="245"/>
                    </a:cubicBezTo>
                    <a:cubicBezTo>
                      <a:pt x="47" y="252"/>
                      <a:pt x="47" y="254"/>
                      <a:pt x="39" y="257"/>
                    </a:cubicBezTo>
                    <a:cubicBezTo>
                      <a:pt x="34" y="260"/>
                      <a:pt x="30" y="260"/>
                      <a:pt x="27" y="254"/>
                    </a:cubicBezTo>
                    <a:cubicBezTo>
                      <a:pt x="25" y="253"/>
                      <a:pt x="23" y="251"/>
                      <a:pt x="22" y="249"/>
                    </a:cubicBezTo>
                    <a:cubicBezTo>
                      <a:pt x="28" y="251"/>
                      <a:pt x="37" y="248"/>
                      <a:pt x="37" y="239"/>
                    </a:cubicBezTo>
                    <a:cubicBezTo>
                      <a:pt x="37" y="217"/>
                      <a:pt x="36" y="195"/>
                      <a:pt x="36" y="173"/>
                    </a:cubicBezTo>
                    <a:cubicBezTo>
                      <a:pt x="44" y="173"/>
                      <a:pt x="52" y="174"/>
                      <a:pt x="61" y="174"/>
                    </a:cubicBezTo>
                    <a:cubicBezTo>
                      <a:pt x="70" y="174"/>
                      <a:pt x="81" y="176"/>
                      <a:pt x="90" y="173"/>
                    </a:cubicBezTo>
                    <a:lnTo>
                      <a:pt x="90" y="179"/>
                    </a:lnTo>
                    <a:close/>
                    <a:moveTo>
                      <a:pt x="92" y="117"/>
                    </a:moveTo>
                    <a:cubicBezTo>
                      <a:pt x="92" y="127"/>
                      <a:pt x="92" y="138"/>
                      <a:pt x="91" y="148"/>
                    </a:cubicBezTo>
                    <a:cubicBezTo>
                      <a:pt x="81" y="146"/>
                      <a:pt x="69" y="148"/>
                      <a:pt x="58" y="148"/>
                    </a:cubicBezTo>
                    <a:cubicBezTo>
                      <a:pt x="56" y="148"/>
                      <a:pt x="55" y="149"/>
                      <a:pt x="53" y="149"/>
                    </a:cubicBezTo>
                    <a:cubicBezTo>
                      <a:pt x="57" y="132"/>
                      <a:pt x="57" y="113"/>
                      <a:pt x="58" y="96"/>
                    </a:cubicBezTo>
                    <a:cubicBezTo>
                      <a:pt x="59" y="77"/>
                      <a:pt x="59" y="32"/>
                      <a:pt x="89" y="49"/>
                    </a:cubicBezTo>
                    <a:cubicBezTo>
                      <a:pt x="97" y="69"/>
                      <a:pt x="93" y="100"/>
                      <a:pt x="92" y="117"/>
                    </a:cubicBezTo>
                    <a:close/>
                    <a:moveTo>
                      <a:pt x="131" y="115"/>
                    </a:moveTo>
                    <a:cubicBezTo>
                      <a:pt x="131" y="159"/>
                      <a:pt x="127" y="203"/>
                      <a:pt x="125" y="246"/>
                    </a:cubicBezTo>
                    <a:cubicBezTo>
                      <a:pt x="124" y="246"/>
                      <a:pt x="124" y="247"/>
                      <a:pt x="124" y="247"/>
                    </a:cubicBezTo>
                    <a:cubicBezTo>
                      <a:pt x="123" y="257"/>
                      <a:pt x="113" y="260"/>
                      <a:pt x="104" y="258"/>
                    </a:cubicBezTo>
                    <a:cubicBezTo>
                      <a:pt x="100" y="256"/>
                      <a:pt x="98" y="254"/>
                      <a:pt x="95" y="252"/>
                    </a:cubicBezTo>
                    <a:cubicBezTo>
                      <a:pt x="102" y="255"/>
                      <a:pt x="112" y="253"/>
                      <a:pt x="114" y="244"/>
                    </a:cubicBezTo>
                    <a:cubicBezTo>
                      <a:pt x="117" y="218"/>
                      <a:pt x="117" y="190"/>
                      <a:pt x="118" y="164"/>
                    </a:cubicBezTo>
                    <a:cubicBezTo>
                      <a:pt x="119" y="139"/>
                      <a:pt x="120" y="114"/>
                      <a:pt x="121" y="89"/>
                    </a:cubicBezTo>
                    <a:cubicBezTo>
                      <a:pt x="121" y="63"/>
                      <a:pt x="115" y="32"/>
                      <a:pt x="97" y="15"/>
                    </a:cubicBezTo>
                    <a:cubicBezTo>
                      <a:pt x="128" y="33"/>
                      <a:pt x="132" y="80"/>
                      <a:pt x="131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7">
                <a:extLst>
                  <a:ext uri="{FF2B5EF4-FFF2-40B4-BE49-F238E27FC236}">
                    <a16:creationId xmlns:a16="http://schemas.microsoft.com/office/drawing/2014/main" id="{4510DAFD-6E7C-4F4B-A1EE-095B560D5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587" y="4714688"/>
                <a:ext cx="240525" cy="526719"/>
              </a:xfrm>
              <a:custGeom>
                <a:avLst/>
                <a:gdLst>
                  <a:gd name="T0" fmla="*/ 84 w 107"/>
                  <a:gd name="T1" fmla="*/ 6 h 255"/>
                  <a:gd name="T2" fmla="*/ 83 w 107"/>
                  <a:gd name="T3" fmla="*/ 6 h 255"/>
                  <a:gd name="T4" fmla="*/ 52 w 107"/>
                  <a:gd name="T5" fmla="*/ 1 h 255"/>
                  <a:gd name="T6" fmla="*/ 10 w 107"/>
                  <a:gd name="T7" fmla="*/ 4 h 255"/>
                  <a:gd name="T8" fmla="*/ 4 w 107"/>
                  <a:gd name="T9" fmla="*/ 22 h 255"/>
                  <a:gd name="T10" fmla="*/ 20 w 107"/>
                  <a:gd name="T11" fmla="*/ 41 h 255"/>
                  <a:gd name="T12" fmla="*/ 22 w 107"/>
                  <a:gd name="T13" fmla="*/ 41 h 255"/>
                  <a:gd name="T14" fmla="*/ 37 w 107"/>
                  <a:gd name="T15" fmla="*/ 43 h 255"/>
                  <a:gd name="T16" fmla="*/ 34 w 107"/>
                  <a:gd name="T17" fmla="*/ 131 h 255"/>
                  <a:gd name="T18" fmla="*/ 36 w 107"/>
                  <a:gd name="T19" fmla="*/ 238 h 255"/>
                  <a:gd name="T20" fmla="*/ 38 w 107"/>
                  <a:gd name="T21" fmla="*/ 243 h 255"/>
                  <a:gd name="T22" fmla="*/ 54 w 107"/>
                  <a:gd name="T23" fmla="*/ 254 h 255"/>
                  <a:gd name="T24" fmla="*/ 72 w 107"/>
                  <a:gd name="T25" fmla="*/ 237 h 255"/>
                  <a:gd name="T26" fmla="*/ 72 w 107"/>
                  <a:gd name="T27" fmla="*/ 237 h 255"/>
                  <a:gd name="T28" fmla="*/ 76 w 107"/>
                  <a:gd name="T29" fmla="*/ 143 h 255"/>
                  <a:gd name="T30" fmla="*/ 78 w 107"/>
                  <a:gd name="T31" fmla="*/ 44 h 255"/>
                  <a:gd name="T32" fmla="*/ 78 w 107"/>
                  <a:gd name="T33" fmla="*/ 43 h 255"/>
                  <a:gd name="T34" fmla="*/ 104 w 107"/>
                  <a:gd name="T35" fmla="*/ 28 h 255"/>
                  <a:gd name="T36" fmla="*/ 84 w 107"/>
                  <a:gd name="T37" fmla="*/ 6 h 255"/>
                  <a:gd name="T38" fmla="*/ 37 w 107"/>
                  <a:gd name="T39" fmla="*/ 38 h 255"/>
                  <a:gd name="T40" fmla="*/ 22 w 107"/>
                  <a:gd name="T41" fmla="*/ 38 h 255"/>
                  <a:gd name="T42" fmla="*/ 11 w 107"/>
                  <a:gd name="T43" fmla="*/ 28 h 255"/>
                  <a:gd name="T44" fmla="*/ 10 w 107"/>
                  <a:gd name="T45" fmla="*/ 27 h 255"/>
                  <a:gd name="T46" fmla="*/ 10 w 107"/>
                  <a:gd name="T47" fmla="*/ 27 h 255"/>
                  <a:gd name="T48" fmla="*/ 37 w 107"/>
                  <a:gd name="T49" fmla="*/ 29 h 255"/>
                  <a:gd name="T50" fmla="*/ 37 w 107"/>
                  <a:gd name="T51" fmla="*/ 38 h 255"/>
                  <a:gd name="T52" fmla="*/ 98 w 107"/>
                  <a:gd name="T53" fmla="*/ 30 h 255"/>
                  <a:gd name="T54" fmla="*/ 76 w 107"/>
                  <a:gd name="T55" fmla="*/ 40 h 255"/>
                  <a:gd name="T56" fmla="*/ 74 w 107"/>
                  <a:gd name="T57" fmla="*/ 42 h 255"/>
                  <a:gd name="T58" fmla="*/ 73 w 107"/>
                  <a:gd name="T59" fmla="*/ 44 h 255"/>
                  <a:gd name="T60" fmla="*/ 71 w 107"/>
                  <a:gd name="T61" fmla="*/ 143 h 255"/>
                  <a:gd name="T62" fmla="*/ 68 w 107"/>
                  <a:gd name="T63" fmla="*/ 238 h 255"/>
                  <a:gd name="T64" fmla="*/ 52 w 107"/>
                  <a:gd name="T65" fmla="*/ 250 h 255"/>
                  <a:gd name="T66" fmla="*/ 45 w 107"/>
                  <a:gd name="T67" fmla="*/ 245 h 255"/>
                  <a:gd name="T68" fmla="*/ 56 w 107"/>
                  <a:gd name="T69" fmla="*/ 238 h 255"/>
                  <a:gd name="T70" fmla="*/ 61 w 107"/>
                  <a:gd name="T71" fmla="*/ 131 h 255"/>
                  <a:gd name="T72" fmla="*/ 65 w 107"/>
                  <a:gd name="T73" fmla="*/ 30 h 255"/>
                  <a:gd name="T74" fmla="*/ 86 w 107"/>
                  <a:gd name="T75" fmla="*/ 26 h 255"/>
                  <a:gd name="T76" fmla="*/ 91 w 107"/>
                  <a:gd name="T77" fmla="*/ 14 h 255"/>
                  <a:gd name="T78" fmla="*/ 98 w 107"/>
                  <a:gd name="T79" fmla="*/ 3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255">
                    <a:moveTo>
                      <a:pt x="84" y="6"/>
                    </a:moveTo>
                    <a:cubicBezTo>
                      <a:pt x="84" y="6"/>
                      <a:pt x="84" y="6"/>
                      <a:pt x="83" y="6"/>
                    </a:cubicBezTo>
                    <a:cubicBezTo>
                      <a:pt x="74" y="1"/>
                      <a:pt x="64" y="2"/>
                      <a:pt x="52" y="1"/>
                    </a:cubicBezTo>
                    <a:cubicBezTo>
                      <a:pt x="39" y="1"/>
                      <a:pt x="24" y="0"/>
                      <a:pt x="10" y="4"/>
                    </a:cubicBezTo>
                    <a:cubicBezTo>
                      <a:pt x="3" y="6"/>
                      <a:pt x="0" y="16"/>
                      <a:pt x="4" y="22"/>
                    </a:cubicBezTo>
                    <a:cubicBezTo>
                      <a:pt x="5" y="30"/>
                      <a:pt x="13" y="38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7" y="42"/>
                      <a:pt x="32" y="42"/>
                      <a:pt x="37" y="43"/>
                    </a:cubicBezTo>
                    <a:cubicBezTo>
                      <a:pt x="35" y="72"/>
                      <a:pt x="35" y="102"/>
                      <a:pt x="34" y="131"/>
                    </a:cubicBezTo>
                    <a:cubicBezTo>
                      <a:pt x="33" y="167"/>
                      <a:pt x="31" y="203"/>
                      <a:pt x="36" y="238"/>
                    </a:cubicBezTo>
                    <a:cubicBezTo>
                      <a:pt x="36" y="240"/>
                      <a:pt x="37" y="241"/>
                      <a:pt x="38" y="243"/>
                    </a:cubicBezTo>
                    <a:cubicBezTo>
                      <a:pt x="41" y="249"/>
                      <a:pt x="47" y="254"/>
                      <a:pt x="54" y="254"/>
                    </a:cubicBezTo>
                    <a:cubicBezTo>
                      <a:pt x="64" y="255"/>
                      <a:pt x="74" y="247"/>
                      <a:pt x="72" y="237"/>
                    </a:cubicBezTo>
                    <a:cubicBezTo>
                      <a:pt x="72" y="237"/>
                      <a:pt x="72" y="237"/>
                      <a:pt x="72" y="237"/>
                    </a:cubicBezTo>
                    <a:cubicBezTo>
                      <a:pt x="75" y="206"/>
                      <a:pt x="75" y="174"/>
                      <a:pt x="76" y="143"/>
                    </a:cubicBezTo>
                    <a:cubicBezTo>
                      <a:pt x="77" y="110"/>
                      <a:pt x="78" y="77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8" y="43"/>
                      <a:pt x="102" y="40"/>
                      <a:pt x="104" y="28"/>
                    </a:cubicBezTo>
                    <a:cubicBezTo>
                      <a:pt x="107" y="16"/>
                      <a:pt x="94" y="9"/>
                      <a:pt x="84" y="6"/>
                    </a:cubicBezTo>
                    <a:close/>
                    <a:moveTo>
                      <a:pt x="37" y="38"/>
                    </a:moveTo>
                    <a:cubicBezTo>
                      <a:pt x="32" y="37"/>
                      <a:pt x="27" y="37"/>
                      <a:pt x="22" y="38"/>
                    </a:cubicBezTo>
                    <a:cubicBezTo>
                      <a:pt x="17" y="35"/>
                      <a:pt x="14" y="32"/>
                      <a:pt x="11" y="28"/>
                    </a:cubicBezTo>
                    <a:cubicBezTo>
                      <a:pt x="11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9" y="29"/>
                      <a:pt x="28" y="29"/>
                      <a:pt x="37" y="29"/>
                    </a:cubicBezTo>
                    <a:cubicBezTo>
                      <a:pt x="37" y="32"/>
                      <a:pt x="37" y="35"/>
                      <a:pt x="37" y="38"/>
                    </a:cubicBezTo>
                    <a:close/>
                    <a:moveTo>
                      <a:pt x="98" y="30"/>
                    </a:moveTo>
                    <a:cubicBezTo>
                      <a:pt x="94" y="37"/>
                      <a:pt x="83" y="39"/>
                      <a:pt x="76" y="40"/>
                    </a:cubicBezTo>
                    <a:cubicBezTo>
                      <a:pt x="74" y="40"/>
                      <a:pt x="74" y="41"/>
                      <a:pt x="74" y="42"/>
                    </a:cubicBezTo>
                    <a:cubicBezTo>
                      <a:pt x="74" y="42"/>
                      <a:pt x="73" y="43"/>
                      <a:pt x="73" y="44"/>
                    </a:cubicBezTo>
                    <a:cubicBezTo>
                      <a:pt x="72" y="77"/>
                      <a:pt x="72" y="110"/>
                      <a:pt x="71" y="143"/>
                    </a:cubicBezTo>
                    <a:cubicBezTo>
                      <a:pt x="70" y="174"/>
                      <a:pt x="68" y="206"/>
                      <a:pt x="68" y="238"/>
                    </a:cubicBezTo>
                    <a:cubicBezTo>
                      <a:pt x="67" y="246"/>
                      <a:pt x="61" y="252"/>
                      <a:pt x="52" y="250"/>
                    </a:cubicBezTo>
                    <a:cubicBezTo>
                      <a:pt x="49" y="249"/>
                      <a:pt x="47" y="247"/>
                      <a:pt x="45" y="245"/>
                    </a:cubicBezTo>
                    <a:cubicBezTo>
                      <a:pt x="50" y="246"/>
                      <a:pt x="56" y="243"/>
                      <a:pt x="56" y="238"/>
                    </a:cubicBezTo>
                    <a:cubicBezTo>
                      <a:pt x="62" y="203"/>
                      <a:pt x="61" y="167"/>
                      <a:pt x="61" y="131"/>
                    </a:cubicBezTo>
                    <a:cubicBezTo>
                      <a:pt x="62" y="97"/>
                      <a:pt x="64" y="63"/>
                      <a:pt x="65" y="30"/>
                    </a:cubicBezTo>
                    <a:cubicBezTo>
                      <a:pt x="72" y="30"/>
                      <a:pt x="80" y="30"/>
                      <a:pt x="86" y="26"/>
                    </a:cubicBezTo>
                    <a:cubicBezTo>
                      <a:pt x="90" y="24"/>
                      <a:pt x="92" y="19"/>
                      <a:pt x="91" y="14"/>
                    </a:cubicBezTo>
                    <a:cubicBezTo>
                      <a:pt x="97" y="18"/>
                      <a:pt x="102" y="23"/>
                      <a:pt x="9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8">
                <a:extLst>
                  <a:ext uri="{FF2B5EF4-FFF2-40B4-BE49-F238E27FC236}">
                    <a16:creationId xmlns:a16="http://schemas.microsoft.com/office/drawing/2014/main" id="{7FA2F1C7-21F9-423C-A332-5A081D70B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259" y="4716210"/>
                <a:ext cx="98950" cy="535853"/>
              </a:xfrm>
              <a:custGeom>
                <a:avLst/>
                <a:gdLst>
                  <a:gd name="T0" fmla="*/ 42 w 44"/>
                  <a:gd name="T1" fmla="*/ 170 h 259"/>
                  <a:gd name="T2" fmla="*/ 40 w 44"/>
                  <a:gd name="T3" fmla="*/ 62 h 259"/>
                  <a:gd name="T4" fmla="*/ 38 w 44"/>
                  <a:gd name="T5" fmla="*/ 15 h 259"/>
                  <a:gd name="T6" fmla="*/ 18 w 44"/>
                  <a:gd name="T7" fmla="*/ 1 h 259"/>
                  <a:gd name="T8" fmla="*/ 15 w 44"/>
                  <a:gd name="T9" fmla="*/ 2 h 259"/>
                  <a:gd name="T10" fmla="*/ 2 w 44"/>
                  <a:gd name="T11" fmla="*/ 11 h 259"/>
                  <a:gd name="T12" fmla="*/ 1 w 44"/>
                  <a:gd name="T13" fmla="*/ 59 h 259"/>
                  <a:gd name="T14" fmla="*/ 1 w 44"/>
                  <a:gd name="T15" fmla="*/ 117 h 259"/>
                  <a:gd name="T16" fmla="*/ 1 w 44"/>
                  <a:gd name="T17" fmla="*/ 228 h 259"/>
                  <a:gd name="T18" fmla="*/ 3 w 44"/>
                  <a:gd name="T19" fmla="*/ 235 h 259"/>
                  <a:gd name="T20" fmla="*/ 35 w 44"/>
                  <a:gd name="T21" fmla="*/ 248 h 259"/>
                  <a:gd name="T22" fmla="*/ 43 w 44"/>
                  <a:gd name="T23" fmla="*/ 225 h 259"/>
                  <a:gd name="T24" fmla="*/ 42 w 44"/>
                  <a:gd name="T25" fmla="*/ 170 h 259"/>
                  <a:gd name="T26" fmla="*/ 39 w 44"/>
                  <a:gd name="T27" fmla="*/ 227 h 259"/>
                  <a:gd name="T28" fmla="*/ 8 w 44"/>
                  <a:gd name="T29" fmla="*/ 239 h 259"/>
                  <a:gd name="T30" fmla="*/ 18 w 44"/>
                  <a:gd name="T31" fmla="*/ 241 h 259"/>
                  <a:gd name="T32" fmla="*/ 25 w 44"/>
                  <a:gd name="T33" fmla="*/ 239 h 259"/>
                  <a:gd name="T34" fmla="*/ 29 w 44"/>
                  <a:gd name="T35" fmla="*/ 229 h 259"/>
                  <a:gd name="T36" fmla="*/ 28 w 44"/>
                  <a:gd name="T37" fmla="*/ 175 h 259"/>
                  <a:gd name="T38" fmla="*/ 28 w 44"/>
                  <a:gd name="T39" fmla="*/ 14 h 259"/>
                  <a:gd name="T40" fmla="*/ 28 w 44"/>
                  <a:gd name="T41" fmla="*/ 12 h 259"/>
                  <a:gd name="T42" fmla="*/ 35 w 44"/>
                  <a:gd name="T43" fmla="*/ 38 h 259"/>
                  <a:gd name="T44" fmla="*/ 36 w 44"/>
                  <a:gd name="T45" fmla="*/ 68 h 259"/>
                  <a:gd name="T46" fmla="*/ 37 w 44"/>
                  <a:gd name="T47" fmla="*/ 128 h 259"/>
                  <a:gd name="T48" fmla="*/ 38 w 44"/>
                  <a:gd name="T49" fmla="*/ 185 h 259"/>
                  <a:gd name="T50" fmla="*/ 39 w 44"/>
                  <a:gd name="T51" fmla="*/ 216 h 259"/>
                  <a:gd name="T52" fmla="*/ 39 w 44"/>
                  <a:gd name="T53" fmla="*/ 22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259">
                    <a:moveTo>
                      <a:pt x="42" y="170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48"/>
                      <a:pt x="44" y="28"/>
                      <a:pt x="38" y="15"/>
                    </a:cubicBezTo>
                    <a:cubicBezTo>
                      <a:pt x="34" y="7"/>
                      <a:pt x="26" y="3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0" y="1"/>
                      <a:pt x="3" y="4"/>
                      <a:pt x="2" y="11"/>
                    </a:cubicBezTo>
                    <a:cubicBezTo>
                      <a:pt x="0" y="27"/>
                      <a:pt x="1" y="43"/>
                      <a:pt x="1" y="59"/>
                    </a:cubicBezTo>
                    <a:cubicBezTo>
                      <a:pt x="1" y="78"/>
                      <a:pt x="1" y="98"/>
                      <a:pt x="1" y="117"/>
                    </a:cubicBezTo>
                    <a:cubicBezTo>
                      <a:pt x="1" y="154"/>
                      <a:pt x="1" y="191"/>
                      <a:pt x="1" y="228"/>
                    </a:cubicBezTo>
                    <a:cubicBezTo>
                      <a:pt x="1" y="231"/>
                      <a:pt x="2" y="233"/>
                      <a:pt x="3" y="235"/>
                    </a:cubicBezTo>
                    <a:cubicBezTo>
                      <a:pt x="5" y="249"/>
                      <a:pt x="21" y="259"/>
                      <a:pt x="35" y="248"/>
                    </a:cubicBezTo>
                    <a:cubicBezTo>
                      <a:pt x="41" y="243"/>
                      <a:pt x="43" y="233"/>
                      <a:pt x="43" y="225"/>
                    </a:cubicBezTo>
                    <a:cubicBezTo>
                      <a:pt x="44" y="207"/>
                      <a:pt x="43" y="189"/>
                      <a:pt x="42" y="170"/>
                    </a:cubicBezTo>
                    <a:close/>
                    <a:moveTo>
                      <a:pt x="39" y="227"/>
                    </a:moveTo>
                    <a:cubicBezTo>
                      <a:pt x="37" y="243"/>
                      <a:pt x="16" y="254"/>
                      <a:pt x="8" y="239"/>
                    </a:cubicBezTo>
                    <a:cubicBezTo>
                      <a:pt x="11" y="241"/>
                      <a:pt x="15" y="242"/>
                      <a:pt x="18" y="241"/>
                    </a:cubicBezTo>
                    <a:cubicBezTo>
                      <a:pt x="21" y="241"/>
                      <a:pt x="23" y="240"/>
                      <a:pt x="25" y="239"/>
                    </a:cubicBezTo>
                    <a:cubicBezTo>
                      <a:pt x="26" y="236"/>
                      <a:pt x="28" y="233"/>
                      <a:pt x="29" y="229"/>
                    </a:cubicBezTo>
                    <a:cubicBezTo>
                      <a:pt x="27" y="211"/>
                      <a:pt x="26" y="193"/>
                      <a:pt x="28" y="175"/>
                    </a:cubicBezTo>
                    <a:cubicBezTo>
                      <a:pt x="27" y="121"/>
                      <a:pt x="26" y="68"/>
                      <a:pt x="28" y="14"/>
                    </a:cubicBezTo>
                    <a:cubicBezTo>
                      <a:pt x="28" y="14"/>
                      <a:pt x="28" y="13"/>
                      <a:pt x="28" y="12"/>
                    </a:cubicBezTo>
                    <a:cubicBezTo>
                      <a:pt x="33" y="19"/>
                      <a:pt x="35" y="28"/>
                      <a:pt x="35" y="38"/>
                    </a:cubicBezTo>
                    <a:cubicBezTo>
                      <a:pt x="35" y="48"/>
                      <a:pt x="36" y="58"/>
                      <a:pt x="36" y="68"/>
                    </a:cubicBezTo>
                    <a:cubicBezTo>
                      <a:pt x="36" y="88"/>
                      <a:pt x="37" y="108"/>
                      <a:pt x="37" y="128"/>
                    </a:cubicBezTo>
                    <a:cubicBezTo>
                      <a:pt x="37" y="147"/>
                      <a:pt x="38" y="166"/>
                      <a:pt x="38" y="185"/>
                    </a:cubicBezTo>
                    <a:cubicBezTo>
                      <a:pt x="38" y="196"/>
                      <a:pt x="39" y="206"/>
                      <a:pt x="39" y="216"/>
                    </a:cubicBezTo>
                    <a:cubicBezTo>
                      <a:pt x="39" y="220"/>
                      <a:pt x="39" y="223"/>
                      <a:pt x="39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9">
                <a:extLst>
                  <a:ext uri="{FF2B5EF4-FFF2-40B4-BE49-F238E27FC236}">
                    <a16:creationId xmlns:a16="http://schemas.microsoft.com/office/drawing/2014/main" id="{4DF9ED45-0E22-4E4E-AA2D-2D19311D9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610" y="4676630"/>
                <a:ext cx="312073" cy="567822"/>
              </a:xfrm>
              <a:custGeom>
                <a:avLst/>
                <a:gdLst>
                  <a:gd name="T0" fmla="*/ 109 w 139"/>
                  <a:gd name="T1" fmla="*/ 6 h 274"/>
                  <a:gd name="T2" fmla="*/ 108 w 139"/>
                  <a:gd name="T3" fmla="*/ 7 h 274"/>
                  <a:gd name="T4" fmla="*/ 98 w 139"/>
                  <a:gd name="T5" fmla="*/ 12 h 274"/>
                  <a:gd name="T6" fmla="*/ 85 w 139"/>
                  <a:gd name="T7" fmla="*/ 68 h 274"/>
                  <a:gd name="T8" fmla="*/ 74 w 139"/>
                  <a:gd name="T9" fmla="*/ 128 h 274"/>
                  <a:gd name="T10" fmla="*/ 70 w 139"/>
                  <a:gd name="T11" fmla="*/ 151 h 274"/>
                  <a:gd name="T12" fmla="*/ 42 w 139"/>
                  <a:gd name="T13" fmla="*/ 58 h 274"/>
                  <a:gd name="T14" fmla="*/ 9 w 139"/>
                  <a:gd name="T15" fmla="*/ 22 h 274"/>
                  <a:gd name="T16" fmla="*/ 0 w 139"/>
                  <a:gd name="T17" fmla="*/ 31 h 274"/>
                  <a:gd name="T18" fmla="*/ 24 w 139"/>
                  <a:gd name="T19" fmla="*/ 141 h 274"/>
                  <a:gd name="T20" fmla="*/ 52 w 139"/>
                  <a:gd name="T21" fmla="*/ 254 h 274"/>
                  <a:gd name="T22" fmla="*/ 55 w 139"/>
                  <a:gd name="T23" fmla="*/ 259 h 274"/>
                  <a:gd name="T24" fmla="*/ 87 w 139"/>
                  <a:gd name="T25" fmla="*/ 264 h 274"/>
                  <a:gd name="T26" fmla="*/ 98 w 139"/>
                  <a:gd name="T27" fmla="*/ 227 h 274"/>
                  <a:gd name="T28" fmla="*/ 109 w 139"/>
                  <a:gd name="T29" fmla="*/ 168 h 274"/>
                  <a:gd name="T30" fmla="*/ 130 w 139"/>
                  <a:gd name="T31" fmla="*/ 62 h 274"/>
                  <a:gd name="T32" fmla="*/ 109 w 139"/>
                  <a:gd name="T33" fmla="*/ 6 h 274"/>
                  <a:gd name="T34" fmla="*/ 50 w 139"/>
                  <a:gd name="T35" fmla="*/ 134 h 274"/>
                  <a:gd name="T36" fmla="*/ 18 w 139"/>
                  <a:gd name="T37" fmla="*/ 26 h 274"/>
                  <a:gd name="T38" fmla="*/ 17 w 139"/>
                  <a:gd name="T39" fmla="*/ 25 h 274"/>
                  <a:gd name="T40" fmla="*/ 49 w 139"/>
                  <a:gd name="T41" fmla="*/ 96 h 274"/>
                  <a:gd name="T42" fmla="*/ 68 w 139"/>
                  <a:gd name="T43" fmla="*/ 162 h 274"/>
                  <a:gd name="T44" fmla="*/ 63 w 139"/>
                  <a:gd name="T45" fmla="*/ 186 h 274"/>
                  <a:gd name="T46" fmla="*/ 50 w 139"/>
                  <a:gd name="T47" fmla="*/ 134 h 274"/>
                  <a:gd name="T48" fmla="*/ 122 w 139"/>
                  <a:gd name="T49" fmla="*/ 87 h 274"/>
                  <a:gd name="T50" fmla="*/ 109 w 139"/>
                  <a:gd name="T51" fmla="*/ 148 h 274"/>
                  <a:gd name="T52" fmla="*/ 97 w 139"/>
                  <a:gd name="T53" fmla="*/ 209 h 274"/>
                  <a:gd name="T54" fmla="*/ 93 w 139"/>
                  <a:gd name="T55" fmla="*/ 232 h 274"/>
                  <a:gd name="T56" fmla="*/ 90 w 139"/>
                  <a:gd name="T57" fmla="*/ 250 h 274"/>
                  <a:gd name="T58" fmla="*/ 86 w 139"/>
                  <a:gd name="T59" fmla="*/ 258 h 274"/>
                  <a:gd name="T60" fmla="*/ 66 w 139"/>
                  <a:gd name="T61" fmla="*/ 264 h 274"/>
                  <a:gd name="T62" fmla="*/ 79 w 139"/>
                  <a:gd name="T63" fmla="*/ 254 h 274"/>
                  <a:gd name="T64" fmla="*/ 101 w 139"/>
                  <a:gd name="T65" fmla="*/ 132 h 274"/>
                  <a:gd name="T66" fmla="*/ 112 w 139"/>
                  <a:gd name="T67" fmla="*/ 72 h 274"/>
                  <a:gd name="T68" fmla="*/ 119 w 139"/>
                  <a:gd name="T69" fmla="*/ 15 h 274"/>
                  <a:gd name="T70" fmla="*/ 117 w 139"/>
                  <a:gd name="T71" fmla="*/ 11 h 274"/>
                  <a:gd name="T72" fmla="*/ 122 w 139"/>
                  <a:gd name="T73" fmla="*/ 8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274">
                    <a:moveTo>
                      <a:pt x="109" y="6"/>
                    </a:moveTo>
                    <a:cubicBezTo>
                      <a:pt x="108" y="6"/>
                      <a:pt x="108" y="6"/>
                      <a:pt x="108" y="7"/>
                    </a:cubicBezTo>
                    <a:cubicBezTo>
                      <a:pt x="104" y="7"/>
                      <a:pt x="100" y="9"/>
                      <a:pt x="98" y="12"/>
                    </a:cubicBezTo>
                    <a:cubicBezTo>
                      <a:pt x="88" y="28"/>
                      <a:pt x="88" y="50"/>
                      <a:pt x="85" y="68"/>
                    </a:cubicBezTo>
                    <a:cubicBezTo>
                      <a:pt x="81" y="88"/>
                      <a:pt x="78" y="108"/>
                      <a:pt x="74" y="128"/>
                    </a:cubicBezTo>
                    <a:cubicBezTo>
                      <a:pt x="73" y="136"/>
                      <a:pt x="71" y="144"/>
                      <a:pt x="70" y="151"/>
                    </a:cubicBezTo>
                    <a:cubicBezTo>
                      <a:pt x="61" y="120"/>
                      <a:pt x="52" y="89"/>
                      <a:pt x="42" y="58"/>
                    </a:cubicBezTo>
                    <a:cubicBezTo>
                      <a:pt x="38" y="43"/>
                      <a:pt x="30" y="12"/>
                      <a:pt x="9" y="22"/>
                    </a:cubicBezTo>
                    <a:cubicBezTo>
                      <a:pt x="4" y="22"/>
                      <a:pt x="0" y="26"/>
                      <a:pt x="0" y="31"/>
                    </a:cubicBezTo>
                    <a:cubicBezTo>
                      <a:pt x="1" y="68"/>
                      <a:pt x="15" y="106"/>
                      <a:pt x="24" y="141"/>
                    </a:cubicBezTo>
                    <a:cubicBezTo>
                      <a:pt x="33" y="179"/>
                      <a:pt x="43" y="216"/>
                      <a:pt x="52" y="254"/>
                    </a:cubicBezTo>
                    <a:cubicBezTo>
                      <a:pt x="53" y="256"/>
                      <a:pt x="54" y="258"/>
                      <a:pt x="55" y="259"/>
                    </a:cubicBezTo>
                    <a:cubicBezTo>
                      <a:pt x="56" y="274"/>
                      <a:pt x="77" y="274"/>
                      <a:pt x="87" y="264"/>
                    </a:cubicBezTo>
                    <a:cubicBezTo>
                      <a:pt x="96" y="254"/>
                      <a:pt x="96" y="239"/>
                      <a:pt x="98" y="227"/>
                    </a:cubicBezTo>
                    <a:cubicBezTo>
                      <a:pt x="101" y="207"/>
                      <a:pt x="105" y="188"/>
                      <a:pt x="109" y="168"/>
                    </a:cubicBezTo>
                    <a:cubicBezTo>
                      <a:pt x="117" y="133"/>
                      <a:pt x="126" y="98"/>
                      <a:pt x="130" y="62"/>
                    </a:cubicBezTo>
                    <a:cubicBezTo>
                      <a:pt x="132" y="46"/>
                      <a:pt x="139" y="0"/>
                      <a:pt x="109" y="6"/>
                    </a:cubicBezTo>
                    <a:close/>
                    <a:moveTo>
                      <a:pt x="50" y="134"/>
                    </a:moveTo>
                    <a:cubicBezTo>
                      <a:pt x="41" y="98"/>
                      <a:pt x="35" y="59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35" y="31"/>
                      <a:pt x="45" y="82"/>
                      <a:pt x="49" y="96"/>
                    </a:cubicBezTo>
                    <a:cubicBezTo>
                      <a:pt x="55" y="118"/>
                      <a:pt x="62" y="140"/>
                      <a:pt x="68" y="162"/>
                    </a:cubicBezTo>
                    <a:cubicBezTo>
                      <a:pt x="66" y="170"/>
                      <a:pt x="65" y="178"/>
                      <a:pt x="63" y="186"/>
                    </a:cubicBezTo>
                    <a:cubicBezTo>
                      <a:pt x="59" y="169"/>
                      <a:pt x="54" y="151"/>
                      <a:pt x="50" y="134"/>
                    </a:cubicBezTo>
                    <a:close/>
                    <a:moveTo>
                      <a:pt x="122" y="87"/>
                    </a:moveTo>
                    <a:cubicBezTo>
                      <a:pt x="118" y="107"/>
                      <a:pt x="114" y="127"/>
                      <a:pt x="109" y="148"/>
                    </a:cubicBezTo>
                    <a:cubicBezTo>
                      <a:pt x="105" y="168"/>
                      <a:pt x="100" y="188"/>
                      <a:pt x="97" y="209"/>
                    </a:cubicBezTo>
                    <a:cubicBezTo>
                      <a:pt x="95" y="216"/>
                      <a:pt x="94" y="224"/>
                      <a:pt x="93" y="232"/>
                    </a:cubicBezTo>
                    <a:cubicBezTo>
                      <a:pt x="92" y="238"/>
                      <a:pt x="92" y="244"/>
                      <a:pt x="90" y="250"/>
                    </a:cubicBezTo>
                    <a:cubicBezTo>
                      <a:pt x="88" y="253"/>
                      <a:pt x="87" y="255"/>
                      <a:pt x="86" y="258"/>
                    </a:cubicBezTo>
                    <a:cubicBezTo>
                      <a:pt x="80" y="266"/>
                      <a:pt x="74" y="268"/>
                      <a:pt x="66" y="264"/>
                    </a:cubicBezTo>
                    <a:cubicBezTo>
                      <a:pt x="72" y="264"/>
                      <a:pt x="78" y="261"/>
                      <a:pt x="79" y="254"/>
                    </a:cubicBezTo>
                    <a:cubicBezTo>
                      <a:pt x="86" y="213"/>
                      <a:pt x="94" y="173"/>
                      <a:pt x="101" y="132"/>
                    </a:cubicBezTo>
                    <a:cubicBezTo>
                      <a:pt x="105" y="112"/>
                      <a:pt x="108" y="92"/>
                      <a:pt x="112" y="72"/>
                    </a:cubicBezTo>
                    <a:cubicBezTo>
                      <a:pt x="115" y="54"/>
                      <a:pt x="123" y="33"/>
                      <a:pt x="119" y="15"/>
                    </a:cubicBezTo>
                    <a:cubicBezTo>
                      <a:pt x="119" y="13"/>
                      <a:pt x="118" y="12"/>
                      <a:pt x="117" y="11"/>
                    </a:cubicBezTo>
                    <a:cubicBezTo>
                      <a:pt x="136" y="17"/>
                      <a:pt x="124" y="76"/>
                      <a:pt x="12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10">
                <a:extLst>
                  <a:ext uri="{FF2B5EF4-FFF2-40B4-BE49-F238E27FC236}">
                    <a16:creationId xmlns:a16="http://schemas.microsoft.com/office/drawing/2014/main" id="{FA9F2FFD-2846-4A9A-95B8-1BD038C49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2041" y="4673586"/>
                <a:ext cx="289239" cy="570866"/>
              </a:xfrm>
              <a:custGeom>
                <a:avLst/>
                <a:gdLst>
                  <a:gd name="T0" fmla="*/ 128 w 129"/>
                  <a:gd name="T1" fmla="*/ 251 h 276"/>
                  <a:gd name="T2" fmla="*/ 108 w 129"/>
                  <a:gd name="T3" fmla="*/ 232 h 276"/>
                  <a:gd name="T4" fmla="*/ 97 w 129"/>
                  <a:gd name="T5" fmla="*/ 230 h 276"/>
                  <a:gd name="T6" fmla="*/ 67 w 129"/>
                  <a:gd name="T7" fmla="*/ 232 h 276"/>
                  <a:gd name="T8" fmla="*/ 54 w 129"/>
                  <a:gd name="T9" fmla="*/ 233 h 276"/>
                  <a:gd name="T10" fmla="*/ 52 w 129"/>
                  <a:gd name="T11" fmla="*/ 167 h 276"/>
                  <a:gd name="T12" fmla="*/ 72 w 129"/>
                  <a:gd name="T13" fmla="*/ 165 h 276"/>
                  <a:gd name="T14" fmla="*/ 83 w 129"/>
                  <a:gd name="T15" fmla="*/ 153 h 276"/>
                  <a:gd name="T16" fmla="*/ 66 w 129"/>
                  <a:gd name="T17" fmla="*/ 128 h 276"/>
                  <a:gd name="T18" fmla="*/ 63 w 129"/>
                  <a:gd name="T19" fmla="*/ 127 h 276"/>
                  <a:gd name="T20" fmla="*/ 50 w 129"/>
                  <a:gd name="T21" fmla="*/ 126 h 276"/>
                  <a:gd name="T22" fmla="*/ 45 w 129"/>
                  <a:gd name="T23" fmla="*/ 41 h 276"/>
                  <a:gd name="T24" fmla="*/ 92 w 129"/>
                  <a:gd name="T25" fmla="*/ 41 h 276"/>
                  <a:gd name="T26" fmla="*/ 112 w 129"/>
                  <a:gd name="T27" fmla="*/ 31 h 276"/>
                  <a:gd name="T28" fmla="*/ 96 w 129"/>
                  <a:gd name="T29" fmla="*/ 1 h 276"/>
                  <a:gd name="T30" fmla="*/ 93 w 129"/>
                  <a:gd name="T31" fmla="*/ 1 h 276"/>
                  <a:gd name="T32" fmla="*/ 47 w 129"/>
                  <a:gd name="T33" fmla="*/ 1 h 276"/>
                  <a:gd name="T34" fmla="*/ 16 w 129"/>
                  <a:gd name="T35" fmla="*/ 7 h 276"/>
                  <a:gd name="T36" fmla="*/ 6 w 129"/>
                  <a:gd name="T37" fmla="*/ 14 h 276"/>
                  <a:gd name="T38" fmla="*/ 6 w 129"/>
                  <a:gd name="T39" fmla="*/ 130 h 276"/>
                  <a:gd name="T40" fmla="*/ 11 w 129"/>
                  <a:gd name="T41" fmla="*/ 248 h 276"/>
                  <a:gd name="T42" fmla="*/ 13 w 129"/>
                  <a:gd name="T43" fmla="*/ 256 h 276"/>
                  <a:gd name="T44" fmla="*/ 36 w 129"/>
                  <a:gd name="T45" fmla="*/ 274 h 276"/>
                  <a:gd name="T46" fmla="*/ 113 w 129"/>
                  <a:gd name="T47" fmla="*/ 271 h 276"/>
                  <a:gd name="T48" fmla="*/ 115 w 129"/>
                  <a:gd name="T49" fmla="*/ 270 h 276"/>
                  <a:gd name="T50" fmla="*/ 128 w 129"/>
                  <a:gd name="T51" fmla="*/ 251 h 276"/>
                  <a:gd name="T52" fmla="*/ 60 w 129"/>
                  <a:gd name="T53" fmla="*/ 153 h 276"/>
                  <a:gd name="T54" fmla="*/ 73 w 129"/>
                  <a:gd name="T55" fmla="*/ 142 h 276"/>
                  <a:gd name="T56" fmla="*/ 72 w 129"/>
                  <a:gd name="T57" fmla="*/ 137 h 276"/>
                  <a:gd name="T58" fmla="*/ 74 w 129"/>
                  <a:gd name="T59" fmla="*/ 138 h 276"/>
                  <a:gd name="T60" fmla="*/ 77 w 129"/>
                  <a:gd name="T61" fmla="*/ 155 h 276"/>
                  <a:gd name="T62" fmla="*/ 51 w 129"/>
                  <a:gd name="T63" fmla="*/ 165 h 276"/>
                  <a:gd name="T64" fmla="*/ 51 w 129"/>
                  <a:gd name="T65" fmla="*/ 166 h 276"/>
                  <a:gd name="T66" fmla="*/ 48 w 129"/>
                  <a:gd name="T67" fmla="*/ 167 h 276"/>
                  <a:gd name="T68" fmla="*/ 51 w 129"/>
                  <a:gd name="T69" fmla="*/ 233 h 276"/>
                  <a:gd name="T70" fmla="*/ 38 w 129"/>
                  <a:gd name="T71" fmla="*/ 234 h 276"/>
                  <a:gd name="T72" fmla="*/ 34 w 129"/>
                  <a:gd name="T73" fmla="*/ 150 h 276"/>
                  <a:gd name="T74" fmla="*/ 40 w 129"/>
                  <a:gd name="T75" fmla="*/ 152 h 276"/>
                  <a:gd name="T76" fmla="*/ 60 w 129"/>
                  <a:gd name="T77" fmla="*/ 153 h 276"/>
                  <a:gd name="T78" fmla="*/ 47 w 129"/>
                  <a:gd name="T79" fmla="*/ 27 h 276"/>
                  <a:gd name="T80" fmla="*/ 93 w 129"/>
                  <a:gd name="T81" fmla="*/ 27 h 276"/>
                  <a:gd name="T82" fmla="*/ 105 w 129"/>
                  <a:gd name="T83" fmla="*/ 11 h 276"/>
                  <a:gd name="T84" fmla="*/ 102 w 129"/>
                  <a:gd name="T85" fmla="*/ 34 h 276"/>
                  <a:gd name="T86" fmla="*/ 81 w 129"/>
                  <a:gd name="T87" fmla="*/ 37 h 276"/>
                  <a:gd name="T88" fmla="*/ 44 w 129"/>
                  <a:gd name="T89" fmla="*/ 38 h 276"/>
                  <a:gd name="T90" fmla="*/ 43 w 129"/>
                  <a:gd name="T91" fmla="*/ 39 h 276"/>
                  <a:gd name="T92" fmla="*/ 42 w 129"/>
                  <a:gd name="T93" fmla="*/ 41 h 276"/>
                  <a:gd name="T94" fmla="*/ 48 w 129"/>
                  <a:gd name="T95" fmla="*/ 126 h 276"/>
                  <a:gd name="T96" fmla="*/ 39 w 129"/>
                  <a:gd name="T97" fmla="*/ 127 h 276"/>
                  <a:gd name="T98" fmla="*/ 33 w 129"/>
                  <a:gd name="T99" fmla="*/ 128 h 276"/>
                  <a:gd name="T100" fmla="*/ 27 w 129"/>
                  <a:gd name="T101" fmla="*/ 26 h 276"/>
                  <a:gd name="T102" fmla="*/ 47 w 129"/>
                  <a:gd name="T103" fmla="*/ 27 h 276"/>
                  <a:gd name="T104" fmla="*/ 115 w 129"/>
                  <a:gd name="T105" fmla="*/ 267 h 276"/>
                  <a:gd name="T106" fmla="*/ 113 w 129"/>
                  <a:gd name="T107" fmla="*/ 267 h 276"/>
                  <a:gd name="T108" fmla="*/ 66 w 129"/>
                  <a:gd name="T109" fmla="*/ 270 h 276"/>
                  <a:gd name="T110" fmla="*/ 21 w 129"/>
                  <a:gd name="T111" fmla="*/ 262 h 276"/>
                  <a:gd name="T112" fmla="*/ 24 w 129"/>
                  <a:gd name="T113" fmla="*/ 262 h 276"/>
                  <a:gd name="T114" fmla="*/ 100 w 129"/>
                  <a:gd name="T115" fmla="*/ 256 h 276"/>
                  <a:gd name="T116" fmla="*/ 110 w 129"/>
                  <a:gd name="T117" fmla="*/ 247 h 276"/>
                  <a:gd name="T118" fmla="*/ 110 w 129"/>
                  <a:gd name="T119" fmla="*/ 236 h 276"/>
                  <a:gd name="T120" fmla="*/ 124 w 129"/>
                  <a:gd name="T121" fmla="*/ 249 h 276"/>
                  <a:gd name="T122" fmla="*/ 115 w 129"/>
                  <a:gd name="T123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9" h="276">
                    <a:moveTo>
                      <a:pt x="128" y="251"/>
                    </a:moveTo>
                    <a:cubicBezTo>
                      <a:pt x="127" y="240"/>
                      <a:pt x="118" y="232"/>
                      <a:pt x="108" y="232"/>
                    </a:cubicBezTo>
                    <a:cubicBezTo>
                      <a:pt x="105" y="229"/>
                      <a:pt x="100" y="228"/>
                      <a:pt x="97" y="230"/>
                    </a:cubicBezTo>
                    <a:cubicBezTo>
                      <a:pt x="87" y="229"/>
                      <a:pt x="77" y="231"/>
                      <a:pt x="67" y="232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11"/>
                      <a:pt x="57" y="187"/>
                      <a:pt x="52" y="167"/>
                    </a:cubicBezTo>
                    <a:cubicBezTo>
                      <a:pt x="57" y="169"/>
                      <a:pt x="66" y="167"/>
                      <a:pt x="72" y="165"/>
                    </a:cubicBezTo>
                    <a:cubicBezTo>
                      <a:pt x="77" y="163"/>
                      <a:pt x="82" y="159"/>
                      <a:pt x="83" y="153"/>
                    </a:cubicBezTo>
                    <a:cubicBezTo>
                      <a:pt x="85" y="143"/>
                      <a:pt x="77" y="129"/>
                      <a:pt x="66" y="128"/>
                    </a:cubicBezTo>
                    <a:cubicBezTo>
                      <a:pt x="65" y="128"/>
                      <a:pt x="64" y="127"/>
                      <a:pt x="63" y="127"/>
                    </a:cubicBezTo>
                    <a:cubicBezTo>
                      <a:pt x="59" y="126"/>
                      <a:pt x="55" y="126"/>
                      <a:pt x="50" y="126"/>
                    </a:cubicBezTo>
                    <a:cubicBezTo>
                      <a:pt x="50" y="98"/>
                      <a:pt x="47" y="69"/>
                      <a:pt x="45" y="41"/>
                    </a:cubicBezTo>
                    <a:cubicBezTo>
                      <a:pt x="61" y="42"/>
                      <a:pt x="77" y="42"/>
                      <a:pt x="92" y="41"/>
                    </a:cubicBezTo>
                    <a:cubicBezTo>
                      <a:pt x="100" y="40"/>
                      <a:pt x="107" y="38"/>
                      <a:pt x="112" y="31"/>
                    </a:cubicBezTo>
                    <a:cubicBezTo>
                      <a:pt x="120" y="18"/>
                      <a:pt x="111" y="2"/>
                      <a:pt x="96" y="1"/>
                    </a:cubicBezTo>
                    <a:cubicBezTo>
                      <a:pt x="95" y="1"/>
                      <a:pt x="94" y="1"/>
                      <a:pt x="93" y="1"/>
                    </a:cubicBezTo>
                    <a:cubicBezTo>
                      <a:pt x="78" y="0"/>
                      <a:pt x="62" y="0"/>
                      <a:pt x="47" y="1"/>
                    </a:cubicBezTo>
                    <a:cubicBezTo>
                      <a:pt x="37" y="1"/>
                      <a:pt x="25" y="0"/>
                      <a:pt x="16" y="7"/>
                    </a:cubicBezTo>
                    <a:cubicBezTo>
                      <a:pt x="11" y="7"/>
                      <a:pt x="7" y="9"/>
                      <a:pt x="6" y="14"/>
                    </a:cubicBezTo>
                    <a:cubicBezTo>
                      <a:pt x="0" y="52"/>
                      <a:pt x="5" y="92"/>
                      <a:pt x="6" y="130"/>
                    </a:cubicBezTo>
                    <a:cubicBezTo>
                      <a:pt x="8" y="169"/>
                      <a:pt x="9" y="209"/>
                      <a:pt x="11" y="248"/>
                    </a:cubicBezTo>
                    <a:cubicBezTo>
                      <a:pt x="11" y="251"/>
                      <a:pt x="12" y="254"/>
                      <a:pt x="13" y="256"/>
                    </a:cubicBezTo>
                    <a:cubicBezTo>
                      <a:pt x="16" y="267"/>
                      <a:pt x="23" y="273"/>
                      <a:pt x="36" y="274"/>
                    </a:cubicBezTo>
                    <a:cubicBezTo>
                      <a:pt x="61" y="276"/>
                      <a:pt x="89" y="274"/>
                      <a:pt x="113" y="271"/>
                    </a:cubicBezTo>
                    <a:cubicBezTo>
                      <a:pt x="114" y="271"/>
                      <a:pt x="114" y="271"/>
                      <a:pt x="115" y="270"/>
                    </a:cubicBezTo>
                    <a:cubicBezTo>
                      <a:pt x="123" y="270"/>
                      <a:pt x="129" y="261"/>
                      <a:pt x="128" y="251"/>
                    </a:cubicBezTo>
                    <a:close/>
                    <a:moveTo>
                      <a:pt x="60" y="153"/>
                    </a:moveTo>
                    <a:cubicBezTo>
                      <a:pt x="66" y="152"/>
                      <a:pt x="72" y="149"/>
                      <a:pt x="73" y="142"/>
                    </a:cubicBezTo>
                    <a:cubicBezTo>
                      <a:pt x="73" y="140"/>
                      <a:pt x="73" y="138"/>
                      <a:pt x="72" y="137"/>
                    </a:cubicBezTo>
                    <a:cubicBezTo>
                      <a:pt x="73" y="137"/>
                      <a:pt x="73" y="138"/>
                      <a:pt x="74" y="138"/>
                    </a:cubicBezTo>
                    <a:cubicBezTo>
                      <a:pt x="78" y="142"/>
                      <a:pt x="80" y="149"/>
                      <a:pt x="77" y="155"/>
                    </a:cubicBezTo>
                    <a:cubicBezTo>
                      <a:pt x="72" y="164"/>
                      <a:pt x="59" y="160"/>
                      <a:pt x="51" y="165"/>
                    </a:cubicBezTo>
                    <a:cubicBezTo>
                      <a:pt x="51" y="165"/>
                      <a:pt x="51" y="166"/>
                      <a:pt x="51" y="166"/>
                    </a:cubicBezTo>
                    <a:cubicBezTo>
                      <a:pt x="50" y="164"/>
                      <a:pt x="48" y="165"/>
                      <a:pt x="48" y="167"/>
                    </a:cubicBezTo>
                    <a:cubicBezTo>
                      <a:pt x="50" y="188"/>
                      <a:pt x="47" y="211"/>
                      <a:pt x="51" y="23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6" y="206"/>
                      <a:pt x="35" y="178"/>
                      <a:pt x="34" y="150"/>
                    </a:cubicBezTo>
                    <a:cubicBezTo>
                      <a:pt x="36" y="151"/>
                      <a:pt x="38" y="151"/>
                      <a:pt x="40" y="152"/>
                    </a:cubicBezTo>
                    <a:cubicBezTo>
                      <a:pt x="46" y="153"/>
                      <a:pt x="53" y="154"/>
                      <a:pt x="60" y="153"/>
                    </a:cubicBezTo>
                    <a:close/>
                    <a:moveTo>
                      <a:pt x="47" y="27"/>
                    </a:moveTo>
                    <a:cubicBezTo>
                      <a:pt x="62" y="28"/>
                      <a:pt x="78" y="28"/>
                      <a:pt x="93" y="27"/>
                    </a:cubicBezTo>
                    <a:cubicBezTo>
                      <a:pt x="102" y="27"/>
                      <a:pt x="106" y="19"/>
                      <a:pt x="105" y="11"/>
                    </a:cubicBezTo>
                    <a:cubicBezTo>
                      <a:pt x="111" y="18"/>
                      <a:pt x="113" y="28"/>
                      <a:pt x="102" y="34"/>
                    </a:cubicBezTo>
                    <a:cubicBezTo>
                      <a:pt x="97" y="37"/>
                      <a:pt x="87" y="36"/>
                      <a:pt x="81" y="37"/>
                    </a:cubicBezTo>
                    <a:cubicBezTo>
                      <a:pt x="69" y="37"/>
                      <a:pt x="57" y="37"/>
                      <a:pt x="44" y="38"/>
                    </a:cubicBezTo>
                    <a:cubicBezTo>
                      <a:pt x="44" y="38"/>
                      <a:pt x="43" y="39"/>
                      <a:pt x="43" y="39"/>
                    </a:cubicBezTo>
                    <a:cubicBezTo>
                      <a:pt x="42" y="39"/>
                      <a:pt x="42" y="40"/>
                      <a:pt x="42" y="41"/>
                    </a:cubicBezTo>
                    <a:cubicBezTo>
                      <a:pt x="39" y="68"/>
                      <a:pt x="44" y="99"/>
                      <a:pt x="48" y="126"/>
                    </a:cubicBezTo>
                    <a:cubicBezTo>
                      <a:pt x="45" y="126"/>
                      <a:pt x="42" y="127"/>
                      <a:pt x="39" y="127"/>
                    </a:cubicBezTo>
                    <a:cubicBezTo>
                      <a:pt x="37" y="127"/>
                      <a:pt x="35" y="128"/>
                      <a:pt x="33" y="128"/>
                    </a:cubicBezTo>
                    <a:cubicBezTo>
                      <a:pt x="32" y="95"/>
                      <a:pt x="33" y="59"/>
                      <a:pt x="27" y="26"/>
                    </a:cubicBezTo>
                    <a:cubicBezTo>
                      <a:pt x="34" y="27"/>
                      <a:pt x="41" y="27"/>
                      <a:pt x="47" y="27"/>
                    </a:cubicBezTo>
                    <a:close/>
                    <a:moveTo>
                      <a:pt x="115" y="267"/>
                    </a:moveTo>
                    <a:cubicBezTo>
                      <a:pt x="115" y="267"/>
                      <a:pt x="114" y="267"/>
                      <a:pt x="113" y="267"/>
                    </a:cubicBezTo>
                    <a:cubicBezTo>
                      <a:pt x="98" y="268"/>
                      <a:pt x="82" y="269"/>
                      <a:pt x="66" y="270"/>
                    </a:cubicBezTo>
                    <a:cubicBezTo>
                      <a:pt x="50" y="270"/>
                      <a:pt x="32" y="272"/>
                      <a:pt x="21" y="262"/>
                    </a:cubicBezTo>
                    <a:cubicBezTo>
                      <a:pt x="22" y="262"/>
                      <a:pt x="23" y="262"/>
                      <a:pt x="24" y="262"/>
                    </a:cubicBezTo>
                    <a:cubicBezTo>
                      <a:pt x="49" y="260"/>
                      <a:pt x="77" y="262"/>
                      <a:pt x="100" y="256"/>
                    </a:cubicBezTo>
                    <a:cubicBezTo>
                      <a:pt x="105" y="255"/>
                      <a:pt x="109" y="251"/>
                      <a:pt x="110" y="247"/>
                    </a:cubicBezTo>
                    <a:cubicBezTo>
                      <a:pt x="110" y="243"/>
                      <a:pt x="110" y="240"/>
                      <a:pt x="110" y="236"/>
                    </a:cubicBezTo>
                    <a:cubicBezTo>
                      <a:pt x="116" y="238"/>
                      <a:pt x="122" y="242"/>
                      <a:pt x="124" y="249"/>
                    </a:cubicBezTo>
                    <a:cubicBezTo>
                      <a:pt x="125" y="257"/>
                      <a:pt x="122" y="265"/>
                      <a:pt x="11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3A7831D1-C5EC-4C95-84D0-5F9B36A249A7}"/>
                </a:ext>
              </a:extLst>
            </p:cNvPr>
            <p:cNvGrpSpPr/>
            <p:nvPr/>
          </p:nvGrpSpPr>
          <p:grpSpPr>
            <a:xfrm>
              <a:off x="9582637" y="1868280"/>
              <a:ext cx="1160000" cy="908819"/>
              <a:chOff x="1864168" y="2446448"/>
              <a:chExt cx="1160000" cy="908819"/>
            </a:xfrm>
            <a:solidFill>
              <a:schemeClr val="bg1"/>
            </a:solidFill>
          </p:grpSpPr>
          <p:sp>
            <p:nvSpPr>
              <p:cNvPr id="110" name="Freeform 111">
                <a:extLst>
                  <a:ext uri="{FF2B5EF4-FFF2-40B4-BE49-F238E27FC236}">
                    <a16:creationId xmlns:a16="http://schemas.microsoft.com/office/drawing/2014/main" id="{1FE7E357-503C-4A7F-8203-E735411B1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168" y="2446448"/>
                <a:ext cx="1160000" cy="908819"/>
              </a:xfrm>
              <a:custGeom>
                <a:avLst/>
                <a:gdLst>
                  <a:gd name="T0" fmla="*/ 503 w 517"/>
                  <a:gd name="T1" fmla="*/ 130 h 439"/>
                  <a:gd name="T2" fmla="*/ 503 w 517"/>
                  <a:gd name="T3" fmla="*/ 113 h 439"/>
                  <a:gd name="T4" fmla="*/ 458 w 517"/>
                  <a:gd name="T5" fmla="*/ 183 h 439"/>
                  <a:gd name="T6" fmla="*/ 445 w 517"/>
                  <a:gd name="T7" fmla="*/ 195 h 439"/>
                  <a:gd name="T8" fmla="*/ 438 w 517"/>
                  <a:gd name="T9" fmla="*/ 197 h 439"/>
                  <a:gd name="T10" fmla="*/ 412 w 517"/>
                  <a:gd name="T11" fmla="*/ 168 h 439"/>
                  <a:gd name="T12" fmla="*/ 404 w 517"/>
                  <a:gd name="T13" fmla="*/ 154 h 439"/>
                  <a:gd name="T14" fmla="*/ 397 w 517"/>
                  <a:gd name="T15" fmla="*/ 166 h 439"/>
                  <a:gd name="T16" fmla="*/ 341 w 517"/>
                  <a:gd name="T17" fmla="*/ 233 h 439"/>
                  <a:gd name="T18" fmla="*/ 332 w 517"/>
                  <a:gd name="T19" fmla="*/ 230 h 439"/>
                  <a:gd name="T20" fmla="*/ 266 w 517"/>
                  <a:gd name="T21" fmla="*/ 150 h 439"/>
                  <a:gd name="T22" fmla="*/ 246 w 517"/>
                  <a:gd name="T23" fmla="*/ 150 h 439"/>
                  <a:gd name="T24" fmla="*/ 251 w 517"/>
                  <a:gd name="T25" fmla="*/ 153 h 439"/>
                  <a:gd name="T26" fmla="*/ 195 w 517"/>
                  <a:gd name="T27" fmla="*/ 317 h 439"/>
                  <a:gd name="T28" fmla="*/ 102 w 517"/>
                  <a:gd name="T29" fmla="*/ 251 h 439"/>
                  <a:gd name="T30" fmla="*/ 91 w 517"/>
                  <a:gd name="T31" fmla="*/ 245 h 439"/>
                  <a:gd name="T32" fmla="*/ 34 w 517"/>
                  <a:gd name="T33" fmla="*/ 340 h 439"/>
                  <a:gd name="T34" fmla="*/ 28 w 517"/>
                  <a:gd name="T35" fmla="*/ 132 h 439"/>
                  <a:gd name="T36" fmla="*/ 28 w 517"/>
                  <a:gd name="T37" fmla="*/ 48 h 439"/>
                  <a:gd name="T38" fmla="*/ 25 w 517"/>
                  <a:gd name="T39" fmla="*/ 6 h 439"/>
                  <a:gd name="T40" fmla="*/ 2 w 517"/>
                  <a:gd name="T41" fmla="*/ 46 h 439"/>
                  <a:gd name="T42" fmla="*/ 19 w 517"/>
                  <a:gd name="T43" fmla="*/ 43 h 439"/>
                  <a:gd name="T44" fmla="*/ 26 w 517"/>
                  <a:gd name="T45" fmla="*/ 232 h 439"/>
                  <a:gd name="T46" fmla="*/ 14 w 517"/>
                  <a:gd name="T47" fmla="*/ 404 h 439"/>
                  <a:gd name="T48" fmla="*/ 29 w 517"/>
                  <a:gd name="T49" fmla="*/ 410 h 439"/>
                  <a:gd name="T50" fmla="*/ 35 w 517"/>
                  <a:gd name="T51" fmla="*/ 426 h 439"/>
                  <a:gd name="T52" fmla="*/ 127 w 517"/>
                  <a:gd name="T53" fmla="*/ 415 h 439"/>
                  <a:gd name="T54" fmla="*/ 361 w 517"/>
                  <a:gd name="T55" fmla="*/ 423 h 439"/>
                  <a:gd name="T56" fmla="*/ 468 w 517"/>
                  <a:gd name="T57" fmla="*/ 428 h 439"/>
                  <a:gd name="T58" fmla="*/ 510 w 517"/>
                  <a:gd name="T59" fmla="*/ 419 h 439"/>
                  <a:gd name="T60" fmla="*/ 470 w 517"/>
                  <a:gd name="T61" fmla="*/ 397 h 439"/>
                  <a:gd name="T62" fmla="*/ 474 w 517"/>
                  <a:gd name="T63" fmla="*/ 415 h 439"/>
                  <a:gd name="T64" fmla="*/ 341 w 517"/>
                  <a:gd name="T65" fmla="*/ 415 h 439"/>
                  <a:gd name="T66" fmla="*/ 339 w 517"/>
                  <a:gd name="T67" fmla="*/ 408 h 439"/>
                  <a:gd name="T68" fmla="*/ 247 w 517"/>
                  <a:gd name="T69" fmla="*/ 413 h 439"/>
                  <a:gd name="T70" fmla="*/ 35 w 517"/>
                  <a:gd name="T71" fmla="*/ 403 h 439"/>
                  <a:gd name="T72" fmla="*/ 35 w 517"/>
                  <a:gd name="T73" fmla="*/ 344 h 439"/>
                  <a:gd name="T74" fmla="*/ 95 w 517"/>
                  <a:gd name="T75" fmla="*/ 259 h 439"/>
                  <a:gd name="T76" fmla="*/ 185 w 517"/>
                  <a:gd name="T77" fmla="*/ 323 h 439"/>
                  <a:gd name="T78" fmla="*/ 185 w 517"/>
                  <a:gd name="T79" fmla="*/ 329 h 439"/>
                  <a:gd name="T80" fmla="*/ 200 w 517"/>
                  <a:gd name="T81" fmla="*/ 322 h 439"/>
                  <a:gd name="T82" fmla="*/ 263 w 517"/>
                  <a:gd name="T83" fmla="*/ 154 h 439"/>
                  <a:gd name="T84" fmla="*/ 328 w 517"/>
                  <a:gd name="T85" fmla="*/ 234 h 439"/>
                  <a:gd name="T86" fmla="*/ 327 w 517"/>
                  <a:gd name="T87" fmla="*/ 243 h 439"/>
                  <a:gd name="T88" fmla="*/ 345 w 517"/>
                  <a:gd name="T89" fmla="*/ 238 h 439"/>
                  <a:gd name="T90" fmla="*/ 376 w 517"/>
                  <a:gd name="T91" fmla="*/ 202 h 439"/>
                  <a:gd name="T92" fmla="*/ 408 w 517"/>
                  <a:gd name="T93" fmla="*/ 170 h 439"/>
                  <a:gd name="T94" fmla="*/ 436 w 517"/>
                  <a:gd name="T95" fmla="*/ 202 h 439"/>
                  <a:gd name="T96" fmla="*/ 454 w 517"/>
                  <a:gd name="T97" fmla="*/ 200 h 439"/>
                  <a:gd name="T98" fmla="*/ 473 w 517"/>
                  <a:gd name="T99" fmla="*/ 17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7" h="439">
                    <a:moveTo>
                      <a:pt x="473" y="173"/>
                    </a:moveTo>
                    <a:cubicBezTo>
                      <a:pt x="484" y="159"/>
                      <a:pt x="493" y="145"/>
                      <a:pt x="503" y="130"/>
                    </a:cubicBezTo>
                    <a:cubicBezTo>
                      <a:pt x="507" y="132"/>
                      <a:pt x="511" y="130"/>
                      <a:pt x="513" y="127"/>
                    </a:cubicBezTo>
                    <a:cubicBezTo>
                      <a:pt x="517" y="120"/>
                      <a:pt x="510" y="111"/>
                      <a:pt x="503" y="113"/>
                    </a:cubicBezTo>
                    <a:cubicBezTo>
                      <a:pt x="497" y="115"/>
                      <a:pt x="493" y="123"/>
                      <a:pt x="497" y="127"/>
                    </a:cubicBezTo>
                    <a:cubicBezTo>
                      <a:pt x="484" y="146"/>
                      <a:pt x="471" y="165"/>
                      <a:pt x="458" y="183"/>
                    </a:cubicBezTo>
                    <a:cubicBezTo>
                      <a:pt x="458" y="183"/>
                      <a:pt x="453" y="190"/>
                      <a:pt x="449" y="195"/>
                    </a:cubicBezTo>
                    <a:cubicBezTo>
                      <a:pt x="448" y="195"/>
                      <a:pt x="446" y="195"/>
                      <a:pt x="445" y="195"/>
                    </a:cubicBezTo>
                    <a:cubicBezTo>
                      <a:pt x="444" y="195"/>
                      <a:pt x="443" y="195"/>
                      <a:pt x="442" y="195"/>
                    </a:cubicBezTo>
                    <a:cubicBezTo>
                      <a:pt x="440" y="196"/>
                      <a:pt x="439" y="196"/>
                      <a:pt x="438" y="197"/>
                    </a:cubicBezTo>
                    <a:cubicBezTo>
                      <a:pt x="436" y="194"/>
                      <a:pt x="433" y="190"/>
                      <a:pt x="431" y="189"/>
                    </a:cubicBezTo>
                    <a:cubicBezTo>
                      <a:pt x="425" y="182"/>
                      <a:pt x="418" y="175"/>
                      <a:pt x="412" y="168"/>
                    </a:cubicBezTo>
                    <a:cubicBezTo>
                      <a:pt x="415" y="164"/>
                      <a:pt x="415" y="158"/>
                      <a:pt x="410" y="155"/>
                    </a:cubicBezTo>
                    <a:cubicBezTo>
                      <a:pt x="408" y="154"/>
                      <a:pt x="406" y="154"/>
                      <a:pt x="404" y="154"/>
                    </a:cubicBezTo>
                    <a:cubicBezTo>
                      <a:pt x="399" y="154"/>
                      <a:pt x="395" y="159"/>
                      <a:pt x="397" y="164"/>
                    </a:cubicBezTo>
                    <a:cubicBezTo>
                      <a:pt x="397" y="165"/>
                      <a:pt x="397" y="165"/>
                      <a:pt x="397" y="166"/>
                    </a:cubicBezTo>
                    <a:cubicBezTo>
                      <a:pt x="387" y="179"/>
                      <a:pt x="376" y="193"/>
                      <a:pt x="365" y="206"/>
                    </a:cubicBezTo>
                    <a:cubicBezTo>
                      <a:pt x="359" y="212"/>
                      <a:pt x="346" y="223"/>
                      <a:pt x="341" y="233"/>
                    </a:cubicBezTo>
                    <a:cubicBezTo>
                      <a:pt x="340" y="232"/>
                      <a:pt x="339" y="231"/>
                      <a:pt x="337" y="231"/>
                    </a:cubicBezTo>
                    <a:cubicBezTo>
                      <a:pt x="336" y="230"/>
                      <a:pt x="334" y="230"/>
                      <a:pt x="332" y="230"/>
                    </a:cubicBezTo>
                    <a:cubicBezTo>
                      <a:pt x="311" y="203"/>
                      <a:pt x="290" y="175"/>
                      <a:pt x="265" y="152"/>
                    </a:cubicBezTo>
                    <a:cubicBezTo>
                      <a:pt x="265" y="151"/>
                      <a:pt x="265" y="151"/>
                      <a:pt x="266" y="150"/>
                    </a:cubicBezTo>
                    <a:cubicBezTo>
                      <a:pt x="267" y="144"/>
                      <a:pt x="262" y="137"/>
                      <a:pt x="256" y="137"/>
                    </a:cubicBezTo>
                    <a:cubicBezTo>
                      <a:pt x="249" y="136"/>
                      <a:pt x="243" y="144"/>
                      <a:pt x="246" y="150"/>
                    </a:cubicBezTo>
                    <a:cubicBezTo>
                      <a:pt x="247" y="152"/>
                      <a:pt x="249" y="153"/>
                      <a:pt x="250" y="153"/>
                    </a:cubicBezTo>
                    <a:cubicBezTo>
                      <a:pt x="250" y="153"/>
                      <a:pt x="251" y="153"/>
                      <a:pt x="251" y="153"/>
                    </a:cubicBezTo>
                    <a:cubicBezTo>
                      <a:pt x="235" y="209"/>
                      <a:pt x="215" y="263"/>
                      <a:pt x="197" y="318"/>
                    </a:cubicBezTo>
                    <a:cubicBezTo>
                      <a:pt x="196" y="318"/>
                      <a:pt x="196" y="318"/>
                      <a:pt x="195" y="317"/>
                    </a:cubicBezTo>
                    <a:cubicBezTo>
                      <a:pt x="192" y="316"/>
                      <a:pt x="189" y="317"/>
                      <a:pt x="187" y="319"/>
                    </a:cubicBezTo>
                    <a:cubicBezTo>
                      <a:pt x="160" y="296"/>
                      <a:pt x="132" y="270"/>
                      <a:pt x="102" y="251"/>
                    </a:cubicBezTo>
                    <a:cubicBezTo>
                      <a:pt x="102" y="251"/>
                      <a:pt x="102" y="250"/>
                      <a:pt x="102" y="250"/>
                    </a:cubicBezTo>
                    <a:cubicBezTo>
                      <a:pt x="101" y="245"/>
                      <a:pt x="95" y="242"/>
                      <a:pt x="91" y="245"/>
                    </a:cubicBezTo>
                    <a:cubicBezTo>
                      <a:pt x="87" y="247"/>
                      <a:pt x="85" y="252"/>
                      <a:pt x="87" y="255"/>
                    </a:cubicBezTo>
                    <a:cubicBezTo>
                      <a:pt x="69" y="283"/>
                      <a:pt x="52" y="312"/>
                      <a:pt x="34" y="340"/>
                    </a:cubicBezTo>
                    <a:cubicBezTo>
                      <a:pt x="33" y="303"/>
                      <a:pt x="32" y="266"/>
                      <a:pt x="31" y="229"/>
                    </a:cubicBezTo>
                    <a:cubicBezTo>
                      <a:pt x="30" y="197"/>
                      <a:pt x="29" y="165"/>
                      <a:pt x="28" y="132"/>
                    </a:cubicBezTo>
                    <a:cubicBezTo>
                      <a:pt x="27" y="102"/>
                      <a:pt x="28" y="71"/>
                      <a:pt x="22" y="41"/>
                    </a:cubicBezTo>
                    <a:cubicBezTo>
                      <a:pt x="24" y="43"/>
                      <a:pt x="26" y="46"/>
                      <a:pt x="28" y="48"/>
                    </a:cubicBezTo>
                    <a:cubicBezTo>
                      <a:pt x="32" y="52"/>
                      <a:pt x="39" y="48"/>
                      <a:pt x="37" y="43"/>
                    </a:cubicBezTo>
                    <a:cubicBezTo>
                      <a:pt x="33" y="30"/>
                      <a:pt x="29" y="18"/>
                      <a:pt x="25" y="6"/>
                    </a:cubicBezTo>
                    <a:cubicBezTo>
                      <a:pt x="24" y="0"/>
                      <a:pt x="17" y="1"/>
                      <a:pt x="15" y="6"/>
                    </a:cubicBezTo>
                    <a:cubicBezTo>
                      <a:pt x="10" y="19"/>
                      <a:pt x="6" y="33"/>
                      <a:pt x="2" y="46"/>
                    </a:cubicBezTo>
                    <a:cubicBezTo>
                      <a:pt x="0" y="52"/>
                      <a:pt x="7" y="55"/>
                      <a:pt x="10" y="51"/>
                    </a:cubicBezTo>
                    <a:cubicBezTo>
                      <a:pt x="14" y="49"/>
                      <a:pt x="16" y="46"/>
                      <a:pt x="19" y="43"/>
                    </a:cubicBezTo>
                    <a:cubicBezTo>
                      <a:pt x="17" y="73"/>
                      <a:pt x="21" y="105"/>
                      <a:pt x="22" y="135"/>
                    </a:cubicBezTo>
                    <a:cubicBezTo>
                      <a:pt x="23" y="168"/>
                      <a:pt x="25" y="200"/>
                      <a:pt x="26" y="232"/>
                    </a:cubicBezTo>
                    <a:cubicBezTo>
                      <a:pt x="27" y="289"/>
                      <a:pt x="28" y="346"/>
                      <a:pt x="29" y="403"/>
                    </a:cubicBezTo>
                    <a:cubicBezTo>
                      <a:pt x="24" y="403"/>
                      <a:pt x="19" y="403"/>
                      <a:pt x="14" y="404"/>
                    </a:cubicBezTo>
                    <a:cubicBezTo>
                      <a:pt x="11" y="404"/>
                      <a:pt x="10" y="408"/>
                      <a:pt x="13" y="409"/>
                    </a:cubicBezTo>
                    <a:cubicBezTo>
                      <a:pt x="19" y="409"/>
                      <a:pt x="24" y="410"/>
                      <a:pt x="29" y="410"/>
                    </a:cubicBezTo>
                    <a:cubicBezTo>
                      <a:pt x="29" y="416"/>
                      <a:pt x="29" y="421"/>
                      <a:pt x="29" y="426"/>
                    </a:cubicBezTo>
                    <a:cubicBezTo>
                      <a:pt x="29" y="430"/>
                      <a:pt x="35" y="430"/>
                      <a:pt x="35" y="426"/>
                    </a:cubicBezTo>
                    <a:cubicBezTo>
                      <a:pt x="35" y="421"/>
                      <a:pt x="35" y="416"/>
                      <a:pt x="35" y="411"/>
                    </a:cubicBezTo>
                    <a:cubicBezTo>
                      <a:pt x="65" y="414"/>
                      <a:pt x="97" y="413"/>
                      <a:pt x="127" y="415"/>
                    </a:cubicBezTo>
                    <a:cubicBezTo>
                      <a:pt x="166" y="417"/>
                      <a:pt x="205" y="418"/>
                      <a:pt x="244" y="420"/>
                    </a:cubicBezTo>
                    <a:cubicBezTo>
                      <a:pt x="283" y="421"/>
                      <a:pt x="322" y="422"/>
                      <a:pt x="361" y="423"/>
                    </a:cubicBezTo>
                    <a:cubicBezTo>
                      <a:pt x="397" y="423"/>
                      <a:pt x="436" y="426"/>
                      <a:pt x="472" y="422"/>
                    </a:cubicBezTo>
                    <a:cubicBezTo>
                      <a:pt x="471" y="424"/>
                      <a:pt x="469" y="426"/>
                      <a:pt x="468" y="428"/>
                    </a:cubicBezTo>
                    <a:cubicBezTo>
                      <a:pt x="465" y="433"/>
                      <a:pt x="471" y="439"/>
                      <a:pt x="476" y="436"/>
                    </a:cubicBezTo>
                    <a:cubicBezTo>
                      <a:pt x="487" y="430"/>
                      <a:pt x="498" y="424"/>
                      <a:pt x="510" y="419"/>
                    </a:cubicBezTo>
                    <a:cubicBezTo>
                      <a:pt x="515" y="417"/>
                      <a:pt x="513" y="410"/>
                      <a:pt x="508" y="408"/>
                    </a:cubicBezTo>
                    <a:cubicBezTo>
                      <a:pt x="496" y="404"/>
                      <a:pt x="483" y="400"/>
                      <a:pt x="470" y="397"/>
                    </a:cubicBezTo>
                    <a:cubicBezTo>
                      <a:pt x="464" y="396"/>
                      <a:pt x="460" y="403"/>
                      <a:pt x="464" y="407"/>
                    </a:cubicBezTo>
                    <a:cubicBezTo>
                      <a:pt x="467" y="410"/>
                      <a:pt x="471" y="412"/>
                      <a:pt x="474" y="415"/>
                    </a:cubicBezTo>
                    <a:cubicBezTo>
                      <a:pt x="438" y="413"/>
                      <a:pt x="400" y="416"/>
                      <a:pt x="364" y="416"/>
                    </a:cubicBezTo>
                    <a:cubicBezTo>
                      <a:pt x="356" y="416"/>
                      <a:pt x="348" y="415"/>
                      <a:pt x="341" y="415"/>
                    </a:cubicBezTo>
                    <a:cubicBezTo>
                      <a:pt x="341" y="413"/>
                      <a:pt x="340" y="410"/>
                      <a:pt x="340" y="408"/>
                    </a:cubicBezTo>
                    <a:cubicBezTo>
                      <a:pt x="340" y="406"/>
                      <a:pt x="339" y="406"/>
                      <a:pt x="339" y="408"/>
                    </a:cubicBezTo>
                    <a:cubicBezTo>
                      <a:pt x="339" y="410"/>
                      <a:pt x="338" y="413"/>
                      <a:pt x="338" y="415"/>
                    </a:cubicBezTo>
                    <a:cubicBezTo>
                      <a:pt x="308" y="415"/>
                      <a:pt x="277" y="414"/>
                      <a:pt x="247" y="413"/>
                    </a:cubicBezTo>
                    <a:cubicBezTo>
                      <a:pt x="209" y="411"/>
                      <a:pt x="171" y="410"/>
                      <a:pt x="133" y="408"/>
                    </a:cubicBezTo>
                    <a:cubicBezTo>
                      <a:pt x="101" y="406"/>
                      <a:pt x="67" y="403"/>
                      <a:pt x="35" y="403"/>
                    </a:cubicBezTo>
                    <a:cubicBezTo>
                      <a:pt x="34" y="384"/>
                      <a:pt x="34" y="364"/>
                      <a:pt x="34" y="345"/>
                    </a:cubicBezTo>
                    <a:cubicBezTo>
                      <a:pt x="35" y="345"/>
                      <a:pt x="35" y="344"/>
                      <a:pt x="35" y="344"/>
                    </a:cubicBezTo>
                    <a:cubicBezTo>
                      <a:pt x="56" y="317"/>
                      <a:pt x="75" y="288"/>
                      <a:pt x="92" y="259"/>
                    </a:cubicBezTo>
                    <a:cubicBezTo>
                      <a:pt x="93" y="259"/>
                      <a:pt x="94" y="259"/>
                      <a:pt x="95" y="259"/>
                    </a:cubicBezTo>
                    <a:cubicBezTo>
                      <a:pt x="98" y="259"/>
                      <a:pt x="100" y="257"/>
                      <a:pt x="101" y="255"/>
                    </a:cubicBezTo>
                    <a:cubicBezTo>
                      <a:pt x="127" y="279"/>
                      <a:pt x="157" y="301"/>
                      <a:pt x="185" y="323"/>
                    </a:cubicBezTo>
                    <a:cubicBezTo>
                      <a:pt x="185" y="323"/>
                      <a:pt x="185" y="324"/>
                      <a:pt x="185" y="324"/>
                    </a:cubicBezTo>
                    <a:cubicBezTo>
                      <a:pt x="185" y="326"/>
                      <a:pt x="185" y="327"/>
                      <a:pt x="185" y="329"/>
                    </a:cubicBezTo>
                    <a:cubicBezTo>
                      <a:pt x="188" y="333"/>
                      <a:pt x="195" y="334"/>
                      <a:pt x="198" y="330"/>
                    </a:cubicBezTo>
                    <a:cubicBezTo>
                      <a:pt x="200" y="328"/>
                      <a:pt x="201" y="325"/>
                      <a:pt x="200" y="322"/>
                    </a:cubicBezTo>
                    <a:cubicBezTo>
                      <a:pt x="224" y="269"/>
                      <a:pt x="241" y="213"/>
                      <a:pt x="256" y="156"/>
                    </a:cubicBezTo>
                    <a:cubicBezTo>
                      <a:pt x="259" y="157"/>
                      <a:pt x="261" y="156"/>
                      <a:pt x="263" y="154"/>
                    </a:cubicBezTo>
                    <a:cubicBezTo>
                      <a:pt x="285" y="181"/>
                      <a:pt x="307" y="207"/>
                      <a:pt x="328" y="233"/>
                    </a:cubicBezTo>
                    <a:cubicBezTo>
                      <a:pt x="328" y="233"/>
                      <a:pt x="328" y="234"/>
                      <a:pt x="328" y="234"/>
                    </a:cubicBezTo>
                    <a:cubicBezTo>
                      <a:pt x="326" y="236"/>
                      <a:pt x="326" y="238"/>
                      <a:pt x="327" y="240"/>
                    </a:cubicBezTo>
                    <a:cubicBezTo>
                      <a:pt x="327" y="241"/>
                      <a:pt x="327" y="242"/>
                      <a:pt x="327" y="243"/>
                    </a:cubicBezTo>
                    <a:cubicBezTo>
                      <a:pt x="330" y="251"/>
                      <a:pt x="339" y="253"/>
                      <a:pt x="344" y="247"/>
                    </a:cubicBezTo>
                    <a:cubicBezTo>
                      <a:pt x="346" y="244"/>
                      <a:pt x="346" y="241"/>
                      <a:pt x="345" y="238"/>
                    </a:cubicBezTo>
                    <a:cubicBezTo>
                      <a:pt x="349" y="235"/>
                      <a:pt x="355" y="226"/>
                      <a:pt x="357" y="223"/>
                    </a:cubicBezTo>
                    <a:cubicBezTo>
                      <a:pt x="363" y="216"/>
                      <a:pt x="370" y="209"/>
                      <a:pt x="376" y="202"/>
                    </a:cubicBezTo>
                    <a:cubicBezTo>
                      <a:pt x="385" y="192"/>
                      <a:pt x="394" y="182"/>
                      <a:pt x="402" y="170"/>
                    </a:cubicBezTo>
                    <a:cubicBezTo>
                      <a:pt x="404" y="171"/>
                      <a:pt x="406" y="171"/>
                      <a:pt x="408" y="170"/>
                    </a:cubicBezTo>
                    <a:cubicBezTo>
                      <a:pt x="416" y="180"/>
                      <a:pt x="424" y="190"/>
                      <a:pt x="433" y="199"/>
                    </a:cubicBezTo>
                    <a:cubicBezTo>
                      <a:pt x="434" y="200"/>
                      <a:pt x="435" y="201"/>
                      <a:pt x="436" y="202"/>
                    </a:cubicBezTo>
                    <a:cubicBezTo>
                      <a:pt x="435" y="208"/>
                      <a:pt x="440" y="213"/>
                      <a:pt x="445" y="213"/>
                    </a:cubicBezTo>
                    <a:cubicBezTo>
                      <a:pt x="452" y="213"/>
                      <a:pt x="457" y="205"/>
                      <a:pt x="454" y="200"/>
                    </a:cubicBezTo>
                    <a:cubicBezTo>
                      <a:pt x="456" y="196"/>
                      <a:pt x="459" y="192"/>
                      <a:pt x="461" y="189"/>
                    </a:cubicBezTo>
                    <a:cubicBezTo>
                      <a:pt x="465" y="184"/>
                      <a:pt x="469" y="178"/>
                      <a:pt x="473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2">
                <a:extLst>
                  <a:ext uri="{FF2B5EF4-FFF2-40B4-BE49-F238E27FC236}">
                    <a16:creationId xmlns:a16="http://schemas.microsoft.com/office/drawing/2014/main" id="{223F5013-91F9-479D-91FE-C637A2324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768" y="2983822"/>
                <a:ext cx="13700" cy="25880"/>
              </a:xfrm>
              <a:custGeom>
                <a:avLst/>
                <a:gdLst>
                  <a:gd name="T0" fmla="*/ 2 w 6"/>
                  <a:gd name="T1" fmla="*/ 2 h 12"/>
                  <a:gd name="T2" fmla="*/ 0 w 6"/>
                  <a:gd name="T3" fmla="*/ 2 h 12"/>
                  <a:gd name="T4" fmla="*/ 1 w 6"/>
                  <a:gd name="T5" fmla="*/ 11 h 12"/>
                  <a:gd name="T6" fmla="*/ 4 w 6"/>
                  <a:gd name="T7" fmla="*/ 11 h 12"/>
                  <a:gd name="T8" fmla="*/ 2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6" y="8"/>
                      <a:pt x="4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3">
                <a:extLst>
                  <a:ext uri="{FF2B5EF4-FFF2-40B4-BE49-F238E27FC236}">
                    <a16:creationId xmlns:a16="http://schemas.microsoft.com/office/drawing/2014/main" id="{1D228B49-07B4-40DB-8CCB-ACEC3C0FA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034059"/>
                <a:ext cx="6089" cy="21312"/>
              </a:xfrm>
              <a:custGeom>
                <a:avLst/>
                <a:gdLst>
                  <a:gd name="T0" fmla="*/ 3 w 3"/>
                  <a:gd name="T1" fmla="*/ 5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5 h 10"/>
                  <a:gd name="T8" fmla="*/ 1 w 3"/>
                  <a:gd name="T9" fmla="*/ 9 h 10"/>
                  <a:gd name="T10" fmla="*/ 2 w 3"/>
                  <a:gd name="T11" fmla="*/ 9 h 10"/>
                  <a:gd name="T12" fmla="*/ 3 w 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0"/>
                      <a:pt x="2" y="9"/>
                    </a:cubicBezTo>
                    <a:cubicBezTo>
                      <a:pt x="3" y="8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4">
                <a:extLst>
                  <a:ext uri="{FF2B5EF4-FFF2-40B4-BE49-F238E27FC236}">
                    <a16:creationId xmlns:a16="http://schemas.microsoft.com/office/drawing/2014/main" id="{3894EA7F-3D5A-4612-A4E2-C5975F96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073639"/>
                <a:ext cx="12178" cy="24357"/>
              </a:xfrm>
              <a:custGeom>
                <a:avLst/>
                <a:gdLst>
                  <a:gd name="T0" fmla="*/ 4 w 5"/>
                  <a:gd name="T1" fmla="*/ 2 h 12"/>
                  <a:gd name="T2" fmla="*/ 1 w 5"/>
                  <a:gd name="T3" fmla="*/ 2 h 12"/>
                  <a:gd name="T4" fmla="*/ 0 w 5"/>
                  <a:gd name="T5" fmla="*/ 9 h 12"/>
                  <a:gd name="T6" fmla="*/ 4 w 5"/>
                  <a:gd name="T7" fmla="*/ 9 h 12"/>
                  <a:gd name="T8" fmla="*/ 4 w 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2"/>
                      <a:pt x="4" y="12"/>
                      <a:pt x="4" y="9"/>
                    </a:cubicBezTo>
                    <a:cubicBezTo>
                      <a:pt x="5" y="7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5">
                <a:extLst>
                  <a:ext uri="{FF2B5EF4-FFF2-40B4-BE49-F238E27FC236}">
                    <a16:creationId xmlns:a16="http://schemas.microsoft.com/office/drawing/2014/main" id="{E910649D-C689-4CBB-8F74-32BBDC069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20830"/>
                <a:ext cx="12178" cy="22835"/>
              </a:xfrm>
              <a:custGeom>
                <a:avLst/>
                <a:gdLst>
                  <a:gd name="T0" fmla="*/ 4 w 5"/>
                  <a:gd name="T1" fmla="*/ 1 h 11"/>
                  <a:gd name="T2" fmla="*/ 1 w 5"/>
                  <a:gd name="T3" fmla="*/ 1 h 11"/>
                  <a:gd name="T4" fmla="*/ 1 w 5"/>
                  <a:gd name="T5" fmla="*/ 10 h 11"/>
                  <a:gd name="T6" fmla="*/ 4 w 5"/>
                  <a:gd name="T7" fmla="*/ 10 h 11"/>
                  <a:gd name="T8" fmla="*/ 4 w 5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5" y="7"/>
                      <a:pt x="4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6">
                <a:extLst>
                  <a:ext uri="{FF2B5EF4-FFF2-40B4-BE49-F238E27FC236}">
                    <a16:creationId xmlns:a16="http://schemas.microsoft.com/office/drawing/2014/main" id="{D69AC9C7-C803-4ED5-AC1B-405B4B67A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60410"/>
                <a:ext cx="9134" cy="24357"/>
              </a:xfrm>
              <a:custGeom>
                <a:avLst/>
                <a:gdLst>
                  <a:gd name="T0" fmla="*/ 4 w 4"/>
                  <a:gd name="T1" fmla="*/ 6 h 12"/>
                  <a:gd name="T2" fmla="*/ 4 w 4"/>
                  <a:gd name="T3" fmla="*/ 1 h 12"/>
                  <a:gd name="T4" fmla="*/ 1 w 4"/>
                  <a:gd name="T5" fmla="*/ 1 h 12"/>
                  <a:gd name="T6" fmla="*/ 1 w 4"/>
                  <a:gd name="T7" fmla="*/ 6 h 12"/>
                  <a:gd name="T8" fmla="*/ 1 w 4"/>
                  <a:gd name="T9" fmla="*/ 11 h 12"/>
                  <a:gd name="T10" fmla="*/ 4 w 4"/>
                  <a:gd name="T11" fmla="*/ 11 h 12"/>
                  <a:gd name="T12" fmla="*/ 4 w 4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cubicBezTo>
                      <a:pt x="4" y="5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2"/>
                      <a:pt x="3" y="12"/>
                      <a:pt x="4" y="11"/>
                    </a:cubicBezTo>
                    <a:cubicBezTo>
                      <a:pt x="4" y="10"/>
                      <a:pt x="4" y="8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7">
                <a:extLst>
                  <a:ext uri="{FF2B5EF4-FFF2-40B4-BE49-F238E27FC236}">
                    <a16:creationId xmlns:a16="http://schemas.microsoft.com/office/drawing/2014/main" id="{EB7B7EB9-33AB-42D9-96AA-045AF5A6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206079"/>
                <a:ext cx="9134" cy="28924"/>
              </a:xfrm>
              <a:custGeom>
                <a:avLst/>
                <a:gdLst>
                  <a:gd name="T0" fmla="*/ 4 w 4"/>
                  <a:gd name="T1" fmla="*/ 7 h 14"/>
                  <a:gd name="T2" fmla="*/ 3 w 4"/>
                  <a:gd name="T3" fmla="*/ 2 h 14"/>
                  <a:gd name="T4" fmla="*/ 0 w 4"/>
                  <a:gd name="T5" fmla="*/ 2 h 14"/>
                  <a:gd name="T6" fmla="*/ 1 w 4"/>
                  <a:gd name="T7" fmla="*/ 13 h 14"/>
                  <a:gd name="T8" fmla="*/ 4 w 4"/>
                  <a:gd name="T9" fmla="*/ 13 h 14"/>
                  <a:gd name="T10" fmla="*/ 4 w 4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4" y="7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10"/>
                      <a:pt x="1" y="13"/>
                    </a:cubicBezTo>
                    <a:cubicBezTo>
                      <a:pt x="2" y="14"/>
                      <a:pt x="4" y="14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8">
                <a:extLst>
                  <a:ext uri="{FF2B5EF4-FFF2-40B4-BE49-F238E27FC236}">
                    <a16:creationId xmlns:a16="http://schemas.microsoft.com/office/drawing/2014/main" id="{5090470F-9A57-477E-A784-E08E361D8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3251749"/>
                <a:ext cx="7611" cy="19791"/>
              </a:xfrm>
              <a:custGeom>
                <a:avLst/>
                <a:gdLst>
                  <a:gd name="T0" fmla="*/ 3 w 3"/>
                  <a:gd name="T1" fmla="*/ 6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6 h 10"/>
                  <a:gd name="T8" fmla="*/ 0 w 3"/>
                  <a:gd name="T9" fmla="*/ 9 h 10"/>
                  <a:gd name="T10" fmla="*/ 3 w 3"/>
                  <a:gd name="T11" fmla="*/ 9 h 10"/>
                  <a:gd name="T12" fmla="*/ 3 w 3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9">
                <a:extLst>
                  <a:ext uri="{FF2B5EF4-FFF2-40B4-BE49-F238E27FC236}">
                    <a16:creationId xmlns:a16="http://schemas.microsoft.com/office/drawing/2014/main" id="{D41C8D37-7BCC-4841-8F13-AEC5F0AC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025" y="3148232"/>
                <a:ext cx="10656" cy="18268"/>
              </a:xfrm>
              <a:custGeom>
                <a:avLst/>
                <a:gdLst>
                  <a:gd name="T0" fmla="*/ 4 w 5"/>
                  <a:gd name="T1" fmla="*/ 6 h 9"/>
                  <a:gd name="T2" fmla="*/ 3 w 5"/>
                  <a:gd name="T3" fmla="*/ 2 h 9"/>
                  <a:gd name="T4" fmla="*/ 1 w 5"/>
                  <a:gd name="T5" fmla="*/ 1 h 9"/>
                  <a:gd name="T6" fmla="*/ 2 w 5"/>
                  <a:gd name="T7" fmla="*/ 8 h 9"/>
                  <a:gd name="T8" fmla="*/ 4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3" y="9"/>
                      <a:pt x="5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20">
                <a:extLst>
                  <a:ext uri="{FF2B5EF4-FFF2-40B4-BE49-F238E27FC236}">
                    <a16:creationId xmlns:a16="http://schemas.microsoft.com/office/drawing/2014/main" id="{B002EC25-B59E-4D54-ADAA-065477EEE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193901"/>
                <a:ext cx="9134" cy="28924"/>
              </a:xfrm>
              <a:custGeom>
                <a:avLst/>
                <a:gdLst>
                  <a:gd name="T0" fmla="*/ 4 w 4"/>
                  <a:gd name="T1" fmla="*/ 8 h 14"/>
                  <a:gd name="T2" fmla="*/ 3 w 4"/>
                  <a:gd name="T3" fmla="*/ 2 h 14"/>
                  <a:gd name="T4" fmla="*/ 1 w 4"/>
                  <a:gd name="T5" fmla="*/ 2 h 14"/>
                  <a:gd name="T6" fmla="*/ 0 w 4"/>
                  <a:gd name="T7" fmla="*/ 8 h 14"/>
                  <a:gd name="T8" fmla="*/ 1 w 4"/>
                  <a:gd name="T9" fmla="*/ 13 h 14"/>
                  <a:gd name="T10" fmla="*/ 3 w 4"/>
                  <a:gd name="T11" fmla="*/ 13 h 14"/>
                  <a:gd name="T12" fmla="*/ 4 w 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8"/>
                    </a:moveTo>
                    <a:cubicBezTo>
                      <a:pt x="4" y="6"/>
                      <a:pt x="4" y="4"/>
                      <a:pt x="3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4" y="1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1">
                <a:extLst>
                  <a:ext uri="{FF2B5EF4-FFF2-40B4-BE49-F238E27FC236}">
                    <a16:creationId xmlns:a16="http://schemas.microsoft.com/office/drawing/2014/main" id="{44ED87C1-0FA2-4D5A-B87C-4EEB448B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245660"/>
                <a:ext cx="13700" cy="30446"/>
              </a:xfrm>
              <a:custGeom>
                <a:avLst/>
                <a:gdLst>
                  <a:gd name="T0" fmla="*/ 3 w 6"/>
                  <a:gd name="T1" fmla="*/ 2 h 15"/>
                  <a:gd name="T2" fmla="*/ 0 w 6"/>
                  <a:gd name="T3" fmla="*/ 3 h 15"/>
                  <a:gd name="T4" fmla="*/ 0 w 6"/>
                  <a:gd name="T5" fmla="*/ 8 h 15"/>
                  <a:gd name="T6" fmla="*/ 0 w 6"/>
                  <a:gd name="T7" fmla="*/ 13 h 15"/>
                  <a:gd name="T8" fmla="*/ 3 w 6"/>
                  <a:gd name="T9" fmla="*/ 14 h 15"/>
                  <a:gd name="T10" fmla="*/ 3 w 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4"/>
                      <a:pt x="2" y="15"/>
                      <a:pt x="3" y="14"/>
                    </a:cubicBezTo>
                    <a:cubicBezTo>
                      <a:pt x="6" y="10"/>
                      <a:pt x="4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2">
                <a:extLst>
                  <a:ext uri="{FF2B5EF4-FFF2-40B4-BE49-F238E27FC236}">
                    <a16:creationId xmlns:a16="http://schemas.microsoft.com/office/drawing/2014/main" id="{AE6BA453-96D0-4BB5-90FB-3377C816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735" y="2779833"/>
                <a:ext cx="7611" cy="28924"/>
              </a:xfrm>
              <a:custGeom>
                <a:avLst/>
                <a:gdLst>
                  <a:gd name="T0" fmla="*/ 4 w 4"/>
                  <a:gd name="T1" fmla="*/ 2 h 14"/>
                  <a:gd name="T2" fmla="*/ 1 w 4"/>
                  <a:gd name="T3" fmla="*/ 2 h 14"/>
                  <a:gd name="T4" fmla="*/ 1 w 4"/>
                  <a:gd name="T5" fmla="*/ 12 h 14"/>
                  <a:gd name="T6" fmla="*/ 4 w 4"/>
                  <a:gd name="T7" fmla="*/ 12 h 14"/>
                  <a:gd name="T8" fmla="*/ 4 w 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cubicBezTo>
                      <a:pt x="4" y="0"/>
                      <a:pt x="1" y="0"/>
                      <a:pt x="1" y="2"/>
                    </a:cubicBezTo>
                    <a:cubicBezTo>
                      <a:pt x="0" y="5"/>
                      <a:pt x="0" y="9"/>
                      <a:pt x="1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9"/>
                      <a:pt x="4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3">
                <a:extLst>
                  <a:ext uri="{FF2B5EF4-FFF2-40B4-BE49-F238E27FC236}">
                    <a16:creationId xmlns:a16="http://schemas.microsoft.com/office/drawing/2014/main" id="{93C2997F-E6F2-48F2-9D44-482DF7D60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831591"/>
                <a:ext cx="9134" cy="35014"/>
              </a:xfrm>
              <a:custGeom>
                <a:avLst/>
                <a:gdLst>
                  <a:gd name="T0" fmla="*/ 2 w 4"/>
                  <a:gd name="T1" fmla="*/ 2 h 17"/>
                  <a:gd name="T2" fmla="*/ 0 w 4"/>
                  <a:gd name="T3" fmla="*/ 2 h 17"/>
                  <a:gd name="T4" fmla="*/ 1 w 4"/>
                  <a:gd name="T5" fmla="*/ 15 h 17"/>
                  <a:gd name="T6" fmla="*/ 3 w 4"/>
                  <a:gd name="T7" fmla="*/ 15 h 17"/>
                  <a:gd name="T8" fmla="*/ 2 w 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4" y="11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4">
                <a:extLst>
                  <a:ext uri="{FF2B5EF4-FFF2-40B4-BE49-F238E27FC236}">
                    <a16:creationId xmlns:a16="http://schemas.microsoft.com/office/drawing/2014/main" id="{D5DAB77F-7351-4378-AA89-6D2268EC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900096"/>
                <a:ext cx="9134" cy="25880"/>
              </a:xfrm>
              <a:custGeom>
                <a:avLst/>
                <a:gdLst>
                  <a:gd name="T0" fmla="*/ 2 w 4"/>
                  <a:gd name="T1" fmla="*/ 1 h 13"/>
                  <a:gd name="T2" fmla="*/ 0 w 4"/>
                  <a:gd name="T3" fmla="*/ 2 h 13"/>
                  <a:gd name="T4" fmla="*/ 1 w 4"/>
                  <a:gd name="T5" fmla="*/ 11 h 13"/>
                  <a:gd name="T6" fmla="*/ 4 w 4"/>
                  <a:gd name="T7" fmla="*/ 11 h 13"/>
                  <a:gd name="T8" fmla="*/ 2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1" y="13"/>
                      <a:pt x="4" y="12"/>
                      <a:pt x="4" y="11"/>
                    </a:cubicBezTo>
                    <a:cubicBezTo>
                      <a:pt x="4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5">
                <a:extLst>
                  <a:ext uri="{FF2B5EF4-FFF2-40B4-BE49-F238E27FC236}">
                    <a16:creationId xmlns:a16="http://schemas.microsoft.com/office/drawing/2014/main" id="{E02E3381-8DE6-4061-A58E-4EEF92AB8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2959465"/>
                <a:ext cx="9134" cy="36535"/>
              </a:xfrm>
              <a:custGeom>
                <a:avLst/>
                <a:gdLst>
                  <a:gd name="T0" fmla="*/ 2 w 4"/>
                  <a:gd name="T1" fmla="*/ 2 h 18"/>
                  <a:gd name="T2" fmla="*/ 0 w 4"/>
                  <a:gd name="T3" fmla="*/ 2 h 18"/>
                  <a:gd name="T4" fmla="*/ 1 w 4"/>
                  <a:gd name="T5" fmla="*/ 17 h 18"/>
                  <a:gd name="T6" fmla="*/ 3 w 4"/>
                  <a:gd name="T7" fmla="*/ 17 h 18"/>
                  <a:gd name="T8" fmla="*/ 2 w 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1" y="17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4" y="12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6">
                <a:extLst>
                  <a:ext uri="{FF2B5EF4-FFF2-40B4-BE49-F238E27FC236}">
                    <a16:creationId xmlns:a16="http://schemas.microsoft.com/office/drawing/2014/main" id="{50BAC74B-CE67-4100-B563-7441B9E4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23402"/>
                <a:ext cx="9134" cy="24357"/>
              </a:xfrm>
              <a:custGeom>
                <a:avLst/>
                <a:gdLst>
                  <a:gd name="T0" fmla="*/ 3 w 4"/>
                  <a:gd name="T1" fmla="*/ 1 h 12"/>
                  <a:gd name="T2" fmla="*/ 1 w 4"/>
                  <a:gd name="T3" fmla="*/ 2 h 12"/>
                  <a:gd name="T4" fmla="*/ 0 w 4"/>
                  <a:gd name="T5" fmla="*/ 10 h 12"/>
                  <a:gd name="T6" fmla="*/ 2 w 4"/>
                  <a:gd name="T7" fmla="*/ 11 h 12"/>
                  <a:gd name="T8" fmla="*/ 3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2" y="12"/>
                      <a:pt x="2" y="11"/>
                    </a:cubicBezTo>
                    <a:cubicBezTo>
                      <a:pt x="4" y="8"/>
                      <a:pt x="4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7">
                <a:extLst>
                  <a:ext uri="{FF2B5EF4-FFF2-40B4-BE49-F238E27FC236}">
                    <a16:creationId xmlns:a16="http://schemas.microsoft.com/office/drawing/2014/main" id="{CE0735D4-BA41-4C4A-9181-8226F7A57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76684"/>
                <a:ext cx="7611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0 w 3"/>
                  <a:gd name="T5" fmla="*/ 14 h 16"/>
                  <a:gd name="T6" fmla="*/ 2 w 3"/>
                  <a:gd name="T7" fmla="*/ 14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8">
                <a:extLst>
                  <a:ext uri="{FF2B5EF4-FFF2-40B4-BE49-F238E27FC236}">
                    <a16:creationId xmlns:a16="http://schemas.microsoft.com/office/drawing/2014/main" id="{5027B473-C64D-4C25-B248-3D199787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37576"/>
                <a:ext cx="9134" cy="30446"/>
              </a:xfrm>
              <a:custGeom>
                <a:avLst/>
                <a:gdLst>
                  <a:gd name="T0" fmla="*/ 3 w 4"/>
                  <a:gd name="T1" fmla="*/ 2 h 15"/>
                  <a:gd name="T2" fmla="*/ 0 w 4"/>
                  <a:gd name="T3" fmla="*/ 2 h 15"/>
                  <a:gd name="T4" fmla="*/ 1 w 4"/>
                  <a:gd name="T5" fmla="*/ 14 h 15"/>
                  <a:gd name="T6" fmla="*/ 4 w 4"/>
                  <a:gd name="T7" fmla="*/ 14 h 15"/>
                  <a:gd name="T8" fmla="*/ 3 w 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3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6"/>
                      <a:pt x="0" y="10"/>
                      <a:pt x="1" y="14"/>
                    </a:cubicBezTo>
                    <a:cubicBezTo>
                      <a:pt x="1" y="15"/>
                      <a:pt x="4" y="15"/>
                      <a:pt x="4" y="14"/>
                    </a:cubicBezTo>
                    <a:cubicBezTo>
                      <a:pt x="4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9">
                <a:extLst>
                  <a:ext uri="{FF2B5EF4-FFF2-40B4-BE49-F238E27FC236}">
                    <a16:creationId xmlns:a16="http://schemas.microsoft.com/office/drawing/2014/main" id="{2E4327E8-2EE3-41BC-A029-911AA6376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96946"/>
                <a:ext cx="4566" cy="19791"/>
              </a:xfrm>
              <a:custGeom>
                <a:avLst/>
                <a:gdLst>
                  <a:gd name="T0" fmla="*/ 2 w 2"/>
                  <a:gd name="T1" fmla="*/ 2 h 9"/>
                  <a:gd name="T2" fmla="*/ 0 w 2"/>
                  <a:gd name="T3" fmla="*/ 2 h 9"/>
                  <a:gd name="T4" fmla="*/ 0 w 2"/>
                  <a:gd name="T5" fmla="*/ 8 h 9"/>
                  <a:gd name="T6" fmla="*/ 2 w 2"/>
                  <a:gd name="T7" fmla="*/ 8 h 9"/>
                  <a:gd name="T8" fmla="*/ 2 w 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30">
                <a:extLst>
                  <a:ext uri="{FF2B5EF4-FFF2-40B4-BE49-F238E27FC236}">
                    <a16:creationId xmlns:a16="http://schemas.microsoft.com/office/drawing/2014/main" id="{BAF72E10-7367-4EC7-B22F-FF22609B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242615"/>
                <a:ext cx="12178" cy="33491"/>
              </a:xfrm>
              <a:custGeom>
                <a:avLst/>
                <a:gdLst>
                  <a:gd name="T0" fmla="*/ 3 w 5"/>
                  <a:gd name="T1" fmla="*/ 2 h 16"/>
                  <a:gd name="T2" fmla="*/ 0 w 5"/>
                  <a:gd name="T3" fmla="*/ 3 h 16"/>
                  <a:gd name="T4" fmla="*/ 1 w 5"/>
                  <a:gd name="T5" fmla="*/ 15 h 16"/>
                  <a:gd name="T6" fmla="*/ 4 w 5"/>
                  <a:gd name="T7" fmla="*/ 15 h 16"/>
                  <a:gd name="T8" fmla="*/ 3 w 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1" y="16"/>
                      <a:pt x="3" y="16"/>
                      <a:pt x="4" y="15"/>
                    </a:cubicBezTo>
                    <a:cubicBezTo>
                      <a:pt x="5" y="11"/>
                      <a:pt x="4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1">
                <a:extLst>
                  <a:ext uri="{FF2B5EF4-FFF2-40B4-BE49-F238E27FC236}">
                    <a16:creationId xmlns:a16="http://schemas.microsoft.com/office/drawing/2014/main" id="{8020F3B4-3F97-43A9-9F6A-BB0F22523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2977733"/>
                <a:ext cx="7611" cy="22835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1 h 11"/>
                  <a:gd name="T4" fmla="*/ 1 w 4"/>
                  <a:gd name="T5" fmla="*/ 10 h 11"/>
                  <a:gd name="T6" fmla="*/ 3 w 4"/>
                  <a:gd name="T7" fmla="*/ 10 h 11"/>
                  <a:gd name="T8" fmla="*/ 3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1" y="11"/>
                      <a:pt x="3" y="11"/>
                      <a:pt x="3" y="10"/>
                    </a:cubicBezTo>
                    <a:cubicBezTo>
                      <a:pt x="4" y="7"/>
                      <a:pt x="3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2">
                <a:extLst>
                  <a:ext uri="{FF2B5EF4-FFF2-40B4-BE49-F238E27FC236}">
                    <a16:creationId xmlns:a16="http://schemas.microsoft.com/office/drawing/2014/main" id="{D6C2DAB8-BED9-4337-A9BD-449F0E600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29492"/>
                <a:ext cx="6089" cy="28924"/>
              </a:xfrm>
              <a:custGeom>
                <a:avLst/>
                <a:gdLst>
                  <a:gd name="T0" fmla="*/ 3 w 3"/>
                  <a:gd name="T1" fmla="*/ 2 h 14"/>
                  <a:gd name="T2" fmla="*/ 0 w 3"/>
                  <a:gd name="T3" fmla="*/ 2 h 14"/>
                  <a:gd name="T4" fmla="*/ 0 w 3"/>
                  <a:gd name="T5" fmla="*/ 13 h 14"/>
                  <a:gd name="T6" fmla="*/ 3 w 3"/>
                  <a:gd name="T7" fmla="*/ 13 h 14"/>
                  <a:gd name="T8" fmla="*/ 3 w 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4">
                    <a:moveTo>
                      <a:pt x="3" y="2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3" y="14"/>
                      <a:pt x="3" y="13"/>
                    </a:cubicBezTo>
                    <a:cubicBezTo>
                      <a:pt x="3" y="9"/>
                      <a:pt x="3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3">
                <a:extLst>
                  <a:ext uri="{FF2B5EF4-FFF2-40B4-BE49-F238E27FC236}">
                    <a16:creationId xmlns:a16="http://schemas.microsoft.com/office/drawing/2014/main" id="{9B9A6814-FB4C-4132-A6A2-93610B83C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97996"/>
                <a:ext cx="6089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4">
                <a:extLst>
                  <a:ext uri="{FF2B5EF4-FFF2-40B4-BE49-F238E27FC236}">
                    <a16:creationId xmlns:a16="http://schemas.microsoft.com/office/drawing/2014/main" id="{1B063C28-2CD8-487B-A5A1-54AB733A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172589"/>
                <a:ext cx="6089" cy="24357"/>
              </a:xfrm>
              <a:custGeom>
                <a:avLst/>
                <a:gdLst>
                  <a:gd name="T0" fmla="*/ 2 w 3"/>
                  <a:gd name="T1" fmla="*/ 1 h 12"/>
                  <a:gd name="T2" fmla="*/ 1 w 3"/>
                  <a:gd name="T3" fmla="*/ 1 h 12"/>
                  <a:gd name="T4" fmla="*/ 0 w 3"/>
                  <a:gd name="T5" fmla="*/ 11 h 12"/>
                  <a:gd name="T6" fmla="*/ 3 w 3"/>
                  <a:gd name="T7" fmla="*/ 11 h 12"/>
                  <a:gd name="T8" fmla="*/ 2 w 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0" y="11"/>
                    </a:cubicBezTo>
                    <a:cubicBezTo>
                      <a:pt x="0" y="12"/>
                      <a:pt x="3" y="12"/>
                      <a:pt x="3" y="11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5">
                <a:extLst>
                  <a:ext uri="{FF2B5EF4-FFF2-40B4-BE49-F238E27FC236}">
                    <a16:creationId xmlns:a16="http://schemas.microsoft.com/office/drawing/2014/main" id="{7C6A9D49-BB29-4CF4-84D2-329B893E2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3228915"/>
                <a:ext cx="10656" cy="35014"/>
              </a:xfrm>
              <a:custGeom>
                <a:avLst/>
                <a:gdLst>
                  <a:gd name="T0" fmla="*/ 4 w 5"/>
                  <a:gd name="T1" fmla="*/ 1 h 17"/>
                  <a:gd name="T2" fmla="*/ 1 w 5"/>
                  <a:gd name="T3" fmla="*/ 1 h 17"/>
                  <a:gd name="T4" fmla="*/ 1 w 5"/>
                  <a:gd name="T5" fmla="*/ 16 h 17"/>
                  <a:gd name="T6" fmla="*/ 4 w 5"/>
                  <a:gd name="T7" fmla="*/ 16 h 17"/>
                  <a:gd name="T8" fmla="*/ 4 w 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4" y="0"/>
                      <a:pt x="1" y="0"/>
                      <a:pt x="1" y="1"/>
                    </a:cubicBezTo>
                    <a:cubicBezTo>
                      <a:pt x="1" y="6"/>
                      <a:pt x="0" y="11"/>
                      <a:pt x="1" y="16"/>
                    </a:cubicBezTo>
                    <a:cubicBezTo>
                      <a:pt x="2" y="17"/>
                      <a:pt x="3" y="17"/>
                      <a:pt x="4" y="16"/>
                    </a:cubicBezTo>
                    <a:cubicBezTo>
                      <a:pt x="5" y="11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6">
                <a:extLst>
                  <a:ext uri="{FF2B5EF4-FFF2-40B4-BE49-F238E27FC236}">
                    <a16:creationId xmlns:a16="http://schemas.microsoft.com/office/drawing/2014/main" id="{61FCAE21-0995-4D56-A56C-FC1E6E11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2814846"/>
                <a:ext cx="10656" cy="36535"/>
              </a:xfrm>
              <a:custGeom>
                <a:avLst/>
                <a:gdLst>
                  <a:gd name="T0" fmla="*/ 4 w 5"/>
                  <a:gd name="T1" fmla="*/ 2 h 18"/>
                  <a:gd name="T2" fmla="*/ 2 w 5"/>
                  <a:gd name="T3" fmla="*/ 1 h 18"/>
                  <a:gd name="T4" fmla="*/ 2 w 5"/>
                  <a:gd name="T5" fmla="*/ 16 h 18"/>
                  <a:gd name="T6" fmla="*/ 5 w 5"/>
                  <a:gd name="T7" fmla="*/ 16 h 18"/>
                  <a:gd name="T8" fmla="*/ 4 w 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4" y="2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0" y="6"/>
                      <a:pt x="1" y="12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  <a:cubicBezTo>
                      <a:pt x="4" y="11"/>
                      <a:pt x="4" y="7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7">
                <a:extLst>
                  <a:ext uri="{FF2B5EF4-FFF2-40B4-BE49-F238E27FC236}">
                    <a16:creationId xmlns:a16="http://schemas.microsoft.com/office/drawing/2014/main" id="{DB3B4ED0-C0E8-4800-9402-651F276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892484"/>
                <a:ext cx="4566" cy="30446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13 h 14"/>
                  <a:gd name="T6" fmla="*/ 2 w 2"/>
                  <a:gd name="T7" fmla="*/ 13 h 14"/>
                  <a:gd name="T8" fmla="*/ 1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8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8">
                <a:extLst>
                  <a:ext uri="{FF2B5EF4-FFF2-40B4-BE49-F238E27FC236}">
                    <a16:creationId xmlns:a16="http://schemas.microsoft.com/office/drawing/2014/main" id="{982A21F3-BC93-43D6-BB28-61FD6E4D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951854"/>
                <a:ext cx="6089" cy="25880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1 h 13"/>
                  <a:gd name="T4" fmla="*/ 1 w 3"/>
                  <a:gd name="T5" fmla="*/ 12 h 13"/>
                  <a:gd name="T6" fmla="*/ 3 w 3"/>
                  <a:gd name="T7" fmla="*/ 12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1" y="13"/>
                      <a:pt x="3" y="13"/>
                      <a:pt x="3" y="12"/>
                    </a:cubicBezTo>
                    <a:cubicBezTo>
                      <a:pt x="3" y="8"/>
                      <a:pt x="3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9">
                <a:extLst>
                  <a:ext uri="{FF2B5EF4-FFF2-40B4-BE49-F238E27FC236}">
                    <a16:creationId xmlns:a16="http://schemas.microsoft.com/office/drawing/2014/main" id="{91FF58BC-0431-48E5-9827-816F290E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86" y="3011224"/>
                <a:ext cx="4566" cy="30446"/>
              </a:xfrm>
              <a:custGeom>
                <a:avLst/>
                <a:gdLst>
                  <a:gd name="T0" fmla="*/ 2 w 2"/>
                  <a:gd name="T1" fmla="*/ 1 h 15"/>
                  <a:gd name="T2" fmla="*/ 0 w 2"/>
                  <a:gd name="T3" fmla="*/ 1 h 15"/>
                  <a:gd name="T4" fmla="*/ 0 w 2"/>
                  <a:gd name="T5" fmla="*/ 14 h 15"/>
                  <a:gd name="T6" fmla="*/ 1 w 2"/>
                  <a:gd name="T7" fmla="*/ 14 h 15"/>
                  <a:gd name="T8" fmla="*/ 2 w 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40">
                <a:extLst>
                  <a:ext uri="{FF2B5EF4-FFF2-40B4-BE49-F238E27FC236}">
                    <a16:creationId xmlns:a16="http://schemas.microsoft.com/office/drawing/2014/main" id="{9F420C94-70E2-473D-A4B9-86313AD1A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084295"/>
                <a:ext cx="10656" cy="25880"/>
              </a:xfrm>
              <a:custGeom>
                <a:avLst/>
                <a:gdLst>
                  <a:gd name="T0" fmla="*/ 2 w 5"/>
                  <a:gd name="T1" fmla="*/ 1 h 13"/>
                  <a:gd name="T2" fmla="*/ 1 w 5"/>
                  <a:gd name="T3" fmla="*/ 1 h 13"/>
                  <a:gd name="T4" fmla="*/ 3 w 5"/>
                  <a:gd name="T5" fmla="*/ 12 h 13"/>
                  <a:gd name="T6" fmla="*/ 4 w 5"/>
                  <a:gd name="T7" fmla="*/ 12 h 13"/>
                  <a:gd name="T8" fmla="*/ 2 w 5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3" y="5"/>
                      <a:pt x="3" y="8"/>
                      <a:pt x="3" y="12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8"/>
                      <a:pt x="4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41">
                <a:extLst>
                  <a:ext uri="{FF2B5EF4-FFF2-40B4-BE49-F238E27FC236}">
                    <a16:creationId xmlns:a16="http://schemas.microsoft.com/office/drawing/2014/main" id="{D18F6CAC-2C5E-4449-B01E-F1B6EE80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419" y="3142142"/>
                <a:ext cx="7611" cy="31969"/>
              </a:xfrm>
              <a:custGeom>
                <a:avLst/>
                <a:gdLst>
                  <a:gd name="T0" fmla="*/ 2 w 3"/>
                  <a:gd name="T1" fmla="*/ 0 h 16"/>
                  <a:gd name="T2" fmla="*/ 1 w 3"/>
                  <a:gd name="T3" fmla="*/ 0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42">
                <a:extLst>
                  <a:ext uri="{FF2B5EF4-FFF2-40B4-BE49-F238E27FC236}">
                    <a16:creationId xmlns:a16="http://schemas.microsoft.com/office/drawing/2014/main" id="{BAF7B62B-34D4-4DEE-9178-6238408D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209124"/>
                <a:ext cx="6089" cy="33491"/>
              </a:xfrm>
              <a:custGeom>
                <a:avLst/>
                <a:gdLst>
                  <a:gd name="T0" fmla="*/ 3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3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6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43">
                <a:extLst>
                  <a:ext uri="{FF2B5EF4-FFF2-40B4-BE49-F238E27FC236}">
                    <a16:creationId xmlns:a16="http://schemas.microsoft.com/office/drawing/2014/main" id="{B355539E-1CF9-4FBC-88E6-145BFC2A3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52" y="3260883"/>
                <a:ext cx="12178" cy="33491"/>
              </a:xfrm>
              <a:custGeom>
                <a:avLst/>
                <a:gdLst>
                  <a:gd name="T0" fmla="*/ 4 w 5"/>
                  <a:gd name="T1" fmla="*/ 1 h 16"/>
                  <a:gd name="T2" fmla="*/ 2 w 5"/>
                  <a:gd name="T3" fmla="*/ 1 h 16"/>
                  <a:gd name="T4" fmla="*/ 2 w 5"/>
                  <a:gd name="T5" fmla="*/ 14 h 16"/>
                  <a:gd name="T6" fmla="*/ 5 w 5"/>
                  <a:gd name="T7" fmla="*/ 14 h 16"/>
                  <a:gd name="T8" fmla="*/ 4 w 5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" y="16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4">
                <a:extLst>
                  <a:ext uri="{FF2B5EF4-FFF2-40B4-BE49-F238E27FC236}">
                    <a16:creationId xmlns:a16="http://schemas.microsoft.com/office/drawing/2014/main" id="{05A03905-4E0F-4671-A767-81C2D8B7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414" y="2903140"/>
                <a:ext cx="6089" cy="33491"/>
              </a:xfrm>
              <a:custGeom>
                <a:avLst/>
                <a:gdLst>
                  <a:gd name="T0" fmla="*/ 3 w 3"/>
                  <a:gd name="T1" fmla="*/ 2 h 16"/>
                  <a:gd name="T2" fmla="*/ 0 w 3"/>
                  <a:gd name="T3" fmla="*/ 2 h 16"/>
                  <a:gd name="T4" fmla="*/ 0 w 3"/>
                  <a:gd name="T5" fmla="*/ 14 h 16"/>
                  <a:gd name="T6" fmla="*/ 3 w 3"/>
                  <a:gd name="T7" fmla="*/ 14 h 16"/>
                  <a:gd name="T8" fmla="*/ 3 w 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6"/>
                      <a:pt x="3" y="16"/>
                      <a:pt x="3" y="14"/>
                    </a:cubicBezTo>
                    <a:cubicBezTo>
                      <a:pt x="3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5">
                <a:extLst>
                  <a:ext uri="{FF2B5EF4-FFF2-40B4-BE49-F238E27FC236}">
                    <a16:creationId xmlns:a16="http://schemas.microsoft.com/office/drawing/2014/main" id="{684476D3-2EF9-4463-998A-7693998E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936" y="2971644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0 w 3"/>
                  <a:gd name="T3" fmla="*/ 1 h 17"/>
                  <a:gd name="T4" fmla="*/ 1 w 3"/>
                  <a:gd name="T5" fmla="*/ 16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6"/>
                      <a:pt x="1" y="11"/>
                      <a:pt x="1" y="16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1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6">
                <a:extLst>
                  <a:ext uri="{FF2B5EF4-FFF2-40B4-BE49-F238E27FC236}">
                    <a16:creationId xmlns:a16="http://schemas.microsoft.com/office/drawing/2014/main" id="{CA9A5204-2874-420B-B90B-14D90EC55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038625"/>
                <a:ext cx="6089" cy="31969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7">
                <a:extLst>
                  <a:ext uri="{FF2B5EF4-FFF2-40B4-BE49-F238E27FC236}">
                    <a16:creationId xmlns:a16="http://schemas.microsoft.com/office/drawing/2014/main" id="{FEC2C635-017D-45D5-A91C-923B25D3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099518"/>
                <a:ext cx="3045" cy="27402"/>
              </a:xfrm>
              <a:custGeom>
                <a:avLst/>
                <a:gdLst>
                  <a:gd name="T0" fmla="*/ 1 w 1"/>
                  <a:gd name="T1" fmla="*/ 1 h 13"/>
                  <a:gd name="T2" fmla="*/ 0 w 1"/>
                  <a:gd name="T3" fmla="*/ 1 h 13"/>
                  <a:gd name="T4" fmla="*/ 0 w 1"/>
                  <a:gd name="T5" fmla="*/ 12 h 13"/>
                  <a:gd name="T6" fmla="*/ 1 w 1"/>
                  <a:gd name="T7" fmla="*/ 12 h 13"/>
                  <a:gd name="T8" fmla="*/ 1 w 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9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8">
                <a:extLst>
                  <a:ext uri="{FF2B5EF4-FFF2-40B4-BE49-F238E27FC236}">
                    <a16:creationId xmlns:a16="http://schemas.microsoft.com/office/drawing/2014/main" id="{7ABD30EF-310D-405F-8607-7CABFB278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155844"/>
                <a:ext cx="9134" cy="22835"/>
              </a:xfrm>
              <a:custGeom>
                <a:avLst/>
                <a:gdLst>
                  <a:gd name="T0" fmla="*/ 2 w 4"/>
                  <a:gd name="T1" fmla="*/ 1 h 11"/>
                  <a:gd name="T2" fmla="*/ 0 w 4"/>
                  <a:gd name="T3" fmla="*/ 2 h 11"/>
                  <a:gd name="T4" fmla="*/ 2 w 4"/>
                  <a:gd name="T5" fmla="*/ 10 h 11"/>
                  <a:gd name="T6" fmla="*/ 3 w 4"/>
                  <a:gd name="T7" fmla="*/ 10 h 11"/>
                  <a:gd name="T8" fmla="*/ 2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9">
                <a:extLst>
                  <a:ext uri="{FF2B5EF4-FFF2-40B4-BE49-F238E27FC236}">
                    <a16:creationId xmlns:a16="http://schemas.microsoft.com/office/drawing/2014/main" id="{12265FD8-7F66-408F-AA0A-39EC4CD61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22825"/>
                <a:ext cx="10656" cy="41103"/>
              </a:xfrm>
              <a:custGeom>
                <a:avLst/>
                <a:gdLst>
                  <a:gd name="T0" fmla="*/ 3 w 5"/>
                  <a:gd name="T1" fmla="*/ 1 h 20"/>
                  <a:gd name="T2" fmla="*/ 0 w 5"/>
                  <a:gd name="T3" fmla="*/ 18 h 20"/>
                  <a:gd name="T4" fmla="*/ 2 w 5"/>
                  <a:gd name="T5" fmla="*/ 19 h 20"/>
                  <a:gd name="T6" fmla="*/ 5 w 5"/>
                  <a:gd name="T7" fmla="*/ 1 h 20"/>
                  <a:gd name="T8" fmla="*/ 3 w 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3" y="1"/>
                    </a:moveTo>
                    <a:cubicBezTo>
                      <a:pt x="2" y="7"/>
                      <a:pt x="0" y="13"/>
                      <a:pt x="0" y="18"/>
                    </a:cubicBezTo>
                    <a:cubicBezTo>
                      <a:pt x="0" y="20"/>
                      <a:pt x="2" y="20"/>
                      <a:pt x="2" y="19"/>
                    </a:cubicBezTo>
                    <a:cubicBezTo>
                      <a:pt x="4" y="13"/>
                      <a:pt x="4" y="7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50">
                <a:extLst>
                  <a:ext uri="{FF2B5EF4-FFF2-40B4-BE49-F238E27FC236}">
                    <a16:creationId xmlns:a16="http://schemas.microsoft.com/office/drawing/2014/main" id="{3715D9C8-B788-46E7-822B-32A7C3C5F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74584"/>
                <a:ext cx="10656" cy="18268"/>
              </a:xfrm>
              <a:custGeom>
                <a:avLst/>
                <a:gdLst>
                  <a:gd name="T0" fmla="*/ 4 w 5"/>
                  <a:gd name="T1" fmla="*/ 7 h 9"/>
                  <a:gd name="T2" fmla="*/ 2 w 5"/>
                  <a:gd name="T3" fmla="*/ 2 h 9"/>
                  <a:gd name="T4" fmla="*/ 0 w 5"/>
                  <a:gd name="T5" fmla="*/ 2 h 9"/>
                  <a:gd name="T6" fmla="*/ 3 w 5"/>
                  <a:gd name="T7" fmla="*/ 8 h 9"/>
                  <a:gd name="T8" fmla="*/ 4 w 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3" y="5"/>
                      <a:pt x="2" y="4"/>
                      <a:pt x="2" y="2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51">
                <a:extLst>
                  <a:ext uri="{FF2B5EF4-FFF2-40B4-BE49-F238E27FC236}">
                    <a16:creationId xmlns:a16="http://schemas.microsoft.com/office/drawing/2014/main" id="{D138E450-1192-4EEC-9CF7-EFA7856B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735686"/>
                <a:ext cx="10656" cy="47192"/>
              </a:xfrm>
              <a:custGeom>
                <a:avLst/>
                <a:gdLst>
                  <a:gd name="T0" fmla="*/ 4 w 5"/>
                  <a:gd name="T1" fmla="*/ 2 h 23"/>
                  <a:gd name="T2" fmla="*/ 2 w 5"/>
                  <a:gd name="T3" fmla="*/ 2 h 23"/>
                  <a:gd name="T4" fmla="*/ 1 w 5"/>
                  <a:gd name="T5" fmla="*/ 22 h 23"/>
                  <a:gd name="T6" fmla="*/ 4 w 5"/>
                  <a:gd name="T7" fmla="*/ 21 h 23"/>
                  <a:gd name="T8" fmla="*/ 4 w 5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"/>
                    </a:moveTo>
                    <a:cubicBezTo>
                      <a:pt x="5" y="1"/>
                      <a:pt x="2" y="0"/>
                      <a:pt x="2" y="2"/>
                    </a:cubicBezTo>
                    <a:cubicBezTo>
                      <a:pt x="1" y="8"/>
                      <a:pt x="0" y="15"/>
                      <a:pt x="1" y="22"/>
                    </a:cubicBezTo>
                    <a:cubicBezTo>
                      <a:pt x="1" y="23"/>
                      <a:pt x="4" y="23"/>
                      <a:pt x="4" y="21"/>
                    </a:cubicBezTo>
                    <a:cubicBezTo>
                      <a:pt x="4" y="15"/>
                      <a:pt x="4" y="9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2">
                <a:extLst>
                  <a:ext uri="{FF2B5EF4-FFF2-40B4-BE49-F238E27FC236}">
                    <a16:creationId xmlns:a16="http://schemas.microsoft.com/office/drawing/2014/main" id="{A891E3AF-84DD-42DC-AD24-1132A24A7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25502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1 w 3"/>
                  <a:gd name="T3" fmla="*/ 1 h 17"/>
                  <a:gd name="T4" fmla="*/ 0 w 3"/>
                  <a:gd name="T5" fmla="*/ 15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17"/>
                      <a:pt x="2" y="17"/>
                      <a:pt x="3" y="15"/>
                    </a:cubicBezTo>
                    <a:cubicBezTo>
                      <a:pt x="3" y="10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3">
                <a:extLst>
                  <a:ext uri="{FF2B5EF4-FFF2-40B4-BE49-F238E27FC236}">
                    <a16:creationId xmlns:a16="http://schemas.microsoft.com/office/drawing/2014/main" id="{191BF695-898E-4AC0-9DCB-4B4C8D71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97051"/>
                <a:ext cx="6089" cy="22835"/>
              </a:xfrm>
              <a:custGeom>
                <a:avLst/>
                <a:gdLst>
                  <a:gd name="T0" fmla="*/ 2 w 3"/>
                  <a:gd name="T1" fmla="*/ 1 h 11"/>
                  <a:gd name="T2" fmla="*/ 0 w 3"/>
                  <a:gd name="T3" fmla="*/ 2 h 11"/>
                  <a:gd name="T4" fmla="*/ 1 w 3"/>
                  <a:gd name="T5" fmla="*/ 10 h 11"/>
                  <a:gd name="T6" fmla="*/ 3 w 3"/>
                  <a:gd name="T7" fmla="*/ 10 h 11"/>
                  <a:gd name="T8" fmla="*/ 2 w 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4">
                <a:extLst>
                  <a:ext uri="{FF2B5EF4-FFF2-40B4-BE49-F238E27FC236}">
                    <a16:creationId xmlns:a16="http://schemas.microsoft.com/office/drawing/2014/main" id="{AF14B5A1-D587-4A88-85AF-774A8BEED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243" y="2960988"/>
                <a:ext cx="9134" cy="39580"/>
              </a:xfrm>
              <a:custGeom>
                <a:avLst/>
                <a:gdLst>
                  <a:gd name="T0" fmla="*/ 2 w 4"/>
                  <a:gd name="T1" fmla="*/ 1 h 19"/>
                  <a:gd name="T2" fmla="*/ 1 w 4"/>
                  <a:gd name="T3" fmla="*/ 1 h 19"/>
                  <a:gd name="T4" fmla="*/ 0 w 4"/>
                  <a:gd name="T5" fmla="*/ 18 h 19"/>
                  <a:gd name="T6" fmla="*/ 2 w 4"/>
                  <a:gd name="T7" fmla="*/ 18 h 19"/>
                  <a:gd name="T8" fmla="*/ 2 w 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" y="7"/>
                      <a:pt x="1" y="12"/>
                      <a:pt x="0" y="18"/>
                    </a:cubicBezTo>
                    <a:cubicBezTo>
                      <a:pt x="0" y="19"/>
                      <a:pt x="2" y="19"/>
                      <a:pt x="2" y="18"/>
                    </a:cubicBezTo>
                    <a:cubicBezTo>
                      <a:pt x="4" y="13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5">
                <a:extLst>
                  <a:ext uri="{FF2B5EF4-FFF2-40B4-BE49-F238E27FC236}">
                    <a16:creationId xmlns:a16="http://schemas.microsoft.com/office/drawing/2014/main" id="{2305DF69-BF3B-43F3-9463-22FE432C0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40148"/>
                <a:ext cx="4566" cy="33491"/>
              </a:xfrm>
              <a:custGeom>
                <a:avLst/>
                <a:gdLst>
                  <a:gd name="T0" fmla="*/ 2 w 2"/>
                  <a:gd name="T1" fmla="*/ 1 h 16"/>
                  <a:gd name="T2" fmla="*/ 1 w 2"/>
                  <a:gd name="T3" fmla="*/ 1 h 16"/>
                  <a:gd name="T4" fmla="*/ 0 w 2"/>
                  <a:gd name="T5" fmla="*/ 15 h 16"/>
                  <a:gd name="T6" fmla="*/ 2 w 2"/>
                  <a:gd name="T7" fmla="*/ 15 h 16"/>
                  <a:gd name="T8" fmla="*/ 2 w 2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6"/>
                      <a:pt x="2" y="16"/>
                      <a:pt x="2" y="15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6">
                <a:extLst>
                  <a:ext uri="{FF2B5EF4-FFF2-40B4-BE49-F238E27FC236}">
                    <a16:creationId xmlns:a16="http://schemas.microsoft.com/office/drawing/2014/main" id="{A45FA7F5-5DEE-4F8F-B457-7AA6F197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99518"/>
                <a:ext cx="4566" cy="28924"/>
              </a:xfrm>
              <a:custGeom>
                <a:avLst/>
                <a:gdLst>
                  <a:gd name="T0" fmla="*/ 2 w 2"/>
                  <a:gd name="T1" fmla="*/ 1 h 14"/>
                  <a:gd name="T2" fmla="*/ 0 w 2"/>
                  <a:gd name="T3" fmla="*/ 1 h 14"/>
                  <a:gd name="T4" fmla="*/ 0 w 2"/>
                  <a:gd name="T5" fmla="*/ 12 h 14"/>
                  <a:gd name="T6" fmla="*/ 2 w 2"/>
                  <a:gd name="T7" fmla="*/ 12 h 14"/>
                  <a:gd name="T8" fmla="*/ 2 w 2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4"/>
                      <a:pt x="2" y="14"/>
                      <a:pt x="2" y="12"/>
                    </a:cubicBezTo>
                    <a:cubicBezTo>
                      <a:pt x="2" y="9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7">
                <a:extLst>
                  <a:ext uri="{FF2B5EF4-FFF2-40B4-BE49-F238E27FC236}">
                    <a16:creationId xmlns:a16="http://schemas.microsoft.com/office/drawing/2014/main" id="{813D9D86-A047-40B4-98E8-46584975E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109" y="3164978"/>
                <a:ext cx="12178" cy="44147"/>
              </a:xfrm>
              <a:custGeom>
                <a:avLst/>
                <a:gdLst>
                  <a:gd name="T0" fmla="*/ 2 w 5"/>
                  <a:gd name="T1" fmla="*/ 2 h 22"/>
                  <a:gd name="T2" fmla="*/ 0 w 5"/>
                  <a:gd name="T3" fmla="*/ 2 h 22"/>
                  <a:gd name="T4" fmla="*/ 2 w 5"/>
                  <a:gd name="T5" fmla="*/ 21 h 22"/>
                  <a:gd name="T6" fmla="*/ 3 w 5"/>
                  <a:gd name="T7" fmla="*/ 21 h 22"/>
                  <a:gd name="T8" fmla="*/ 2 w 5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8"/>
                      <a:pt x="0" y="15"/>
                      <a:pt x="2" y="21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5" y="15"/>
                      <a:pt x="3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8">
                <a:extLst>
                  <a:ext uri="{FF2B5EF4-FFF2-40B4-BE49-F238E27FC236}">
                    <a16:creationId xmlns:a16="http://schemas.microsoft.com/office/drawing/2014/main" id="{5354855F-48FF-484F-AC79-F09281E23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154" y="3235004"/>
                <a:ext cx="9134" cy="24357"/>
              </a:xfrm>
              <a:custGeom>
                <a:avLst/>
                <a:gdLst>
                  <a:gd name="T0" fmla="*/ 2 w 4"/>
                  <a:gd name="T1" fmla="*/ 1 h 12"/>
                  <a:gd name="T2" fmla="*/ 0 w 4"/>
                  <a:gd name="T3" fmla="*/ 1 h 12"/>
                  <a:gd name="T4" fmla="*/ 1 w 4"/>
                  <a:gd name="T5" fmla="*/ 11 h 12"/>
                  <a:gd name="T6" fmla="*/ 3 w 4"/>
                  <a:gd name="T7" fmla="*/ 11 h 12"/>
                  <a:gd name="T8" fmla="*/ 2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4" y="8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9E68E63B-8F1C-4741-9B5D-D0CFA312DFEA}"/>
                </a:ext>
              </a:extLst>
            </p:cNvPr>
            <p:cNvGrpSpPr/>
            <p:nvPr/>
          </p:nvGrpSpPr>
          <p:grpSpPr>
            <a:xfrm>
              <a:off x="2672512" y="5788635"/>
              <a:ext cx="672861" cy="642415"/>
              <a:chOff x="1498814" y="5125712"/>
              <a:chExt cx="672861" cy="642415"/>
            </a:xfrm>
            <a:solidFill>
              <a:schemeClr val="bg1"/>
            </a:solidFill>
          </p:grpSpPr>
          <p:sp>
            <p:nvSpPr>
              <p:cNvPr id="158" name="Freeform 159">
                <a:extLst>
                  <a:ext uri="{FF2B5EF4-FFF2-40B4-BE49-F238E27FC236}">
                    <a16:creationId xmlns:a16="http://schemas.microsoft.com/office/drawing/2014/main" id="{DB7814A7-1FB9-4D53-9A75-CDB5773D5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814" y="5125712"/>
                <a:ext cx="672861" cy="642415"/>
              </a:xfrm>
              <a:custGeom>
                <a:avLst/>
                <a:gdLst>
                  <a:gd name="T0" fmla="*/ 254 w 300"/>
                  <a:gd name="T1" fmla="*/ 79 h 310"/>
                  <a:gd name="T2" fmla="*/ 185 w 300"/>
                  <a:gd name="T3" fmla="*/ 6 h 310"/>
                  <a:gd name="T4" fmla="*/ 93 w 300"/>
                  <a:gd name="T5" fmla="*/ 17 h 310"/>
                  <a:gd name="T6" fmla="*/ 36 w 300"/>
                  <a:gd name="T7" fmla="*/ 105 h 310"/>
                  <a:gd name="T8" fmla="*/ 73 w 300"/>
                  <a:gd name="T9" fmla="*/ 306 h 310"/>
                  <a:gd name="T10" fmla="*/ 115 w 300"/>
                  <a:gd name="T11" fmla="*/ 291 h 310"/>
                  <a:gd name="T12" fmla="*/ 298 w 300"/>
                  <a:gd name="T13" fmla="*/ 137 h 310"/>
                  <a:gd name="T14" fmla="*/ 130 w 300"/>
                  <a:gd name="T15" fmla="*/ 40 h 310"/>
                  <a:gd name="T16" fmla="*/ 68 w 300"/>
                  <a:gd name="T17" fmla="*/ 82 h 310"/>
                  <a:gd name="T18" fmla="*/ 120 w 300"/>
                  <a:gd name="T19" fmla="*/ 47 h 310"/>
                  <a:gd name="T20" fmla="*/ 67 w 300"/>
                  <a:gd name="T21" fmla="*/ 73 h 310"/>
                  <a:gd name="T22" fmla="*/ 120 w 300"/>
                  <a:gd name="T23" fmla="*/ 47 h 310"/>
                  <a:gd name="T24" fmla="*/ 186 w 300"/>
                  <a:gd name="T25" fmla="*/ 10 h 310"/>
                  <a:gd name="T26" fmla="*/ 254 w 300"/>
                  <a:gd name="T27" fmla="*/ 72 h 310"/>
                  <a:gd name="T28" fmla="*/ 134 w 300"/>
                  <a:gd name="T29" fmla="*/ 146 h 310"/>
                  <a:gd name="T30" fmla="*/ 65 w 300"/>
                  <a:gd name="T31" fmla="*/ 207 h 310"/>
                  <a:gd name="T32" fmla="*/ 60 w 300"/>
                  <a:gd name="T33" fmla="*/ 199 h 310"/>
                  <a:gd name="T34" fmla="*/ 55 w 300"/>
                  <a:gd name="T35" fmla="*/ 191 h 310"/>
                  <a:gd name="T36" fmla="*/ 52 w 300"/>
                  <a:gd name="T37" fmla="*/ 186 h 310"/>
                  <a:gd name="T38" fmla="*/ 49 w 300"/>
                  <a:gd name="T39" fmla="*/ 182 h 310"/>
                  <a:gd name="T40" fmla="*/ 43 w 300"/>
                  <a:gd name="T41" fmla="*/ 173 h 310"/>
                  <a:gd name="T42" fmla="*/ 38 w 300"/>
                  <a:gd name="T43" fmla="*/ 165 h 310"/>
                  <a:gd name="T44" fmla="*/ 34 w 300"/>
                  <a:gd name="T45" fmla="*/ 157 h 310"/>
                  <a:gd name="T46" fmla="*/ 29 w 300"/>
                  <a:gd name="T47" fmla="*/ 150 h 310"/>
                  <a:gd name="T48" fmla="*/ 53 w 300"/>
                  <a:gd name="T49" fmla="*/ 117 h 310"/>
                  <a:gd name="T50" fmla="*/ 70 w 300"/>
                  <a:gd name="T51" fmla="*/ 95 h 310"/>
                  <a:gd name="T52" fmla="*/ 13 w 300"/>
                  <a:gd name="T53" fmla="*/ 130 h 310"/>
                  <a:gd name="T54" fmla="*/ 192 w 300"/>
                  <a:gd name="T55" fmla="*/ 141 h 310"/>
                  <a:gd name="T56" fmla="*/ 154 w 300"/>
                  <a:gd name="T57" fmla="*/ 167 h 310"/>
                  <a:gd name="T58" fmla="*/ 176 w 300"/>
                  <a:gd name="T59" fmla="*/ 124 h 310"/>
                  <a:gd name="T60" fmla="*/ 11 w 300"/>
                  <a:gd name="T61" fmla="*/ 154 h 310"/>
                  <a:gd name="T62" fmla="*/ 18 w 300"/>
                  <a:gd name="T63" fmla="*/ 144 h 310"/>
                  <a:gd name="T64" fmla="*/ 16 w 300"/>
                  <a:gd name="T65" fmla="*/ 166 h 310"/>
                  <a:gd name="T66" fmla="*/ 16 w 300"/>
                  <a:gd name="T67" fmla="*/ 167 h 310"/>
                  <a:gd name="T68" fmla="*/ 24 w 300"/>
                  <a:gd name="T69" fmla="*/ 153 h 310"/>
                  <a:gd name="T70" fmla="*/ 23 w 300"/>
                  <a:gd name="T71" fmla="*/ 168 h 310"/>
                  <a:gd name="T72" fmla="*/ 25 w 300"/>
                  <a:gd name="T73" fmla="*/ 186 h 310"/>
                  <a:gd name="T74" fmla="*/ 28 w 300"/>
                  <a:gd name="T75" fmla="*/ 161 h 310"/>
                  <a:gd name="T76" fmla="*/ 27 w 300"/>
                  <a:gd name="T77" fmla="*/ 188 h 310"/>
                  <a:gd name="T78" fmla="*/ 35 w 300"/>
                  <a:gd name="T79" fmla="*/ 172 h 310"/>
                  <a:gd name="T80" fmla="*/ 28 w 300"/>
                  <a:gd name="T81" fmla="*/ 192 h 310"/>
                  <a:gd name="T82" fmla="*/ 40 w 300"/>
                  <a:gd name="T83" fmla="*/ 220 h 310"/>
                  <a:gd name="T84" fmla="*/ 51 w 300"/>
                  <a:gd name="T85" fmla="*/ 196 h 310"/>
                  <a:gd name="T86" fmla="*/ 47 w 300"/>
                  <a:gd name="T87" fmla="*/ 236 h 310"/>
                  <a:gd name="T88" fmla="*/ 62 w 300"/>
                  <a:gd name="T89" fmla="*/ 216 h 310"/>
                  <a:gd name="T90" fmla="*/ 64 w 300"/>
                  <a:gd name="T91" fmla="*/ 217 h 310"/>
                  <a:gd name="T92" fmla="*/ 52 w 300"/>
                  <a:gd name="T93" fmla="*/ 249 h 310"/>
                  <a:gd name="T94" fmla="*/ 64 w 300"/>
                  <a:gd name="T95" fmla="*/ 275 h 310"/>
                  <a:gd name="T96" fmla="*/ 64 w 300"/>
                  <a:gd name="T97" fmla="*/ 276 h 310"/>
                  <a:gd name="T98" fmla="*/ 78 w 300"/>
                  <a:gd name="T99" fmla="*/ 244 h 310"/>
                  <a:gd name="T100" fmla="*/ 71 w 300"/>
                  <a:gd name="T101" fmla="*/ 288 h 310"/>
                  <a:gd name="T102" fmla="*/ 81 w 300"/>
                  <a:gd name="T103" fmla="*/ 297 h 310"/>
                  <a:gd name="T104" fmla="*/ 94 w 300"/>
                  <a:gd name="T105" fmla="*/ 290 h 310"/>
                  <a:gd name="T106" fmla="*/ 109 w 300"/>
                  <a:gd name="T107" fmla="*/ 288 h 310"/>
                  <a:gd name="T108" fmla="*/ 114 w 300"/>
                  <a:gd name="T109" fmla="*/ 286 h 310"/>
                  <a:gd name="T110" fmla="*/ 111 w 300"/>
                  <a:gd name="T111" fmla="*/ 280 h 310"/>
                  <a:gd name="T112" fmla="*/ 105 w 300"/>
                  <a:gd name="T113" fmla="*/ 271 h 310"/>
                  <a:gd name="T114" fmla="*/ 98 w 300"/>
                  <a:gd name="T115" fmla="*/ 260 h 310"/>
                  <a:gd name="T116" fmla="*/ 90 w 300"/>
                  <a:gd name="T117" fmla="*/ 247 h 310"/>
                  <a:gd name="T118" fmla="*/ 83 w 300"/>
                  <a:gd name="T119" fmla="*/ 235 h 310"/>
                  <a:gd name="T120" fmla="*/ 150 w 300"/>
                  <a:gd name="T121" fmla="*/ 169 h 310"/>
                  <a:gd name="T122" fmla="*/ 189 w 300"/>
                  <a:gd name="T123" fmla="*/ 129 h 310"/>
                  <a:gd name="T124" fmla="*/ 202 w 300"/>
                  <a:gd name="T125" fmla="*/ 21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0">
                    <a:moveTo>
                      <a:pt x="298" y="137"/>
                    </a:moveTo>
                    <a:cubicBezTo>
                      <a:pt x="298" y="137"/>
                      <a:pt x="298" y="137"/>
                      <a:pt x="298" y="137"/>
                    </a:cubicBezTo>
                    <a:cubicBezTo>
                      <a:pt x="291" y="124"/>
                      <a:pt x="280" y="114"/>
                      <a:pt x="272" y="103"/>
                    </a:cubicBezTo>
                    <a:cubicBezTo>
                      <a:pt x="266" y="94"/>
                      <a:pt x="262" y="85"/>
                      <a:pt x="254" y="79"/>
                    </a:cubicBezTo>
                    <a:cubicBezTo>
                      <a:pt x="255" y="78"/>
                      <a:pt x="256" y="77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73" y="75"/>
                      <a:pt x="242" y="45"/>
                      <a:pt x="239" y="42"/>
                    </a:cubicBezTo>
                    <a:cubicBezTo>
                      <a:pt x="228" y="29"/>
                      <a:pt x="205" y="0"/>
                      <a:pt x="185" y="6"/>
                    </a:cubicBezTo>
                    <a:cubicBezTo>
                      <a:pt x="184" y="5"/>
                      <a:pt x="183" y="5"/>
                      <a:pt x="182" y="6"/>
                    </a:cubicBezTo>
                    <a:cubicBezTo>
                      <a:pt x="166" y="16"/>
                      <a:pt x="151" y="26"/>
                      <a:pt x="135" y="36"/>
                    </a:cubicBezTo>
                    <a:cubicBezTo>
                      <a:pt x="129" y="28"/>
                      <a:pt x="118" y="11"/>
                      <a:pt x="107" y="10"/>
                    </a:cubicBezTo>
                    <a:cubicBezTo>
                      <a:pt x="103" y="10"/>
                      <a:pt x="97" y="15"/>
                      <a:pt x="93" y="17"/>
                    </a:cubicBezTo>
                    <a:cubicBezTo>
                      <a:pt x="85" y="22"/>
                      <a:pt x="77" y="28"/>
                      <a:pt x="69" y="34"/>
                    </a:cubicBezTo>
                    <a:cubicBezTo>
                      <a:pt x="60" y="41"/>
                      <a:pt x="44" y="49"/>
                      <a:pt x="42" y="60"/>
                    </a:cubicBezTo>
                    <a:cubicBezTo>
                      <a:pt x="39" y="71"/>
                      <a:pt x="50" y="84"/>
                      <a:pt x="57" y="91"/>
                    </a:cubicBezTo>
                    <a:cubicBezTo>
                      <a:pt x="50" y="95"/>
                      <a:pt x="43" y="100"/>
                      <a:pt x="36" y="105"/>
                    </a:cubicBezTo>
                    <a:cubicBezTo>
                      <a:pt x="27" y="112"/>
                      <a:pt x="11" y="120"/>
                      <a:pt x="6" y="130"/>
                    </a:cubicBezTo>
                    <a:cubicBezTo>
                      <a:pt x="0" y="135"/>
                      <a:pt x="4" y="146"/>
                      <a:pt x="6" y="151"/>
                    </a:cubicBezTo>
                    <a:cubicBezTo>
                      <a:pt x="10" y="168"/>
                      <a:pt x="18" y="184"/>
                      <a:pt x="25" y="200"/>
                    </a:cubicBezTo>
                    <a:cubicBezTo>
                      <a:pt x="40" y="235"/>
                      <a:pt x="54" y="273"/>
                      <a:pt x="73" y="306"/>
                    </a:cubicBezTo>
                    <a:cubicBezTo>
                      <a:pt x="72" y="308"/>
                      <a:pt x="75" y="310"/>
                      <a:pt x="77" y="309"/>
                    </a:cubicBezTo>
                    <a:cubicBezTo>
                      <a:pt x="87" y="297"/>
                      <a:pt x="99" y="298"/>
                      <a:pt x="113" y="293"/>
                    </a:cubicBezTo>
                    <a:cubicBezTo>
                      <a:pt x="114" y="293"/>
                      <a:pt x="115" y="292"/>
                      <a:pt x="115" y="291"/>
                    </a:cubicBezTo>
                    <a:cubicBezTo>
                      <a:pt x="115" y="291"/>
                      <a:pt x="115" y="291"/>
                      <a:pt x="115" y="291"/>
                    </a:cubicBezTo>
                    <a:cubicBezTo>
                      <a:pt x="132" y="283"/>
                      <a:pt x="144" y="269"/>
                      <a:pt x="157" y="257"/>
                    </a:cubicBezTo>
                    <a:cubicBezTo>
                      <a:pt x="174" y="243"/>
                      <a:pt x="191" y="230"/>
                      <a:pt x="209" y="217"/>
                    </a:cubicBezTo>
                    <a:cubicBezTo>
                      <a:pt x="240" y="194"/>
                      <a:pt x="272" y="171"/>
                      <a:pt x="298" y="141"/>
                    </a:cubicBezTo>
                    <a:cubicBezTo>
                      <a:pt x="300" y="140"/>
                      <a:pt x="299" y="138"/>
                      <a:pt x="298" y="137"/>
                    </a:cubicBezTo>
                    <a:close/>
                    <a:moveTo>
                      <a:pt x="52" y="56"/>
                    </a:moveTo>
                    <a:cubicBezTo>
                      <a:pt x="58" y="47"/>
                      <a:pt x="70" y="41"/>
                      <a:pt x="78" y="35"/>
                    </a:cubicBezTo>
                    <a:cubicBezTo>
                      <a:pt x="85" y="31"/>
                      <a:pt x="94" y="22"/>
                      <a:pt x="101" y="20"/>
                    </a:cubicBezTo>
                    <a:cubicBezTo>
                      <a:pt x="114" y="17"/>
                      <a:pt x="123" y="31"/>
                      <a:pt x="130" y="40"/>
                    </a:cubicBezTo>
                    <a:cubicBezTo>
                      <a:pt x="128" y="41"/>
                      <a:pt x="126" y="42"/>
                      <a:pt x="124" y="44"/>
                    </a:cubicBezTo>
                    <a:cubicBezTo>
                      <a:pt x="119" y="37"/>
                      <a:pt x="111" y="27"/>
                      <a:pt x="102" y="28"/>
                    </a:cubicBezTo>
                    <a:cubicBezTo>
                      <a:pt x="92" y="30"/>
                      <a:pt x="82" y="40"/>
                      <a:pt x="74" y="45"/>
                    </a:cubicBezTo>
                    <a:cubicBezTo>
                      <a:pt x="59" y="55"/>
                      <a:pt x="52" y="68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6" y="84"/>
                      <a:pt x="63" y="86"/>
                      <a:pt x="60" y="88"/>
                    </a:cubicBezTo>
                    <a:cubicBezTo>
                      <a:pt x="55" y="79"/>
                      <a:pt x="44" y="66"/>
                      <a:pt x="52" y="56"/>
                    </a:cubicBezTo>
                    <a:close/>
                    <a:moveTo>
                      <a:pt x="120" y="47"/>
                    </a:moveTo>
                    <a:cubicBezTo>
                      <a:pt x="107" y="55"/>
                      <a:pt x="95" y="63"/>
                      <a:pt x="83" y="72"/>
                    </a:cubicBezTo>
                    <a:cubicBezTo>
                      <a:pt x="79" y="74"/>
                      <a:pt x="75" y="77"/>
                      <a:pt x="72" y="80"/>
                    </a:cubicBezTo>
                    <a:cubicBezTo>
                      <a:pt x="71" y="80"/>
                      <a:pt x="71" y="80"/>
                      <a:pt x="71" y="79"/>
                    </a:cubicBezTo>
                    <a:cubicBezTo>
                      <a:pt x="70" y="77"/>
                      <a:pt x="68" y="75"/>
                      <a:pt x="67" y="73"/>
                    </a:cubicBezTo>
                    <a:cubicBezTo>
                      <a:pt x="65" y="69"/>
                      <a:pt x="65" y="60"/>
                      <a:pt x="68" y="56"/>
                    </a:cubicBezTo>
                    <a:cubicBezTo>
                      <a:pt x="71" y="52"/>
                      <a:pt x="80" y="47"/>
                      <a:pt x="84" y="45"/>
                    </a:cubicBezTo>
                    <a:cubicBezTo>
                      <a:pt x="90" y="40"/>
                      <a:pt x="95" y="36"/>
                      <a:pt x="103" y="36"/>
                    </a:cubicBezTo>
                    <a:cubicBezTo>
                      <a:pt x="111" y="36"/>
                      <a:pt x="114" y="41"/>
                      <a:pt x="120" y="47"/>
                    </a:cubicBezTo>
                    <a:close/>
                    <a:moveTo>
                      <a:pt x="51" y="102"/>
                    </a:moveTo>
                    <a:cubicBezTo>
                      <a:pt x="66" y="91"/>
                      <a:pt x="81" y="81"/>
                      <a:pt x="96" y="70"/>
                    </a:cubicBezTo>
                    <a:cubicBezTo>
                      <a:pt x="125" y="50"/>
                      <a:pt x="155" y="30"/>
                      <a:pt x="185" y="11"/>
                    </a:cubicBezTo>
                    <a:cubicBezTo>
                      <a:pt x="185" y="11"/>
                      <a:pt x="186" y="10"/>
                      <a:pt x="186" y="10"/>
                    </a:cubicBezTo>
                    <a:cubicBezTo>
                      <a:pt x="201" y="10"/>
                      <a:pt x="218" y="29"/>
                      <a:pt x="228" y="39"/>
                    </a:cubicBezTo>
                    <a:cubicBezTo>
                      <a:pt x="232" y="43"/>
                      <a:pt x="253" y="72"/>
                      <a:pt x="256" y="71"/>
                    </a:cubicBezTo>
                    <a:cubicBezTo>
                      <a:pt x="255" y="71"/>
                      <a:pt x="255" y="72"/>
                      <a:pt x="254" y="72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0" y="87"/>
                      <a:pt x="207" y="106"/>
                      <a:pt x="187" y="126"/>
                    </a:cubicBezTo>
                    <a:cubicBezTo>
                      <a:pt x="178" y="117"/>
                      <a:pt x="168" y="112"/>
                      <a:pt x="157" y="123"/>
                    </a:cubicBezTo>
                    <a:cubicBezTo>
                      <a:pt x="151" y="128"/>
                      <a:pt x="141" y="131"/>
                      <a:pt x="136" y="138"/>
                    </a:cubicBezTo>
                    <a:cubicBezTo>
                      <a:pt x="135" y="141"/>
                      <a:pt x="134" y="144"/>
                      <a:pt x="134" y="146"/>
                    </a:cubicBezTo>
                    <a:cubicBezTo>
                      <a:pt x="134" y="147"/>
                      <a:pt x="133" y="148"/>
                      <a:pt x="134" y="148"/>
                    </a:cubicBezTo>
                    <a:cubicBezTo>
                      <a:pt x="136" y="152"/>
                      <a:pt x="138" y="155"/>
                      <a:pt x="140" y="158"/>
                    </a:cubicBezTo>
                    <a:cubicBezTo>
                      <a:pt x="116" y="176"/>
                      <a:pt x="92" y="194"/>
                      <a:pt x="69" y="214"/>
                    </a:cubicBezTo>
                    <a:cubicBezTo>
                      <a:pt x="68" y="212"/>
                      <a:pt x="66" y="209"/>
                      <a:pt x="65" y="207"/>
                    </a:cubicBezTo>
                    <a:cubicBezTo>
                      <a:pt x="78" y="194"/>
                      <a:pt x="92" y="182"/>
                      <a:pt x="105" y="170"/>
                    </a:cubicBezTo>
                    <a:cubicBezTo>
                      <a:pt x="106" y="170"/>
                      <a:pt x="105" y="169"/>
                      <a:pt x="105" y="169"/>
                    </a:cubicBezTo>
                    <a:cubicBezTo>
                      <a:pt x="90" y="181"/>
                      <a:pt x="77" y="193"/>
                      <a:pt x="64" y="206"/>
                    </a:cubicBezTo>
                    <a:cubicBezTo>
                      <a:pt x="63" y="204"/>
                      <a:pt x="61" y="202"/>
                      <a:pt x="60" y="199"/>
                    </a:cubicBezTo>
                    <a:cubicBezTo>
                      <a:pt x="67" y="195"/>
                      <a:pt x="73" y="190"/>
                      <a:pt x="79" y="184"/>
                    </a:cubicBezTo>
                    <a:cubicBezTo>
                      <a:pt x="80" y="183"/>
                      <a:pt x="79" y="182"/>
                      <a:pt x="78" y="183"/>
                    </a:cubicBezTo>
                    <a:cubicBezTo>
                      <a:pt x="72" y="189"/>
                      <a:pt x="66" y="194"/>
                      <a:pt x="59" y="198"/>
                    </a:cubicBezTo>
                    <a:cubicBezTo>
                      <a:pt x="58" y="196"/>
                      <a:pt x="56" y="194"/>
                      <a:pt x="55" y="191"/>
                    </a:cubicBezTo>
                    <a:cubicBezTo>
                      <a:pt x="67" y="182"/>
                      <a:pt x="78" y="172"/>
                      <a:pt x="89" y="162"/>
                    </a:cubicBezTo>
                    <a:cubicBezTo>
                      <a:pt x="90" y="161"/>
                      <a:pt x="89" y="160"/>
                      <a:pt x="88" y="161"/>
                    </a:cubicBezTo>
                    <a:cubicBezTo>
                      <a:pt x="77" y="171"/>
                      <a:pt x="65" y="180"/>
                      <a:pt x="54" y="190"/>
                    </a:cubicBezTo>
                    <a:cubicBezTo>
                      <a:pt x="53" y="189"/>
                      <a:pt x="53" y="188"/>
                      <a:pt x="52" y="186"/>
                    </a:cubicBezTo>
                    <a:cubicBezTo>
                      <a:pt x="51" y="185"/>
                      <a:pt x="50" y="184"/>
                      <a:pt x="50" y="183"/>
                    </a:cubicBezTo>
                    <a:cubicBezTo>
                      <a:pt x="57" y="178"/>
                      <a:pt x="64" y="172"/>
                      <a:pt x="71" y="166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63" y="171"/>
                      <a:pt x="56" y="176"/>
                      <a:pt x="49" y="182"/>
                    </a:cubicBezTo>
                    <a:cubicBezTo>
                      <a:pt x="47" y="179"/>
                      <a:pt x="46" y="177"/>
                      <a:pt x="44" y="174"/>
                    </a:cubicBezTo>
                    <a:cubicBezTo>
                      <a:pt x="59" y="163"/>
                      <a:pt x="72" y="152"/>
                      <a:pt x="85" y="139"/>
                    </a:cubicBezTo>
                    <a:cubicBezTo>
                      <a:pt x="86" y="138"/>
                      <a:pt x="85" y="138"/>
                      <a:pt x="84" y="138"/>
                    </a:cubicBezTo>
                    <a:cubicBezTo>
                      <a:pt x="71" y="150"/>
                      <a:pt x="57" y="162"/>
                      <a:pt x="43" y="173"/>
                    </a:cubicBezTo>
                    <a:cubicBezTo>
                      <a:pt x="42" y="171"/>
                      <a:pt x="40" y="168"/>
                      <a:pt x="39" y="166"/>
                    </a:cubicBezTo>
                    <a:cubicBezTo>
                      <a:pt x="46" y="160"/>
                      <a:pt x="53" y="154"/>
                      <a:pt x="60" y="148"/>
                    </a:cubicBezTo>
                    <a:cubicBezTo>
                      <a:pt x="60" y="148"/>
                      <a:pt x="59" y="147"/>
                      <a:pt x="59" y="147"/>
                    </a:cubicBezTo>
                    <a:cubicBezTo>
                      <a:pt x="52" y="153"/>
                      <a:pt x="45" y="159"/>
                      <a:pt x="38" y="165"/>
                    </a:cubicBezTo>
                    <a:cubicBezTo>
                      <a:pt x="37" y="163"/>
                      <a:pt x="36" y="161"/>
                      <a:pt x="34" y="159"/>
                    </a:cubicBezTo>
                    <a:cubicBezTo>
                      <a:pt x="46" y="149"/>
                      <a:pt x="58" y="140"/>
                      <a:pt x="69" y="130"/>
                    </a:cubicBezTo>
                    <a:cubicBezTo>
                      <a:pt x="70" y="129"/>
                      <a:pt x="69" y="128"/>
                      <a:pt x="68" y="129"/>
                    </a:cubicBezTo>
                    <a:cubicBezTo>
                      <a:pt x="56" y="138"/>
                      <a:pt x="45" y="147"/>
                      <a:pt x="34" y="157"/>
                    </a:cubicBezTo>
                    <a:cubicBezTo>
                      <a:pt x="32" y="155"/>
                      <a:pt x="31" y="153"/>
                      <a:pt x="29" y="151"/>
                    </a:cubicBezTo>
                    <a:cubicBezTo>
                      <a:pt x="47" y="137"/>
                      <a:pt x="66" y="123"/>
                      <a:pt x="81" y="107"/>
                    </a:cubicBezTo>
                    <a:cubicBezTo>
                      <a:pt x="82" y="106"/>
                      <a:pt x="81" y="105"/>
                      <a:pt x="81" y="106"/>
                    </a:cubicBezTo>
                    <a:cubicBezTo>
                      <a:pt x="62" y="119"/>
                      <a:pt x="45" y="135"/>
                      <a:pt x="29" y="150"/>
                    </a:cubicBezTo>
                    <a:cubicBezTo>
                      <a:pt x="27" y="147"/>
                      <a:pt x="26" y="145"/>
                      <a:pt x="24" y="142"/>
                    </a:cubicBezTo>
                    <a:cubicBezTo>
                      <a:pt x="29" y="138"/>
                      <a:pt x="33" y="134"/>
                      <a:pt x="38" y="130"/>
                    </a:cubicBezTo>
                    <a:cubicBezTo>
                      <a:pt x="43" y="126"/>
                      <a:pt x="49" y="123"/>
                      <a:pt x="54" y="118"/>
                    </a:cubicBezTo>
                    <a:cubicBezTo>
                      <a:pt x="55" y="118"/>
                      <a:pt x="54" y="117"/>
                      <a:pt x="53" y="117"/>
                    </a:cubicBezTo>
                    <a:cubicBezTo>
                      <a:pt x="42" y="123"/>
                      <a:pt x="32" y="132"/>
                      <a:pt x="23" y="141"/>
                    </a:cubicBezTo>
                    <a:cubicBezTo>
                      <a:pt x="23" y="140"/>
                      <a:pt x="22" y="140"/>
                      <a:pt x="22" y="139"/>
                    </a:cubicBezTo>
                    <a:cubicBezTo>
                      <a:pt x="20" y="137"/>
                      <a:pt x="19" y="135"/>
                      <a:pt x="18" y="134"/>
                    </a:cubicBezTo>
                    <a:cubicBezTo>
                      <a:pt x="37" y="125"/>
                      <a:pt x="55" y="109"/>
                      <a:pt x="70" y="95"/>
                    </a:cubicBezTo>
                    <a:cubicBezTo>
                      <a:pt x="71" y="94"/>
                      <a:pt x="70" y="93"/>
                      <a:pt x="70" y="94"/>
                    </a:cubicBezTo>
                    <a:cubicBezTo>
                      <a:pt x="52" y="107"/>
                      <a:pt x="37" y="123"/>
                      <a:pt x="17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6" y="131"/>
                      <a:pt x="14" y="130"/>
                      <a:pt x="13" y="130"/>
                    </a:cubicBezTo>
                    <a:cubicBezTo>
                      <a:pt x="24" y="119"/>
                      <a:pt x="39" y="111"/>
                      <a:pt x="51" y="102"/>
                    </a:cubicBezTo>
                    <a:close/>
                    <a:moveTo>
                      <a:pt x="190" y="139"/>
                    </a:moveTo>
                    <a:cubicBezTo>
                      <a:pt x="191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1"/>
                    </a:cubicBezTo>
                    <a:cubicBezTo>
                      <a:pt x="190" y="148"/>
                      <a:pt x="182" y="154"/>
                      <a:pt x="176" y="158"/>
                    </a:cubicBezTo>
                    <a:cubicBezTo>
                      <a:pt x="172" y="162"/>
                      <a:pt x="165" y="168"/>
                      <a:pt x="159" y="169"/>
                    </a:cubicBezTo>
                    <a:cubicBezTo>
                      <a:pt x="158" y="169"/>
                      <a:pt x="158" y="168"/>
                      <a:pt x="157" y="168"/>
                    </a:cubicBezTo>
                    <a:cubicBezTo>
                      <a:pt x="156" y="167"/>
                      <a:pt x="155" y="167"/>
                      <a:pt x="154" y="167"/>
                    </a:cubicBezTo>
                    <a:cubicBezTo>
                      <a:pt x="153" y="163"/>
                      <a:pt x="149" y="160"/>
                      <a:pt x="146" y="157"/>
                    </a:cubicBezTo>
                    <a:cubicBezTo>
                      <a:pt x="143" y="154"/>
                      <a:pt x="141" y="151"/>
                      <a:pt x="138" y="148"/>
                    </a:cubicBezTo>
                    <a:cubicBezTo>
                      <a:pt x="138" y="138"/>
                      <a:pt x="153" y="134"/>
                      <a:pt x="158" y="128"/>
                    </a:cubicBezTo>
                    <a:cubicBezTo>
                      <a:pt x="164" y="123"/>
                      <a:pt x="168" y="119"/>
                      <a:pt x="176" y="124"/>
                    </a:cubicBezTo>
                    <a:cubicBezTo>
                      <a:pt x="182" y="128"/>
                      <a:pt x="186" y="134"/>
                      <a:pt x="190" y="139"/>
                    </a:cubicBezTo>
                    <a:close/>
                    <a:moveTo>
                      <a:pt x="11" y="140"/>
                    </a:moveTo>
                    <a:cubicBezTo>
                      <a:pt x="13" y="135"/>
                      <a:pt x="14" y="135"/>
                      <a:pt x="16" y="140"/>
                    </a:cubicBezTo>
                    <a:cubicBezTo>
                      <a:pt x="14" y="144"/>
                      <a:pt x="12" y="149"/>
                      <a:pt x="11" y="154"/>
                    </a:cubicBezTo>
                    <a:cubicBezTo>
                      <a:pt x="10" y="148"/>
                      <a:pt x="10" y="144"/>
                      <a:pt x="11" y="140"/>
                    </a:cubicBezTo>
                    <a:close/>
                    <a:moveTo>
                      <a:pt x="12" y="156"/>
                    </a:moveTo>
                    <a:cubicBezTo>
                      <a:pt x="13" y="151"/>
                      <a:pt x="15" y="146"/>
                      <a:pt x="17" y="142"/>
                    </a:cubicBezTo>
                    <a:cubicBezTo>
                      <a:pt x="18" y="142"/>
                      <a:pt x="18" y="143"/>
                      <a:pt x="18" y="144"/>
                    </a:cubicBezTo>
                    <a:cubicBezTo>
                      <a:pt x="20" y="146"/>
                      <a:pt x="21" y="148"/>
                      <a:pt x="22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4"/>
                      <a:pt x="20" y="156"/>
                      <a:pt x="19" y="159"/>
                    </a:cubicBezTo>
                    <a:cubicBezTo>
                      <a:pt x="18" y="162"/>
                      <a:pt x="16" y="164"/>
                      <a:pt x="16" y="166"/>
                    </a:cubicBezTo>
                    <a:cubicBezTo>
                      <a:pt x="15" y="163"/>
                      <a:pt x="13" y="159"/>
                      <a:pt x="12" y="156"/>
                    </a:cubicBezTo>
                    <a:close/>
                    <a:moveTo>
                      <a:pt x="16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7" y="167"/>
                      <a:pt x="16" y="167"/>
                      <a:pt x="1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8" y="166"/>
                      <a:pt x="18" y="165"/>
                      <a:pt x="18" y="165"/>
                    </a:cubicBezTo>
                    <a:cubicBezTo>
                      <a:pt x="19" y="163"/>
                      <a:pt x="20" y="162"/>
                      <a:pt x="20" y="160"/>
                    </a:cubicBezTo>
                    <a:cubicBezTo>
                      <a:pt x="21" y="158"/>
                      <a:pt x="23" y="155"/>
                      <a:pt x="24" y="153"/>
                    </a:cubicBezTo>
                    <a:cubicBezTo>
                      <a:pt x="24" y="153"/>
                      <a:pt x="24" y="154"/>
                      <a:pt x="24" y="154"/>
                    </a:cubicBezTo>
                    <a:cubicBezTo>
                      <a:pt x="25" y="15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6" y="162"/>
                      <a:pt x="24" y="165"/>
                      <a:pt x="23" y="168"/>
                    </a:cubicBezTo>
                    <a:cubicBezTo>
                      <a:pt x="22" y="171"/>
                      <a:pt x="21" y="174"/>
                      <a:pt x="21" y="177"/>
                    </a:cubicBezTo>
                    <a:cubicBezTo>
                      <a:pt x="19" y="174"/>
                      <a:pt x="18" y="171"/>
                      <a:pt x="16" y="167"/>
                    </a:cubicBezTo>
                    <a:close/>
                    <a:moveTo>
                      <a:pt x="27" y="190"/>
                    </a:moveTo>
                    <a:cubicBezTo>
                      <a:pt x="26" y="189"/>
                      <a:pt x="26" y="187"/>
                      <a:pt x="25" y="186"/>
                    </a:cubicBezTo>
                    <a:cubicBezTo>
                      <a:pt x="25" y="184"/>
                      <a:pt x="23" y="181"/>
                      <a:pt x="21" y="178"/>
                    </a:cubicBezTo>
                    <a:cubicBezTo>
                      <a:pt x="21" y="178"/>
                      <a:pt x="21" y="178"/>
                      <a:pt x="21" y="177"/>
                    </a:cubicBezTo>
                    <a:cubicBezTo>
                      <a:pt x="23" y="175"/>
                      <a:pt x="24" y="172"/>
                      <a:pt x="25" y="169"/>
                    </a:cubicBezTo>
                    <a:cubicBezTo>
                      <a:pt x="26" y="166"/>
                      <a:pt x="27" y="163"/>
                      <a:pt x="28" y="161"/>
                    </a:cubicBezTo>
                    <a:cubicBezTo>
                      <a:pt x="30" y="163"/>
                      <a:pt x="32" y="166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4"/>
                      <a:pt x="31" y="178"/>
                      <a:pt x="29" y="182"/>
                    </a:cubicBezTo>
                    <a:cubicBezTo>
                      <a:pt x="29" y="184"/>
                      <a:pt x="28" y="186"/>
                      <a:pt x="27" y="188"/>
                    </a:cubicBezTo>
                    <a:cubicBezTo>
                      <a:pt x="27" y="188"/>
                      <a:pt x="27" y="189"/>
                      <a:pt x="27" y="190"/>
                    </a:cubicBezTo>
                    <a:close/>
                    <a:moveTo>
                      <a:pt x="28" y="192"/>
                    </a:moveTo>
                    <a:cubicBezTo>
                      <a:pt x="29" y="190"/>
                      <a:pt x="30" y="186"/>
                      <a:pt x="31" y="184"/>
                    </a:cubicBezTo>
                    <a:cubicBezTo>
                      <a:pt x="33" y="180"/>
                      <a:pt x="34" y="176"/>
                      <a:pt x="35" y="172"/>
                    </a:cubicBezTo>
                    <a:cubicBezTo>
                      <a:pt x="36" y="173"/>
                      <a:pt x="36" y="173"/>
                      <a:pt x="37" y="174"/>
                    </a:cubicBezTo>
                    <a:cubicBezTo>
                      <a:pt x="38" y="177"/>
                      <a:pt x="40" y="179"/>
                      <a:pt x="41" y="181"/>
                    </a:cubicBezTo>
                    <a:cubicBezTo>
                      <a:pt x="39" y="189"/>
                      <a:pt x="36" y="197"/>
                      <a:pt x="33" y="204"/>
                    </a:cubicBezTo>
                    <a:cubicBezTo>
                      <a:pt x="31" y="200"/>
                      <a:pt x="30" y="196"/>
                      <a:pt x="28" y="192"/>
                    </a:cubicBezTo>
                    <a:close/>
                    <a:moveTo>
                      <a:pt x="34" y="206"/>
                    </a:moveTo>
                    <a:cubicBezTo>
                      <a:pt x="37" y="198"/>
                      <a:pt x="40" y="191"/>
                      <a:pt x="43" y="183"/>
                    </a:cubicBezTo>
                    <a:cubicBezTo>
                      <a:pt x="45" y="187"/>
                      <a:pt x="47" y="190"/>
                      <a:pt x="49" y="193"/>
                    </a:cubicBezTo>
                    <a:cubicBezTo>
                      <a:pt x="46" y="202"/>
                      <a:pt x="42" y="211"/>
                      <a:pt x="40" y="220"/>
                    </a:cubicBezTo>
                    <a:cubicBezTo>
                      <a:pt x="38" y="215"/>
                      <a:pt x="36" y="210"/>
                      <a:pt x="34" y="206"/>
                    </a:cubicBezTo>
                    <a:close/>
                    <a:moveTo>
                      <a:pt x="44" y="230"/>
                    </a:moveTo>
                    <a:cubicBezTo>
                      <a:pt x="43" y="227"/>
                      <a:pt x="42" y="225"/>
                      <a:pt x="41" y="223"/>
                    </a:cubicBezTo>
                    <a:cubicBezTo>
                      <a:pt x="45" y="215"/>
                      <a:pt x="48" y="205"/>
                      <a:pt x="51" y="196"/>
                    </a:cubicBezTo>
                    <a:cubicBezTo>
                      <a:pt x="52" y="198"/>
                      <a:pt x="53" y="200"/>
                      <a:pt x="55" y="203"/>
                    </a:cubicBezTo>
                    <a:cubicBezTo>
                      <a:pt x="50" y="212"/>
                      <a:pt x="47" y="223"/>
                      <a:pt x="46" y="234"/>
                    </a:cubicBezTo>
                    <a:cubicBezTo>
                      <a:pt x="45" y="232"/>
                      <a:pt x="45" y="231"/>
                      <a:pt x="44" y="230"/>
                    </a:cubicBezTo>
                    <a:close/>
                    <a:moveTo>
                      <a:pt x="47" y="236"/>
                    </a:moveTo>
                    <a:cubicBezTo>
                      <a:pt x="49" y="225"/>
                      <a:pt x="52" y="215"/>
                      <a:pt x="56" y="205"/>
                    </a:cubicBezTo>
                    <a:cubicBezTo>
                      <a:pt x="58" y="207"/>
                      <a:pt x="59" y="209"/>
                      <a:pt x="61" y="212"/>
                    </a:cubicBezTo>
                    <a:cubicBezTo>
                      <a:pt x="61" y="213"/>
                      <a:pt x="62" y="214"/>
                      <a:pt x="63" y="215"/>
                    </a:cubicBezTo>
                    <a:cubicBezTo>
                      <a:pt x="62" y="215"/>
                      <a:pt x="62" y="215"/>
                      <a:pt x="62" y="216"/>
                    </a:cubicBezTo>
                    <a:cubicBezTo>
                      <a:pt x="58" y="226"/>
                      <a:pt x="55" y="236"/>
                      <a:pt x="51" y="247"/>
                    </a:cubicBezTo>
                    <a:cubicBezTo>
                      <a:pt x="50" y="243"/>
                      <a:pt x="48" y="240"/>
                      <a:pt x="47" y="236"/>
                    </a:cubicBezTo>
                    <a:close/>
                    <a:moveTo>
                      <a:pt x="52" y="249"/>
                    </a:moveTo>
                    <a:cubicBezTo>
                      <a:pt x="56" y="238"/>
                      <a:pt x="60" y="228"/>
                      <a:pt x="64" y="217"/>
                    </a:cubicBezTo>
                    <a:cubicBezTo>
                      <a:pt x="66" y="221"/>
                      <a:pt x="68" y="224"/>
                      <a:pt x="71" y="228"/>
                    </a:cubicBezTo>
                    <a:cubicBezTo>
                      <a:pt x="70" y="228"/>
                      <a:pt x="70" y="228"/>
                      <a:pt x="70" y="228"/>
                    </a:cubicBezTo>
                    <a:cubicBezTo>
                      <a:pt x="65" y="238"/>
                      <a:pt x="60" y="250"/>
                      <a:pt x="58" y="262"/>
                    </a:cubicBezTo>
                    <a:cubicBezTo>
                      <a:pt x="56" y="257"/>
                      <a:pt x="54" y="253"/>
                      <a:pt x="52" y="249"/>
                    </a:cubicBezTo>
                    <a:close/>
                    <a:moveTo>
                      <a:pt x="58" y="263"/>
                    </a:moveTo>
                    <a:cubicBezTo>
                      <a:pt x="63" y="252"/>
                      <a:pt x="67" y="241"/>
                      <a:pt x="72" y="230"/>
                    </a:cubicBezTo>
                    <a:cubicBezTo>
                      <a:pt x="74" y="233"/>
                      <a:pt x="76" y="236"/>
                      <a:pt x="77" y="239"/>
                    </a:cubicBezTo>
                    <a:cubicBezTo>
                      <a:pt x="72" y="251"/>
                      <a:pt x="68" y="263"/>
                      <a:pt x="64" y="275"/>
                    </a:cubicBezTo>
                    <a:cubicBezTo>
                      <a:pt x="62" y="271"/>
                      <a:pt x="60" y="267"/>
                      <a:pt x="58" y="263"/>
                    </a:cubicBezTo>
                    <a:close/>
                    <a:moveTo>
                      <a:pt x="77" y="300"/>
                    </a:moveTo>
                    <a:cubicBezTo>
                      <a:pt x="76" y="301"/>
                      <a:pt x="75" y="302"/>
                      <a:pt x="74" y="303"/>
                    </a:cubicBezTo>
                    <a:cubicBezTo>
                      <a:pt x="71" y="294"/>
                      <a:pt x="68" y="285"/>
                      <a:pt x="64" y="276"/>
                    </a:cubicBezTo>
                    <a:cubicBezTo>
                      <a:pt x="64" y="276"/>
                      <a:pt x="65" y="276"/>
                      <a:pt x="65" y="276"/>
                    </a:cubicBezTo>
                    <a:cubicBezTo>
                      <a:pt x="67" y="270"/>
                      <a:pt x="70" y="264"/>
                      <a:pt x="72" y="258"/>
                    </a:cubicBezTo>
                    <a:cubicBezTo>
                      <a:pt x="73" y="255"/>
                      <a:pt x="75" y="252"/>
                      <a:pt x="76" y="249"/>
                    </a:cubicBezTo>
                    <a:cubicBezTo>
                      <a:pt x="77" y="247"/>
                      <a:pt x="77" y="245"/>
                      <a:pt x="78" y="244"/>
                    </a:cubicBezTo>
                    <a:cubicBezTo>
                      <a:pt x="79" y="243"/>
                      <a:pt x="79" y="242"/>
                      <a:pt x="79" y="241"/>
                    </a:cubicBezTo>
                    <a:cubicBezTo>
                      <a:pt x="81" y="244"/>
                      <a:pt x="83" y="248"/>
                      <a:pt x="85" y="251"/>
                    </a:cubicBezTo>
                    <a:cubicBezTo>
                      <a:pt x="79" y="263"/>
                      <a:pt x="75" y="276"/>
                      <a:pt x="70" y="288"/>
                    </a:cubicBezTo>
                    <a:cubicBezTo>
                      <a:pt x="70" y="289"/>
                      <a:pt x="71" y="289"/>
                      <a:pt x="71" y="288"/>
                    </a:cubicBezTo>
                    <a:cubicBezTo>
                      <a:pt x="76" y="277"/>
                      <a:pt x="82" y="265"/>
                      <a:pt x="86" y="253"/>
                    </a:cubicBezTo>
                    <a:cubicBezTo>
                      <a:pt x="89" y="257"/>
                      <a:pt x="91" y="260"/>
                      <a:pt x="94" y="264"/>
                    </a:cubicBezTo>
                    <a:cubicBezTo>
                      <a:pt x="87" y="275"/>
                      <a:pt x="82" y="288"/>
                      <a:pt x="77" y="300"/>
                    </a:cubicBezTo>
                    <a:close/>
                    <a:moveTo>
                      <a:pt x="81" y="297"/>
                    </a:moveTo>
                    <a:cubicBezTo>
                      <a:pt x="87" y="287"/>
                      <a:pt x="91" y="276"/>
                      <a:pt x="95" y="266"/>
                    </a:cubicBezTo>
                    <a:cubicBezTo>
                      <a:pt x="97" y="270"/>
                      <a:pt x="99" y="273"/>
                      <a:pt x="101" y="276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98" y="281"/>
                      <a:pt x="96" y="286"/>
                      <a:pt x="94" y="290"/>
                    </a:cubicBezTo>
                    <a:cubicBezTo>
                      <a:pt x="89" y="292"/>
                      <a:pt x="85" y="294"/>
                      <a:pt x="81" y="297"/>
                    </a:cubicBezTo>
                    <a:close/>
                    <a:moveTo>
                      <a:pt x="96" y="290"/>
                    </a:moveTo>
                    <a:cubicBezTo>
                      <a:pt x="98" y="286"/>
                      <a:pt x="100" y="282"/>
                      <a:pt x="102" y="278"/>
                    </a:cubicBezTo>
                    <a:cubicBezTo>
                      <a:pt x="104" y="281"/>
                      <a:pt x="107" y="285"/>
                      <a:pt x="109" y="288"/>
                    </a:cubicBezTo>
                    <a:cubicBezTo>
                      <a:pt x="105" y="288"/>
                      <a:pt x="100" y="289"/>
                      <a:pt x="96" y="290"/>
                    </a:cubicBezTo>
                    <a:close/>
                    <a:moveTo>
                      <a:pt x="202" y="214"/>
                    </a:moveTo>
                    <a:cubicBezTo>
                      <a:pt x="188" y="224"/>
                      <a:pt x="174" y="235"/>
                      <a:pt x="161" y="246"/>
                    </a:cubicBezTo>
                    <a:cubicBezTo>
                      <a:pt x="145" y="259"/>
                      <a:pt x="131" y="274"/>
                      <a:pt x="114" y="286"/>
                    </a:cubicBezTo>
                    <a:cubicBezTo>
                      <a:pt x="113" y="285"/>
                      <a:pt x="112" y="283"/>
                      <a:pt x="111" y="281"/>
                    </a:cubicBezTo>
                    <a:cubicBezTo>
                      <a:pt x="129" y="267"/>
                      <a:pt x="146" y="252"/>
                      <a:pt x="162" y="236"/>
                    </a:cubicBezTo>
                    <a:cubicBezTo>
                      <a:pt x="163" y="235"/>
                      <a:pt x="162" y="234"/>
                      <a:pt x="161" y="235"/>
                    </a:cubicBezTo>
                    <a:cubicBezTo>
                      <a:pt x="144" y="250"/>
                      <a:pt x="127" y="265"/>
                      <a:pt x="111" y="280"/>
                    </a:cubicBezTo>
                    <a:cubicBezTo>
                      <a:pt x="109" y="277"/>
                      <a:pt x="107" y="275"/>
                      <a:pt x="105" y="272"/>
                    </a:cubicBezTo>
                    <a:cubicBezTo>
                      <a:pt x="115" y="263"/>
                      <a:pt x="124" y="255"/>
                      <a:pt x="134" y="247"/>
                    </a:cubicBezTo>
                    <a:cubicBezTo>
                      <a:pt x="135" y="247"/>
                      <a:pt x="134" y="246"/>
                      <a:pt x="133" y="246"/>
                    </a:cubicBezTo>
                    <a:cubicBezTo>
                      <a:pt x="123" y="254"/>
                      <a:pt x="114" y="262"/>
                      <a:pt x="105" y="271"/>
                    </a:cubicBezTo>
                    <a:cubicBezTo>
                      <a:pt x="103" y="267"/>
                      <a:pt x="101" y="264"/>
                      <a:pt x="99" y="261"/>
                    </a:cubicBezTo>
                    <a:cubicBezTo>
                      <a:pt x="107" y="253"/>
                      <a:pt x="117" y="246"/>
                      <a:pt x="126" y="239"/>
                    </a:cubicBezTo>
                    <a:cubicBezTo>
                      <a:pt x="127" y="239"/>
                      <a:pt x="126" y="238"/>
                      <a:pt x="126" y="239"/>
                    </a:cubicBezTo>
                    <a:cubicBezTo>
                      <a:pt x="116" y="245"/>
                      <a:pt x="107" y="252"/>
                      <a:pt x="98" y="260"/>
                    </a:cubicBezTo>
                    <a:cubicBezTo>
                      <a:pt x="96" y="256"/>
                      <a:pt x="93" y="252"/>
                      <a:pt x="91" y="248"/>
                    </a:cubicBezTo>
                    <a:cubicBezTo>
                      <a:pt x="103" y="239"/>
                      <a:pt x="115" y="230"/>
                      <a:pt x="127" y="220"/>
                    </a:cubicBezTo>
                    <a:cubicBezTo>
                      <a:pt x="127" y="220"/>
                      <a:pt x="126" y="219"/>
                      <a:pt x="126" y="219"/>
                    </a:cubicBezTo>
                    <a:cubicBezTo>
                      <a:pt x="114" y="228"/>
                      <a:pt x="102" y="238"/>
                      <a:pt x="90" y="247"/>
                    </a:cubicBezTo>
                    <a:cubicBezTo>
                      <a:pt x="88" y="244"/>
                      <a:pt x="86" y="240"/>
                      <a:pt x="83" y="236"/>
                    </a:cubicBezTo>
                    <a:cubicBezTo>
                      <a:pt x="93" y="230"/>
                      <a:pt x="103" y="223"/>
                      <a:pt x="111" y="215"/>
                    </a:cubicBezTo>
                    <a:cubicBezTo>
                      <a:pt x="112" y="215"/>
                      <a:pt x="111" y="214"/>
                      <a:pt x="111" y="214"/>
                    </a:cubicBezTo>
                    <a:cubicBezTo>
                      <a:pt x="101" y="221"/>
                      <a:pt x="92" y="228"/>
                      <a:pt x="83" y="235"/>
                    </a:cubicBezTo>
                    <a:cubicBezTo>
                      <a:pt x="79" y="229"/>
                      <a:pt x="75" y="224"/>
                      <a:pt x="71" y="218"/>
                    </a:cubicBezTo>
                    <a:cubicBezTo>
                      <a:pt x="72" y="218"/>
                      <a:pt x="72" y="217"/>
                      <a:pt x="72" y="217"/>
                    </a:cubicBezTo>
                    <a:cubicBezTo>
                      <a:pt x="96" y="199"/>
                      <a:pt x="119" y="180"/>
                      <a:pt x="143" y="162"/>
                    </a:cubicBezTo>
                    <a:cubicBezTo>
                      <a:pt x="145" y="165"/>
                      <a:pt x="147" y="167"/>
                      <a:pt x="150" y="169"/>
                    </a:cubicBezTo>
                    <a:cubicBezTo>
                      <a:pt x="157" y="187"/>
                      <a:pt x="196" y="152"/>
                      <a:pt x="198" y="141"/>
                    </a:cubicBezTo>
                    <a:cubicBezTo>
                      <a:pt x="198" y="140"/>
                      <a:pt x="197" y="139"/>
                      <a:pt x="195" y="139"/>
                    </a:cubicBezTo>
                    <a:cubicBezTo>
                      <a:pt x="196" y="138"/>
                      <a:pt x="196" y="137"/>
                      <a:pt x="195" y="135"/>
                    </a:cubicBezTo>
                    <a:cubicBezTo>
                      <a:pt x="193" y="133"/>
                      <a:pt x="191" y="131"/>
                      <a:pt x="189" y="129"/>
                    </a:cubicBezTo>
                    <a:cubicBezTo>
                      <a:pt x="210" y="114"/>
                      <a:pt x="229" y="98"/>
                      <a:pt x="249" y="83"/>
                    </a:cubicBezTo>
                    <a:cubicBezTo>
                      <a:pt x="257" y="91"/>
                      <a:pt x="262" y="101"/>
                      <a:pt x="269" y="110"/>
                    </a:cubicBezTo>
                    <a:cubicBezTo>
                      <a:pt x="276" y="119"/>
                      <a:pt x="284" y="129"/>
                      <a:pt x="293" y="137"/>
                    </a:cubicBezTo>
                    <a:cubicBezTo>
                      <a:pt x="267" y="167"/>
                      <a:pt x="234" y="191"/>
                      <a:pt x="202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25DBD8C9-16C1-47CA-8066-EF4FAE9F3BDC}"/>
                  </a:ext>
                </a:extLst>
              </p:cNvPr>
              <p:cNvGrpSpPr/>
              <p:nvPr/>
            </p:nvGrpSpPr>
            <p:grpSpPr>
              <a:xfrm>
                <a:off x="1672357" y="5382982"/>
                <a:ext cx="239001" cy="208557"/>
                <a:chOff x="1672357" y="5382982"/>
                <a:chExt cx="239001" cy="208557"/>
              </a:xfrm>
              <a:grpFill/>
            </p:grpSpPr>
            <p:sp>
              <p:nvSpPr>
                <p:cNvPr id="159" name="Freeform 160">
                  <a:extLst>
                    <a:ext uri="{FF2B5EF4-FFF2-40B4-BE49-F238E27FC236}">
                      <a16:creationId xmlns:a16="http://schemas.microsoft.com/office/drawing/2014/main" id="{09B2A9CA-C415-4823-8AF6-4E29B1116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5243" y="5382982"/>
                  <a:ext cx="76115" cy="71549"/>
                </a:xfrm>
                <a:custGeom>
                  <a:avLst/>
                  <a:gdLst>
                    <a:gd name="T0" fmla="*/ 33 w 34"/>
                    <a:gd name="T1" fmla="*/ 11 h 35"/>
                    <a:gd name="T2" fmla="*/ 19 w 34"/>
                    <a:gd name="T3" fmla="*/ 3 h 35"/>
                    <a:gd name="T4" fmla="*/ 1 w 34"/>
                    <a:gd name="T5" fmla="*/ 18 h 35"/>
                    <a:gd name="T6" fmla="*/ 2 w 34"/>
                    <a:gd name="T7" fmla="*/ 21 h 35"/>
                    <a:gd name="T8" fmla="*/ 1 w 34"/>
                    <a:gd name="T9" fmla="*/ 22 h 35"/>
                    <a:gd name="T10" fmla="*/ 1 w 34"/>
                    <a:gd name="T11" fmla="*/ 22 h 35"/>
                    <a:gd name="T12" fmla="*/ 0 w 34"/>
                    <a:gd name="T13" fmla="*/ 25 h 35"/>
                    <a:gd name="T14" fmla="*/ 13 w 34"/>
                    <a:gd name="T15" fmla="*/ 33 h 35"/>
                    <a:gd name="T16" fmla="*/ 21 w 34"/>
                    <a:gd name="T17" fmla="*/ 25 h 35"/>
                    <a:gd name="T18" fmla="*/ 33 w 34"/>
                    <a:gd name="T19" fmla="*/ 15 h 35"/>
                    <a:gd name="T20" fmla="*/ 33 w 34"/>
                    <a:gd name="T21" fmla="*/ 11 h 35"/>
                    <a:gd name="T22" fmla="*/ 16 w 34"/>
                    <a:gd name="T23" fmla="*/ 23 h 35"/>
                    <a:gd name="T24" fmla="*/ 10 w 34"/>
                    <a:gd name="T25" fmla="*/ 28 h 35"/>
                    <a:gd name="T26" fmla="*/ 4 w 34"/>
                    <a:gd name="T27" fmla="*/ 22 h 35"/>
                    <a:gd name="T28" fmla="*/ 4 w 34"/>
                    <a:gd name="T29" fmla="*/ 22 h 35"/>
                    <a:gd name="T30" fmla="*/ 4 w 34"/>
                    <a:gd name="T31" fmla="*/ 21 h 35"/>
                    <a:gd name="T32" fmla="*/ 16 w 34"/>
                    <a:gd name="T33" fmla="*/ 11 h 35"/>
                    <a:gd name="T34" fmla="*/ 23 w 34"/>
                    <a:gd name="T35" fmla="*/ 8 h 35"/>
                    <a:gd name="T36" fmla="*/ 27 w 34"/>
                    <a:gd name="T37" fmla="*/ 13 h 35"/>
                    <a:gd name="T38" fmla="*/ 16 w 34"/>
                    <a:gd name="T39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5">
                      <a:moveTo>
                        <a:pt x="33" y="11"/>
                      </a:moveTo>
                      <a:cubicBezTo>
                        <a:pt x="29" y="7"/>
                        <a:pt x="25" y="0"/>
                        <a:pt x="19" y="3"/>
                      </a:cubicBezTo>
                      <a:cubicBezTo>
                        <a:pt x="13" y="6"/>
                        <a:pt x="5" y="13"/>
                        <a:pt x="1" y="18"/>
                      </a:cubicBezTo>
                      <a:cubicBezTo>
                        <a:pt x="1" y="19"/>
                        <a:pt x="1" y="21"/>
                        <a:pt x="2" y="21"/>
                      </a:cubicBezTo>
                      <a:cubicBezTo>
                        <a:pt x="2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3" y="29"/>
                        <a:pt x="8" y="35"/>
                        <a:pt x="13" y="33"/>
                      </a:cubicBezTo>
                      <a:cubicBezTo>
                        <a:pt x="16" y="31"/>
                        <a:pt x="19" y="27"/>
                        <a:pt x="21" y="25"/>
                      </a:cubicBezTo>
                      <a:cubicBezTo>
                        <a:pt x="25" y="22"/>
                        <a:pt x="29" y="18"/>
                        <a:pt x="33" y="15"/>
                      </a:cubicBezTo>
                      <a:cubicBezTo>
                        <a:pt x="34" y="14"/>
                        <a:pt x="34" y="12"/>
                        <a:pt x="33" y="11"/>
                      </a:cubicBezTo>
                      <a:close/>
                      <a:moveTo>
                        <a:pt x="16" y="23"/>
                      </a:moveTo>
                      <a:cubicBezTo>
                        <a:pt x="15" y="24"/>
                        <a:pt x="12" y="28"/>
                        <a:pt x="10" y="28"/>
                      </a:cubicBezTo>
                      <a:cubicBezTo>
                        <a:pt x="8" y="27"/>
                        <a:pt x="5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1"/>
                      </a:cubicBezTo>
                      <a:cubicBezTo>
                        <a:pt x="9" y="19"/>
                        <a:pt x="12" y="14"/>
                        <a:pt x="16" y="11"/>
                      </a:cubicBezTo>
                      <a:cubicBezTo>
                        <a:pt x="18" y="9"/>
                        <a:pt x="20" y="7"/>
                        <a:pt x="23" y="8"/>
                      </a:cubicBezTo>
                      <a:cubicBezTo>
                        <a:pt x="24" y="9"/>
                        <a:pt x="26" y="11"/>
                        <a:pt x="27" y="13"/>
                      </a:cubicBezTo>
                      <a:cubicBezTo>
                        <a:pt x="24" y="16"/>
                        <a:pt x="20" y="20"/>
                        <a:pt x="1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C3F088A1-47C6-44D2-AAD8-79F5F89F8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357" y="5526079"/>
                  <a:ext cx="91339" cy="65460"/>
                </a:xfrm>
                <a:custGeom>
                  <a:avLst/>
                  <a:gdLst>
                    <a:gd name="T0" fmla="*/ 40 w 41"/>
                    <a:gd name="T1" fmla="*/ 0 h 32"/>
                    <a:gd name="T2" fmla="*/ 1 w 41"/>
                    <a:gd name="T3" fmla="*/ 30 h 32"/>
                    <a:gd name="T4" fmla="*/ 1 w 41"/>
                    <a:gd name="T5" fmla="*/ 31 h 32"/>
                    <a:gd name="T6" fmla="*/ 41 w 41"/>
                    <a:gd name="T7" fmla="*/ 1 h 32"/>
                    <a:gd name="T8" fmla="*/ 40 w 4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2">
                      <a:moveTo>
                        <a:pt x="40" y="0"/>
                      </a:moveTo>
                      <a:cubicBezTo>
                        <a:pt x="28" y="11"/>
                        <a:pt x="15" y="21"/>
                        <a:pt x="1" y="30"/>
                      </a:cubicBezTo>
                      <a:cubicBezTo>
                        <a:pt x="0" y="31"/>
                        <a:pt x="1" y="32"/>
                        <a:pt x="1" y="31"/>
                      </a:cubicBezTo>
                      <a:cubicBezTo>
                        <a:pt x="16" y="23"/>
                        <a:pt x="29" y="13"/>
                        <a:pt x="41" y="1"/>
                      </a:cubicBezTo>
                      <a:cubicBezTo>
                        <a:pt x="41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6B926275-6871-4919-90C6-DA075A7CF8D8}"/>
                </a:ext>
              </a:extLst>
            </p:cNvPr>
            <p:cNvGrpSpPr/>
            <p:nvPr/>
          </p:nvGrpSpPr>
          <p:grpSpPr>
            <a:xfrm>
              <a:off x="3464114" y="1639624"/>
              <a:ext cx="663727" cy="599790"/>
              <a:chOff x="3464114" y="1639624"/>
              <a:chExt cx="663727" cy="599790"/>
            </a:xfrm>
            <a:solidFill>
              <a:schemeClr val="bg1"/>
            </a:solidFill>
          </p:grpSpPr>
          <p:sp>
            <p:nvSpPr>
              <p:cNvPr id="161" name="Freeform 162">
                <a:extLst>
                  <a:ext uri="{FF2B5EF4-FFF2-40B4-BE49-F238E27FC236}">
                    <a16:creationId xmlns:a16="http://schemas.microsoft.com/office/drawing/2014/main" id="{F1401AF9-2432-4C4E-9407-CC74116D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114" y="1639624"/>
                <a:ext cx="663727" cy="599790"/>
              </a:xfrm>
              <a:custGeom>
                <a:avLst/>
                <a:gdLst>
                  <a:gd name="T0" fmla="*/ 146 w 296"/>
                  <a:gd name="T1" fmla="*/ 2 h 290"/>
                  <a:gd name="T2" fmla="*/ 17 w 296"/>
                  <a:gd name="T3" fmla="*/ 183 h 290"/>
                  <a:gd name="T4" fmla="*/ 280 w 296"/>
                  <a:gd name="T5" fmla="*/ 193 h 290"/>
                  <a:gd name="T6" fmla="*/ 278 w 296"/>
                  <a:gd name="T7" fmla="*/ 163 h 290"/>
                  <a:gd name="T8" fmla="*/ 152 w 296"/>
                  <a:gd name="T9" fmla="*/ 276 h 290"/>
                  <a:gd name="T10" fmla="*/ 106 w 296"/>
                  <a:gd name="T11" fmla="*/ 257 h 290"/>
                  <a:gd name="T12" fmla="*/ 71 w 296"/>
                  <a:gd name="T13" fmla="*/ 249 h 290"/>
                  <a:gd name="T14" fmla="*/ 52 w 296"/>
                  <a:gd name="T15" fmla="*/ 234 h 290"/>
                  <a:gd name="T16" fmla="*/ 76 w 296"/>
                  <a:gd name="T17" fmla="*/ 234 h 290"/>
                  <a:gd name="T18" fmla="*/ 41 w 296"/>
                  <a:gd name="T19" fmla="*/ 219 h 290"/>
                  <a:gd name="T20" fmla="*/ 60 w 296"/>
                  <a:gd name="T21" fmla="*/ 219 h 290"/>
                  <a:gd name="T22" fmla="*/ 32 w 296"/>
                  <a:gd name="T23" fmla="*/ 205 h 290"/>
                  <a:gd name="T24" fmla="*/ 51 w 296"/>
                  <a:gd name="T25" fmla="*/ 203 h 290"/>
                  <a:gd name="T26" fmla="*/ 31 w 296"/>
                  <a:gd name="T27" fmla="*/ 203 h 290"/>
                  <a:gd name="T28" fmla="*/ 36 w 296"/>
                  <a:gd name="T29" fmla="*/ 173 h 290"/>
                  <a:gd name="T30" fmla="*/ 21 w 296"/>
                  <a:gd name="T31" fmla="*/ 172 h 290"/>
                  <a:gd name="T32" fmla="*/ 31 w 296"/>
                  <a:gd name="T33" fmla="*/ 155 h 290"/>
                  <a:gd name="T34" fmla="*/ 18 w 296"/>
                  <a:gd name="T35" fmla="*/ 154 h 290"/>
                  <a:gd name="T36" fmla="*/ 28 w 296"/>
                  <a:gd name="T37" fmla="*/ 137 h 290"/>
                  <a:gd name="T38" fmla="*/ 18 w 296"/>
                  <a:gd name="T39" fmla="*/ 137 h 290"/>
                  <a:gd name="T40" fmla="*/ 33 w 296"/>
                  <a:gd name="T41" fmla="*/ 118 h 290"/>
                  <a:gd name="T42" fmla="*/ 20 w 296"/>
                  <a:gd name="T43" fmla="*/ 118 h 290"/>
                  <a:gd name="T44" fmla="*/ 37 w 296"/>
                  <a:gd name="T45" fmla="*/ 102 h 290"/>
                  <a:gd name="T46" fmla="*/ 25 w 296"/>
                  <a:gd name="T47" fmla="*/ 100 h 290"/>
                  <a:gd name="T48" fmla="*/ 49 w 296"/>
                  <a:gd name="T49" fmla="*/ 80 h 290"/>
                  <a:gd name="T50" fmla="*/ 33 w 296"/>
                  <a:gd name="T51" fmla="*/ 81 h 290"/>
                  <a:gd name="T52" fmla="*/ 54 w 296"/>
                  <a:gd name="T53" fmla="*/ 66 h 290"/>
                  <a:gd name="T54" fmla="*/ 43 w 296"/>
                  <a:gd name="T55" fmla="*/ 64 h 290"/>
                  <a:gd name="T56" fmla="*/ 56 w 296"/>
                  <a:gd name="T57" fmla="*/ 47 h 290"/>
                  <a:gd name="T58" fmla="*/ 74 w 296"/>
                  <a:gd name="T59" fmla="*/ 46 h 290"/>
                  <a:gd name="T60" fmla="*/ 70 w 296"/>
                  <a:gd name="T61" fmla="*/ 33 h 290"/>
                  <a:gd name="T62" fmla="*/ 89 w 296"/>
                  <a:gd name="T63" fmla="*/ 31 h 290"/>
                  <a:gd name="T64" fmla="*/ 86 w 296"/>
                  <a:gd name="T65" fmla="*/ 22 h 290"/>
                  <a:gd name="T66" fmla="*/ 114 w 296"/>
                  <a:gd name="T67" fmla="*/ 21 h 290"/>
                  <a:gd name="T68" fmla="*/ 119 w 296"/>
                  <a:gd name="T69" fmla="*/ 10 h 290"/>
                  <a:gd name="T70" fmla="*/ 278 w 296"/>
                  <a:gd name="T71" fmla="*/ 16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6" h="290">
                    <a:moveTo>
                      <a:pt x="230" y="32"/>
                    </a:moveTo>
                    <a:cubicBezTo>
                      <a:pt x="206" y="12"/>
                      <a:pt x="177" y="5"/>
                      <a:pt x="146" y="2"/>
                    </a:cubicBezTo>
                    <a:cubicBezTo>
                      <a:pt x="115" y="0"/>
                      <a:pt x="89" y="8"/>
                      <a:pt x="65" y="29"/>
                    </a:cubicBezTo>
                    <a:cubicBezTo>
                      <a:pt x="21" y="67"/>
                      <a:pt x="0" y="127"/>
                      <a:pt x="17" y="183"/>
                    </a:cubicBezTo>
                    <a:cubicBezTo>
                      <a:pt x="34" y="241"/>
                      <a:pt x="93" y="289"/>
                      <a:pt x="155" y="281"/>
                    </a:cubicBezTo>
                    <a:cubicBezTo>
                      <a:pt x="213" y="290"/>
                      <a:pt x="264" y="247"/>
                      <a:pt x="280" y="193"/>
                    </a:cubicBezTo>
                    <a:cubicBezTo>
                      <a:pt x="296" y="136"/>
                      <a:pt x="276" y="70"/>
                      <a:pt x="230" y="32"/>
                    </a:cubicBezTo>
                    <a:close/>
                    <a:moveTo>
                      <a:pt x="278" y="163"/>
                    </a:moveTo>
                    <a:cubicBezTo>
                      <a:pt x="272" y="227"/>
                      <a:pt x="221" y="285"/>
                      <a:pt x="153" y="276"/>
                    </a:cubicBezTo>
                    <a:cubicBezTo>
                      <a:pt x="153" y="276"/>
                      <a:pt x="152" y="276"/>
                      <a:pt x="152" y="276"/>
                    </a:cubicBezTo>
                    <a:cubicBezTo>
                      <a:pt x="122" y="274"/>
                      <a:pt x="95" y="266"/>
                      <a:pt x="72" y="250"/>
                    </a:cubicBezTo>
                    <a:cubicBezTo>
                      <a:pt x="83" y="253"/>
                      <a:pt x="94" y="256"/>
                      <a:pt x="106" y="257"/>
                    </a:cubicBezTo>
                    <a:cubicBezTo>
                      <a:pt x="106" y="257"/>
                      <a:pt x="106" y="256"/>
                      <a:pt x="106" y="256"/>
                    </a:cubicBezTo>
                    <a:cubicBezTo>
                      <a:pt x="95" y="253"/>
                      <a:pt x="83" y="251"/>
                      <a:pt x="71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4" y="245"/>
                      <a:pt x="58" y="239"/>
                      <a:pt x="52" y="234"/>
                    </a:cubicBezTo>
                    <a:cubicBezTo>
                      <a:pt x="60" y="234"/>
                      <a:pt x="68" y="235"/>
                      <a:pt x="76" y="235"/>
                    </a:cubicBezTo>
                    <a:cubicBezTo>
                      <a:pt x="77" y="235"/>
                      <a:pt x="77" y="234"/>
                      <a:pt x="76" y="234"/>
                    </a:cubicBezTo>
                    <a:cubicBezTo>
                      <a:pt x="68" y="232"/>
                      <a:pt x="59" y="232"/>
                      <a:pt x="51" y="232"/>
                    </a:cubicBezTo>
                    <a:cubicBezTo>
                      <a:pt x="47" y="228"/>
                      <a:pt x="44" y="224"/>
                      <a:pt x="41" y="219"/>
                    </a:cubicBezTo>
                    <a:cubicBezTo>
                      <a:pt x="47" y="219"/>
                      <a:pt x="54" y="219"/>
                      <a:pt x="60" y="220"/>
                    </a:cubicBezTo>
                    <a:cubicBezTo>
                      <a:pt x="61" y="220"/>
                      <a:pt x="61" y="219"/>
                      <a:pt x="60" y="219"/>
                    </a:cubicBezTo>
                    <a:cubicBezTo>
                      <a:pt x="53" y="218"/>
                      <a:pt x="47" y="218"/>
                      <a:pt x="40" y="218"/>
                    </a:cubicBezTo>
                    <a:cubicBezTo>
                      <a:pt x="37" y="214"/>
                      <a:pt x="35" y="209"/>
                      <a:pt x="32" y="205"/>
                    </a:cubicBezTo>
                    <a:cubicBezTo>
                      <a:pt x="38" y="205"/>
                      <a:pt x="45" y="205"/>
                      <a:pt x="51" y="204"/>
                    </a:cubicBezTo>
                    <a:cubicBezTo>
                      <a:pt x="52" y="204"/>
                      <a:pt x="52" y="203"/>
                      <a:pt x="51" y="203"/>
                    </a:cubicBezTo>
                    <a:cubicBezTo>
                      <a:pt x="45" y="203"/>
                      <a:pt x="38" y="203"/>
                      <a:pt x="32" y="204"/>
                    </a:cubicBezTo>
                    <a:cubicBezTo>
                      <a:pt x="32" y="203"/>
                      <a:pt x="32" y="203"/>
                      <a:pt x="31" y="203"/>
                    </a:cubicBezTo>
                    <a:cubicBezTo>
                      <a:pt x="27" y="194"/>
                      <a:pt x="24" y="184"/>
                      <a:pt x="21" y="174"/>
                    </a:cubicBezTo>
                    <a:cubicBezTo>
                      <a:pt x="26" y="173"/>
                      <a:pt x="31" y="173"/>
                      <a:pt x="36" y="173"/>
                    </a:cubicBezTo>
                    <a:cubicBezTo>
                      <a:pt x="37" y="173"/>
                      <a:pt x="37" y="172"/>
                      <a:pt x="36" y="172"/>
                    </a:cubicBezTo>
                    <a:cubicBezTo>
                      <a:pt x="31" y="172"/>
                      <a:pt x="26" y="172"/>
                      <a:pt x="21" y="172"/>
                    </a:cubicBezTo>
                    <a:cubicBezTo>
                      <a:pt x="20" y="167"/>
                      <a:pt x="19" y="161"/>
                      <a:pt x="19" y="156"/>
                    </a:cubicBezTo>
                    <a:cubicBezTo>
                      <a:pt x="23" y="156"/>
                      <a:pt x="27" y="156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27" y="154"/>
                      <a:pt x="22" y="154"/>
                      <a:pt x="18" y="154"/>
                    </a:cubicBezTo>
                    <a:cubicBezTo>
                      <a:pt x="18" y="149"/>
                      <a:pt x="18" y="143"/>
                      <a:pt x="18" y="138"/>
                    </a:cubicBezTo>
                    <a:cubicBezTo>
                      <a:pt x="22" y="138"/>
                      <a:pt x="25" y="138"/>
                      <a:pt x="28" y="137"/>
                    </a:cubicBezTo>
                    <a:cubicBezTo>
                      <a:pt x="29" y="137"/>
                      <a:pt x="29" y="136"/>
                      <a:pt x="28" y="136"/>
                    </a:cubicBezTo>
                    <a:cubicBezTo>
                      <a:pt x="25" y="136"/>
                      <a:pt x="21" y="137"/>
                      <a:pt x="18" y="137"/>
                    </a:cubicBezTo>
                    <a:cubicBezTo>
                      <a:pt x="18" y="131"/>
                      <a:pt x="19" y="125"/>
                      <a:pt x="20" y="119"/>
                    </a:cubicBezTo>
                    <a:cubicBezTo>
                      <a:pt x="24" y="119"/>
                      <a:pt x="29" y="119"/>
                      <a:pt x="33" y="118"/>
                    </a:cubicBezTo>
                    <a:cubicBezTo>
                      <a:pt x="34" y="118"/>
                      <a:pt x="34" y="117"/>
                      <a:pt x="33" y="117"/>
                    </a:cubicBezTo>
                    <a:cubicBezTo>
                      <a:pt x="29" y="118"/>
                      <a:pt x="25" y="118"/>
                      <a:pt x="20" y="118"/>
                    </a:cubicBezTo>
                    <a:cubicBezTo>
                      <a:pt x="21" y="113"/>
                      <a:pt x="23" y="107"/>
                      <a:pt x="24" y="102"/>
                    </a:cubicBezTo>
                    <a:cubicBezTo>
                      <a:pt x="29" y="102"/>
                      <a:pt x="33" y="102"/>
                      <a:pt x="37" y="102"/>
                    </a:cubicBezTo>
                    <a:cubicBezTo>
                      <a:pt x="38" y="102"/>
                      <a:pt x="38" y="100"/>
                      <a:pt x="37" y="100"/>
                    </a:cubicBezTo>
                    <a:cubicBezTo>
                      <a:pt x="33" y="100"/>
                      <a:pt x="29" y="100"/>
                      <a:pt x="25" y="100"/>
                    </a:cubicBezTo>
                    <a:cubicBezTo>
                      <a:pt x="27" y="94"/>
                      <a:pt x="29" y="88"/>
                      <a:pt x="32" y="82"/>
                    </a:cubicBezTo>
                    <a:cubicBezTo>
                      <a:pt x="38" y="82"/>
                      <a:pt x="44" y="82"/>
                      <a:pt x="49" y="80"/>
                    </a:cubicBezTo>
                    <a:cubicBezTo>
                      <a:pt x="50" y="80"/>
                      <a:pt x="50" y="79"/>
                      <a:pt x="49" y="79"/>
                    </a:cubicBezTo>
                    <a:cubicBezTo>
                      <a:pt x="44" y="80"/>
                      <a:pt x="38" y="81"/>
                      <a:pt x="33" y="81"/>
                    </a:cubicBezTo>
                    <a:cubicBezTo>
                      <a:pt x="35" y="76"/>
                      <a:pt x="38" y="70"/>
                      <a:pt x="41" y="65"/>
                    </a:cubicBezTo>
                    <a:cubicBezTo>
                      <a:pt x="46" y="65"/>
                      <a:pt x="50" y="66"/>
                      <a:pt x="54" y="66"/>
                    </a:cubicBezTo>
                    <a:cubicBezTo>
                      <a:pt x="55" y="66"/>
                      <a:pt x="55" y="65"/>
                      <a:pt x="54" y="65"/>
                    </a:cubicBezTo>
                    <a:cubicBezTo>
                      <a:pt x="50" y="64"/>
                      <a:pt x="46" y="64"/>
                      <a:pt x="43" y="64"/>
                    </a:cubicBezTo>
                    <a:cubicBezTo>
                      <a:pt x="45" y="60"/>
                      <a:pt x="49" y="55"/>
                      <a:pt x="52" y="51"/>
                    </a:cubicBezTo>
                    <a:cubicBezTo>
                      <a:pt x="53" y="50"/>
                      <a:pt x="54" y="49"/>
                      <a:pt x="56" y="47"/>
                    </a:cubicBezTo>
                    <a:cubicBezTo>
                      <a:pt x="62" y="47"/>
                      <a:pt x="68" y="47"/>
                      <a:pt x="74" y="47"/>
                    </a:cubicBezTo>
                    <a:cubicBezTo>
                      <a:pt x="75" y="47"/>
                      <a:pt x="75" y="46"/>
                      <a:pt x="74" y="46"/>
                    </a:cubicBezTo>
                    <a:cubicBezTo>
                      <a:pt x="68" y="46"/>
                      <a:pt x="63" y="46"/>
                      <a:pt x="57" y="46"/>
                    </a:cubicBezTo>
                    <a:cubicBezTo>
                      <a:pt x="61" y="42"/>
                      <a:pt x="65" y="38"/>
                      <a:pt x="70" y="33"/>
                    </a:cubicBezTo>
                    <a:cubicBezTo>
                      <a:pt x="76" y="33"/>
                      <a:pt x="83" y="33"/>
                      <a:pt x="89" y="33"/>
                    </a:cubicBezTo>
                    <a:cubicBezTo>
                      <a:pt x="90" y="32"/>
                      <a:pt x="90" y="31"/>
                      <a:pt x="89" y="31"/>
                    </a:cubicBezTo>
                    <a:cubicBezTo>
                      <a:pt x="83" y="31"/>
                      <a:pt x="78" y="32"/>
                      <a:pt x="72" y="32"/>
                    </a:cubicBezTo>
                    <a:cubicBezTo>
                      <a:pt x="76" y="28"/>
                      <a:pt x="81" y="25"/>
                      <a:pt x="86" y="22"/>
                    </a:cubicBezTo>
                    <a:cubicBezTo>
                      <a:pt x="95" y="22"/>
                      <a:pt x="105" y="22"/>
                      <a:pt x="114" y="22"/>
                    </a:cubicBezTo>
                    <a:cubicBezTo>
                      <a:pt x="115" y="22"/>
                      <a:pt x="115" y="21"/>
                      <a:pt x="114" y="21"/>
                    </a:cubicBezTo>
                    <a:cubicBezTo>
                      <a:pt x="106" y="20"/>
                      <a:pt x="97" y="21"/>
                      <a:pt x="88" y="21"/>
                    </a:cubicBezTo>
                    <a:cubicBezTo>
                      <a:pt x="98" y="15"/>
                      <a:pt x="108" y="11"/>
                      <a:pt x="119" y="10"/>
                    </a:cubicBezTo>
                    <a:cubicBezTo>
                      <a:pt x="147" y="6"/>
                      <a:pt x="181" y="12"/>
                      <a:pt x="206" y="25"/>
                    </a:cubicBezTo>
                    <a:cubicBezTo>
                      <a:pt x="255" y="52"/>
                      <a:pt x="282" y="109"/>
                      <a:pt x="27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3">
                <a:extLst>
                  <a:ext uri="{FF2B5EF4-FFF2-40B4-BE49-F238E27FC236}">
                    <a16:creationId xmlns:a16="http://schemas.microsoft.com/office/drawing/2014/main" id="{6CC51A02-AF72-4E3E-8FD1-0B8E8634A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9574" y="1668547"/>
                <a:ext cx="528241" cy="519108"/>
              </a:xfrm>
              <a:custGeom>
                <a:avLst/>
                <a:gdLst>
                  <a:gd name="T0" fmla="*/ 182 w 236"/>
                  <a:gd name="T1" fmla="*/ 31 h 251"/>
                  <a:gd name="T2" fmla="*/ 50 w 236"/>
                  <a:gd name="T3" fmla="*/ 34 h 251"/>
                  <a:gd name="T4" fmla="*/ 16 w 236"/>
                  <a:gd name="T5" fmla="*/ 163 h 251"/>
                  <a:gd name="T6" fmla="*/ 138 w 236"/>
                  <a:gd name="T7" fmla="*/ 244 h 251"/>
                  <a:gd name="T8" fmla="*/ 138 w 236"/>
                  <a:gd name="T9" fmla="*/ 244 h 251"/>
                  <a:gd name="T10" fmla="*/ 139 w 236"/>
                  <a:gd name="T11" fmla="*/ 244 h 251"/>
                  <a:gd name="T12" fmla="*/ 227 w 236"/>
                  <a:gd name="T13" fmla="*/ 151 h 251"/>
                  <a:gd name="T14" fmla="*/ 182 w 236"/>
                  <a:gd name="T15" fmla="*/ 31 h 251"/>
                  <a:gd name="T16" fmla="*/ 213 w 236"/>
                  <a:gd name="T17" fmla="*/ 174 h 251"/>
                  <a:gd name="T18" fmla="*/ 213 w 236"/>
                  <a:gd name="T19" fmla="*/ 174 h 251"/>
                  <a:gd name="T20" fmla="*/ 201 w 236"/>
                  <a:gd name="T21" fmla="*/ 164 h 251"/>
                  <a:gd name="T22" fmla="*/ 199 w 236"/>
                  <a:gd name="T23" fmla="*/ 168 h 251"/>
                  <a:gd name="T24" fmla="*/ 210 w 236"/>
                  <a:gd name="T25" fmla="*/ 177 h 251"/>
                  <a:gd name="T26" fmla="*/ 211 w 236"/>
                  <a:gd name="T27" fmla="*/ 177 h 251"/>
                  <a:gd name="T28" fmla="*/ 138 w 236"/>
                  <a:gd name="T29" fmla="*/ 239 h 251"/>
                  <a:gd name="T30" fmla="*/ 136 w 236"/>
                  <a:gd name="T31" fmla="*/ 240 h 251"/>
                  <a:gd name="T32" fmla="*/ 57 w 236"/>
                  <a:gd name="T33" fmla="*/ 214 h 251"/>
                  <a:gd name="T34" fmla="*/ 16 w 236"/>
                  <a:gd name="T35" fmla="*/ 143 h 251"/>
                  <a:gd name="T36" fmla="*/ 108 w 236"/>
                  <a:gd name="T37" fmla="*/ 14 h 251"/>
                  <a:gd name="T38" fmla="*/ 223 w 236"/>
                  <a:gd name="T39" fmla="*/ 116 h 251"/>
                  <a:gd name="T40" fmla="*/ 213 w 236"/>
                  <a:gd name="T41" fmla="*/ 17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251">
                    <a:moveTo>
                      <a:pt x="182" y="31"/>
                    </a:moveTo>
                    <a:cubicBezTo>
                      <a:pt x="142" y="1"/>
                      <a:pt x="87" y="0"/>
                      <a:pt x="50" y="34"/>
                    </a:cubicBezTo>
                    <a:cubicBezTo>
                      <a:pt x="14" y="67"/>
                      <a:pt x="0" y="118"/>
                      <a:pt x="16" y="163"/>
                    </a:cubicBezTo>
                    <a:cubicBezTo>
                      <a:pt x="33" y="212"/>
                      <a:pt x="85" y="251"/>
                      <a:pt x="138" y="244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38" y="244"/>
                      <a:pt x="139" y="244"/>
                      <a:pt x="139" y="244"/>
                    </a:cubicBezTo>
                    <a:cubicBezTo>
                      <a:pt x="182" y="231"/>
                      <a:pt x="217" y="195"/>
                      <a:pt x="227" y="151"/>
                    </a:cubicBezTo>
                    <a:cubicBezTo>
                      <a:pt x="236" y="107"/>
                      <a:pt x="218" y="58"/>
                      <a:pt x="182" y="31"/>
                    </a:cubicBezTo>
                    <a:close/>
                    <a:moveTo>
                      <a:pt x="213" y="174"/>
                    </a:move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0" y="170"/>
                      <a:pt x="205" y="167"/>
                      <a:pt x="201" y="164"/>
                    </a:cubicBezTo>
                    <a:cubicBezTo>
                      <a:pt x="200" y="163"/>
                      <a:pt x="197" y="166"/>
                      <a:pt x="199" y="168"/>
                    </a:cubicBezTo>
                    <a:cubicBezTo>
                      <a:pt x="203" y="171"/>
                      <a:pt x="206" y="174"/>
                      <a:pt x="210" y="177"/>
                    </a:cubicBezTo>
                    <a:cubicBezTo>
                      <a:pt x="211" y="177"/>
                      <a:pt x="211" y="177"/>
                      <a:pt x="211" y="177"/>
                    </a:cubicBezTo>
                    <a:cubicBezTo>
                      <a:pt x="197" y="206"/>
                      <a:pt x="170" y="228"/>
                      <a:pt x="138" y="239"/>
                    </a:cubicBezTo>
                    <a:cubicBezTo>
                      <a:pt x="137" y="239"/>
                      <a:pt x="137" y="239"/>
                      <a:pt x="136" y="240"/>
                    </a:cubicBezTo>
                    <a:cubicBezTo>
                      <a:pt x="107" y="239"/>
                      <a:pt x="80" y="232"/>
                      <a:pt x="57" y="214"/>
                    </a:cubicBezTo>
                    <a:cubicBezTo>
                      <a:pt x="36" y="196"/>
                      <a:pt x="21" y="171"/>
                      <a:pt x="16" y="143"/>
                    </a:cubicBezTo>
                    <a:cubicBezTo>
                      <a:pt x="6" y="86"/>
                      <a:pt x="46" y="17"/>
                      <a:pt x="108" y="14"/>
                    </a:cubicBezTo>
                    <a:cubicBezTo>
                      <a:pt x="168" y="12"/>
                      <a:pt x="217" y="58"/>
                      <a:pt x="223" y="116"/>
                    </a:cubicBezTo>
                    <a:cubicBezTo>
                      <a:pt x="225" y="137"/>
                      <a:pt x="221" y="156"/>
                      <a:pt x="213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4">
                <a:extLst>
                  <a:ext uri="{FF2B5EF4-FFF2-40B4-BE49-F238E27FC236}">
                    <a16:creationId xmlns:a16="http://schemas.microsoft.com/office/drawing/2014/main" id="{91EECBD9-6B2A-4981-B9E6-AB035CAC0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88" y="1698993"/>
                <a:ext cx="19790" cy="47192"/>
              </a:xfrm>
              <a:custGeom>
                <a:avLst/>
                <a:gdLst>
                  <a:gd name="T0" fmla="*/ 7 w 9"/>
                  <a:gd name="T1" fmla="*/ 2 h 23"/>
                  <a:gd name="T2" fmla="*/ 2 w 9"/>
                  <a:gd name="T3" fmla="*/ 2 h 23"/>
                  <a:gd name="T4" fmla="*/ 1 w 9"/>
                  <a:gd name="T5" fmla="*/ 11 h 23"/>
                  <a:gd name="T6" fmla="*/ 2 w 9"/>
                  <a:gd name="T7" fmla="*/ 20 h 23"/>
                  <a:gd name="T8" fmla="*/ 6 w 9"/>
                  <a:gd name="T9" fmla="*/ 20 h 23"/>
                  <a:gd name="T10" fmla="*/ 8 w 9"/>
                  <a:gd name="T11" fmla="*/ 11 h 23"/>
                  <a:gd name="T12" fmla="*/ 7 w 9"/>
                  <a:gd name="T1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7" y="2"/>
                    </a:moveTo>
                    <a:cubicBezTo>
                      <a:pt x="6" y="0"/>
                      <a:pt x="3" y="0"/>
                      <a:pt x="2" y="2"/>
                    </a:cubicBezTo>
                    <a:cubicBezTo>
                      <a:pt x="0" y="4"/>
                      <a:pt x="1" y="8"/>
                      <a:pt x="1" y="11"/>
                    </a:cubicBezTo>
                    <a:cubicBezTo>
                      <a:pt x="1" y="14"/>
                      <a:pt x="2" y="17"/>
                      <a:pt x="2" y="20"/>
                    </a:cubicBezTo>
                    <a:cubicBezTo>
                      <a:pt x="2" y="23"/>
                      <a:pt x="6" y="23"/>
                      <a:pt x="6" y="20"/>
                    </a:cubicBezTo>
                    <a:cubicBezTo>
                      <a:pt x="7" y="17"/>
                      <a:pt x="7" y="14"/>
                      <a:pt x="8" y="11"/>
                    </a:cubicBezTo>
                    <a:cubicBezTo>
                      <a:pt x="8" y="8"/>
                      <a:pt x="9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5">
                <a:extLst>
                  <a:ext uri="{FF2B5EF4-FFF2-40B4-BE49-F238E27FC236}">
                    <a16:creationId xmlns:a16="http://schemas.microsoft.com/office/drawing/2014/main" id="{5BB3D56C-26DD-44B8-BE00-72B9E6C11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545" y="2106972"/>
                <a:ext cx="22834" cy="47192"/>
              </a:xfrm>
              <a:custGeom>
                <a:avLst/>
                <a:gdLst>
                  <a:gd name="T0" fmla="*/ 8 w 10"/>
                  <a:gd name="T1" fmla="*/ 12 h 23"/>
                  <a:gd name="T2" fmla="*/ 6 w 10"/>
                  <a:gd name="T3" fmla="*/ 2 h 23"/>
                  <a:gd name="T4" fmla="*/ 1 w 10"/>
                  <a:gd name="T5" fmla="*/ 2 h 23"/>
                  <a:gd name="T6" fmla="*/ 0 w 10"/>
                  <a:gd name="T7" fmla="*/ 13 h 23"/>
                  <a:gd name="T8" fmla="*/ 3 w 10"/>
                  <a:gd name="T9" fmla="*/ 22 h 23"/>
                  <a:gd name="T10" fmla="*/ 8 w 10"/>
                  <a:gd name="T11" fmla="*/ 21 h 23"/>
                  <a:gd name="T12" fmla="*/ 8 w 10"/>
                  <a:gd name="T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8" y="12"/>
                    </a:moveTo>
                    <a:cubicBezTo>
                      <a:pt x="7" y="9"/>
                      <a:pt x="7" y="6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0" y="6"/>
                      <a:pt x="0" y="9"/>
                      <a:pt x="0" y="13"/>
                    </a:cubicBezTo>
                    <a:cubicBezTo>
                      <a:pt x="1" y="16"/>
                      <a:pt x="1" y="20"/>
                      <a:pt x="3" y="22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10" y="18"/>
                      <a:pt x="9" y="16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6">
                <a:extLst>
                  <a:ext uri="{FF2B5EF4-FFF2-40B4-BE49-F238E27FC236}">
                    <a16:creationId xmlns:a16="http://schemas.microsoft.com/office/drawing/2014/main" id="{1F9D3C8A-01FB-4A0A-A9FC-301BB6985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587" y="1916684"/>
                <a:ext cx="51759" cy="19791"/>
              </a:xfrm>
              <a:custGeom>
                <a:avLst/>
                <a:gdLst>
                  <a:gd name="T0" fmla="*/ 22 w 23"/>
                  <a:gd name="T1" fmla="*/ 2 h 10"/>
                  <a:gd name="T2" fmla="*/ 13 w 23"/>
                  <a:gd name="T3" fmla="*/ 2 h 10"/>
                  <a:gd name="T4" fmla="*/ 3 w 23"/>
                  <a:gd name="T5" fmla="*/ 4 h 10"/>
                  <a:gd name="T6" fmla="*/ 3 w 23"/>
                  <a:gd name="T7" fmla="*/ 9 h 10"/>
                  <a:gd name="T8" fmla="*/ 14 w 23"/>
                  <a:gd name="T9" fmla="*/ 9 h 10"/>
                  <a:gd name="T10" fmla="*/ 22 w 23"/>
                  <a:gd name="T11" fmla="*/ 6 h 10"/>
                  <a:gd name="T12" fmla="*/ 22 w 2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22" y="2"/>
                    </a:moveTo>
                    <a:cubicBezTo>
                      <a:pt x="19" y="0"/>
                      <a:pt x="16" y="1"/>
                      <a:pt x="13" y="2"/>
                    </a:cubicBez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ubicBezTo>
                      <a:pt x="6" y="10"/>
                      <a:pt x="10" y="10"/>
                      <a:pt x="14" y="9"/>
                    </a:cubicBezTo>
                    <a:cubicBezTo>
                      <a:pt x="17" y="9"/>
                      <a:pt x="20" y="9"/>
                      <a:pt x="22" y="6"/>
                    </a:cubicBezTo>
                    <a:cubicBezTo>
                      <a:pt x="23" y="5"/>
                      <a:pt x="23" y="3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7">
                <a:extLst>
                  <a:ext uri="{FF2B5EF4-FFF2-40B4-BE49-F238E27FC236}">
                    <a16:creationId xmlns:a16="http://schemas.microsoft.com/office/drawing/2014/main" id="{6F08F9F5-2A1F-4E4E-AF54-F6BA9B56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610" y="1912117"/>
                <a:ext cx="47191" cy="22835"/>
              </a:xfrm>
              <a:custGeom>
                <a:avLst/>
                <a:gdLst>
                  <a:gd name="T0" fmla="*/ 16 w 21"/>
                  <a:gd name="T1" fmla="*/ 2 h 11"/>
                  <a:gd name="T2" fmla="*/ 2 w 21"/>
                  <a:gd name="T3" fmla="*/ 4 h 11"/>
                  <a:gd name="T4" fmla="*/ 3 w 21"/>
                  <a:gd name="T5" fmla="*/ 10 h 11"/>
                  <a:gd name="T6" fmla="*/ 10 w 21"/>
                  <a:gd name="T7" fmla="*/ 11 h 11"/>
                  <a:gd name="T8" fmla="*/ 16 w 21"/>
                  <a:gd name="T9" fmla="*/ 11 h 11"/>
                  <a:gd name="T10" fmla="*/ 16 w 21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6" y="2"/>
                    </a:moveTo>
                    <a:cubicBezTo>
                      <a:pt x="12" y="0"/>
                      <a:pt x="6" y="2"/>
                      <a:pt x="2" y="4"/>
                    </a:cubicBezTo>
                    <a:cubicBezTo>
                      <a:pt x="0" y="5"/>
                      <a:pt x="0" y="10"/>
                      <a:pt x="3" y="10"/>
                    </a:cubicBezTo>
                    <a:cubicBezTo>
                      <a:pt x="5" y="11"/>
                      <a:pt x="7" y="11"/>
                      <a:pt x="10" y="11"/>
                    </a:cubicBezTo>
                    <a:cubicBezTo>
                      <a:pt x="12" y="11"/>
                      <a:pt x="14" y="11"/>
                      <a:pt x="16" y="11"/>
                    </a:cubicBezTo>
                    <a:cubicBezTo>
                      <a:pt x="21" y="9"/>
                      <a:pt x="21" y="3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8">
                <a:extLst>
                  <a:ext uri="{FF2B5EF4-FFF2-40B4-BE49-F238E27FC236}">
                    <a16:creationId xmlns:a16="http://schemas.microsoft.com/office/drawing/2014/main" id="{E897BA21-B2B1-44C4-8F05-7D6FF0F27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56" y="1823823"/>
                <a:ext cx="38057" cy="22835"/>
              </a:xfrm>
              <a:custGeom>
                <a:avLst/>
                <a:gdLst>
                  <a:gd name="T0" fmla="*/ 14 w 17"/>
                  <a:gd name="T1" fmla="*/ 6 h 11"/>
                  <a:gd name="T2" fmla="*/ 5 w 17"/>
                  <a:gd name="T3" fmla="*/ 2 h 11"/>
                  <a:gd name="T4" fmla="*/ 2 w 17"/>
                  <a:gd name="T5" fmla="*/ 5 h 11"/>
                  <a:gd name="T6" fmla="*/ 13 w 17"/>
                  <a:gd name="T7" fmla="*/ 10 h 11"/>
                  <a:gd name="T8" fmla="*/ 14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6"/>
                    </a:moveTo>
                    <a:cubicBezTo>
                      <a:pt x="11" y="5"/>
                      <a:pt x="8" y="3"/>
                      <a:pt x="5" y="2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7"/>
                      <a:pt x="9" y="9"/>
                      <a:pt x="13" y="10"/>
                    </a:cubicBezTo>
                    <a:cubicBezTo>
                      <a:pt x="16" y="11"/>
                      <a:pt x="17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9">
                <a:extLst>
                  <a:ext uri="{FF2B5EF4-FFF2-40B4-BE49-F238E27FC236}">
                    <a16:creationId xmlns:a16="http://schemas.microsoft.com/office/drawing/2014/main" id="{0EE8FA20-14B2-4043-B29E-BBE5EAD9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747" y="1759886"/>
                <a:ext cx="28923" cy="22835"/>
              </a:xfrm>
              <a:custGeom>
                <a:avLst/>
                <a:gdLst>
                  <a:gd name="T0" fmla="*/ 12 w 13"/>
                  <a:gd name="T1" fmla="*/ 7 h 11"/>
                  <a:gd name="T2" fmla="*/ 8 w 13"/>
                  <a:gd name="T3" fmla="*/ 4 h 11"/>
                  <a:gd name="T4" fmla="*/ 4 w 13"/>
                  <a:gd name="T5" fmla="*/ 1 h 11"/>
                  <a:gd name="T6" fmla="*/ 2 w 13"/>
                  <a:gd name="T7" fmla="*/ 5 h 11"/>
                  <a:gd name="T8" fmla="*/ 9 w 13"/>
                  <a:gd name="T9" fmla="*/ 11 h 11"/>
                  <a:gd name="T10" fmla="*/ 12 w 13"/>
                  <a:gd name="T11" fmla="*/ 10 h 11"/>
                  <a:gd name="T12" fmla="*/ 12 w 13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7"/>
                    </a:moveTo>
                    <a:cubicBezTo>
                      <a:pt x="11" y="5"/>
                      <a:pt x="9" y="5"/>
                      <a:pt x="8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4" y="7"/>
                      <a:pt x="6" y="10"/>
                      <a:pt x="9" y="11"/>
                    </a:cubicBezTo>
                    <a:cubicBezTo>
                      <a:pt x="10" y="11"/>
                      <a:pt x="12" y="11"/>
                      <a:pt x="12" y="10"/>
                    </a:cubicBezTo>
                    <a:cubicBezTo>
                      <a:pt x="13" y="9"/>
                      <a:pt x="12" y="7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70">
                <a:extLst>
                  <a:ext uri="{FF2B5EF4-FFF2-40B4-BE49-F238E27FC236}">
                    <a16:creationId xmlns:a16="http://schemas.microsoft.com/office/drawing/2014/main" id="{20971D62-6E26-4417-9DAC-1566815E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211" y="2030857"/>
                <a:ext cx="27402" cy="25880"/>
              </a:xfrm>
              <a:custGeom>
                <a:avLst/>
                <a:gdLst>
                  <a:gd name="T0" fmla="*/ 9 w 12"/>
                  <a:gd name="T1" fmla="*/ 0 h 13"/>
                  <a:gd name="T2" fmla="*/ 1 w 12"/>
                  <a:gd name="T3" fmla="*/ 8 h 13"/>
                  <a:gd name="T4" fmla="*/ 4 w 12"/>
                  <a:gd name="T5" fmla="*/ 11 h 13"/>
                  <a:gd name="T6" fmla="*/ 8 w 12"/>
                  <a:gd name="T7" fmla="*/ 7 h 13"/>
                  <a:gd name="T8" fmla="*/ 11 w 12"/>
                  <a:gd name="T9" fmla="*/ 4 h 13"/>
                  <a:gd name="T10" fmla="*/ 9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5" y="1"/>
                      <a:pt x="2" y="5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2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1">
                <a:extLst>
                  <a:ext uri="{FF2B5EF4-FFF2-40B4-BE49-F238E27FC236}">
                    <a16:creationId xmlns:a16="http://schemas.microsoft.com/office/drawing/2014/main" id="{96C407C5-DE82-48D6-9C75-354D3485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805" y="2088704"/>
                <a:ext cx="24357" cy="25880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9 h 13"/>
                  <a:gd name="T4" fmla="*/ 5 w 11"/>
                  <a:gd name="T5" fmla="*/ 11 h 13"/>
                  <a:gd name="T6" fmla="*/ 8 w 11"/>
                  <a:gd name="T7" fmla="*/ 8 h 13"/>
                  <a:gd name="T8" fmla="*/ 11 w 11"/>
                  <a:gd name="T9" fmla="*/ 4 h 13"/>
                  <a:gd name="T10" fmla="*/ 7 w 11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4" y="2"/>
                      <a:pt x="2" y="6"/>
                      <a:pt x="1" y="9"/>
                    </a:cubicBezTo>
                    <a:cubicBezTo>
                      <a:pt x="0" y="11"/>
                      <a:pt x="4" y="13"/>
                      <a:pt x="5" y="11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1" y="4"/>
                    </a:cubicBezTo>
                    <a:cubicBezTo>
                      <a:pt x="11" y="2"/>
                      <a:pt x="9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2">
                <a:extLst>
                  <a:ext uri="{FF2B5EF4-FFF2-40B4-BE49-F238E27FC236}">
                    <a16:creationId xmlns:a16="http://schemas.microsoft.com/office/drawing/2014/main" id="{5E0C9688-B59A-4B52-888D-F0D32BA9C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705" y="1744663"/>
                <a:ext cx="33491" cy="30446"/>
              </a:xfrm>
              <a:custGeom>
                <a:avLst/>
                <a:gdLst>
                  <a:gd name="T0" fmla="*/ 10 w 15"/>
                  <a:gd name="T1" fmla="*/ 1 h 15"/>
                  <a:gd name="T2" fmla="*/ 2 w 15"/>
                  <a:gd name="T3" fmla="*/ 9 h 15"/>
                  <a:gd name="T4" fmla="*/ 6 w 15"/>
                  <a:gd name="T5" fmla="*/ 13 h 15"/>
                  <a:gd name="T6" fmla="*/ 14 w 15"/>
                  <a:gd name="T7" fmla="*/ 4 h 15"/>
                  <a:gd name="T8" fmla="*/ 10 w 1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7" y="3"/>
                      <a:pt x="5" y="6"/>
                      <a:pt x="2" y="9"/>
                    </a:cubicBezTo>
                    <a:cubicBezTo>
                      <a:pt x="0" y="11"/>
                      <a:pt x="3" y="15"/>
                      <a:pt x="6" y="13"/>
                    </a:cubicBezTo>
                    <a:cubicBezTo>
                      <a:pt x="9" y="11"/>
                      <a:pt x="13" y="8"/>
                      <a:pt x="14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73">
                <a:extLst>
                  <a:ext uri="{FF2B5EF4-FFF2-40B4-BE49-F238E27FC236}">
                    <a16:creationId xmlns:a16="http://schemas.microsoft.com/office/drawing/2014/main" id="{EAB14E06-70C8-428C-9540-15483053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53" y="1802510"/>
                <a:ext cx="30446" cy="27402"/>
              </a:xfrm>
              <a:custGeom>
                <a:avLst/>
                <a:gdLst>
                  <a:gd name="T0" fmla="*/ 9 w 14"/>
                  <a:gd name="T1" fmla="*/ 1 h 13"/>
                  <a:gd name="T2" fmla="*/ 2 w 14"/>
                  <a:gd name="T3" fmla="*/ 8 h 13"/>
                  <a:gd name="T4" fmla="*/ 6 w 14"/>
                  <a:gd name="T5" fmla="*/ 11 h 13"/>
                  <a:gd name="T6" fmla="*/ 10 w 14"/>
                  <a:gd name="T7" fmla="*/ 8 h 13"/>
                  <a:gd name="T8" fmla="*/ 13 w 14"/>
                  <a:gd name="T9" fmla="*/ 3 h 13"/>
                  <a:gd name="T10" fmla="*/ 9 w 1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0" y="10"/>
                      <a:pt x="4" y="13"/>
                      <a:pt x="6" y="11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6"/>
                      <a:pt x="12" y="5"/>
                      <a:pt x="13" y="3"/>
                    </a:cubicBezTo>
                    <a:cubicBezTo>
                      <a:pt x="14" y="1"/>
                      <a:pt x="11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4">
                <a:extLst>
                  <a:ext uri="{FF2B5EF4-FFF2-40B4-BE49-F238E27FC236}">
                    <a16:creationId xmlns:a16="http://schemas.microsoft.com/office/drawing/2014/main" id="{89BBACBE-EC0B-4197-AD8C-AB456B5E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584" y="2073481"/>
                <a:ext cx="24357" cy="25880"/>
              </a:xfrm>
              <a:custGeom>
                <a:avLst/>
                <a:gdLst>
                  <a:gd name="T0" fmla="*/ 10 w 11"/>
                  <a:gd name="T1" fmla="*/ 8 h 12"/>
                  <a:gd name="T2" fmla="*/ 3 w 11"/>
                  <a:gd name="T3" fmla="*/ 1 h 12"/>
                  <a:gd name="T4" fmla="*/ 1 w 11"/>
                  <a:gd name="T5" fmla="*/ 4 h 12"/>
                  <a:gd name="T6" fmla="*/ 3 w 11"/>
                  <a:gd name="T7" fmla="*/ 8 h 12"/>
                  <a:gd name="T8" fmla="*/ 7 w 11"/>
                  <a:gd name="T9" fmla="*/ 11 h 12"/>
                  <a:gd name="T10" fmla="*/ 10 w 11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8"/>
                    </a:moveTo>
                    <a:cubicBezTo>
                      <a:pt x="8" y="5"/>
                      <a:pt x="6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9"/>
                      <a:pt x="6" y="10"/>
                      <a:pt x="7" y="11"/>
                    </a:cubicBezTo>
                    <a:cubicBezTo>
                      <a:pt x="9" y="12"/>
                      <a:pt x="11" y="1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5">
                <a:extLst>
                  <a:ext uri="{FF2B5EF4-FFF2-40B4-BE49-F238E27FC236}">
                    <a16:creationId xmlns:a16="http://schemas.microsoft.com/office/drawing/2014/main" id="{71FFA3CC-A478-4FFB-BDB4-AB705F733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5085" y="1743141"/>
                <a:ext cx="97428" cy="336431"/>
              </a:xfrm>
              <a:custGeom>
                <a:avLst/>
                <a:gdLst>
                  <a:gd name="T0" fmla="*/ 37 w 43"/>
                  <a:gd name="T1" fmla="*/ 83 h 163"/>
                  <a:gd name="T2" fmla="*/ 24 w 43"/>
                  <a:gd name="T3" fmla="*/ 3 h 163"/>
                  <a:gd name="T4" fmla="*/ 20 w 43"/>
                  <a:gd name="T5" fmla="*/ 3 h 163"/>
                  <a:gd name="T6" fmla="*/ 14 w 43"/>
                  <a:gd name="T7" fmla="*/ 81 h 163"/>
                  <a:gd name="T8" fmla="*/ 14 w 43"/>
                  <a:gd name="T9" fmla="*/ 82 h 163"/>
                  <a:gd name="T10" fmla="*/ 6 w 43"/>
                  <a:gd name="T11" fmla="*/ 95 h 163"/>
                  <a:gd name="T12" fmla="*/ 11 w 43"/>
                  <a:gd name="T13" fmla="*/ 108 h 163"/>
                  <a:gd name="T14" fmla="*/ 1 w 43"/>
                  <a:gd name="T15" fmla="*/ 158 h 163"/>
                  <a:gd name="T16" fmla="*/ 6 w 43"/>
                  <a:gd name="T17" fmla="*/ 160 h 163"/>
                  <a:gd name="T18" fmla="*/ 29 w 43"/>
                  <a:gd name="T19" fmla="*/ 115 h 163"/>
                  <a:gd name="T20" fmla="*/ 29 w 43"/>
                  <a:gd name="T21" fmla="*/ 113 h 163"/>
                  <a:gd name="T22" fmla="*/ 43 w 43"/>
                  <a:gd name="T23" fmla="*/ 97 h 163"/>
                  <a:gd name="T24" fmla="*/ 37 w 43"/>
                  <a:gd name="T25" fmla="*/ 83 h 163"/>
                  <a:gd name="T26" fmla="*/ 23 w 43"/>
                  <a:gd name="T27" fmla="*/ 17 h 163"/>
                  <a:gd name="T28" fmla="*/ 31 w 43"/>
                  <a:gd name="T29" fmla="*/ 80 h 163"/>
                  <a:gd name="T30" fmla="*/ 26 w 43"/>
                  <a:gd name="T31" fmla="*/ 79 h 163"/>
                  <a:gd name="T32" fmla="*/ 25 w 43"/>
                  <a:gd name="T33" fmla="*/ 79 h 163"/>
                  <a:gd name="T34" fmla="*/ 17 w 43"/>
                  <a:gd name="T35" fmla="*/ 80 h 163"/>
                  <a:gd name="T36" fmla="*/ 23 w 43"/>
                  <a:gd name="T37" fmla="*/ 17 h 163"/>
                  <a:gd name="T38" fmla="*/ 11 w 43"/>
                  <a:gd name="T39" fmla="*/ 133 h 163"/>
                  <a:gd name="T40" fmla="*/ 14 w 43"/>
                  <a:gd name="T41" fmla="*/ 111 h 163"/>
                  <a:gd name="T42" fmla="*/ 23 w 43"/>
                  <a:gd name="T43" fmla="*/ 114 h 163"/>
                  <a:gd name="T44" fmla="*/ 11 w 43"/>
                  <a:gd name="T45" fmla="*/ 133 h 163"/>
                  <a:gd name="T46" fmla="*/ 24 w 43"/>
                  <a:gd name="T47" fmla="*/ 107 h 163"/>
                  <a:gd name="T48" fmla="*/ 13 w 43"/>
                  <a:gd name="T49" fmla="*/ 95 h 163"/>
                  <a:gd name="T50" fmla="*/ 25 w 43"/>
                  <a:gd name="T51" fmla="*/ 84 h 163"/>
                  <a:gd name="T52" fmla="*/ 26 w 43"/>
                  <a:gd name="T53" fmla="*/ 84 h 163"/>
                  <a:gd name="T54" fmla="*/ 35 w 43"/>
                  <a:gd name="T55" fmla="*/ 94 h 163"/>
                  <a:gd name="T56" fmla="*/ 24 w 43"/>
                  <a:gd name="T57" fmla="*/ 10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163">
                    <a:moveTo>
                      <a:pt x="37" y="83"/>
                    </a:moveTo>
                    <a:cubicBezTo>
                      <a:pt x="35" y="56"/>
                      <a:pt x="31" y="29"/>
                      <a:pt x="24" y="3"/>
                    </a:cubicBezTo>
                    <a:cubicBezTo>
                      <a:pt x="24" y="0"/>
                      <a:pt x="20" y="1"/>
                      <a:pt x="20" y="3"/>
                    </a:cubicBezTo>
                    <a:cubicBezTo>
                      <a:pt x="20" y="29"/>
                      <a:pt x="15" y="55"/>
                      <a:pt x="14" y="81"/>
                    </a:cubicBezTo>
                    <a:cubicBezTo>
                      <a:pt x="14" y="81"/>
                      <a:pt x="14" y="82"/>
                      <a:pt x="14" y="82"/>
                    </a:cubicBezTo>
                    <a:cubicBezTo>
                      <a:pt x="10" y="85"/>
                      <a:pt x="7" y="90"/>
                      <a:pt x="6" y="95"/>
                    </a:cubicBezTo>
                    <a:cubicBezTo>
                      <a:pt x="6" y="100"/>
                      <a:pt x="8" y="105"/>
                      <a:pt x="11" y="108"/>
                    </a:cubicBezTo>
                    <a:cubicBezTo>
                      <a:pt x="6" y="124"/>
                      <a:pt x="4" y="142"/>
                      <a:pt x="1" y="158"/>
                    </a:cubicBezTo>
                    <a:cubicBezTo>
                      <a:pt x="0" y="161"/>
                      <a:pt x="4" y="163"/>
                      <a:pt x="6" y="160"/>
                    </a:cubicBezTo>
                    <a:cubicBezTo>
                      <a:pt x="12" y="144"/>
                      <a:pt x="20" y="129"/>
                      <a:pt x="29" y="115"/>
                    </a:cubicBezTo>
                    <a:cubicBezTo>
                      <a:pt x="29" y="114"/>
                      <a:pt x="29" y="114"/>
                      <a:pt x="29" y="113"/>
                    </a:cubicBezTo>
                    <a:cubicBezTo>
                      <a:pt x="36" y="111"/>
                      <a:pt x="42" y="105"/>
                      <a:pt x="43" y="97"/>
                    </a:cubicBezTo>
                    <a:cubicBezTo>
                      <a:pt x="43" y="92"/>
                      <a:pt x="40" y="86"/>
                      <a:pt x="37" y="83"/>
                    </a:cubicBezTo>
                    <a:close/>
                    <a:moveTo>
                      <a:pt x="23" y="17"/>
                    </a:moveTo>
                    <a:cubicBezTo>
                      <a:pt x="27" y="38"/>
                      <a:pt x="30" y="59"/>
                      <a:pt x="31" y="80"/>
                    </a:cubicBezTo>
                    <a:cubicBezTo>
                      <a:pt x="30" y="79"/>
                      <a:pt x="28" y="79"/>
                      <a:pt x="26" y="79"/>
                    </a:cubicBezTo>
                    <a:cubicBezTo>
                      <a:pt x="26" y="79"/>
                      <a:pt x="26" y="79"/>
                      <a:pt x="25" y="79"/>
                    </a:cubicBezTo>
                    <a:cubicBezTo>
                      <a:pt x="23" y="78"/>
                      <a:pt x="20" y="79"/>
                      <a:pt x="17" y="80"/>
                    </a:cubicBezTo>
                    <a:cubicBezTo>
                      <a:pt x="20" y="59"/>
                      <a:pt x="20" y="38"/>
                      <a:pt x="23" y="17"/>
                    </a:cubicBezTo>
                    <a:close/>
                    <a:moveTo>
                      <a:pt x="11" y="133"/>
                    </a:moveTo>
                    <a:cubicBezTo>
                      <a:pt x="13" y="126"/>
                      <a:pt x="14" y="118"/>
                      <a:pt x="14" y="111"/>
                    </a:cubicBezTo>
                    <a:cubicBezTo>
                      <a:pt x="17" y="113"/>
                      <a:pt x="20" y="114"/>
                      <a:pt x="23" y="114"/>
                    </a:cubicBezTo>
                    <a:cubicBezTo>
                      <a:pt x="18" y="120"/>
                      <a:pt x="15" y="127"/>
                      <a:pt x="11" y="133"/>
                    </a:cubicBezTo>
                    <a:close/>
                    <a:moveTo>
                      <a:pt x="24" y="107"/>
                    </a:moveTo>
                    <a:cubicBezTo>
                      <a:pt x="18" y="107"/>
                      <a:pt x="13" y="101"/>
                      <a:pt x="13" y="95"/>
                    </a:cubicBezTo>
                    <a:cubicBezTo>
                      <a:pt x="13" y="88"/>
                      <a:pt x="19" y="85"/>
                      <a:pt x="25" y="84"/>
                    </a:cubicBezTo>
                    <a:cubicBezTo>
                      <a:pt x="25" y="84"/>
                      <a:pt x="25" y="84"/>
                      <a:pt x="26" y="84"/>
                    </a:cubicBezTo>
                    <a:cubicBezTo>
                      <a:pt x="30" y="86"/>
                      <a:pt x="34" y="89"/>
                      <a:pt x="35" y="94"/>
                    </a:cubicBezTo>
                    <a:cubicBezTo>
                      <a:pt x="36" y="100"/>
                      <a:pt x="31" y="107"/>
                      <a:pt x="2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6">
                <a:extLst>
                  <a:ext uri="{FF2B5EF4-FFF2-40B4-BE49-F238E27FC236}">
                    <a16:creationId xmlns:a16="http://schemas.microsoft.com/office/drawing/2014/main" id="{D8313D6A-C3A4-4FF6-AA58-27EA10514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188" y="1924295"/>
                <a:ext cx="33491" cy="31969"/>
              </a:xfrm>
              <a:custGeom>
                <a:avLst/>
                <a:gdLst>
                  <a:gd name="T0" fmla="*/ 13 w 15"/>
                  <a:gd name="T1" fmla="*/ 4 h 15"/>
                  <a:gd name="T2" fmla="*/ 3 w 15"/>
                  <a:gd name="T3" fmla="*/ 2 h 15"/>
                  <a:gd name="T4" fmla="*/ 2 w 15"/>
                  <a:gd name="T5" fmla="*/ 4 h 15"/>
                  <a:gd name="T6" fmla="*/ 1 w 15"/>
                  <a:gd name="T7" fmla="*/ 9 h 15"/>
                  <a:gd name="T8" fmla="*/ 9 w 15"/>
                  <a:gd name="T9" fmla="*/ 14 h 15"/>
                  <a:gd name="T10" fmla="*/ 13 w 15"/>
                  <a:gd name="T11" fmla="*/ 4 h 15"/>
                  <a:gd name="T12" fmla="*/ 8 w 15"/>
                  <a:gd name="T13" fmla="*/ 8 h 15"/>
                  <a:gd name="T14" fmla="*/ 7 w 15"/>
                  <a:gd name="T15" fmla="*/ 9 h 15"/>
                  <a:gd name="T16" fmla="*/ 6 w 15"/>
                  <a:gd name="T17" fmla="*/ 8 h 15"/>
                  <a:gd name="T18" fmla="*/ 6 w 15"/>
                  <a:gd name="T19" fmla="*/ 6 h 15"/>
                  <a:gd name="T20" fmla="*/ 6 w 15"/>
                  <a:gd name="T21" fmla="*/ 6 h 15"/>
                  <a:gd name="T22" fmla="*/ 8 w 15"/>
                  <a:gd name="T23" fmla="*/ 7 h 15"/>
                  <a:gd name="T24" fmla="*/ 8 w 15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13" y="4"/>
                    </a:moveTo>
                    <a:cubicBezTo>
                      <a:pt x="11" y="1"/>
                      <a:pt x="7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3"/>
                      <a:pt x="6" y="15"/>
                      <a:pt x="9" y="14"/>
                    </a:cubicBezTo>
                    <a:cubicBezTo>
                      <a:pt x="13" y="12"/>
                      <a:pt x="15" y="8"/>
                      <a:pt x="13" y="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7">
                <a:extLst>
                  <a:ext uri="{FF2B5EF4-FFF2-40B4-BE49-F238E27FC236}">
                    <a16:creationId xmlns:a16="http://schemas.microsoft.com/office/drawing/2014/main" id="{CB026C7B-79E3-44B5-BCFF-72E99FC6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962" y="2026290"/>
                <a:ext cx="33491" cy="6089"/>
              </a:xfrm>
              <a:custGeom>
                <a:avLst/>
                <a:gdLst>
                  <a:gd name="T0" fmla="*/ 15 w 15"/>
                  <a:gd name="T1" fmla="*/ 0 h 3"/>
                  <a:gd name="T2" fmla="*/ 0 w 15"/>
                  <a:gd name="T3" fmla="*/ 1 h 3"/>
                  <a:gd name="T4" fmla="*/ 0 w 15"/>
                  <a:gd name="T5" fmla="*/ 2 h 3"/>
                  <a:gd name="T6" fmla="*/ 15 w 15"/>
                  <a:gd name="T7" fmla="*/ 1 h 3"/>
                  <a:gd name="T8" fmla="*/ 15 w 1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0" y="1"/>
                      <a:pt x="5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3"/>
                      <a:pt x="10" y="2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3C45C6C7-C165-4641-9128-67C8BC8CAEAE}"/>
                </a:ext>
              </a:extLst>
            </p:cNvPr>
            <p:cNvGrpSpPr/>
            <p:nvPr/>
          </p:nvGrpSpPr>
          <p:grpSpPr>
            <a:xfrm>
              <a:off x="2749391" y="4729065"/>
              <a:ext cx="643936" cy="596745"/>
              <a:chOff x="1480546" y="4466552"/>
              <a:chExt cx="643936" cy="596745"/>
            </a:xfrm>
            <a:solidFill>
              <a:schemeClr val="bg1"/>
            </a:solidFill>
          </p:grpSpPr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2838D926-8BA4-463E-84EA-E3DEB4D03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0782" y="4947601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1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9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19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5"/>
                      <a:pt x="33" y="1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2" y="3"/>
                      <a:pt x="14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19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4"/>
                      <a:pt x="36" y="11"/>
                    </a:cubicBezTo>
                    <a:cubicBezTo>
                      <a:pt x="40" y="15"/>
                      <a:pt x="44" y="18"/>
                      <a:pt x="49" y="21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9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6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2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9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7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49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39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BE04D30A-A24A-41B1-B93E-C9C25E2EC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546" y="4527444"/>
                <a:ext cx="173543" cy="379055"/>
              </a:xfrm>
              <a:custGeom>
                <a:avLst/>
                <a:gdLst>
                  <a:gd name="T0" fmla="*/ 75 w 77"/>
                  <a:gd name="T1" fmla="*/ 20 h 183"/>
                  <a:gd name="T2" fmla="*/ 71 w 77"/>
                  <a:gd name="T3" fmla="*/ 14 h 183"/>
                  <a:gd name="T4" fmla="*/ 51 w 77"/>
                  <a:gd name="T5" fmla="*/ 3 h 183"/>
                  <a:gd name="T6" fmla="*/ 2 w 77"/>
                  <a:gd name="T7" fmla="*/ 6 h 183"/>
                  <a:gd name="T8" fmla="*/ 21 w 77"/>
                  <a:gd name="T9" fmla="*/ 163 h 183"/>
                  <a:gd name="T10" fmla="*/ 33 w 77"/>
                  <a:gd name="T11" fmla="*/ 180 h 183"/>
                  <a:gd name="T12" fmla="*/ 35 w 77"/>
                  <a:gd name="T13" fmla="*/ 181 h 183"/>
                  <a:gd name="T14" fmla="*/ 70 w 77"/>
                  <a:gd name="T15" fmla="*/ 177 h 183"/>
                  <a:gd name="T16" fmla="*/ 73 w 77"/>
                  <a:gd name="T17" fmla="*/ 175 h 183"/>
                  <a:gd name="T18" fmla="*/ 76 w 77"/>
                  <a:gd name="T19" fmla="*/ 36 h 183"/>
                  <a:gd name="T20" fmla="*/ 72 w 77"/>
                  <a:gd name="T21" fmla="*/ 61 h 183"/>
                  <a:gd name="T22" fmla="*/ 57 w 77"/>
                  <a:gd name="T23" fmla="*/ 48 h 183"/>
                  <a:gd name="T24" fmla="*/ 57 w 77"/>
                  <a:gd name="T25" fmla="*/ 32 h 183"/>
                  <a:gd name="T26" fmla="*/ 72 w 77"/>
                  <a:gd name="T27" fmla="*/ 58 h 183"/>
                  <a:gd name="T28" fmla="*/ 71 w 77"/>
                  <a:gd name="T29" fmla="*/ 44 h 183"/>
                  <a:gd name="T30" fmla="*/ 56 w 77"/>
                  <a:gd name="T31" fmla="*/ 18 h 183"/>
                  <a:gd name="T32" fmla="*/ 59 w 77"/>
                  <a:gd name="T33" fmla="*/ 13 h 183"/>
                  <a:gd name="T34" fmla="*/ 56 w 77"/>
                  <a:gd name="T35" fmla="*/ 15 h 183"/>
                  <a:gd name="T36" fmla="*/ 16 w 77"/>
                  <a:gd name="T37" fmla="*/ 83 h 183"/>
                  <a:gd name="T38" fmla="*/ 50 w 77"/>
                  <a:gd name="T39" fmla="*/ 7 h 183"/>
                  <a:gd name="T40" fmla="*/ 51 w 77"/>
                  <a:gd name="T41" fmla="*/ 58 h 183"/>
                  <a:gd name="T42" fmla="*/ 55 w 77"/>
                  <a:gd name="T43" fmla="*/ 157 h 183"/>
                  <a:gd name="T44" fmla="*/ 56 w 77"/>
                  <a:gd name="T45" fmla="*/ 161 h 183"/>
                  <a:gd name="T46" fmla="*/ 16 w 77"/>
                  <a:gd name="T47" fmla="*/ 83 h 183"/>
                  <a:gd name="T48" fmla="*/ 24 w 77"/>
                  <a:gd name="T49" fmla="*/ 165 h 183"/>
                  <a:gd name="T50" fmla="*/ 44 w 77"/>
                  <a:gd name="T51" fmla="*/ 177 h 183"/>
                  <a:gd name="T52" fmla="*/ 46 w 77"/>
                  <a:gd name="T53" fmla="*/ 176 h 183"/>
                  <a:gd name="T54" fmla="*/ 40 w 77"/>
                  <a:gd name="T55" fmla="*/ 166 h 183"/>
                  <a:gd name="T56" fmla="*/ 47 w 77"/>
                  <a:gd name="T57" fmla="*/ 177 h 183"/>
                  <a:gd name="T58" fmla="*/ 42 w 77"/>
                  <a:gd name="T59" fmla="*/ 166 h 183"/>
                  <a:gd name="T60" fmla="*/ 61 w 77"/>
                  <a:gd name="T61" fmla="*/ 175 h 183"/>
                  <a:gd name="T62" fmla="*/ 65 w 77"/>
                  <a:gd name="T63" fmla="*/ 175 h 183"/>
                  <a:gd name="T64" fmla="*/ 56 w 77"/>
                  <a:gd name="T65" fmla="*/ 164 h 183"/>
                  <a:gd name="T66" fmla="*/ 64 w 77"/>
                  <a:gd name="T67" fmla="*/ 168 h 183"/>
                  <a:gd name="T68" fmla="*/ 68 w 77"/>
                  <a:gd name="T69" fmla="*/ 175 h 183"/>
                  <a:gd name="T70" fmla="*/ 65 w 77"/>
                  <a:gd name="T71" fmla="*/ 166 h 183"/>
                  <a:gd name="T72" fmla="*/ 70 w 77"/>
                  <a:gd name="T73" fmla="*/ 160 h 183"/>
                  <a:gd name="T74" fmla="*/ 70 w 77"/>
                  <a:gd name="T75" fmla="*/ 149 h 183"/>
                  <a:gd name="T76" fmla="*/ 60 w 77"/>
                  <a:gd name="T77" fmla="*/ 147 h 183"/>
                  <a:gd name="T78" fmla="*/ 60 w 77"/>
                  <a:gd name="T79" fmla="*/ 123 h 183"/>
                  <a:gd name="T80" fmla="*/ 70 w 77"/>
                  <a:gd name="T81" fmla="*/ 134 h 183"/>
                  <a:gd name="T82" fmla="*/ 64 w 77"/>
                  <a:gd name="T83" fmla="*/ 113 h 183"/>
                  <a:gd name="T84" fmla="*/ 71 w 77"/>
                  <a:gd name="T85" fmla="*/ 119 h 183"/>
                  <a:gd name="T86" fmla="*/ 71 w 77"/>
                  <a:gd name="T87" fmla="*/ 106 h 183"/>
                  <a:gd name="T88" fmla="*/ 72 w 77"/>
                  <a:gd name="T89" fmla="*/ 104 h 183"/>
                  <a:gd name="T90" fmla="*/ 58 w 77"/>
                  <a:gd name="T91" fmla="*/ 77 h 183"/>
                  <a:gd name="T92" fmla="*/ 65 w 77"/>
                  <a:gd name="T93" fmla="*/ 82 h 183"/>
                  <a:gd name="T94" fmla="*/ 72 w 77"/>
                  <a:gd name="T95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83">
                    <a:moveTo>
                      <a:pt x="77" y="34"/>
                    </a:moveTo>
                    <a:cubicBezTo>
                      <a:pt x="77" y="34"/>
                      <a:pt x="76" y="34"/>
                      <a:pt x="76" y="33"/>
                    </a:cubicBezTo>
                    <a:cubicBezTo>
                      <a:pt x="76" y="29"/>
                      <a:pt x="76" y="24"/>
                      <a:pt x="75" y="20"/>
                    </a:cubicBezTo>
                    <a:cubicBezTo>
                      <a:pt x="77" y="19"/>
                      <a:pt x="77" y="17"/>
                      <a:pt x="75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3"/>
                      <a:pt x="72" y="12"/>
                      <a:pt x="71" y="14"/>
                    </a:cubicBezTo>
                    <a:cubicBezTo>
                      <a:pt x="68" y="12"/>
                      <a:pt x="64" y="11"/>
                      <a:pt x="61" y="9"/>
                    </a:cubicBezTo>
                    <a:cubicBezTo>
                      <a:pt x="58" y="7"/>
                      <a:pt x="55" y="4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3" y="0"/>
                      <a:pt x="35" y="2"/>
                      <a:pt x="27" y="2"/>
                    </a:cubicBezTo>
                    <a:cubicBezTo>
                      <a:pt x="19" y="3"/>
                      <a:pt x="11" y="3"/>
                      <a:pt x="4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4" y="35"/>
                      <a:pt x="8" y="62"/>
                      <a:pt x="11" y="89"/>
                    </a:cubicBezTo>
                    <a:cubicBezTo>
                      <a:pt x="14" y="114"/>
                      <a:pt x="16" y="139"/>
                      <a:pt x="21" y="163"/>
                    </a:cubicBezTo>
                    <a:cubicBezTo>
                      <a:pt x="20" y="163"/>
                      <a:pt x="19" y="164"/>
                      <a:pt x="20" y="165"/>
                    </a:cubicBezTo>
                    <a:cubicBezTo>
                      <a:pt x="22" y="168"/>
                      <a:pt x="24" y="171"/>
                      <a:pt x="27" y="174"/>
                    </a:cubicBezTo>
                    <a:cubicBezTo>
                      <a:pt x="28" y="176"/>
                      <a:pt x="30" y="179"/>
                      <a:pt x="33" y="180"/>
                    </a:cubicBezTo>
                    <a:cubicBezTo>
                      <a:pt x="33" y="181"/>
                      <a:pt x="33" y="181"/>
                      <a:pt x="34" y="181"/>
                    </a:cubicBezTo>
                    <a:cubicBezTo>
                      <a:pt x="34" y="181"/>
                      <a:pt x="34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2"/>
                      <a:pt x="35" y="181"/>
                      <a:pt x="35" y="181"/>
                    </a:cubicBezTo>
                    <a:cubicBezTo>
                      <a:pt x="46" y="182"/>
                      <a:pt x="59" y="183"/>
                      <a:pt x="69" y="179"/>
                    </a:cubicBezTo>
                    <a:cubicBezTo>
                      <a:pt x="70" y="179"/>
                      <a:pt x="70" y="178"/>
                      <a:pt x="70" y="177"/>
                    </a:cubicBezTo>
                    <a:cubicBezTo>
                      <a:pt x="71" y="178"/>
                      <a:pt x="72" y="178"/>
                      <a:pt x="73" y="177"/>
                    </a:cubicBezTo>
                    <a:cubicBezTo>
                      <a:pt x="73" y="177"/>
                      <a:pt x="73" y="176"/>
                      <a:pt x="73" y="176"/>
                    </a:cubicBezTo>
                    <a:cubicBezTo>
                      <a:pt x="73" y="176"/>
                      <a:pt x="73" y="175"/>
                      <a:pt x="73" y="175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6" y="150"/>
                      <a:pt x="77" y="124"/>
                      <a:pt x="76" y="99"/>
                    </a:cubicBezTo>
                    <a:cubicBezTo>
                      <a:pt x="76" y="78"/>
                      <a:pt x="77" y="57"/>
                      <a:pt x="76" y="36"/>
                    </a:cubicBezTo>
                    <a:cubicBezTo>
                      <a:pt x="77" y="36"/>
                      <a:pt x="77" y="35"/>
                      <a:pt x="77" y="34"/>
                    </a:cubicBezTo>
                    <a:close/>
                    <a:moveTo>
                      <a:pt x="63" y="54"/>
                    </a:moveTo>
                    <a:cubicBezTo>
                      <a:pt x="66" y="56"/>
                      <a:pt x="68" y="59"/>
                      <a:pt x="72" y="61"/>
                    </a:cubicBezTo>
                    <a:cubicBezTo>
                      <a:pt x="72" y="66"/>
                      <a:pt x="72" y="70"/>
                      <a:pt x="72" y="75"/>
                    </a:cubicBezTo>
                    <a:cubicBezTo>
                      <a:pt x="68" y="70"/>
                      <a:pt x="63" y="66"/>
                      <a:pt x="58" y="62"/>
                    </a:cubicBezTo>
                    <a:cubicBezTo>
                      <a:pt x="58" y="58"/>
                      <a:pt x="57" y="53"/>
                      <a:pt x="57" y="48"/>
                    </a:cubicBezTo>
                    <a:cubicBezTo>
                      <a:pt x="59" y="50"/>
                      <a:pt x="61" y="52"/>
                      <a:pt x="63" y="54"/>
                    </a:cubicBezTo>
                    <a:close/>
                    <a:moveTo>
                      <a:pt x="57" y="46"/>
                    </a:moveTo>
                    <a:cubicBezTo>
                      <a:pt x="57" y="41"/>
                      <a:pt x="57" y="36"/>
                      <a:pt x="57" y="32"/>
                    </a:cubicBezTo>
                    <a:cubicBezTo>
                      <a:pt x="59" y="34"/>
                      <a:pt x="61" y="37"/>
                      <a:pt x="64" y="39"/>
                    </a:cubicBezTo>
                    <a:cubicBezTo>
                      <a:pt x="66" y="41"/>
                      <a:pt x="68" y="44"/>
                      <a:pt x="71" y="46"/>
                    </a:cubicBezTo>
                    <a:cubicBezTo>
                      <a:pt x="71" y="50"/>
                      <a:pt x="71" y="54"/>
                      <a:pt x="72" y="58"/>
                    </a:cubicBezTo>
                    <a:cubicBezTo>
                      <a:pt x="69" y="56"/>
                      <a:pt x="66" y="54"/>
                      <a:pt x="64" y="52"/>
                    </a:cubicBezTo>
                    <a:cubicBezTo>
                      <a:pt x="61" y="50"/>
                      <a:pt x="59" y="48"/>
                      <a:pt x="57" y="46"/>
                    </a:cubicBezTo>
                    <a:close/>
                    <a:moveTo>
                      <a:pt x="71" y="44"/>
                    </a:moveTo>
                    <a:cubicBezTo>
                      <a:pt x="69" y="42"/>
                      <a:pt x="67" y="40"/>
                      <a:pt x="64" y="38"/>
                    </a:cubicBezTo>
                    <a:cubicBezTo>
                      <a:pt x="62" y="35"/>
                      <a:pt x="59" y="33"/>
                      <a:pt x="57" y="30"/>
                    </a:cubicBezTo>
                    <a:cubicBezTo>
                      <a:pt x="57" y="26"/>
                      <a:pt x="56" y="22"/>
                      <a:pt x="56" y="18"/>
                    </a:cubicBezTo>
                    <a:cubicBezTo>
                      <a:pt x="61" y="22"/>
                      <a:pt x="66" y="28"/>
                      <a:pt x="71" y="32"/>
                    </a:cubicBezTo>
                    <a:cubicBezTo>
                      <a:pt x="71" y="36"/>
                      <a:pt x="71" y="40"/>
                      <a:pt x="71" y="44"/>
                    </a:cubicBezTo>
                    <a:close/>
                    <a:moveTo>
                      <a:pt x="59" y="13"/>
                    </a:moveTo>
                    <a:cubicBezTo>
                      <a:pt x="62" y="15"/>
                      <a:pt x="67" y="17"/>
                      <a:pt x="71" y="19"/>
                    </a:cubicBezTo>
                    <a:cubicBezTo>
                      <a:pt x="71" y="22"/>
                      <a:pt x="71" y="25"/>
                      <a:pt x="71" y="28"/>
                    </a:cubicBezTo>
                    <a:cubicBezTo>
                      <a:pt x="66" y="23"/>
                      <a:pt x="61" y="19"/>
                      <a:pt x="56" y="15"/>
                    </a:cubicBezTo>
                    <a:cubicBezTo>
                      <a:pt x="56" y="14"/>
                      <a:pt x="56" y="12"/>
                      <a:pt x="56" y="11"/>
                    </a:cubicBezTo>
                    <a:cubicBezTo>
                      <a:pt x="57" y="12"/>
                      <a:pt x="58" y="12"/>
                      <a:pt x="59" y="13"/>
                    </a:cubicBezTo>
                    <a:close/>
                    <a:moveTo>
                      <a:pt x="16" y="83"/>
                    </a:moveTo>
                    <a:cubicBezTo>
                      <a:pt x="13" y="58"/>
                      <a:pt x="10" y="34"/>
                      <a:pt x="6" y="10"/>
                    </a:cubicBezTo>
                    <a:cubicBezTo>
                      <a:pt x="14" y="10"/>
                      <a:pt x="23" y="10"/>
                      <a:pt x="31" y="9"/>
                    </a:cubicBezTo>
                    <a:cubicBezTo>
                      <a:pt x="37" y="9"/>
                      <a:pt x="44" y="10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4"/>
                      <a:pt x="50" y="41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68"/>
                      <a:pt x="52" y="78"/>
                      <a:pt x="52" y="87"/>
                    </a:cubicBezTo>
                    <a:cubicBezTo>
                      <a:pt x="53" y="110"/>
                      <a:pt x="52" y="135"/>
                      <a:pt x="55" y="157"/>
                    </a:cubicBezTo>
                    <a:cubicBezTo>
                      <a:pt x="55" y="157"/>
                      <a:pt x="54" y="158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60"/>
                      <a:pt x="56" y="160"/>
                      <a:pt x="56" y="161"/>
                    </a:cubicBezTo>
                    <a:cubicBezTo>
                      <a:pt x="51" y="160"/>
                      <a:pt x="46" y="161"/>
                      <a:pt x="41" y="161"/>
                    </a:cubicBezTo>
                    <a:cubicBezTo>
                      <a:pt x="35" y="161"/>
                      <a:pt x="29" y="161"/>
                      <a:pt x="24" y="162"/>
                    </a:cubicBezTo>
                    <a:cubicBezTo>
                      <a:pt x="24" y="135"/>
                      <a:pt x="19" y="109"/>
                      <a:pt x="16" y="83"/>
                    </a:cubicBezTo>
                    <a:close/>
                    <a:moveTo>
                      <a:pt x="36" y="178"/>
                    </a:moveTo>
                    <a:cubicBezTo>
                      <a:pt x="35" y="175"/>
                      <a:pt x="32" y="173"/>
                      <a:pt x="30" y="172"/>
                    </a:cubicBezTo>
                    <a:cubicBezTo>
                      <a:pt x="28" y="169"/>
                      <a:pt x="26" y="167"/>
                      <a:pt x="24" y="165"/>
                    </a:cubicBezTo>
                    <a:cubicBezTo>
                      <a:pt x="26" y="166"/>
                      <a:pt x="29" y="166"/>
                      <a:pt x="32" y="166"/>
                    </a:cubicBezTo>
                    <a:cubicBezTo>
                      <a:pt x="34" y="168"/>
                      <a:pt x="36" y="170"/>
                      <a:pt x="38" y="172"/>
                    </a:cubicBezTo>
                    <a:cubicBezTo>
                      <a:pt x="40" y="174"/>
                      <a:pt x="42" y="176"/>
                      <a:pt x="44" y="177"/>
                    </a:cubicBezTo>
                    <a:cubicBezTo>
                      <a:pt x="42" y="177"/>
                      <a:pt x="39" y="178"/>
                      <a:pt x="36" y="178"/>
                    </a:cubicBezTo>
                    <a:close/>
                    <a:moveTo>
                      <a:pt x="47" y="177"/>
                    </a:moveTo>
                    <a:cubicBezTo>
                      <a:pt x="47" y="176"/>
                      <a:pt x="46" y="176"/>
                      <a:pt x="46" y="176"/>
                    </a:cubicBezTo>
                    <a:cubicBezTo>
                      <a:pt x="44" y="174"/>
                      <a:pt x="41" y="172"/>
                      <a:pt x="39" y="170"/>
                    </a:cubicBezTo>
                    <a:cubicBezTo>
                      <a:pt x="37" y="169"/>
                      <a:pt x="36" y="168"/>
                      <a:pt x="34" y="166"/>
                    </a:cubicBezTo>
                    <a:cubicBezTo>
                      <a:pt x="36" y="166"/>
                      <a:pt x="38" y="166"/>
                      <a:pt x="40" y="166"/>
                    </a:cubicBezTo>
                    <a:cubicBezTo>
                      <a:pt x="42" y="168"/>
                      <a:pt x="44" y="170"/>
                      <a:pt x="47" y="172"/>
                    </a:cubicBezTo>
                    <a:cubicBezTo>
                      <a:pt x="48" y="174"/>
                      <a:pt x="49" y="175"/>
                      <a:pt x="50" y="176"/>
                    </a:cubicBezTo>
                    <a:cubicBezTo>
                      <a:pt x="49" y="176"/>
                      <a:pt x="48" y="176"/>
                      <a:pt x="47" y="177"/>
                    </a:cubicBezTo>
                    <a:close/>
                    <a:moveTo>
                      <a:pt x="53" y="176"/>
                    </a:moveTo>
                    <a:cubicBezTo>
                      <a:pt x="51" y="174"/>
                      <a:pt x="49" y="172"/>
                      <a:pt x="47" y="170"/>
                    </a:cubicBezTo>
                    <a:cubicBezTo>
                      <a:pt x="45" y="169"/>
                      <a:pt x="43" y="168"/>
                      <a:pt x="42" y="166"/>
                    </a:cubicBezTo>
                    <a:cubicBezTo>
                      <a:pt x="45" y="166"/>
                      <a:pt x="48" y="166"/>
                      <a:pt x="51" y="166"/>
                    </a:cubicBezTo>
                    <a:cubicBezTo>
                      <a:pt x="53" y="168"/>
                      <a:pt x="55" y="170"/>
                      <a:pt x="57" y="172"/>
                    </a:cubicBezTo>
                    <a:cubicBezTo>
                      <a:pt x="59" y="173"/>
                      <a:pt x="60" y="174"/>
                      <a:pt x="61" y="175"/>
                    </a:cubicBezTo>
                    <a:cubicBezTo>
                      <a:pt x="58" y="175"/>
                      <a:pt x="56" y="175"/>
                      <a:pt x="53" y="176"/>
                    </a:cubicBezTo>
                    <a:close/>
                    <a:moveTo>
                      <a:pt x="68" y="175"/>
                    </a:moveTo>
                    <a:cubicBezTo>
                      <a:pt x="67" y="175"/>
                      <a:pt x="66" y="175"/>
                      <a:pt x="65" y="175"/>
                    </a:cubicBezTo>
                    <a:cubicBezTo>
                      <a:pt x="63" y="173"/>
                      <a:pt x="61" y="171"/>
                      <a:pt x="59" y="170"/>
                    </a:cubicBezTo>
                    <a:cubicBezTo>
                      <a:pt x="57" y="168"/>
                      <a:pt x="55" y="167"/>
                      <a:pt x="54" y="165"/>
                    </a:cubicBezTo>
                    <a:cubicBezTo>
                      <a:pt x="55" y="165"/>
                      <a:pt x="55" y="165"/>
                      <a:pt x="56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8" y="164"/>
                      <a:pt x="58" y="163"/>
                      <a:pt x="59" y="163"/>
                    </a:cubicBezTo>
                    <a:cubicBezTo>
                      <a:pt x="60" y="164"/>
                      <a:pt x="62" y="166"/>
                      <a:pt x="64" y="168"/>
                    </a:cubicBezTo>
                    <a:cubicBezTo>
                      <a:pt x="66" y="170"/>
                      <a:pt x="68" y="172"/>
                      <a:pt x="70" y="174"/>
                    </a:cubicBezTo>
                    <a:cubicBezTo>
                      <a:pt x="70" y="175"/>
                      <a:pt x="70" y="176"/>
                      <a:pt x="70" y="176"/>
                    </a:cubicBezTo>
                    <a:cubicBezTo>
                      <a:pt x="70" y="176"/>
                      <a:pt x="69" y="175"/>
                      <a:pt x="68" y="175"/>
                    </a:cubicBezTo>
                    <a:close/>
                    <a:moveTo>
                      <a:pt x="70" y="160"/>
                    </a:moveTo>
                    <a:cubicBezTo>
                      <a:pt x="70" y="163"/>
                      <a:pt x="70" y="167"/>
                      <a:pt x="70" y="171"/>
                    </a:cubicBezTo>
                    <a:cubicBezTo>
                      <a:pt x="68" y="169"/>
                      <a:pt x="67" y="168"/>
                      <a:pt x="65" y="166"/>
                    </a:cubicBezTo>
                    <a:cubicBezTo>
                      <a:pt x="63" y="164"/>
                      <a:pt x="61" y="163"/>
                      <a:pt x="59" y="161"/>
                    </a:cubicBezTo>
                    <a:cubicBezTo>
                      <a:pt x="59" y="157"/>
                      <a:pt x="60" y="153"/>
                      <a:pt x="60" y="150"/>
                    </a:cubicBezTo>
                    <a:cubicBezTo>
                      <a:pt x="63" y="153"/>
                      <a:pt x="66" y="157"/>
                      <a:pt x="70" y="160"/>
                    </a:cubicBezTo>
                    <a:close/>
                    <a:moveTo>
                      <a:pt x="60" y="147"/>
                    </a:moveTo>
                    <a:cubicBezTo>
                      <a:pt x="60" y="144"/>
                      <a:pt x="60" y="141"/>
                      <a:pt x="60" y="138"/>
                    </a:cubicBezTo>
                    <a:cubicBezTo>
                      <a:pt x="63" y="142"/>
                      <a:pt x="66" y="146"/>
                      <a:pt x="70" y="149"/>
                    </a:cubicBezTo>
                    <a:cubicBezTo>
                      <a:pt x="70" y="152"/>
                      <a:pt x="70" y="154"/>
                      <a:pt x="70" y="157"/>
                    </a:cubicBezTo>
                    <a:cubicBezTo>
                      <a:pt x="68" y="155"/>
                      <a:pt x="66" y="154"/>
                      <a:pt x="65" y="153"/>
                    </a:cubicBezTo>
                    <a:cubicBezTo>
                      <a:pt x="63" y="151"/>
                      <a:pt x="61" y="149"/>
                      <a:pt x="60" y="147"/>
                    </a:cubicBezTo>
                    <a:close/>
                    <a:moveTo>
                      <a:pt x="70" y="146"/>
                    </a:moveTo>
                    <a:cubicBezTo>
                      <a:pt x="67" y="142"/>
                      <a:pt x="63" y="138"/>
                      <a:pt x="60" y="134"/>
                    </a:cubicBezTo>
                    <a:cubicBezTo>
                      <a:pt x="60" y="131"/>
                      <a:pt x="60" y="127"/>
                      <a:pt x="60" y="123"/>
                    </a:cubicBezTo>
                    <a:cubicBezTo>
                      <a:pt x="63" y="127"/>
                      <a:pt x="66" y="132"/>
                      <a:pt x="70" y="136"/>
                    </a:cubicBezTo>
                    <a:cubicBezTo>
                      <a:pt x="70" y="140"/>
                      <a:pt x="70" y="143"/>
                      <a:pt x="70" y="146"/>
                    </a:cubicBezTo>
                    <a:close/>
                    <a:moveTo>
                      <a:pt x="70" y="134"/>
                    </a:moveTo>
                    <a:cubicBezTo>
                      <a:pt x="67" y="130"/>
                      <a:pt x="63" y="125"/>
                      <a:pt x="60" y="121"/>
                    </a:cubicBezTo>
                    <a:cubicBezTo>
                      <a:pt x="59" y="117"/>
                      <a:pt x="59" y="113"/>
                      <a:pt x="59" y="108"/>
                    </a:cubicBezTo>
                    <a:cubicBezTo>
                      <a:pt x="61" y="110"/>
                      <a:pt x="62" y="111"/>
                      <a:pt x="64" y="113"/>
                    </a:cubicBezTo>
                    <a:cubicBezTo>
                      <a:pt x="66" y="116"/>
                      <a:pt x="68" y="119"/>
                      <a:pt x="71" y="121"/>
                    </a:cubicBezTo>
                    <a:cubicBezTo>
                      <a:pt x="71" y="126"/>
                      <a:pt x="71" y="130"/>
                      <a:pt x="70" y="134"/>
                    </a:cubicBezTo>
                    <a:close/>
                    <a:moveTo>
                      <a:pt x="71" y="119"/>
                    </a:moveTo>
                    <a:cubicBezTo>
                      <a:pt x="68" y="114"/>
                      <a:pt x="63" y="110"/>
                      <a:pt x="59" y="106"/>
                    </a:cubicBezTo>
                    <a:cubicBezTo>
                      <a:pt x="59" y="102"/>
                      <a:pt x="59" y="98"/>
                      <a:pt x="58" y="94"/>
                    </a:cubicBezTo>
                    <a:cubicBezTo>
                      <a:pt x="63" y="98"/>
                      <a:pt x="67" y="103"/>
                      <a:pt x="71" y="106"/>
                    </a:cubicBezTo>
                    <a:cubicBezTo>
                      <a:pt x="71" y="110"/>
                      <a:pt x="71" y="114"/>
                      <a:pt x="71" y="119"/>
                    </a:cubicBezTo>
                    <a:close/>
                    <a:moveTo>
                      <a:pt x="72" y="96"/>
                    </a:moveTo>
                    <a:cubicBezTo>
                      <a:pt x="72" y="99"/>
                      <a:pt x="72" y="101"/>
                      <a:pt x="72" y="104"/>
                    </a:cubicBezTo>
                    <a:cubicBezTo>
                      <a:pt x="68" y="100"/>
                      <a:pt x="63" y="96"/>
                      <a:pt x="58" y="92"/>
                    </a:cubicBezTo>
                    <a:cubicBezTo>
                      <a:pt x="58" y="89"/>
                      <a:pt x="58" y="87"/>
                      <a:pt x="58" y="84"/>
                    </a:cubicBezTo>
                    <a:cubicBezTo>
                      <a:pt x="58" y="82"/>
                      <a:pt x="58" y="80"/>
                      <a:pt x="58" y="77"/>
                    </a:cubicBezTo>
                    <a:cubicBezTo>
                      <a:pt x="62" y="82"/>
                      <a:pt x="67" y="88"/>
                      <a:pt x="72" y="91"/>
                    </a:cubicBezTo>
                    <a:cubicBezTo>
                      <a:pt x="72" y="93"/>
                      <a:pt x="72" y="94"/>
                      <a:pt x="72" y="96"/>
                    </a:cubicBezTo>
                    <a:close/>
                    <a:moveTo>
                      <a:pt x="65" y="82"/>
                    </a:moveTo>
                    <a:cubicBezTo>
                      <a:pt x="62" y="80"/>
                      <a:pt x="60" y="77"/>
                      <a:pt x="58" y="75"/>
                    </a:cubicBezTo>
                    <a:cubicBezTo>
                      <a:pt x="58" y="71"/>
                      <a:pt x="58" y="68"/>
                      <a:pt x="58" y="65"/>
                    </a:cubicBezTo>
                    <a:cubicBezTo>
                      <a:pt x="62" y="69"/>
                      <a:pt x="67" y="74"/>
                      <a:pt x="72" y="77"/>
                    </a:cubicBezTo>
                    <a:cubicBezTo>
                      <a:pt x="72" y="81"/>
                      <a:pt x="72" y="85"/>
                      <a:pt x="72" y="89"/>
                    </a:cubicBezTo>
                    <a:cubicBezTo>
                      <a:pt x="70" y="86"/>
                      <a:pt x="67" y="84"/>
                      <a:pt x="6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8">
                <a:extLst>
                  <a:ext uri="{FF2B5EF4-FFF2-40B4-BE49-F238E27FC236}">
                    <a16:creationId xmlns:a16="http://schemas.microsoft.com/office/drawing/2014/main" id="{BE2F15A7-B8B2-44E0-B77B-401F14491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432" y="4466552"/>
                <a:ext cx="481050" cy="590656"/>
              </a:xfrm>
              <a:custGeom>
                <a:avLst/>
                <a:gdLst>
                  <a:gd name="T0" fmla="*/ 166 w 215"/>
                  <a:gd name="T1" fmla="*/ 160 h 286"/>
                  <a:gd name="T2" fmla="*/ 163 w 215"/>
                  <a:gd name="T3" fmla="*/ 144 h 286"/>
                  <a:gd name="T4" fmla="*/ 134 w 215"/>
                  <a:gd name="T5" fmla="*/ 66 h 286"/>
                  <a:gd name="T6" fmla="*/ 82 w 215"/>
                  <a:gd name="T7" fmla="*/ 99 h 286"/>
                  <a:gd name="T8" fmla="*/ 47 w 215"/>
                  <a:gd name="T9" fmla="*/ 147 h 286"/>
                  <a:gd name="T10" fmla="*/ 12 w 215"/>
                  <a:gd name="T11" fmla="*/ 251 h 286"/>
                  <a:gd name="T12" fmla="*/ 192 w 215"/>
                  <a:gd name="T13" fmla="*/ 231 h 286"/>
                  <a:gd name="T14" fmla="*/ 166 w 215"/>
                  <a:gd name="T15" fmla="*/ 179 h 286"/>
                  <a:gd name="T16" fmla="*/ 194 w 215"/>
                  <a:gd name="T17" fmla="*/ 187 h 286"/>
                  <a:gd name="T18" fmla="*/ 85 w 215"/>
                  <a:gd name="T19" fmla="*/ 118 h 286"/>
                  <a:gd name="T20" fmla="*/ 86 w 215"/>
                  <a:gd name="T21" fmla="*/ 96 h 286"/>
                  <a:gd name="T22" fmla="*/ 142 w 215"/>
                  <a:gd name="T23" fmla="*/ 36 h 286"/>
                  <a:gd name="T24" fmla="*/ 123 w 215"/>
                  <a:gd name="T25" fmla="*/ 70 h 286"/>
                  <a:gd name="T26" fmla="*/ 116 w 215"/>
                  <a:gd name="T27" fmla="*/ 128 h 286"/>
                  <a:gd name="T28" fmla="*/ 110 w 215"/>
                  <a:gd name="T29" fmla="*/ 147 h 286"/>
                  <a:gd name="T30" fmla="*/ 105 w 215"/>
                  <a:gd name="T31" fmla="*/ 128 h 286"/>
                  <a:gd name="T32" fmla="*/ 64 w 215"/>
                  <a:gd name="T33" fmla="*/ 154 h 286"/>
                  <a:gd name="T34" fmla="*/ 100 w 215"/>
                  <a:gd name="T35" fmla="*/ 149 h 286"/>
                  <a:gd name="T36" fmla="*/ 126 w 215"/>
                  <a:gd name="T37" fmla="*/ 140 h 286"/>
                  <a:gd name="T38" fmla="*/ 146 w 215"/>
                  <a:gd name="T39" fmla="*/ 159 h 286"/>
                  <a:gd name="T40" fmla="*/ 106 w 215"/>
                  <a:gd name="T41" fmla="*/ 165 h 286"/>
                  <a:gd name="T42" fmla="*/ 63 w 215"/>
                  <a:gd name="T43" fmla="*/ 147 h 286"/>
                  <a:gd name="T44" fmla="*/ 98 w 215"/>
                  <a:gd name="T45" fmla="*/ 147 h 286"/>
                  <a:gd name="T46" fmla="*/ 51 w 215"/>
                  <a:gd name="T47" fmla="*/ 149 h 286"/>
                  <a:gd name="T48" fmla="*/ 68 w 215"/>
                  <a:gd name="T49" fmla="*/ 137 h 286"/>
                  <a:gd name="T50" fmla="*/ 155 w 215"/>
                  <a:gd name="T51" fmla="*/ 149 h 286"/>
                  <a:gd name="T52" fmla="*/ 125 w 215"/>
                  <a:gd name="T53" fmla="*/ 136 h 286"/>
                  <a:gd name="T54" fmla="*/ 143 w 215"/>
                  <a:gd name="T55" fmla="*/ 170 h 286"/>
                  <a:gd name="T56" fmla="*/ 54 w 215"/>
                  <a:gd name="T57" fmla="*/ 186 h 286"/>
                  <a:gd name="T58" fmla="*/ 54 w 215"/>
                  <a:gd name="T59" fmla="*/ 185 h 286"/>
                  <a:gd name="T60" fmla="*/ 70 w 215"/>
                  <a:gd name="T61" fmla="*/ 179 h 286"/>
                  <a:gd name="T62" fmla="*/ 65 w 215"/>
                  <a:gd name="T63" fmla="*/ 173 h 286"/>
                  <a:gd name="T64" fmla="*/ 161 w 215"/>
                  <a:gd name="T65" fmla="*/ 161 h 286"/>
                  <a:gd name="T66" fmla="*/ 75 w 215"/>
                  <a:gd name="T67" fmla="*/ 226 h 286"/>
                  <a:gd name="T68" fmla="*/ 69 w 215"/>
                  <a:gd name="T69" fmla="*/ 223 h 286"/>
                  <a:gd name="T70" fmla="*/ 63 w 215"/>
                  <a:gd name="T71" fmla="*/ 214 h 286"/>
                  <a:gd name="T72" fmla="*/ 62 w 215"/>
                  <a:gd name="T73" fmla="*/ 212 h 286"/>
                  <a:gd name="T74" fmla="*/ 91 w 215"/>
                  <a:gd name="T75" fmla="*/ 204 h 286"/>
                  <a:gd name="T76" fmla="*/ 69 w 215"/>
                  <a:gd name="T77" fmla="*/ 233 h 286"/>
                  <a:gd name="T78" fmla="*/ 148 w 215"/>
                  <a:gd name="T79" fmla="*/ 234 h 286"/>
                  <a:gd name="T80" fmla="*/ 106 w 215"/>
                  <a:gd name="T81" fmla="*/ 258 h 286"/>
                  <a:gd name="T82" fmla="*/ 59 w 215"/>
                  <a:gd name="T83" fmla="*/ 237 h 286"/>
                  <a:gd name="T84" fmla="*/ 158 w 215"/>
                  <a:gd name="T85" fmla="*/ 270 h 286"/>
                  <a:gd name="T86" fmla="*/ 25 w 215"/>
                  <a:gd name="T87" fmla="*/ 229 h 286"/>
                  <a:gd name="T88" fmla="*/ 53 w 215"/>
                  <a:gd name="T89" fmla="*/ 232 h 286"/>
                  <a:gd name="T90" fmla="*/ 97 w 215"/>
                  <a:gd name="T91" fmla="*/ 264 h 286"/>
                  <a:gd name="T92" fmla="*/ 162 w 215"/>
                  <a:gd name="T93" fmla="*/ 236 h 286"/>
                  <a:gd name="T94" fmla="*/ 155 w 215"/>
                  <a:gd name="T95" fmla="*/ 223 h 286"/>
                  <a:gd name="T96" fmla="*/ 162 w 215"/>
                  <a:gd name="T97" fmla="*/ 202 h 286"/>
                  <a:gd name="T98" fmla="*/ 166 w 215"/>
                  <a:gd name="T99" fmla="*/ 172 h 286"/>
                  <a:gd name="T100" fmla="*/ 200 w 215"/>
                  <a:gd name="T101" fmla="*/ 16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286">
                    <a:moveTo>
                      <a:pt x="213" y="178"/>
                    </a:moveTo>
                    <a:cubicBezTo>
                      <a:pt x="213" y="165"/>
                      <a:pt x="206" y="153"/>
                      <a:pt x="193" y="149"/>
                    </a:cubicBezTo>
                    <a:cubicBezTo>
                      <a:pt x="182" y="146"/>
                      <a:pt x="171" y="151"/>
                      <a:pt x="166" y="160"/>
                    </a:cubicBezTo>
                    <a:cubicBezTo>
                      <a:pt x="166" y="157"/>
                      <a:pt x="165" y="155"/>
                      <a:pt x="165" y="152"/>
                    </a:cubicBezTo>
                    <a:cubicBezTo>
                      <a:pt x="165" y="152"/>
                      <a:pt x="165" y="151"/>
                      <a:pt x="164" y="151"/>
                    </a:cubicBezTo>
                    <a:cubicBezTo>
                      <a:pt x="164" y="149"/>
                      <a:pt x="164" y="146"/>
                      <a:pt x="163" y="144"/>
                    </a:cubicBezTo>
                    <a:cubicBezTo>
                      <a:pt x="158" y="132"/>
                      <a:pt x="144" y="126"/>
                      <a:pt x="131" y="127"/>
                    </a:cubicBezTo>
                    <a:cubicBezTo>
                      <a:pt x="143" y="121"/>
                      <a:pt x="151" y="110"/>
                      <a:pt x="152" y="96"/>
                    </a:cubicBezTo>
                    <a:cubicBezTo>
                      <a:pt x="152" y="84"/>
                      <a:pt x="146" y="69"/>
                      <a:pt x="134" y="66"/>
                    </a:cubicBezTo>
                    <a:cubicBezTo>
                      <a:pt x="146" y="59"/>
                      <a:pt x="153" y="43"/>
                      <a:pt x="147" y="29"/>
                    </a:cubicBezTo>
                    <a:cubicBezTo>
                      <a:pt x="139" y="8"/>
                      <a:pt x="110" y="0"/>
                      <a:pt x="90" y="5"/>
                    </a:cubicBezTo>
                    <a:cubicBezTo>
                      <a:pt x="45" y="16"/>
                      <a:pt x="35" y="85"/>
                      <a:pt x="82" y="99"/>
                    </a:cubicBezTo>
                    <a:cubicBezTo>
                      <a:pt x="77" y="104"/>
                      <a:pt x="76" y="114"/>
                      <a:pt x="79" y="121"/>
                    </a:cubicBezTo>
                    <a:cubicBezTo>
                      <a:pt x="81" y="124"/>
                      <a:pt x="83" y="126"/>
                      <a:pt x="85" y="128"/>
                    </a:cubicBezTo>
                    <a:cubicBezTo>
                      <a:pt x="69" y="127"/>
                      <a:pt x="52" y="130"/>
                      <a:pt x="47" y="147"/>
                    </a:cubicBezTo>
                    <a:cubicBezTo>
                      <a:pt x="44" y="150"/>
                      <a:pt x="44" y="154"/>
                      <a:pt x="45" y="157"/>
                    </a:cubicBezTo>
                    <a:cubicBezTo>
                      <a:pt x="44" y="176"/>
                      <a:pt x="48" y="199"/>
                      <a:pt x="58" y="217"/>
                    </a:cubicBezTo>
                    <a:cubicBezTo>
                      <a:pt x="37" y="214"/>
                      <a:pt x="0" y="223"/>
                      <a:pt x="12" y="251"/>
                    </a:cubicBezTo>
                    <a:cubicBezTo>
                      <a:pt x="22" y="277"/>
                      <a:pt x="69" y="279"/>
                      <a:pt x="92" y="281"/>
                    </a:cubicBezTo>
                    <a:cubicBezTo>
                      <a:pt x="120" y="283"/>
                      <a:pt x="174" y="286"/>
                      <a:pt x="193" y="258"/>
                    </a:cubicBezTo>
                    <a:cubicBezTo>
                      <a:pt x="199" y="249"/>
                      <a:pt x="199" y="239"/>
                      <a:pt x="192" y="231"/>
                    </a:cubicBezTo>
                    <a:cubicBezTo>
                      <a:pt x="189" y="227"/>
                      <a:pt x="186" y="224"/>
                      <a:pt x="181" y="222"/>
                    </a:cubicBezTo>
                    <a:cubicBezTo>
                      <a:pt x="200" y="219"/>
                      <a:pt x="215" y="198"/>
                      <a:pt x="213" y="178"/>
                    </a:cubicBezTo>
                    <a:close/>
                    <a:moveTo>
                      <a:pt x="166" y="179"/>
                    </a:moveTo>
                    <a:cubicBezTo>
                      <a:pt x="166" y="179"/>
                      <a:pt x="166" y="179"/>
                      <a:pt x="167" y="179"/>
                    </a:cubicBezTo>
                    <a:cubicBezTo>
                      <a:pt x="171" y="176"/>
                      <a:pt x="177" y="172"/>
                      <a:pt x="183" y="171"/>
                    </a:cubicBezTo>
                    <a:cubicBezTo>
                      <a:pt x="193" y="169"/>
                      <a:pt x="196" y="179"/>
                      <a:pt x="194" y="187"/>
                    </a:cubicBezTo>
                    <a:cubicBezTo>
                      <a:pt x="190" y="201"/>
                      <a:pt x="175" y="204"/>
                      <a:pt x="163" y="197"/>
                    </a:cubicBezTo>
                    <a:cubicBezTo>
                      <a:pt x="165" y="191"/>
                      <a:pt x="165" y="185"/>
                      <a:pt x="166" y="179"/>
                    </a:cubicBezTo>
                    <a:close/>
                    <a:moveTo>
                      <a:pt x="85" y="118"/>
                    </a:moveTo>
                    <a:cubicBezTo>
                      <a:pt x="81" y="111"/>
                      <a:pt x="85" y="105"/>
                      <a:pt x="89" y="98"/>
                    </a:cubicBezTo>
                    <a:cubicBezTo>
                      <a:pt x="90" y="97"/>
                      <a:pt x="88" y="95"/>
                      <a:pt x="87" y="95"/>
                    </a:cubicBezTo>
                    <a:cubicBezTo>
                      <a:pt x="86" y="95"/>
                      <a:pt x="86" y="96"/>
                      <a:pt x="86" y="96"/>
                    </a:cubicBezTo>
                    <a:cubicBezTo>
                      <a:pt x="55" y="81"/>
                      <a:pt x="46" y="41"/>
                      <a:pt x="75" y="19"/>
                    </a:cubicBezTo>
                    <a:cubicBezTo>
                      <a:pt x="88" y="10"/>
                      <a:pt x="104" y="8"/>
                      <a:pt x="118" y="13"/>
                    </a:cubicBezTo>
                    <a:cubicBezTo>
                      <a:pt x="129" y="17"/>
                      <a:pt x="140" y="24"/>
                      <a:pt x="142" y="36"/>
                    </a:cubicBezTo>
                    <a:cubicBezTo>
                      <a:pt x="146" y="51"/>
                      <a:pt x="135" y="61"/>
                      <a:pt x="122" y="65"/>
                    </a:cubicBezTo>
                    <a:cubicBezTo>
                      <a:pt x="121" y="66"/>
                      <a:pt x="121" y="66"/>
                      <a:pt x="121" y="67"/>
                    </a:cubicBezTo>
                    <a:cubicBezTo>
                      <a:pt x="120" y="68"/>
                      <a:pt x="121" y="70"/>
                      <a:pt x="123" y="70"/>
                    </a:cubicBezTo>
                    <a:cubicBezTo>
                      <a:pt x="139" y="68"/>
                      <a:pt x="149" y="85"/>
                      <a:pt x="146" y="100"/>
                    </a:cubicBezTo>
                    <a:cubicBezTo>
                      <a:pt x="144" y="114"/>
                      <a:pt x="133" y="123"/>
                      <a:pt x="119" y="124"/>
                    </a:cubicBezTo>
                    <a:cubicBezTo>
                      <a:pt x="117" y="124"/>
                      <a:pt x="116" y="126"/>
                      <a:pt x="116" y="128"/>
                    </a:cubicBezTo>
                    <a:cubicBezTo>
                      <a:pt x="115" y="129"/>
                      <a:pt x="115" y="130"/>
                      <a:pt x="116" y="130"/>
                    </a:cubicBezTo>
                    <a:cubicBezTo>
                      <a:pt x="119" y="133"/>
                      <a:pt x="123" y="138"/>
                      <a:pt x="119" y="143"/>
                    </a:cubicBezTo>
                    <a:cubicBezTo>
                      <a:pt x="117" y="145"/>
                      <a:pt x="113" y="146"/>
                      <a:pt x="110" y="147"/>
                    </a:cubicBezTo>
                    <a:cubicBezTo>
                      <a:pt x="106" y="147"/>
                      <a:pt x="102" y="145"/>
                      <a:pt x="102" y="141"/>
                    </a:cubicBezTo>
                    <a:cubicBezTo>
                      <a:pt x="102" y="137"/>
                      <a:pt x="105" y="133"/>
                      <a:pt x="106" y="130"/>
                    </a:cubicBezTo>
                    <a:cubicBezTo>
                      <a:pt x="106" y="129"/>
                      <a:pt x="106" y="128"/>
                      <a:pt x="105" y="128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97" y="127"/>
                      <a:pt x="89" y="125"/>
                      <a:pt x="85" y="118"/>
                    </a:cubicBezTo>
                    <a:close/>
                    <a:moveTo>
                      <a:pt x="64" y="154"/>
                    </a:moveTo>
                    <a:cubicBezTo>
                      <a:pt x="63" y="153"/>
                      <a:pt x="62" y="151"/>
                      <a:pt x="62" y="148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75" y="148"/>
                      <a:pt x="87" y="149"/>
                      <a:pt x="100" y="149"/>
                    </a:cubicBezTo>
                    <a:cubicBezTo>
                      <a:pt x="102" y="152"/>
                      <a:pt x="107" y="154"/>
                      <a:pt x="112" y="153"/>
                    </a:cubicBezTo>
                    <a:cubicBezTo>
                      <a:pt x="117" y="152"/>
                      <a:pt x="123" y="149"/>
                      <a:pt x="125" y="143"/>
                    </a:cubicBezTo>
                    <a:cubicBezTo>
                      <a:pt x="126" y="142"/>
                      <a:pt x="126" y="141"/>
                      <a:pt x="126" y="140"/>
                    </a:cubicBezTo>
                    <a:cubicBezTo>
                      <a:pt x="134" y="141"/>
                      <a:pt x="148" y="141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1" y="153"/>
                      <a:pt x="149" y="156"/>
                      <a:pt x="146" y="159"/>
                    </a:cubicBezTo>
                    <a:cubicBezTo>
                      <a:pt x="119" y="158"/>
                      <a:pt x="90" y="159"/>
                      <a:pt x="64" y="154"/>
                    </a:cubicBezTo>
                    <a:close/>
                    <a:moveTo>
                      <a:pt x="143" y="160"/>
                    </a:moveTo>
                    <a:cubicBezTo>
                      <a:pt x="132" y="166"/>
                      <a:pt x="114" y="165"/>
                      <a:pt x="106" y="165"/>
                    </a:cubicBezTo>
                    <a:cubicBezTo>
                      <a:pt x="98" y="165"/>
                      <a:pt x="72" y="165"/>
                      <a:pt x="64" y="155"/>
                    </a:cubicBezTo>
                    <a:cubicBezTo>
                      <a:pt x="89" y="161"/>
                      <a:pt x="117" y="160"/>
                      <a:pt x="143" y="160"/>
                    </a:cubicBezTo>
                    <a:close/>
                    <a:moveTo>
                      <a:pt x="63" y="147"/>
                    </a:moveTo>
                    <a:cubicBezTo>
                      <a:pt x="72" y="138"/>
                      <a:pt x="85" y="142"/>
                      <a:pt x="97" y="141"/>
                    </a:cubicBezTo>
                    <a:cubicBezTo>
                      <a:pt x="97" y="143"/>
                      <a:pt x="97" y="145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87" y="147"/>
                      <a:pt x="75" y="147"/>
                      <a:pt x="63" y="147"/>
                    </a:cubicBezTo>
                    <a:close/>
                    <a:moveTo>
                      <a:pt x="50" y="150"/>
                    </a:moveTo>
                    <a:cubicBezTo>
                      <a:pt x="50" y="149"/>
                      <a:pt x="51" y="149"/>
                      <a:pt x="51" y="149"/>
                    </a:cubicBezTo>
                    <a:cubicBezTo>
                      <a:pt x="58" y="127"/>
                      <a:pt x="83" y="133"/>
                      <a:pt x="100" y="132"/>
                    </a:cubicBezTo>
                    <a:cubicBezTo>
                      <a:pt x="99" y="134"/>
                      <a:pt x="98" y="135"/>
                      <a:pt x="98" y="137"/>
                    </a:cubicBezTo>
                    <a:cubicBezTo>
                      <a:pt x="88" y="135"/>
                      <a:pt x="77" y="134"/>
                      <a:pt x="68" y="137"/>
                    </a:cubicBezTo>
                    <a:cubicBezTo>
                      <a:pt x="63" y="139"/>
                      <a:pt x="56" y="143"/>
                      <a:pt x="58" y="149"/>
                    </a:cubicBezTo>
                    <a:cubicBezTo>
                      <a:pt x="51" y="164"/>
                      <a:pt x="84" y="169"/>
                      <a:pt x="94" y="170"/>
                    </a:cubicBezTo>
                    <a:cubicBezTo>
                      <a:pt x="107" y="171"/>
                      <a:pt x="161" y="175"/>
                      <a:pt x="155" y="149"/>
                    </a:cubicBezTo>
                    <a:cubicBezTo>
                      <a:pt x="155" y="149"/>
                      <a:pt x="155" y="149"/>
                      <a:pt x="155" y="148"/>
                    </a:cubicBezTo>
                    <a:cubicBezTo>
                      <a:pt x="154" y="145"/>
                      <a:pt x="153" y="143"/>
                      <a:pt x="149" y="141"/>
                    </a:cubicBezTo>
                    <a:cubicBezTo>
                      <a:pt x="143" y="137"/>
                      <a:pt x="133" y="134"/>
                      <a:pt x="125" y="136"/>
                    </a:cubicBezTo>
                    <a:cubicBezTo>
                      <a:pt x="125" y="135"/>
                      <a:pt x="124" y="133"/>
                      <a:pt x="123" y="132"/>
                    </a:cubicBezTo>
                    <a:cubicBezTo>
                      <a:pt x="134" y="134"/>
                      <a:pt x="144" y="130"/>
                      <a:pt x="154" y="138"/>
                    </a:cubicBezTo>
                    <a:cubicBezTo>
                      <a:pt x="167" y="150"/>
                      <a:pt x="157" y="166"/>
                      <a:pt x="143" y="170"/>
                    </a:cubicBezTo>
                    <a:cubicBezTo>
                      <a:pt x="127" y="174"/>
                      <a:pt x="112" y="175"/>
                      <a:pt x="96" y="173"/>
                    </a:cubicBezTo>
                    <a:cubicBezTo>
                      <a:pt x="82" y="172"/>
                      <a:pt x="49" y="170"/>
                      <a:pt x="50" y="150"/>
                    </a:cubicBezTo>
                    <a:close/>
                    <a:moveTo>
                      <a:pt x="54" y="186"/>
                    </a:moveTo>
                    <a:cubicBezTo>
                      <a:pt x="62" y="187"/>
                      <a:pt x="70" y="188"/>
                      <a:pt x="78" y="190"/>
                    </a:cubicBezTo>
                    <a:cubicBezTo>
                      <a:pt x="78" y="190"/>
                      <a:pt x="79" y="188"/>
                      <a:pt x="78" y="188"/>
                    </a:cubicBezTo>
                    <a:cubicBezTo>
                      <a:pt x="70" y="187"/>
                      <a:pt x="62" y="186"/>
                      <a:pt x="54" y="185"/>
                    </a:cubicBezTo>
                    <a:cubicBezTo>
                      <a:pt x="54" y="182"/>
                      <a:pt x="53" y="180"/>
                      <a:pt x="52" y="177"/>
                    </a:cubicBezTo>
                    <a:cubicBezTo>
                      <a:pt x="58" y="178"/>
                      <a:pt x="64" y="179"/>
                      <a:pt x="70" y="180"/>
                    </a:cubicBezTo>
                    <a:cubicBezTo>
                      <a:pt x="71" y="180"/>
                      <a:pt x="71" y="179"/>
                      <a:pt x="70" y="179"/>
                    </a:cubicBezTo>
                    <a:cubicBezTo>
                      <a:pt x="64" y="178"/>
                      <a:pt x="58" y="177"/>
                      <a:pt x="52" y="176"/>
                    </a:cubicBezTo>
                    <a:cubicBezTo>
                      <a:pt x="52" y="172"/>
                      <a:pt x="51" y="168"/>
                      <a:pt x="50" y="164"/>
                    </a:cubicBezTo>
                    <a:cubicBezTo>
                      <a:pt x="55" y="169"/>
                      <a:pt x="61" y="172"/>
                      <a:pt x="65" y="173"/>
                    </a:cubicBezTo>
                    <a:cubicBezTo>
                      <a:pt x="91" y="180"/>
                      <a:pt x="122" y="182"/>
                      <a:pt x="147" y="174"/>
                    </a:cubicBezTo>
                    <a:cubicBezTo>
                      <a:pt x="148" y="174"/>
                      <a:pt x="149" y="172"/>
                      <a:pt x="149" y="172"/>
                    </a:cubicBezTo>
                    <a:cubicBezTo>
                      <a:pt x="154" y="169"/>
                      <a:pt x="158" y="166"/>
                      <a:pt x="161" y="161"/>
                    </a:cubicBezTo>
                    <a:cubicBezTo>
                      <a:pt x="161" y="198"/>
                      <a:pt x="151" y="248"/>
                      <a:pt x="103" y="243"/>
                    </a:cubicBezTo>
                    <a:cubicBezTo>
                      <a:pt x="88" y="241"/>
                      <a:pt x="77" y="235"/>
                      <a:pt x="70" y="225"/>
                    </a:cubicBezTo>
                    <a:cubicBezTo>
                      <a:pt x="72" y="226"/>
                      <a:pt x="74" y="225"/>
                      <a:pt x="75" y="226"/>
                    </a:cubicBezTo>
                    <a:cubicBezTo>
                      <a:pt x="80" y="226"/>
                      <a:pt x="85" y="227"/>
                      <a:pt x="90" y="227"/>
                    </a:cubicBezTo>
                    <a:cubicBezTo>
                      <a:pt x="91" y="227"/>
                      <a:pt x="91" y="225"/>
                      <a:pt x="90" y="225"/>
                    </a:cubicBezTo>
                    <a:cubicBezTo>
                      <a:pt x="83" y="225"/>
                      <a:pt x="75" y="225"/>
                      <a:pt x="69" y="223"/>
                    </a:cubicBezTo>
                    <a:cubicBezTo>
                      <a:pt x="69" y="223"/>
                      <a:pt x="70" y="223"/>
                      <a:pt x="69" y="222"/>
                    </a:cubicBezTo>
                    <a:cubicBezTo>
                      <a:pt x="69" y="222"/>
                      <a:pt x="68" y="222"/>
                      <a:pt x="68" y="223"/>
                    </a:cubicBezTo>
                    <a:cubicBezTo>
                      <a:pt x="66" y="220"/>
                      <a:pt x="64" y="217"/>
                      <a:pt x="63" y="214"/>
                    </a:cubicBezTo>
                    <a:cubicBezTo>
                      <a:pt x="68" y="214"/>
                      <a:pt x="74" y="215"/>
                      <a:pt x="79" y="216"/>
                    </a:cubicBezTo>
                    <a:cubicBezTo>
                      <a:pt x="80" y="216"/>
                      <a:pt x="80" y="215"/>
                      <a:pt x="80" y="214"/>
                    </a:cubicBezTo>
                    <a:cubicBezTo>
                      <a:pt x="74" y="214"/>
                      <a:pt x="68" y="213"/>
                      <a:pt x="62" y="212"/>
                    </a:cubicBezTo>
                    <a:cubicBezTo>
                      <a:pt x="61" y="209"/>
                      <a:pt x="59" y="205"/>
                      <a:pt x="58" y="201"/>
                    </a:cubicBezTo>
                    <a:cubicBezTo>
                      <a:pt x="69" y="203"/>
                      <a:pt x="80" y="204"/>
                      <a:pt x="91" y="205"/>
                    </a:cubicBezTo>
                    <a:cubicBezTo>
                      <a:pt x="92" y="205"/>
                      <a:pt x="92" y="204"/>
                      <a:pt x="91" y="204"/>
                    </a:cubicBezTo>
                    <a:cubicBezTo>
                      <a:pt x="80" y="203"/>
                      <a:pt x="69" y="201"/>
                      <a:pt x="58" y="200"/>
                    </a:cubicBezTo>
                    <a:cubicBezTo>
                      <a:pt x="56" y="195"/>
                      <a:pt x="55" y="191"/>
                      <a:pt x="54" y="186"/>
                    </a:cubicBezTo>
                    <a:close/>
                    <a:moveTo>
                      <a:pt x="69" y="233"/>
                    </a:moveTo>
                    <a:cubicBezTo>
                      <a:pt x="79" y="243"/>
                      <a:pt x="92" y="250"/>
                      <a:pt x="109" y="250"/>
                    </a:cubicBezTo>
                    <a:cubicBezTo>
                      <a:pt x="125" y="249"/>
                      <a:pt x="137" y="243"/>
                      <a:pt x="146" y="233"/>
                    </a:cubicBezTo>
                    <a:cubicBezTo>
                      <a:pt x="146" y="234"/>
                      <a:pt x="147" y="234"/>
                      <a:pt x="148" y="234"/>
                    </a:cubicBezTo>
                    <a:cubicBezTo>
                      <a:pt x="151" y="235"/>
                      <a:pt x="155" y="235"/>
                      <a:pt x="157" y="238"/>
                    </a:cubicBezTo>
                    <a:cubicBezTo>
                      <a:pt x="158" y="241"/>
                      <a:pt x="158" y="245"/>
                      <a:pt x="156" y="248"/>
                    </a:cubicBezTo>
                    <a:cubicBezTo>
                      <a:pt x="141" y="257"/>
                      <a:pt x="123" y="258"/>
                      <a:pt x="106" y="258"/>
                    </a:cubicBezTo>
                    <a:cubicBezTo>
                      <a:pt x="91" y="257"/>
                      <a:pt x="66" y="258"/>
                      <a:pt x="55" y="246"/>
                    </a:cubicBezTo>
                    <a:cubicBezTo>
                      <a:pt x="55" y="244"/>
                      <a:pt x="55" y="243"/>
                      <a:pt x="55" y="242"/>
                    </a:cubicBezTo>
                    <a:cubicBezTo>
                      <a:pt x="55" y="240"/>
                      <a:pt x="57" y="238"/>
                      <a:pt x="59" y="237"/>
                    </a:cubicBezTo>
                    <a:cubicBezTo>
                      <a:pt x="61" y="235"/>
                      <a:pt x="65" y="233"/>
                      <a:pt x="69" y="233"/>
                    </a:cubicBezTo>
                    <a:close/>
                    <a:moveTo>
                      <a:pt x="191" y="240"/>
                    </a:moveTo>
                    <a:cubicBezTo>
                      <a:pt x="199" y="258"/>
                      <a:pt x="169" y="268"/>
                      <a:pt x="158" y="270"/>
                    </a:cubicBezTo>
                    <a:cubicBezTo>
                      <a:pt x="138" y="275"/>
                      <a:pt x="116" y="275"/>
                      <a:pt x="95" y="274"/>
                    </a:cubicBezTo>
                    <a:cubicBezTo>
                      <a:pt x="76" y="273"/>
                      <a:pt x="56" y="270"/>
                      <a:pt x="38" y="264"/>
                    </a:cubicBezTo>
                    <a:cubicBezTo>
                      <a:pt x="24" y="258"/>
                      <a:pt x="8" y="243"/>
                      <a:pt x="25" y="229"/>
                    </a:cubicBezTo>
                    <a:cubicBezTo>
                      <a:pt x="35" y="221"/>
                      <a:pt x="48" y="222"/>
                      <a:pt x="60" y="221"/>
                    </a:cubicBezTo>
                    <a:cubicBezTo>
                      <a:pt x="61" y="223"/>
                      <a:pt x="63" y="226"/>
                      <a:pt x="65" y="228"/>
                    </a:cubicBezTo>
                    <a:cubicBezTo>
                      <a:pt x="61" y="228"/>
                      <a:pt x="57" y="230"/>
                      <a:pt x="53" y="232"/>
                    </a:cubicBezTo>
                    <a:cubicBezTo>
                      <a:pt x="49" y="236"/>
                      <a:pt x="45" y="243"/>
                      <a:pt x="49" y="248"/>
                    </a:cubicBezTo>
                    <a:cubicBezTo>
                      <a:pt x="49" y="249"/>
                      <a:pt x="49" y="249"/>
                      <a:pt x="50" y="249"/>
                    </a:cubicBezTo>
                    <a:cubicBezTo>
                      <a:pt x="57" y="263"/>
                      <a:pt x="84" y="263"/>
                      <a:pt x="97" y="264"/>
                    </a:cubicBezTo>
                    <a:cubicBezTo>
                      <a:pt x="116" y="264"/>
                      <a:pt x="151" y="266"/>
                      <a:pt x="163" y="247"/>
                    </a:cubicBezTo>
                    <a:cubicBezTo>
                      <a:pt x="164" y="246"/>
                      <a:pt x="163" y="246"/>
                      <a:pt x="163" y="245"/>
                    </a:cubicBezTo>
                    <a:cubicBezTo>
                      <a:pt x="164" y="242"/>
                      <a:pt x="164" y="239"/>
                      <a:pt x="162" y="236"/>
                    </a:cubicBezTo>
                    <a:cubicBezTo>
                      <a:pt x="160" y="232"/>
                      <a:pt x="155" y="228"/>
                      <a:pt x="150" y="229"/>
                    </a:cubicBezTo>
                    <a:cubicBezTo>
                      <a:pt x="151" y="227"/>
                      <a:pt x="153" y="225"/>
                      <a:pt x="154" y="223"/>
                    </a:cubicBezTo>
                    <a:cubicBezTo>
                      <a:pt x="154" y="223"/>
                      <a:pt x="154" y="223"/>
                      <a:pt x="155" y="223"/>
                    </a:cubicBezTo>
                    <a:cubicBezTo>
                      <a:pt x="169" y="224"/>
                      <a:pt x="185" y="225"/>
                      <a:pt x="191" y="240"/>
                    </a:cubicBezTo>
                    <a:close/>
                    <a:moveTo>
                      <a:pt x="160" y="210"/>
                    </a:moveTo>
                    <a:cubicBezTo>
                      <a:pt x="161" y="207"/>
                      <a:pt x="161" y="204"/>
                      <a:pt x="162" y="202"/>
                    </a:cubicBezTo>
                    <a:cubicBezTo>
                      <a:pt x="176" y="212"/>
                      <a:pt x="198" y="204"/>
                      <a:pt x="200" y="186"/>
                    </a:cubicBezTo>
                    <a:cubicBezTo>
                      <a:pt x="201" y="179"/>
                      <a:pt x="199" y="170"/>
                      <a:pt x="192" y="167"/>
                    </a:cubicBezTo>
                    <a:cubicBezTo>
                      <a:pt x="184" y="163"/>
                      <a:pt x="174" y="167"/>
                      <a:pt x="166" y="172"/>
                    </a:cubicBezTo>
                    <a:cubicBezTo>
                      <a:pt x="166" y="170"/>
                      <a:pt x="166" y="168"/>
                      <a:pt x="166" y="167"/>
                    </a:cubicBezTo>
                    <a:cubicBezTo>
                      <a:pt x="166" y="166"/>
                      <a:pt x="167" y="166"/>
                      <a:pt x="167" y="166"/>
                    </a:cubicBezTo>
                    <a:cubicBezTo>
                      <a:pt x="175" y="154"/>
                      <a:pt x="189" y="150"/>
                      <a:pt x="200" y="160"/>
                    </a:cubicBezTo>
                    <a:cubicBezTo>
                      <a:pt x="208" y="167"/>
                      <a:pt x="209" y="180"/>
                      <a:pt x="206" y="190"/>
                    </a:cubicBezTo>
                    <a:cubicBezTo>
                      <a:pt x="200" y="211"/>
                      <a:pt x="179" y="222"/>
                      <a:pt x="160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9">
                <a:extLst>
                  <a:ext uri="{FF2B5EF4-FFF2-40B4-BE49-F238E27FC236}">
                    <a16:creationId xmlns:a16="http://schemas.microsoft.com/office/drawing/2014/main" id="{C30F76BD-27B6-4CAB-98B2-78CC64E47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403" y="4767969"/>
                <a:ext cx="66982" cy="7612"/>
              </a:xfrm>
              <a:custGeom>
                <a:avLst/>
                <a:gdLst>
                  <a:gd name="T0" fmla="*/ 29 w 30"/>
                  <a:gd name="T1" fmla="*/ 1 h 4"/>
                  <a:gd name="T2" fmla="*/ 1 w 30"/>
                  <a:gd name="T3" fmla="*/ 2 h 4"/>
                  <a:gd name="T4" fmla="*/ 1 w 30"/>
                  <a:gd name="T5" fmla="*/ 4 h 4"/>
                  <a:gd name="T6" fmla="*/ 29 w 30"/>
                  <a:gd name="T7" fmla="*/ 3 h 4"/>
                  <a:gd name="T8" fmla="*/ 29 w 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29" y="1"/>
                    </a:moveTo>
                    <a:cubicBezTo>
                      <a:pt x="20" y="0"/>
                      <a:pt x="10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0" y="4"/>
                      <a:pt x="20" y="4"/>
                      <a:pt x="29" y="3"/>
                    </a:cubicBezTo>
                    <a:cubicBezTo>
                      <a:pt x="30" y="3"/>
                      <a:pt x="29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B327C17D-24E5-4F24-9C93-48ED1E262EDA}"/>
                </a:ext>
              </a:extLst>
            </p:cNvPr>
            <p:cNvGrpSpPr/>
            <p:nvPr/>
          </p:nvGrpSpPr>
          <p:grpSpPr>
            <a:xfrm>
              <a:off x="5356347" y="5768127"/>
              <a:ext cx="1601469" cy="933176"/>
              <a:chOff x="3764010" y="5233795"/>
              <a:chExt cx="1601469" cy="933176"/>
            </a:xfrm>
            <a:solidFill>
              <a:schemeClr val="bg1"/>
            </a:solidFill>
          </p:grpSpPr>
          <p:sp>
            <p:nvSpPr>
              <p:cNvPr id="98" name="Freeform 99">
                <a:extLst>
                  <a:ext uri="{FF2B5EF4-FFF2-40B4-BE49-F238E27FC236}">
                    <a16:creationId xmlns:a16="http://schemas.microsoft.com/office/drawing/2014/main" id="{D1E3C37B-3300-473E-9CD2-E4216401BE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503" y="5583927"/>
                <a:ext cx="392756" cy="351654"/>
              </a:xfrm>
              <a:custGeom>
                <a:avLst/>
                <a:gdLst>
                  <a:gd name="T0" fmla="*/ 97 w 175"/>
                  <a:gd name="T1" fmla="*/ 11 h 170"/>
                  <a:gd name="T2" fmla="*/ 164 w 175"/>
                  <a:gd name="T3" fmla="*/ 106 h 170"/>
                  <a:gd name="T4" fmla="*/ 172 w 175"/>
                  <a:gd name="T5" fmla="*/ 62 h 170"/>
                  <a:gd name="T6" fmla="*/ 69 w 175"/>
                  <a:gd name="T7" fmla="*/ 25 h 170"/>
                  <a:gd name="T8" fmla="*/ 74 w 175"/>
                  <a:gd name="T9" fmla="*/ 22 h 170"/>
                  <a:gd name="T10" fmla="*/ 66 w 175"/>
                  <a:gd name="T11" fmla="*/ 28 h 170"/>
                  <a:gd name="T12" fmla="*/ 50 w 175"/>
                  <a:gd name="T13" fmla="*/ 34 h 170"/>
                  <a:gd name="T14" fmla="*/ 47 w 175"/>
                  <a:gd name="T15" fmla="*/ 37 h 170"/>
                  <a:gd name="T16" fmla="*/ 57 w 175"/>
                  <a:gd name="T17" fmla="*/ 37 h 170"/>
                  <a:gd name="T18" fmla="*/ 39 w 175"/>
                  <a:gd name="T19" fmla="*/ 46 h 170"/>
                  <a:gd name="T20" fmla="*/ 36 w 175"/>
                  <a:gd name="T21" fmla="*/ 51 h 170"/>
                  <a:gd name="T22" fmla="*/ 49 w 175"/>
                  <a:gd name="T23" fmla="*/ 49 h 170"/>
                  <a:gd name="T24" fmla="*/ 39 w 175"/>
                  <a:gd name="T25" fmla="*/ 60 h 170"/>
                  <a:gd name="T26" fmla="*/ 36 w 175"/>
                  <a:gd name="T27" fmla="*/ 51 h 170"/>
                  <a:gd name="T28" fmla="*/ 32 w 175"/>
                  <a:gd name="T29" fmla="*/ 63 h 170"/>
                  <a:gd name="T30" fmla="*/ 43 w 175"/>
                  <a:gd name="T31" fmla="*/ 64 h 170"/>
                  <a:gd name="T32" fmla="*/ 36 w 175"/>
                  <a:gd name="T33" fmla="*/ 74 h 170"/>
                  <a:gd name="T34" fmla="*/ 32 w 175"/>
                  <a:gd name="T35" fmla="*/ 63 h 170"/>
                  <a:gd name="T36" fmla="*/ 36 w 175"/>
                  <a:gd name="T37" fmla="*/ 77 h 170"/>
                  <a:gd name="T38" fmla="*/ 40 w 175"/>
                  <a:gd name="T39" fmla="*/ 82 h 170"/>
                  <a:gd name="T40" fmla="*/ 35 w 175"/>
                  <a:gd name="T41" fmla="*/ 85 h 170"/>
                  <a:gd name="T42" fmla="*/ 29 w 175"/>
                  <a:gd name="T43" fmla="*/ 76 h 170"/>
                  <a:gd name="T44" fmla="*/ 40 w 175"/>
                  <a:gd name="T45" fmla="*/ 87 h 170"/>
                  <a:gd name="T46" fmla="*/ 36 w 175"/>
                  <a:gd name="T47" fmla="*/ 95 h 170"/>
                  <a:gd name="T48" fmla="*/ 29 w 175"/>
                  <a:gd name="T49" fmla="*/ 87 h 170"/>
                  <a:gd name="T50" fmla="*/ 37 w 175"/>
                  <a:gd name="T51" fmla="*/ 99 h 170"/>
                  <a:gd name="T52" fmla="*/ 43 w 175"/>
                  <a:gd name="T53" fmla="*/ 103 h 170"/>
                  <a:gd name="T54" fmla="*/ 34 w 175"/>
                  <a:gd name="T55" fmla="*/ 109 h 170"/>
                  <a:gd name="T56" fmla="*/ 40 w 175"/>
                  <a:gd name="T57" fmla="*/ 119 h 170"/>
                  <a:gd name="T58" fmla="*/ 40 w 175"/>
                  <a:gd name="T59" fmla="*/ 108 h 170"/>
                  <a:gd name="T60" fmla="*/ 48 w 175"/>
                  <a:gd name="T61" fmla="*/ 113 h 170"/>
                  <a:gd name="T62" fmla="*/ 40 w 175"/>
                  <a:gd name="T63" fmla="*/ 119 h 170"/>
                  <a:gd name="T64" fmla="*/ 42 w 175"/>
                  <a:gd name="T65" fmla="*/ 121 h 170"/>
                  <a:gd name="T66" fmla="*/ 41 w 175"/>
                  <a:gd name="T67" fmla="*/ 121 h 170"/>
                  <a:gd name="T68" fmla="*/ 54 w 175"/>
                  <a:gd name="T69" fmla="*/ 121 h 170"/>
                  <a:gd name="T70" fmla="*/ 47 w 175"/>
                  <a:gd name="T71" fmla="*/ 128 h 170"/>
                  <a:gd name="T72" fmla="*/ 50 w 175"/>
                  <a:gd name="T73" fmla="*/ 129 h 170"/>
                  <a:gd name="T74" fmla="*/ 63 w 175"/>
                  <a:gd name="T75" fmla="*/ 130 h 170"/>
                  <a:gd name="T76" fmla="*/ 49 w 175"/>
                  <a:gd name="T77" fmla="*/ 130 h 170"/>
                  <a:gd name="T78" fmla="*/ 65 w 175"/>
                  <a:gd name="T79" fmla="*/ 131 h 170"/>
                  <a:gd name="T80" fmla="*/ 66 w 175"/>
                  <a:gd name="T81" fmla="*/ 142 h 170"/>
                  <a:gd name="T82" fmla="*/ 69 w 175"/>
                  <a:gd name="T83" fmla="*/ 143 h 170"/>
                  <a:gd name="T84" fmla="*/ 81 w 175"/>
                  <a:gd name="T85" fmla="*/ 139 h 170"/>
                  <a:gd name="T86" fmla="*/ 69 w 175"/>
                  <a:gd name="T87" fmla="*/ 143 h 170"/>
                  <a:gd name="T88" fmla="*/ 80 w 175"/>
                  <a:gd name="T89" fmla="*/ 146 h 170"/>
                  <a:gd name="T90" fmla="*/ 92 w 175"/>
                  <a:gd name="T91" fmla="*/ 142 h 170"/>
                  <a:gd name="T92" fmla="*/ 100 w 175"/>
                  <a:gd name="T93" fmla="*/ 147 h 170"/>
                  <a:gd name="T94" fmla="*/ 96 w 175"/>
                  <a:gd name="T95" fmla="*/ 143 h 170"/>
                  <a:gd name="T96" fmla="*/ 102 w 175"/>
                  <a:gd name="T97" fmla="*/ 143 h 170"/>
                  <a:gd name="T98" fmla="*/ 112 w 175"/>
                  <a:gd name="T99" fmla="*/ 142 h 170"/>
                  <a:gd name="T100" fmla="*/ 104 w 175"/>
                  <a:gd name="T101" fmla="*/ 146 h 170"/>
                  <a:gd name="T102" fmla="*/ 111 w 175"/>
                  <a:gd name="T103" fmla="*/ 142 h 170"/>
                  <a:gd name="T104" fmla="*/ 112 w 175"/>
                  <a:gd name="T105" fmla="*/ 142 h 170"/>
                  <a:gd name="T106" fmla="*/ 117 w 175"/>
                  <a:gd name="T107" fmla="*/ 141 h 170"/>
                  <a:gd name="T108" fmla="*/ 120 w 175"/>
                  <a:gd name="T109" fmla="*/ 142 h 170"/>
                  <a:gd name="T110" fmla="*/ 126 w 175"/>
                  <a:gd name="T111" fmla="*/ 139 h 170"/>
                  <a:gd name="T112" fmla="*/ 126 w 175"/>
                  <a:gd name="T113" fmla="*/ 138 h 170"/>
                  <a:gd name="T114" fmla="*/ 126 w 175"/>
                  <a:gd name="T115" fmla="*/ 139 h 170"/>
                  <a:gd name="T116" fmla="*/ 46 w 175"/>
                  <a:gd name="T117" fmla="*/ 77 h 170"/>
                  <a:gd name="T118" fmla="*/ 166 w 175"/>
                  <a:gd name="T119" fmla="*/ 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5" h="170">
                    <a:moveTo>
                      <a:pt x="172" y="62"/>
                    </a:moveTo>
                    <a:cubicBezTo>
                      <a:pt x="167" y="27"/>
                      <a:pt x="131" y="0"/>
                      <a:pt x="97" y="11"/>
                    </a:cubicBezTo>
                    <a:cubicBezTo>
                      <a:pt x="42" y="16"/>
                      <a:pt x="0" y="77"/>
                      <a:pt x="37" y="125"/>
                    </a:cubicBezTo>
                    <a:cubicBezTo>
                      <a:pt x="72" y="170"/>
                      <a:pt x="144" y="159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71" y="93"/>
                      <a:pt x="175" y="78"/>
                      <a:pt x="172" y="62"/>
                    </a:cubicBezTo>
                    <a:close/>
                    <a:moveTo>
                      <a:pt x="74" y="22"/>
                    </a:moveTo>
                    <a:cubicBezTo>
                      <a:pt x="72" y="22"/>
                      <a:pt x="71" y="24"/>
                      <a:pt x="69" y="25"/>
                    </a:cubicBezTo>
                    <a:cubicBezTo>
                      <a:pt x="68" y="25"/>
                      <a:pt x="67" y="25"/>
                      <a:pt x="66" y="25"/>
                    </a:cubicBezTo>
                    <a:cubicBezTo>
                      <a:pt x="69" y="23"/>
                      <a:pt x="71" y="22"/>
                      <a:pt x="74" y="22"/>
                    </a:cubicBezTo>
                    <a:close/>
                    <a:moveTo>
                      <a:pt x="61" y="27"/>
                    </a:moveTo>
                    <a:cubicBezTo>
                      <a:pt x="62" y="28"/>
                      <a:pt x="64" y="28"/>
                      <a:pt x="66" y="28"/>
                    </a:cubicBezTo>
                    <a:cubicBezTo>
                      <a:pt x="64" y="30"/>
                      <a:pt x="62" y="32"/>
                      <a:pt x="60" y="34"/>
                    </a:cubicBezTo>
                    <a:cubicBezTo>
                      <a:pt x="57" y="33"/>
                      <a:pt x="54" y="34"/>
                      <a:pt x="50" y="34"/>
                    </a:cubicBezTo>
                    <a:cubicBezTo>
                      <a:pt x="54" y="32"/>
                      <a:pt x="57" y="29"/>
                      <a:pt x="61" y="27"/>
                    </a:cubicBezTo>
                    <a:close/>
                    <a:moveTo>
                      <a:pt x="47" y="37"/>
                    </a:moveTo>
                    <a:cubicBezTo>
                      <a:pt x="49" y="37"/>
                      <a:pt x="52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5" y="40"/>
                      <a:pt x="53" y="43"/>
                      <a:pt x="51" y="46"/>
                    </a:cubicBezTo>
                    <a:cubicBezTo>
                      <a:pt x="47" y="46"/>
                      <a:pt x="43" y="46"/>
                      <a:pt x="39" y="46"/>
                    </a:cubicBezTo>
                    <a:cubicBezTo>
                      <a:pt x="42" y="43"/>
                      <a:pt x="44" y="40"/>
                      <a:pt x="47" y="37"/>
                    </a:cubicBezTo>
                    <a:close/>
                    <a:moveTo>
                      <a:pt x="36" y="51"/>
                    </a:moveTo>
                    <a:cubicBezTo>
                      <a:pt x="37" y="50"/>
                      <a:pt x="37" y="49"/>
                      <a:pt x="38" y="48"/>
                    </a:cubicBezTo>
                    <a:cubicBezTo>
                      <a:pt x="42" y="49"/>
                      <a:pt x="45" y="49"/>
                      <a:pt x="49" y="49"/>
                    </a:cubicBezTo>
                    <a:cubicBezTo>
                      <a:pt x="47" y="53"/>
                      <a:pt x="46" y="56"/>
                      <a:pt x="44" y="60"/>
                    </a:cubicBezTo>
                    <a:cubicBezTo>
                      <a:pt x="43" y="60"/>
                      <a:pt x="41" y="60"/>
                      <a:pt x="39" y="60"/>
                    </a:cubicBezTo>
                    <a:cubicBezTo>
                      <a:pt x="37" y="60"/>
                      <a:pt x="34" y="60"/>
                      <a:pt x="32" y="60"/>
                    </a:cubicBezTo>
                    <a:cubicBezTo>
                      <a:pt x="33" y="57"/>
                      <a:pt x="35" y="54"/>
                      <a:pt x="36" y="51"/>
                    </a:cubicBezTo>
                    <a:close/>
                    <a:moveTo>
                      <a:pt x="32" y="63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3"/>
                      <a:pt x="36" y="63"/>
                      <a:pt x="38" y="63"/>
                    </a:cubicBezTo>
                    <a:cubicBezTo>
                      <a:pt x="40" y="64"/>
                      <a:pt x="41" y="64"/>
                      <a:pt x="43" y="64"/>
                    </a:cubicBezTo>
                    <a:cubicBezTo>
                      <a:pt x="42" y="67"/>
                      <a:pt x="41" y="70"/>
                      <a:pt x="41" y="73"/>
                    </a:cubicBezTo>
                    <a:cubicBezTo>
                      <a:pt x="39" y="73"/>
                      <a:pt x="37" y="73"/>
                      <a:pt x="36" y="74"/>
                    </a:cubicBezTo>
                    <a:cubicBezTo>
                      <a:pt x="33" y="74"/>
                      <a:pt x="31" y="74"/>
                      <a:pt x="29" y="74"/>
                    </a:cubicBezTo>
                    <a:cubicBezTo>
                      <a:pt x="30" y="70"/>
                      <a:pt x="30" y="66"/>
                      <a:pt x="32" y="63"/>
                    </a:cubicBezTo>
                    <a:close/>
                    <a:moveTo>
                      <a:pt x="29" y="76"/>
                    </a:moveTo>
                    <a:cubicBezTo>
                      <a:pt x="31" y="76"/>
                      <a:pt x="33" y="76"/>
                      <a:pt x="36" y="77"/>
                    </a:cubicBezTo>
                    <a:cubicBezTo>
                      <a:pt x="37" y="77"/>
                      <a:pt x="39" y="77"/>
                      <a:pt x="40" y="77"/>
                    </a:cubicBezTo>
                    <a:cubicBezTo>
                      <a:pt x="40" y="78"/>
                      <a:pt x="40" y="80"/>
                      <a:pt x="40" y="82"/>
                    </a:cubicBezTo>
                    <a:cubicBezTo>
                      <a:pt x="40" y="82"/>
                      <a:pt x="40" y="83"/>
                      <a:pt x="40" y="83"/>
                    </a:cubicBezTo>
                    <a:cubicBezTo>
                      <a:pt x="38" y="83"/>
                      <a:pt x="37" y="84"/>
                      <a:pt x="35" y="85"/>
                    </a:cubicBezTo>
                    <a:cubicBezTo>
                      <a:pt x="33" y="85"/>
                      <a:pt x="31" y="85"/>
                      <a:pt x="29" y="85"/>
                    </a:cubicBezTo>
                    <a:cubicBezTo>
                      <a:pt x="29" y="82"/>
                      <a:pt x="29" y="79"/>
                      <a:pt x="29" y="76"/>
                    </a:cubicBezTo>
                    <a:close/>
                    <a:moveTo>
                      <a:pt x="29" y="87"/>
                    </a:moveTo>
                    <a:cubicBezTo>
                      <a:pt x="32" y="88"/>
                      <a:pt x="37" y="88"/>
                      <a:pt x="40" y="87"/>
                    </a:cubicBezTo>
                    <a:cubicBezTo>
                      <a:pt x="40" y="89"/>
                      <a:pt x="40" y="91"/>
                      <a:pt x="41" y="93"/>
                    </a:cubicBezTo>
                    <a:cubicBezTo>
                      <a:pt x="39" y="94"/>
                      <a:pt x="37" y="95"/>
                      <a:pt x="36" y="95"/>
                    </a:cubicBezTo>
                    <a:cubicBezTo>
                      <a:pt x="34" y="96"/>
                      <a:pt x="32" y="97"/>
                      <a:pt x="30" y="98"/>
                    </a:cubicBezTo>
                    <a:cubicBezTo>
                      <a:pt x="30" y="94"/>
                      <a:pt x="29" y="91"/>
                      <a:pt x="29" y="87"/>
                    </a:cubicBezTo>
                    <a:close/>
                    <a:moveTo>
                      <a:pt x="31" y="101"/>
                    </a:moveTo>
                    <a:cubicBezTo>
                      <a:pt x="33" y="101"/>
                      <a:pt x="35" y="100"/>
                      <a:pt x="37" y="99"/>
                    </a:cubicBezTo>
                    <a:cubicBezTo>
                      <a:pt x="39" y="99"/>
                      <a:pt x="40" y="98"/>
                      <a:pt x="42" y="97"/>
                    </a:cubicBezTo>
                    <a:cubicBezTo>
                      <a:pt x="42" y="99"/>
                      <a:pt x="42" y="101"/>
                      <a:pt x="43" y="103"/>
                    </a:cubicBezTo>
                    <a:cubicBezTo>
                      <a:pt x="41" y="103"/>
                      <a:pt x="40" y="104"/>
                      <a:pt x="38" y="105"/>
                    </a:cubicBezTo>
                    <a:cubicBezTo>
                      <a:pt x="37" y="106"/>
                      <a:pt x="35" y="107"/>
                      <a:pt x="34" y="109"/>
                    </a:cubicBezTo>
                    <a:cubicBezTo>
                      <a:pt x="33" y="106"/>
                      <a:pt x="32" y="104"/>
                      <a:pt x="31" y="101"/>
                    </a:cubicBezTo>
                    <a:close/>
                    <a:moveTo>
                      <a:pt x="40" y="119"/>
                    </a:moveTo>
                    <a:cubicBezTo>
                      <a:pt x="38" y="117"/>
                      <a:pt x="37" y="114"/>
                      <a:pt x="35" y="111"/>
                    </a:cubicBezTo>
                    <a:cubicBezTo>
                      <a:pt x="37" y="110"/>
                      <a:pt x="39" y="109"/>
                      <a:pt x="40" y="108"/>
                    </a:cubicBezTo>
                    <a:cubicBezTo>
                      <a:pt x="41" y="107"/>
                      <a:pt x="43" y="106"/>
                      <a:pt x="44" y="106"/>
                    </a:cubicBezTo>
                    <a:cubicBezTo>
                      <a:pt x="45" y="108"/>
                      <a:pt x="47" y="111"/>
                      <a:pt x="48" y="113"/>
                    </a:cubicBezTo>
                    <a:cubicBezTo>
                      <a:pt x="45" y="115"/>
                      <a:pt x="43" y="117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lose/>
                    <a:moveTo>
                      <a:pt x="47" y="128"/>
                    </a:moveTo>
                    <a:cubicBezTo>
                      <a:pt x="45" y="126"/>
                      <a:pt x="43" y="124"/>
                      <a:pt x="42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4" y="119"/>
                      <a:pt x="47" y="117"/>
                      <a:pt x="49" y="116"/>
                    </a:cubicBezTo>
                    <a:cubicBezTo>
                      <a:pt x="51" y="118"/>
                      <a:pt x="52" y="119"/>
                      <a:pt x="54" y="121"/>
                    </a:cubicBezTo>
                    <a:cubicBezTo>
                      <a:pt x="51" y="123"/>
                      <a:pt x="49" y="125"/>
                      <a:pt x="47" y="127"/>
                    </a:cubicBezTo>
                    <a:cubicBezTo>
                      <a:pt x="47" y="128"/>
                      <a:pt x="47" y="128"/>
                      <a:pt x="47" y="128"/>
                    </a:cubicBezTo>
                    <a:close/>
                    <a:moveTo>
                      <a:pt x="49" y="130"/>
                    </a:moveTo>
                    <a:cubicBezTo>
                      <a:pt x="49" y="130"/>
                      <a:pt x="49" y="130"/>
                      <a:pt x="50" y="129"/>
                    </a:cubicBezTo>
                    <a:cubicBezTo>
                      <a:pt x="52" y="128"/>
                      <a:pt x="54" y="126"/>
                      <a:pt x="56" y="124"/>
                    </a:cubicBezTo>
                    <a:cubicBezTo>
                      <a:pt x="58" y="126"/>
                      <a:pt x="60" y="128"/>
                      <a:pt x="63" y="130"/>
                    </a:cubicBezTo>
                    <a:cubicBezTo>
                      <a:pt x="60" y="131"/>
                      <a:pt x="58" y="134"/>
                      <a:pt x="56" y="136"/>
                    </a:cubicBezTo>
                    <a:cubicBezTo>
                      <a:pt x="54" y="134"/>
                      <a:pt x="51" y="132"/>
                      <a:pt x="49" y="130"/>
                    </a:cubicBezTo>
                    <a:close/>
                    <a:moveTo>
                      <a:pt x="59" y="138"/>
                    </a:moveTo>
                    <a:cubicBezTo>
                      <a:pt x="61" y="136"/>
                      <a:pt x="63" y="134"/>
                      <a:pt x="65" y="131"/>
                    </a:cubicBezTo>
                    <a:cubicBezTo>
                      <a:pt x="67" y="133"/>
                      <a:pt x="69" y="134"/>
                      <a:pt x="72" y="135"/>
                    </a:cubicBezTo>
                    <a:cubicBezTo>
                      <a:pt x="70" y="137"/>
                      <a:pt x="68" y="140"/>
                      <a:pt x="66" y="142"/>
                    </a:cubicBezTo>
                    <a:cubicBezTo>
                      <a:pt x="64" y="140"/>
                      <a:pt x="61" y="139"/>
                      <a:pt x="59" y="138"/>
                    </a:cubicBezTo>
                    <a:close/>
                    <a:moveTo>
                      <a:pt x="69" y="143"/>
                    </a:moveTo>
                    <a:cubicBezTo>
                      <a:pt x="71" y="141"/>
                      <a:pt x="73" y="139"/>
                      <a:pt x="75" y="137"/>
                    </a:cubicBezTo>
                    <a:cubicBezTo>
                      <a:pt x="77" y="138"/>
                      <a:pt x="79" y="138"/>
                      <a:pt x="81" y="139"/>
                    </a:cubicBezTo>
                    <a:cubicBezTo>
                      <a:pt x="79" y="141"/>
                      <a:pt x="78" y="143"/>
                      <a:pt x="77" y="145"/>
                    </a:cubicBezTo>
                    <a:cubicBezTo>
                      <a:pt x="74" y="145"/>
                      <a:pt x="72" y="144"/>
                      <a:pt x="69" y="143"/>
                    </a:cubicBezTo>
                    <a:close/>
                    <a:moveTo>
                      <a:pt x="88" y="147"/>
                    </a:moveTo>
                    <a:cubicBezTo>
                      <a:pt x="86" y="147"/>
                      <a:pt x="83" y="147"/>
                      <a:pt x="80" y="146"/>
                    </a:cubicBezTo>
                    <a:cubicBezTo>
                      <a:pt x="82" y="144"/>
                      <a:pt x="83" y="142"/>
                      <a:pt x="84" y="140"/>
                    </a:cubicBezTo>
                    <a:cubicBezTo>
                      <a:pt x="87" y="141"/>
                      <a:pt x="90" y="142"/>
                      <a:pt x="92" y="142"/>
                    </a:cubicBezTo>
                    <a:cubicBezTo>
                      <a:pt x="91" y="143"/>
                      <a:pt x="89" y="145"/>
                      <a:pt x="88" y="147"/>
                    </a:cubicBezTo>
                    <a:close/>
                    <a:moveTo>
                      <a:pt x="100" y="147"/>
                    </a:moveTo>
                    <a:cubicBezTo>
                      <a:pt x="98" y="147"/>
                      <a:pt x="95" y="147"/>
                      <a:pt x="93" y="147"/>
                    </a:cubicBezTo>
                    <a:cubicBezTo>
                      <a:pt x="94" y="146"/>
                      <a:pt x="95" y="144"/>
                      <a:pt x="96" y="143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2"/>
                      <a:pt x="100" y="143"/>
                      <a:pt x="102" y="143"/>
                    </a:cubicBezTo>
                    <a:cubicBezTo>
                      <a:pt x="101" y="144"/>
                      <a:pt x="100" y="146"/>
                      <a:pt x="100" y="147"/>
                    </a:cubicBezTo>
                    <a:close/>
                    <a:moveTo>
                      <a:pt x="112" y="142"/>
                    </a:moveTo>
                    <a:cubicBezTo>
                      <a:pt x="112" y="143"/>
                      <a:pt x="112" y="144"/>
                      <a:pt x="111" y="145"/>
                    </a:cubicBezTo>
                    <a:cubicBezTo>
                      <a:pt x="109" y="146"/>
                      <a:pt x="107" y="146"/>
                      <a:pt x="104" y="146"/>
                    </a:cubicBezTo>
                    <a:cubicBezTo>
                      <a:pt x="105" y="145"/>
                      <a:pt x="106" y="144"/>
                      <a:pt x="106" y="142"/>
                    </a:cubicBezTo>
                    <a:cubicBezTo>
                      <a:pt x="108" y="142"/>
                      <a:pt x="109" y="142"/>
                      <a:pt x="111" y="142"/>
                    </a:cubicBezTo>
                    <a:cubicBezTo>
                      <a:pt x="112" y="142"/>
                      <a:pt x="112" y="142"/>
                      <a:pt x="113" y="142"/>
                    </a:cubicBezTo>
                    <a:cubicBezTo>
                      <a:pt x="113" y="142"/>
                      <a:pt x="112" y="142"/>
                      <a:pt x="112" y="142"/>
                    </a:cubicBezTo>
                    <a:close/>
                    <a:moveTo>
                      <a:pt x="117" y="143"/>
                    </a:moveTo>
                    <a:cubicBezTo>
                      <a:pt x="117" y="142"/>
                      <a:pt x="117" y="142"/>
                      <a:pt x="117" y="141"/>
                    </a:cubicBezTo>
                    <a:cubicBezTo>
                      <a:pt x="119" y="141"/>
                      <a:pt x="120" y="140"/>
                      <a:pt x="121" y="140"/>
                    </a:cubicBezTo>
                    <a:cubicBezTo>
                      <a:pt x="121" y="140"/>
                      <a:pt x="120" y="141"/>
                      <a:pt x="120" y="142"/>
                    </a:cubicBezTo>
                    <a:cubicBezTo>
                      <a:pt x="119" y="142"/>
                      <a:pt x="118" y="143"/>
                      <a:pt x="117" y="143"/>
                    </a:cubicBezTo>
                    <a:close/>
                    <a:moveTo>
                      <a:pt x="126" y="139"/>
                    </a:move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6" y="138"/>
                      <a:pt x="126" y="138"/>
                      <a:pt x="126" y="138"/>
                    </a:cubicBezTo>
                    <a:cubicBezTo>
                      <a:pt x="129" y="137"/>
                      <a:pt x="132" y="136"/>
                      <a:pt x="134" y="135"/>
                    </a:cubicBezTo>
                    <a:cubicBezTo>
                      <a:pt x="132" y="136"/>
                      <a:pt x="129" y="138"/>
                      <a:pt x="126" y="139"/>
                    </a:cubicBezTo>
                    <a:close/>
                    <a:moveTo>
                      <a:pt x="106" y="135"/>
                    </a:moveTo>
                    <a:cubicBezTo>
                      <a:pt x="72" y="138"/>
                      <a:pt x="44" y="112"/>
                      <a:pt x="46" y="77"/>
                    </a:cubicBezTo>
                    <a:cubicBezTo>
                      <a:pt x="49" y="45"/>
                      <a:pt x="72" y="23"/>
                      <a:pt x="101" y="14"/>
                    </a:cubicBezTo>
                    <a:cubicBezTo>
                      <a:pt x="134" y="12"/>
                      <a:pt x="163" y="34"/>
                      <a:pt x="166" y="69"/>
                    </a:cubicBezTo>
                    <a:cubicBezTo>
                      <a:pt x="168" y="103"/>
                      <a:pt x="140" y="133"/>
                      <a:pt x="10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0">
                <a:extLst>
                  <a:ext uri="{FF2B5EF4-FFF2-40B4-BE49-F238E27FC236}">
                    <a16:creationId xmlns:a16="http://schemas.microsoft.com/office/drawing/2014/main" id="{EDC5E0AD-AD42-4D47-B1BB-603264E05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7868" y="5626551"/>
                <a:ext cx="149186" cy="211601"/>
              </a:xfrm>
              <a:custGeom>
                <a:avLst/>
                <a:gdLst>
                  <a:gd name="T0" fmla="*/ 66 w 66"/>
                  <a:gd name="T1" fmla="*/ 60 h 102"/>
                  <a:gd name="T2" fmla="*/ 45 w 66"/>
                  <a:gd name="T3" fmla="*/ 37 h 102"/>
                  <a:gd name="T4" fmla="*/ 39 w 66"/>
                  <a:gd name="T5" fmla="*/ 24 h 102"/>
                  <a:gd name="T6" fmla="*/ 44 w 66"/>
                  <a:gd name="T7" fmla="*/ 24 h 102"/>
                  <a:gd name="T8" fmla="*/ 45 w 66"/>
                  <a:gd name="T9" fmla="*/ 20 h 102"/>
                  <a:gd name="T10" fmla="*/ 36 w 66"/>
                  <a:gd name="T11" fmla="*/ 16 h 102"/>
                  <a:gd name="T12" fmla="*/ 30 w 66"/>
                  <a:gd name="T13" fmla="*/ 3 h 102"/>
                  <a:gd name="T14" fmla="*/ 26 w 66"/>
                  <a:gd name="T15" fmla="*/ 5 h 102"/>
                  <a:gd name="T16" fmla="*/ 29 w 66"/>
                  <a:gd name="T17" fmla="*/ 16 h 102"/>
                  <a:gd name="T18" fmla="*/ 21 w 66"/>
                  <a:gd name="T19" fmla="*/ 17 h 102"/>
                  <a:gd name="T20" fmla="*/ 19 w 66"/>
                  <a:gd name="T21" fmla="*/ 10 h 102"/>
                  <a:gd name="T22" fmla="*/ 14 w 66"/>
                  <a:gd name="T23" fmla="*/ 11 h 102"/>
                  <a:gd name="T24" fmla="*/ 15 w 66"/>
                  <a:gd name="T25" fmla="*/ 21 h 102"/>
                  <a:gd name="T26" fmla="*/ 12 w 66"/>
                  <a:gd name="T27" fmla="*/ 23 h 102"/>
                  <a:gd name="T28" fmla="*/ 8 w 66"/>
                  <a:gd name="T29" fmla="*/ 46 h 102"/>
                  <a:gd name="T30" fmla="*/ 20 w 66"/>
                  <a:gd name="T31" fmla="*/ 50 h 102"/>
                  <a:gd name="T32" fmla="*/ 26 w 66"/>
                  <a:gd name="T33" fmla="*/ 76 h 102"/>
                  <a:gd name="T34" fmla="*/ 13 w 66"/>
                  <a:gd name="T35" fmla="*/ 70 h 102"/>
                  <a:gd name="T36" fmla="*/ 7 w 66"/>
                  <a:gd name="T37" fmla="*/ 72 h 102"/>
                  <a:gd name="T38" fmla="*/ 29 w 66"/>
                  <a:gd name="T39" fmla="*/ 85 h 102"/>
                  <a:gd name="T40" fmla="*/ 33 w 66"/>
                  <a:gd name="T41" fmla="*/ 98 h 102"/>
                  <a:gd name="T42" fmla="*/ 40 w 66"/>
                  <a:gd name="T43" fmla="*/ 96 h 102"/>
                  <a:gd name="T44" fmla="*/ 39 w 66"/>
                  <a:gd name="T45" fmla="*/ 85 h 102"/>
                  <a:gd name="T46" fmla="*/ 40 w 66"/>
                  <a:gd name="T47" fmla="*/ 85 h 102"/>
                  <a:gd name="T48" fmla="*/ 49 w 66"/>
                  <a:gd name="T49" fmla="*/ 82 h 102"/>
                  <a:gd name="T50" fmla="*/ 49 w 66"/>
                  <a:gd name="T51" fmla="*/ 83 h 102"/>
                  <a:gd name="T52" fmla="*/ 56 w 66"/>
                  <a:gd name="T53" fmla="*/ 82 h 102"/>
                  <a:gd name="T54" fmla="*/ 56 w 66"/>
                  <a:gd name="T55" fmla="*/ 78 h 102"/>
                  <a:gd name="T56" fmla="*/ 66 w 66"/>
                  <a:gd name="T57" fmla="*/ 60 h 102"/>
                  <a:gd name="T58" fmla="*/ 16 w 66"/>
                  <a:gd name="T59" fmla="*/ 31 h 102"/>
                  <a:gd name="T60" fmla="*/ 18 w 66"/>
                  <a:gd name="T61" fmla="*/ 41 h 102"/>
                  <a:gd name="T62" fmla="*/ 16 w 66"/>
                  <a:gd name="T63" fmla="*/ 31 h 102"/>
                  <a:gd name="T64" fmla="*/ 28 w 66"/>
                  <a:gd name="T65" fmla="*/ 40 h 102"/>
                  <a:gd name="T66" fmla="*/ 24 w 66"/>
                  <a:gd name="T67" fmla="*/ 26 h 102"/>
                  <a:gd name="T68" fmla="*/ 28 w 66"/>
                  <a:gd name="T69" fmla="*/ 25 h 102"/>
                  <a:gd name="T70" fmla="*/ 31 w 66"/>
                  <a:gd name="T71" fmla="*/ 24 h 102"/>
                  <a:gd name="T72" fmla="*/ 34 w 66"/>
                  <a:gd name="T73" fmla="*/ 38 h 102"/>
                  <a:gd name="T74" fmla="*/ 33 w 66"/>
                  <a:gd name="T75" fmla="*/ 38 h 102"/>
                  <a:gd name="T76" fmla="*/ 28 w 66"/>
                  <a:gd name="T77" fmla="*/ 40 h 102"/>
                  <a:gd name="T78" fmla="*/ 44 w 66"/>
                  <a:gd name="T79" fmla="*/ 75 h 102"/>
                  <a:gd name="T80" fmla="*/ 37 w 66"/>
                  <a:gd name="T81" fmla="*/ 76 h 102"/>
                  <a:gd name="T82" fmla="*/ 30 w 66"/>
                  <a:gd name="T83" fmla="*/ 48 h 102"/>
                  <a:gd name="T84" fmla="*/ 37 w 66"/>
                  <a:gd name="T85" fmla="*/ 46 h 102"/>
                  <a:gd name="T86" fmla="*/ 46 w 66"/>
                  <a:gd name="T87" fmla="*/ 74 h 102"/>
                  <a:gd name="T88" fmla="*/ 44 w 66"/>
                  <a:gd name="T89" fmla="*/ 75 h 102"/>
                  <a:gd name="T90" fmla="*/ 54 w 66"/>
                  <a:gd name="T91" fmla="*/ 68 h 102"/>
                  <a:gd name="T92" fmla="*/ 48 w 66"/>
                  <a:gd name="T93" fmla="*/ 47 h 102"/>
                  <a:gd name="T94" fmla="*/ 54 w 66"/>
                  <a:gd name="T95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102">
                    <a:moveTo>
                      <a:pt x="66" y="60"/>
                    </a:moveTo>
                    <a:cubicBezTo>
                      <a:pt x="66" y="48"/>
                      <a:pt x="56" y="38"/>
                      <a:pt x="45" y="37"/>
                    </a:cubicBezTo>
                    <a:cubicBezTo>
                      <a:pt x="43" y="32"/>
                      <a:pt x="41" y="28"/>
                      <a:pt x="39" y="24"/>
                    </a:cubicBezTo>
                    <a:cubicBezTo>
                      <a:pt x="41" y="24"/>
                      <a:pt x="42" y="24"/>
                      <a:pt x="44" y="24"/>
                    </a:cubicBezTo>
                    <a:cubicBezTo>
                      <a:pt x="46" y="24"/>
                      <a:pt x="46" y="21"/>
                      <a:pt x="45" y="20"/>
                    </a:cubicBezTo>
                    <a:cubicBezTo>
                      <a:pt x="42" y="18"/>
                      <a:pt x="39" y="17"/>
                      <a:pt x="36" y="16"/>
                    </a:cubicBezTo>
                    <a:cubicBezTo>
                      <a:pt x="34" y="12"/>
                      <a:pt x="32" y="7"/>
                      <a:pt x="30" y="3"/>
                    </a:cubicBezTo>
                    <a:cubicBezTo>
                      <a:pt x="29" y="0"/>
                      <a:pt x="25" y="2"/>
                      <a:pt x="26" y="5"/>
                    </a:cubicBezTo>
                    <a:cubicBezTo>
                      <a:pt x="27" y="8"/>
                      <a:pt x="28" y="12"/>
                      <a:pt x="29" y="16"/>
                    </a:cubicBezTo>
                    <a:cubicBezTo>
                      <a:pt x="26" y="16"/>
                      <a:pt x="24" y="16"/>
                      <a:pt x="21" y="17"/>
                    </a:cubicBezTo>
                    <a:cubicBezTo>
                      <a:pt x="20" y="15"/>
                      <a:pt x="20" y="12"/>
                      <a:pt x="19" y="10"/>
                    </a:cubicBezTo>
                    <a:cubicBezTo>
                      <a:pt x="18" y="7"/>
                      <a:pt x="13" y="7"/>
                      <a:pt x="14" y="11"/>
                    </a:cubicBezTo>
                    <a:cubicBezTo>
                      <a:pt x="14" y="14"/>
                      <a:pt x="14" y="17"/>
                      <a:pt x="15" y="21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5" y="28"/>
                      <a:pt x="0" y="39"/>
                      <a:pt x="8" y="46"/>
                    </a:cubicBezTo>
                    <a:cubicBezTo>
                      <a:pt x="11" y="50"/>
                      <a:pt x="15" y="50"/>
                      <a:pt x="20" y="50"/>
                    </a:cubicBezTo>
                    <a:cubicBezTo>
                      <a:pt x="22" y="59"/>
                      <a:pt x="24" y="67"/>
                      <a:pt x="26" y="76"/>
                    </a:cubicBezTo>
                    <a:cubicBezTo>
                      <a:pt x="21" y="75"/>
                      <a:pt x="16" y="73"/>
                      <a:pt x="13" y="70"/>
                    </a:cubicBezTo>
                    <a:cubicBezTo>
                      <a:pt x="11" y="67"/>
                      <a:pt x="7" y="69"/>
                      <a:pt x="7" y="72"/>
                    </a:cubicBezTo>
                    <a:cubicBezTo>
                      <a:pt x="8" y="81"/>
                      <a:pt x="19" y="84"/>
                      <a:pt x="29" y="85"/>
                    </a:cubicBezTo>
                    <a:cubicBezTo>
                      <a:pt x="30" y="89"/>
                      <a:pt x="32" y="94"/>
                      <a:pt x="33" y="98"/>
                    </a:cubicBezTo>
                    <a:cubicBezTo>
                      <a:pt x="35" y="102"/>
                      <a:pt x="41" y="100"/>
                      <a:pt x="40" y="96"/>
                    </a:cubicBezTo>
                    <a:cubicBezTo>
                      <a:pt x="40" y="92"/>
                      <a:pt x="39" y="89"/>
                      <a:pt x="39" y="85"/>
                    </a:cubicBezTo>
                    <a:cubicBezTo>
                      <a:pt x="39" y="85"/>
                      <a:pt x="39" y="85"/>
                      <a:pt x="40" y="85"/>
                    </a:cubicBezTo>
                    <a:cubicBezTo>
                      <a:pt x="43" y="84"/>
                      <a:pt x="46" y="84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7"/>
                      <a:pt x="57" y="87"/>
                      <a:pt x="56" y="82"/>
                    </a:cubicBezTo>
                    <a:cubicBezTo>
                      <a:pt x="56" y="81"/>
                      <a:pt x="56" y="80"/>
                      <a:pt x="56" y="78"/>
                    </a:cubicBezTo>
                    <a:cubicBezTo>
                      <a:pt x="61" y="74"/>
                      <a:pt x="66" y="68"/>
                      <a:pt x="66" y="60"/>
                    </a:cubicBezTo>
                    <a:close/>
                    <a:moveTo>
                      <a:pt x="16" y="31"/>
                    </a:moveTo>
                    <a:cubicBezTo>
                      <a:pt x="17" y="34"/>
                      <a:pt x="18" y="37"/>
                      <a:pt x="18" y="41"/>
                    </a:cubicBezTo>
                    <a:cubicBezTo>
                      <a:pt x="11" y="38"/>
                      <a:pt x="13" y="34"/>
                      <a:pt x="16" y="31"/>
                    </a:cubicBezTo>
                    <a:close/>
                    <a:moveTo>
                      <a:pt x="28" y="40"/>
                    </a:moveTo>
                    <a:cubicBezTo>
                      <a:pt x="27" y="35"/>
                      <a:pt x="26" y="31"/>
                      <a:pt x="24" y="26"/>
                    </a:cubicBezTo>
                    <a:cubicBezTo>
                      <a:pt x="26" y="25"/>
                      <a:pt x="27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2" y="29"/>
                      <a:pt x="33" y="33"/>
                      <a:pt x="34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0" y="39"/>
                      <a:pt x="28" y="40"/>
                    </a:cubicBezTo>
                    <a:close/>
                    <a:moveTo>
                      <a:pt x="44" y="75"/>
                    </a:moveTo>
                    <a:cubicBezTo>
                      <a:pt x="42" y="76"/>
                      <a:pt x="40" y="76"/>
                      <a:pt x="37" y="76"/>
                    </a:cubicBezTo>
                    <a:cubicBezTo>
                      <a:pt x="35" y="67"/>
                      <a:pt x="33" y="57"/>
                      <a:pt x="30" y="48"/>
                    </a:cubicBezTo>
                    <a:cubicBezTo>
                      <a:pt x="33" y="47"/>
                      <a:pt x="35" y="47"/>
                      <a:pt x="37" y="46"/>
                    </a:cubicBezTo>
                    <a:cubicBezTo>
                      <a:pt x="39" y="56"/>
                      <a:pt x="42" y="65"/>
                      <a:pt x="46" y="74"/>
                    </a:cubicBezTo>
                    <a:cubicBezTo>
                      <a:pt x="45" y="75"/>
                      <a:pt x="45" y="75"/>
                      <a:pt x="44" y="75"/>
                    </a:cubicBezTo>
                    <a:close/>
                    <a:moveTo>
                      <a:pt x="54" y="68"/>
                    </a:moveTo>
                    <a:cubicBezTo>
                      <a:pt x="52" y="61"/>
                      <a:pt x="50" y="54"/>
                      <a:pt x="48" y="47"/>
                    </a:cubicBezTo>
                    <a:cubicBezTo>
                      <a:pt x="57" y="50"/>
                      <a:pt x="59" y="60"/>
                      <a:pt x="5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3CB0A5C-EBA7-409F-9514-051924271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6660" y="5446919"/>
                <a:ext cx="328819" cy="301417"/>
              </a:xfrm>
              <a:custGeom>
                <a:avLst/>
                <a:gdLst>
                  <a:gd name="T0" fmla="*/ 78 w 147"/>
                  <a:gd name="T1" fmla="*/ 2 h 146"/>
                  <a:gd name="T2" fmla="*/ 133 w 147"/>
                  <a:gd name="T3" fmla="*/ 90 h 146"/>
                  <a:gd name="T4" fmla="*/ 143 w 147"/>
                  <a:gd name="T5" fmla="*/ 62 h 146"/>
                  <a:gd name="T6" fmla="*/ 60 w 147"/>
                  <a:gd name="T7" fmla="*/ 12 h 146"/>
                  <a:gd name="T8" fmla="*/ 52 w 147"/>
                  <a:gd name="T9" fmla="*/ 16 h 146"/>
                  <a:gd name="T10" fmla="*/ 47 w 147"/>
                  <a:gd name="T11" fmla="*/ 19 h 146"/>
                  <a:gd name="T12" fmla="*/ 48 w 147"/>
                  <a:gd name="T13" fmla="*/ 25 h 146"/>
                  <a:gd name="T14" fmla="*/ 47 w 147"/>
                  <a:gd name="T15" fmla="*/ 19 h 146"/>
                  <a:gd name="T16" fmla="*/ 37 w 147"/>
                  <a:gd name="T17" fmla="*/ 28 h 146"/>
                  <a:gd name="T18" fmla="*/ 40 w 147"/>
                  <a:gd name="T19" fmla="*/ 37 h 146"/>
                  <a:gd name="T20" fmla="*/ 30 w 147"/>
                  <a:gd name="T21" fmla="*/ 37 h 146"/>
                  <a:gd name="T22" fmla="*/ 29 w 147"/>
                  <a:gd name="T23" fmla="*/ 40 h 146"/>
                  <a:gd name="T24" fmla="*/ 38 w 147"/>
                  <a:gd name="T25" fmla="*/ 41 h 146"/>
                  <a:gd name="T26" fmla="*/ 34 w 147"/>
                  <a:gd name="T27" fmla="*/ 51 h 146"/>
                  <a:gd name="T28" fmla="*/ 29 w 147"/>
                  <a:gd name="T29" fmla="*/ 40 h 146"/>
                  <a:gd name="T30" fmla="*/ 23 w 147"/>
                  <a:gd name="T31" fmla="*/ 56 h 146"/>
                  <a:gd name="T32" fmla="*/ 32 w 147"/>
                  <a:gd name="T33" fmla="*/ 63 h 146"/>
                  <a:gd name="T34" fmla="*/ 23 w 147"/>
                  <a:gd name="T35" fmla="*/ 56 h 146"/>
                  <a:gd name="T36" fmla="*/ 33 w 147"/>
                  <a:gd name="T37" fmla="*/ 67 h 146"/>
                  <a:gd name="T38" fmla="*/ 33 w 147"/>
                  <a:gd name="T39" fmla="*/ 76 h 146"/>
                  <a:gd name="T40" fmla="*/ 22 w 147"/>
                  <a:gd name="T41" fmla="*/ 68 h 146"/>
                  <a:gd name="T42" fmla="*/ 34 w 147"/>
                  <a:gd name="T43" fmla="*/ 78 h 146"/>
                  <a:gd name="T44" fmla="*/ 32 w 147"/>
                  <a:gd name="T45" fmla="*/ 89 h 146"/>
                  <a:gd name="T46" fmla="*/ 23 w 147"/>
                  <a:gd name="T47" fmla="*/ 83 h 146"/>
                  <a:gd name="T48" fmla="*/ 29 w 147"/>
                  <a:gd name="T49" fmla="*/ 98 h 146"/>
                  <a:gd name="T50" fmla="*/ 34 w 147"/>
                  <a:gd name="T51" fmla="*/ 92 h 146"/>
                  <a:gd name="T52" fmla="*/ 43 w 147"/>
                  <a:gd name="T53" fmla="*/ 96 h 146"/>
                  <a:gd name="T54" fmla="*/ 34 w 147"/>
                  <a:gd name="T55" fmla="*/ 105 h 146"/>
                  <a:gd name="T56" fmla="*/ 41 w 147"/>
                  <a:gd name="T57" fmla="*/ 102 h 146"/>
                  <a:gd name="T58" fmla="*/ 51 w 147"/>
                  <a:gd name="T59" fmla="*/ 104 h 146"/>
                  <a:gd name="T60" fmla="*/ 36 w 147"/>
                  <a:gd name="T61" fmla="*/ 107 h 146"/>
                  <a:gd name="T62" fmla="*/ 53 w 147"/>
                  <a:gd name="T63" fmla="*/ 105 h 146"/>
                  <a:gd name="T64" fmla="*/ 57 w 147"/>
                  <a:gd name="T65" fmla="*/ 114 h 146"/>
                  <a:gd name="T66" fmla="*/ 45 w 147"/>
                  <a:gd name="T67" fmla="*/ 115 h 146"/>
                  <a:gd name="T68" fmla="*/ 61 w 147"/>
                  <a:gd name="T69" fmla="*/ 117 h 146"/>
                  <a:gd name="T70" fmla="*/ 72 w 147"/>
                  <a:gd name="T71" fmla="*/ 114 h 146"/>
                  <a:gd name="T72" fmla="*/ 56 w 147"/>
                  <a:gd name="T73" fmla="*/ 122 h 146"/>
                  <a:gd name="T74" fmla="*/ 75 w 147"/>
                  <a:gd name="T75" fmla="*/ 115 h 146"/>
                  <a:gd name="T76" fmla="*/ 76 w 147"/>
                  <a:gd name="T77" fmla="*/ 115 h 146"/>
                  <a:gd name="T78" fmla="*/ 85 w 147"/>
                  <a:gd name="T79" fmla="*/ 116 h 146"/>
                  <a:gd name="T80" fmla="*/ 69 w 147"/>
                  <a:gd name="T81" fmla="*/ 125 h 146"/>
                  <a:gd name="T82" fmla="*/ 93 w 147"/>
                  <a:gd name="T83" fmla="*/ 123 h 146"/>
                  <a:gd name="T84" fmla="*/ 88 w 147"/>
                  <a:gd name="T85" fmla="*/ 117 h 146"/>
                  <a:gd name="T86" fmla="*/ 95 w 147"/>
                  <a:gd name="T87" fmla="*/ 114 h 146"/>
                  <a:gd name="T88" fmla="*/ 97 w 147"/>
                  <a:gd name="T89" fmla="*/ 122 h 146"/>
                  <a:gd name="T90" fmla="*/ 101 w 147"/>
                  <a:gd name="T91" fmla="*/ 113 h 146"/>
                  <a:gd name="T92" fmla="*/ 109 w 147"/>
                  <a:gd name="T93" fmla="*/ 116 h 146"/>
                  <a:gd name="T94" fmla="*/ 115 w 147"/>
                  <a:gd name="T95" fmla="*/ 111 h 146"/>
                  <a:gd name="T96" fmla="*/ 116 w 147"/>
                  <a:gd name="T97" fmla="*/ 106 h 146"/>
                  <a:gd name="T98" fmla="*/ 115 w 147"/>
                  <a:gd name="T99" fmla="*/ 111 h 146"/>
                  <a:gd name="T100" fmla="*/ 77 w 147"/>
                  <a:gd name="T101" fmla="*/ 108 h 146"/>
                  <a:gd name="T102" fmla="*/ 93 w 147"/>
                  <a:gd name="T103" fmla="*/ 7 h 146"/>
                  <a:gd name="T104" fmla="*/ 135 w 147"/>
                  <a:gd name="T105" fmla="*/ 6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146">
                    <a:moveTo>
                      <a:pt x="101" y="3"/>
                    </a:moveTo>
                    <a:cubicBezTo>
                      <a:pt x="93" y="0"/>
                      <a:pt x="85" y="0"/>
                      <a:pt x="78" y="2"/>
                    </a:cubicBezTo>
                    <a:cubicBezTo>
                      <a:pt x="30" y="5"/>
                      <a:pt x="0" y="66"/>
                      <a:pt x="28" y="106"/>
                    </a:cubicBezTo>
                    <a:cubicBezTo>
                      <a:pt x="57" y="146"/>
                      <a:pt x="118" y="137"/>
                      <a:pt x="133" y="90"/>
                    </a:cubicBezTo>
                    <a:cubicBezTo>
                      <a:pt x="133" y="90"/>
                      <a:pt x="133" y="89"/>
                      <a:pt x="133" y="89"/>
                    </a:cubicBezTo>
                    <a:cubicBezTo>
                      <a:pt x="138" y="81"/>
                      <a:pt x="142" y="72"/>
                      <a:pt x="143" y="62"/>
                    </a:cubicBezTo>
                    <a:cubicBezTo>
                      <a:pt x="147" y="34"/>
                      <a:pt x="130" y="5"/>
                      <a:pt x="101" y="3"/>
                    </a:cubicBezTo>
                    <a:close/>
                    <a:moveTo>
                      <a:pt x="60" y="12"/>
                    </a:moveTo>
                    <a:cubicBezTo>
                      <a:pt x="59" y="13"/>
                      <a:pt x="57" y="15"/>
                      <a:pt x="55" y="16"/>
                    </a:cubicBezTo>
                    <a:cubicBezTo>
                      <a:pt x="54" y="16"/>
                      <a:pt x="53" y="16"/>
                      <a:pt x="52" y="16"/>
                    </a:cubicBezTo>
                    <a:cubicBezTo>
                      <a:pt x="55" y="14"/>
                      <a:pt x="58" y="13"/>
                      <a:pt x="60" y="12"/>
                    </a:cubicBezTo>
                    <a:close/>
                    <a:moveTo>
                      <a:pt x="47" y="19"/>
                    </a:moveTo>
                    <a:cubicBezTo>
                      <a:pt x="49" y="19"/>
                      <a:pt x="50" y="20"/>
                      <a:pt x="52" y="20"/>
                    </a:cubicBezTo>
                    <a:cubicBezTo>
                      <a:pt x="50" y="21"/>
                      <a:pt x="49" y="23"/>
                      <a:pt x="48" y="25"/>
                    </a:cubicBezTo>
                    <a:cubicBezTo>
                      <a:pt x="45" y="25"/>
                      <a:pt x="43" y="25"/>
                      <a:pt x="40" y="25"/>
                    </a:cubicBezTo>
                    <a:cubicBezTo>
                      <a:pt x="42" y="23"/>
                      <a:pt x="45" y="21"/>
                      <a:pt x="47" y="19"/>
                    </a:cubicBezTo>
                    <a:close/>
                    <a:moveTo>
                      <a:pt x="33" y="33"/>
                    </a:moveTo>
                    <a:cubicBezTo>
                      <a:pt x="34" y="31"/>
                      <a:pt x="36" y="29"/>
                      <a:pt x="37" y="28"/>
                    </a:cubicBezTo>
                    <a:cubicBezTo>
                      <a:pt x="40" y="28"/>
                      <a:pt x="42" y="29"/>
                      <a:pt x="45" y="29"/>
                    </a:cubicBezTo>
                    <a:cubicBezTo>
                      <a:pt x="43" y="31"/>
                      <a:pt x="41" y="34"/>
                      <a:pt x="40" y="37"/>
                    </a:cubicBezTo>
                    <a:cubicBezTo>
                      <a:pt x="39" y="37"/>
                      <a:pt x="37" y="37"/>
                      <a:pt x="36" y="37"/>
                    </a:cubicBezTo>
                    <a:cubicBezTo>
                      <a:pt x="34" y="37"/>
                      <a:pt x="32" y="37"/>
                      <a:pt x="30" y="37"/>
                    </a:cubicBezTo>
                    <a:cubicBezTo>
                      <a:pt x="31" y="36"/>
                      <a:pt x="32" y="34"/>
                      <a:pt x="33" y="33"/>
                    </a:cubicBez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1"/>
                      <a:pt x="35" y="41"/>
                      <a:pt x="38" y="41"/>
                    </a:cubicBezTo>
                    <a:cubicBezTo>
                      <a:pt x="37" y="42"/>
                      <a:pt x="37" y="44"/>
                      <a:pt x="36" y="45"/>
                    </a:cubicBezTo>
                    <a:cubicBezTo>
                      <a:pt x="35" y="47"/>
                      <a:pt x="35" y="49"/>
                      <a:pt x="34" y="51"/>
                    </a:cubicBezTo>
                    <a:cubicBezTo>
                      <a:pt x="31" y="51"/>
                      <a:pt x="27" y="52"/>
                      <a:pt x="24" y="53"/>
                    </a:cubicBezTo>
                    <a:cubicBezTo>
                      <a:pt x="25" y="49"/>
                      <a:pt x="27" y="44"/>
                      <a:pt x="29" y="40"/>
                    </a:cubicBezTo>
                    <a:close/>
                    <a:moveTo>
                      <a:pt x="23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56"/>
                      <a:pt x="30" y="56"/>
                      <a:pt x="33" y="55"/>
                    </a:cubicBezTo>
                    <a:cubicBezTo>
                      <a:pt x="33" y="58"/>
                      <a:pt x="33" y="61"/>
                      <a:pt x="32" y="63"/>
                    </a:cubicBezTo>
                    <a:cubicBezTo>
                      <a:pt x="29" y="64"/>
                      <a:pt x="26" y="65"/>
                      <a:pt x="22" y="66"/>
                    </a:cubicBezTo>
                    <a:cubicBezTo>
                      <a:pt x="22" y="62"/>
                      <a:pt x="22" y="59"/>
                      <a:pt x="23" y="56"/>
                    </a:cubicBezTo>
                    <a:close/>
                    <a:moveTo>
                      <a:pt x="22" y="68"/>
                    </a:moveTo>
                    <a:cubicBezTo>
                      <a:pt x="25" y="69"/>
                      <a:pt x="29" y="68"/>
                      <a:pt x="33" y="67"/>
                    </a:cubicBezTo>
                    <a:cubicBezTo>
                      <a:pt x="33" y="70"/>
                      <a:pt x="33" y="73"/>
                      <a:pt x="34" y="76"/>
                    </a:cubicBezTo>
                    <a:cubicBezTo>
                      <a:pt x="34" y="76"/>
                      <a:pt x="33" y="76"/>
                      <a:pt x="33" y="76"/>
                    </a:cubicBezTo>
                    <a:cubicBezTo>
                      <a:pt x="29" y="77"/>
                      <a:pt x="26" y="79"/>
                      <a:pt x="23" y="80"/>
                    </a:cubicBezTo>
                    <a:cubicBezTo>
                      <a:pt x="22" y="76"/>
                      <a:pt x="22" y="72"/>
                      <a:pt x="22" y="68"/>
                    </a:cubicBezTo>
                    <a:close/>
                    <a:moveTo>
                      <a:pt x="23" y="83"/>
                    </a:moveTo>
                    <a:cubicBezTo>
                      <a:pt x="27" y="82"/>
                      <a:pt x="31" y="81"/>
                      <a:pt x="34" y="78"/>
                    </a:cubicBezTo>
                    <a:cubicBezTo>
                      <a:pt x="35" y="80"/>
                      <a:pt x="36" y="82"/>
                      <a:pt x="37" y="84"/>
                    </a:cubicBezTo>
                    <a:cubicBezTo>
                      <a:pt x="35" y="86"/>
                      <a:pt x="33" y="87"/>
                      <a:pt x="32" y="89"/>
                    </a:cubicBezTo>
                    <a:cubicBezTo>
                      <a:pt x="30" y="90"/>
                      <a:pt x="28" y="91"/>
                      <a:pt x="26" y="92"/>
                    </a:cubicBezTo>
                    <a:cubicBezTo>
                      <a:pt x="25" y="89"/>
                      <a:pt x="24" y="86"/>
                      <a:pt x="23" y="83"/>
                    </a:cubicBezTo>
                    <a:close/>
                    <a:moveTo>
                      <a:pt x="34" y="105"/>
                    </a:moveTo>
                    <a:cubicBezTo>
                      <a:pt x="32" y="103"/>
                      <a:pt x="30" y="100"/>
                      <a:pt x="29" y="98"/>
                    </a:cubicBezTo>
                    <a:cubicBezTo>
                      <a:pt x="28" y="97"/>
                      <a:pt x="28" y="96"/>
                      <a:pt x="28" y="95"/>
                    </a:cubicBezTo>
                    <a:cubicBezTo>
                      <a:pt x="30" y="95"/>
                      <a:pt x="32" y="93"/>
                      <a:pt x="34" y="92"/>
                    </a:cubicBezTo>
                    <a:cubicBezTo>
                      <a:pt x="35" y="91"/>
                      <a:pt x="37" y="90"/>
                      <a:pt x="38" y="88"/>
                    </a:cubicBezTo>
                    <a:cubicBezTo>
                      <a:pt x="40" y="91"/>
                      <a:pt x="42" y="94"/>
                      <a:pt x="43" y="96"/>
                    </a:cubicBezTo>
                    <a:cubicBezTo>
                      <a:pt x="42" y="97"/>
                      <a:pt x="41" y="98"/>
                      <a:pt x="39" y="100"/>
                    </a:cubicBezTo>
                    <a:cubicBezTo>
                      <a:pt x="37" y="101"/>
                      <a:pt x="35" y="103"/>
                      <a:pt x="34" y="105"/>
                    </a:cubicBezTo>
                    <a:close/>
                    <a:moveTo>
                      <a:pt x="36" y="107"/>
                    </a:moveTo>
                    <a:cubicBezTo>
                      <a:pt x="38" y="106"/>
                      <a:pt x="40" y="104"/>
                      <a:pt x="41" y="102"/>
                    </a:cubicBezTo>
                    <a:cubicBezTo>
                      <a:pt x="43" y="101"/>
                      <a:pt x="44" y="100"/>
                      <a:pt x="46" y="99"/>
                    </a:cubicBezTo>
                    <a:cubicBezTo>
                      <a:pt x="47" y="101"/>
                      <a:pt x="49" y="102"/>
                      <a:pt x="51" y="104"/>
                    </a:cubicBezTo>
                    <a:cubicBezTo>
                      <a:pt x="48" y="107"/>
                      <a:pt x="45" y="110"/>
                      <a:pt x="43" y="114"/>
                    </a:cubicBezTo>
                    <a:cubicBezTo>
                      <a:pt x="40" y="112"/>
                      <a:pt x="38" y="110"/>
                      <a:pt x="36" y="107"/>
                    </a:cubicBezTo>
                    <a:close/>
                    <a:moveTo>
                      <a:pt x="45" y="115"/>
                    </a:moveTo>
                    <a:cubicBezTo>
                      <a:pt x="48" y="112"/>
                      <a:pt x="51" y="109"/>
                      <a:pt x="53" y="105"/>
                    </a:cubicBezTo>
                    <a:cubicBezTo>
                      <a:pt x="55" y="107"/>
                      <a:pt x="58" y="108"/>
                      <a:pt x="60" y="110"/>
                    </a:cubicBezTo>
                    <a:cubicBezTo>
                      <a:pt x="59" y="111"/>
                      <a:pt x="58" y="112"/>
                      <a:pt x="57" y="114"/>
                    </a:cubicBezTo>
                    <a:cubicBezTo>
                      <a:pt x="56" y="116"/>
                      <a:pt x="54" y="118"/>
                      <a:pt x="53" y="120"/>
                    </a:cubicBezTo>
                    <a:cubicBezTo>
                      <a:pt x="50" y="119"/>
                      <a:pt x="47" y="117"/>
                      <a:pt x="45" y="115"/>
                    </a:cubicBezTo>
                    <a:close/>
                    <a:moveTo>
                      <a:pt x="56" y="122"/>
                    </a:moveTo>
                    <a:cubicBezTo>
                      <a:pt x="58" y="120"/>
                      <a:pt x="59" y="118"/>
                      <a:pt x="61" y="117"/>
                    </a:cubicBezTo>
                    <a:cubicBezTo>
                      <a:pt x="62" y="115"/>
                      <a:pt x="63" y="113"/>
                      <a:pt x="64" y="111"/>
                    </a:cubicBezTo>
                    <a:cubicBezTo>
                      <a:pt x="66" y="112"/>
                      <a:pt x="69" y="113"/>
                      <a:pt x="72" y="114"/>
                    </a:cubicBezTo>
                    <a:cubicBezTo>
                      <a:pt x="69" y="117"/>
                      <a:pt x="67" y="121"/>
                      <a:pt x="65" y="124"/>
                    </a:cubicBezTo>
                    <a:cubicBezTo>
                      <a:pt x="62" y="124"/>
                      <a:pt x="59" y="123"/>
                      <a:pt x="56" y="122"/>
                    </a:cubicBezTo>
                    <a:close/>
                    <a:moveTo>
                      <a:pt x="69" y="125"/>
                    </a:moveTo>
                    <a:cubicBezTo>
                      <a:pt x="71" y="122"/>
                      <a:pt x="74" y="119"/>
                      <a:pt x="75" y="115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5"/>
                      <a:pt x="76" y="115"/>
                      <a:pt x="76" y="115"/>
                    </a:cubicBezTo>
                    <a:cubicBezTo>
                      <a:pt x="79" y="115"/>
                      <a:pt x="82" y="115"/>
                      <a:pt x="85" y="115"/>
                    </a:cubicBezTo>
                    <a:cubicBezTo>
                      <a:pt x="85" y="115"/>
                      <a:pt x="85" y="116"/>
                      <a:pt x="85" y="116"/>
                    </a:cubicBezTo>
                    <a:cubicBezTo>
                      <a:pt x="83" y="119"/>
                      <a:pt x="82" y="122"/>
                      <a:pt x="80" y="126"/>
                    </a:cubicBezTo>
                    <a:cubicBezTo>
                      <a:pt x="77" y="126"/>
                      <a:pt x="73" y="126"/>
                      <a:pt x="69" y="125"/>
                    </a:cubicBezTo>
                    <a:close/>
                    <a:moveTo>
                      <a:pt x="95" y="117"/>
                    </a:moveTo>
                    <a:cubicBezTo>
                      <a:pt x="94" y="119"/>
                      <a:pt x="93" y="121"/>
                      <a:pt x="93" y="123"/>
                    </a:cubicBezTo>
                    <a:cubicBezTo>
                      <a:pt x="90" y="124"/>
                      <a:pt x="87" y="125"/>
                      <a:pt x="84" y="125"/>
                    </a:cubicBezTo>
                    <a:cubicBezTo>
                      <a:pt x="86" y="123"/>
                      <a:pt x="87" y="120"/>
                      <a:pt x="88" y="117"/>
                    </a:cubicBezTo>
                    <a:cubicBezTo>
                      <a:pt x="88" y="116"/>
                      <a:pt x="88" y="116"/>
                      <a:pt x="87" y="115"/>
                    </a:cubicBezTo>
                    <a:cubicBezTo>
                      <a:pt x="90" y="115"/>
                      <a:pt x="93" y="115"/>
                      <a:pt x="95" y="114"/>
                    </a:cubicBezTo>
                    <a:cubicBezTo>
                      <a:pt x="95" y="115"/>
                      <a:pt x="95" y="116"/>
                      <a:pt x="95" y="117"/>
                    </a:cubicBezTo>
                    <a:close/>
                    <a:moveTo>
                      <a:pt x="97" y="122"/>
                    </a:moveTo>
                    <a:cubicBezTo>
                      <a:pt x="98" y="121"/>
                      <a:pt x="98" y="120"/>
                      <a:pt x="99" y="119"/>
                    </a:cubicBezTo>
                    <a:cubicBezTo>
                      <a:pt x="100" y="117"/>
                      <a:pt x="101" y="115"/>
                      <a:pt x="101" y="113"/>
                    </a:cubicBezTo>
                    <a:cubicBezTo>
                      <a:pt x="104" y="112"/>
                      <a:pt x="107" y="110"/>
                      <a:pt x="111" y="109"/>
                    </a:cubicBezTo>
                    <a:cubicBezTo>
                      <a:pt x="110" y="111"/>
                      <a:pt x="109" y="114"/>
                      <a:pt x="109" y="116"/>
                    </a:cubicBezTo>
                    <a:cubicBezTo>
                      <a:pt x="105" y="119"/>
                      <a:pt x="101" y="121"/>
                      <a:pt x="97" y="122"/>
                    </a:cubicBezTo>
                    <a:close/>
                    <a:moveTo>
                      <a:pt x="115" y="111"/>
                    </a:moveTo>
                    <a:cubicBezTo>
                      <a:pt x="116" y="109"/>
                      <a:pt x="116" y="108"/>
                      <a:pt x="116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9" y="104"/>
                      <a:pt x="122" y="101"/>
                      <a:pt x="125" y="99"/>
                    </a:cubicBezTo>
                    <a:cubicBezTo>
                      <a:pt x="122" y="103"/>
                      <a:pt x="119" y="107"/>
                      <a:pt x="115" y="111"/>
                    </a:cubicBezTo>
                    <a:close/>
                    <a:moveTo>
                      <a:pt x="135" y="67"/>
                    </a:moveTo>
                    <a:cubicBezTo>
                      <a:pt x="129" y="93"/>
                      <a:pt x="105" y="112"/>
                      <a:pt x="77" y="108"/>
                    </a:cubicBezTo>
                    <a:cubicBezTo>
                      <a:pt x="45" y="104"/>
                      <a:pt x="30" y="71"/>
                      <a:pt x="44" y="43"/>
                    </a:cubicBezTo>
                    <a:cubicBezTo>
                      <a:pt x="55" y="21"/>
                      <a:pt x="71" y="9"/>
                      <a:pt x="93" y="7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125" y="8"/>
                      <a:pt x="143" y="39"/>
                      <a:pt x="13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2">
                <a:extLst>
                  <a:ext uri="{FF2B5EF4-FFF2-40B4-BE49-F238E27FC236}">
                    <a16:creationId xmlns:a16="http://schemas.microsoft.com/office/drawing/2014/main" id="{75A4E5E3-4283-49AB-BC9F-DF81A4595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356" y="5494111"/>
                <a:ext cx="137008" cy="138531"/>
              </a:xfrm>
              <a:custGeom>
                <a:avLst/>
                <a:gdLst>
                  <a:gd name="T0" fmla="*/ 53 w 61"/>
                  <a:gd name="T1" fmla="*/ 47 h 67"/>
                  <a:gd name="T2" fmla="*/ 30 w 61"/>
                  <a:gd name="T3" fmla="*/ 54 h 67"/>
                  <a:gd name="T4" fmla="*/ 26 w 61"/>
                  <a:gd name="T5" fmla="*/ 50 h 67"/>
                  <a:gd name="T6" fmla="*/ 27 w 61"/>
                  <a:gd name="T7" fmla="*/ 50 h 67"/>
                  <a:gd name="T8" fmla="*/ 47 w 61"/>
                  <a:gd name="T9" fmla="*/ 42 h 67"/>
                  <a:gd name="T10" fmla="*/ 42 w 61"/>
                  <a:gd name="T11" fmla="*/ 33 h 67"/>
                  <a:gd name="T12" fmla="*/ 23 w 61"/>
                  <a:gd name="T13" fmla="*/ 41 h 67"/>
                  <a:gd name="T14" fmla="*/ 22 w 61"/>
                  <a:gd name="T15" fmla="*/ 41 h 67"/>
                  <a:gd name="T16" fmla="*/ 21 w 61"/>
                  <a:gd name="T17" fmla="*/ 36 h 67"/>
                  <a:gd name="T18" fmla="*/ 30 w 61"/>
                  <a:gd name="T19" fmla="*/ 34 h 67"/>
                  <a:gd name="T20" fmla="*/ 27 w 61"/>
                  <a:gd name="T21" fmla="*/ 24 h 67"/>
                  <a:gd name="T22" fmla="*/ 22 w 61"/>
                  <a:gd name="T23" fmla="*/ 25 h 67"/>
                  <a:gd name="T24" fmla="*/ 33 w 61"/>
                  <a:gd name="T25" fmla="*/ 14 h 67"/>
                  <a:gd name="T26" fmla="*/ 51 w 61"/>
                  <a:gd name="T27" fmla="*/ 12 h 67"/>
                  <a:gd name="T28" fmla="*/ 52 w 61"/>
                  <a:gd name="T29" fmla="*/ 9 h 67"/>
                  <a:gd name="T30" fmla="*/ 22 w 61"/>
                  <a:gd name="T31" fmla="*/ 9 h 67"/>
                  <a:gd name="T32" fmla="*/ 11 w 61"/>
                  <a:gd name="T33" fmla="*/ 29 h 67"/>
                  <a:gd name="T34" fmla="*/ 4 w 61"/>
                  <a:gd name="T35" fmla="*/ 32 h 67"/>
                  <a:gd name="T36" fmla="*/ 6 w 61"/>
                  <a:gd name="T37" fmla="*/ 39 h 67"/>
                  <a:gd name="T38" fmla="*/ 11 w 61"/>
                  <a:gd name="T39" fmla="*/ 38 h 67"/>
                  <a:gd name="T40" fmla="*/ 12 w 61"/>
                  <a:gd name="T41" fmla="*/ 40 h 67"/>
                  <a:gd name="T42" fmla="*/ 13 w 61"/>
                  <a:gd name="T43" fmla="*/ 45 h 67"/>
                  <a:gd name="T44" fmla="*/ 7 w 61"/>
                  <a:gd name="T45" fmla="*/ 49 h 67"/>
                  <a:gd name="T46" fmla="*/ 9 w 61"/>
                  <a:gd name="T47" fmla="*/ 56 h 67"/>
                  <a:gd name="T48" fmla="*/ 17 w 61"/>
                  <a:gd name="T49" fmla="*/ 54 h 67"/>
                  <a:gd name="T50" fmla="*/ 33 w 61"/>
                  <a:gd name="T51" fmla="*/ 65 h 67"/>
                  <a:gd name="T52" fmla="*/ 60 w 61"/>
                  <a:gd name="T53" fmla="*/ 51 h 67"/>
                  <a:gd name="T54" fmla="*/ 53 w 61"/>
                  <a:gd name="T55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67">
                    <a:moveTo>
                      <a:pt x="53" y="47"/>
                    </a:moveTo>
                    <a:cubicBezTo>
                      <a:pt x="47" y="54"/>
                      <a:pt x="39" y="59"/>
                      <a:pt x="30" y="54"/>
                    </a:cubicBezTo>
                    <a:cubicBezTo>
                      <a:pt x="29" y="53"/>
                      <a:pt x="27" y="52"/>
                      <a:pt x="26" y="50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34" y="47"/>
                      <a:pt x="40" y="44"/>
                      <a:pt x="47" y="42"/>
                    </a:cubicBezTo>
                    <a:cubicBezTo>
                      <a:pt x="53" y="39"/>
                      <a:pt x="48" y="30"/>
                      <a:pt x="42" y="33"/>
                    </a:cubicBezTo>
                    <a:cubicBezTo>
                      <a:pt x="35" y="35"/>
                      <a:pt x="29" y="38"/>
                      <a:pt x="23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1" y="40"/>
                      <a:pt x="21" y="38"/>
                      <a:pt x="21" y="36"/>
                    </a:cubicBezTo>
                    <a:cubicBezTo>
                      <a:pt x="24" y="36"/>
                      <a:pt x="27" y="35"/>
                      <a:pt x="30" y="34"/>
                    </a:cubicBezTo>
                    <a:cubicBezTo>
                      <a:pt x="36" y="32"/>
                      <a:pt x="33" y="22"/>
                      <a:pt x="27" y="24"/>
                    </a:cubicBezTo>
                    <a:cubicBezTo>
                      <a:pt x="25" y="24"/>
                      <a:pt x="24" y="25"/>
                      <a:pt x="22" y="25"/>
                    </a:cubicBezTo>
                    <a:cubicBezTo>
                      <a:pt x="23" y="20"/>
                      <a:pt x="27" y="16"/>
                      <a:pt x="33" y="14"/>
                    </a:cubicBezTo>
                    <a:cubicBezTo>
                      <a:pt x="39" y="12"/>
                      <a:pt x="45" y="13"/>
                      <a:pt x="51" y="12"/>
                    </a:cubicBezTo>
                    <a:cubicBezTo>
                      <a:pt x="52" y="11"/>
                      <a:pt x="52" y="10"/>
                      <a:pt x="52" y="9"/>
                    </a:cubicBezTo>
                    <a:cubicBezTo>
                      <a:pt x="45" y="0"/>
                      <a:pt x="30" y="3"/>
                      <a:pt x="22" y="9"/>
                    </a:cubicBezTo>
                    <a:cubicBezTo>
                      <a:pt x="15" y="14"/>
                      <a:pt x="12" y="21"/>
                      <a:pt x="11" y="29"/>
                    </a:cubicBezTo>
                    <a:cubicBezTo>
                      <a:pt x="9" y="30"/>
                      <a:pt x="6" y="31"/>
                      <a:pt x="4" y="32"/>
                    </a:cubicBezTo>
                    <a:cubicBezTo>
                      <a:pt x="0" y="34"/>
                      <a:pt x="2" y="39"/>
                      <a:pt x="6" y="39"/>
                    </a:cubicBezTo>
                    <a:cubicBezTo>
                      <a:pt x="7" y="39"/>
                      <a:pt x="9" y="39"/>
                      <a:pt x="11" y="38"/>
                    </a:cubicBezTo>
                    <a:cubicBezTo>
                      <a:pt x="11" y="39"/>
                      <a:pt x="12" y="40"/>
                      <a:pt x="12" y="40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1" y="46"/>
                      <a:pt x="8" y="47"/>
                      <a:pt x="7" y="49"/>
                    </a:cubicBezTo>
                    <a:cubicBezTo>
                      <a:pt x="3" y="51"/>
                      <a:pt x="4" y="56"/>
                      <a:pt x="9" y="56"/>
                    </a:cubicBezTo>
                    <a:cubicBezTo>
                      <a:pt x="11" y="57"/>
                      <a:pt x="14" y="56"/>
                      <a:pt x="17" y="54"/>
                    </a:cubicBezTo>
                    <a:cubicBezTo>
                      <a:pt x="21" y="60"/>
                      <a:pt x="26" y="64"/>
                      <a:pt x="33" y="65"/>
                    </a:cubicBezTo>
                    <a:cubicBezTo>
                      <a:pt x="44" y="67"/>
                      <a:pt x="56" y="62"/>
                      <a:pt x="60" y="51"/>
                    </a:cubicBezTo>
                    <a:cubicBezTo>
                      <a:pt x="61" y="47"/>
                      <a:pt x="55" y="44"/>
                      <a:pt x="5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80">
                <a:extLst>
                  <a:ext uri="{FF2B5EF4-FFF2-40B4-BE49-F238E27FC236}">
                    <a16:creationId xmlns:a16="http://schemas.microsoft.com/office/drawing/2014/main" id="{7D43121E-F38B-4E95-B42C-1C754FCF2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4245" y="5586971"/>
                <a:ext cx="602834" cy="509974"/>
              </a:xfrm>
              <a:custGeom>
                <a:avLst/>
                <a:gdLst>
                  <a:gd name="T0" fmla="*/ 227 w 269"/>
                  <a:gd name="T1" fmla="*/ 84 h 246"/>
                  <a:gd name="T2" fmla="*/ 107 w 269"/>
                  <a:gd name="T3" fmla="*/ 14 h 246"/>
                  <a:gd name="T4" fmla="*/ 11 w 269"/>
                  <a:gd name="T5" fmla="*/ 100 h 246"/>
                  <a:gd name="T6" fmla="*/ 73 w 269"/>
                  <a:gd name="T7" fmla="*/ 235 h 246"/>
                  <a:gd name="T8" fmla="*/ 74 w 269"/>
                  <a:gd name="T9" fmla="*/ 234 h 246"/>
                  <a:gd name="T10" fmla="*/ 74 w 269"/>
                  <a:gd name="T11" fmla="*/ 234 h 246"/>
                  <a:gd name="T12" fmla="*/ 99 w 269"/>
                  <a:gd name="T13" fmla="*/ 240 h 246"/>
                  <a:gd name="T14" fmla="*/ 100 w 269"/>
                  <a:gd name="T15" fmla="*/ 240 h 246"/>
                  <a:gd name="T16" fmla="*/ 210 w 269"/>
                  <a:gd name="T17" fmla="*/ 209 h 246"/>
                  <a:gd name="T18" fmla="*/ 227 w 269"/>
                  <a:gd name="T19" fmla="*/ 84 h 246"/>
                  <a:gd name="T20" fmla="*/ 66 w 269"/>
                  <a:gd name="T21" fmla="*/ 225 h 246"/>
                  <a:gd name="T22" fmla="*/ 65 w 269"/>
                  <a:gd name="T23" fmla="*/ 225 h 246"/>
                  <a:gd name="T24" fmla="*/ 64 w 269"/>
                  <a:gd name="T25" fmla="*/ 224 h 246"/>
                  <a:gd name="T26" fmla="*/ 100 w 269"/>
                  <a:gd name="T27" fmla="*/ 226 h 246"/>
                  <a:gd name="T28" fmla="*/ 100 w 269"/>
                  <a:gd name="T29" fmla="*/ 225 h 246"/>
                  <a:gd name="T30" fmla="*/ 79 w 269"/>
                  <a:gd name="T31" fmla="*/ 223 h 246"/>
                  <a:gd name="T32" fmla="*/ 62 w 269"/>
                  <a:gd name="T33" fmla="*/ 222 h 246"/>
                  <a:gd name="T34" fmla="*/ 48 w 269"/>
                  <a:gd name="T35" fmla="*/ 208 h 246"/>
                  <a:gd name="T36" fmla="*/ 48 w 269"/>
                  <a:gd name="T37" fmla="*/ 208 h 246"/>
                  <a:gd name="T38" fmla="*/ 48 w 269"/>
                  <a:gd name="T39" fmla="*/ 208 h 246"/>
                  <a:gd name="T40" fmla="*/ 61 w 269"/>
                  <a:gd name="T41" fmla="*/ 209 h 246"/>
                  <a:gd name="T42" fmla="*/ 76 w 269"/>
                  <a:gd name="T43" fmla="*/ 210 h 246"/>
                  <a:gd name="T44" fmla="*/ 111 w 269"/>
                  <a:gd name="T45" fmla="*/ 213 h 246"/>
                  <a:gd name="T46" fmla="*/ 111 w 269"/>
                  <a:gd name="T47" fmla="*/ 211 h 246"/>
                  <a:gd name="T48" fmla="*/ 47 w 269"/>
                  <a:gd name="T49" fmla="*/ 207 h 246"/>
                  <a:gd name="T50" fmla="*/ 32 w 269"/>
                  <a:gd name="T51" fmla="*/ 187 h 246"/>
                  <a:gd name="T52" fmla="*/ 27 w 269"/>
                  <a:gd name="T53" fmla="*/ 177 h 246"/>
                  <a:gd name="T54" fmla="*/ 92 w 269"/>
                  <a:gd name="T55" fmla="*/ 177 h 246"/>
                  <a:gd name="T56" fmla="*/ 92 w 269"/>
                  <a:gd name="T57" fmla="*/ 176 h 246"/>
                  <a:gd name="T58" fmla="*/ 26 w 269"/>
                  <a:gd name="T59" fmla="*/ 176 h 246"/>
                  <a:gd name="T60" fmla="*/ 20 w 269"/>
                  <a:gd name="T61" fmla="*/ 160 h 246"/>
                  <a:gd name="T62" fmla="*/ 47 w 269"/>
                  <a:gd name="T63" fmla="*/ 160 h 246"/>
                  <a:gd name="T64" fmla="*/ 47 w 269"/>
                  <a:gd name="T65" fmla="*/ 158 h 246"/>
                  <a:gd name="T66" fmla="*/ 19 w 269"/>
                  <a:gd name="T67" fmla="*/ 158 h 246"/>
                  <a:gd name="T68" fmla="*/ 15 w 269"/>
                  <a:gd name="T69" fmla="*/ 141 h 246"/>
                  <a:gd name="T70" fmla="*/ 88 w 269"/>
                  <a:gd name="T71" fmla="*/ 140 h 246"/>
                  <a:gd name="T72" fmla="*/ 88 w 269"/>
                  <a:gd name="T73" fmla="*/ 139 h 246"/>
                  <a:gd name="T74" fmla="*/ 15 w 269"/>
                  <a:gd name="T75" fmla="*/ 140 h 246"/>
                  <a:gd name="T76" fmla="*/ 14 w 269"/>
                  <a:gd name="T77" fmla="*/ 126 h 246"/>
                  <a:gd name="T78" fmla="*/ 14 w 269"/>
                  <a:gd name="T79" fmla="*/ 125 h 246"/>
                  <a:gd name="T80" fmla="*/ 46 w 269"/>
                  <a:gd name="T81" fmla="*/ 122 h 246"/>
                  <a:gd name="T82" fmla="*/ 46 w 269"/>
                  <a:gd name="T83" fmla="*/ 121 h 246"/>
                  <a:gd name="T84" fmla="*/ 14 w 269"/>
                  <a:gd name="T85" fmla="*/ 124 h 246"/>
                  <a:gd name="T86" fmla="*/ 17 w 269"/>
                  <a:gd name="T87" fmla="*/ 102 h 246"/>
                  <a:gd name="T88" fmla="*/ 95 w 269"/>
                  <a:gd name="T89" fmla="*/ 103 h 246"/>
                  <a:gd name="T90" fmla="*/ 95 w 269"/>
                  <a:gd name="T91" fmla="*/ 102 h 246"/>
                  <a:gd name="T92" fmla="*/ 17 w 269"/>
                  <a:gd name="T93" fmla="*/ 101 h 246"/>
                  <a:gd name="T94" fmla="*/ 29 w 269"/>
                  <a:gd name="T95" fmla="*/ 70 h 246"/>
                  <a:gd name="T96" fmla="*/ 114 w 269"/>
                  <a:gd name="T97" fmla="*/ 68 h 246"/>
                  <a:gd name="T98" fmla="*/ 114 w 269"/>
                  <a:gd name="T99" fmla="*/ 67 h 246"/>
                  <a:gd name="T100" fmla="*/ 30 w 269"/>
                  <a:gd name="T101" fmla="*/ 68 h 246"/>
                  <a:gd name="T102" fmla="*/ 42 w 269"/>
                  <a:gd name="T103" fmla="*/ 53 h 246"/>
                  <a:gd name="T104" fmla="*/ 91 w 269"/>
                  <a:gd name="T105" fmla="*/ 50 h 246"/>
                  <a:gd name="T106" fmla="*/ 90 w 269"/>
                  <a:gd name="T107" fmla="*/ 48 h 246"/>
                  <a:gd name="T108" fmla="*/ 43 w 269"/>
                  <a:gd name="T109" fmla="*/ 52 h 246"/>
                  <a:gd name="T110" fmla="*/ 59 w 269"/>
                  <a:gd name="T111" fmla="*/ 38 h 246"/>
                  <a:gd name="T112" fmla="*/ 139 w 269"/>
                  <a:gd name="T113" fmla="*/ 33 h 246"/>
                  <a:gd name="T114" fmla="*/ 139 w 269"/>
                  <a:gd name="T115" fmla="*/ 32 h 246"/>
                  <a:gd name="T116" fmla="*/ 61 w 269"/>
                  <a:gd name="T117" fmla="*/ 36 h 246"/>
                  <a:gd name="T118" fmla="*/ 86 w 269"/>
                  <a:gd name="T119" fmla="*/ 25 h 246"/>
                  <a:gd name="T120" fmla="*/ 215 w 269"/>
                  <a:gd name="T121" fmla="*/ 189 h 246"/>
                  <a:gd name="T122" fmla="*/ 66 w 269"/>
                  <a:gd name="T123" fmla="*/ 22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246">
                    <a:moveTo>
                      <a:pt x="227" y="84"/>
                    </a:moveTo>
                    <a:cubicBezTo>
                      <a:pt x="206" y="40"/>
                      <a:pt x="157" y="10"/>
                      <a:pt x="107" y="14"/>
                    </a:cubicBezTo>
                    <a:cubicBezTo>
                      <a:pt x="59" y="17"/>
                      <a:pt x="21" y="54"/>
                      <a:pt x="11" y="100"/>
                    </a:cubicBezTo>
                    <a:cubicBezTo>
                      <a:pt x="0" y="150"/>
                      <a:pt x="26" y="214"/>
                      <a:pt x="73" y="235"/>
                    </a:cubicBezTo>
                    <a:cubicBezTo>
                      <a:pt x="74" y="236"/>
                      <a:pt x="75" y="235"/>
                      <a:pt x="74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81" y="239"/>
                      <a:pt x="91" y="241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39" y="246"/>
                      <a:pt x="183" y="237"/>
                      <a:pt x="210" y="209"/>
                    </a:cubicBezTo>
                    <a:cubicBezTo>
                      <a:pt x="241" y="175"/>
                      <a:pt x="248" y="125"/>
                      <a:pt x="227" y="84"/>
                    </a:cubicBezTo>
                    <a:close/>
                    <a:moveTo>
                      <a:pt x="66" y="225"/>
                    </a:moveTo>
                    <a:cubicBezTo>
                      <a:pt x="65" y="224"/>
                      <a:pt x="65" y="224"/>
                      <a:pt x="65" y="225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76" y="226"/>
                      <a:pt x="89" y="226"/>
                      <a:pt x="100" y="226"/>
                    </a:cubicBezTo>
                    <a:cubicBezTo>
                      <a:pt x="101" y="226"/>
                      <a:pt x="101" y="225"/>
                      <a:pt x="100" y="225"/>
                    </a:cubicBezTo>
                    <a:cubicBezTo>
                      <a:pt x="93" y="224"/>
                      <a:pt x="86" y="224"/>
                      <a:pt x="79" y="223"/>
                    </a:cubicBezTo>
                    <a:cubicBezTo>
                      <a:pt x="74" y="223"/>
                      <a:pt x="67" y="221"/>
                      <a:pt x="62" y="222"/>
                    </a:cubicBezTo>
                    <a:cubicBezTo>
                      <a:pt x="57" y="217"/>
                      <a:pt x="52" y="213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209"/>
                      <a:pt x="58" y="209"/>
                      <a:pt x="61" y="209"/>
                    </a:cubicBezTo>
                    <a:cubicBezTo>
                      <a:pt x="66" y="209"/>
                      <a:pt x="71" y="210"/>
                      <a:pt x="76" y="210"/>
                    </a:cubicBezTo>
                    <a:cubicBezTo>
                      <a:pt x="88" y="211"/>
                      <a:pt x="100" y="212"/>
                      <a:pt x="111" y="213"/>
                    </a:cubicBezTo>
                    <a:cubicBezTo>
                      <a:pt x="112" y="213"/>
                      <a:pt x="112" y="211"/>
                      <a:pt x="111" y="211"/>
                    </a:cubicBezTo>
                    <a:cubicBezTo>
                      <a:pt x="90" y="209"/>
                      <a:pt x="68" y="207"/>
                      <a:pt x="47" y="207"/>
                    </a:cubicBezTo>
                    <a:cubicBezTo>
                      <a:pt x="41" y="201"/>
                      <a:pt x="36" y="194"/>
                      <a:pt x="32" y="187"/>
                    </a:cubicBezTo>
                    <a:cubicBezTo>
                      <a:pt x="30" y="184"/>
                      <a:pt x="28" y="180"/>
                      <a:pt x="27" y="177"/>
                    </a:cubicBezTo>
                    <a:cubicBezTo>
                      <a:pt x="48" y="179"/>
                      <a:pt x="70" y="178"/>
                      <a:pt x="92" y="177"/>
                    </a:cubicBezTo>
                    <a:cubicBezTo>
                      <a:pt x="93" y="177"/>
                      <a:pt x="93" y="176"/>
                      <a:pt x="92" y="176"/>
                    </a:cubicBezTo>
                    <a:cubicBezTo>
                      <a:pt x="70" y="175"/>
                      <a:pt x="48" y="175"/>
                      <a:pt x="26" y="176"/>
                    </a:cubicBezTo>
                    <a:cubicBezTo>
                      <a:pt x="24" y="171"/>
                      <a:pt x="22" y="165"/>
                      <a:pt x="20" y="160"/>
                    </a:cubicBezTo>
                    <a:cubicBezTo>
                      <a:pt x="29" y="160"/>
                      <a:pt x="38" y="160"/>
                      <a:pt x="47" y="160"/>
                    </a:cubicBezTo>
                    <a:cubicBezTo>
                      <a:pt x="48" y="160"/>
                      <a:pt x="48" y="158"/>
                      <a:pt x="47" y="158"/>
                    </a:cubicBezTo>
                    <a:cubicBezTo>
                      <a:pt x="38" y="158"/>
                      <a:pt x="29" y="158"/>
                      <a:pt x="19" y="158"/>
                    </a:cubicBezTo>
                    <a:cubicBezTo>
                      <a:pt x="18" y="153"/>
                      <a:pt x="16" y="147"/>
                      <a:pt x="15" y="141"/>
                    </a:cubicBezTo>
                    <a:cubicBezTo>
                      <a:pt x="40" y="141"/>
                      <a:pt x="64" y="141"/>
                      <a:pt x="88" y="140"/>
                    </a:cubicBezTo>
                    <a:cubicBezTo>
                      <a:pt x="89" y="140"/>
                      <a:pt x="89" y="139"/>
                      <a:pt x="88" y="139"/>
                    </a:cubicBezTo>
                    <a:cubicBezTo>
                      <a:pt x="64" y="139"/>
                      <a:pt x="40" y="139"/>
                      <a:pt x="15" y="140"/>
                    </a:cubicBezTo>
                    <a:cubicBezTo>
                      <a:pt x="15" y="135"/>
                      <a:pt x="14" y="130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25" y="125"/>
                      <a:pt x="35" y="124"/>
                      <a:pt x="46" y="122"/>
                    </a:cubicBezTo>
                    <a:cubicBezTo>
                      <a:pt x="46" y="122"/>
                      <a:pt x="46" y="121"/>
                      <a:pt x="46" y="121"/>
                    </a:cubicBezTo>
                    <a:cubicBezTo>
                      <a:pt x="35" y="122"/>
                      <a:pt x="25" y="123"/>
                      <a:pt x="14" y="124"/>
                    </a:cubicBezTo>
                    <a:cubicBezTo>
                      <a:pt x="14" y="117"/>
                      <a:pt x="15" y="109"/>
                      <a:pt x="17" y="102"/>
                    </a:cubicBezTo>
                    <a:cubicBezTo>
                      <a:pt x="43" y="102"/>
                      <a:pt x="69" y="102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69" y="101"/>
                      <a:pt x="43" y="100"/>
                      <a:pt x="17" y="101"/>
                    </a:cubicBezTo>
                    <a:cubicBezTo>
                      <a:pt x="20" y="90"/>
                      <a:pt x="24" y="80"/>
                      <a:pt x="29" y="70"/>
                    </a:cubicBezTo>
                    <a:cubicBezTo>
                      <a:pt x="58" y="70"/>
                      <a:pt x="86" y="69"/>
                      <a:pt x="114" y="68"/>
                    </a:cubicBezTo>
                    <a:cubicBezTo>
                      <a:pt x="115" y="68"/>
                      <a:pt x="115" y="67"/>
                      <a:pt x="114" y="67"/>
                    </a:cubicBezTo>
                    <a:cubicBezTo>
                      <a:pt x="86" y="67"/>
                      <a:pt x="58" y="68"/>
                      <a:pt x="30" y="68"/>
                    </a:cubicBezTo>
                    <a:cubicBezTo>
                      <a:pt x="34" y="63"/>
                      <a:pt x="38" y="58"/>
                      <a:pt x="42" y="53"/>
                    </a:cubicBezTo>
                    <a:cubicBezTo>
                      <a:pt x="58" y="53"/>
                      <a:pt x="74" y="52"/>
                      <a:pt x="91" y="50"/>
                    </a:cubicBezTo>
                    <a:cubicBezTo>
                      <a:pt x="91" y="50"/>
                      <a:pt x="91" y="48"/>
                      <a:pt x="90" y="48"/>
                    </a:cubicBezTo>
                    <a:cubicBezTo>
                      <a:pt x="75" y="50"/>
                      <a:pt x="59" y="52"/>
                      <a:pt x="43" y="52"/>
                    </a:cubicBezTo>
                    <a:cubicBezTo>
                      <a:pt x="48" y="47"/>
                      <a:pt x="53" y="42"/>
                      <a:pt x="59" y="38"/>
                    </a:cubicBezTo>
                    <a:cubicBezTo>
                      <a:pt x="85" y="37"/>
                      <a:pt x="112" y="35"/>
                      <a:pt x="139" y="33"/>
                    </a:cubicBezTo>
                    <a:cubicBezTo>
                      <a:pt x="140" y="33"/>
                      <a:pt x="140" y="31"/>
                      <a:pt x="139" y="32"/>
                    </a:cubicBezTo>
                    <a:cubicBezTo>
                      <a:pt x="113" y="33"/>
                      <a:pt x="87" y="34"/>
                      <a:pt x="61" y="36"/>
                    </a:cubicBezTo>
                    <a:cubicBezTo>
                      <a:pt x="69" y="32"/>
                      <a:pt x="77" y="28"/>
                      <a:pt x="86" y="25"/>
                    </a:cubicBezTo>
                    <a:cubicBezTo>
                      <a:pt x="177" y="0"/>
                      <a:pt x="269" y="105"/>
                      <a:pt x="215" y="189"/>
                    </a:cubicBezTo>
                    <a:cubicBezTo>
                      <a:pt x="183" y="239"/>
                      <a:pt x="117" y="241"/>
                      <a:pt x="66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81">
                <a:extLst>
                  <a:ext uri="{FF2B5EF4-FFF2-40B4-BE49-F238E27FC236}">
                    <a16:creationId xmlns:a16="http://schemas.microsoft.com/office/drawing/2014/main" id="{22552D8B-B290-4EB2-9D16-44A70E4AD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4010" y="5233795"/>
                <a:ext cx="1068661" cy="933176"/>
              </a:xfrm>
              <a:custGeom>
                <a:avLst/>
                <a:gdLst>
                  <a:gd name="T0" fmla="*/ 352 w 476"/>
                  <a:gd name="T1" fmla="*/ 62 h 451"/>
                  <a:gd name="T2" fmla="*/ 189 w 476"/>
                  <a:gd name="T3" fmla="*/ 163 h 451"/>
                  <a:gd name="T4" fmla="*/ 24 w 476"/>
                  <a:gd name="T5" fmla="*/ 219 h 451"/>
                  <a:gd name="T6" fmla="*/ 118 w 476"/>
                  <a:gd name="T7" fmla="*/ 446 h 451"/>
                  <a:gd name="T8" fmla="*/ 203 w 476"/>
                  <a:gd name="T9" fmla="*/ 438 h 451"/>
                  <a:gd name="T10" fmla="*/ 287 w 476"/>
                  <a:gd name="T11" fmla="*/ 293 h 451"/>
                  <a:gd name="T12" fmla="*/ 397 w 476"/>
                  <a:gd name="T13" fmla="*/ 117 h 451"/>
                  <a:gd name="T14" fmla="*/ 274 w 476"/>
                  <a:gd name="T15" fmla="*/ 356 h 451"/>
                  <a:gd name="T16" fmla="*/ 118 w 476"/>
                  <a:gd name="T17" fmla="*/ 439 h 451"/>
                  <a:gd name="T18" fmla="*/ 81 w 476"/>
                  <a:gd name="T19" fmla="*/ 429 h 451"/>
                  <a:gd name="T20" fmla="*/ 14 w 476"/>
                  <a:gd name="T21" fmla="*/ 333 h 451"/>
                  <a:gd name="T22" fmla="*/ 236 w 476"/>
                  <a:gd name="T23" fmla="*/ 199 h 451"/>
                  <a:gd name="T24" fmla="*/ 412 w 476"/>
                  <a:gd name="T25" fmla="*/ 97 h 451"/>
                  <a:gd name="T26" fmla="*/ 422 w 476"/>
                  <a:gd name="T27" fmla="*/ 52 h 451"/>
                  <a:gd name="T28" fmla="*/ 389 w 476"/>
                  <a:gd name="T29" fmla="*/ 117 h 451"/>
                  <a:gd name="T30" fmla="*/ 397 w 476"/>
                  <a:gd name="T31" fmla="*/ 84 h 451"/>
                  <a:gd name="T32" fmla="*/ 368 w 476"/>
                  <a:gd name="T33" fmla="*/ 134 h 451"/>
                  <a:gd name="T34" fmla="*/ 375 w 476"/>
                  <a:gd name="T35" fmla="*/ 98 h 451"/>
                  <a:gd name="T36" fmla="*/ 365 w 476"/>
                  <a:gd name="T37" fmla="*/ 136 h 451"/>
                  <a:gd name="T38" fmla="*/ 354 w 476"/>
                  <a:gd name="T39" fmla="*/ 113 h 451"/>
                  <a:gd name="T40" fmla="*/ 341 w 476"/>
                  <a:gd name="T41" fmla="*/ 158 h 451"/>
                  <a:gd name="T42" fmla="*/ 335 w 476"/>
                  <a:gd name="T43" fmla="*/ 122 h 451"/>
                  <a:gd name="T44" fmla="*/ 323 w 476"/>
                  <a:gd name="T45" fmla="*/ 174 h 451"/>
                  <a:gd name="T46" fmla="*/ 311 w 476"/>
                  <a:gd name="T47" fmla="*/ 157 h 451"/>
                  <a:gd name="T48" fmla="*/ 303 w 476"/>
                  <a:gd name="T49" fmla="*/ 192 h 451"/>
                  <a:gd name="T50" fmla="*/ 294 w 476"/>
                  <a:gd name="T51" fmla="*/ 165 h 451"/>
                  <a:gd name="T52" fmla="*/ 285 w 476"/>
                  <a:gd name="T53" fmla="*/ 208 h 451"/>
                  <a:gd name="T54" fmla="*/ 278 w 476"/>
                  <a:gd name="T55" fmla="*/ 186 h 451"/>
                  <a:gd name="T56" fmla="*/ 268 w 476"/>
                  <a:gd name="T57" fmla="*/ 223 h 451"/>
                  <a:gd name="T58" fmla="*/ 257 w 476"/>
                  <a:gd name="T59" fmla="*/ 211 h 451"/>
                  <a:gd name="T60" fmla="*/ 263 w 476"/>
                  <a:gd name="T61" fmla="*/ 182 h 451"/>
                  <a:gd name="T62" fmla="*/ 256 w 476"/>
                  <a:gd name="T63" fmla="*/ 210 h 451"/>
                  <a:gd name="T64" fmla="*/ 244 w 476"/>
                  <a:gd name="T65" fmla="*/ 195 h 451"/>
                  <a:gd name="T66" fmla="*/ 247 w 476"/>
                  <a:gd name="T67" fmla="*/ 177 h 451"/>
                  <a:gd name="T68" fmla="*/ 229 w 476"/>
                  <a:gd name="T69" fmla="*/ 183 h 451"/>
                  <a:gd name="T70" fmla="*/ 377 w 476"/>
                  <a:gd name="T71" fmla="*/ 47 h 451"/>
                  <a:gd name="T72" fmla="*/ 433 w 476"/>
                  <a:gd name="T73" fmla="*/ 73 h 451"/>
                  <a:gd name="T74" fmla="*/ 436 w 476"/>
                  <a:gd name="T75" fmla="*/ 59 h 451"/>
                  <a:gd name="T76" fmla="*/ 412 w 476"/>
                  <a:gd name="T77" fmla="*/ 9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6" h="451">
                    <a:moveTo>
                      <a:pt x="441" y="27"/>
                    </a:moveTo>
                    <a:cubicBezTo>
                      <a:pt x="410" y="0"/>
                      <a:pt x="372" y="43"/>
                      <a:pt x="352" y="62"/>
                    </a:cubicBezTo>
                    <a:cubicBezTo>
                      <a:pt x="309" y="101"/>
                      <a:pt x="264" y="138"/>
                      <a:pt x="225" y="180"/>
                    </a:cubicBezTo>
                    <a:cubicBezTo>
                      <a:pt x="214" y="172"/>
                      <a:pt x="202" y="167"/>
                      <a:pt x="189" y="163"/>
                    </a:cubicBezTo>
                    <a:cubicBezTo>
                      <a:pt x="157" y="153"/>
                      <a:pt x="123" y="160"/>
                      <a:pt x="92" y="170"/>
                    </a:cubicBezTo>
                    <a:cubicBezTo>
                      <a:pt x="64" y="179"/>
                      <a:pt x="40" y="194"/>
                      <a:pt x="24" y="219"/>
                    </a:cubicBezTo>
                    <a:cubicBezTo>
                      <a:pt x="7" y="246"/>
                      <a:pt x="2" y="278"/>
                      <a:pt x="4" y="309"/>
                    </a:cubicBezTo>
                    <a:cubicBezTo>
                      <a:pt x="10" y="370"/>
                      <a:pt x="49" y="443"/>
                      <a:pt x="118" y="446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47" y="451"/>
                      <a:pt x="176" y="450"/>
                      <a:pt x="203" y="438"/>
                    </a:cubicBezTo>
                    <a:cubicBezTo>
                      <a:pt x="228" y="427"/>
                      <a:pt x="255" y="405"/>
                      <a:pt x="270" y="382"/>
                    </a:cubicBezTo>
                    <a:cubicBezTo>
                      <a:pt x="287" y="357"/>
                      <a:pt x="290" y="322"/>
                      <a:pt x="287" y="293"/>
                    </a:cubicBezTo>
                    <a:cubicBezTo>
                      <a:pt x="285" y="272"/>
                      <a:pt x="280" y="251"/>
                      <a:pt x="270" y="232"/>
                    </a:cubicBezTo>
                    <a:cubicBezTo>
                      <a:pt x="313" y="194"/>
                      <a:pt x="355" y="156"/>
                      <a:pt x="397" y="117"/>
                    </a:cubicBezTo>
                    <a:cubicBezTo>
                      <a:pt x="415" y="100"/>
                      <a:pt x="476" y="58"/>
                      <a:pt x="441" y="27"/>
                    </a:cubicBezTo>
                    <a:close/>
                    <a:moveTo>
                      <a:pt x="274" y="356"/>
                    </a:moveTo>
                    <a:cubicBezTo>
                      <a:pt x="266" y="386"/>
                      <a:pt x="237" y="412"/>
                      <a:pt x="211" y="427"/>
                    </a:cubicBezTo>
                    <a:cubicBezTo>
                      <a:pt x="183" y="442"/>
                      <a:pt x="149" y="447"/>
                      <a:pt x="118" y="439"/>
                    </a:cubicBezTo>
                    <a:cubicBezTo>
                      <a:pt x="117" y="438"/>
                      <a:pt x="116" y="439"/>
                      <a:pt x="115" y="439"/>
                    </a:cubicBezTo>
                    <a:cubicBezTo>
                      <a:pt x="104" y="436"/>
                      <a:pt x="92" y="434"/>
                      <a:pt x="81" y="429"/>
                    </a:cubicBezTo>
                    <a:cubicBezTo>
                      <a:pt x="81" y="428"/>
                      <a:pt x="80" y="428"/>
                      <a:pt x="80" y="429"/>
                    </a:cubicBezTo>
                    <a:cubicBezTo>
                      <a:pt x="46" y="409"/>
                      <a:pt x="23" y="375"/>
                      <a:pt x="14" y="333"/>
                    </a:cubicBezTo>
                    <a:cubicBezTo>
                      <a:pt x="0" y="273"/>
                      <a:pt x="17" y="205"/>
                      <a:pt x="79" y="181"/>
                    </a:cubicBezTo>
                    <a:cubicBezTo>
                      <a:pt x="132" y="160"/>
                      <a:pt x="192" y="158"/>
                      <a:pt x="236" y="199"/>
                    </a:cubicBezTo>
                    <a:cubicBezTo>
                      <a:pt x="278" y="238"/>
                      <a:pt x="290" y="302"/>
                      <a:pt x="274" y="356"/>
                    </a:cubicBezTo>
                    <a:close/>
                    <a:moveTo>
                      <a:pt x="412" y="97"/>
                    </a:moveTo>
                    <a:cubicBezTo>
                      <a:pt x="417" y="82"/>
                      <a:pt x="421" y="68"/>
                      <a:pt x="423" y="52"/>
                    </a:cubicBezTo>
                    <a:cubicBezTo>
                      <a:pt x="423" y="51"/>
                      <a:pt x="422" y="51"/>
                      <a:pt x="422" y="52"/>
                    </a:cubicBezTo>
                    <a:cubicBezTo>
                      <a:pt x="419" y="68"/>
                      <a:pt x="414" y="84"/>
                      <a:pt x="409" y="100"/>
                    </a:cubicBezTo>
                    <a:cubicBezTo>
                      <a:pt x="402" y="106"/>
                      <a:pt x="395" y="112"/>
                      <a:pt x="389" y="117"/>
                    </a:cubicBezTo>
                    <a:cubicBezTo>
                      <a:pt x="392" y="106"/>
                      <a:pt x="395" y="95"/>
                      <a:pt x="398" y="84"/>
                    </a:cubicBezTo>
                    <a:cubicBezTo>
                      <a:pt x="399" y="83"/>
                      <a:pt x="397" y="83"/>
                      <a:pt x="397" y="84"/>
                    </a:cubicBezTo>
                    <a:cubicBezTo>
                      <a:pt x="393" y="95"/>
                      <a:pt x="390" y="107"/>
                      <a:pt x="387" y="118"/>
                    </a:cubicBezTo>
                    <a:cubicBezTo>
                      <a:pt x="379" y="125"/>
                      <a:pt x="372" y="130"/>
                      <a:pt x="368" y="134"/>
                    </a:cubicBezTo>
                    <a:cubicBezTo>
                      <a:pt x="370" y="122"/>
                      <a:pt x="373" y="110"/>
                      <a:pt x="376" y="98"/>
                    </a:cubicBezTo>
                    <a:cubicBezTo>
                      <a:pt x="376" y="97"/>
                      <a:pt x="375" y="97"/>
                      <a:pt x="375" y="98"/>
                    </a:cubicBezTo>
                    <a:cubicBezTo>
                      <a:pt x="371" y="110"/>
                      <a:pt x="368" y="123"/>
                      <a:pt x="366" y="135"/>
                    </a:cubicBezTo>
                    <a:cubicBezTo>
                      <a:pt x="366" y="135"/>
                      <a:pt x="366" y="136"/>
                      <a:pt x="365" y="136"/>
                    </a:cubicBezTo>
                    <a:cubicBezTo>
                      <a:pt x="358" y="143"/>
                      <a:pt x="350" y="150"/>
                      <a:pt x="342" y="156"/>
                    </a:cubicBezTo>
                    <a:cubicBezTo>
                      <a:pt x="347" y="142"/>
                      <a:pt x="350" y="128"/>
                      <a:pt x="354" y="113"/>
                    </a:cubicBezTo>
                    <a:cubicBezTo>
                      <a:pt x="354" y="112"/>
                      <a:pt x="353" y="112"/>
                      <a:pt x="352" y="113"/>
                    </a:cubicBezTo>
                    <a:cubicBezTo>
                      <a:pt x="349" y="128"/>
                      <a:pt x="344" y="143"/>
                      <a:pt x="341" y="158"/>
                    </a:cubicBezTo>
                    <a:cubicBezTo>
                      <a:pt x="335" y="163"/>
                      <a:pt x="330" y="168"/>
                      <a:pt x="324" y="173"/>
                    </a:cubicBezTo>
                    <a:cubicBezTo>
                      <a:pt x="328" y="156"/>
                      <a:pt x="331" y="139"/>
                      <a:pt x="335" y="122"/>
                    </a:cubicBezTo>
                    <a:cubicBezTo>
                      <a:pt x="335" y="121"/>
                      <a:pt x="334" y="120"/>
                      <a:pt x="334" y="121"/>
                    </a:cubicBezTo>
                    <a:cubicBezTo>
                      <a:pt x="329" y="139"/>
                      <a:pt x="326" y="156"/>
                      <a:pt x="323" y="174"/>
                    </a:cubicBezTo>
                    <a:cubicBezTo>
                      <a:pt x="317" y="179"/>
                      <a:pt x="310" y="185"/>
                      <a:pt x="304" y="191"/>
                    </a:cubicBezTo>
                    <a:cubicBezTo>
                      <a:pt x="307" y="179"/>
                      <a:pt x="309" y="168"/>
                      <a:pt x="311" y="157"/>
                    </a:cubicBezTo>
                    <a:cubicBezTo>
                      <a:pt x="312" y="156"/>
                      <a:pt x="310" y="156"/>
                      <a:pt x="310" y="157"/>
                    </a:cubicBezTo>
                    <a:cubicBezTo>
                      <a:pt x="308" y="168"/>
                      <a:pt x="305" y="180"/>
                      <a:pt x="303" y="192"/>
                    </a:cubicBezTo>
                    <a:cubicBezTo>
                      <a:pt x="297" y="197"/>
                      <a:pt x="292" y="202"/>
                      <a:pt x="286" y="207"/>
                    </a:cubicBezTo>
                    <a:cubicBezTo>
                      <a:pt x="289" y="193"/>
                      <a:pt x="292" y="179"/>
                      <a:pt x="294" y="165"/>
                    </a:cubicBezTo>
                    <a:cubicBezTo>
                      <a:pt x="294" y="164"/>
                      <a:pt x="292" y="163"/>
                      <a:pt x="292" y="164"/>
                    </a:cubicBezTo>
                    <a:cubicBezTo>
                      <a:pt x="290" y="179"/>
                      <a:pt x="288" y="194"/>
                      <a:pt x="285" y="208"/>
                    </a:cubicBezTo>
                    <a:cubicBezTo>
                      <a:pt x="280" y="213"/>
                      <a:pt x="275" y="217"/>
                      <a:pt x="270" y="222"/>
                    </a:cubicBezTo>
                    <a:cubicBezTo>
                      <a:pt x="272" y="210"/>
                      <a:pt x="275" y="198"/>
                      <a:pt x="278" y="186"/>
                    </a:cubicBezTo>
                    <a:cubicBezTo>
                      <a:pt x="278" y="185"/>
                      <a:pt x="277" y="185"/>
                      <a:pt x="277" y="185"/>
                    </a:cubicBezTo>
                    <a:cubicBezTo>
                      <a:pt x="274" y="198"/>
                      <a:pt x="271" y="211"/>
                      <a:pt x="268" y="223"/>
                    </a:cubicBezTo>
                    <a:cubicBezTo>
                      <a:pt x="268" y="224"/>
                      <a:pt x="267" y="224"/>
                      <a:pt x="267" y="225"/>
                    </a:cubicBezTo>
                    <a:cubicBezTo>
                      <a:pt x="264" y="220"/>
                      <a:pt x="261" y="216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01"/>
                      <a:pt x="260" y="191"/>
                      <a:pt x="263" y="182"/>
                    </a:cubicBezTo>
                    <a:cubicBezTo>
                      <a:pt x="263" y="181"/>
                      <a:pt x="261" y="180"/>
                      <a:pt x="261" y="181"/>
                    </a:cubicBezTo>
                    <a:cubicBezTo>
                      <a:pt x="259" y="191"/>
                      <a:pt x="257" y="200"/>
                      <a:pt x="256" y="210"/>
                    </a:cubicBezTo>
                    <a:cubicBezTo>
                      <a:pt x="252" y="205"/>
                      <a:pt x="248" y="200"/>
                      <a:pt x="243" y="195"/>
                    </a:cubicBezTo>
                    <a:cubicBezTo>
                      <a:pt x="244" y="195"/>
                      <a:pt x="244" y="195"/>
                      <a:pt x="244" y="195"/>
                    </a:cubicBezTo>
                    <a:cubicBezTo>
                      <a:pt x="244" y="189"/>
                      <a:pt x="246" y="183"/>
                      <a:pt x="248" y="178"/>
                    </a:cubicBezTo>
                    <a:cubicBezTo>
                      <a:pt x="249" y="177"/>
                      <a:pt x="247" y="176"/>
                      <a:pt x="247" y="177"/>
                    </a:cubicBezTo>
                    <a:cubicBezTo>
                      <a:pt x="244" y="182"/>
                      <a:pt x="243" y="188"/>
                      <a:pt x="243" y="195"/>
                    </a:cubicBezTo>
                    <a:cubicBezTo>
                      <a:pt x="238" y="190"/>
                      <a:pt x="233" y="186"/>
                      <a:pt x="229" y="183"/>
                    </a:cubicBezTo>
                    <a:cubicBezTo>
                      <a:pt x="263" y="155"/>
                      <a:pt x="295" y="123"/>
                      <a:pt x="327" y="93"/>
                    </a:cubicBezTo>
                    <a:cubicBezTo>
                      <a:pt x="344" y="77"/>
                      <a:pt x="360" y="62"/>
                      <a:pt x="377" y="47"/>
                    </a:cubicBezTo>
                    <a:cubicBezTo>
                      <a:pt x="392" y="34"/>
                      <a:pt x="414" y="16"/>
                      <a:pt x="434" y="30"/>
                    </a:cubicBezTo>
                    <a:cubicBezTo>
                      <a:pt x="450" y="41"/>
                      <a:pt x="445" y="57"/>
                      <a:pt x="433" y="73"/>
                    </a:cubicBezTo>
                    <a:cubicBezTo>
                      <a:pt x="435" y="69"/>
                      <a:pt x="436" y="64"/>
                      <a:pt x="437" y="59"/>
                    </a:cubicBezTo>
                    <a:cubicBezTo>
                      <a:pt x="438" y="58"/>
                      <a:pt x="436" y="58"/>
                      <a:pt x="436" y="59"/>
                    </a:cubicBezTo>
                    <a:cubicBezTo>
                      <a:pt x="434" y="65"/>
                      <a:pt x="432" y="71"/>
                      <a:pt x="430" y="77"/>
                    </a:cubicBezTo>
                    <a:cubicBezTo>
                      <a:pt x="425" y="84"/>
                      <a:pt x="419" y="90"/>
                      <a:pt x="4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82">
                <a:extLst>
                  <a:ext uri="{FF2B5EF4-FFF2-40B4-BE49-F238E27FC236}">
                    <a16:creationId xmlns:a16="http://schemas.microsoft.com/office/drawing/2014/main" id="{0FEB9508-3872-4D0E-928C-32DE543C7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928" y="5982772"/>
                <a:ext cx="115696" cy="6089"/>
              </a:xfrm>
              <a:custGeom>
                <a:avLst/>
                <a:gdLst>
                  <a:gd name="T0" fmla="*/ 51 w 52"/>
                  <a:gd name="T1" fmla="*/ 1 h 3"/>
                  <a:gd name="T2" fmla="*/ 0 w 52"/>
                  <a:gd name="T3" fmla="*/ 1 h 3"/>
                  <a:gd name="T4" fmla="*/ 0 w 52"/>
                  <a:gd name="T5" fmla="*/ 2 h 3"/>
                  <a:gd name="T6" fmla="*/ 51 w 52"/>
                  <a:gd name="T7" fmla="*/ 3 h 3"/>
                  <a:gd name="T8" fmla="*/ 51 w 5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">
                    <a:moveTo>
                      <a:pt x="51" y="1"/>
                    </a:moveTo>
                    <a:cubicBezTo>
                      <a:pt x="34" y="0"/>
                      <a:pt x="17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34" y="3"/>
                      <a:pt x="51" y="3"/>
                    </a:cubicBezTo>
                    <a:cubicBezTo>
                      <a:pt x="52" y="3"/>
                      <a:pt x="52" y="1"/>
                      <a:pt x="5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83">
                <a:extLst>
                  <a:ext uri="{FF2B5EF4-FFF2-40B4-BE49-F238E27FC236}">
                    <a16:creationId xmlns:a16="http://schemas.microsoft.com/office/drawing/2014/main" id="{6306CAA4-F9E0-4F2E-9F6F-62DE4C076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959" y="5762037"/>
                <a:ext cx="141574" cy="9134"/>
              </a:xfrm>
              <a:custGeom>
                <a:avLst/>
                <a:gdLst>
                  <a:gd name="T0" fmla="*/ 62 w 63"/>
                  <a:gd name="T1" fmla="*/ 0 h 5"/>
                  <a:gd name="T2" fmla="*/ 1 w 63"/>
                  <a:gd name="T3" fmla="*/ 2 h 5"/>
                  <a:gd name="T4" fmla="*/ 1 w 63"/>
                  <a:gd name="T5" fmla="*/ 3 h 5"/>
                  <a:gd name="T6" fmla="*/ 62 w 63"/>
                  <a:gd name="T7" fmla="*/ 1 h 5"/>
                  <a:gd name="T8" fmla="*/ 62 w 6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">
                    <a:moveTo>
                      <a:pt x="62" y="0"/>
                    </a:moveTo>
                    <a:cubicBezTo>
                      <a:pt x="42" y="2"/>
                      <a:pt x="2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5"/>
                      <a:pt x="42" y="4"/>
                      <a:pt x="62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B5DF80D2-4BD0-45EC-B037-CFE51AAD9F77}"/>
                </a:ext>
              </a:extLst>
            </p:cNvPr>
            <p:cNvGrpSpPr/>
            <p:nvPr/>
          </p:nvGrpSpPr>
          <p:grpSpPr>
            <a:xfrm>
              <a:off x="5405444" y="1594715"/>
              <a:ext cx="549553" cy="657638"/>
              <a:chOff x="4436870" y="2862038"/>
              <a:chExt cx="549553" cy="657638"/>
            </a:xfrm>
            <a:solidFill>
              <a:schemeClr val="bg1"/>
            </a:solidFill>
          </p:grpSpPr>
          <p:sp>
            <p:nvSpPr>
              <p:cNvPr id="183" name="Freeform 184">
                <a:extLst>
                  <a:ext uri="{FF2B5EF4-FFF2-40B4-BE49-F238E27FC236}">
                    <a16:creationId xmlns:a16="http://schemas.microsoft.com/office/drawing/2014/main" id="{323B09E4-7B50-4FFF-A473-10443379C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1778" y="3160410"/>
                <a:ext cx="105039" cy="301417"/>
              </a:xfrm>
              <a:custGeom>
                <a:avLst/>
                <a:gdLst>
                  <a:gd name="T0" fmla="*/ 44 w 47"/>
                  <a:gd name="T1" fmla="*/ 2 h 146"/>
                  <a:gd name="T2" fmla="*/ 1 w 47"/>
                  <a:gd name="T3" fmla="*/ 145 h 146"/>
                  <a:gd name="T4" fmla="*/ 2 w 47"/>
                  <a:gd name="T5" fmla="*/ 145 h 146"/>
                  <a:gd name="T6" fmla="*/ 46 w 47"/>
                  <a:gd name="T7" fmla="*/ 3 h 146"/>
                  <a:gd name="T8" fmla="*/ 44 w 47"/>
                  <a:gd name="T9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6">
                    <a:moveTo>
                      <a:pt x="44" y="2"/>
                    </a:moveTo>
                    <a:cubicBezTo>
                      <a:pt x="29" y="50"/>
                      <a:pt x="15" y="97"/>
                      <a:pt x="1" y="145"/>
                    </a:cubicBezTo>
                    <a:cubicBezTo>
                      <a:pt x="0" y="146"/>
                      <a:pt x="2" y="146"/>
                      <a:pt x="2" y="145"/>
                    </a:cubicBezTo>
                    <a:cubicBezTo>
                      <a:pt x="21" y="100"/>
                      <a:pt x="36" y="51"/>
                      <a:pt x="46" y="3"/>
                    </a:cubicBezTo>
                    <a:cubicBezTo>
                      <a:pt x="47" y="1"/>
                      <a:pt x="44" y="0"/>
                      <a:pt x="4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5">
                <a:extLst>
                  <a:ext uri="{FF2B5EF4-FFF2-40B4-BE49-F238E27FC236}">
                    <a16:creationId xmlns:a16="http://schemas.microsoft.com/office/drawing/2014/main" id="{F5D83705-3F82-476B-B4C1-3B98C4223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028" y="3038625"/>
                <a:ext cx="65459" cy="219213"/>
              </a:xfrm>
              <a:custGeom>
                <a:avLst/>
                <a:gdLst>
                  <a:gd name="T0" fmla="*/ 27 w 29"/>
                  <a:gd name="T1" fmla="*/ 1 h 106"/>
                  <a:gd name="T2" fmla="*/ 0 w 29"/>
                  <a:gd name="T3" fmla="*/ 105 h 106"/>
                  <a:gd name="T4" fmla="*/ 1 w 29"/>
                  <a:gd name="T5" fmla="*/ 105 h 106"/>
                  <a:gd name="T6" fmla="*/ 29 w 29"/>
                  <a:gd name="T7" fmla="*/ 2 h 106"/>
                  <a:gd name="T8" fmla="*/ 27 w 29"/>
                  <a:gd name="T9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6">
                    <a:moveTo>
                      <a:pt x="27" y="1"/>
                    </a:moveTo>
                    <a:cubicBezTo>
                      <a:pt x="15" y="35"/>
                      <a:pt x="8" y="70"/>
                      <a:pt x="0" y="105"/>
                    </a:cubicBezTo>
                    <a:cubicBezTo>
                      <a:pt x="0" y="105"/>
                      <a:pt x="0" y="106"/>
                      <a:pt x="1" y="105"/>
                    </a:cubicBezTo>
                    <a:cubicBezTo>
                      <a:pt x="11" y="71"/>
                      <a:pt x="22" y="37"/>
                      <a:pt x="29" y="2"/>
                    </a:cubicBezTo>
                    <a:cubicBezTo>
                      <a:pt x="29" y="0"/>
                      <a:pt x="2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6">
                <a:extLst>
                  <a:ext uri="{FF2B5EF4-FFF2-40B4-BE49-F238E27FC236}">
                    <a16:creationId xmlns:a16="http://schemas.microsoft.com/office/drawing/2014/main" id="{8C8B2684-E600-4F83-979A-2F6D5C337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820" y="3431381"/>
                <a:ext cx="197900" cy="53281"/>
              </a:xfrm>
              <a:custGeom>
                <a:avLst/>
                <a:gdLst>
                  <a:gd name="T0" fmla="*/ 87 w 88"/>
                  <a:gd name="T1" fmla="*/ 24 h 26"/>
                  <a:gd name="T2" fmla="*/ 1 w 88"/>
                  <a:gd name="T3" fmla="*/ 1 h 26"/>
                  <a:gd name="T4" fmla="*/ 1 w 88"/>
                  <a:gd name="T5" fmla="*/ 1 h 26"/>
                  <a:gd name="T6" fmla="*/ 86 w 88"/>
                  <a:gd name="T7" fmla="*/ 26 h 26"/>
                  <a:gd name="T8" fmla="*/ 87 w 8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">
                    <a:moveTo>
                      <a:pt x="87" y="24"/>
                    </a:moveTo>
                    <a:cubicBezTo>
                      <a:pt x="60" y="13"/>
                      <a:pt x="30" y="6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0" y="9"/>
                      <a:pt x="58" y="19"/>
                      <a:pt x="86" y="26"/>
                    </a:cubicBezTo>
                    <a:cubicBezTo>
                      <a:pt x="87" y="26"/>
                      <a:pt x="88" y="25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7">
                <a:extLst>
                  <a:ext uri="{FF2B5EF4-FFF2-40B4-BE49-F238E27FC236}">
                    <a16:creationId xmlns:a16="http://schemas.microsoft.com/office/drawing/2014/main" id="{0B5BE678-5306-4668-B6A1-6DC5EC62B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6870" y="2862038"/>
                <a:ext cx="549553" cy="657638"/>
              </a:xfrm>
              <a:custGeom>
                <a:avLst/>
                <a:gdLst>
                  <a:gd name="T0" fmla="*/ 172 w 245"/>
                  <a:gd name="T1" fmla="*/ 28 h 318"/>
                  <a:gd name="T2" fmla="*/ 113 w 245"/>
                  <a:gd name="T3" fmla="*/ 13 h 318"/>
                  <a:gd name="T4" fmla="*/ 52 w 245"/>
                  <a:gd name="T5" fmla="*/ 23 h 318"/>
                  <a:gd name="T6" fmla="*/ 1 w 245"/>
                  <a:gd name="T7" fmla="*/ 236 h 318"/>
                  <a:gd name="T8" fmla="*/ 21 w 245"/>
                  <a:gd name="T9" fmla="*/ 274 h 318"/>
                  <a:gd name="T10" fmla="*/ 161 w 245"/>
                  <a:gd name="T11" fmla="*/ 301 h 318"/>
                  <a:gd name="T12" fmla="*/ 228 w 245"/>
                  <a:gd name="T13" fmla="*/ 82 h 318"/>
                  <a:gd name="T14" fmla="*/ 179 w 245"/>
                  <a:gd name="T15" fmla="*/ 36 h 318"/>
                  <a:gd name="T16" fmla="*/ 175 w 245"/>
                  <a:gd name="T17" fmla="*/ 45 h 318"/>
                  <a:gd name="T18" fmla="*/ 167 w 245"/>
                  <a:gd name="T19" fmla="*/ 42 h 318"/>
                  <a:gd name="T20" fmla="*/ 166 w 245"/>
                  <a:gd name="T21" fmla="*/ 32 h 318"/>
                  <a:gd name="T22" fmla="*/ 119 w 245"/>
                  <a:gd name="T23" fmla="*/ 18 h 318"/>
                  <a:gd name="T24" fmla="*/ 116 w 245"/>
                  <a:gd name="T25" fmla="*/ 29 h 318"/>
                  <a:gd name="T26" fmla="*/ 105 w 245"/>
                  <a:gd name="T27" fmla="*/ 16 h 318"/>
                  <a:gd name="T28" fmla="*/ 80 w 245"/>
                  <a:gd name="T29" fmla="*/ 18 h 318"/>
                  <a:gd name="T30" fmla="*/ 37 w 245"/>
                  <a:gd name="T31" fmla="*/ 242 h 318"/>
                  <a:gd name="T32" fmla="*/ 10 w 245"/>
                  <a:gd name="T33" fmla="*/ 226 h 318"/>
                  <a:gd name="T34" fmla="*/ 14 w 245"/>
                  <a:gd name="T35" fmla="*/ 213 h 318"/>
                  <a:gd name="T36" fmla="*/ 18 w 245"/>
                  <a:gd name="T37" fmla="*/ 198 h 318"/>
                  <a:gd name="T38" fmla="*/ 23 w 245"/>
                  <a:gd name="T39" fmla="*/ 181 h 318"/>
                  <a:gd name="T40" fmla="*/ 26 w 245"/>
                  <a:gd name="T41" fmla="*/ 165 h 318"/>
                  <a:gd name="T42" fmla="*/ 30 w 245"/>
                  <a:gd name="T43" fmla="*/ 150 h 318"/>
                  <a:gd name="T44" fmla="*/ 33 w 245"/>
                  <a:gd name="T45" fmla="*/ 134 h 318"/>
                  <a:gd name="T46" fmla="*/ 35 w 245"/>
                  <a:gd name="T47" fmla="*/ 128 h 318"/>
                  <a:gd name="T48" fmla="*/ 37 w 245"/>
                  <a:gd name="T49" fmla="*/ 117 h 318"/>
                  <a:gd name="T50" fmla="*/ 86 w 245"/>
                  <a:gd name="T51" fmla="*/ 101 h 318"/>
                  <a:gd name="T52" fmla="*/ 64 w 245"/>
                  <a:gd name="T53" fmla="*/ 78 h 318"/>
                  <a:gd name="T54" fmla="*/ 73 w 245"/>
                  <a:gd name="T55" fmla="*/ 63 h 318"/>
                  <a:gd name="T56" fmla="*/ 66 w 245"/>
                  <a:gd name="T57" fmla="*/ 46 h 318"/>
                  <a:gd name="T58" fmla="*/ 67 w 245"/>
                  <a:gd name="T59" fmla="*/ 31 h 318"/>
                  <a:gd name="T60" fmla="*/ 67 w 245"/>
                  <a:gd name="T61" fmla="*/ 41 h 318"/>
                  <a:gd name="T62" fmla="*/ 74 w 245"/>
                  <a:gd name="T63" fmla="*/ 31 h 318"/>
                  <a:gd name="T64" fmla="*/ 93 w 245"/>
                  <a:gd name="T65" fmla="*/ 43 h 318"/>
                  <a:gd name="T66" fmla="*/ 105 w 245"/>
                  <a:gd name="T67" fmla="*/ 40 h 318"/>
                  <a:gd name="T68" fmla="*/ 107 w 245"/>
                  <a:gd name="T69" fmla="*/ 31 h 318"/>
                  <a:gd name="T70" fmla="*/ 125 w 245"/>
                  <a:gd name="T71" fmla="*/ 54 h 318"/>
                  <a:gd name="T72" fmla="*/ 135 w 245"/>
                  <a:gd name="T73" fmla="*/ 39 h 318"/>
                  <a:gd name="T74" fmla="*/ 154 w 245"/>
                  <a:gd name="T75" fmla="*/ 63 h 318"/>
                  <a:gd name="T76" fmla="*/ 166 w 245"/>
                  <a:gd name="T77" fmla="*/ 58 h 318"/>
                  <a:gd name="T78" fmla="*/ 185 w 245"/>
                  <a:gd name="T79" fmla="*/ 66 h 318"/>
                  <a:gd name="T80" fmla="*/ 191 w 245"/>
                  <a:gd name="T81" fmla="*/ 77 h 318"/>
                  <a:gd name="T82" fmla="*/ 207 w 245"/>
                  <a:gd name="T83" fmla="*/ 61 h 318"/>
                  <a:gd name="T84" fmla="*/ 135 w 245"/>
                  <a:gd name="T85" fmla="*/ 289 h 318"/>
                  <a:gd name="T86" fmla="*/ 191 w 245"/>
                  <a:gd name="T87" fmla="*/ 192 h 318"/>
                  <a:gd name="T88" fmla="*/ 85 w 245"/>
                  <a:gd name="T89" fmla="*/ 291 h 318"/>
                  <a:gd name="T90" fmla="*/ 73 w 245"/>
                  <a:gd name="T91" fmla="*/ 279 h 318"/>
                  <a:gd name="T92" fmla="*/ 31 w 245"/>
                  <a:gd name="T93" fmla="*/ 262 h 318"/>
                  <a:gd name="T94" fmla="*/ 171 w 245"/>
                  <a:gd name="T95" fmla="*/ 209 h 318"/>
                  <a:gd name="T96" fmla="*/ 191 w 245"/>
                  <a:gd name="T97" fmla="*/ 192 h 318"/>
                  <a:gd name="T98" fmla="*/ 212 w 245"/>
                  <a:gd name="T99" fmla="*/ 61 h 318"/>
                  <a:gd name="T100" fmla="*/ 208 w 245"/>
                  <a:gd name="T101" fmla="*/ 4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318">
                    <a:moveTo>
                      <a:pt x="211" y="37"/>
                    </a:moveTo>
                    <a:cubicBezTo>
                      <a:pt x="208" y="37"/>
                      <a:pt x="205" y="37"/>
                      <a:pt x="203" y="38"/>
                    </a:cubicBezTo>
                    <a:cubicBezTo>
                      <a:pt x="197" y="30"/>
                      <a:pt x="185" y="25"/>
                      <a:pt x="176" y="27"/>
                    </a:cubicBezTo>
                    <a:cubicBezTo>
                      <a:pt x="175" y="27"/>
                      <a:pt x="174" y="28"/>
                      <a:pt x="172" y="28"/>
                    </a:cubicBezTo>
                    <a:cubicBezTo>
                      <a:pt x="167" y="21"/>
                      <a:pt x="157" y="16"/>
                      <a:pt x="149" y="18"/>
                    </a:cubicBezTo>
                    <a:cubicBezTo>
                      <a:pt x="146" y="18"/>
                      <a:pt x="143" y="19"/>
                      <a:pt x="141" y="20"/>
                    </a:cubicBezTo>
                    <a:cubicBezTo>
                      <a:pt x="136" y="14"/>
                      <a:pt x="128" y="10"/>
                      <a:pt x="120" y="11"/>
                    </a:cubicBezTo>
                    <a:cubicBezTo>
                      <a:pt x="117" y="11"/>
                      <a:pt x="115" y="12"/>
                      <a:pt x="113" y="13"/>
                    </a:cubicBezTo>
                    <a:cubicBezTo>
                      <a:pt x="108" y="5"/>
                      <a:pt x="98" y="0"/>
                      <a:pt x="88" y="4"/>
                    </a:cubicBezTo>
                    <a:cubicBezTo>
                      <a:pt x="81" y="6"/>
                      <a:pt x="76" y="10"/>
                      <a:pt x="72" y="16"/>
                    </a:cubicBezTo>
                    <a:cubicBezTo>
                      <a:pt x="70" y="16"/>
                      <a:pt x="67" y="15"/>
                      <a:pt x="64" y="15"/>
                    </a:cubicBezTo>
                    <a:cubicBezTo>
                      <a:pt x="59" y="16"/>
                      <a:pt x="54" y="18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42" y="59"/>
                      <a:pt x="37" y="95"/>
                      <a:pt x="28" y="130"/>
                    </a:cubicBezTo>
                    <a:cubicBezTo>
                      <a:pt x="20" y="165"/>
                      <a:pt x="8" y="200"/>
                      <a:pt x="1" y="235"/>
                    </a:cubicBezTo>
                    <a:cubicBezTo>
                      <a:pt x="1" y="235"/>
                      <a:pt x="1" y="236"/>
                      <a:pt x="1" y="236"/>
                    </a:cubicBezTo>
                    <a:cubicBezTo>
                      <a:pt x="0" y="242"/>
                      <a:pt x="1" y="246"/>
                      <a:pt x="5" y="250"/>
                    </a:cubicBezTo>
                    <a:cubicBezTo>
                      <a:pt x="8" y="258"/>
                      <a:pt x="14" y="265"/>
                      <a:pt x="19" y="272"/>
                    </a:cubicBezTo>
                    <a:cubicBezTo>
                      <a:pt x="19" y="272"/>
                      <a:pt x="19" y="273"/>
                      <a:pt x="19" y="273"/>
                    </a:cubicBezTo>
                    <a:cubicBezTo>
                      <a:pt x="20" y="273"/>
                      <a:pt x="20" y="274"/>
                      <a:pt x="21" y="274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5"/>
                      <a:pt x="22" y="275"/>
                      <a:pt x="23" y="275"/>
                    </a:cubicBezTo>
                    <a:cubicBezTo>
                      <a:pt x="48" y="288"/>
                      <a:pt x="78" y="294"/>
                      <a:pt x="105" y="301"/>
                    </a:cubicBezTo>
                    <a:cubicBezTo>
                      <a:pt x="119" y="305"/>
                      <a:pt x="150" y="318"/>
                      <a:pt x="161" y="301"/>
                    </a:cubicBezTo>
                    <a:cubicBezTo>
                      <a:pt x="161" y="301"/>
                      <a:pt x="161" y="301"/>
                      <a:pt x="161" y="301"/>
                    </a:cubicBezTo>
                    <a:cubicBezTo>
                      <a:pt x="169" y="291"/>
                      <a:pt x="171" y="276"/>
                      <a:pt x="175" y="264"/>
                    </a:cubicBezTo>
                    <a:cubicBezTo>
                      <a:pt x="181" y="244"/>
                      <a:pt x="187" y="223"/>
                      <a:pt x="194" y="202"/>
                    </a:cubicBezTo>
                    <a:cubicBezTo>
                      <a:pt x="206" y="162"/>
                      <a:pt x="220" y="122"/>
                      <a:pt x="228" y="82"/>
                    </a:cubicBezTo>
                    <a:cubicBezTo>
                      <a:pt x="228" y="81"/>
                      <a:pt x="228" y="80"/>
                      <a:pt x="227" y="79"/>
                    </a:cubicBezTo>
                    <a:cubicBezTo>
                      <a:pt x="245" y="66"/>
                      <a:pt x="229" y="39"/>
                      <a:pt x="211" y="37"/>
                    </a:cubicBezTo>
                    <a:close/>
                    <a:moveTo>
                      <a:pt x="176" y="36"/>
                    </a:moveTo>
                    <a:cubicBezTo>
                      <a:pt x="177" y="36"/>
                      <a:pt x="178" y="36"/>
                      <a:pt x="179" y="36"/>
                    </a:cubicBezTo>
                    <a:cubicBezTo>
                      <a:pt x="184" y="35"/>
                      <a:pt x="189" y="37"/>
                      <a:pt x="192" y="40"/>
                    </a:cubicBezTo>
                    <a:cubicBezTo>
                      <a:pt x="193" y="41"/>
                      <a:pt x="193" y="42"/>
                      <a:pt x="194" y="43"/>
                    </a:cubicBezTo>
                    <a:cubicBezTo>
                      <a:pt x="192" y="44"/>
                      <a:pt x="190" y="46"/>
                      <a:pt x="188" y="48"/>
                    </a:cubicBezTo>
                    <a:cubicBezTo>
                      <a:pt x="184" y="47"/>
                      <a:pt x="180" y="46"/>
                      <a:pt x="175" y="45"/>
                    </a:cubicBezTo>
                    <a:cubicBezTo>
                      <a:pt x="176" y="42"/>
                      <a:pt x="176" y="39"/>
                      <a:pt x="176" y="36"/>
                    </a:cubicBezTo>
                    <a:close/>
                    <a:moveTo>
                      <a:pt x="169" y="40"/>
                    </a:moveTo>
                    <a:cubicBezTo>
                      <a:pt x="169" y="41"/>
                      <a:pt x="169" y="42"/>
                      <a:pt x="169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8" y="41"/>
                      <a:pt x="169" y="40"/>
                    </a:cubicBezTo>
                    <a:close/>
                    <a:moveTo>
                      <a:pt x="144" y="26"/>
                    </a:moveTo>
                    <a:cubicBezTo>
                      <a:pt x="145" y="25"/>
                      <a:pt x="147" y="25"/>
                      <a:pt x="149" y="24"/>
                    </a:cubicBezTo>
                    <a:cubicBezTo>
                      <a:pt x="157" y="23"/>
                      <a:pt x="163" y="26"/>
                      <a:pt x="166" y="32"/>
                    </a:cubicBezTo>
                    <a:cubicBezTo>
                      <a:pt x="163" y="34"/>
                      <a:pt x="161" y="37"/>
                      <a:pt x="159" y="40"/>
                    </a:cubicBezTo>
                    <a:cubicBezTo>
                      <a:pt x="154" y="39"/>
                      <a:pt x="149" y="38"/>
                      <a:pt x="144" y="36"/>
                    </a:cubicBezTo>
                    <a:cubicBezTo>
                      <a:pt x="145" y="33"/>
                      <a:pt x="145" y="29"/>
                      <a:pt x="144" y="26"/>
                    </a:cubicBezTo>
                    <a:close/>
                    <a:moveTo>
                      <a:pt x="119" y="18"/>
                    </a:moveTo>
                    <a:cubicBezTo>
                      <a:pt x="126" y="17"/>
                      <a:pt x="132" y="19"/>
                      <a:pt x="135" y="25"/>
                    </a:cubicBezTo>
                    <a:cubicBezTo>
                      <a:pt x="133" y="27"/>
                      <a:pt x="131" y="30"/>
                      <a:pt x="130" y="33"/>
                    </a:cubicBezTo>
                    <a:cubicBezTo>
                      <a:pt x="128" y="32"/>
                      <a:pt x="125" y="31"/>
                      <a:pt x="123" y="30"/>
                    </a:cubicBezTo>
                    <a:cubicBezTo>
                      <a:pt x="120" y="30"/>
                      <a:pt x="118" y="29"/>
                      <a:pt x="116" y="29"/>
                    </a:cubicBezTo>
                    <a:cubicBezTo>
                      <a:pt x="116" y="25"/>
                      <a:pt x="116" y="22"/>
                      <a:pt x="115" y="19"/>
                    </a:cubicBezTo>
                    <a:cubicBezTo>
                      <a:pt x="117" y="19"/>
                      <a:pt x="118" y="18"/>
                      <a:pt x="119" y="18"/>
                    </a:cubicBezTo>
                    <a:close/>
                    <a:moveTo>
                      <a:pt x="92" y="11"/>
                    </a:moveTo>
                    <a:cubicBezTo>
                      <a:pt x="97" y="10"/>
                      <a:pt x="102" y="12"/>
                      <a:pt x="105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9"/>
                      <a:pt x="101" y="21"/>
                      <a:pt x="99" y="24"/>
                    </a:cubicBezTo>
                    <a:cubicBezTo>
                      <a:pt x="96" y="23"/>
                      <a:pt x="94" y="23"/>
                      <a:pt x="91" y="22"/>
                    </a:cubicBezTo>
                    <a:cubicBezTo>
                      <a:pt x="88" y="21"/>
                      <a:pt x="84" y="20"/>
                      <a:pt x="80" y="18"/>
                    </a:cubicBezTo>
                    <a:cubicBezTo>
                      <a:pt x="83" y="15"/>
                      <a:pt x="87" y="12"/>
                      <a:pt x="92" y="11"/>
                    </a:cubicBezTo>
                    <a:close/>
                    <a:moveTo>
                      <a:pt x="6" y="238"/>
                    </a:moveTo>
                    <a:cubicBezTo>
                      <a:pt x="16" y="240"/>
                      <a:pt x="26" y="242"/>
                      <a:pt x="36" y="244"/>
                    </a:cubicBezTo>
                    <a:cubicBezTo>
                      <a:pt x="37" y="244"/>
                      <a:pt x="38" y="242"/>
                      <a:pt x="37" y="242"/>
                    </a:cubicBezTo>
                    <a:cubicBezTo>
                      <a:pt x="26" y="240"/>
                      <a:pt x="16" y="239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3"/>
                      <a:pt x="8" y="229"/>
                      <a:pt x="10" y="226"/>
                    </a:cubicBezTo>
                    <a:cubicBezTo>
                      <a:pt x="15" y="226"/>
                      <a:pt x="20" y="227"/>
                      <a:pt x="25" y="228"/>
                    </a:cubicBezTo>
                    <a:cubicBezTo>
                      <a:pt x="25" y="228"/>
                      <a:pt x="25" y="228"/>
                      <a:pt x="25" y="227"/>
                    </a:cubicBezTo>
                    <a:cubicBezTo>
                      <a:pt x="20" y="226"/>
                      <a:pt x="15" y="225"/>
                      <a:pt x="10" y="225"/>
                    </a:cubicBezTo>
                    <a:cubicBezTo>
                      <a:pt x="11" y="221"/>
                      <a:pt x="13" y="217"/>
                      <a:pt x="14" y="213"/>
                    </a:cubicBezTo>
                    <a:cubicBezTo>
                      <a:pt x="18" y="213"/>
                      <a:pt x="22" y="213"/>
                      <a:pt x="26" y="213"/>
                    </a:cubicBezTo>
                    <a:cubicBezTo>
                      <a:pt x="27" y="213"/>
                      <a:pt x="27" y="212"/>
                      <a:pt x="26" y="212"/>
                    </a:cubicBezTo>
                    <a:cubicBezTo>
                      <a:pt x="22" y="212"/>
                      <a:pt x="18" y="212"/>
                      <a:pt x="14" y="211"/>
                    </a:cubicBezTo>
                    <a:cubicBezTo>
                      <a:pt x="16" y="207"/>
                      <a:pt x="17" y="203"/>
                      <a:pt x="18" y="198"/>
                    </a:cubicBezTo>
                    <a:cubicBezTo>
                      <a:pt x="22" y="199"/>
                      <a:pt x="25" y="199"/>
                      <a:pt x="29" y="199"/>
                    </a:cubicBezTo>
                    <a:cubicBezTo>
                      <a:pt x="30" y="199"/>
                      <a:pt x="29" y="198"/>
                      <a:pt x="29" y="198"/>
                    </a:cubicBezTo>
                    <a:cubicBezTo>
                      <a:pt x="25" y="197"/>
                      <a:pt x="22" y="197"/>
                      <a:pt x="18" y="197"/>
                    </a:cubicBezTo>
                    <a:cubicBezTo>
                      <a:pt x="20" y="192"/>
                      <a:pt x="21" y="186"/>
                      <a:pt x="23" y="181"/>
                    </a:cubicBezTo>
                    <a:cubicBezTo>
                      <a:pt x="28" y="182"/>
                      <a:pt x="33" y="182"/>
                      <a:pt x="38" y="183"/>
                    </a:cubicBezTo>
                    <a:cubicBezTo>
                      <a:pt x="39" y="183"/>
                      <a:pt x="39" y="182"/>
                      <a:pt x="38" y="182"/>
                    </a:cubicBezTo>
                    <a:cubicBezTo>
                      <a:pt x="33" y="181"/>
                      <a:pt x="28" y="181"/>
                      <a:pt x="23" y="180"/>
                    </a:cubicBezTo>
                    <a:cubicBezTo>
                      <a:pt x="24" y="175"/>
                      <a:pt x="25" y="170"/>
                      <a:pt x="26" y="165"/>
                    </a:cubicBezTo>
                    <a:cubicBezTo>
                      <a:pt x="38" y="167"/>
                      <a:pt x="51" y="168"/>
                      <a:pt x="63" y="170"/>
                    </a:cubicBezTo>
                    <a:cubicBezTo>
                      <a:pt x="63" y="170"/>
                      <a:pt x="63" y="169"/>
                      <a:pt x="63" y="169"/>
                    </a:cubicBezTo>
                    <a:cubicBezTo>
                      <a:pt x="51" y="167"/>
                      <a:pt x="39" y="165"/>
                      <a:pt x="27" y="164"/>
                    </a:cubicBezTo>
                    <a:cubicBezTo>
                      <a:pt x="28" y="159"/>
                      <a:pt x="29" y="154"/>
                      <a:pt x="30" y="150"/>
                    </a:cubicBezTo>
                    <a:cubicBezTo>
                      <a:pt x="38" y="151"/>
                      <a:pt x="46" y="151"/>
                      <a:pt x="53" y="151"/>
                    </a:cubicBezTo>
                    <a:cubicBezTo>
                      <a:pt x="54" y="151"/>
                      <a:pt x="54" y="150"/>
                      <a:pt x="53" y="150"/>
                    </a:cubicBezTo>
                    <a:cubicBezTo>
                      <a:pt x="46" y="149"/>
                      <a:pt x="38" y="149"/>
                      <a:pt x="30" y="149"/>
                    </a:cubicBezTo>
                    <a:cubicBezTo>
                      <a:pt x="31" y="144"/>
                      <a:pt x="32" y="139"/>
                      <a:pt x="33" y="134"/>
                    </a:cubicBezTo>
                    <a:cubicBezTo>
                      <a:pt x="45" y="135"/>
                      <a:pt x="56" y="136"/>
                      <a:pt x="68" y="138"/>
                    </a:cubicBezTo>
                    <a:cubicBezTo>
                      <a:pt x="68" y="138"/>
                      <a:pt x="69" y="137"/>
                      <a:pt x="68" y="137"/>
                    </a:cubicBezTo>
                    <a:cubicBezTo>
                      <a:pt x="56" y="135"/>
                      <a:pt x="45" y="134"/>
                      <a:pt x="33" y="133"/>
                    </a:cubicBezTo>
                    <a:cubicBezTo>
                      <a:pt x="34" y="132"/>
                      <a:pt x="34" y="130"/>
                      <a:pt x="35" y="128"/>
                    </a:cubicBezTo>
                    <a:cubicBezTo>
                      <a:pt x="35" y="125"/>
                      <a:pt x="36" y="121"/>
                      <a:pt x="37" y="118"/>
                    </a:cubicBezTo>
                    <a:cubicBezTo>
                      <a:pt x="43" y="119"/>
                      <a:pt x="50" y="120"/>
                      <a:pt x="57" y="119"/>
                    </a:cubicBezTo>
                    <a:cubicBezTo>
                      <a:pt x="57" y="119"/>
                      <a:pt x="57" y="118"/>
                      <a:pt x="57" y="118"/>
                    </a:cubicBezTo>
                    <a:cubicBezTo>
                      <a:pt x="50" y="118"/>
                      <a:pt x="44" y="118"/>
                      <a:pt x="37" y="117"/>
                    </a:cubicBezTo>
                    <a:cubicBezTo>
                      <a:pt x="39" y="111"/>
                      <a:pt x="40" y="104"/>
                      <a:pt x="41" y="98"/>
                    </a:cubicBezTo>
                    <a:cubicBezTo>
                      <a:pt x="41" y="98"/>
                      <a:pt x="41" y="98"/>
                      <a:pt x="42" y="98"/>
                    </a:cubicBezTo>
                    <a:cubicBezTo>
                      <a:pt x="56" y="100"/>
                      <a:pt x="71" y="101"/>
                      <a:pt x="86" y="102"/>
                    </a:cubicBezTo>
                    <a:cubicBezTo>
                      <a:pt x="87" y="102"/>
                      <a:pt x="87" y="101"/>
                      <a:pt x="86" y="101"/>
                    </a:cubicBezTo>
                    <a:cubicBezTo>
                      <a:pt x="71" y="99"/>
                      <a:pt x="56" y="98"/>
                      <a:pt x="42" y="97"/>
                    </a:cubicBezTo>
                    <a:cubicBezTo>
                      <a:pt x="43" y="91"/>
                      <a:pt x="44" y="84"/>
                      <a:pt x="46" y="78"/>
                    </a:cubicBezTo>
                    <a:cubicBezTo>
                      <a:pt x="52" y="78"/>
                      <a:pt x="58" y="78"/>
                      <a:pt x="64" y="79"/>
                    </a:cubicBezTo>
                    <a:cubicBezTo>
                      <a:pt x="65" y="79"/>
                      <a:pt x="65" y="78"/>
                      <a:pt x="64" y="78"/>
                    </a:cubicBezTo>
                    <a:cubicBezTo>
                      <a:pt x="58" y="77"/>
                      <a:pt x="52" y="77"/>
                      <a:pt x="46" y="77"/>
                    </a:cubicBezTo>
                    <a:cubicBezTo>
                      <a:pt x="47" y="72"/>
                      <a:pt x="48" y="67"/>
                      <a:pt x="49" y="62"/>
                    </a:cubicBezTo>
                    <a:cubicBezTo>
                      <a:pt x="57" y="62"/>
                      <a:pt x="65" y="63"/>
                      <a:pt x="73" y="64"/>
                    </a:cubicBezTo>
                    <a:cubicBezTo>
                      <a:pt x="73" y="64"/>
                      <a:pt x="74" y="63"/>
                      <a:pt x="73" y="63"/>
                    </a:cubicBezTo>
                    <a:cubicBezTo>
                      <a:pt x="65" y="61"/>
                      <a:pt x="57" y="61"/>
                      <a:pt x="49" y="61"/>
                    </a:cubicBezTo>
                    <a:cubicBezTo>
                      <a:pt x="50" y="55"/>
                      <a:pt x="51" y="49"/>
                      <a:pt x="52" y="43"/>
                    </a:cubicBezTo>
                    <a:cubicBezTo>
                      <a:pt x="56" y="45"/>
                      <a:pt x="61" y="46"/>
                      <a:pt x="66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1" y="45"/>
                      <a:pt x="57" y="43"/>
                      <a:pt x="52" y="42"/>
                    </a:cubicBezTo>
                    <a:cubicBezTo>
                      <a:pt x="52" y="37"/>
                      <a:pt x="53" y="32"/>
                      <a:pt x="54" y="26"/>
                    </a:cubicBezTo>
                    <a:cubicBezTo>
                      <a:pt x="56" y="22"/>
                      <a:pt x="62" y="21"/>
                      <a:pt x="70" y="22"/>
                    </a:cubicBezTo>
                    <a:cubicBezTo>
                      <a:pt x="69" y="24"/>
                      <a:pt x="67" y="28"/>
                      <a:pt x="67" y="31"/>
                    </a:cubicBezTo>
                    <a:cubicBezTo>
                      <a:pt x="65" y="31"/>
                      <a:pt x="64" y="34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9"/>
                      <a:pt x="65" y="39"/>
                      <a:pt x="64" y="38"/>
                    </a:cubicBezTo>
                    <a:cubicBezTo>
                      <a:pt x="65" y="39"/>
                      <a:pt x="65" y="40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9" y="43"/>
                      <a:pt x="72" y="43"/>
                      <a:pt x="74" y="42"/>
                    </a:cubicBezTo>
                    <a:cubicBezTo>
                      <a:pt x="76" y="40"/>
                      <a:pt x="77" y="38"/>
                      <a:pt x="77" y="35"/>
                    </a:cubicBezTo>
                    <a:cubicBezTo>
                      <a:pt x="76" y="33"/>
                      <a:pt x="75" y="32"/>
                      <a:pt x="74" y="31"/>
                    </a:cubicBezTo>
                    <a:cubicBezTo>
                      <a:pt x="74" y="28"/>
                      <a:pt x="75" y="25"/>
                      <a:pt x="77" y="22"/>
                    </a:cubicBezTo>
                    <a:cubicBezTo>
                      <a:pt x="84" y="23"/>
                      <a:pt x="91" y="25"/>
                      <a:pt x="97" y="27"/>
                    </a:cubicBezTo>
                    <a:cubicBezTo>
                      <a:pt x="96" y="31"/>
                      <a:pt x="95" y="35"/>
                      <a:pt x="96" y="40"/>
                    </a:cubicBezTo>
                    <a:cubicBezTo>
                      <a:pt x="95" y="41"/>
                      <a:pt x="94" y="42"/>
                      <a:pt x="93" y="43"/>
                    </a:cubicBezTo>
                    <a:cubicBezTo>
                      <a:pt x="92" y="46"/>
                      <a:pt x="94" y="49"/>
                      <a:pt x="96" y="50"/>
                    </a:cubicBezTo>
                    <a:cubicBezTo>
                      <a:pt x="97" y="52"/>
                      <a:pt x="99" y="52"/>
                      <a:pt x="101" y="51"/>
                    </a:cubicBezTo>
                    <a:cubicBezTo>
                      <a:pt x="103" y="51"/>
                      <a:pt x="105" y="49"/>
                      <a:pt x="106" y="47"/>
                    </a:cubicBezTo>
                    <a:cubicBezTo>
                      <a:pt x="107" y="45"/>
                      <a:pt x="107" y="42"/>
                      <a:pt x="105" y="40"/>
                    </a:cubicBezTo>
                    <a:cubicBezTo>
                      <a:pt x="104" y="39"/>
                      <a:pt x="103" y="39"/>
                      <a:pt x="102" y="38"/>
                    </a:cubicBezTo>
                    <a:cubicBezTo>
                      <a:pt x="102" y="35"/>
                      <a:pt x="102" y="32"/>
                      <a:pt x="104" y="29"/>
                    </a:cubicBezTo>
                    <a:cubicBezTo>
                      <a:pt x="105" y="29"/>
                      <a:pt x="106" y="30"/>
                      <a:pt x="107" y="30"/>
                    </a:cubicBezTo>
                    <a:cubicBezTo>
                      <a:pt x="107" y="30"/>
                      <a:pt x="107" y="31"/>
                      <a:pt x="107" y="31"/>
                    </a:cubicBezTo>
                    <a:cubicBezTo>
                      <a:pt x="107" y="36"/>
                      <a:pt x="113" y="36"/>
                      <a:pt x="115" y="32"/>
                    </a:cubicBezTo>
                    <a:cubicBezTo>
                      <a:pt x="120" y="34"/>
                      <a:pt x="125" y="36"/>
                      <a:pt x="129" y="37"/>
                    </a:cubicBezTo>
                    <a:cubicBezTo>
                      <a:pt x="128" y="41"/>
                      <a:pt x="129" y="44"/>
                      <a:pt x="129" y="48"/>
                    </a:cubicBezTo>
                    <a:cubicBezTo>
                      <a:pt x="127" y="49"/>
                      <a:pt x="125" y="51"/>
                      <a:pt x="125" y="54"/>
                    </a:cubicBezTo>
                    <a:cubicBezTo>
                      <a:pt x="125" y="58"/>
                      <a:pt x="128" y="61"/>
                      <a:pt x="131" y="61"/>
                    </a:cubicBezTo>
                    <a:cubicBezTo>
                      <a:pt x="135" y="61"/>
                      <a:pt x="138" y="58"/>
                      <a:pt x="138" y="54"/>
                    </a:cubicBezTo>
                    <a:cubicBezTo>
                      <a:pt x="138" y="52"/>
                      <a:pt x="137" y="50"/>
                      <a:pt x="135" y="48"/>
                    </a:cubicBezTo>
                    <a:cubicBezTo>
                      <a:pt x="134" y="45"/>
                      <a:pt x="134" y="42"/>
                      <a:pt x="135" y="39"/>
                    </a:cubicBezTo>
                    <a:cubicBezTo>
                      <a:pt x="139" y="40"/>
                      <a:pt x="148" y="43"/>
                      <a:pt x="158" y="45"/>
                    </a:cubicBezTo>
                    <a:cubicBezTo>
                      <a:pt x="157" y="49"/>
                      <a:pt x="157" y="52"/>
                      <a:pt x="158" y="55"/>
                    </a:cubicBezTo>
                    <a:cubicBezTo>
                      <a:pt x="158" y="55"/>
                      <a:pt x="158" y="55"/>
                      <a:pt x="158" y="55"/>
                    </a:cubicBezTo>
                    <a:cubicBezTo>
                      <a:pt x="155" y="56"/>
                      <a:pt x="153" y="60"/>
                      <a:pt x="154" y="6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5" y="67"/>
                      <a:pt x="160" y="69"/>
                      <a:pt x="163" y="67"/>
                    </a:cubicBezTo>
                    <a:cubicBezTo>
                      <a:pt x="167" y="66"/>
                      <a:pt x="168" y="62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7"/>
                      <a:pt x="164" y="56"/>
                      <a:pt x="163" y="55"/>
                    </a:cubicBezTo>
                    <a:cubicBezTo>
                      <a:pt x="163" y="52"/>
                      <a:pt x="164" y="50"/>
                      <a:pt x="164" y="47"/>
                    </a:cubicBezTo>
                    <a:cubicBezTo>
                      <a:pt x="172" y="49"/>
                      <a:pt x="179" y="51"/>
                      <a:pt x="185" y="53"/>
                    </a:cubicBezTo>
                    <a:cubicBezTo>
                      <a:pt x="184" y="57"/>
                      <a:pt x="183" y="61"/>
                      <a:pt x="185" y="66"/>
                    </a:cubicBezTo>
                    <a:cubicBezTo>
                      <a:pt x="184" y="66"/>
                      <a:pt x="184" y="66"/>
                      <a:pt x="183" y="66"/>
                    </a:cubicBezTo>
                    <a:cubicBezTo>
                      <a:pt x="181" y="69"/>
                      <a:pt x="181" y="73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4" y="77"/>
                      <a:pt x="189" y="78"/>
                      <a:pt x="191" y="77"/>
                    </a:cubicBezTo>
                    <a:cubicBezTo>
                      <a:pt x="194" y="75"/>
                      <a:pt x="195" y="71"/>
                      <a:pt x="194" y="68"/>
                    </a:cubicBezTo>
                    <a:cubicBezTo>
                      <a:pt x="193" y="68"/>
                      <a:pt x="193" y="67"/>
                      <a:pt x="193" y="67"/>
                    </a:cubicBezTo>
                    <a:cubicBezTo>
                      <a:pt x="192" y="63"/>
                      <a:pt x="193" y="59"/>
                      <a:pt x="194" y="56"/>
                    </a:cubicBezTo>
                    <a:cubicBezTo>
                      <a:pt x="202" y="58"/>
                      <a:pt x="207" y="60"/>
                      <a:pt x="207" y="61"/>
                    </a:cubicBezTo>
                    <a:cubicBezTo>
                      <a:pt x="206" y="62"/>
                      <a:pt x="207" y="63"/>
                      <a:pt x="207" y="64"/>
                    </a:cubicBezTo>
                    <a:cubicBezTo>
                      <a:pt x="196" y="101"/>
                      <a:pt x="186" y="139"/>
                      <a:pt x="175" y="176"/>
                    </a:cubicBezTo>
                    <a:cubicBezTo>
                      <a:pt x="170" y="194"/>
                      <a:pt x="164" y="213"/>
                      <a:pt x="159" y="231"/>
                    </a:cubicBezTo>
                    <a:cubicBezTo>
                      <a:pt x="156" y="242"/>
                      <a:pt x="149" y="286"/>
                      <a:pt x="135" y="289"/>
                    </a:cubicBezTo>
                    <a:cubicBezTo>
                      <a:pt x="134" y="288"/>
                      <a:pt x="134" y="288"/>
                      <a:pt x="133" y="288"/>
                    </a:cubicBezTo>
                    <a:cubicBezTo>
                      <a:pt x="111" y="282"/>
                      <a:pt x="90" y="275"/>
                      <a:pt x="68" y="269"/>
                    </a:cubicBezTo>
                    <a:cubicBezTo>
                      <a:pt x="53" y="264"/>
                      <a:pt x="12" y="257"/>
                      <a:pt x="6" y="238"/>
                    </a:cubicBezTo>
                    <a:close/>
                    <a:moveTo>
                      <a:pt x="191" y="192"/>
                    </a:move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69" y="265"/>
                      <a:pt x="166" y="286"/>
                      <a:pt x="157" y="300"/>
                    </a:cubicBezTo>
                    <a:cubicBezTo>
                      <a:pt x="145" y="308"/>
                      <a:pt x="130" y="302"/>
                      <a:pt x="117" y="299"/>
                    </a:cubicBezTo>
                    <a:cubicBezTo>
                      <a:pt x="106" y="297"/>
                      <a:pt x="95" y="294"/>
                      <a:pt x="85" y="291"/>
                    </a:cubicBezTo>
                    <a:cubicBezTo>
                      <a:pt x="65" y="285"/>
                      <a:pt x="45" y="277"/>
                      <a:pt x="24" y="272"/>
                    </a:cubicBezTo>
                    <a:cubicBezTo>
                      <a:pt x="24" y="272"/>
                      <a:pt x="24" y="272"/>
                      <a:pt x="24" y="271"/>
                    </a:cubicBezTo>
                    <a:cubicBezTo>
                      <a:pt x="21" y="268"/>
                      <a:pt x="19" y="265"/>
                      <a:pt x="17" y="261"/>
                    </a:cubicBezTo>
                    <a:cubicBezTo>
                      <a:pt x="35" y="269"/>
                      <a:pt x="54" y="276"/>
                      <a:pt x="73" y="279"/>
                    </a:cubicBezTo>
                    <a:cubicBezTo>
                      <a:pt x="74" y="279"/>
                      <a:pt x="74" y="278"/>
                      <a:pt x="74" y="278"/>
                    </a:cubicBezTo>
                    <a:cubicBezTo>
                      <a:pt x="54" y="272"/>
                      <a:pt x="35" y="267"/>
                      <a:pt x="16" y="260"/>
                    </a:cubicBezTo>
                    <a:cubicBezTo>
                      <a:pt x="15" y="258"/>
                      <a:pt x="14" y="257"/>
                      <a:pt x="13" y="255"/>
                    </a:cubicBezTo>
                    <a:cubicBezTo>
                      <a:pt x="18" y="258"/>
                      <a:pt x="25" y="261"/>
                      <a:pt x="31" y="262"/>
                    </a:cubicBezTo>
                    <a:cubicBezTo>
                      <a:pt x="64" y="273"/>
                      <a:pt x="98" y="284"/>
                      <a:pt x="132" y="293"/>
                    </a:cubicBezTo>
                    <a:cubicBezTo>
                      <a:pt x="132" y="293"/>
                      <a:pt x="133" y="293"/>
                      <a:pt x="134" y="292"/>
                    </a:cubicBezTo>
                    <a:cubicBezTo>
                      <a:pt x="142" y="295"/>
                      <a:pt x="147" y="288"/>
                      <a:pt x="150" y="280"/>
                    </a:cubicBezTo>
                    <a:cubicBezTo>
                      <a:pt x="158" y="257"/>
                      <a:pt x="164" y="233"/>
                      <a:pt x="171" y="209"/>
                    </a:cubicBezTo>
                    <a:cubicBezTo>
                      <a:pt x="185" y="162"/>
                      <a:pt x="200" y="116"/>
                      <a:pt x="212" y="68"/>
                    </a:cubicBezTo>
                    <a:cubicBezTo>
                      <a:pt x="213" y="70"/>
                      <a:pt x="214" y="72"/>
                      <a:pt x="215" y="74"/>
                    </a:cubicBezTo>
                    <a:cubicBezTo>
                      <a:pt x="217" y="76"/>
                      <a:pt x="219" y="79"/>
                      <a:pt x="222" y="82"/>
                    </a:cubicBezTo>
                    <a:cubicBezTo>
                      <a:pt x="213" y="119"/>
                      <a:pt x="201" y="155"/>
                      <a:pt x="191" y="192"/>
                    </a:cubicBezTo>
                    <a:close/>
                    <a:moveTo>
                      <a:pt x="222" y="73"/>
                    </a:moveTo>
                    <a:cubicBezTo>
                      <a:pt x="222" y="73"/>
                      <a:pt x="222" y="73"/>
                      <a:pt x="221" y="73"/>
                    </a:cubicBezTo>
                    <a:cubicBezTo>
                      <a:pt x="221" y="72"/>
                      <a:pt x="220" y="72"/>
                      <a:pt x="219" y="71"/>
                    </a:cubicBezTo>
                    <a:cubicBezTo>
                      <a:pt x="216" y="68"/>
                      <a:pt x="214" y="64"/>
                      <a:pt x="212" y="61"/>
                    </a:cubicBezTo>
                    <a:cubicBezTo>
                      <a:pt x="212" y="57"/>
                      <a:pt x="209" y="54"/>
                      <a:pt x="205" y="53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6" y="50"/>
                      <a:pt x="206" y="48"/>
                      <a:pt x="206" y="46"/>
                    </a:cubicBezTo>
                    <a:cubicBezTo>
                      <a:pt x="206" y="46"/>
                      <a:pt x="207" y="46"/>
                      <a:pt x="208" y="46"/>
                    </a:cubicBezTo>
                    <a:cubicBezTo>
                      <a:pt x="220" y="46"/>
                      <a:pt x="234" y="63"/>
                      <a:pt x="2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8">
                <a:extLst>
                  <a:ext uri="{FF2B5EF4-FFF2-40B4-BE49-F238E27FC236}">
                    <a16:creationId xmlns:a16="http://schemas.microsoft.com/office/drawing/2014/main" id="{40E74BEA-5A1B-48E2-B9A3-66A71F8AD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29" y="3235004"/>
                <a:ext cx="249659" cy="165932"/>
              </a:xfrm>
              <a:custGeom>
                <a:avLst/>
                <a:gdLst>
                  <a:gd name="T0" fmla="*/ 111 w 111"/>
                  <a:gd name="T1" fmla="*/ 32 h 80"/>
                  <a:gd name="T2" fmla="*/ 110 w 111"/>
                  <a:gd name="T3" fmla="*/ 30 h 80"/>
                  <a:gd name="T4" fmla="*/ 109 w 111"/>
                  <a:gd name="T5" fmla="*/ 26 h 80"/>
                  <a:gd name="T6" fmla="*/ 16 w 111"/>
                  <a:gd name="T7" fmla="*/ 1 h 80"/>
                  <a:gd name="T8" fmla="*/ 14 w 111"/>
                  <a:gd name="T9" fmla="*/ 2 h 80"/>
                  <a:gd name="T10" fmla="*/ 12 w 111"/>
                  <a:gd name="T11" fmla="*/ 3 h 80"/>
                  <a:gd name="T12" fmla="*/ 1 w 111"/>
                  <a:gd name="T13" fmla="*/ 47 h 80"/>
                  <a:gd name="T14" fmla="*/ 5 w 111"/>
                  <a:gd name="T15" fmla="*/ 48 h 80"/>
                  <a:gd name="T16" fmla="*/ 16 w 111"/>
                  <a:gd name="T17" fmla="*/ 5 h 80"/>
                  <a:gd name="T18" fmla="*/ 107 w 111"/>
                  <a:gd name="T19" fmla="*/ 31 h 80"/>
                  <a:gd name="T20" fmla="*/ 93 w 111"/>
                  <a:gd name="T21" fmla="*/ 74 h 80"/>
                  <a:gd name="T22" fmla="*/ 3 w 111"/>
                  <a:gd name="T23" fmla="*/ 49 h 80"/>
                  <a:gd name="T24" fmla="*/ 2 w 111"/>
                  <a:gd name="T25" fmla="*/ 52 h 80"/>
                  <a:gd name="T26" fmla="*/ 94 w 111"/>
                  <a:gd name="T27" fmla="*/ 79 h 80"/>
                  <a:gd name="T28" fmla="*/ 96 w 111"/>
                  <a:gd name="T29" fmla="*/ 76 h 80"/>
                  <a:gd name="T30" fmla="*/ 111 w 111"/>
                  <a:gd name="T31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80">
                    <a:moveTo>
                      <a:pt x="111" y="32"/>
                    </a:moveTo>
                    <a:cubicBezTo>
                      <a:pt x="111" y="31"/>
                      <a:pt x="111" y="30"/>
                      <a:pt x="110" y="30"/>
                    </a:cubicBezTo>
                    <a:cubicBezTo>
                      <a:pt x="111" y="29"/>
                      <a:pt x="111" y="27"/>
                      <a:pt x="109" y="26"/>
                    </a:cubicBezTo>
                    <a:cubicBezTo>
                      <a:pt x="78" y="17"/>
                      <a:pt x="47" y="7"/>
                      <a:pt x="16" y="1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8" y="17"/>
                      <a:pt x="3" y="32"/>
                      <a:pt x="1" y="47"/>
                    </a:cubicBezTo>
                    <a:cubicBezTo>
                      <a:pt x="0" y="49"/>
                      <a:pt x="4" y="50"/>
                      <a:pt x="5" y="48"/>
                    </a:cubicBezTo>
                    <a:cubicBezTo>
                      <a:pt x="10" y="34"/>
                      <a:pt x="13" y="19"/>
                      <a:pt x="16" y="5"/>
                    </a:cubicBezTo>
                    <a:cubicBezTo>
                      <a:pt x="45" y="16"/>
                      <a:pt x="77" y="23"/>
                      <a:pt x="107" y="31"/>
                    </a:cubicBezTo>
                    <a:cubicBezTo>
                      <a:pt x="104" y="46"/>
                      <a:pt x="98" y="60"/>
                      <a:pt x="93" y="74"/>
                    </a:cubicBezTo>
                    <a:cubicBezTo>
                      <a:pt x="64" y="64"/>
                      <a:pt x="33" y="55"/>
                      <a:pt x="3" y="49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32" y="61"/>
                      <a:pt x="63" y="70"/>
                      <a:pt x="94" y="79"/>
                    </a:cubicBezTo>
                    <a:cubicBezTo>
                      <a:pt x="96" y="80"/>
                      <a:pt x="97" y="77"/>
                      <a:pt x="96" y="76"/>
                    </a:cubicBezTo>
                    <a:cubicBezTo>
                      <a:pt x="105" y="62"/>
                      <a:pt x="109" y="47"/>
                      <a:pt x="1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9">
                <a:extLst>
                  <a:ext uri="{FF2B5EF4-FFF2-40B4-BE49-F238E27FC236}">
                    <a16:creationId xmlns:a16="http://schemas.microsoft.com/office/drawing/2014/main" id="{5E003FDA-2452-4CD0-A04D-1656E6C3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999" y="3311119"/>
                <a:ext cx="147664" cy="44147"/>
              </a:xfrm>
              <a:custGeom>
                <a:avLst/>
                <a:gdLst>
                  <a:gd name="T0" fmla="*/ 64 w 66"/>
                  <a:gd name="T1" fmla="*/ 19 h 21"/>
                  <a:gd name="T2" fmla="*/ 1 w 66"/>
                  <a:gd name="T3" fmla="*/ 0 h 21"/>
                  <a:gd name="T4" fmla="*/ 0 w 66"/>
                  <a:gd name="T5" fmla="*/ 2 h 21"/>
                  <a:gd name="T6" fmla="*/ 64 w 66"/>
                  <a:gd name="T7" fmla="*/ 21 h 21"/>
                  <a:gd name="T8" fmla="*/ 64 w 66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4" y="19"/>
                    </a:moveTo>
                    <a:cubicBezTo>
                      <a:pt x="43" y="12"/>
                      <a:pt x="22" y="6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1" y="10"/>
                      <a:pt x="42" y="16"/>
                      <a:pt x="64" y="21"/>
                    </a:cubicBezTo>
                    <a:cubicBezTo>
                      <a:pt x="65" y="21"/>
                      <a:pt x="66" y="19"/>
                      <a:pt x="6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90">
                <a:extLst>
                  <a:ext uri="{FF2B5EF4-FFF2-40B4-BE49-F238E27FC236}">
                    <a16:creationId xmlns:a16="http://schemas.microsoft.com/office/drawing/2014/main" id="{7F878CA2-9FDC-4CD3-A3ED-9137D50F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566" y="3277628"/>
                <a:ext cx="156797" cy="51759"/>
              </a:xfrm>
              <a:custGeom>
                <a:avLst/>
                <a:gdLst>
                  <a:gd name="T0" fmla="*/ 67 w 70"/>
                  <a:gd name="T1" fmla="*/ 20 h 25"/>
                  <a:gd name="T2" fmla="*/ 2 w 70"/>
                  <a:gd name="T3" fmla="*/ 1 h 25"/>
                  <a:gd name="T4" fmla="*/ 2 w 70"/>
                  <a:gd name="T5" fmla="*/ 3 h 25"/>
                  <a:gd name="T6" fmla="*/ 66 w 70"/>
                  <a:gd name="T7" fmla="*/ 24 h 25"/>
                  <a:gd name="T8" fmla="*/ 67 w 70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5">
                    <a:moveTo>
                      <a:pt x="67" y="20"/>
                    </a:moveTo>
                    <a:cubicBezTo>
                      <a:pt x="46" y="13"/>
                      <a:pt x="24" y="7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23" y="10"/>
                      <a:pt x="44" y="18"/>
                      <a:pt x="66" y="24"/>
                    </a:cubicBezTo>
                    <a:cubicBezTo>
                      <a:pt x="69" y="25"/>
                      <a:pt x="70" y="21"/>
                      <a:pt x="6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91">
                <a:extLst>
                  <a:ext uri="{FF2B5EF4-FFF2-40B4-BE49-F238E27FC236}">
                    <a16:creationId xmlns:a16="http://schemas.microsoft.com/office/drawing/2014/main" id="{36E9CEEC-8977-4A57-99FB-FFE68D51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406" y="3378101"/>
                <a:ext cx="70026" cy="15223"/>
              </a:xfrm>
              <a:custGeom>
                <a:avLst/>
                <a:gdLst>
                  <a:gd name="T0" fmla="*/ 31 w 31"/>
                  <a:gd name="T1" fmla="*/ 6 h 8"/>
                  <a:gd name="T2" fmla="*/ 0 w 31"/>
                  <a:gd name="T3" fmla="*/ 0 h 8"/>
                  <a:gd name="T4" fmla="*/ 0 w 31"/>
                  <a:gd name="T5" fmla="*/ 1 h 8"/>
                  <a:gd name="T6" fmla="*/ 30 w 31"/>
                  <a:gd name="T7" fmla="*/ 7 h 8"/>
                  <a:gd name="T8" fmla="*/ 31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6"/>
                    </a:moveTo>
                    <a:cubicBezTo>
                      <a:pt x="21" y="4"/>
                      <a:pt x="10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0" y="3"/>
                      <a:pt x="20" y="6"/>
                      <a:pt x="30" y="7"/>
                    </a:cubicBezTo>
                    <a:cubicBezTo>
                      <a:pt x="31" y="8"/>
                      <a:pt x="31" y="7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4DF5DE53-7B96-4A8B-B707-FAD260F7A5D9}"/>
                </a:ext>
              </a:extLst>
            </p:cNvPr>
            <p:cNvGrpSpPr/>
            <p:nvPr/>
          </p:nvGrpSpPr>
          <p:grpSpPr>
            <a:xfrm>
              <a:off x="479838" y="2146311"/>
              <a:ext cx="861627" cy="1459895"/>
              <a:chOff x="797028" y="1720306"/>
              <a:chExt cx="861627" cy="1459895"/>
            </a:xfrm>
            <a:solidFill>
              <a:schemeClr val="bg1"/>
            </a:solidFill>
          </p:grpSpPr>
          <p:sp>
            <p:nvSpPr>
              <p:cNvPr id="191" name="Freeform 192">
                <a:extLst>
                  <a:ext uri="{FF2B5EF4-FFF2-40B4-BE49-F238E27FC236}">
                    <a16:creationId xmlns:a16="http://schemas.microsoft.com/office/drawing/2014/main" id="{0CD43B49-F2C0-47B0-AB98-34DA50641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028" y="1720306"/>
                <a:ext cx="861627" cy="1459895"/>
              </a:xfrm>
              <a:custGeom>
                <a:avLst/>
                <a:gdLst>
                  <a:gd name="T0" fmla="*/ 301 w 384"/>
                  <a:gd name="T1" fmla="*/ 222 h 706"/>
                  <a:gd name="T2" fmla="*/ 248 w 384"/>
                  <a:gd name="T3" fmla="*/ 132 h 706"/>
                  <a:gd name="T4" fmla="*/ 221 w 384"/>
                  <a:gd name="T5" fmla="*/ 49 h 706"/>
                  <a:gd name="T6" fmla="*/ 55 w 384"/>
                  <a:gd name="T7" fmla="*/ 489 h 706"/>
                  <a:gd name="T8" fmla="*/ 8 w 384"/>
                  <a:gd name="T9" fmla="*/ 581 h 706"/>
                  <a:gd name="T10" fmla="*/ 150 w 384"/>
                  <a:gd name="T11" fmla="*/ 538 h 706"/>
                  <a:gd name="T12" fmla="*/ 176 w 384"/>
                  <a:gd name="T13" fmla="*/ 704 h 706"/>
                  <a:gd name="T14" fmla="*/ 220 w 384"/>
                  <a:gd name="T15" fmla="*/ 581 h 706"/>
                  <a:gd name="T16" fmla="*/ 370 w 384"/>
                  <a:gd name="T17" fmla="*/ 350 h 706"/>
                  <a:gd name="T18" fmla="*/ 344 w 384"/>
                  <a:gd name="T19" fmla="*/ 350 h 706"/>
                  <a:gd name="T20" fmla="*/ 274 w 384"/>
                  <a:gd name="T21" fmla="*/ 324 h 706"/>
                  <a:gd name="T22" fmla="*/ 255 w 384"/>
                  <a:gd name="T23" fmla="*/ 364 h 706"/>
                  <a:gd name="T24" fmla="*/ 238 w 384"/>
                  <a:gd name="T25" fmla="*/ 364 h 706"/>
                  <a:gd name="T26" fmla="*/ 227 w 384"/>
                  <a:gd name="T27" fmla="*/ 340 h 706"/>
                  <a:gd name="T28" fmla="*/ 244 w 384"/>
                  <a:gd name="T29" fmla="*/ 287 h 706"/>
                  <a:gd name="T30" fmla="*/ 220 w 384"/>
                  <a:gd name="T31" fmla="*/ 327 h 706"/>
                  <a:gd name="T32" fmla="*/ 255 w 384"/>
                  <a:gd name="T33" fmla="*/ 340 h 706"/>
                  <a:gd name="T34" fmla="*/ 348 w 384"/>
                  <a:gd name="T35" fmla="*/ 373 h 706"/>
                  <a:gd name="T36" fmla="*/ 321 w 384"/>
                  <a:gd name="T37" fmla="*/ 348 h 706"/>
                  <a:gd name="T38" fmla="*/ 329 w 384"/>
                  <a:gd name="T39" fmla="*/ 322 h 706"/>
                  <a:gd name="T40" fmla="*/ 315 w 384"/>
                  <a:gd name="T41" fmla="*/ 265 h 706"/>
                  <a:gd name="T42" fmla="*/ 286 w 384"/>
                  <a:gd name="T43" fmla="*/ 298 h 706"/>
                  <a:gd name="T44" fmla="*/ 217 w 384"/>
                  <a:gd name="T45" fmla="*/ 318 h 706"/>
                  <a:gd name="T46" fmla="*/ 261 w 384"/>
                  <a:gd name="T47" fmla="*/ 261 h 706"/>
                  <a:gd name="T48" fmla="*/ 274 w 384"/>
                  <a:gd name="T49" fmla="*/ 191 h 706"/>
                  <a:gd name="T50" fmla="*/ 212 w 384"/>
                  <a:gd name="T51" fmla="*/ 326 h 706"/>
                  <a:gd name="T52" fmla="*/ 241 w 384"/>
                  <a:gd name="T53" fmla="*/ 250 h 706"/>
                  <a:gd name="T54" fmla="*/ 286 w 384"/>
                  <a:gd name="T55" fmla="*/ 142 h 706"/>
                  <a:gd name="T56" fmla="*/ 301 w 384"/>
                  <a:gd name="T57" fmla="*/ 477 h 706"/>
                  <a:gd name="T58" fmla="*/ 214 w 384"/>
                  <a:gd name="T59" fmla="*/ 562 h 706"/>
                  <a:gd name="T60" fmla="*/ 206 w 384"/>
                  <a:gd name="T61" fmla="*/ 544 h 706"/>
                  <a:gd name="T62" fmla="*/ 185 w 384"/>
                  <a:gd name="T63" fmla="*/ 529 h 706"/>
                  <a:gd name="T64" fmla="*/ 163 w 384"/>
                  <a:gd name="T65" fmla="*/ 514 h 706"/>
                  <a:gd name="T66" fmla="*/ 144 w 384"/>
                  <a:gd name="T67" fmla="*/ 505 h 706"/>
                  <a:gd name="T68" fmla="*/ 107 w 384"/>
                  <a:gd name="T69" fmla="*/ 503 h 706"/>
                  <a:gd name="T70" fmla="*/ 101 w 384"/>
                  <a:gd name="T71" fmla="*/ 489 h 706"/>
                  <a:gd name="T72" fmla="*/ 108 w 384"/>
                  <a:gd name="T73" fmla="*/ 469 h 706"/>
                  <a:gd name="T74" fmla="*/ 89 w 384"/>
                  <a:gd name="T75" fmla="*/ 469 h 706"/>
                  <a:gd name="T76" fmla="*/ 89 w 384"/>
                  <a:gd name="T77" fmla="*/ 454 h 706"/>
                  <a:gd name="T78" fmla="*/ 97 w 384"/>
                  <a:gd name="T79" fmla="*/ 429 h 706"/>
                  <a:gd name="T80" fmla="*/ 103 w 384"/>
                  <a:gd name="T81" fmla="*/ 414 h 706"/>
                  <a:gd name="T82" fmla="*/ 86 w 384"/>
                  <a:gd name="T83" fmla="*/ 407 h 706"/>
                  <a:gd name="T84" fmla="*/ 288 w 384"/>
                  <a:gd name="T85" fmla="*/ 27 h 706"/>
                  <a:gd name="T86" fmla="*/ 282 w 384"/>
                  <a:gd name="T87" fmla="*/ 70 h 706"/>
                  <a:gd name="T88" fmla="*/ 252 w 384"/>
                  <a:gd name="T89" fmla="*/ 96 h 706"/>
                  <a:gd name="T90" fmla="*/ 235 w 384"/>
                  <a:gd name="T91" fmla="*/ 120 h 706"/>
                  <a:gd name="T92" fmla="*/ 212 w 384"/>
                  <a:gd name="T93" fmla="*/ 147 h 706"/>
                  <a:gd name="T94" fmla="*/ 181 w 384"/>
                  <a:gd name="T95" fmla="*/ 176 h 706"/>
                  <a:gd name="T96" fmla="*/ 146 w 384"/>
                  <a:gd name="T97" fmla="*/ 226 h 706"/>
                  <a:gd name="T98" fmla="*/ 129 w 384"/>
                  <a:gd name="T99" fmla="*/ 253 h 706"/>
                  <a:gd name="T100" fmla="*/ 142 w 384"/>
                  <a:gd name="T101" fmla="*/ 257 h 706"/>
                  <a:gd name="T102" fmla="*/ 128 w 384"/>
                  <a:gd name="T103" fmla="*/ 282 h 706"/>
                  <a:gd name="T104" fmla="*/ 168 w 384"/>
                  <a:gd name="T105" fmla="*/ 227 h 706"/>
                  <a:gd name="T106" fmla="*/ 216 w 384"/>
                  <a:gd name="T107" fmla="*/ 168 h 706"/>
                  <a:gd name="T108" fmla="*/ 265 w 384"/>
                  <a:gd name="T109" fmla="*/ 194 h 706"/>
                  <a:gd name="T110" fmla="*/ 199 w 384"/>
                  <a:gd name="T111" fmla="*/ 338 h 706"/>
                  <a:gd name="T112" fmla="*/ 241 w 384"/>
                  <a:gd name="T113" fmla="*/ 415 h 706"/>
                  <a:gd name="T114" fmla="*/ 260 w 384"/>
                  <a:gd name="T115" fmla="*/ 391 h 706"/>
                  <a:gd name="T116" fmla="*/ 255 w 384"/>
                  <a:gd name="T117" fmla="*/ 381 h 706"/>
                  <a:gd name="T118" fmla="*/ 253 w 384"/>
                  <a:gd name="T119" fmla="*/ 370 h 706"/>
                  <a:gd name="T120" fmla="*/ 263 w 384"/>
                  <a:gd name="T121" fmla="*/ 377 h 706"/>
                  <a:gd name="T122" fmla="*/ 301 w 384"/>
                  <a:gd name="T123" fmla="*/ 47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4" h="706">
                    <a:moveTo>
                      <a:pt x="370" y="350"/>
                    </a:moveTo>
                    <a:cubicBezTo>
                      <a:pt x="378" y="334"/>
                      <a:pt x="384" y="316"/>
                      <a:pt x="380" y="299"/>
                    </a:cubicBezTo>
                    <a:cubicBezTo>
                      <a:pt x="376" y="281"/>
                      <a:pt x="365" y="266"/>
                      <a:pt x="347" y="261"/>
                    </a:cubicBezTo>
                    <a:cubicBezTo>
                      <a:pt x="346" y="261"/>
                      <a:pt x="346" y="261"/>
                      <a:pt x="345" y="261"/>
                    </a:cubicBezTo>
                    <a:cubicBezTo>
                      <a:pt x="340" y="240"/>
                      <a:pt x="324" y="223"/>
                      <a:pt x="301" y="222"/>
                    </a:cubicBezTo>
                    <a:cubicBezTo>
                      <a:pt x="297" y="209"/>
                      <a:pt x="289" y="197"/>
                      <a:pt x="276" y="187"/>
                    </a:cubicBezTo>
                    <a:cubicBezTo>
                      <a:pt x="279" y="182"/>
                      <a:pt x="282" y="178"/>
                      <a:pt x="284" y="174"/>
                    </a:cubicBezTo>
                    <a:cubicBezTo>
                      <a:pt x="292" y="160"/>
                      <a:pt x="297" y="145"/>
                      <a:pt x="286" y="131"/>
                    </a:cubicBezTo>
                    <a:cubicBezTo>
                      <a:pt x="285" y="130"/>
                      <a:pt x="284" y="130"/>
                      <a:pt x="283" y="131"/>
                    </a:cubicBezTo>
                    <a:cubicBezTo>
                      <a:pt x="272" y="124"/>
                      <a:pt x="260" y="126"/>
                      <a:pt x="248" y="132"/>
                    </a:cubicBezTo>
                    <a:cubicBezTo>
                      <a:pt x="262" y="115"/>
                      <a:pt x="272" y="95"/>
                      <a:pt x="282" y="76"/>
                    </a:cubicBezTo>
                    <a:cubicBezTo>
                      <a:pt x="290" y="63"/>
                      <a:pt x="298" y="46"/>
                      <a:pt x="292" y="31"/>
                    </a:cubicBezTo>
                    <a:cubicBezTo>
                      <a:pt x="293" y="31"/>
                      <a:pt x="293" y="30"/>
                      <a:pt x="293" y="29"/>
                    </a:cubicBezTo>
                    <a:cubicBezTo>
                      <a:pt x="288" y="17"/>
                      <a:pt x="276" y="12"/>
                      <a:pt x="263" y="14"/>
                    </a:cubicBezTo>
                    <a:cubicBezTo>
                      <a:pt x="244" y="17"/>
                      <a:pt x="232" y="34"/>
                      <a:pt x="221" y="49"/>
                    </a:cubicBezTo>
                    <a:cubicBezTo>
                      <a:pt x="189" y="92"/>
                      <a:pt x="155" y="135"/>
                      <a:pt x="127" y="182"/>
                    </a:cubicBezTo>
                    <a:cubicBezTo>
                      <a:pt x="101" y="227"/>
                      <a:pt x="84" y="274"/>
                      <a:pt x="80" y="326"/>
                    </a:cubicBezTo>
                    <a:cubicBezTo>
                      <a:pt x="78" y="355"/>
                      <a:pt x="79" y="384"/>
                      <a:pt x="81" y="413"/>
                    </a:cubicBezTo>
                    <a:cubicBezTo>
                      <a:pt x="82" y="440"/>
                      <a:pt x="83" y="467"/>
                      <a:pt x="84" y="493"/>
                    </a:cubicBezTo>
                    <a:cubicBezTo>
                      <a:pt x="74" y="491"/>
                      <a:pt x="65" y="489"/>
                      <a:pt x="55" y="489"/>
                    </a:cubicBezTo>
                    <a:cubicBezTo>
                      <a:pt x="54" y="489"/>
                      <a:pt x="54" y="490"/>
                      <a:pt x="53" y="490"/>
                    </a:cubicBezTo>
                    <a:cubicBezTo>
                      <a:pt x="52" y="490"/>
                      <a:pt x="52" y="490"/>
                      <a:pt x="51" y="492"/>
                    </a:cubicBezTo>
                    <a:cubicBezTo>
                      <a:pt x="43" y="506"/>
                      <a:pt x="38" y="521"/>
                      <a:pt x="29" y="535"/>
                    </a:cubicBezTo>
                    <a:cubicBezTo>
                      <a:pt x="21" y="550"/>
                      <a:pt x="10" y="563"/>
                      <a:pt x="2" y="577"/>
                    </a:cubicBezTo>
                    <a:cubicBezTo>
                      <a:pt x="0" y="580"/>
                      <a:pt x="5" y="585"/>
                      <a:pt x="8" y="581"/>
                    </a:cubicBezTo>
                    <a:cubicBezTo>
                      <a:pt x="28" y="558"/>
                      <a:pt x="51" y="525"/>
                      <a:pt x="56" y="494"/>
                    </a:cubicBezTo>
                    <a:cubicBezTo>
                      <a:pt x="56" y="494"/>
                      <a:pt x="56" y="494"/>
                      <a:pt x="56" y="493"/>
                    </a:cubicBezTo>
                    <a:cubicBezTo>
                      <a:pt x="66" y="496"/>
                      <a:pt x="75" y="499"/>
                      <a:pt x="84" y="502"/>
                    </a:cubicBezTo>
                    <a:cubicBezTo>
                      <a:pt x="85" y="502"/>
                      <a:pt x="85" y="503"/>
                      <a:pt x="85" y="503"/>
                    </a:cubicBezTo>
                    <a:cubicBezTo>
                      <a:pt x="108" y="512"/>
                      <a:pt x="129" y="525"/>
                      <a:pt x="150" y="538"/>
                    </a:cubicBezTo>
                    <a:cubicBezTo>
                      <a:pt x="179" y="556"/>
                      <a:pt x="207" y="577"/>
                      <a:pt x="229" y="604"/>
                    </a:cubicBezTo>
                    <a:cubicBezTo>
                      <a:pt x="229" y="604"/>
                      <a:pt x="229" y="604"/>
                      <a:pt x="229" y="604"/>
                    </a:cubicBezTo>
                    <a:cubicBezTo>
                      <a:pt x="215" y="617"/>
                      <a:pt x="203" y="634"/>
                      <a:pt x="193" y="650"/>
                    </a:cubicBezTo>
                    <a:cubicBezTo>
                      <a:pt x="184" y="665"/>
                      <a:pt x="173" y="684"/>
                      <a:pt x="171" y="702"/>
                    </a:cubicBezTo>
                    <a:cubicBezTo>
                      <a:pt x="170" y="706"/>
                      <a:pt x="175" y="706"/>
                      <a:pt x="176" y="704"/>
                    </a:cubicBezTo>
                    <a:cubicBezTo>
                      <a:pt x="187" y="688"/>
                      <a:pt x="192" y="669"/>
                      <a:pt x="202" y="652"/>
                    </a:cubicBezTo>
                    <a:cubicBezTo>
                      <a:pt x="212" y="636"/>
                      <a:pt x="224" y="621"/>
                      <a:pt x="234" y="605"/>
                    </a:cubicBezTo>
                    <a:cubicBezTo>
                      <a:pt x="235" y="604"/>
                      <a:pt x="235" y="604"/>
                      <a:pt x="235" y="604"/>
                    </a:cubicBezTo>
                    <a:cubicBezTo>
                      <a:pt x="236" y="602"/>
                      <a:pt x="237" y="600"/>
                      <a:pt x="235" y="597"/>
                    </a:cubicBezTo>
                    <a:cubicBezTo>
                      <a:pt x="230" y="592"/>
                      <a:pt x="225" y="586"/>
                      <a:pt x="220" y="581"/>
                    </a:cubicBezTo>
                    <a:cubicBezTo>
                      <a:pt x="221" y="581"/>
                      <a:pt x="221" y="581"/>
                      <a:pt x="222" y="580"/>
                    </a:cubicBezTo>
                    <a:cubicBezTo>
                      <a:pt x="234" y="558"/>
                      <a:pt x="252" y="540"/>
                      <a:pt x="269" y="522"/>
                    </a:cubicBezTo>
                    <a:cubicBezTo>
                      <a:pt x="287" y="502"/>
                      <a:pt x="305" y="483"/>
                      <a:pt x="322" y="464"/>
                    </a:cubicBezTo>
                    <a:cubicBezTo>
                      <a:pt x="350" y="433"/>
                      <a:pt x="378" y="396"/>
                      <a:pt x="374" y="353"/>
                    </a:cubicBezTo>
                    <a:cubicBezTo>
                      <a:pt x="373" y="351"/>
                      <a:pt x="372" y="350"/>
                      <a:pt x="370" y="350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77" y="279"/>
                      <a:pt x="379" y="315"/>
                      <a:pt x="367" y="340"/>
                    </a:cubicBezTo>
                    <a:cubicBezTo>
                      <a:pt x="363" y="350"/>
                      <a:pt x="358" y="358"/>
                      <a:pt x="353" y="366"/>
                    </a:cubicBezTo>
                    <a:cubicBezTo>
                      <a:pt x="352" y="360"/>
                      <a:pt x="348" y="354"/>
                      <a:pt x="344" y="350"/>
                    </a:cubicBezTo>
                    <a:cubicBezTo>
                      <a:pt x="338" y="345"/>
                      <a:pt x="330" y="343"/>
                      <a:pt x="322" y="345"/>
                    </a:cubicBezTo>
                    <a:cubicBezTo>
                      <a:pt x="338" y="323"/>
                      <a:pt x="350" y="295"/>
                      <a:pt x="346" y="268"/>
                    </a:cubicBezTo>
                    <a:close/>
                    <a:moveTo>
                      <a:pt x="254" y="361"/>
                    </a:moveTo>
                    <a:cubicBezTo>
                      <a:pt x="260" y="348"/>
                      <a:pt x="265" y="336"/>
                      <a:pt x="274" y="325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88" y="308"/>
                      <a:pt x="306" y="335"/>
                      <a:pt x="312" y="346"/>
                    </a:cubicBezTo>
                    <a:cubicBezTo>
                      <a:pt x="312" y="347"/>
                      <a:pt x="313" y="347"/>
                      <a:pt x="313" y="347"/>
                    </a:cubicBezTo>
                    <a:cubicBezTo>
                      <a:pt x="310" y="351"/>
                      <a:pt x="306" y="355"/>
                      <a:pt x="302" y="359"/>
                    </a:cubicBezTo>
                    <a:cubicBezTo>
                      <a:pt x="295" y="366"/>
                      <a:pt x="285" y="373"/>
                      <a:pt x="275" y="373"/>
                    </a:cubicBezTo>
                    <a:cubicBezTo>
                      <a:pt x="266" y="373"/>
                      <a:pt x="259" y="370"/>
                      <a:pt x="255" y="364"/>
                    </a:cubicBezTo>
                    <a:cubicBezTo>
                      <a:pt x="255" y="364"/>
                      <a:pt x="256" y="363"/>
                      <a:pt x="256" y="363"/>
                    </a:cubicBezTo>
                    <a:cubicBezTo>
                      <a:pt x="256" y="361"/>
                      <a:pt x="255" y="361"/>
                      <a:pt x="254" y="361"/>
                    </a:cubicBezTo>
                    <a:close/>
                    <a:moveTo>
                      <a:pt x="247" y="361"/>
                    </a:moveTo>
                    <a:cubicBezTo>
                      <a:pt x="244" y="362"/>
                      <a:pt x="241" y="363"/>
                      <a:pt x="238" y="363"/>
                    </a:cubicBezTo>
                    <a:cubicBezTo>
                      <a:pt x="238" y="363"/>
                      <a:pt x="238" y="363"/>
                      <a:pt x="238" y="364"/>
                    </a:cubicBezTo>
                    <a:cubicBezTo>
                      <a:pt x="236" y="359"/>
                      <a:pt x="235" y="355"/>
                      <a:pt x="233" y="351"/>
                    </a:cubicBezTo>
                    <a:cubicBezTo>
                      <a:pt x="238" y="350"/>
                      <a:pt x="243" y="348"/>
                      <a:pt x="247" y="346"/>
                    </a:cubicBezTo>
                    <a:cubicBezTo>
                      <a:pt x="248" y="346"/>
                      <a:pt x="247" y="345"/>
                      <a:pt x="246" y="345"/>
                    </a:cubicBezTo>
                    <a:cubicBezTo>
                      <a:pt x="242" y="346"/>
                      <a:pt x="237" y="348"/>
                      <a:pt x="233" y="350"/>
                    </a:cubicBezTo>
                    <a:cubicBezTo>
                      <a:pt x="231" y="347"/>
                      <a:pt x="229" y="343"/>
                      <a:pt x="227" y="340"/>
                    </a:cubicBezTo>
                    <a:cubicBezTo>
                      <a:pt x="230" y="342"/>
                      <a:pt x="235" y="344"/>
                      <a:pt x="240" y="344"/>
                    </a:cubicBezTo>
                    <a:cubicBezTo>
                      <a:pt x="244" y="344"/>
                      <a:pt x="248" y="343"/>
                      <a:pt x="251" y="342"/>
                    </a:cubicBezTo>
                    <a:cubicBezTo>
                      <a:pt x="246" y="347"/>
                      <a:pt x="245" y="354"/>
                      <a:pt x="247" y="361"/>
                    </a:cubicBezTo>
                    <a:close/>
                    <a:moveTo>
                      <a:pt x="220" y="327"/>
                    </a:moveTo>
                    <a:cubicBezTo>
                      <a:pt x="226" y="314"/>
                      <a:pt x="233" y="298"/>
                      <a:pt x="244" y="287"/>
                    </a:cubicBezTo>
                    <a:cubicBezTo>
                      <a:pt x="259" y="273"/>
                      <a:pt x="273" y="292"/>
                      <a:pt x="283" y="303"/>
                    </a:cubicBezTo>
                    <a:cubicBezTo>
                      <a:pt x="280" y="307"/>
                      <a:pt x="277" y="312"/>
                      <a:pt x="274" y="316"/>
                    </a:cubicBezTo>
                    <a:cubicBezTo>
                      <a:pt x="271" y="319"/>
                      <a:pt x="268" y="322"/>
                      <a:pt x="266" y="325"/>
                    </a:cubicBezTo>
                    <a:cubicBezTo>
                      <a:pt x="262" y="329"/>
                      <a:pt x="257" y="333"/>
                      <a:pt x="252" y="336"/>
                    </a:cubicBezTo>
                    <a:cubicBezTo>
                      <a:pt x="240" y="341"/>
                      <a:pt x="225" y="339"/>
                      <a:pt x="220" y="327"/>
                    </a:cubicBezTo>
                    <a:close/>
                    <a:moveTo>
                      <a:pt x="255" y="340"/>
                    </a:moveTo>
                    <a:cubicBezTo>
                      <a:pt x="257" y="339"/>
                      <a:pt x="258" y="339"/>
                      <a:pt x="259" y="338"/>
                    </a:cubicBezTo>
                    <a:cubicBezTo>
                      <a:pt x="256" y="342"/>
                      <a:pt x="254" y="348"/>
                      <a:pt x="252" y="352"/>
                    </a:cubicBezTo>
                    <a:cubicBezTo>
                      <a:pt x="252" y="349"/>
                      <a:pt x="253" y="345"/>
                      <a:pt x="256" y="341"/>
                    </a:cubicBezTo>
                    <a:cubicBezTo>
                      <a:pt x="256" y="341"/>
                      <a:pt x="256" y="340"/>
                      <a:pt x="255" y="340"/>
                    </a:cubicBezTo>
                    <a:close/>
                    <a:moveTo>
                      <a:pt x="321" y="348"/>
                    </a:moveTo>
                    <a:cubicBezTo>
                      <a:pt x="321" y="348"/>
                      <a:pt x="321" y="348"/>
                      <a:pt x="322" y="348"/>
                    </a:cubicBezTo>
                    <a:cubicBezTo>
                      <a:pt x="329" y="348"/>
                      <a:pt x="335" y="350"/>
                      <a:pt x="340" y="355"/>
                    </a:cubicBezTo>
                    <a:cubicBezTo>
                      <a:pt x="345" y="360"/>
                      <a:pt x="345" y="365"/>
                      <a:pt x="347" y="371"/>
                    </a:cubicBezTo>
                    <a:cubicBezTo>
                      <a:pt x="347" y="372"/>
                      <a:pt x="347" y="372"/>
                      <a:pt x="348" y="373"/>
                    </a:cubicBezTo>
                    <a:cubicBezTo>
                      <a:pt x="347" y="373"/>
                      <a:pt x="347" y="374"/>
                      <a:pt x="346" y="375"/>
                    </a:cubicBezTo>
                    <a:cubicBezTo>
                      <a:pt x="342" y="380"/>
                      <a:pt x="337" y="386"/>
                      <a:pt x="330" y="390"/>
                    </a:cubicBezTo>
                    <a:cubicBezTo>
                      <a:pt x="315" y="397"/>
                      <a:pt x="297" y="391"/>
                      <a:pt x="298" y="372"/>
                    </a:cubicBezTo>
                    <a:cubicBezTo>
                      <a:pt x="298" y="372"/>
                      <a:pt x="298" y="371"/>
                      <a:pt x="297" y="371"/>
                    </a:cubicBezTo>
                    <a:cubicBezTo>
                      <a:pt x="307" y="365"/>
                      <a:pt x="314" y="356"/>
                      <a:pt x="321" y="348"/>
                    </a:cubicBezTo>
                    <a:close/>
                    <a:moveTo>
                      <a:pt x="314" y="260"/>
                    </a:moveTo>
                    <a:cubicBezTo>
                      <a:pt x="313" y="259"/>
                      <a:pt x="311" y="260"/>
                      <a:pt x="309" y="259"/>
                    </a:cubicBezTo>
                    <a:cubicBezTo>
                      <a:pt x="307" y="259"/>
                      <a:pt x="306" y="258"/>
                      <a:pt x="304" y="257"/>
                    </a:cubicBezTo>
                    <a:cubicBezTo>
                      <a:pt x="305" y="248"/>
                      <a:pt x="305" y="238"/>
                      <a:pt x="303" y="229"/>
                    </a:cubicBezTo>
                    <a:cubicBezTo>
                      <a:pt x="348" y="232"/>
                      <a:pt x="343" y="293"/>
                      <a:pt x="329" y="322"/>
                    </a:cubicBezTo>
                    <a:cubicBezTo>
                      <a:pt x="325" y="330"/>
                      <a:pt x="321" y="337"/>
                      <a:pt x="316" y="344"/>
                    </a:cubicBezTo>
                    <a:cubicBezTo>
                      <a:pt x="311" y="333"/>
                      <a:pt x="297" y="311"/>
                      <a:pt x="283" y="312"/>
                    </a:cubicBezTo>
                    <a:cubicBezTo>
                      <a:pt x="284" y="311"/>
                      <a:pt x="285" y="309"/>
                      <a:pt x="286" y="308"/>
                    </a:cubicBezTo>
                    <a:cubicBezTo>
                      <a:pt x="295" y="294"/>
                      <a:pt x="301" y="279"/>
                      <a:pt x="304" y="263"/>
                    </a:cubicBezTo>
                    <a:cubicBezTo>
                      <a:pt x="307" y="265"/>
                      <a:pt x="312" y="266"/>
                      <a:pt x="315" y="265"/>
                    </a:cubicBezTo>
                    <a:cubicBezTo>
                      <a:pt x="317" y="263"/>
                      <a:pt x="316" y="260"/>
                      <a:pt x="314" y="260"/>
                    </a:cubicBezTo>
                    <a:close/>
                    <a:moveTo>
                      <a:pt x="296" y="226"/>
                    </a:moveTo>
                    <a:cubicBezTo>
                      <a:pt x="296" y="226"/>
                      <a:pt x="296" y="227"/>
                      <a:pt x="297" y="228"/>
                    </a:cubicBezTo>
                    <a:cubicBezTo>
                      <a:pt x="301" y="243"/>
                      <a:pt x="302" y="260"/>
                      <a:pt x="296" y="277"/>
                    </a:cubicBezTo>
                    <a:cubicBezTo>
                      <a:pt x="293" y="284"/>
                      <a:pt x="290" y="291"/>
                      <a:pt x="286" y="298"/>
                    </a:cubicBezTo>
                    <a:cubicBezTo>
                      <a:pt x="280" y="287"/>
                      <a:pt x="263" y="273"/>
                      <a:pt x="251" y="275"/>
                    </a:cubicBezTo>
                    <a:cubicBezTo>
                      <a:pt x="243" y="277"/>
                      <a:pt x="236" y="289"/>
                      <a:pt x="232" y="295"/>
                    </a:cubicBezTo>
                    <a:cubicBezTo>
                      <a:pt x="226" y="303"/>
                      <a:pt x="222" y="313"/>
                      <a:pt x="218" y="322"/>
                    </a:cubicBezTo>
                    <a:cubicBezTo>
                      <a:pt x="218" y="321"/>
                      <a:pt x="218" y="320"/>
                      <a:pt x="218" y="319"/>
                    </a:cubicBezTo>
                    <a:cubicBezTo>
                      <a:pt x="218" y="318"/>
                      <a:pt x="217" y="318"/>
                      <a:pt x="217" y="318"/>
                    </a:cubicBezTo>
                    <a:cubicBezTo>
                      <a:pt x="224" y="305"/>
                      <a:pt x="229" y="291"/>
                      <a:pt x="233" y="278"/>
                    </a:cubicBezTo>
                    <a:cubicBezTo>
                      <a:pt x="233" y="275"/>
                      <a:pt x="234" y="273"/>
                      <a:pt x="235" y="270"/>
                    </a:cubicBezTo>
                    <a:cubicBezTo>
                      <a:pt x="236" y="268"/>
                      <a:pt x="237" y="266"/>
                      <a:pt x="238" y="264"/>
                    </a:cubicBezTo>
                    <a:cubicBezTo>
                      <a:pt x="240" y="261"/>
                      <a:pt x="242" y="258"/>
                      <a:pt x="245" y="255"/>
                    </a:cubicBezTo>
                    <a:cubicBezTo>
                      <a:pt x="249" y="259"/>
                      <a:pt x="255" y="262"/>
                      <a:pt x="261" y="261"/>
                    </a:cubicBezTo>
                    <a:cubicBezTo>
                      <a:pt x="263" y="260"/>
                      <a:pt x="263" y="257"/>
                      <a:pt x="261" y="257"/>
                    </a:cubicBezTo>
                    <a:cubicBezTo>
                      <a:pt x="256" y="255"/>
                      <a:pt x="252" y="254"/>
                      <a:pt x="248" y="250"/>
                    </a:cubicBezTo>
                    <a:cubicBezTo>
                      <a:pt x="246" y="248"/>
                      <a:pt x="239" y="237"/>
                      <a:pt x="243" y="236"/>
                    </a:cubicBezTo>
                    <a:cubicBezTo>
                      <a:pt x="243" y="235"/>
                      <a:pt x="243" y="234"/>
                      <a:pt x="242" y="234"/>
                    </a:cubicBezTo>
                    <a:cubicBezTo>
                      <a:pt x="253" y="220"/>
                      <a:pt x="264" y="206"/>
                      <a:pt x="274" y="191"/>
                    </a:cubicBezTo>
                    <a:cubicBezTo>
                      <a:pt x="284" y="201"/>
                      <a:pt x="291" y="213"/>
                      <a:pt x="296" y="226"/>
                    </a:cubicBezTo>
                    <a:close/>
                    <a:moveTo>
                      <a:pt x="217" y="328"/>
                    </a:move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17" y="329"/>
                      <a:pt x="217" y="330"/>
                      <a:pt x="218" y="330"/>
                    </a:cubicBezTo>
                    <a:cubicBezTo>
                      <a:pt x="216" y="329"/>
                      <a:pt x="214" y="328"/>
                      <a:pt x="212" y="326"/>
                    </a:cubicBezTo>
                    <a:cubicBezTo>
                      <a:pt x="214" y="324"/>
                      <a:pt x="215" y="322"/>
                      <a:pt x="216" y="320"/>
                    </a:cubicBezTo>
                    <a:cubicBezTo>
                      <a:pt x="216" y="323"/>
                      <a:pt x="216" y="325"/>
                      <a:pt x="217" y="328"/>
                    </a:cubicBezTo>
                    <a:close/>
                    <a:moveTo>
                      <a:pt x="237" y="259"/>
                    </a:moveTo>
                    <a:cubicBezTo>
                      <a:pt x="238" y="255"/>
                      <a:pt x="239" y="250"/>
                      <a:pt x="239" y="246"/>
                    </a:cubicBezTo>
                    <a:cubicBezTo>
                      <a:pt x="240" y="247"/>
                      <a:pt x="240" y="249"/>
                      <a:pt x="241" y="250"/>
                    </a:cubicBezTo>
                    <a:cubicBezTo>
                      <a:pt x="241" y="251"/>
                      <a:pt x="242" y="252"/>
                      <a:pt x="243" y="253"/>
                    </a:cubicBezTo>
                    <a:cubicBezTo>
                      <a:pt x="241" y="255"/>
                      <a:pt x="239" y="257"/>
                      <a:pt x="237" y="259"/>
                    </a:cubicBezTo>
                    <a:close/>
                    <a:moveTo>
                      <a:pt x="283" y="136"/>
                    </a:moveTo>
                    <a:cubicBezTo>
                      <a:pt x="283" y="136"/>
                      <a:pt x="283" y="136"/>
                      <a:pt x="284" y="136"/>
                    </a:cubicBezTo>
                    <a:cubicBezTo>
                      <a:pt x="285" y="138"/>
                      <a:pt x="286" y="140"/>
                      <a:pt x="286" y="142"/>
                    </a:cubicBezTo>
                    <a:cubicBezTo>
                      <a:pt x="282" y="152"/>
                      <a:pt x="275" y="159"/>
                      <a:pt x="267" y="166"/>
                    </a:cubicBezTo>
                    <a:cubicBezTo>
                      <a:pt x="261" y="172"/>
                      <a:pt x="255" y="175"/>
                      <a:pt x="247" y="168"/>
                    </a:cubicBezTo>
                    <a:cubicBezTo>
                      <a:pt x="243" y="165"/>
                      <a:pt x="235" y="153"/>
                      <a:pt x="237" y="147"/>
                    </a:cubicBezTo>
                    <a:cubicBezTo>
                      <a:pt x="250" y="135"/>
                      <a:pt x="266" y="126"/>
                      <a:pt x="283" y="136"/>
                    </a:cubicBezTo>
                    <a:close/>
                    <a:moveTo>
                      <a:pt x="301" y="477"/>
                    </a:moveTo>
                    <a:cubicBezTo>
                      <a:pt x="284" y="495"/>
                      <a:pt x="268" y="513"/>
                      <a:pt x="252" y="531"/>
                    </a:cubicBezTo>
                    <a:cubicBezTo>
                      <a:pt x="239" y="545"/>
                      <a:pt x="226" y="560"/>
                      <a:pt x="219" y="579"/>
                    </a:cubicBezTo>
                    <a:cubicBezTo>
                      <a:pt x="219" y="579"/>
                      <a:pt x="219" y="580"/>
                      <a:pt x="219" y="580"/>
                    </a:cubicBezTo>
                    <a:cubicBezTo>
                      <a:pt x="214" y="575"/>
                      <a:pt x="209" y="570"/>
                      <a:pt x="204" y="566"/>
                    </a:cubicBezTo>
                    <a:cubicBezTo>
                      <a:pt x="207" y="565"/>
                      <a:pt x="211" y="564"/>
                      <a:pt x="214" y="562"/>
                    </a:cubicBezTo>
                    <a:cubicBezTo>
                      <a:pt x="215" y="562"/>
                      <a:pt x="214" y="560"/>
                      <a:pt x="213" y="561"/>
                    </a:cubicBezTo>
                    <a:cubicBezTo>
                      <a:pt x="210" y="562"/>
                      <a:pt x="207" y="563"/>
                      <a:pt x="204" y="564"/>
                    </a:cubicBezTo>
                    <a:cubicBezTo>
                      <a:pt x="203" y="564"/>
                      <a:pt x="203" y="564"/>
                      <a:pt x="202" y="565"/>
                    </a:cubicBezTo>
                    <a:cubicBezTo>
                      <a:pt x="197" y="561"/>
                      <a:pt x="192" y="557"/>
                      <a:pt x="187" y="553"/>
                    </a:cubicBezTo>
                    <a:cubicBezTo>
                      <a:pt x="194" y="551"/>
                      <a:pt x="200" y="547"/>
                      <a:pt x="206" y="544"/>
                    </a:cubicBezTo>
                    <a:cubicBezTo>
                      <a:pt x="207" y="543"/>
                      <a:pt x="206" y="541"/>
                      <a:pt x="205" y="542"/>
                    </a:cubicBezTo>
                    <a:cubicBezTo>
                      <a:pt x="198" y="546"/>
                      <a:pt x="192" y="549"/>
                      <a:pt x="185" y="551"/>
                    </a:cubicBezTo>
                    <a:cubicBezTo>
                      <a:pt x="179" y="547"/>
                      <a:pt x="173" y="543"/>
                      <a:pt x="167" y="539"/>
                    </a:cubicBezTo>
                    <a:cubicBezTo>
                      <a:pt x="174" y="537"/>
                      <a:pt x="180" y="535"/>
                      <a:pt x="186" y="531"/>
                    </a:cubicBezTo>
                    <a:cubicBezTo>
                      <a:pt x="187" y="530"/>
                      <a:pt x="186" y="529"/>
                      <a:pt x="185" y="529"/>
                    </a:cubicBezTo>
                    <a:cubicBezTo>
                      <a:pt x="179" y="533"/>
                      <a:pt x="172" y="536"/>
                      <a:pt x="165" y="538"/>
                    </a:cubicBezTo>
                    <a:cubicBezTo>
                      <a:pt x="161" y="535"/>
                      <a:pt x="156" y="532"/>
                      <a:pt x="152" y="529"/>
                    </a:cubicBezTo>
                    <a:cubicBezTo>
                      <a:pt x="150" y="528"/>
                      <a:pt x="147" y="527"/>
                      <a:pt x="145" y="525"/>
                    </a:cubicBezTo>
                    <a:cubicBezTo>
                      <a:pt x="151" y="522"/>
                      <a:pt x="158" y="519"/>
                      <a:pt x="164" y="516"/>
                    </a:cubicBezTo>
                    <a:cubicBezTo>
                      <a:pt x="165" y="515"/>
                      <a:pt x="164" y="514"/>
                      <a:pt x="163" y="514"/>
                    </a:cubicBezTo>
                    <a:cubicBezTo>
                      <a:pt x="157" y="518"/>
                      <a:pt x="151" y="521"/>
                      <a:pt x="144" y="524"/>
                    </a:cubicBezTo>
                    <a:cubicBezTo>
                      <a:pt x="144" y="524"/>
                      <a:pt x="144" y="524"/>
                      <a:pt x="144" y="524"/>
                    </a:cubicBezTo>
                    <a:cubicBezTo>
                      <a:pt x="139" y="521"/>
                      <a:pt x="134" y="518"/>
                      <a:pt x="129" y="515"/>
                    </a:cubicBezTo>
                    <a:cubicBezTo>
                      <a:pt x="134" y="513"/>
                      <a:pt x="139" y="510"/>
                      <a:pt x="145" y="506"/>
                    </a:cubicBezTo>
                    <a:cubicBezTo>
                      <a:pt x="146" y="506"/>
                      <a:pt x="145" y="504"/>
                      <a:pt x="144" y="505"/>
                    </a:cubicBezTo>
                    <a:cubicBezTo>
                      <a:pt x="138" y="508"/>
                      <a:pt x="133" y="511"/>
                      <a:pt x="127" y="514"/>
                    </a:cubicBezTo>
                    <a:cubicBezTo>
                      <a:pt x="121" y="511"/>
                      <a:pt x="115" y="507"/>
                      <a:pt x="109" y="504"/>
                    </a:cubicBezTo>
                    <a:cubicBezTo>
                      <a:pt x="117" y="502"/>
                      <a:pt x="125" y="498"/>
                      <a:pt x="133" y="493"/>
                    </a:cubicBezTo>
                    <a:cubicBezTo>
                      <a:pt x="133" y="493"/>
                      <a:pt x="133" y="492"/>
                      <a:pt x="132" y="492"/>
                    </a:cubicBezTo>
                    <a:cubicBezTo>
                      <a:pt x="124" y="497"/>
                      <a:pt x="116" y="500"/>
                      <a:pt x="107" y="503"/>
                    </a:cubicBezTo>
                    <a:cubicBezTo>
                      <a:pt x="102" y="501"/>
                      <a:pt x="97" y="498"/>
                      <a:pt x="92" y="496"/>
                    </a:cubicBezTo>
                    <a:cubicBezTo>
                      <a:pt x="94" y="495"/>
                      <a:pt x="96" y="494"/>
                      <a:pt x="97" y="493"/>
                    </a:cubicBezTo>
                    <a:cubicBezTo>
                      <a:pt x="104" y="490"/>
                      <a:pt x="110" y="486"/>
                      <a:pt x="116" y="482"/>
                    </a:cubicBezTo>
                    <a:cubicBezTo>
                      <a:pt x="117" y="481"/>
                      <a:pt x="116" y="480"/>
                      <a:pt x="115" y="480"/>
                    </a:cubicBezTo>
                    <a:cubicBezTo>
                      <a:pt x="110" y="483"/>
                      <a:pt x="106" y="486"/>
                      <a:pt x="101" y="489"/>
                    </a:cubicBezTo>
                    <a:cubicBezTo>
                      <a:pt x="97" y="491"/>
                      <a:pt x="93" y="493"/>
                      <a:pt x="89" y="495"/>
                    </a:cubicBezTo>
                    <a:cubicBezTo>
                      <a:pt x="89" y="495"/>
                      <a:pt x="88" y="495"/>
                      <a:pt x="88" y="495"/>
                    </a:cubicBezTo>
                    <a:cubicBezTo>
                      <a:pt x="88" y="491"/>
                      <a:pt x="88" y="488"/>
                      <a:pt x="88" y="484"/>
                    </a:cubicBezTo>
                    <a:cubicBezTo>
                      <a:pt x="95" y="479"/>
                      <a:pt x="102" y="475"/>
                      <a:pt x="109" y="470"/>
                    </a:cubicBezTo>
                    <a:cubicBezTo>
                      <a:pt x="110" y="470"/>
                      <a:pt x="109" y="468"/>
                      <a:pt x="108" y="469"/>
                    </a:cubicBezTo>
                    <a:cubicBezTo>
                      <a:pt x="101" y="473"/>
                      <a:pt x="95" y="478"/>
                      <a:pt x="88" y="482"/>
                    </a:cubicBezTo>
                    <a:cubicBezTo>
                      <a:pt x="89" y="478"/>
                      <a:pt x="89" y="474"/>
                      <a:pt x="89" y="470"/>
                    </a:cubicBezTo>
                    <a:cubicBezTo>
                      <a:pt x="93" y="468"/>
                      <a:pt x="97" y="466"/>
                      <a:pt x="101" y="462"/>
                    </a:cubicBezTo>
                    <a:cubicBezTo>
                      <a:pt x="101" y="462"/>
                      <a:pt x="100" y="461"/>
                      <a:pt x="100" y="461"/>
                    </a:cubicBezTo>
                    <a:cubicBezTo>
                      <a:pt x="97" y="464"/>
                      <a:pt x="93" y="467"/>
                      <a:pt x="89" y="469"/>
                    </a:cubicBezTo>
                    <a:cubicBezTo>
                      <a:pt x="89" y="465"/>
                      <a:pt x="89" y="460"/>
                      <a:pt x="89" y="456"/>
                    </a:cubicBezTo>
                    <a:cubicBezTo>
                      <a:pt x="89" y="456"/>
                      <a:pt x="89" y="456"/>
                      <a:pt x="89" y="456"/>
                    </a:cubicBezTo>
                    <a:cubicBezTo>
                      <a:pt x="93" y="453"/>
                      <a:pt x="96" y="450"/>
                      <a:pt x="100" y="447"/>
                    </a:cubicBezTo>
                    <a:cubicBezTo>
                      <a:pt x="100" y="447"/>
                      <a:pt x="100" y="446"/>
                      <a:pt x="99" y="446"/>
                    </a:cubicBezTo>
                    <a:cubicBezTo>
                      <a:pt x="96" y="449"/>
                      <a:pt x="92" y="451"/>
                      <a:pt x="89" y="454"/>
                    </a:cubicBezTo>
                    <a:cubicBezTo>
                      <a:pt x="89" y="449"/>
                      <a:pt x="89" y="445"/>
                      <a:pt x="88" y="440"/>
                    </a:cubicBezTo>
                    <a:cubicBezTo>
                      <a:pt x="88" y="440"/>
                      <a:pt x="89" y="440"/>
                      <a:pt x="89" y="439"/>
                    </a:cubicBezTo>
                    <a:cubicBezTo>
                      <a:pt x="89" y="439"/>
                      <a:pt x="89" y="439"/>
                      <a:pt x="89" y="439"/>
                    </a:cubicBezTo>
                    <a:cubicBezTo>
                      <a:pt x="92" y="437"/>
                      <a:pt x="95" y="433"/>
                      <a:pt x="98" y="430"/>
                    </a:cubicBezTo>
                    <a:cubicBezTo>
                      <a:pt x="99" y="429"/>
                      <a:pt x="98" y="429"/>
                      <a:pt x="97" y="429"/>
                    </a:cubicBezTo>
                    <a:cubicBezTo>
                      <a:pt x="94" y="432"/>
                      <a:pt x="91" y="435"/>
                      <a:pt x="88" y="437"/>
                    </a:cubicBezTo>
                    <a:cubicBezTo>
                      <a:pt x="88" y="433"/>
                      <a:pt x="88" y="429"/>
                      <a:pt x="88" y="425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93" y="422"/>
                      <a:pt x="99" y="419"/>
                      <a:pt x="104" y="415"/>
                    </a:cubicBezTo>
                    <a:cubicBezTo>
                      <a:pt x="105" y="414"/>
                      <a:pt x="104" y="413"/>
                      <a:pt x="103" y="414"/>
                    </a:cubicBezTo>
                    <a:cubicBezTo>
                      <a:pt x="98" y="417"/>
                      <a:pt x="93" y="420"/>
                      <a:pt x="87" y="424"/>
                    </a:cubicBezTo>
                    <a:cubicBezTo>
                      <a:pt x="87" y="419"/>
                      <a:pt x="87" y="414"/>
                      <a:pt x="87" y="409"/>
                    </a:cubicBezTo>
                    <a:cubicBezTo>
                      <a:pt x="90" y="406"/>
                      <a:pt x="94" y="403"/>
                      <a:pt x="98" y="400"/>
                    </a:cubicBezTo>
                    <a:cubicBezTo>
                      <a:pt x="99" y="400"/>
                      <a:pt x="98" y="399"/>
                      <a:pt x="97" y="399"/>
                    </a:cubicBezTo>
                    <a:cubicBezTo>
                      <a:pt x="94" y="402"/>
                      <a:pt x="90" y="405"/>
                      <a:pt x="86" y="407"/>
                    </a:cubicBezTo>
                    <a:cubicBezTo>
                      <a:pt x="85" y="390"/>
                      <a:pt x="84" y="372"/>
                      <a:pt x="84" y="355"/>
                    </a:cubicBezTo>
                    <a:cubicBezTo>
                      <a:pt x="85" y="306"/>
                      <a:pt x="94" y="259"/>
                      <a:pt x="115" y="215"/>
                    </a:cubicBezTo>
                    <a:cubicBezTo>
                      <a:pt x="135" y="176"/>
                      <a:pt x="160" y="141"/>
                      <a:pt x="186" y="106"/>
                    </a:cubicBezTo>
                    <a:cubicBezTo>
                      <a:pt x="199" y="88"/>
                      <a:pt x="213" y="70"/>
                      <a:pt x="226" y="52"/>
                    </a:cubicBezTo>
                    <a:cubicBezTo>
                      <a:pt x="239" y="35"/>
                      <a:pt x="269" y="0"/>
                      <a:pt x="288" y="27"/>
                    </a:cubicBezTo>
                    <a:cubicBezTo>
                      <a:pt x="291" y="36"/>
                      <a:pt x="290" y="45"/>
                      <a:pt x="287" y="55"/>
                    </a:cubicBezTo>
                    <a:cubicBezTo>
                      <a:pt x="283" y="56"/>
                      <a:pt x="279" y="58"/>
                      <a:pt x="275" y="60"/>
                    </a:cubicBezTo>
                    <a:cubicBezTo>
                      <a:pt x="275" y="61"/>
                      <a:pt x="275" y="61"/>
                      <a:pt x="275" y="61"/>
                    </a:cubicBezTo>
                    <a:cubicBezTo>
                      <a:pt x="279" y="60"/>
                      <a:pt x="283" y="59"/>
                      <a:pt x="287" y="57"/>
                    </a:cubicBezTo>
                    <a:cubicBezTo>
                      <a:pt x="285" y="61"/>
                      <a:pt x="284" y="66"/>
                      <a:pt x="282" y="70"/>
                    </a:cubicBezTo>
                    <a:cubicBezTo>
                      <a:pt x="277" y="71"/>
                      <a:pt x="272" y="74"/>
                      <a:pt x="267" y="78"/>
                    </a:cubicBezTo>
                    <a:cubicBezTo>
                      <a:pt x="267" y="78"/>
                      <a:pt x="267" y="79"/>
                      <a:pt x="268" y="79"/>
                    </a:cubicBezTo>
                    <a:cubicBezTo>
                      <a:pt x="272" y="76"/>
                      <a:pt x="277" y="74"/>
                      <a:pt x="281" y="71"/>
                    </a:cubicBezTo>
                    <a:cubicBezTo>
                      <a:pt x="279" y="76"/>
                      <a:pt x="277" y="80"/>
                      <a:pt x="275" y="84"/>
                    </a:cubicBezTo>
                    <a:cubicBezTo>
                      <a:pt x="267" y="88"/>
                      <a:pt x="260" y="92"/>
                      <a:pt x="252" y="96"/>
                    </a:cubicBezTo>
                    <a:cubicBezTo>
                      <a:pt x="252" y="96"/>
                      <a:pt x="252" y="97"/>
                      <a:pt x="253" y="97"/>
                    </a:cubicBezTo>
                    <a:cubicBezTo>
                      <a:pt x="260" y="93"/>
                      <a:pt x="267" y="90"/>
                      <a:pt x="273" y="86"/>
                    </a:cubicBezTo>
                    <a:cubicBezTo>
                      <a:pt x="272" y="89"/>
                      <a:pt x="271" y="91"/>
                      <a:pt x="269" y="93"/>
                    </a:cubicBezTo>
                    <a:cubicBezTo>
                      <a:pt x="266" y="98"/>
                      <a:pt x="263" y="103"/>
                      <a:pt x="259" y="108"/>
                    </a:cubicBezTo>
                    <a:cubicBezTo>
                      <a:pt x="251" y="112"/>
                      <a:pt x="243" y="116"/>
                      <a:pt x="235" y="120"/>
                    </a:cubicBezTo>
                    <a:cubicBezTo>
                      <a:pt x="234" y="120"/>
                      <a:pt x="234" y="121"/>
                      <a:pt x="235" y="120"/>
                    </a:cubicBezTo>
                    <a:cubicBezTo>
                      <a:pt x="242" y="118"/>
                      <a:pt x="251" y="115"/>
                      <a:pt x="257" y="111"/>
                    </a:cubicBezTo>
                    <a:cubicBezTo>
                      <a:pt x="253" y="117"/>
                      <a:pt x="249" y="122"/>
                      <a:pt x="244" y="128"/>
                    </a:cubicBezTo>
                    <a:cubicBezTo>
                      <a:pt x="233" y="133"/>
                      <a:pt x="222" y="139"/>
                      <a:pt x="211" y="146"/>
                    </a:cubicBezTo>
                    <a:cubicBezTo>
                      <a:pt x="211" y="146"/>
                      <a:pt x="211" y="147"/>
                      <a:pt x="212" y="147"/>
                    </a:cubicBezTo>
                    <a:cubicBezTo>
                      <a:pt x="222" y="141"/>
                      <a:pt x="232" y="136"/>
                      <a:pt x="242" y="131"/>
                    </a:cubicBezTo>
                    <a:cubicBezTo>
                      <a:pt x="239" y="135"/>
                      <a:pt x="236" y="139"/>
                      <a:pt x="233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ubicBezTo>
                      <a:pt x="229" y="146"/>
                      <a:pt x="225" y="150"/>
                      <a:pt x="222" y="153"/>
                    </a:cubicBezTo>
                    <a:cubicBezTo>
                      <a:pt x="208" y="160"/>
                      <a:pt x="194" y="168"/>
                      <a:pt x="181" y="176"/>
                    </a:cubicBezTo>
                    <a:cubicBezTo>
                      <a:pt x="180" y="176"/>
                      <a:pt x="180" y="177"/>
                      <a:pt x="181" y="177"/>
                    </a:cubicBezTo>
                    <a:cubicBezTo>
                      <a:pt x="193" y="170"/>
                      <a:pt x="206" y="164"/>
                      <a:pt x="218" y="157"/>
                    </a:cubicBezTo>
                    <a:cubicBezTo>
                      <a:pt x="206" y="169"/>
                      <a:pt x="194" y="183"/>
                      <a:pt x="184" y="197"/>
                    </a:cubicBezTo>
                    <a:cubicBezTo>
                      <a:pt x="180" y="200"/>
                      <a:pt x="177" y="205"/>
                      <a:pt x="174" y="209"/>
                    </a:cubicBezTo>
                    <a:cubicBezTo>
                      <a:pt x="165" y="214"/>
                      <a:pt x="155" y="220"/>
                      <a:pt x="146" y="226"/>
                    </a:cubicBezTo>
                    <a:cubicBezTo>
                      <a:pt x="145" y="226"/>
                      <a:pt x="146" y="227"/>
                      <a:pt x="146" y="226"/>
                    </a:cubicBezTo>
                    <a:cubicBezTo>
                      <a:pt x="155" y="222"/>
                      <a:pt x="163" y="217"/>
                      <a:pt x="172" y="212"/>
                    </a:cubicBezTo>
                    <a:cubicBezTo>
                      <a:pt x="167" y="219"/>
                      <a:pt x="162" y="226"/>
                      <a:pt x="157" y="233"/>
                    </a:cubicBezTo>
                    <a:cubicBezTo>
                      <a:pt x="148" y="240"/>
                      <a:pt x="138" y="246"/>
                      <a:pt x="129" y="252"/>
                    </a:cubicBezTo>
                    <a:cubicBezTo>
                      <a:pt x="129" y="252"/>
                      <a:pt x="129" y="253"/>
                      <a:pt x="129" y="253"/>
                    </a:cubicBezTo>
                    <a:cubicBezTo>
                      <a:pt x="138" y="247"/>
                      <a:pt x="147" y="241"/>
                      <a:pt x="155" y="236"/>
                    </a:cubicBezTo>
                    <a:cubicBezTo>
                      <a:pt x="151" y="242"/>
                      <a:pt x="147" y="248"/>
                      <a:pt x="144" y="255"/>
                    </a:cubicBezTo>
                    <a:cubicBezTo>
                      <a:pt x="134" y="263"/>
                      <a:pt x="124" y="270"/>
                      <a:pt x="115" y="279"/>
                    </a:cubicBezTo>
                    <a:cubicBezTo>
                      <a:pt x="114" y="279"/>
                      <a:pt x="115" y="279"/>
                      <a:pt x="115" y="279"/>
                    </a:cubicBezTo>
                    <a:cubicBezTo>
                      <a:pt x="124" y="272"/>
                      <a:pt x="133" y="265"/>
                      <a:pt x="142" y="257"/>
                    </a:cubicBezTo>
                    <a:cubicBezTo>
                      <a:pt x="141" y="258"/>
                      <a:pt x="141" y="260"/>
                      <a:pt x="140" y="261"/>
                    </a:cubicBezTo>
                    <a:cubicBezTo>
                      <a:pt x="137" y="267"/>
                      <a:pt x="133" y="273"/>
                      <a:pt x="129" y="279"/>
                    </a:cubicBezTo>
                    <a:cubicBezTo>
                      <a:pt x="123" y="285"/>
                      <a:pt x="117" y="290"/>
                      <a:pt x="110" y="295"/>
                    </a:cubicBezTo>
                    <a:cubicBezTo>
                      <a:pt x="110" y="295"/>
                      <a:pt x="110" y="296"/>
                      <a:pt x="110" y="295"/>
                    </a:cubicBezTo>
                    <a:cubicBezTo>
                      <a:pt x="117" y="292"/>
                      <a:pt x="122" y="287"/>
                      <a:pt x="128" y="282"/>
                    </a:cubicBezTo>
                    <a:cubicBezTo>
                      <a:pt x="119" y="298"/>
                      <a:pt x="111" y="315"/>
                      <a:pt x="111" y="332"/>
                    </a:cubicBezTo>
                    <a:cubicBezTo>
                      <a:pt x="111" y="333"/>
                      <a:pt x="112" y="333"/>
                      <a:pt x="112" y="332"/>
                    </a:cubicBezTo>
                    <a:cubicBezTo>
                      <a:pt x="128" y="295"/>
                      <a:pt x="145" y="261"/>
                      <a:pt x="167" y="228"/>
                    </a:cubicBezTo>
                    <a:cubicBezTo>
                      <a:pt x="168" y="228"/>
                      <a:pt x="168" y="227"/>
                      <a:pt x="168" y="227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70" y="224"/>
                      <a:pt x="172" y="221"/>
                      <a:pt x="174" y="218"/>
                    </a:cubicBezTo>
                    <a:cubicBezTo>
                      <a:pt x="178" y="214"/>
                      <a:pt x="181" y="209"/>
                      <a:pt x="185" y="204"/>
                    </a:cubicBezTo>
                    <a:cubicBezTo>
                      <a:pt x="186" y="203"/>
                      <a:pt x="187" y="203"/>
                      <a:pt x="188" y="202"/>
                    </a:cubicBezTo>
                    <a:cubicBezTo>
                      <a:pt x="188" y="202"/>
                      <a:pt x="188" y="201"/>
                      <a:pt x="187" y="201"/>
                    </a:cubicBezTo>
                    <a:cubicBezTo>
                      <a:pt x="196" y="190"/>
                      <a:pt x="206" y="178"/>
                      <a:pt x="216" y="168"/>
                    </a:cubicBezTo>
                    <a:cubicBezTo>
                      <a:pt x="221" y="163"/>
                      <a:pt x="227" y="156"/>
                      <a:pt x="233" y="150"/>
                    </a:cubicBezTo>
                    <a:cubicBezTo>
                      <a:pt x="232" y="162"/>
                      <a:pt x="246" y="178"/>
                      <a:pt x="256" y="178"/>
                    </a:cubicBezTo>
                    <a:cubicBezTo>
                      <a:pt x="263" y="179"/>
                      <a:pt x="269" y="172"/>
                      <a:pt x="274" y="168"/>
                    </a:cubicBezTo>
                    <a:cubicBezTo>
                      <a:pt x="279" y="164"/>
                      <a:pt x="284" y="159"/>
                      <a:pt x="287" y="153"/>
                    </a:cubicBezTo>
                    <a:cubicBezTo>
                      <a:pt x="285" y="168"/>
                      <a:pt x="273" y="183"/>
                      <a:pt x="265" y="194"/>
                    </a:cubicBezTo>
                    <a:cubicBezTo>
                      <a:pt x="256" y="207"/>
                      <a:pt x="245" y="219"/>
                      <a:pt x="238" y="234"/>
                    </a:cubicBezTo>
                    <a:cubicBezTo>
                      <a:pt x="238" y="230"/>
                      <a:pt x="236" y="226"/>
                      <a:pt x="233" y="223"/>
                    </a:cubicBezTo>
                    <a:cubicBezTo>
                      <a:pt x="233" y="222"/>
                      <a:pt x="232" y="223"/>
                      <a:pt x="232" y="224"/>
                    </a:cubicBezTo>
                    <a:cubicBezTo>
                      <a:pt x="240" y="242"/>
                      <a:pt x="231" y="269"/>
                      <a:pt x="225" y="286"/>
                    </a:cubicBezTo>
                    <a:cubicBezTo>
                      <a:pt x="219" y="305"/>
                      <a:pt x="209" y="321"/>
                      <a:pt x="199" y="338"/>
                    </a:cubicBezTo>
                    <a:cubicBezTo>
                      <a:pt x="197" y="340"/>
                      <a:pt x="201" y="342"/>
                      <a:pt x="202" y="340"/>
                    </a:cubicBezTo>
                    <a:cubicBezTo>
                      <a:pt x="205" y="337"/>
                      <a:pt x="208" y="333"/>
                      <a:pt x="210" y="330"/>
                    </a:cubicBezTo>
                    <a:cubicBezTo>
                      <a:pt x="236" y="359"/>
                      <a:pt x="238" y="391"/>
                      <a:pt x="233" y="429"/>
                    </a:cubicBezTo>
                    <a:cubicBezTo>
                      <a:pt x="233" y="432"/>
                      <a:pt x="238" y="432"/>
                      <a:pt x="238" y="429"/>
                    </a:cubicBezTo>
                    <a:cubicBezTo>
                      <a:pt x="239" y="425"/>
                      <a:pt x="240" y="420"/>
                      <a:pt x="241" y="415"/>
                    </a:cubicBezTo>
                    <a:cubicBezTo>
                      <a:pt x="247" y="412"/>
                      <a:pt x="254" y="409"/>
                      <a:pt x="259" y="406"/>
                    </a:cubicBezTo>
                    <a:cubicBezTo>
                      <a:pt x="260" y="405"/>
                      <a:pt x="259" y="404"/>
                      <a:pt x="259" y="405"/>
                    </a:cubicBezTo>
                    <a:cubicBezTo>
                      <a:pt x="253" y="408"/>
                      <a:pt x="247" y="411"/>
                      <a:pt x="241" y="413"/>
                    </a:cubicBezTo>
                    <a:cubicBezTo>
                      <a:pt x="242" y="409"/>
                      <a:pt x="242" y="404"/>
                      <a:pt x="242" y="400"/>
                    </a:cubicBezTo>
                    <a:cubicBezTo>
                      <a:pt x="248" y="398"/>
                      <a:pt x="254" y="395"/>
                      <a:pt x="260" y="391"/>
                    </a:cubicBezTo>
                    <a:cubicBezTo>
                      <a:pt x="261" y="391"/>
                      <a:pt x="260" y="390"/>
                      <a:pt x="260" y="390"/>
                    </a:cubicBezTo>
                    <a:cubicBezTo>
                      <a:pt x="254" y="394"/>
                      <a:pt x="248" y="397"/>
                      <a:pt x="242" y="399"/>
                    </a:cubicBezTo>
                    <a:cubicBezTo>
                      <a:pt x="242" y="395"/>
                      <a:pt x="242" y="391"/>
                      <a:pt x="242" y="387"/>
                    </a:cubicBezTo>
                    <a:cubicBezTo>
                      <a:pt x="246" y="385"/>
                      <a:pt x="250" y="384"/>
                      <a:pt x="255" y="382"/>
                    </a:cubicBezTo>
                    <a:cubicBezTo>
                      <a:pt x="256" y="382"/>
                      <a:pt x="255" y="381"/>
                      <a:pt x="255" y="381"/>
                    </a:cubicBezTo>
                    <a:cubicBezTo>
                      <a:pt x="250" y="382"/>
                      <a:pt x="246" y="384"/>
                      <a:pt x="242" y="387"/>
                    </a:cubicBezTo>
                    <a:cubicBezTo>
                      <a:pt x="241" y="379"/>
                      <a:pt x="240" y="372"/>
                      <a:pt x="238" y="364"/>
                    </a:cubicBezTo>
                    <a:cubicBezTo>
                      <a:pt x="238" y="364"/>
                      <a:pt x="238" y="364"/>
                      <a:pt x="238" y="364"/>
                    </a:cubicBezTo>
                    <a:cubicBezTo>
                      <a:pt x="241" y="364"/>
                      <a:pt x="244" y="363"/>
                      <a:pt x="248" y="362"/>
                    </a:cubicBezTo>
                    <a:cubicBezTo>
                      <a:pt x="249" y="365"/>
                      <a:pt x="250" y="368"/>
                      <a:pt x="253" y="370"/>
                    </a:cubicBezTo>
                    <a:cubicBezTo>
                      <a:pt x="241" y="373"/>
                      <a:pt x="241" y="373"/>
                      <a:pt x="241" y="373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245" y="373"/>
                      <a:pt x="249" y="372"/>
                      <a:pt x="253" y="371"/>
                    </a:cubicBezTo>
                    <a:cubicBezTo>
                      <a:pt x="253" y="371"/>
                      <a:pt x="253" y="371"/>
                      <a:pt x="253" y="371"/>
                    </a:cubicBezTo>
                    <a:cubicBezTo>
                      <a:pt x="256" y="374"/>
                      <a:pt x="259" y="376"/>
                      <a:pt x="263" y="377"/>
                    </a:cubicBezTo>
                    <a:cubicBezTo>
                      <a:pt x="274" y="381"/>
                      <a:pt x="284" y="379"/>
                      <a:pt x="293" y="373"/>
                    </a:cubicBezTo>
                    <a:cubicBezTo>
                      <a:pt x="290" y="388"/>
                      <a:pt x="303" y="400"/>
                      <a:pt x="318" y="400"/>
                    </a:cubicBezTo>
                    <a:cubicBezTo>
                      <a:pt x="339" y="399"/>
                      <a:pt x="353" y="378"/>
                      <a:pt x="363" y="362"/>
                    </a:cubicBezTo>
                    <a:cubicBezTo>
                      <a:pt x="365" y="360"/>
                      <a:pt x="366" y="357"/>
                      <a:pt x="367" y="355"/>
                    </a:cubicBezTo>
                    <a:cubicBezTo>
                      <a:pt x="367" y="406"/>
                      <a:pt x="333" y="442"/>
                      <a:pt x="301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93">
                <a:extLst>
                  <a:ext uri="{FF2B5EF4-FFF2-40B4-BE49-F238E27FC236}">
                    <a16:creationId xmlns:a16="http://schemas.microsoft.com/office/drawing/2014/main" id="{D2DD31EC-48F7-4163-BF0D-63B89CC63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084" y="2964033"/>
                <a:ext cx="71548" cy="65460"/>
              </a:xfrm>
              <a:custGeom>
                <a:avLst/>
                <a:gdLst>
                  <a:gd name="T0" fmla="*/ 31 w 32"/>
                  <a:gd name="T1" fmla="*/ 11 h 32"/>
                  <a:gd name="T2" fmla="*/ 12 w 32"/>
                  <a:gd name="T3" fmla="*/ 5 h 32"/>
                  <a:gd name="T4" fmla="*/ 1 w 32"/>
                  <a:gd name="T5" fmla="*/ 15 h 32"/>
                  <a:gd name="T6" fmla="*/ 16 w 32"/>
                  <a:gd name="T7" fmla="*/ 31 h 32"/>
                  <a:gd name="T8" fmla="*/ 31 w 32"/>
                  <a:gd name="T9" fmla="*/ 11 h 32"/>
                  <a:gd name="T10" fmla="*/ 25 w 32"/>
                  <a:gd name="T11" fmla="*/ 14 h 32"/>
                  <a:gd name="T12" fmla="*/ 16 w 32"/>
                  <a:gd name="T13" fmla="*/ 25 h 32"/>
                  <a:gd name="T14" fmla="*/ 10 w 32"/>
                  <a:gd name="T15" fmla="*/ 9 h 32"/>
                  <a:gd name="T16" fmla="*/ 12 w 32"/>
                  <a:gd name="T17" fmla="*/ 9 h 32"/>
                  <a:gd name="T18" fmla="*/ 25 w 32"/>
                  <a:gd name="T1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1" y="11"/>
                    </a:moveTo>
                    <a:cubicBezTo>
                      <a:pt x="30" y="1"/>
                      <a:pt x="19" y="0"/>
                      <a:pt x="12" y="5"/>
                    </a:cubicBezTo>
                    <a:cubicBezTo>
                      <a:pt x="7" y="3"/>
                      <a:pt x="2" y="10"/>
                      <a:pt x="1" y="15"/>
                    </a:cubicBezTo>
                    <a:cubicBezTo>
                      <a:pt x="0" y="24"/>
                      <a:pt x="7" y="32"/>
                      <a:pt x="16" y="31"/>
                    </a:cubicBezTo>
                    <a:cubicBezTo>
                      <a:pt x="25" y="30"/>
                      <a:pt x="32" y="20"/>
                      <a:pt x="31" y="11"/>
                    </a:cubicBezTo>
                    <a:close/>
                    <a:moveTo>
                      <a:pt x="25" y="14"/>
                    </a:moveTo>
                    <a:cubicBezTo>
                      <a:pt x="24" y="19"/>
                      <a:pt x="21" y="23"/>
                      <a:pt x="16" y="25"/>
                    </a:cubicBezTo>
                    <a:cubicBezTo>
                      <a:pt x="6" y="27"/>
                      <a:pt x="6" y="13"/>
                      <a:pt x="10" y="9"/>
                    </a:cubicBezTo>
                    <a:cubicBezTo>
                      <a:pt x="11" y="9"/>
                      <a:pt x="11" y="10"/>
                      <a:pt x="12" y="9"/>
                    </a:cubicBezTo>
                    <a:cubicBezTo>
                      <a:pt x="17" y="8"/>
                      <a:pt x="26" y="5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4">
                <a:extLst>
                  <a:ext uri="{FF2B5EF4-FFF2-40B4-BE49-F238E27FC236}">
                    <a16:creationId xmlns:a16="http://schemas.microsoft.com/office/drawing/2014/main" id="{D3F434B0-8841-4A47-B34D-58FD09556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307" y="2982300"/>
                <a:ext cx="36535" cy="28924"/>
              </a:xfrm>
              <a:custGeom>
                <a:avLst/>
                <a:gdLst>
                  <a:gd name="T0" fmla="*/ 13 w 16"/>
                  <a:gd name="T1" fmla="*/ 1 h 14"/>
                  <a:gd name="T2" fmla="*/ 9 w 16"/>
                  <a:gd name="T3" fmla="*/ 3 h 14"/>
                  <a:gd name="T4" fmla="*/ 9 w 16"/>
                  <a:gd name="T5" fmla="*/ 3 h 14"/>
                  <a:gd name="T6" fmla="*/ 7 w 16"/>
                  <a:gd name="T7" fmla="*/ 4 h 14"/>
                  <a:gd name="T8" fmla="*/ 7 w 16"/>
                  <a:gd name="T9" fmla="*/ 5 h 14"/>
                  <a:gd name="T10" fmla="*/ 2 w 16"/>
                  <a:gd name="T11" fmla="*/ 9 h 14"/>
                  <a:gd name="T12" fmla="*/ 3 w 16"/>
                  <a:gd name="T13" fmla="*/ 11 h 14"/>
                  <a:gd name="T14" fmla="*/ 9 w 16"/>
                  <a:gd name="T15" fmla="*/ 7 h 14"/>
                  <a:gd name="T16" fmla="*/ 12 w 16"/>
                  <a:gd name="T17" fmla="*/ 13 h 14"/>
                  <a:gd name="T18" fmla="*/ 14 w 16"/>
                  <a:gd name="T19" fmla="*/ 11 h 14"/>
                  <a:gd name="T20" fmla="*/ 11 w 16"/>
                  <a:gd name="T21" fmla="*/ 6 h 14"/>
                  <a:gd name="T22" fmla="*/ 15 w 16"/>
                  <a:gd name="T23" fmla="*/ 3 h 14"/>
                  <a:gd name="T24" fmla="*/ 13 w 16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4">
                    <a:moveTo>
                      <a:pt x="13" y="1"/>
                    </a:moveTo>
                    <a:cubicBezTo>
                      <a:pt x="12" y="1"/>
                      <a:pt x="11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4" y="8"/>
                      <a:pt x="2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0" y="9"/>
                      <a:pt x="11" y="11"/>
                      <a:pt x="12" y="13"/>
                    </a:cubicBezTo>
                    <a:cubicBezTo>
                      <a:pt x="13" y="14"/>
                      <a:pt x="15" y="12"/>
                      <a:pt x="14" y="11"/>
                    </a:cubicBezTo>
                    <a:cubicBezTo>
                      <a:pt x="13" y="9"/>
                      <a:pt x="12" y="8"/>
                      <a:pt x="11" y="6"/>
                    </a:cubicBezTo>
                    <a:cubicBezTo>
                      <a:pt x="12" y="5"/>
                      <a:pt x="14" y="4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5">
                <a:extLst>
                  <a:ext uri="{FF2B5EF4-FFF2-40B4-BE49-F238E27FC236}">
                    <a16:creationId xmlns:a16="http://schemas.microsoft.com/office/drawing/2014/main" id="{81F60AD0-1A93-43F8-8C8F-94147106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926" y="2578888"/>
                <a:ext cx="38057" cy="19791"/>
              </a:xfrm>
              <a:custGeom>
                <a:avLst/>
                <a:gdLst>
                  <a:gd name="T0" fmla="*/ 15 w 17"/>
                  <a:gd name="T1" fmla="*/ 1 h 10"/>
                  <a:gd name="T2" fmla="*/ 0 w 17"/>
                  <a:gd name="T3" fmla="*/ 9 h 10"/>
                  <a:gd name="T4" fmla="*/ 1 w 17"/>
                  <a:gd name="T5" fmla="*/ 9 h 10"/>
                  <a:gd name="T6" fmla="*/ 16 w 17"/>
                  <a:gd name="T7" fmla="*/ 2 h 10"/>
                  <a:gd name="T8" fmla="*/ 15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"/>
                    </a:moveTo>
                    <a:cubicBezTo>
                      <a:pt x="10" y="3"/>
                      <a:pt x="5" y="6"/>
                      <a:pt x="0" y="9"/>
                    </a:cubicBezTo>
                    <a:cubicBezTo>
                      <a:pt x="0" y="9"/>
                      <a:pt x="0" y="10"/>
                      <a:pt x="1" y="9"/>
                    </a:cubicBezTo>
                    <a:cubicBezTo>
                      <a:pt x="6" y="7"/>
                      <a:pt x="11" y="4"/>
                      <a:pt x="16" y="2"/>
                    </a:cubicBezTo>
                    <a:cubicBezTo>
                      <a:pt x="17" y="1"/>
                      <a:pt x="16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20" name="图形 219">
            <a:extLst>
              <a:ext uri="{FF2B5EF4-FFF2-40B4-BE49-F238E27FC236}">
                <a16:creationId xmlns:a16="http://schemas.microsoft.com/office/drawing/2014/main" id="{79DD41B8-001A-4082-8BE9-BC9AAE73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8950" y="309562"/>
            <a:ext cx="6134100" cy="6238875"/>
          </a:xfrm>
          <a:prstGeom prst="rect">
            <a:avLst/>
          </a:prstGeom>
        </p:spPr>
      </p:pic>
      <p:sp>
        <p:nvSpPr>
          <p:cNvPr id="221" name="云形 220">
            <a:extLst>
              <a:ext uri="{FF2B5EF4-FFF2-40B4-BE49-F238E27FC236}">
                <a16:creationId xmlns:a16="http://schemas.microsoft.com/office/drawing/2014/main" id="{8B277F22-329C-44CB-93C4-BA5337E8B656}"/>
              </a:ext>
            </a:extLst>
          </p:cNvPr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TextBox 17">
            <a:extLst>
              <a:ext uri="{FF2B5EF4-FFF2-40B4-BE49-F238E27FC236}">
                <a16:creationId xmlns:a16="http://schemas.microsoft.com/office/drawing/2014/main" id="{479741F7-E913-42AD-9187-5F898A7B16A0}"/>
              </a:ext>
            </a:extLst>
          </p:cNvPr>
          <p:cNvSpPr txBox="1"/>
          <p:nvPr/>
        </p:nvSpPr>
        <p:spPr>
          <a:xfrm>
            <a:off x="5189579" y="331321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某些定理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1ADCEAF6-A9D3-49D4-90A4-8A68144369FF}"/>
              </a:ext>
            </a:extLst>
          </p:cNvPr>
          <p:cNvSpPr txBox="1"/>
          <p:nvPr/>
        </p:nvSpPr>
        <p:spPr>
          <a:xfrm>
            <a:off x="5051076" y="2535743"/>
            <a:ext cx="1893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latin typeface="Labtop Secundo Superwide" panose="020B0306040002020203" pitchFamily="34" charset="0"/>
              </a:rPr>
              <a:t>PART 0</a:t>
            </a:r>
            <a:endParaRPr lang="zh-CN" altLang="en-US" sz="4800" dirty="0">
              <a:solidFill>
                <a:srgbClr val="C00000"/>
              </a:solidFill>
              <a:latin typeface="Labtop Secundo Superwide" panose="020B03060400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611536" y="555187"/>
            <a:ext cx="170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0.0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定理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8" name="文本框 447">
                <a:extLst>
                  <a:ext uri="{FF2B5EF4-FFF2-40B4-BE49-F238E27FC236}">
                    <a16:creationId xmlns:a16="http://schemas.microsoft.com/office/drawing/2014/main" id="{4EAFE138-B427-4BE4-8A5A-E94E36745479}"/>
                  </a:ext>
                </a:extLst>
              </p:cNvPr>
              <p:cNvSpPr txBox="1"/>
              <p:nvPr/>
            </p:nvSpPr>
            <p:spPr>
              <a:xfrm>
                <a:off x="803868" y="1701903"/>
                <a:ext cx="9736494" cy="2267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95959"/>
                    </a:solidFill>
                    <a:latin typeface="Cambria Math" panose="02040503050406030204" pitchFamily="18" charset="0"/>
                    <a:ea typeface="方正粗黑宋简体" panose="02000000000000000000" pitchFamily="2" charset="-122"/>
                  </a:rPr>
                  <a:t>裴属定理</a:t>
                </a:r>
                <a:endParaRPr lang="en-US" altLang="zh-CN" sz="2000" b="0" dirty="0">
                  <a:solidFill>
                    <a:srgbClr val="595959"/>
                  </a:solidFill>
                  <a:latin typeface="Cambria Math" panose="02040503050406030204" pitchFamily="18" charset="0"/>
                  <a:ea typeface="方正粗黑宋简体" panose="02000000000000000000" pitchFamily="2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∀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𝑎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𝑏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𝑦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𝑍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 ∃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𝑘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∈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𝑍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   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𝑎𝑥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𝑏𝑦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𝑘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×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𝑔𝑐𝑑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欧拉定理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∀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𝑎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 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𝑛</m:t>
                      </m:r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𝑍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,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𝑎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=1⟹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方正粗黑宋简体" panose="02000000000000000000" pitchFamily="2" charset="-122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方正粗黑宋简体" panose="02000000000000000000" pitchFamily="2" charset="-122"/>
                        </a:rPr>
                        <m:t>≡1 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𝑚𝑜𝑑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方正粗黑宋简体" panose="02000000000000000000" pitchFamily="2" charset="-122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>
          <p:sp>
            <p:nvSpPr>
              <p:cNvPr id="448" name="文本框 447">
                <a:extLst>
                  <a:ext uri="{FF2B5EF4-FFF2-40B4-BE49-F238E27FC236}">
                    <a16:creationId xmlns:a16="http://schemas.microsoft.com/office/drawing/2014/main" id="{4EAFE138-B427-4BE4-8A5A-E94E3674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68" y="1701903"/>
                <a:ext cx="9736494" cy="2267672"/>
              </a:xfrm>
              <a:prstGeom prst="rect">
                <a:avLst/>
              </a:prstGeom>
              <a:blipFill>
                <a:blip r:embed="rId3"/>
                <a:stretch>
                  <a:fillRect l="-689" t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64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8D977B81-4AF6-45A2-A387-20F4F9E322A6}"/>
              </a:ext>
            </a:extLst>
          </p:cNvPr>
          <p:cNvGrpSpPr/>
          <p:nvPr/>
        </p:nvGrpSpPr>
        <p:grpSpPr>
          <a:xfrm>
            <a:off x="330386" y="331960"/>
            <a:ext cx="11300121" cy="6369343"/>
            <a:chOff x="330386" y="331960"/>
            <a:chExt cx="11300121" cy="6369343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E16D9D16-DF2E-4E3B-9185-12F93EACA090}"/>
                </a:ext>
              </a:extLst>
            </p:cNvPr>
            <p:cNvGrpSpPr/>
            <p:nvPr/>
          </p:nvGrpSpPr>
          <p:grpSpPr>
            <a:xfrm>
              <a:off x="6786564" y="2285843"/>
              <a:ext cx="1835904" cy="415591"/>
              <a:chOff x="3401700" y="2297261"/>
              <a:chExt cx="1835904" cy="415591"/>
            </a:xfrm>
            <a:solidFill>
              <a:schemeClr val="bg1"/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AF0DA61-9FF2-44C7-BFFE-7E77D397C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1700" y="2326185"/>
                <a:ext cx="280105" cy="386667"/>
              </a:xfrm>
              <a:custGeom>
                <a:avLst/>
                <a:gdLst>
                  <a:gd name="T0" fmla="*/ 84 w 125"/>
                  <a:gd name="T1" fmla="*/ 83 h 187"/>
                  <a:gd name="T2" fmla="*/ 83 w 125"/>
                  <a:gd name="T3" fmla="*/ 82 h 187"/>
                  <a:gd name="T4" fmla="*/ 105 w 125"/>
                  <a:gd name="T5" fmla="*/ 40 h 187"/>
                  <a:gd name="T6" fmla="*/ 61 w 125"/>
                  <a:gd name="T7" fmla="*/ 3 h 187"/>
                  <a:gd name="T8" fmla="*/ 19 w 125"/>
                  <a:gd name="T9" fmla="*/ 2 h 187"/>
                  <a:gd name="T10" fmla="*/ 13 w 125"/>
                  <a:gd name="T11" fmla="*/ 5 h 187"/>
                  <a:gd name="T12" fmla="*/ 5 w 125"/>
                  <a:gd name="T13" fmla="*/ 14 h 187"/>
                  <a:gd name="T14" fmla="*/ 3 w 125"/>
                  <a:gd name="T15" fmla="*/ 83 h 187"/>
                  <a:gd name="T16" fmla="*/ 7 w 125"/>
                  <a:gd name="T17" fmla="*/ 152 h 187"/>
                  <a:gd name="T18" fmla="*/ 8 w 125"/>
                  <a:gd name="T19" fmla="*/ 155 h 187"/>
                  <a:gd name="T20" fmla="*/ 18 w 125"/>
                  <a:gd name="T21" fmla="*/ 169 h 187"/>
                  <a:gd name="T22" fmla="*/ 32 w 125"/>
                  <a:gd name="T23" fmla="*/ 181 h 187"/>
                  <a:gd name="T24" fmla="*/ 34 w 125"/>
                  <a:gd name="T25" fmla="*/ 180 h 187"/>
                  <a:gd name="T26" fmla="*/ 113 w 125"/>
                  <a:gd name="T27" fmla="*/ 153 h 187"/>
                  <a:gd name="T28" fmla="*/ 84 w 125"/>
                  <a:gd name="T29" fmla="*/ 83 h 187"/>
                  <a:gd name="T30" fmla="*/ 89 w 125"/>
                  <a:gd name="T31" fmla="*/ 32 h 187"/>
                  <a:gd name="T32" fmla="*/ 78 w 125"/>
                  <a:gd name="T33" fmla="*/ 11 h 187"/>
                  <a:gd name="T34" fmla="*/ 100 w 125"/>
                  <a:gd name="T35" fmla="*/ 36 h 187"/>
                  <a:gd name="T36" fmla="*/ 80 w 125"/>
                  <a:gd name="T37" fmla="*/ 80 h 187"/>
                  <a:gd name="T38" fmla="*/ 64 w 125"/>
                  <a:gd name="T39" fmla="*/ 72 h 187"/>
                  <a:gd name="T40" fmla="*/ 89 w 125"/>
                  <a:gd name="T41" fmla="*/ 32 h 187"/>
                  <a:gd name="T42" fmla="*/ 50 w 125"/>
                  <a:gd name="T43" fmla="*/ 113 h 187"/>
                  <a:gd name="T44" fmla="*/ 64 w 125"/>
                  <a:gd name="T45" fmla="*/ 115 h 187"/>
                  <a:gd name="T46" fmla="*/ 75 w 125"/>
                  <a:gd name="T47" fmla="*/ 122 h 187"/>
                  <a:gd name="T48" fmla="*/ 75 w 125"/>
                  <a:gd name="T49" fmla="*/ 125 h 187"/>
                  <a:gd name="T50" fmla="*/ 50 w 125"/>
                  <a:gd name="T51" fmla="*/ 141 h 187"/>
                  <a:gd name="T52" fmla="*/ 50 w 125"/>
                  <a:gd name="T53" fmla="*/ 113 h 187"/>
                  <a:gd name="T54" fmla="*/ 47 w 125"/>
                  <a:gd name="T55" fmla="*/ 141 h 187"/>
                  <a:gd name="T56" fmla="*/ 32 w 125"/>
                  <a:gd name="T57" fmla="*/ 140 h 187"/>
                  <a:gd name="T58" fmla="*/ 30 w 125"/>
                  <a:gd name="T59" fmla="*/ 96 h 187"/>
                  <a:gd name="T60" fmla="*/ 36 w 125"/>
                  <a:gd name="T61" fmla="*/ 96 h 187"/>
                  <a:gd name="T62" fmla="*/ 74 w 125"/>
                  <a:gd name="T63" fmla="*/ 116 h 187"/>
                  <a:gd name="T64" fmla="*/ 47 w 125"/>
                  <a:gd name="T65" fmla="*/ 110 h 187"/>
                  <a:gd name="T66" fmla="*/ 46 w 125"/>
                  <a:gd name="T67" fmla="*/ 112 h 187"/>
                  <a:gd name="T68" fmla="*/ 47 w 125"/>
                  <a:gd name="T69" fmla="*/ 141 h 187"/>
                  <a:gd name="T70" fmla="*/ 44 w 125"/>
                  <a:gd name="T71" fmla="*/ 49 h 187"/>
                  <a:gd name="T72" fmla="*/ 45 w 125"/>
                  <a:gd name="T73" fmla="*/ 40 h 187"/>
                  <a:gd name="T74" fmla="*/ 54 w 125"/>
                  <a:gd name="T75" fmla="*/ 41 h 187"/>
                  <a:gd name="T76" fmla="*/ 60 w 125"/>
                  <a:gd name="T77" fmla="*/ 43 h 187"/>
                  <a:gd name="T78" fmla="*/ 44 w 125"/>
                  <a:gd name="T79" fmla="*/ 49 h 187"/>
                  <a:gd name="T80" fmla="*/ 30 w 125"/>
                  <a:gd name="T81" fmla="*/ 25 h 187"/>
                  <a:gd name="T82" fmla="*/ 60 w 125"/>
                  <a:gd name="T83" fmla="*/ 32 h 187"/>
                  <a:gd name="T84" fmla="*/ 62 w 125"/>
                  <a:gd name="T85" fmla="*/ 39 h 187"/>
                  <a:gd name="T86" fmla="*/ 44 w 125"/>
                  <a:gd name="T87" fmla="*/ 36 h 187"/>
                  <a:gd name="T88" fmla="*/ 41 w 125"/>
                  <a:gd name="T89" fmla="*/ 38 h 187"/>
                  <a:gd name="T90" fmla="*/ 41 w 125"/>
                  <a:gd name="T91" fmla="*/ 49 h 187"/>
                  <a:gd name="T92" fmla="*/ 29 w 125"/>
                  <a:gd name="T93" fmla="*/ 50 h 187"/>
                  <a:gd name="T94" fmla="*/ 30 w 125"/>
                  <a:gd name="T95" fmla="*/ 25 h 187"/>
                  <a:gd name="T96" fmla="*/ 105 w 125"/>
                  <a:gd name="T97" fmla="*/ 159 h 187"/>
                  <a:gd name="T98" fmla="*/ 34 w 125"/>
                  <a:gd name="T99" fmla="*/ 177 h 187"/>
                  <a:gd name="T100" fmla="*/ 22 w 125"/>
                  <a:gd name="T101" fmla="*/ 166 h 187"/>
                  <a:gd name="T102" fmla="*/ 19 w 125"/>
                  <a:gd name="T103" fmla="*/ 162 h 187"/>
                  <a:gd name="T104" fmla="*/ 72 w 125"/>
                  <a:gd name="T105" fmla="*/ 163 h 187"/>
                  <a:gd name="T106" fmla="*/ 102 w 125"/>
                  <a:gd name="T107" fmla="*/ 123 h 187"/>
                  <a:gd name="T108" fmla="*/ 94 w 125"/>
                  <a:gd name="T109" fmla="*/ 94 h 187"/>
                  <a:gd name="T110" fmla="*/ 105 w 125"/>
                  <a:gd name="T111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87">
                    <a:moveTo>
                      <a:pt x="84" y="83"/>
                    </a:moveTo>
                    <a:cubicBezTo>
                      <a:pt x="84" y="83"/>
                      <a:pt x="83" y="83"/>
                      <a:pt x="83" y="82"/>
                    </a:cubicBezTo>
                    <a:cubicBezTo>
                      <a:pt x="99" y="78"/>
                      <a:pt x="107" y="55"/>
                      <a:pt x="105" y="40"/>
                    </a:cubicBezTo>
                    <a:cubicBezTo>
                      <a:pt x="102" y="18"/>
                      <a:pt x="82" y="4"/>
                      <a:pt x="61" y="3"/>
                    </a:cubicBezTo>
                    <a:cubicBezTo>
                      <a:pt x="48" y="0"/>
                      <a:pt x="32" y="1"/>
                      <a:pt x="19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6"/>
                      <a:pt x="6" y="9"/>
                      <a:pt x="5" y="14"/>
                    </a:cubicBezTo>
                    <a:cubicBezTo>
                      <a:pt x="1" y="37"/>
                      <a:pt x="3" y="60"/>
                      <a:pt x="3" y="83"/>
                    </a:cubicBezTo>
                    <a:cubicBezTo>
                      <a:pt x="3" y="104"/>
                      <a:pt x="0" y="131"/>
                      <a:pt x="7" y="152"/>
                    </a:cubicBezTo>
                    <a:cubicBezTo>
                      <a:pt x="7" y="153"/>
                      <a:pt x="8" y="154"/>
                      <a:pt x="8" y="155"/>
                    </a:cubicBezTo>
                    <a:cubicBezTo>
                      <a:pt x="11" y="160"/>
                      <a:pt x="15" y="164"/>
                      <a:pt x="18" y="169"/>
                    </a:cubicBezTo>
                    <a:cubicBezTo>
                      <a:pt x="22" y="173"/>
                      <a:pt x="27" y="178"/>
                      <a:pt x="32" y="181"/>
                    </a:cubicBezTo>
                    <a:cubicBezTo>
                      <a:pt x="33" y="181"/>
                      <a:pt x="34" y="181"/>
                      <a:pt x="34" y="180"/>
                    </a:cubicBezTo>
                    <a:cubicBezTo>
                      <a:pt x="60" y="187"/>
                      <a:pt x="101" y="180"/>
                      <a:pt x="113" y="153"/>
                    </a:cubicBezTo>
                    <a:cubicBezTo>
                      <a:pt x="125" y="126"/>
                      <a:pt x="111" y="94"/>
                      <a:pt x="84" y="83"/>
                    </a:cubicBezTo>
                    <a:close/>
                    <a:moveTo>
                      <a:pt x="89" y="32"/>
                    </a:moveTo>
                    <a:cubicBezTo>
                      <a:pt x="87" y="23"/>
                      <a:pt x="83" y="16"/>
                      <a:pt x="78" y="11"/>
                    </a:cubicBezTo>
                    <a:cubicBezTo>
                      <a:pt x="88" y="16"/>
                      <a:pt x="96" y="24"/>
                      <a:pt x="100" y="36"/>
                    </a:cubicBezTo>
                    <a:cubicBezTo>
                      <a:pt x="104" y="50"/>
                      <a:pt x="97" y="75"/>
                      <a:pt x="80" y="80"/>
                    </a:cubicBezTo>
                    <a:cubicBezTo>
                      <a:pt x="75" y="76"/>
                      <a:pt x="70" y="74"/>
                      <a:pt x="64" y="72"/>
                    </a:cubicBezTo>
                    <a:cubicBezTo>
                      <a:pt x="80" y="65"/>
                      <a:pt x="92" y="52"/>
                      <a:pt x="89" y="32"/>
                    </a:cubicBezTo>
                    <a:close/>
                    <a:moveTo>
                      <a:pt x="50" y="113"/>
                    </a:moveTo>
                    <a:cubicBezTo>
                      <a:pt x="55" y="113"/>
                      <a:pt x="59" y="113"/>
                      <a:pt x="64" y="115"/>
                    </a:cubicBezTo>
                    <a:cubicBezTo>
                      <a:pt x="68" y="117"/>
                      <a:pt x="72" y="120"/>
                      <a:pt x="75" y="122"/>
                    </a:cubicBezTo>
                    <a:cubicBezTo>
                      <a:pt x="75" y="123"/>
                      <a:pt x="75" y="124"/>
                      <a:pt x="75" y="125"/>
                    </a:cubicBezTo>
                    <a:cubicBezTo>
                      <a:pt x="74" y="137"/>
                      <a:pt x="63" y="140"/>
                      <a:pt x="50" y="141"/>
                    </a:cubicBezTo>
                    <a:cubicBezTo>
                      <a:pt x="50" y="132"/>
                      <a:pt x="51" y="122"/>
                      <a:pt x="50" y="113"/>
                    </a:cubicBezTo>
                    <a:close/>
                    <a:moveTo>
                      <a:pt x="47" y="141"/>
                    </a:moveTo>
                    <a:cubicBezTo>
                      <a:pt x="42" y="141"/>
                      <a:pt x="37" y="141"/>
                      <a:pt x="32" y="140"/>
                    </a:cubicBezTo>
                    <a:cubicBezTo>
                      <a:pt x="33" y="126"/>
                      <a:pt x="31" y="111"/>
                      <a:pt x="30" y="96"/>
                    </a:cubicBezTo>
                    <a:cubicBezTo>
                      <a:pt x="32" y="96"/>
                      <a:pt x="34" y="96"/>
                      <a:pt x="36" y="96"/>
                    </a:cubicBezTo>
                    <a:cubicBezTo>
                      <a:pt x="51" y="93"/>
                      <a:pt x="70" y="100"/>
                      <a:pt x="74" y="116"/>
                    </a:cubicBezTo>
                    <a:cubicBezTo>
                      <a:pt x="67" y="110"/>
                      <a:pt x="56" y="108"/>
                      <a:pt x="47" y="110"/>
                    </a:cubicBezTo>
                    <a:cubicBezTo>
                      <a:pt x="45" y="110"/>
                      <a:pt x="45" y="111"/>
                      <a:pt x="46" y="112"/>
                    </a:cubicBezTo>
                    <a:cubicBezTo>
                      <a:pt x="45" y="121"/>
                      <a:pt x="45" y="132"/>
                      <a:pt x="47" y="141"/>
                    </a:cubicBezTo>
                    <a:close/>
                    <a:moveTo>
                      <a:pt x="44" y="49"/>
                    </a:moveTo>
                    <a:cubicBezTo>
                      <a:pt x="45" y="46"/>
                      <a:pt x="45" y="43"/>
                      <a:pt x="45" y="40"/>
                    </a:cubicBezTo>
                    <a:cubicBezTo>
                      <a:pt x="48" y="40"/>
                      <a:pt x="51" y="40"/>
                      <a:pt x="54" y="41"/>
                    </a:cubicBezTo>
                    <a:cubicBezTo>
                      <a:pt x="56" y="41"/>
                      <a:pt x="58" y="42"/>
                      <a:pt x="60" y="43"/>
                    </a:cubicBezTo>
                    <a:cubicBezTo>
                      <a:pt x="57" y="46"/>
                      <a:pt x="51" y="48"/>
                      <a:pt x="44" y="49"/>
                    </a:cubicBezTo>
                    <a:close/>
                    <a:moveTo>
                      <a:pt x="30" y="25"/>
                    </a:moveTo>
                    <a:cubicBezTo>
                      <a:pt x="42" y="25"/>
                      <a:pt x="55" y="24"/>
                      <a:pt x="60" y="32"/>
                    </a:cubicBezTo>
                    <a:cubicBezTo>
                      <a:pt x="62" y="35"/>
                      <a:pt x="63" y="37"/>
                      <a:pt x="62" y="39"/>
                    </a:cubicBezTo>
                    <a:cubicBezTo>
                      <a:pt x="57" y="36"/>
                      <a:pt x="50" y="35"/>
                      <a:pt x="44" y="36"/>
                    </a:cubicBezTo>
                    <a:cubicBezTo>
                      <a:pt x="43" y="35"/>
                      <a:pt x="41" y="36"/>
                      <a:pt x="41" y="38"/>
                    </a:cubicBezTo>
                    <a:cubicBezTo>
                      <a:pt x="41" y="42"/>
                      <a:pt x="41" y="46"/>
                      <a:pt x="41" y="49"/>
                    </a:cubicBezTo>
                    <a:cubicBezTo>
                      <a:pt x="37" y="50"/>
                      <a:pt x="32" y="50"/>
                      <a:pt x="29" y="50"/>
                    </a:cubicBezTo>
                    <a:cubicBezTo>
                      <a:pt x="29" y="42"/>
                      <a:pt x="29" y="33"/>
                      <a:pt x="30" y="25"/>
                    </a:cubicBezTo>
                    <a:close/>
                    <a:moveTo>
                      <a:pt x="105" y="159"/>
                    </a:moveTo>
                    <a:cubicBezTo>
                      <a:pt x="88" y="180"/>
                      <a:pt x="57" y="180"/>
                      <a:pt x="34" y="177"/>
                    </a:cubicBezTo>
                    <a:cubicBezTo>
                      <a:pt x="31" y="173"/>
                      <a:pt x="26" y="170"/>
                      <a:pt x="22" y="166"/>
                    </a:cubicBezTo>
                    <a:cubicBezTo>
                      <a:pt x="21" y="165"/>
                      <a:pt x="20" y="164"/>
                      <a:pt x="19" y="162"/>
                    </a:cubicBezTo>
                    <a:cubicBezTo>
                      <a:pt x="35" y="168"/>
                      <a:pt x="57" y="167"/>
                      <a:pt x="72" y="163"/>
                    </a:cubicBezTo>
                    <a:cubicBezTo>
                      <a:pt x="91" y="159"/>
                      <a:pt x="101" y="142"/>
                      <a:pt x="102" y="123"/>
                    </a:cubicBezTo>
                    <a:cubicBezTo>
                      <a:pt x="102" y="112"/>
                      <a:pt x="99" y="103"/>
                      <a:pt x="94" y="94"/>
                    </a:cubicBezTo>
                    <a:cubicBezTo>
                      <a:pt x="113" y="110"/>
                      <a:pt x="122" y="137"/>
                      <a:pt x="10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CFEB66B-D2E8-440D-807E-B08E038C0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327" y="2321618"/>
                <a:ext cx="254225" cy="383622"/>
              </a:xfrm>
              <a:custGeom>
                <a:avLst/>
                <a:gdLst>
                  <a:gd name="T0" fmla="*/ 110 w 113"/>
                  <a:gd name="T1" fmla="*/ 21 h 185"/>
                  <a:gd name="T2" fmla="*/ 107 w 113"/>
                  <a:gd name="T3" fmla="*/ 20 h 185"/>
                  <a:gd name="T4" fmla="*/ 91 w 113"/>
                  <a:gd name="T5" fmla="*/ 5 h 185"/>
                  <a:gd name="T6" fmla="*/ 83 w 113"/>
                  <a:gd name="T7" fmla="*/ 1 h 185"/>
                  <a:gd name="T8" fmla="*/ 83 w 113"/>
                  <a:gd name="T9" fmla="*/ 1 h 185"/>
                  <a:gd name="T10" fmla="*/ 83 w 113"/>
                  <a:gd name="T11" fmla="*/ 1 h 185"/>
                  <a:gd name="T12" fmla="*/ 67 w 113"/>
                  <a:gd name="T13" fmla="*/ 14 h 185"/>
                  <a:gd name="T14" fmla="*/ 67 w 113"/>
                  <a:gd name="T15" fmla="*/ 82 h 185"/>
                  <a:gd name="T16" fmla="*/ 55 w 113"/>
                  <a:gd name="T17" fmla="*/ 138 h 185"/>
                  <a:gd name="T18" fmla="*/ 46 w 113"/>
                  <a:gd name="T19" fmla="*/ 31 h 185"/>
                  <a:gd name="T20" fmla="*/ 46 w 113"/>
                  <a:gd name="T21" fmla="*/ 30 h 185"/>
                  <a:gd name="T22" fmla="*/ 46 w 113"/>
                  <a:gd name="T23" fmla="*/ 30 h 185"/>
                  <a:gd name="T24" fmla="*/ 23 w 113"/>
                  <a:gd name="T25" fmla="*/ 3 h 185"/>
                  <a:gd name="T26" fmla="*/ 22 w 113"/>
                  <a:gd name="T27" fmla="*/ 3 h 185"/>
                  <a:gd name="T28" fmla="*/ 4 w 113"/>
                  <a:gd name="T29" fmla="*/ 15 h 185"/>
                  <a:gd name="T30" fmla="*/ 4 w 113"/>
                  <a:gd name="T31" fmla="*/ 119 h 185"/>
                  <a:gd name="T32" fmla="*/ 29 w 113"/>
                  <a:gd name="T33" fmla="*/ 161 h 185"/>
                  <a:gd name="T34" fmla="*/ 97 w 113"/>
                  <a:gd name="T35" fmla="*/ 158 h 185"/>
                  <a:gd name="T36" fmla="*/ 111 w 113"/>
                  <a:gd name="T37" fmla="*/ 104 h 185"/>
                  <a:gd name="T38" fmla="*/ 110 w 113"/>
                  <a:gd name="T39" fmla="*/ 21 h 185"/>
                  <a:gd name="T40" fmla="*/ 30 w 113"/>
                  <a:gd name="T41" fmla="*/ 15 h 185"/>
                  <a:gd name="T42" fmla="*/ 30 w 113"/>
                  <a:gd name="T43" fmla="*/ 14 h 185"/>
                  <a:gd name="T44" fmla="*/ 43 w 113"/>
                  <a:gd name="T45" fmla="*/ 32 h 185"/>
                  <a:gd name="T46" fmla="*/ 44 w 113"/>
                  <a:gd name="T47" fmla="*/ 32 h 185"/>
                  <a:gd name="T48" fmla="*/ 43 w 113"/>
                  <a:gd name="T49" fmla="*/ 86 h 185"/>
                  <a:gd name="T50" fmla="*/ 51 w 113"/>
                  <a:gd name="T51" fmla="*/ 139 h 185"/>
                  <a:gd name="T52" fmla="*/ 29 w 113"/>
                  <a:gd name="T53" fmla="*/ 88 h 185"/>
                  <a:gd name="T54" fmla="*/ 30 w 113"/>
                  <a:gd name="T55" fmla="*/ 15 h 185"/>
                  <a:gd name="T56" fmla="*/ 103 w 113"/>
                  <a:gd name="T57" fmla="*/ 131 h 185"/>
                  <a:gd name="T58" fmla="*/ 73 w 113"/>
                  <a:gd name="T59" fmla="*/ 172 h 185"/>
                  <a:gd name="T60" fmla="*/ 38 w 113"/>
                  <a:gd name="T61" fmla="*/ 165 h 185"/>
                  <a:gd name="T62" fmla="*/ 51 w 113"/>
                  <a:gd name="T63" fmla="*/ 166 h 185"/>
                  <a:gd name="T64" fmla="*/ 93 w 113"/>
                  <a:gd name="T65" fmla="*/ 119 h 185"/>
                  <a:gd name="T66" fmla="*/ 95 w 113"/>
                  <a:gd name="T67" fmla="*/ 14 h 185"/>
                  <a:gd name="T68" fmla="*/ 94 w 113"/>
                  <a:gd name="T69" fmla="*/ 12 h 185"/>
                  <a:gd name="T70" fmla="*/ 104 w 113"/>
                  <a:gd name="T71" fmla="*/ 23 h 185"/>
                  <a:gd name="T72" fmla="*/ 106 w 113"/>
                  <a:gd name="T73" fmla="*/ 24 h 185"/>
                  <a:gd name="T74" fmla="*/ 103 w 113"/>
                  <a:gd name="T75" fmla="*/ 13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85">
                    <a:moveTo>
                      <a:pt x="110" y="21"/>
                    </a:moveTo>
                    <a:cubicBezTo>
                      <a:pt x="110" y="19"/>
                      <a:pt x="108" y="19"/>
                      <a:pt x="107" y="20"/>
                    </a:cubicBezTo>
                    <a:cubicBezTo>
                      <a:pt x="103" y="14"/>
                      <a:pt x="97" y="9"/>
                      <a:pt x="91" y="5"/>
                    </a:cubicBezTo>
                    <a:cubicBezTo>
                      <a:pt x="89" y="3"/>
                      <a:pt x="86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75" y="0"/>
                      <a:pt x="67" y="5"/>
                      <a:pt x="67" y="14"/>
                    </a:cubicBezTo>
                    <a:cubicBezTo>
                      <a:pt x="68" y="37"/>
                      <a:pt x="68" y="59"/>
                      <a:pt x="67" y="82"/>
                    </a:cubicBezTo>
                    <a:cubicBezTo>
                      <a:pt x="67" y="96"/>
                      <a:pt x="71" y="131"/>
                      <a:pt x="55" y="138"/>
                    </a:cubicBezTo>
                    <a:cubicBezTo>
                      <a:pt x="43" y="102"/>
                      <a:pt x="50" y="67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1" y="19"/>
                      <a:pt x="33" y="10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5" y="1"/>
                      <a:pt x="5" y="5"/>
                      <a:pt x="4" y="15"/>
                    </a:cubicBezTo>
                    <a:cubicBezTo>
                      <a:pt x="1" y="50"/>
                      <a:pt x="0" y="85"/>
                      <a:pt x="4" y="119"/>
                    </a:cubicBezTo>
                    <a:cubicBezTo>
                      <a:pt x="6" y="137"/>
                      <a:pt x="14" y="153"/>
                      <a:pt x="29" y="161"/>
                    </a:cubicBezTo>
                    <a:cubicBezTo>
                      <a:pt x="49" y="179"/>
                      <a:pt x="79" y="185"/>
                      <a:pt x="97" y="158"/>
                    </a:cubicBezTo>
                    <a:cubicBezTo>
                      <a:pt x="107" y="142"/>
                      <a:pt x="109" y="122"/>
                      <a:pt x="111" y="104"/>
                    </a:cubicBezTo>
                    <a:cubicBezTo>
                      <a:pt x="113" y="76"/>
                      <a:pt x="113" y="49"/>
                      <a:pt x="110" y="2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4"/>
                    </a:cubicBezTo>
                    <a:cubicBezTo>
                      <a:pt x="35" y="20"/>
                      <a:pt x="39" y="25"/>
                      <a:pt x="43" y="32"/>
                    </a:cubicBezTo>
                    <a:cubicBezTo>
                      <a:pt x="43" y="32"/>
                      <a:pt x="44" y="33"/>
                      <a:pt x="44" y="32"/>
                    </a:cubicBezTo>
                    <a:cubicBezTo>
                      <a:pt x="41" y="50"/>
                      <a:pt x="42" y="68"/>
                      <a:pt x="43" y="86"/>
                    </a:cubicBezTo>
                    <a:cubicBezTo>
                      <a:pt x="43" y="104"/>
                      <a:pt x="45" y="122"/>
                      <a:pt x="51" y="139"/>
                    </a:cubicBezTo>
                    <a:cubicBezTo>
                      <a:pt x="27" y="143"/>
                      <a:pt x="30" y="102"/>
                      <a:pt x="29" y="88"/>
                    </a:cubicBezTo>
                    <a:cubicBezTo>
                      <a:pt x="29" y="64"/>
                      <a:pt x="29" y="40"/>
                      <a:pt x="30" y="15"/>
                    </a:cubicBezTo>
                    <a:close/>
                    <a:moveTo>
                      <a:pt x="103" y="131"/>
                    </a:moveTo>
                    <a:cubicBezTo>
                      <a:pt x="99" y="148"/>
                      <a:pt x="91" y="166"/>
                      <a:pt x="73" y="172"/>
                    </a:cubicBezTo>
                    <a:cubicBezTo>
                      <a:pt x="60" y="175"/>
                      <a:pt x="48" y="172"/>
                      <a:pt x="38" y="165"/>
                    </a:cubicBezTo>
                    <a:cubicBezTo>
                      <a:pt x="42" y="166"/>
                      <a:pt x="46" y="167"/>
                      <a:pt x="51" y="166"/>
                    </a:cubicBezTo>
                    <a:cubicBezTo>
                      <a:pt x="77" y="166"/>
                      <a:pt x="91" y="143"/>
                      <a:pt x="93" y="119"/>
                    </a:cubicBezTo>
                    <a:cubicBezTo>
                      <a:pt x="96" y="84"/>
                      <a:pt x="95" y="49"/>
                      <a:pt x="95" y="14"/>
                    </a:cubicBezTo>
                    <a:cubicBezTo>
                      <a:pt x="95" y="13"/>
                      <a:pt x="95" y="13"/>
                      <a:pt x="94" y="12"/>
                    </a:cubicBezTo>
                    <a:cubicBezTo>
                      <a:pt x="98" y="15"/>
                      <a:pt x="101" y="19"/>
                      <a:pt x="104" y="23"/>
                    </a:cubicBezTo>
                    <a:cubicBezTo>
                      <a:pt x="105" y="24"/>
                      <a:pt x="106" y="24"/>
                      <a:pt x="106" y="24"/>
                    </a:cubicBezTo>
                    <a:cubicBezTo>
                      <a:pt x="109" y="59"/>
                      <a:pt x="110" y="96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60A7D36-0624-4BAB-A760-749AC48A1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4955" y="2315529"/>
                <a:ext cx="228346" cy="377533"/>
              </a:xfrm>
              <a:custGeom>
                <a:avLst/>
                <a:gdLst>
                  <a:gd name="T0" fmla="*/ 91 w 102"/>
                  <a:gd name="T1" fmla="*/ 108 h 182"/>
                  <a:gd name="T2" fmla="*/ 74 w 102"/>
                  <a:gd name="T3" fmla="*/ 84 h 182"/>
                  <a:gd name="T4" fmla="*/ 61 w 102"/>
                  <a:gd name="T5" fmla="*/ 72 h 182"/>
                  <a:gd name="T6" fmla="*/ 58 w 102"/>
                  <a:gd name="T7" fmla="*/ 41 h 182"/>
                  <a:gd name="T8" fmla="*/ 59 w 102"/>
                  <a:gd name="T9" fmla="*/ 40 h 182"/>
                  <a:gd name="T10" fmla="*/ 65 w 102"/>
                  <a:gd name="T11" fmla="*/ 43 h 182"/>
                  <a:gd name="T12" fmla="*/ 90 w 102"/>
                  <a:gd name="T13" fmla="*/ 22 h 182"/>
                  <a:gd name="T14" fmla="*/ 36 w 102"/>
                  <a:gd name="T15" fmla="*/ 8 h 182"/>
                  <a:gd name="T16" fmla="*/ 5 w 102"/>
                  <a:gd name="T17" fmla="*/ 40 h 182"/>
                  <a:gd name="T18" fmla="*/ 25 w 102"/>
                  <a:gd name="T19" fmla="*/ 93 h 182"/>
                  <a:gd name="T20" fmla="*/ 50 w 102"/>
                  <a:gd name="T21" fmla="*/ 121 h 182"/>
                  <a:gd name="T22" fmla="*/ 50 w 102"/>
                  <a:gd name="T23" fmla="*/ 138 h 182"/>
                  <a:gd name="T24" fmla="*/ 48 w 102"/>
                  <a:gd name="T25" fmla="*/ 136 h 182"/>
                  <a:gd name="T26" fmla="*/ 48 w 102"/>
                  <a:gd name="T27" fmla="*/ 129 h 182"/>
                  <a:gd name="T28" fmla="*/ 48 w 102"/>
                  <a:gd name="T29" fmla="*/ 128 h 182"/>
                  <a:gd name="T30" fmla="*/ 26 w 102"/>
                  <a:gd name="T31" fmla="*/ 112 h 182"/>
                  <a:gd name="T32" fmla="*/ 26 w 102"/>
                  <a:gd name="T33" fmla="*/ 112 h 182"/>
                  <a:gd name="T34" fmla="*/ 9 w 102"/>
                  <a:gd name="T35" fmla="*/ 120 h 182"/>
                  <a:gd name="T36" fmla="*/ 17 w 102"/>
                  <a:gd name="T37" fmla="*/ 155 h 182"/>
                  <a:gd name="T38" fmla="*/ 87 w 102"/>
                  <a:gd name="T39" fmla="*/ 159 h 182"/>
                  <a:gd name="T40" fmla="*/ 91 w 102"/>
                  <a:gd name="T41" fmla="*/ 108 h 182"/>
                  <a:gd name="T42" fmla="*/ 70 w 102"/>
                  <a:gd name="T43" fmla="*/ 10 h 182"/>
                  <a:gd name="T44" fmla="*/ 86 w 102"/>
                  <a:gd name="T45" fmla="*/ 26 h 182"/>
                  <a:gd name="T46" fmla="*/ 75 w 102"/>
                  <a:gd name="T47" fmla="*/ 42 h 182"/>
                  <a:gd name="T48" fmla="*/ 79 w 102"/>
                  <a:gd name="T49" fmla="*/ 34 h 182"/>
                  <a:gd name="T50" fmla="*/ 52 w 102"/>
                  <a:gd name="T51" fmla="*/ 8 h 182"/>
                  <a:gd name="T52" fmla="*/ 70 w 102"/>
                  <a:gd name="T53" fmla="*/ 10 h 182"/>
                  <a:gd name="T54" fmla="*/ 44 w 102"/>
                  <a:gd name="T55" fmla="*/ 130 h 182"/>
                  <a:gd name="T56" fmla="*/ 45 w 102"/>
                  <a:gd name="T57" fmla="*/ 130 h 182"/>
                  <a:gd name="T58" fmla="*/ 45 w 102"/>
                  <a:gd name="T59" fmla="*/ 137 h 182"/>
                  <a:gd name="T60" fmla="*/ 46 w 102"/>
                  <a:gd name="T61" fmla="*/ 140 h 182"/>
                  <a:gd name="T62" fmla="*/ 34 w 102"/>
                  <a:gd name="T63" fmla="*/ 124 h 182"/>
                  <a:gd name="T64" fmla="*/ 33 w 102"/>
                  <a:gd name="T65" fmla="*/ 119 h 182"/>
                  <a:gd name="T66" fmla="*/ 44 w 102"/>
                  <a:gd name="T67" fmla="*/ 130 h 182"/>
                  <a:gd name="T68" fmla="*/ 77 w 102"/>
                  <a:gd name="T69" fmla="*/ 162 h 182"/>
                  <a:gd name="T70" fmla="*/ 33 w 102"/>
                  <a:gd name="T71" fmla="*/ 165 h 182"/>
                  <a:gd name="T72" fmla="*/ 39 w 102"/>
                  <a:gd name="T73" fmla="*/ 166 h 182"/>
                  <a:gd name="T74" fmla="*/ 79 w 102"/>
                  <a:gd name="T75" fmla="*/ 134 h 182"/>
                  <a:gd name="T76" fmla="*/ 45 w 102"/>
                  <a:gd name="T77" fmla="*/ 74 h 182"/>
                  <a:gd name="T78" fmla="*/ 35 w 102"/>
                  <a:gd name="T79" fmla="*/ 39 h 182"/>
                  <a:gd name="T80" fmla="*/ 54 w 102"/>
                  <a:gd name="T81" fmla="*/ 38 h 182"/>
                  <a:gd name="T82" fmla="*/ 44 w 102"/>
                  <a:gd name="T83" fmla="*/ 54 h 182"/>
                  <a:gd name="T84" fmla="*/ 72 w 102"/>
                  <a:gd name="T85" fmla="*/ 89 h 182"/>
                  <a:gd name="T86" fmla="*/ 77 w 102"/>
                  <a:gd name="T87" fmla="*/ 16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2" h="182">
                    <a:moveTo>
                      <a:pt x="91" y="108"/>
                    </a:moveTo>
                    <a:cubicBezTo>
                      <a:pt x="87" y="99"/>
                      <a:pt x="81" y="91"/>
                      <a:pt x="74" y="84"/>
                    </a:cubicBezTo>
                    <a:cubicBezTo>
                      <a:pt x="70" y="80"/>
                      <a:pt x="65" y="76"/>
                      <a:pt x="61" y="72"/>
                    </a:cubicBezTo>
                    <a:cubicBezTo>
                      <a:pt x="56" y="68"/>
                      <a:pt x="35" y="44"/>
                      <a:pt x="58" y="41"/>
                    </a:cubicBezTo>
                    <a:cubicBezTo>
                      <a:pt x="58" y="41"/>
                      <a:pt x="59" y="41"/>
                      <a:pt x="59" y="40"/>
                    </a:cubicBezTo>
                    <a:cubicBezTo>
                      <a:pt x="61" y="42"/>
                      <a:pt x="63" y="43"/>
                      <a:pt x="65" y="43"/>
                    </a:cubicBezTo>
                    <a:cubicBezTo>
                      <a:pt x="79" y="51"/>
                      <a:pt x="95" y="38"/>
                      <a:pt x="90" y="22"/>
                    </a:cubicBezTo>
                    <a:cubicBezTo>
                      <a:pt x="83" y="1"/>
                      <a:pt x="54" y="0"/>
                      <a:pt x="36" y="8"/>
                    </a:cubicBezTo>
                    <a:cubicBezTo>
                      <a:pt x="21" y="11"/>
                      <a:pt x="8" y="24"/>
                      <a:pt x="5" y="40"/>
                    </a:cubicBezTo>
                    <a:cubicBezTo>
                      <a:pt x="0" y="60"/>
                      <a:pt x="12" y="79"/>
                      <a:pt x="25" y="93"/>
                    </a:cubicBezTo>
                    <a:cubicBezTo>
                      <a:pt x="34" y="102"/>
                      <a:pt x="45" y="110"/>
                      <a:pt x="50" y="121"/>
                    </a:cubicBezTo>
                    <a:cubicBezTo>
                      <a:pt x="52" y="126"/>
                      <a:pt x="54" y="134"/>
                      <a:pt x="50" y="138"/>
                    </a:cubicBezTo>
                    <a:cubicBezTo>
                      <a:pt x="49" y="137"/>
                      <a:pt x="49" y="136"/>
                      <a:pt x="48" y="136"/>
                    </a:cubicBezTo>
                    <a:cubicBezTo>
                      <a:pt x="48" y="134"/>
                      <a:pt x="48" y="131"/>
                      <a:pt x="48" y="129"/>
                    </a:cubicBezTo>
                    <a:cubicBezTo>
                      <a:pt x="49" y="129"/>
                      <a:pt x="48" y="128"/>
                      <a:pt x="48" y="128"/>
                    </a:cubicBezTo>
                    <a:cubicBezTo>
                      <a:pt x="42" y="120"/>
                      <a:pt x="35" y="115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0" y="110"/>
                      <a:pt x="12" y="112"/>
                      <a:pt x="9" y="120"/>
                    </a:cubicBezTo>
                    <a:cubicBezTo>
                      <a:pt x="5" y="133"/>
                      <a:pt x="9" y="146"/>
                      <a:pt x="17" y="155"/>
                    </a:cubicBezTo>
                    <a:cubicBezTo>
                      <a:pt x="30" y="179"/>
                      <a:pt x="69" y="182"/>
                      <a:pt x="87" y="159"/>
                    </a:cubicBezTo>
                    <a:cubicBezTo>
                      <a:pt x="98" y="144"/>
                      <a:pt x="98" y="124"/>
                      <a:pt x="91" y="108"/>
                    </a:cubicBezTo>
                    <a:close/>
                    <a:moveTo>
                      <a:pt x="70" y="10"/>
                    </a:moveTo>
                    <a:cubicBezTo>
                      <a:pt x="78" y="13"/>
                      <a:pt x="84" y="18"/>
                      <a:pt x="86" y="26"/>
                    </a:cubicBezTo>
                    <a:cubicBezTo>
                      <a:pt x="87" y="35"/>
                      <a:pt x="82" y="41"/>
                      <a:pt x="75" y="42"/>
                    </a:cubicBezTo>
                    <a:cubicBezTo>
                      <a:pt x="77" y="40"/>
                      <a:pt x="79" y="37"/>
                      <a:pt x="79" y="34"/>
                    </a:cubicBezTo>
                    <a:cubicBezTo>
                      <a:pt x="79" y="19"/>
                      <a:pt x="65" y="11"/>
                      <a:pt x="52" y="8"/>
                    </a:cubicBezTo>
                    <a:cubicBezTo>
                      <a:pt x="58" y="7"/>
                      <a:pt x="64" y="7"/>
                      <a:pt x="70" y="10"/>
                    </a:cubicBezTo>
                    <a:close/>
                    <a:moveTo>
                      <a:pt x="44" y="130"/>
                    </a:moveTo>
                    <a:cubicBezTo>
                      <a:pt x="44" y="130"/>
                      <a:pt x="45" y="130"/>
                      <a:pt x="45" y="130"/>
                    </a:cubicBezTo>
                    <a:cubicBezTo>
                      <a:pt x="44" y="132"/>
                      <a:pt x="44" y="135"/>
                      <a:pt x="45" y="137"/>
                    </a:cubicBezTo>
                    <a:cubicBezTo>
                      <a:pt x="45" y="138"/>
                      <a:pt x="45" y="139"/>
                      <a:pt x="46" y="140"/>
                    </a:cubicBezTo>
                    <a:cubicBezTo>
                      <a:pt x="37" y="142"/>
                      <a:pt x="34" y="130"/>
                      <a:pt x="34" y="124"/>
                    </a:cubicBezTo>
                    <a:cubicBezTo>
                      <a:pt x="34" y="122"/>
                      <a:pt x="34" y="120"/>
                      <a:pt x="33" y="119"/>
                    </a:cubicBezTo>
                    <a:cubicBezTo>
                      <a:pt x="37" y="122"/>
                      <a:pt x="41" y="126"/>
                      <a:pt x="44" y="130"/>
                    </a:cubicBezTo>
                    <a:close/>
                    <a:moveTo>
                      <a:pt x="77" y="162"/>
                    </a:moveTo>
                    <a:cubicBezTo>
                      <a:pt x="63" y="175"/>
                      <a:pt x="46" y="173"/>
                      <a:pt x="33" y="165"/>
                    </a:cubicBezTo>
                    <a:cubicBezTo>
                      <a:pt x="35" y="165"/>
                      <a:pt x="37" y="166"/>
                      <a:pt x="39" y="166"/>
                    </a:cubicBezTo>
                    <a:cubicBezTo>
                      <a:pt x="59" y="170"/>
                      <a:pt x="78" y="155"/>
                      <a:pt x="79" y="134"/>
                    </a:cubicBezTo>
                    <a:cubicBezTo>
                      <a:pt x="81" y="108"/>
                      <a:pt x="61" y="91"/>
                      <a:pt x="45" y="74"/>
                    </a:cubicBezTo>
                    <a:cubicBezTo>
                      <a:pt x="37" y="66"/>
                      <a:pt x="24" y="50"/>
                      <a:pt x="35" y="39"/>
                    </a:cubicBezTo>
                    <a:cubicBezTo>
                      <a:pt x="42" y="32"/>
                      <a:pt x="48" y="34"/>
                      <a:pt x="54" y="38"/>
                    </a:cubicBezTo>
                    <a:cubicBezTo>
                      <a:pt x="47" y="40"/>
                      <a:pt x="43" y="45"/>
                      <a:pt x="44" y="54"/>
                    </a:cubicBezTo>
                    <a:cubicBezTo>
                      <a:pt x="46" y="69"/>
                      <a:pt x="63" y="79"/>
                      <a:pt x="72" y="89"/>
                    </a:cubicBezTo>
                    <a:cubicBezTo>
                      <a:pt x="91" y="108"/>
                      <a:pt x="102" y="142"/>
                      <a:pt x="7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4D823DE-3C76-4793-9871-30EB5B5FE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524" y="2332274"/>
                <a:ext cx="108083" cy="360788"/>
              </a:xfrm>
              <a:custGeom>
                <a:avLst/>
                <a:gdLst>
                  <a:gd name="T0" fmla="*/ 46 w 48"/>
                  <a:gd name="T1" fmla="*/ 91 h 174"/>
                  <a:gd name="T2" fmla="*/ 43 w 48"/>
                  <a:gd name="T3" fmla="*/ 19 h 174"/>
                  <a:gd name="T4" fmla="*/ 41 w 48"/>
                  <a:gd name="T5" fmla="*/ 17 h 174"/>
                  <a:gd name="T6" fmla="*/ 30 w 48"/>
                  <a:gd name="T7" fmla="*/ 7 h 174"/>
                  <a:gd name="T8" fmla="*/ 22 w 48"/>
                  <a:gd name="T9" fmla="*/ 3 h 174"/>
                  <a:gd name="T10" fmla="*/ 5 w 48"/>
                  <a:gd name="T11" fmla="*/ 11 h 174"/>
                  <a:gd name="T12" fmla="*/ 3 w 48"/>
                  <a:gd name="T13" fmla="*/ 80 h 174"/>
                  <a:gd name="T14" fmla="*/ 7 w 48"/>
                  <a:gd name="T15" fmla="*/ 149 h 174"/>
                  <a:gd name="T16" fmla="*/ 7 w 48"/>
                  <a:gd name="T17" fmla="*/ 150 h 174"/>
                  <a:gd name="T18" fmla="*/ 7 w 48"/>
                  <a:gd name="T19" fmla="*/ 151 h 174"/>
                  <a:gd name="T20" fmla="*/ 8 w 48"/>
                  <a:gd name="T21" fmla="*/ 152 h 174"/>
                  <a:gd name="T22" fmla="*/ 45 w 48"/>
                  <a:gd name="T23" fmla="*/ 151 h 174"/>
                  <a:gd name="T24" fmla="*/ 46 w 48"/>
                  <a:gd name="T25" fmla="*/ 91 h 174"/>
                  <a:gd name="T26" fmla="*/ 41 w 48"/>
                  <a:gd name="T27" fmla="*/ 155 h 174"/>
                  <a:gd name="T28" fmla="*/ 17 w 48"/>
                  <a:gd name="T29" fmla="*/ 159 h 174"/>
                  <a:gd name="T30" fmla="*/ 32 w 48"/>
                  <a:gd name="T31" fmla="*/ 150 h 174"/>
                  <a:gd name="T32" fmla="*/ 31 w 48"/>
                  <a:gd name="T33" fmla="*/ 83 h 174"/>
                  <a:gd name="T34" fmla="*/ 30 w 48"/>
                  <a:gd name="T35" fmla="*/ 15 h 174"/>
                  <a:gd name="T36" fmla="*/ 29 w 48"/>
                  <a:gd name="T37" fmla="*/ 10 h 174"/>
                  <a:gd name="T38" fmla="*/ 40 w 48"/>
                  <a:gd name="T39" fmla="*/ 21 h 174"/>
                  <a:gd name="T40" fmla="*/ 42 w 48"/>
                  <a:gd name="T41" fmla="*/ 98 h 174"/>
                  <a:gd name="T42" fmla="*/ 42 w 48"/>
                  <a:gd name="T43" fmla="*/ 134 h 174"/>
                  <a:gd name="T44" fmla="*/ 41 w 48"/>
                  <a:gd name="T45" fmla="*/ 1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74">
                    <a:moveTo>
                      <a:pt x="46" y="91"/>
                    </a:moveTo>
                    <a:cubicBezTo>
                      <a:pt x="46" y="67"/>
                      <a:pt x="45" y="43"/>
                      <a:pt x="43" y="19"/>
                    </a:cubicBezTo>
                    <a:cubicBezTo>
                      <a:pt x="43" y="18"/>
                      <a:pt x="42" y="17"/>
                      <a:pt x="41" y="17"/>
                    </a:cubicBezTo>
                    <a:cubicBezTo>
                      <a:pt x="39" y="13"/>
                      <a:pt x="34" y="9"/>
                      <a:pt x="30" y="7"/>
                    </a:cubicBezTo>
                    <a:cubicBezTo>
                      <a:pt x="28" y="5"/>
                      <a:pt x="25" y="4"/>
                      <a:pt x="22" y="3"/>
                    </a:cubicBezTo>
                    <a:cubicBezTo>
                      <a:pt x="15" y="0"/>
                      <a:pt x="6" y="2"/>
                      <a:pt x="5" y="11"/>
                    </a:cubicBezTo>
                    <a:cubicBezTo>
                      <a:pt x="0" y="34"/>
                      <a:pt x="2" y="57"/>
                      <a:pt x="3" y="80"/>
                    </a:cubicBezTo>
                    <a:cubicBezTo>
                      <a:pt x="4" y="103"/>
                      <a:pt x="4" y="127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1"/>
                      <a:pt x="7" y="15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5" y="171"/>
                      <a:pt x="42" y="174"/>
                      <a:pt x="45" y="151"/>
                    </a:cubicBezTo>
                    <a:cubicBezTo>
                      <a:pt x="48" y="132"/>
                      <a:pt x="46" y="111"/>
                      <a:pt x="46" y="91"/>
                    </a:cubicBezTo>
                    <a:close/>
                    <a:moveTo>
                      <a:pt x="41" y="155"/>
                    </a:moveTo>
                    <a:cubicBezTo>
                      <a:pt x="35" y="168"/>
                      <a:pt x="25" y="165"/>
                      <a:pt x="17" y="159"/>
                    </a:cubicBezTo>
                    <a:cubicBezTo>
                      <a:pt x="23" y="160"/>
                      <a:pt x="31" y="157"/>
                      <a:pt x="32" y="150"/>
                    </a:cubicBezTo>
                    <a:cubicBezTo>
                      <a:pt x="35" y="128"/>
                      <a:pt x="32" y="105"/>
                      <a:pt x="31" y="83"/>
                    </a:cubicBezTo>
                    <a:cubicBezTo>
                      <a:pt x="29" y="60"/>
                      <a:pt x="30" y="38"/>
                      <a:pt x="30" y="15"/>
                    </a:cubicBezTo>
                    <a:cubicBezTo>
                      <a:pt x="30" y="13"/>
                      <a:pt x="30" y="12"/>
                      <a:pt x="29" y="10"/>
                    </a:cubicBezTo>
                    <a:cubicBezTo>
                      <a:pt x="34" y="13"/>
                      <a:pt x="36" y="17"/>
                      <a:pt x="40" y="21"/>
                    </a:cubicBezTo>
                    <a:cubicBezTo>
                      <a:pt x="41" y="47"/>
                      <a:pt x="42" y="72"/>
                      <a:pt x="42" y="98"/>
                    </a:cubicBezTo>
                    <a:cubicBezTo>
                      <a:pt x="42" y="110"/>
                      <a:pt x="42" y="122"/>
                      <a:pt x="42" y="134"/>
                    </a:cubicBezTo>
                    <a:cubicBezTo>
                      <a:pt x="42" y="140"/>
                      <a:pt x="43" y="149"/>
                      <a:pt x="41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F9E837A-CBB8-4D09-A323-5644F81D4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741" y="2327707"/>
                <a:ext cx="237480" cy="360788"/>
              </a:xfrm>
              <a:custGeom>
                <a:avLst/>
                <a:gdLst>
                  <a:gd name="T0" fmla="*/ 98 w 106"/>
                  <a:gd name="T1" fmla="*/ 115 h 174"/>
                  <a:gd name="T2" fmla="*/ 95 w 106"/>
                  <a:gd name="T3" fmla="*/ 30 h 174"/>
                  <a:gd name="T4" fmla="*/ 73 w 106"/>
                  <a:gd name="T5" fmla="*/ 4 h 174"/>
                  <a:gd name="T6" fmla="*/ 54 w 106"/>
                  <a:gd name="T7" fmla="*/ 16 h 174"/>
                  <a:gd name="T8" fmla="*/ 55 w 106"/>
                  <a:gd name="T9" fmla="*/ 37 h 174"/>
                  <a:gd name="T10" fmla="*/ 54 w 106"/>
                  <a:gd name="T11" fmla="*/ 37 h 174"/>
                  <a:gd name="T12" fmla="*/ 50 w 106"/>
                  <a:gd name="T13" fmla="*/ 28 h 174"/>
                  <a:gd name="T14" fmla="*/ 49 w 106"/>
                  <a:gd name="T15" fmla="*/ 27 h 174"/>
                  <a:gd name="T16" fmla="*/ 35 w 106"/>
                  <a:gd name="T17" fmla="*/ 12 h 174"/>
                  <a:gd name="T18" fmla="*/ 19 w 106"/>
                  <a:gd name="T19" fmla="*/ 4 h 174"/>
                  <a:gd name="T20" fmla="*/ 18 w 106"/>
                  <a:gd name="T21" fmla="*/ 4 h 174"/>
                  <a:gd name="T22" fmla="*/ 3 w 106"/>
                  <a:gd name="T23" fmla="*/ 17 h 174"/>
                  <a:gd name="T24" fmla="*/ 2 w 106"/>
                  <a:gd name="T25" fmla="*/ 86 h 174"/>
                  <a:gd name="T26" fmla="*/ 4 w 106"/>
                  <a:gd name="T27" fmla="*/ 152 h 174"/>
                  <a:gd name="T28" fmla="*/ 5 w 106"/>
                  <a:gd name="T29" fmla="*/ 154 h 174"/>
                  <a:gd name="T30" fmla="*/ 35 w 106"/>
                  <a:gd name="T31" fmla="*/ 168 h 174"/>
                  <a:gd name="T32" fmla="*/ 44 w 106"/>
                  <a:gd name="T33" fmla="*/ 152 h 174"/>
                  <a:gd name="T34" fmla="*/ 45 w 106"/>
                  <a:gd name="T35" fmla="*/ 121 h 174"/>
                  <a:gd name="T36" fmla="*/ 58 w 106"/>
                  <a:gd name="T37" fmla="*/ 152 h 174"/>
                  <a:gd name="T38" fmla="*/ 62 w 106"/>
                  <a:gd name="T39" fmla="*/ 158 h 174"/>
                  <a:gd name="T40" fmla="*/ 87 w 106"/>
                  <a:gd name="T41" fmla="*/ 169 h 174"/>
                  <a:gd name="T42" fmla="*/ 98 w 106"/>
                  <a:gd name="T43" fmla="*/ 115 h 174"/>
                  <a:gd name="T44" fmla="*/ 40 w 106"/>
                  <a:gd name="T45" fmla="*/ 144 h 174"/>
                  <a:gd name="T46" fmla="*/ 26 w 106"/>
                  <a:gd name="T47" fmla="*/ 165 h 174"/>
                  <a:gd name="T48" fmla="*/ 13 w 106"/>
                  <a:gd name="T49" fmla="*/ 161 h 174"/>
                  <a:gd name="T50" fmla="*/ 28 w 106"/>
                  <a:gd name="T51" fmla="*/ 152 h 174"/>
                  <a:gd name="T52" fmla="*/ 30 w 106"/>
                  <a:gd name="T53" fmla="*/ 86 h 174"/>
                  <a:gd name="T54" fmla="*/ 30 w 106"/>
                  <a:gd name="T55" fmla="*/ 85 h 174"/>
                  <a:gd name="T56" fmla="*/ 40 w 106"/>
                  <a:gd name="T57" fmla="*/ 110 h 174"/>
                  <a:gd name="T58" fmla="*/ 40 w 106"/>
                  <a:gd name="T59" fmla="*/ 144 h 174"/>
                  <a:gd name="T60" fmla="*/ 29 w 106"/>
                  <a:gd name="T61" fmla="*/ 13 h 174"/>
                  <a:gd name="T62" fmla="*/ 29 w 106"/>
                  <a:gd name="T63" fmla="*/ 12 h 174"/>
                  <a:gd name="T64" fmla="*/ 33 w 106"/>
                  <a:gd name="T65" fmla="*/ 15 h 174"/>
                  <a:gd name="T66" fmla="*/ 46 w 106"/>
                  <a:gd name="T67" fmla="*/ 30 h 174"/>
                  <a:gd name="T68" fmla="*/ 47 w 106"/>
                  <a:gd name="T69" fmla="*/ 31 h 174"/>
                  <a:gd name="T70" fmla="*/ 50 w 106"/>
                  <a:gd name="T71" fmla="*/ 41 h 174"/>
                  <a:gd name="T72" fmla="*/ 55 w 106"/>
                  <a:gd name="T73" fmla="*/ 51 h 174"/>
                  <a:gd name="T74" fmla="*/ 56 w 106"/>
                  <a:gd name="T75" fmla="*/ 78 h 174"/>
                  <a:gd name="T76" fmla="*/ 29 w 106"/>
                  <a:gd name="T77" fmla="*/ 13 h 174"/>
                  <a:gd name="T78" fmla="*/ 95 w 106"/>
                  <a:gd name="T79" fmla="*/ 146 h 174"/>
                  <a:gd name="T80" fmla="*/ 67 w 106"/>
                  <a:gd name="T81" fmla="*/ 161 h 174"/>
                  <a:gd name="T82" fmla="*/ 85 w 106"/>
                  <a:gd name="T83" fmla="*/ 149 h 174"/>
                  <a:gd name="T84" fmla="*/ 81 w 106"/>
                  <a:gd name="T85" fmla="*/ 16 h 174"/>
                  <a:gd name="T86" fmla="*/ 79 w 106"/>
                  <a:gd name="T87" fmla="*/ 10 h 174"/>
                  <a:gd name="T88" fmla="*/ 93 w 106"/>
                  <a:gd name="T89" fmla="*/ 91 h 174"/>
                  <a:gd name="T90" fmla="*/ 95 w 106"/>
                  <a:gd name="T91" fmla="*/ 130 h 174"/>
                  <a:gd name="T92" fmla="*/ 95 w 106"/>
                  <a:gd name="T93" fmla="*/ 1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174">
                    <a:moveTo>
                      <a:pt x="98" y="115"/>
                    </a:moveTo>
                    <a:cubicBezTo>
                      <a:pt x="97" y="87"/>
                      <a:pt x="99" y="58"/>
                      <a:pt x="95" y="30"/>
                    </a:cubicBezTo>
                    <a:cubicBezTo>
                      <a:pt x="93" y="17"/>
                      <a:pt x="86" y="4"/>
                      <a:pt x="73" y="4"/>
                    </a:cubicBezTo>
                    <a:cubicBezTo>
                      <a:pt x="65" y="0"/>
                      <a:pt x="53" y="4"/>
                      <a:pt x="54" y="16"/>
                    </a:cubicBezTo>
                    <a:cubicBezTo>
                      <a:pt x="54" y="23"/>
                      <a:pt x="54" y="30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4"/>
                      <a:pt x="51" y="31"/>
                      <a:pt x="50" y="28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5" y="21"/>
                      <a:pt x="41" y="16"/>
                      <a:pt x="35" y="12"/>
                    </a:cubicBezTo>
                    <a:cubicBezTo>
                      <a:pt x="31" y="8"/>
                      <a:pt x="25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1" y="2"/>
                      <a:pt x="3" y="6"/>
                      <a:pt x="3" y="1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108"/>
                      <a:pt x="0" y="131"/>
                      <a:pt x="4" y="152"/>
                    </a:cubicBezTo>
                    <a:cubicBezTo>
                      <a:pt x="4" y="153"/>
                      <a:pt x="4" y="153"/>
                      <a:pt x="5" y="154"/>
                    </a:cubicBezTo>
                    <a:cubicBezTo>
                      <a:pt x="5" y="166"/>
                      <a:pt x="25" y="173"/>
                      <a:pt x="35" y="168"/>
                    </a:cubicBezTo>
                    <a:cubicBezTo>
                      <a:pt x="41" y="165"/>
                      <a:pt x="43" y="159"/>
                      <a:pt x="44" y="152"/>
                    </a:cubicBezTo>
                    <a:cubicBezTo>
                      <a:pt x="45" y="142"/>
                      <a:pt x="45" y="131"/>
                      <a:pt x="45" y="121"/>
                    </a:cubicBezTo>
                    <a:cubicBezTo>
                      <a:pt x="49" y="131"/>
                      <a:pt x="53" y="142"/>
                      <a:pt x="58" y="152"/>
                    </a:cubicBezTo>
                    <a:cubicBezTo>
                      <a:pt x="59" y="155"/>
                      <a:pt x="60" y="156"/>
                      <a:pt x="62" y="158"/>
                    </a:cubicBezTo>
                    <a:cubicBezTo>
                      <a:pt x="65" y="168"/>
                      <a:pt x="76" y="174"/>
                      <a:pt x="87" y="169"/>
                    </a:cubicBezTo>
                    <a:cubicBezTo>
                      <a:pt x="106" y="161"/>
                      <a:pt x="99" y="131"/>
                      <a:pt x="98" y="115"/>
                    </a:cubicBezTo>
                    <a:close/>
                    <a:moveTo>
                      <a:pt x="40" y="144"/>
                    </a:moveTo>
                    <a:cubicBezTo>
                      <a:pt x="40" y="154"/>
                      <a:pt x="39" y="165"/>
                      <a:pt x="26" y="165"/>
                    </a:cubicBezTo>
                    <a:cubicBezTo>
                      <a:pt x="23" y="166"/>
                      <a:pt x="17" y="164"/>
                      <a:pt x="13" y="161"/>
                    </a:cubicBezTo>
                    <a:cubicBezTo>
                      <a:pt x="19" y="162"/>
                      <a:pt x="26" y="159"/>
                      <a:pt x="28" y="152"/>
                    </a:cubicBezTo>
                    <a:cubicBezTo>
                      <a:pt x="32" y="131"/>
                      <a:pt x="30" y="108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3" y="93"/>
                      <a:pt x="37" y="102"/>
                      <a:pt x="40" y="110"/>
                    </a:cubicBezTo>
                    <a:cubicBezTo>
                      <a:pt x="40" y="121"/>
                      <a:pt x="40" y="133"/>
                      <a:pt x="40" y="14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29" y="12"/>
                      <a:pt x="29" y="12"/>
                    </a:cubicBezTo>
                    <a:cubicBezTo>
                      <a:pt x="30" y="13"/>
                      <a:pt x="32" y="14"/>
                      <a:pt x="33" y="15"/>
                    </a:cubicBezTo>
                    <a:cubicBezTo>
                      <a:pt x="39" y="19"/>
                      <a:pt x="43" y="25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8" y="34"/>
                      <a:pt x="49" y="38"/>
                      <a:pt x="50" y="41"/>
                    </a:cubicBezTo>
                    <a:cubicBezTo>
                      <a:pt x="52" y="44"/>
                      <a:pt x="53" y="48"/>
                      <a:pt x="55" y="51"/>
                    </a:cubicBezTo>
                    <a:cubicBezTo>
                      <a:pt x="56" y="60"/>
                      <a:pt x="56" y="69"/>
                      <a:pt x="56" y="78"/>
                    </a:cubicBezTo>
                    <a:cubicBezTo>
                      <a:pt x="47" y="56"/>
                      <a:pt x="38" y="35"/>
                      <a:pt x="29" y="13"/>
                    </a:cubicBezTo>
                    <a:close/>
                    <a:moveTo>
                      <a:pt x="95" y="146"/>
                    </a:moveTo>
                    <a:cubicBezTo>
                      <a:pt x="95" y="162"/>
                      <a:pt x="78" y="170"/>
                      <a:pt x="67" y="161"/>
                    </a:cubicBezTo>
                    <a:cubicBezTo>
                      <a:pt x="75" y="164"/>
                      <a:pt x="85" y="160"/>
                      <a:pt x="85" y="149"/>
                    </a:cubicBezTo>
                    <a:cubicBezTo>
                      <a:pt x="85" y="104"/>
                      <a:pt x="83" y="60"/>
                      <a:pt x="81" y="16"/>
                    </a:cubicBezTo>
                    <a:cubicBezTo>
                      <a:pt x="81" y="13"/>
                      <a:pt x="80" y="11"/>
                      <a:pt x="79" y="10"/>
                    </a:cubicBezTo>
                    <a:cubicBezTo>
                      <a:pt x="98" y="20"/>
                      <a:pt x="93" y="74"/>
                      <a:pt x="93" y="91"/>
                    </a:cubicBezTo>
                    <a:cubicBezTo>
                      <a:pt x="94" y="104"/>
                      <a:pt x="94" y="117"/>
                      <a:pt x="95" y="130"/>
                    </a:cubicBezTo>
                    <a:cubicBezTo>
                      <a:pt x="95" y="135"/>
                      <a:pt x="96" y="141"/>
                      <a:pt x="95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1F26322-FFFA-4735-A646-FB6B8506C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0177" y="2326185"/>
                <a:ext cx="193333" cy="372966"/>
              </a:xfrm>
              <a:custGeom>
                <a:avLst/>
                <a:gdLst>
                  <a:gd name="T0" fmla="*/ 55 w 86"/>
                  <a:gd name="T1" fmla="*/ 143 h 180"/>
                  <a:gd name="T2" fmla="*/ 55 w 86"/>
                  <a:gd name="T3" fmla="*/ 143 h 180"/>
                  <a:gd name="T4" fmla="*/ 49 w 86"/>
                  <a:gd name="T5" fmla="*/ 142 h 180"/>
                  <a:gd name="T6" fmla="*/ 49 w 86"/>
                  <a:gd name="T7" fmla="*/ 134 h 180"/>
                  <a:gd name="T8" fmla="*/ 49 w 86"/>
                  <a:gd name="T9" fmla="*/ 126 h 180"/>
                  <a:gd name="T10" fmla="*/ 71 w 86"/>
                  <a:gd name="T11" fmla="*/ 105 h 180"/>
                  <a:gd name="T12" fmla="*/ 53 w 86"/>
                  <a:gd name="T13" fmla="*/ 89 h 180"/>
                  <a:gd name="T14" fmla="*/ 50 w 86"/>
                  <a:gd name="T15" fmla="*/ 88 h 180"/>
                  <a:gd name="T16" fmla="*/ 45 w 86"/>
                  <a:gd name="T17" fmla="*/ 88 h 180"/>
                  <a:gd name="T18" fmla="*/ 47 w 86"/>
                  <a:gd name="T19" fmla="*/ 66 h 180"/>
                  <a:gd name="T20" fmla="*/ 46 w 86"/>
                  <a:gd name="T21" fmla="*/ 39 h 180"/>
                  <a:gd name="T22" fmla="*/ 75 w 86"/>
                  <a:gd name="T23" fmla="*/ 23 h 180"/>
                  <a:gd name="T24" fmla="*/ 57 w 86"/>
                  <a:gd name="T25" fmla="*/ 3 h 180"/>
                  <a:gd name="T26" fmla="*/ 29 w 86"/>
                  <a:gd name="T27" fmla="*/ 2 h 180"/>
                  <a:gd name="T28" fmla="*/ 5 w 86"/>
                  <a:gd name="T29" fmla="*/ 16 h 180"/>
                  <a:gd name="T30" fmla="*/ 3 w 86"/>
                  <a:gd name="T31" fmla="*/ 22 h 180"/>
                  <a:gd name="T32" fmla="*/ 7 w 86"/>
                  <a:gd name="T33" fmla="*/ 145 h 180"/>
                  <a:gd name="T34" fmla="*/ 7 w 86"/>
                  <a:gd name="T35" fmla="*/ 148 h 180"/>
                  <a:gd name="T36" fmla="*/ 8 w 86"/>
                  <a:gd name="T37" fmla="*/ 157 h 180"/>
                  <a:gd name="T38" fmla="*/ 10 w 86"/>
                  <a:gd name="T39" fmla="*/ 161 h 180"/>
                  <a:gd name="T40" fmla="*/ 24 w 86"/>
                  <a:gd name="T41" fmla="*/ 178 h 180"/>
                  <a:gd name="T42" fmla="*/ 39 w 86"/>
                  <a:gd name="T43" fmla="*/ 179 h 180"/>
                  <a:gd name="T44" fmla="*/ 64 w 86"/>
                  <a:gd name="T45" fmla="*/ 178 h 180"/>
                  <a:gd name="T46" fmla="*/ 55 w 86"/>
                  <a:gd name="T47" fmla="*/ 143 h 180"/>
                  <a:gd name="T48" fmla="*/ 50 w 86"/>
                  <a:gd name="T49" fmla="*/ 113 h 180"/>
                  <a:gd name="T50" fmla="*/ 62 w 86"/>
                  <a:gd name="T51" fmla="*/ 100 h 180"/>
                  <a:gd name="T52" fmla="*/ 61 w 86"/>
                  <a:gd name="T53" fmla="*/ 95 h 180"/>
                  <a:gd name="T54" fmla="*/ 66 w 86"/>
                  <a:gd name="T55" fmla="*/ 108 h 180"/>
                  <a:gd name="T56" fmla="*/ 46 w 86"/>
                  <a:gd name="T57" fmla="*/ 123 h 180"/>
                  <a:gd name="T58" fmla="*/ 45 w 86"/>
                  <a:gd name="T59" fmla="*/ 126 h 180"/>
                  <a:gd name="T60" fmla="*/ 46 w 86"/>
                  <a:gd name="T61" fmla="*/ 142 h 180"/>
                  <a:gd name="T62" fmla="*/ 35 w 86"/>
                  <a:gd name="T63" fmla="*/ 142 h 180"/>
                  <a:gd name="T64" fmla="*/ 34 w 86"/>
                  <a:gd name="T65" fmla="*/ 142 h 180"/>
                  <a:gd name="T66" fmla="*/ 33 w 86"/>
                  <a:gd name="T67" fmla="*/ 127 h 180"/>
                  <a:gd name="T68" fmla="*/ 33 w 86"/>
                  <a:gd name="T69" fmla="*/ 110 h 180"/>
                  <a:gd name="T70" fmla="*/ 50 w 86"/>
                  <a:gd name="T71" fmla="*/ 113 h 180"/>
                  <a:gd name="T72" fmla="*/ 41 w 86"/>
                  <a:gd name="T73" fmla="*/ 26 h 180"/>
                  <a:gd name="T74" fmla="*/ 64 w 86"/>
                  <a:gd name="T75" fmla="*/ 22 h 180"/>
                  <a:gd name="T76" fmla="*/ 66 w 86"/>
                  <a:gd name="T77" fmla="*/ 10 h 180"/>
                  <a:gd name="T78" fmla="*/ 70 w 86"/>
                  <a:gd name="T79" fmla="*/ 25 h 180"/>
                  <a:gd name="T80" fmla="*/ 45 w 86"/>
                  <a:gd name="T81" fmla="*/ 37 h 180"/>
                  <a:gd name="T82" fmla="*/ 44 w 86"/>
                  <a:gd name="T83" fmla="*/ 37 h 180"/>
                  <a:gd name="T84" fmla="*/ 43 w 86"/>
                  <a:gd name="T85" fmla="*/ 39 h 180"/>
                  <a:gd name="T86" fmla="*/ 43 w 86"/>
                  <a:gd name="T87" fmla="*/ 66 h 180"/>
                  <a:gd name="T88" fmla="*/ 43 w 86"/>
                  <a:gd name="T89" fmla="*/ 88 h 180"/>
                  <a:gd name="T90" fmla="*/ 32 w 86"/>
                  <a:gd name="T91" fmla="*/ 89 h 180"/>
                  <a:gd name="T92" fmla="*/ 30 w 86"/>
                  <a:gd name="T93" fmla="*/ 26 h 180"/>
                  <a:gd name="T94" fmla="*/ 41 w 86"/>
                  <a:gd name="T95" fmla="*/ 26 h 180"/>
                  <a:gd name="T96" fmla="*/ 62 w 86"/>
                  <a:gd name="T97" fmla="*/ 174 h 180"/>
                  <a:gd name="T98" fmla="*/ 41 w 86"/>
                  <a:gd name="T99" fmla="*/ 175 h 180"/>
                  <a:gd name="T100" fmla="*/ 21 w 86"/>
                  <a:gd name="T101" fmla="*/ 171 h 180"/>
                  <a:gd name="T102" fmla="*/ 15 w 86"/>
                  <a:gd name="T103" fmla="*/ 165 h 180"/>
                  <a:gd name="T104" fmla="*/ 35 w 86"/>
                  <a:gd name="T105" fmla="*/ 167 h 180"/>
                  <a:gd name="T106" fmla="*/ 62 w 86"/>
                  <a:gd name="T107" fmla="*/ 165 h 180"/>
                  <a:gd name="T108" fmla="*/ 66 w 86"/>
                  <a:gd name="T109" fmla="*/ 151 h 180"/>
                  <a:gd name="T110" fmla="*/ 62 w 86"/>
                  <a:gd name="T111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180">
                    <a:moveTo>
                      <a:pt x="55" y="143"/>
                    </a:moveTo>
                    <a:cubicBezTo>
                      <a:pt x="55" y="143"/>
                      <a:pt x="55" y="143"/>
                      <a:pt x="55" y="143"/>
                    </a:cubicBezTo>
                    <a:cubicBezTo>
                      <a:pt x="53" y="143"/>
                      <a:pt x="51" y="143"/>
                      <a:pt x="49" y="142"/>
                    </a:cubicBezTo>
                    <a:cubicBezTo>
                      <a:pt x="49" y="140"/>
                      <a:pt x="49" y="137"/>
                      <a:pt x="49" y="134"/>
                    </a:cubicBezTo>
                    <a:cubicBezTo>
                      <a:pt x="49" y="131"/>
                      <a:pt x="49" y="129"/>
                      <a:pt x="49" y="126"/>
                    </a:cubicBezTo>
                    <a:cubicBezTo>
                      <a:pt x="60" y="126"/>
                      <a:pt x="71" y="118"/>
                      <a:pt x="71" y="105"/>
                    </a:cubicBezTo>
                    <a:cubicBezTo>
                      <a:pt x="70" y="97"/>
                      <a:pt x="62" y="87"/>
                      <a:pt x="53" y="89"/>
                    </a:cubicBezTo>
                    <a:cubicBezTo>
                      <a:pt x="52" y="88"/>
                      <a:pt x="51" y="88"/>
                      <a:pt x="50" y="88"/>
                    </a:cubicBezTo>
                    <a:cubicBezTo>
                      <a:pt x="48" y="88"/>
                      <a:pt x="46" y="88"/>
                      <a:pt x="45" y="88"/>
                    </a:cubicBezTo>
                    <a:cubicBezTo>
                      <a:pt x="47" y="81"/>
                      <a:pt x="46" y="73"/>
                      <a:pt x="47" y="66"/>
                    </a:cubicBezTo>
                    <a:cubicBezTo>
                      <a:pt x="47" y="57"/>
                      <a:pt x="47" y="48"/>
                      <a:pt x="46" y="39"/>
                    </a:cubicBezTo>
                    <a:cubicBezTo>
                      <a:pt x="58" y="45"/>
                      <a:pt x="73" y="36"/>
                      <a:pt x="75" y="23"/>
                    </a:cubicBezTo>
                    <a:cubicBezTo>
                      <a:pt x="76" y="13"/>
                      <a:pt x="67" y="1"/>
                      <a:pt x="57" y="3"/>
                    </a:cubicBezTo>
                    <a:cubicBezTo>
                      <a:pt x="48" y="0"/>
                      <a:pt x="37" y="2"/>
                      <a:pt x="29" y="2"/>
                    </a:cubicBezTo>
                    <a:cubicBezTo>
                      <a:pt x="21" y="1"/>
                      <a:pt x="0" y="1"/>
                      <a:pt x="5" y="16"/>
                    </a:cubicBezTo>
                    <a:cubicBezTo>
                      <a:pt x="4" y="17"/>
                      <a:pt x="3" y="19"/>
                      <a:pt x="3" y="22"/>
                    </a:cubicBezTo>
                    <a:cubicBezTo>
                      <a:pt x="4" y="63"/>
                      <a:pt x="5" y="104"/>
                      <a:pt x="7" y="145"/>
                    </a:cubicBezTo>
                    <a:cubicBezTo>
                      <a:pt x="7" y="146"/>
                      <a:pt x="7" y="147"/>
                      <a:pt x="7" y="148"/>
                    </a:cubicBezTo>
                    <a:cubicBezTo>
                      <a:pt x="6" y="151"/>
                      <a:pt x="7" y="154"/>
                      <a:pt x="8" y="157"/>
                    </a:cubicBezTo>
                    <a:cubicBezTo>
                      <a:pt x="8" y="158"/>
                      <a:pt x="9" y="160"/>
                      <a:pt x="10" y="161"/>
                    </a:cubicBezTo>
                    <a:cubicBezTo>
                      <a:pt x="13" y="168"/>
                      <a:pt x="17" y="175"/>
                      <a:pt x="24" y="178"/>
                    </a:cubicBezTo>
                    <a:cubicBezTo>
                      <a:pt x="28" y="180"/>
                      <a:pt x="34" y="179"/>
                      <a:pt x="39" y="179"/>
                    </a:cubicBezTo>
                    <a:cubicBezTo>
                      <a:pt x="47" y="179"/>
                      <a:pt x="56" y="180"/>
                      <a:pt x="64" y="178"/>
                    </a:cubicBezTo>
                    <a:cubicBezTo>
                      <a:pt x="86" y="170"/>
                      <a:pt x="73" y="144"/>
                      <a:pt x="55" y="143"/>
                    </a:cubicBezTo>
                    <a:close/>
                    <a:moveTo>
                      <a:pt x="50" y="113"/>
                    </a:moveTo>
                    <a:cubicBezTo>
                      <a:pt x="57" y="113"/>
                      <a:pt x="62" y="107"/>
                      <a:pt x="62" y="100"/>
                    </a:cubicBezTo>
                    <a:cubicBezTo>
                      <a:pt x="62" y="98"/>
                      <a:pt x="62" y="97"/>
                      <a:pt x="61" y="95"/>
                    </a:cubicBezTo>
                    <a:cubicBezTo>
                      <a:pt x="65" y="98"/>
                      <a:pt x="67" y="102"/>
                      <a:pt x="66" y="108"/>
                    </a:cubicBezTo>
                    <a:cubicBezTo>
                      <a:pt x="65" y="118"/>
                      <a:pt x="55" y="123"/>
                      <a:pt x="46" y="123"/>
                    </a:cubicBezTo>
                    <a:cubicBezTo>
                      <a:pt x="45" y="123"/>
                      <a:pt x="44" y="125"/>
                      <a:pt x="45" y="126"/>
                    </a:cubicBezTo>
                    <a:cubicBezTo>
                      <a:pt x="44" y="131"/>
                      <a:pt x="45" y="137"/>
                      <a:pt x="46" y="142"/>
                    </a:cubicBezTo>
                    <a:cubicBezTo>
                      <a:pt x="42" y="142"/>
                      <a:pt x="38" y="142"/>
                      <a:pt x="35" y="142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4" y="137"/>
                      <a:pt x="33" y="132"/>
                      <a:pt x="33" y="127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8" y="112"/>
                      <a:pt x="44" y="112"/>
                      <a:pt x="50" y="113"/>
                    </a:cubicBezTo>
                    <a:close/>
                    <a:moveTo>
                      <a:pt x="41" y="26"/>
                    </a:moveTo>
                    <a:cubicBezTo>
                      <a:pt x="50" y="27"/>
                      <a:pt x="58" y="28"/>
                      <a:pt x="64" y="22"/>
                    </a:cubicBezTo>
                    <a:cubicBezTo>
                      <a:pt x="67" y="19"/>
                      <a:pt x="68" y="14"/>
                      <a:pt x="66" y="10"/>
                    </a:cubicBezTo>
                    <a:cubicBezTo>
                      <a:pt x="70" y="13"/>
                      <a:pt x="73" y="18"/>
                      <a:pt x="70" y="25"/>
                    </a:cubicBezTo>
                    <a:cubicBezTo>
                      <a:pt x="67" y="37"/>
                      <a:pt x="55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ubicBezTo>
                      <a:pt x="44" y="37"/>
                      <a:pt x="43" y="38"/>
                      <a:pt x="43" y="39"/>
                    </a:cubicBezTo>
                    <a:cubicBezTo>
                      <a:pt x="42" y="48"/>
                      <a:pt x="43" y="57"/>
                      <a:pt x="43" y="66"/>
                    </a:cubicBezTo>
                    <a:cubicBezTo>
                      <a:pt x="43" y="73"/>
                      <a:pt x="41" y="81"/>
                      <a:pt x="43" y="88"/>
                    </a:cubicBezTo>
                    <a:cubicBezTo>
                      <a:pt x="39" y="88"/>
                      <a:pt x="36" y="88"/>
                      <a:pt x="32" y="89"/>
                    </a:cubicBezTo>
                    <a:cubicBezTo>
                      <a:pt x="32" y="68"/>
                      <a:pt x="31" y="47"/>
                      <a:pt x="30" y="26"/>
                    </a:cubicBezTo>
                    <a:cubicBezTo>
                      <a:pt x="34" y="26"/>
                      <a:pt x="38" y="26"/>
                      <a:pt x="41" y="26"/>
                    </a:cubicBezTo>
                    <a:close/>
                    <a:moveTo>
                      <a:pt x="62" y="174"/>
                    </a:moveTo>
                    <a:cubicBezTo>
                      <a:pt x="56" y="177"/>
                      <a:pt x="47" y="175"/>
                      <a:pt x="41" y="175"/>
                    </a:cubicBezTo>
                    <a:cubicBezTo>
                      <a:pt x="34" y="175"/>
                      <a:pt x="27" y="176"/>
                      <a:pt x="21" y="171"/>
                    </a:cubicBezTo>
                    <a:cubicBezTo>
                      <a:pt x="19" y="170"/>
                      <a:pt x="17" y="167"/>
                      <a:pt x="15" y="165"/>
                    </a:cubicBezTo>
                    <a:cubicBezTo>
                      <a:pt x="21" y="167"/>
                      <a:pt x="28" y="167"/>
                      <a:pt x="35" y="167"/>
                    </a:cubicBezTo>
                    <a:cubicBezTo>
                      <a:pt x="44" y="168"/>
                      <a:pt x="54" y="169"/>
                      <a:pt x="62" y="165"/>
                    </a:cubicBezTo>
                    <a:cubicBezTo>
                      <a:pt x="67" y="162"/>
                      <a:pt x="68" y="155"/>
                      <a:pt x="66" y="151"/>
                    </a:cubicBezTo>
                    <a:cubicBezTo>
                      <a:pt x="74" y="157"/>
                      <a:pt x="73" y="165"/>
                      <a:pt x="62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6E4E373-A132-4A1B-9729-175596BF0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3300" y="2297261"/>
                <a:ext cx="229868" cy="415591"/>
              </a:xfrm>
              <a:custGeom>
                <a:avLst/>
                <a:gdLst>
                  <a:gd name="T0" fmla="*/ 92 w 102"/>
                  <a:gd name="T1" fmla="*/ 111 h 201"/>
                  <a:gd name="T2" fmla="*/ 72 w 102"/>
                  <a:gd name="T3" fmla="*/ 83 h 201"/>
                  <a:gd name="T4" fmla="*/ 59 w 102"/>
                  <a:gd name="T5" fmla="*/ 69 h 201"/>
                  <a:gd name="T6" fmla="*/ 51 w 102"/>
                  <a:gd name="T7" fmla="*/ 43 h 201"/>
                  <a:gd name="T8" fmla="*/ 51 w 102"/>
                  <a:gd name="T9" fmla="*/ 42 h 201"/>
                  <a:gd name="T10" fmla="*/ 54 w 102"/>
                  <a:gd name="T11" fmla="*/ 46 h 201"/>
                  <a:gd name="T12" fmla="*/ 72 w 102"/>
                  <a:gd name="T13" fmla="*/ 55 h 201"/>
                  <a:gd name="T14" fmla="*/ 86 w 102"/>
                  <a:gd name="T15" fmla="*/ 30 h 201"/>
                  <a:gd name="T16" fmla="*/ 27 w 102"/>
                  <a:gd name="T17" fmla="*/ 11 h 201"/>
                  <a:gd name="T18" fmla="*/ 1 w 102"/>
                  <a:gd name="T19" fmla="*/ 52 h 201"/>
                  <a:gd name="T20" fmla="*/ 44 w 102"/>
                  <a:gd name="T21" fmla="*/ 111 h 201"/>
                  <a:gd name="T22" fmla="*/ 54 w 102"/>
                  <a:gd name="T23" fmla="*/ 153 h 201"/>
                  <a:gd name="T24" fmla="*/ 49 w 102"/>
                  <a:gd name="T25" fmla="*/ 157 h 201"/>
                  <a:gd name="T26" fmla="*/ 42 w 102"/>
                  <a:gd name="T27" fmla="*/ 135 h 201"/>
                  <a:gd name="T28" fmla="*/ 31 w 102"/>
                  <a:gd name="T29" fmla="*/ 130 h 201"/>
                  <a:gd name="T30" fmla="*/ 27 w 102"/>
                  <a:gd name="T31" fmla="*/ 129 h 201"/>
                  <a:gd name="T32" fmla="*/ 24 w 102"/>
                  <a:gd name="T33" fmla="*/ 130 h 201"/>
                  <a:gd name="T34" fmla="*/ 21 w 102"/>
                  <a:gd name="T35" fmla="*/ 130 h 201"/>
                  <a:gd name="T36" fmla="*/ 12 w 102"/>
                  <a:gd name="T37" fmla="*/ 139 h 201"/>
                  <a:gd name="T38" fmla="*/ 22 w 102"/>
                  <a:gd name="T39" fmla="*/ 176 h 201"/>
                  <a:gd name="T40" fmla="*/ 95 w 102"/>
                  <a:gd name="T41" fmla="*/ 165 h 201"/>
                  <a:gd name="T42" fmla="*/ 92 w 102"/>
                  <a:gd name="T43" fmla="*/ 111 h 201"/>
                  <a:gd name="T44" fmla="*/ 68 w 102"/>
                  <a:gd name="T45" fmla="*/ 13 h 201"/>
                  <a:gd name="T46" fmla="*/ 82 w 102"/>
                  <a:gd name="T47" fmla="*/ 34 h 201"/>
                  <a:gd name="T48" fmla="*/ 77 w 102"/>
                  <a:gd name="T49" fmla="*/ 47 h 201"/>
                  <a:gd name="T50" fmla="*/ 65 w 102"/>
                  <a:gd name="T51" fmla="*/ 51 h 201"/>
                  <a:gd name="T52" fmla="*/ 66 w 102"/>
                  <a:gd name="T53" fmla="*/ 50 h 201"/>
                  <a:gd name="T54" fmla="*/ 43 w 102"/>
                  <a:gd name="T55" fmla="*/ 9 h 201"/>
                  <a:gd name="T56" fmla="*/ 42 w 102"/>
                  <a:gd name="T57" fmla="*/ 9 h 201"/>
                  <a:gd name="T58" fmla="*/ 68 w 102"/>
                  <a:gd name="T59" fmla="*/ 13 h 201"/>
                  <a:gd name="T60" fmla="*/ 37 w 102"/>
                  <a:gd name="T61" fmla="*/ 150 h 201"/>
                  <a:gd name="T62" fmla="*/ 35 w 102"/>
                  <a:gd name="T63" fmla="*/ 135 h 201"/>
                  <a:gd name="T64" fmla="*/ 43 w 102"/>
                  <a:gd name="T65" fmla="*/ 141 h 201"/>
                  <a:gd name="T66" fmla="*/ 45 w 102"/>
                  <a:gd name="T67" fmla="*/ 158 h 201"/>
                  <a:gd name="T68" fmla="*/ 45 w 102"/>
                  <a:gd name="T69" fmla="*/ 158 h 201"/>
                  <a:gd name="T70" fmla="*/ 37 w 102"/>
                  <a:gd name="T71" fmla="*/ 150 h 201"/>
                  <a:gd name="T72" fmla="*/ 89 w 102"/>
                  <a:gd name="T73" fmla="*/ 169 h 201"/>
                  <a:gd name="T74" fmla="*/ 41 w 102"/>
                  <a:gd name="T75" fmla="*/ 185 h 201"/>
                  <a:gd name="T76" fmla="*/ 49 w 102"/>
                  <a:gd name="T77" fmla="*/ 185 h 201"/>
                  <a:gd name="T78" fmla="*/ 81 w 102"/>
                  <a:gd name="T79" fmla="*/ 128 h 201"/>
                  <a:gd name="T80" fmla="*/ 63 w 102"/>
                  <a:gd name="T81" fmla="*/ 91 h 201"/>
                  <a:gd name="T82" fmla="*/ 33 w 102"/>
                  <a:gd name="T83" fmla="*/ 63 h 201"/>
                  <a:gd name="T84" fmla="*/ 28 w 102"/>
                  <a:gd name="T85" fmla="*/ 44 h 201"/>
                  <a:gd name="T86" fmla="*/ 45 w 102"/>
                  <a:gd name="T87" fmla="*/ 36 h 201"/>
                  <a:gd name="T88" fmla="*/ 49 w 102"/>
                  <a:gd name="T89" fmla="*/ 40 h 201"/>
                  <a:gd name="T90" fmla="*/ 44 w 102"/>
                  <a:gd name="T91" fmla="*/ 59 h 201"/>
                  <a:gd name="T92" fmla="*/ 82 w 102"/>
                  <a:gd name="T93" fmla="*/ 103 h 201"/>
                  <a:gd name="T94" fmla="*/ 89 w 102"/>
                  <a:gd name="T95" fmla="*/ 1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201">
                    <a:moveTo>
                      <a:pt x="92" y="111"/>
                    </a:moveTo>
                    <a:cubicBezTo>
                      <a:pt x="87" y="101"/>
                      <a:pt x="80" y="92"/>
                      <a:pt x="72" y="83"/>
                    </a:cubicBezTo>
                    <a:cubicBezTo>
                      <a:pt x="68" y="79"/>
                      <a:pt x="64" y="74"/>
                      <a:pt x="59" y="69"/>
                    </a:cubicBezTo>
                    <a:cubicBezTo>
                      <a:pt x="56" y="66"/>
                      <a:pt x="34" y="47"/>
                      <a:pt x="51" y="43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2" y="44"/>
                      <a:pt x="53" y="45"/>
                      <a:pt x="54" y="46"/>
                    </a:cubicBezTo>
                    <a:cubicBezTo>
                      <a:pt x="57" y="53"/>
                      <a:pt x="64" y="56"/>
                      <a:pt x="72" y="55"/>
                    </a:cubicBezTo>
                    <a:cubicBezTo>
                      <a:pt x="82" y="52"/>
                      <a:pt x="87" y="41"/>
                      <a:pt x="86" y="30"/>
                    </a:cubicBezTo>
                    <a:cubicBezTo>
                      <a:pt x="80" y="4"/>
                      <a:pt x="47" y="0"/>
                      <a:pt x="27" y="11"/>
                    </a:cubicBezTo>
                    <a:cubicBezTo>
                      <a:pt x="11" y="16"/>
                      <a:pt x="0" y="34"/>
                      <a:pt x="1" y="52"/>
                    </a:cubicBezTo>
                    <a:cubicBezTo>
                      <a:pt x="2" y="80"/>
                      <a:pt x="29" y="91"/>
                      <a:pt x="44" y="111"/>
                    </a:cubicBezTo>
                    <a:cubicBezTo>
                      <a:pt x="52" y="121"/>
                      <a:pt x="61" y="140"/>
                      <a:pt x="54" y="153"/>
                    </a:cubicBezTo>
                    <a:cubicBezTo>
                      <a:pt x="53" y="155"/>
                      <a:pt x="51" y="157"/>
                      <a:pt x="49" y="157"/>
                    </a:cubicBezTo>
                    <a:cubicBezTo>
                      <a:pt x="52" y="150"/>
                      <a:pt x="48" y="140"/>
                      <a:pt x="42" y="135"/>
                    </a:cubicBezTo>
                    <a:cubicBezTo>
                      <a:pt x="39" y="132"/>
                      <a:pt x="35" y="130"/>
                      <a:pt x="31" y="130"/>
                    </a:cubicBezTo>
                    <a:cubicBezTo>
                      <a:pt x="30" y="129"/>
                      <a:pt x="28" y="129"/>
                      <a:pt x="27" y="129"/>
                    </a:cubicBezTo>
                    <a:cubicBezTo>
                      <a:pt x="26" y="129"/>
                      <a:pt x="25" y="129"/>
                      <a:pt x="24" y="130"/>
                    </a:cubicBezTo>
                    <a:cubicBezTo>
                      <a:pt x="23" y="130"/>
                      <a:pt x="22" y="130"/>
                      <a:pt x="21" y="130"/>
                    </a:cubicBezTo>
                    <a:cubicBezTo>
                      <a:pt x="17" y="131"/>
                      <a:pt x="13" y="135"/>
                      <a:pt x="12" y="139"/>
                    </a:cubicBezTo>
                    <a:cubicBezTo>
                      <a:pt x="8" y="153"/>
                      <a:pt x="12" y="167"/>
                      <a:pt x="22" y="176"/>
                    </a:cubicBezTo>
                    <a:cubicBezTo>
                      <a:pt x="41" y="201"/>
                      <a:pt x="82" y="196"/>
                      <a:pt x="95" y="165"/>
                    </a:cubicBezTo>
                    <a:cubicBezTo>
                      <a:pt x="102" y="148"/>
                      <a:pt x="100" y="128"/>
                      <a:pt x="92" y="111"/>
                    </a:cubicBezTo>
                    <a:close/>
                    <a:moveTo>
                      <a:pt x="68" y="13"/>
                    </a:moveTo>
                    <a:cubicBezTo>
                      <a:pt x="75" y="18"/>
                      <a:pt x="82" y="25"/>
                      <a:pt x="82" y="34"/>
                    </a:cubicBezTo>
                    <a:cubicBezTo>
                      <a:pt x="82" y="38"/>
                      <a:pt x="81" y="44"/>
                      <a:pt x="77" y="47"/>
                    </a:cubicBezTo>
                    <a:cubicBezTo>
                      <a:pt x="74" y="50"/>
                      <a:pt x="69" y="52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87" y="36"/>
                      <a:pt x="58" y="12"/>
                      <a:pt x="43" y="9"/>
                    </a:cubicBezTo>
                    <a:cubicBezTo>
                      <a:pt x="43" y="9"/>
                      <a:pt x="43" y="9"/>
                      <a:pt x="42" y="9"/>
                    </a:cubicBezTo>
                    <a:cubicBezTo>
                      <a:pt x="51" y="8"/>
                      <a:pt x="60" y="9"/>
                      <a:pt x="68" y="13"/>
                    </a:cubicBezTo>
                    <a:close/>
                    <a:moveTo>
                      <a:pt x="37" y="150"/>
                    </a:moveTo>
                    <a:cubicBezTo>
                      <a:pt x="36" y="144"/>
                      <a:pt x="38" y="140"/>
                      <a:pt x="35" y="135"/>
                    </a:cubicBezTo>
                    <a:cubicBezTo>
                      <a:pt x="38" y="136"/>
                      <a:pt x="41" y="138"/>
                      <a:pt x="43" y="141"/>
                    </a:cubicBezTo>
                    <a:cubicBezTo>
                      <a:pt x="46" y="146"/>
                      <a:pt x="46" y="152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1" y="158"/>
                      <a:pt x="38" y="156"/>
                      <a:pt x="37" y="150"/>
                    </a:cubicBezTo>
                    <a:close/>
                    <a:moveTo>
                      <a:pt x="89" y="169"/>
                    </a:moveTo>
                    <a:cubicBezTo>
                      <a:pt x="78" y="188"/>
                      <a:pt x="58" y="192"/>
                      <a:pt x="41" y="185"/>
                    </a:cubicBezTo>
                    <a:cubicBezTo>
                      <a:pt x="43" y="185"/>
                      <a:pt x="46" y="186"/>
                      <a:pt x="49" y="185"/>
                    </a:cubicBezTo>
                    <a:cubicBezTo>
                      <a:pt x="78" y="182"/>
                      <a:pt x="86" y="152"/>
                      <a:pt x="81" y="128"/>
                    </a:cubicBezTo>
                    <a:cubicBezTo>
                      <a:pt x="78" y="115"/>
                      <a:pt x="72" y="102"/>
                      <a:pt x="63" y="91"/>
                    </a:cubicBezTo>
                    <a:cubicBezTo>
                      <a:pt x="54" y="81"/>
                      <a:pt x="41" y="74"/>
                      <a:pt x="33" y="63"/>
                    </a:cubicBezTo>
                    <a:cubicBezTo>
                      <a:pt x="28" y="57"/>
                      <a:pt x="26" y="51"/>
                      <a:pt x="28" y="44"/>
                    </a:cubicBezTo>
                    <a:cubicBezTo>
                      <a:pt x="31" y="37"/>
                      <a:pt x="38" y="33"/>
                      <a:pt x="45" y="36"/>
                    </a:cubicBezTo>
                    <a:cubicBezTo>
                      <a:pt x="46" y="37"/>
                      <a:pt x="47" y="38"/>
                      <a:pt x="49" y="40"/>
                    </a:cubicBezTo>
                    <a:cubicBezTo>
                      <a:pt x="40" y="42"/>
                      <a:pt x="39" y="52"/>
                      <a:pt x="44" y="59"/>
                    </a:cubicBezTo>
                    <a:cubicBezTo>
                      <a:pt x="55" y="75"/>
                      <a:pt x="72" y="86"/>
                      <a:pt x="82" y="103"/>
                    </a:cubicBezTo>
                    <a:cubicBezTo>
                      <a:pt x="95" y="122"/>
                      <a:pt x="101" y="148"/>
                      <a:pt x="89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DF95CB7-64D5-4D56-80D0-007357D2B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6870" y="2303351"/>
                <a:ext cx="220734" cy="379055"/>
              </a:xfrm>
              <a:custGeom>
                <a:avLst/>
                <a:gdLst>
                  <a:gd name="T0" fmla="*/ 92 w 99"/>
                  <a:gd name="T1" fmla="*/ 107 h 183"/>
                  <a:gd name="T2" fmla="*/ 77 w 99"/>
                  <a:gd name="T3" fmla="*/ 79 h 183"/>
                  <a:gd name="T4" fmla="*/ 63 w 99"/>
                  <a:gd name="T5" fmla="*/ 63 h 183"/>
                  <a:gd name="T6" fmla="*/ 56 w 99"/>
                  <a:gd name="T7" fmla="*/ 56 h 183"/>
                  <a:gd name="T8" fmla="*/ 52 w 99"/>
                  <a:gd name="T9" fmla="*/ 38 h 183"/>
                  <a:gd name="T10" fmla="*/ 53 w 99"/>
                  <a:gd name="T11" fmla="*/ 40 h 183"/>
                  <a:gd name="T12" fmla="*/ 56 w 99"/>
                  <a:gd name="T13" fmla="*/ 45 h 183"/>
                  <a:gd name="T14" fmla="*/ 76 w 99"/>
                  <a:gd name="T15" fmla="*/ 55 h 183"/>
                  <a:gd name="T16" fmla="*/ 89 w 99"/>
                  <a:gd name="T17" fmla="*/ 35 h 183"/>
                  <a:gd name="T18" fmla="*/ 38 w 99"/>
                  <a:gd name="T19" fmla="*/ 3 h 183"/>
                  <a:gd name="T20" fmla="*/ 37 w 99"/>
                  <a:gd name="T21" fmla="*/ 4 h 183"/>
                  <a:gd name="T22" fmla="*/ 4 w 99"/>
                  <a:gd name="T23" fmla="*/ 36 h 183"/>
                  <a:gd name="T24" fmla="*/ 33 w 99"/>
                  <a:gd name="T25" fmla="*/ 91 h 183"/>
                  <a:gd name="T26" fmla="*/ 52 w 99"/>
                  <a:gd name="T27" fmla="*/ 121 h 183"/>
                  <a:gd name="T28" fmla="*/ 51 w 99"/>
                  <a:gd name="T29" fmla="*/ 138 h 183"/>
                  <a:gd name="T30" fmla="*/ 50 w 99"/>
                  <a:gd name="T31" fmla="*/ 139 h 183"/>
                  <a:gd name="T32" fmla="*/ 48 w 99"/>
                  <a:gd name="T33" fmla="*/ 130 h 183"/>
                  <a:gd name="T34" fmla="*/ 44 w 99"/>
                  <a:gd name="T35" fmla="*/ 123 h 183"/>
                  <a:gd name="T36" fmla="*/ 25 w 99"/>
                  <a:gd name="T37" fmla="*/ 121 h 183"/>
                  <a:gd name="T38" fmla="*/ 24 w 99"/>
                  <a:gd name="T39" fmla="*/ 122 h 183"/>
                  <a:gd name="T40" fmla="*/ 12 w 99"/>
                  <a:gd name="T41" fmla="*/ 134 h 183"/>
                  <a:gd name="T42" fmla="*/ 18 w 99"/>
                  <a:gd name="T43" fmla="*/ 156 h 183"/>
                  <a:gd name="T44" fmla="*/ 45 w 99"/>
                  <a:gd name="T45" fmla="*/ 180 h 183"/>
                  <a:gd name="T46" fmla="*/ 84 w 99"/>
                  <a:gd name="T47" fmla="*/ 164 h 183"/>
                  <a:gd name="T48" fmla="*/ 92 w 99"/>
                  <a:gd name="T49" fmla="*/ 107 h 183"/>
                  <a:gd name="T50" fmla="*/ 85 w 99"/>
                  <a:gd name="T51" fmla="*/ 36 h 183"/>
                  <a:gd name="T52" fmla="*/ 73 w 99"/>
                  <a:gd name="T53" fmla="*/ 52 h 183"/>
                  <a:gd name="T54" fmla="*/ 62 w 99"/>
                  <a:gd name="T55" fmla="*/ 48 h 183"/>
                  <a:gd name="T56" fmla="*/ 76 w 99"/>
                  <a:gd name="T57" fmla="*/ 37 h 183"/>
                  <a:gd name="T58" fmla="*/ 56 w 99"/>
                  <a:gd name="T59" fmla="*/ 7 h 183"/>
                  <a:gd name="T60" fmla="*/ 78 w 99"/>
                  <a:gd name="T61" fmla="*/ 16 h 183"/>
                  <a:gd name="T62" fmla="*/ 85 w 99"/>
                  <a:gd name="T63" fmla="*/ 36 h 183"/>
                  <a:gd name="T64" fmla="*/ 37 w 99"/>
                  <a:gd name="T65" fmla="*/ 124 h 183"/>
                  <a:gd name="T66" fmla="*/ 45 w 99"/>
                  <a:gd name="T67" fmla="*/ 135 h 183"/>
                  <a:gd name="T68" fmla="*/ 46 w 99"/>
                  <a:gd name="T69" fmla="*/ 142 h 183"/>
                  <a:gd name="T70" fmla="*/ 37 w 99"/>
                  <a:gd name="T71" fmla="*/ 131 h 183"/>
                  <a:gd name="T72" fmla="*/ 32 w 99"/>
                  <a:gd name="T73" fmla="*/ 123 h 183"/>
                  <a:gd name="T74" fmla="*/ 37 w 99"/>
                  <a:gd name="T75" fmla="*/ 124 h 183"/>
                  <a:gd name="T76" fmla="*/ 81 w 99"/>
                  <a:gd name="T77" fmla="*/ 162 h 183"/>
                  <a:gd name="T78" fmla="*/ 28 w 99"/>
                  <a:gd name="T79" fmla="*/ 166 h 183"/>
                  <a:gd name="T80" fmla="*/ 50 w 99"/>
                  <a:gd name="T81" fmla="*/ 171 h 183"/>
                  <a:gd name="T82" fmla="*/ 80 w 99"/>
                  <a:gd name="T83" fmla="*/ 125 h 183"/>
                  <a:gd name="T84" fmla="*/ 49 w 99"/>
                  <a:gd name="T85" fmla="*/ 69 h 183"/>
                  <a:gd name="T86" fmla="*/ 30 w 99"/>
                  <a:gd name="T87" fmla="*/ 39 h 183"/>
                  <a:gd name="T88" fmla="*/ 49 w 99"/>
                  <a:gd name="T89" fmla="*/ 33 h 183"/>
                  <a:gd name="T90" fmla="*/ 43 w 99"/>
                  <a:gd name="T91" fmla="*/ 46 h 183"/>
                  <a:gd name="T92" fmla="*/ 53 w 99"/>
                  <a:gd name="T93" fmla="*/ 59 h 183"/>
                  <a:gd name="T94" fmla="*/ 78 w 99"/>
                  <a:gd name="T95" fmla="*/ 88 h 183"/>
                  <a:gd name="T96" fmla="*/ 81 w 99"/>
                  <a:gd name="T97" fmla="*/ 1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" h="183">
                    <a:moveTo>
                      <a:pt x="92" y="107"/>
                    </a:moveTo>
                    <a:cubicBezTo>
                      <a:pt x="89" y="97"/>
                      <a:pt x="83" y="87"/>
                      <a:pt x="77" y="79"/>
                    </a:cubicBezTo>
                    <a:cubicBezTo>
                      <a:pt x="73" y="73"/>
                      <a:pt x="68" y="68"/>
                      <a:pt x="63" y="63"/>
                    </a:cubicBezTo>
                    <a:cubicBezTo>
                      <a:pt x="61" y="61"/>
                      <a:pt x="58" y="59"/>
                      <a:pt x="56" y="56"/>
                    </a:cubicBezTo>
                    <a:cubicBezTo>
                      <a:pt x="50" y="52"/>
                      <a:pt x="49" y="46"/>
                      <a:pt x="52" y="38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2"/>
                      <a:pt x="55" y="44"/>
                      <a:pt x="56" y="45"/>
                    </a:cubicBezTo>
                    <a:cubicBezTo>
                      <a:pt x="59" y="52"/>
                      <a:pt x="69" y="57"/>
                      <a:pt x="76" y="55"/>
                    </a:cubicBezTo>
                    <a:cubicBezTo>
                      <a:pt x="86" y="53"/>
                      <a:pt x="89" y="44"/>
                      <a:pt x="89" y="35"/>
                    </a:cubicBezTo>
                    <a:cubicBezTo>
                      <a:pt x="90" y="8"/>
                      <a:pt x="60" y="0"/>
                      <a:pt x="38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20" y="6"/>
                      <a:pt x="7" y="20"/>
                      <a:pt x="4" y="36"/>
                    </a:cubicBezTo>
                    <a:cubicBezTo>
                      <a:pt x="0" y="60"/>
                      <a:pt x="19" y="76"/>
                      <a:pt x="33" y="91"/>
                    </a:cubicBezTo>
                    <a:cubicBezTo>
                      <a:pt x="41" y="100"/>
                      <a:pt x="50" y="109"/>
                      <a:pt x="52" y="121"/>
                    </a:cubicBezTo>
                    <a:cubicBezTo>
                      <a:pt x="53" y="125"/>
                      <a:pt x="54" y="134"/>
                      <a:pt x="51" y="138"/>
                    </a:cubicBezTo>
                    <a:cubicBezTo>
                      <a:pt x="51" y="139"/>
                      <a:pt x="50" y="139"/>
                      <a:pt x="50" y="139"/>
                    </a:cubicBezTo>
                    <a:cubicBezTo>
                      <a:pt x="48" y="137"/>
                      <a:pt x="49" y="133"/>
                      <a:pt x="48" y="130"/>
                    </a:cubicBezTo>
                    <a:cubicBezTo>
                      <a:pt x="48" y="127"/>
                      <a:pt x="46" y="125"/>
                      <a:pt x="44" y="123"/>
                    </a:cubicBezTo>
                    <a:cubicBezTo>
                      <a:pt x="39" y="119"/>
                      <a:pt x="30" y="118"/>
                      <a:pt x="25" y="121"/>
                    </a:cubicBezTo>
                    <a:cubicBezTo>
                      <a:pt x="24" y="121"/>
                      <a:pt x="24" y="121"/>
                      <a:pt x="24" y="122"/>
                    </a:cubicBezTo>
                    <a:cubicBezTo>
                      <a:pt x="18" y="122"/>
                      <a:pt x="13" y="127"/>
                      <a:pt x="12" y="134"/>
                    </a:cubicBezTo>
                    <a:cubicBezTo>
                      <a:pt x="12" y="142"/>
                      <a:pt x="14" y="149"/>
                      <a:pt x="18" y="156"/>
                    </a:cubicBezTo>
                    <a:cubicBezTo>
                      <a:pt x="21" y="168"/>
                      <a:pt x="32" y="177"/>
                      <a:pt x="45" y="180"/>
                    </a:cubicBezTo>
                    <a:cubicBezTo>
                      <a:pt x="60" y="183"/>
                      <a:pt x="75" y="175"/>
                      <a:pt x="84" y="164"/>
                    </a:cubicBezTo>
                    <a:cubicBezTo>
                      <a:pt x="97" y="148"/>
                      <a:pt x="98" y="126"/>
                      <a:pt x="92" y="107"/>
                    </a:cubicBezTo>
                    <a:close/>
                    <a:moveTo>
                      <a:pt x="85" y="36"/>
                    </a:moveTo>
                    <a:cubicBezTo>
                      <a:pt x="85" y="44"/>
                      <a:pt x="83" y="51"/>
                      <a:pt x="73" y="52"/>
                    </a:cubicBezTo>
                    <a:cubicBezTo>
                      <a:pt x="70" y="52"/>
                      <a:pt x="65" y="51"/>
                      <a:pt x="62" y="48"/>
                    </a:cubicBezTo>
                    <a:cubicBezTo>
                      <a:pt x="69" y="49"/>
                      <a:pt x="75" y="45"/>
                      <a:pt x="76" y="37"/>
                    </a:cubicBezTo>
                    <a:cubicBezTo>
                      <a:pt x="77" y="24"/>
                      <a:pt x="68" y="12"/>
                      <a:pt x="56" y="7"/>
                    </a:cubicBezTo>
                    <a:cubicBezTo>
                      <a:pt x="64" y="8"/>
                      <a:pt x="72" y="10"/>
                      <a:pt x="78" y="16"/>
                    </a:cubicBezTo>
                    <a:cubicBezTo>
                      <a:pt x="84" y="22"/>
                      <a:pt x="86" y="29"/>
                      <a:pt x="85" y="36"/>
                    </a:cubicBezTo>
                    <a:close/>
                    <a:moveTo>
                      <a:pt x="37" y="124"/>
                    </a:moveTo>
                    <a:cubicBezTo>
                      <a:pt x="42" y="125"/>
                      <a:pt x="45" y="129"/>
                      <a:pt x="45" y="135"/>
                    </a:cubicBezTo>
                    <a:cubicBezTo>
                      <a:pt x="45" y="137"/>
                      <a:pt x="45" y="140"/>
                      <a:pt x="46" y="142"/>
                    </a:cubicBezTo>
                    <a:cubicBezTo>
                      <a:pt x="42" y="143"/>
                      <a:pt x="39" y="136"/>
                      <a:pt x="37" y="131"/>
                    </a:cubicBezTo>
                    <a:cubicBezTo>
                      <a:pt x="37" y="127"/>
                      <a:pt x="35" y="125"/>
                      <a:pt x="32" y="123"/>
                    </a:cubicBezTo>
                    <a:cubicBezTo>
                      <a:pt x="34" y="123"/>
                      <a:pt x="36" y="123"/>
                      <a:pt x="37" y="124"/>
                    </a:cubicBezTo>
                    <a:close/>
                    <a:moveTo>
                      <a:pt x="81" y="162"/>
                    </a:moveTo>
                    <a:cubicBezTo>
                      <a:pt x="66" y="180"/>
                      <a:pt x="41" y="180"/>
                      <a:pt x="28" y="166"/>
                    </a:cubicBezTo>
                    <a:cubicBezTo>
                      <a:pt x="34" y="170"/>
                      <a:pt x="42" y="173"/>
                      <a:pt x="50" y="171"/>
                    </a:cubicBezTo>
                    <a:cubicBezTo>
                      <a:pt x="71" y="167"/>
                      <a:pt x="81" y="144"/>
                      <a:pt x="80" y="125"/>
                    </a:cubicBezTo>
                    <a:cubicBezTo>
                      <a:pt x="79" y="102"/>
                      <a:pt x="64" y="85"/>
                      <a:pt x="49" y="69"/>
                    </a:cubicBezTo>
                    <a:cubicBezTo>
                      <a:pt x="41" y="61"/>
                      <a:pt x="28" y="52"/>
                      <a:pt x="30" y="39"/>
                    </a:cubicBezTo>
                    <a:cubicBezTo>
                      <a:pt x="32" y="27"/>
                      <a:pt x="42" y="27"/>
                      <a:pt x="49" y="33"/>
                    </a:cubicBezTo>
                    <a:cubicBezTo>
                      <a:pt x="44" y="36"/>
                      <a:pt x="42" y="40"/>
                      <a:pt x="43" y="46"/>
                    </a:cubicBezTo>
                    <a:cubicBezTo>
                      <a:pt x="44" y="51"/>
                      <a:pt x="49" y="55"/>
                      <a:pt x="53" y="59"/>
                    </a:cubicBezTo>
                    <a:cubicBezTo>
                      <a:pt x="62" y="68"/>
                      <a:pt x="71" y="77"/>
                      <a:pt x="78" y="88"/>
                    </a:cubicBezTo>
                    <a:cubicBezTo>
                      <a:pt x="93" y="109"/>
                      <a:pt x="99" y="140"/>
                      <a:pt x="81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2738C3A4-4F41-4370-AEB8-B2486903099A}"/>
                </a:ext>
              </a:extLst>
            </p:cNvPr>
            <p:cNvGrpSpPr/>
            <p:nvPr/>
          </p:nvGrpSpPr>
          <p:grpSpPr>
            <a:xfrm>
              <a:off x="3288123" y="2763398"/>
              <a:ext cx="1335065" cy="578478"/>
              <a:chOff x="1437921" y="3438993"/>
              <a:chExt cx="1335065" cy="578478"/>
            </a:xfrm>
            <a:solidFill>
              <a:schemeClr val="bg1"/>
            </a:solidFill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9701E38-2407-4223-9EF3-57E380923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921" y="3458783"/>
                <a:ext cx="159842" cy="548031"/>
              </a:xfrm>
              <a:custGeom>
                <a:avLst/>
                <a:gdLst>
                  <a:gd name="T0" fmla="*/ 64 w 71"/>
                  <a:gd name="T1" fmla="*/ 11 h 265"/>
                  <a:gd name="T2" fmla="*/ 55 w 71"/>
                  <a:gd name="T3" fmla="*/ 1 h 265"/>
                  <a:gd name="T4" fmla="*/ 5 w 71"/>
                  <a:gd name="T5" fmla="*/ 2 h 265"/>
                  <a:gd name="T6" fmla="*/ 0 w 71"/>
                  <a:gd name="T7" fmla="*/ 122 h 265"/>
                  <a:gd name="T8" fmla="*/ 0 w 71"/>
                  <a:gd name="T9" fmla="*/ 246 h 265"/>
                  <a:gd name="T10" fmla="*/ 16 w 71"/>
                  <a:gd name="T11" fmla="*/ 262 h 265"/>
                  <a:gd name="T12" fmla="*/ 60 w 71"/>
                  <a:gd name="T13" fmla="*/ 264 h 265"/>
                  <a:gd name="T14" fmla="*/ 69 w 71"/>
                  <a:gd name="T15" fmla="*/ 141 h 265"/>
                  <a:gd name="T16" fmla="*/ 69 w 71"/>
                  <a:gd name="T17" fmla="*/ 93 h 265"/>
                  <a:gd name="T18" fmla="*/ 50 w 71"/>
                  <a:gd name="T19" fmla="*/ 17 h 265"/>
                  <a:gd name="T20" fmla="*/ 50 w 71"/>
                  <a:gd name="T21" fmla="*/ 17 h 265"/>
                  <a:gd name="T22" fmla="*/ 46 w 71"/>
                  <a:gd name="T23" fmla="*/ 239 h 265"/>
                  <a:gd name="T24" fmla="*/ 14 w 71"/>
                  <a:gd name="T25" fmla="*/ 209 h 265"/>
                  <a:gd name="T26" fmla="*/ 10 w 71"/>
                  <a:gd name="T27" fmla="*/ 243 h 265"/>
                  <a:gd name="T28" fmla="*/ 14 w 71"/>
                  <a:gd name="T29" fmla="*/ 240 h 265"/>
                  <a:gd name="T30" fmla="*/ 19 w 71"/>
                  <a:gd name="T31" fmla="*/ 242 h 265"/>
                  <a:gd name="T32" fmla="*/ 9 w 71"/>
                  <a:gd name="T33" fmla="*/ 219 h 265"/>
                  <a:gd name="T34" fmla="*/ 32 w 71"/>
                  <a:gd name="T35" fmla="*/ 242 h 265"/>
                  <a:gd name="T36" fmla="*/ 9 w 71"/>
                  <a:gd name="T37" fmla="*/ 207 h 265"/>
                  <a:gd name="T38" fmla="*/ 46 w 71"/>
                  <a:gd name="T39" fmla="*/ 243 h 265"/>
                  <a:gd name="T40" fmla="*/ 45 w 71"/>
                  <a:gd name="T41" fmla="*/ 223 h 265"/>
                  <a:gd name="T42" fmla="*/ 46 w 71"/>
                  <a:gd name="T43" fmla="*/ 210 h 265"/>
                  <a:gd name="T44" fmla="*/ 28 w 71"/>
                  <a:gd name="T45" fmla="*/ 191 h 265"/>
                  <a:gd name="T46" fmla="*/ 29 w 71"/>
                  <a:gd name="T47" fmla="*/ 176 h 265"/>
                  <a:gd name="T48" fmla="*/ 46 w 71"/>
                  <a:gd name="T49" fmla="*/ 189 h 265"/>
                  <a:gd name="T50" fmla="*/ 9 w 71"/>
                  <a:gd name="T51" fmla="*/ 139 h 265"/>
                  <a:gd name="T52" fmla="*/ 47 w 71"/>
                  <a:gd name="T53" fmla="*/ 179 h 265"/>
                  <a:gd name="T54" fmla="*/ 41 w 71"/>
                  <a:gd name="T55" fmla="*/ 168 h 265"/>
                  <a:gd name="T56" fmla="*/ 9 w 71"/>
                  <a:gd name="T57" fmla="*/ 125 h 265"/>
                  <a:gd name="T58" fmla="*/ 47 w 71"/>
                  <a:gd name="T59" fmla="*/ 162 h 265"/>
                  <a:gd name="T60" fmla="*/ 30 w 71"/>
                  <a:gd name="T61" fmla="*/ 140 h 265"/>
                  <a:gd name="T62" fmla="*/ 48 w 71"/>
                  <a:gd name="T63" fmla="*/ 146 h 265"/>
                  <a:gd name="T64" fmla="*/ 48 w 71"/>
                  <a:gd name="T65" fmla="*/ 141 h 265"/>
                  <a:gd name="T66" fmla="*/ 48 w 71"/>
                  <a:gd name="T67" fmla="*/ 127 h 265"/>
                  <a:gd name="T68" fmla="*/ 9 w 71"/>
                  <a:gd name="T69" fmla="*/ 80 h 265"/>
                  <a:gd name="T70" fmla="*/ 33 w 71"/>
                  <a:gd name="T71" fmla="*/ 88 h 265"/>
                  <a:gd name="T72" fmla="*/ 48 w 71"/>
                  <a:gd name="T73" fmla="*/ 122 h 265"/>
                  <a:gd name="T74" fmla="*/ 32 w 71"/>
                  <a:gd name="T75" fmla="*/ 83 h 265"/>
                  <a:gd name="T76" fmla="*/ 33 w 71"/>
                  <a:gd name="T77" fmla="*/ 70 h 265"/>
                  <a:gd name="T78" fmla="*/ 48 w 71"/>
                  <a:gd name="T79" fmla="*/ 101 h 265"/>
                  <a:gd name="T80" fmla="*/ 42 w 71"/>
                  <a:gd name="T81" fmla="*/ 77 h 265"/>
                  <a:gd name="T82" fmla="*/ 10 w 71"/>
                  <a:gd name="T83" fmla="*/ 24 h 265"/>
                  <a:gd name="T84" fmla="*/ 49 w 71"/>
                  <a:gd name="T85" fmla="*/ 66 h 265"/>
                  <a:gd name="T86" fmla="*/ 9 w 71"/>
                  <a:gd name="T87" fmla="*/ 7 h 265"/>
                  <a:gd name="T88" fmla="*/ 32 w 71"/>
                  <a:gd name="T89" fmla="*/ 31 h 265"/>
                  <a:gd name="T90" fmla="*/ 49 w 71"/>
                  <a:gd name="T91" fmla="*/ 43 h 265"/>
                  <a:gd name="T92" fmla="*/ 27 w 71"/>
                  <a:gd name="T93" fmla="*/ 10 h 265"/>
                  <a:gd name="T94" fmla="*/ 49 w 71"/>
                  <a:gd name="T95" fmla="*/ 43 h 265"/>
                  <a:gd name="T96" fmla="*/ 39 w 71"/>
                  <a:gd name="T97" fmla="*/ 10 h 265"/>
                  <a:gd name="T98" fmla="*/ 49 w 71"/>
                  <a:gd name="T99" fmla="*/ 2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265">
                    <a:moveTo>
                      <a:pt x="70" y="23"/>
                    </a:moveTo>
                    <a:cubicBezTo>
                      <a:pt x="71" y="22"/>
                      <a:pt x="71" y="21"/>
                      <a:pt x="70" y="20"/>
                    </a:cubicBezTo>
                    <a:cubicBezTo>
                      <a:pt x="69" y="17"/>
                      <a:pt x="66" y="14"/>
                      <a:pt x="64" y="11"/>
                    </a:cubicBezTo>
                    <a:cubicBezTo>
                      <a:pt x="63" y="8"/>
                      <a:pt x="61" y="5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1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37" y="2"/>
                      <a:pt x="22" y="0"/>
                      <a:pt x="8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0" y="22"/>
                      <a:pt x="1" y="40"/>
                      <a:pt x="1" y="59"/>
                    </a:cubicBezTo>
                    <a:cubicBezTo>
                      <a:pt x="0" y="80"/>
                      <a:pt x="0" y="101"/>
                      <a:pt x="0" y="122"/>
                    </a:cubicBezTo>
                    <a:cubicBezTo>
                      <a:pt x="0" y="163"/>
                      <a:pt x="0" y="204"/>
                      <a:pt x="0" y="245"/>
                    </a:cubicBezTo>
                    <a:cubicBezTo>
                      <a:pt x="0" y="245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1"/>
                      <a:pt x="5" y="253"/>
                      <a:pt x="7" y="256"/>
                    </a:cubicBezTo>
                    <a:cubicBezTo>
                      <a:pt x="9" y="258"/>
                      <a:pt x="12" y="261"/>
                      <a:pt x="16" y="262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7" y="262"/>
                      <a:pt x="17" y="263"/>
                      <a:pt x="17" y="263"/>
                    </a:cubicBezTo>
                    <a:cubicBezTo>
                      <a:pt x="31" y="265"/>
                      <a:pt x="46" y="265"/>
                      <a:pt x="60" y="264"/>
                    </a:cubicBezTo>
                    <a:cubicBezTo>
                      <a:pt x="62" y="264"/>
                      <a:pt x="63" y="263"/>
                      <a:pt x="63" y="261"/>
                    </a:cubicBezTo>
                    <a:cubicBezTo>
                      <a:pt x="64" y="261"/>
                      <a:pt x="66" y="260"/>
                      <a:pt x="66" y="259"/>
                    </a:cubicBezTo>
                    <a:cubicBezTo>
                      <a:pt x="70" y="220"/>
                      <a:pt x="68" y="180"/>
                      <a:pt x="69" y="141"/>
                    </a:cubicBezTo>
                    <a:cubicBezTo>
                      <a:pt x="69" y="128"/>
                      <a:pt x="69" y="115"/>
                      <a:pt x="69" y="102"/>
                    </a:cubicBezTo>
                    <a:cubicBezTo>
                      <a:pt x="69" y="100"/>
                      <a:pt x="70" y="98"/>
                      <a:pt x="70" y="96"/>
                    </a:cubicBezTo>
                    <a:cubicBezTo>
                      <a:pt x="70" y="95"/>
                      <a:pt x="70" y="94"/>
                      <a:pt x="69" y="93"/>
                    </a:cubicBezTo>
                    <a:cubicBezTo>
                      <a:pt x="70" y="70"/>
                      <a:pt x="70" y="47"/>
                      <a:pt x="70" y="24"/>
                    </a:cubicBezTo>
                    <a:cubicBezTo>
                      <a:pt x="70" y="23"/>
                      <a:pt x="70" y="23"/>
                      <a:pt x="70" y="23"/>
                    </a:cubicBezTo>
                    <a:close/>
                    <a:moveTo>
                      <a:pt x="50" y="17"/>
                    </a:moveTo>
                    <a:cubicBezTo>
                      <a:pt x="47" y="14"/>
                      <a:pt x="45" y="12"/>
                      <a:pt x="42" y="10"/>
                    </a:cubicBezTo>
                    <a:cubicBezTo>
                      <a:pt x="45" y="10"/>
                      <a:pt x="47" y="9"/>
                      <a:pt x="50" y="9"/>
                    </a:cubicBezTo>
                    <a:cubicBezTo>
                      <a:pt x="50" y="12"/>
                      <a:pt x="50" y="14"/>
                      <a:pt x="50" y="17"/>
                    </a:cubicBezTo>
                    <a:close/>
                    <a:moveTo>
                      <a:pt x="9" y="189"/>
                    </a:moveTo>
                    <a:cubicBezTo>
                      <a:pt x="20" y="202"/>
                      <a:pt x="32" y="216"/>
                      <a:pt x="45" y="227"/>
                    </a:cubicBezTo>
                    <a:cubicBezTo>
                      <a:pt x="45" y="231"/>
                      <a:pt x="45" y="235"/>
                      <a:pt x="46" y="239"/>
                    </a:cubicBezTo>
                    <a:cubicBezTo>
                      <a:pt x="40" y="234"/>
                      <a:pt x="34" y="229"/>
                      <a:pt x="28" y="223"/>
                    </a:cubicBezTo>
                    <a:cubicBezTo>
                      <a:pt x="25" y="220"/>
                      <a:pt x="22" y="217"/>
                      <a:pt x="18" y="214"/>
                    </a:cubicBezTo>
                    <a:cubicBezTo>
                      <a:pt x="17" y="212"/>
                      <a:pt x="16" y="211"/>
                      <a:pt x="14" y="209"/>
                    </a:cubicBezTo>
                    <a:cubicBezTo>
                      <a:pt x="14" y="209"/>
                      <a:pt x="11" y="206"/>
                      <a:pt x="9" y="205"/>
                    </a:cubicBezTo>
                    <a:cubicBezTo>
                      <a:pt x="9" y="200"/>
                      <a:pt x="9" y="194"/>
                      <a:pt x="9" y="189"/>
                    </a:cubicBezTo>
                    <a:close/>
                    <a:moveTo>
                      <a:pt x="10" y="243"/>
                    </a:moveTo>
                    <a:cubicBezTo>
                      <a:pt x="9" y="243"/>
                      <a:pt x="9" y="243"/>
                      <a:pt x="9" y="243"/>
                    </a:cubicBezTo>
                    <a:cubicBezTo>
                      <a:pt x="9" y="240"/>
                      <a:pt x="9" y="237"/>
                      <a:pt x="9" y="234"/>
                    </a:cubicBezTo>
                    <a:cubicBezTo>
                      <a:pt x="11" y="236"/>
                      <a:pt x="12" y="238"/>
                      <a:pt x="14" y="240"/>
                    </a:cubicBezTo>
                    <a:cubicBezTo>
                      <a:pt x="15" y="241"/>
                      <a:pt x="16" y="242"/>
                      <a:pt x="16" y="242"/>
                    </a:cubicBezTo>
                    <a:cubicBezTo>
                      <a:pt x="14" y="242"/>
                      <a:pt x="12" y="242"/>
                      <a:pt x="10" y="243"/>
                    </a:cubicBezTo>
                    <a:close/>
                    <a:moveTo>
                      <a:pt x="19" y="242"/>
                    </a:moveTo>
                    <a:cubicBezTo>
                      <a:pt x="18" y="241"/>
                      <a:pt x="17" y="240"/>
                      <a:pt x="16" y="240"/>
                    </a:cubicBezTo>
                    <a:cubicBezTo>
                      <a:pt x="14" y="237"/>
                      <a:pt x="11" y="234"/>
                      <a:pt x="9" y="231"/>
                    </a:cubicBezTo>
                    <a:cubicBezTo>
                      <a:pt x="9" y="227"/>
                      <a:pt x="9" y="223"/>
                      <a:pt x="9" y="219"/>
                    </a:cubicBezTo>
                    <a:cubicBezTo>
                      <a:pt x="14" y="227"/>
                      <a:pt x="21" y="236"/>
                      <a:pt x="28" y="243"/>
                    </a:cubicBezTo>
                    <a:cubicBezTo>
                      <a:pt x="25" y="243"/>
                      <a:pt x="22" y="242"/>
                      <a:pt x="19" y="242"/>
                    </a:cubicBezTo>
                    <a:close/>
                    <a:moveTo>
                      <a:pt x="32" y="242"/>
                    </a:moveTo>
                    <a:cubicBezTo>
                      <a:pt x="29" y="239"/>
                      <a:pt x="25" y="236"/>
                      <a:pt x="22" y="233"/>
                    </a:cubicBezTo>
                    <a:cubicBezTo>
                      <a:pt x="17" y="228"/>
                      <a:pt x="13" y="223"/>
                      <a:pt x="9" y="217"/>
                    </a:cubicBezTo>
                    <a:cubicBezTo>
                      <a:pt x="9" y="214"/>
                      <a:pt x="9" y="210"/>
                      <a:pt x="9" y="207"/>
                    </a:cubicBezTo>
                    <a:cubicBezTo>
                      <a:pt x="10" y="208"/>
                      <a:pt x="11" y="209"/>
                      <a:pt x="11" y="210"/>
                    </a:cubicBezTo>
                    <a:cubicBezTo>
                      <a:pt x="15" y="214"/>
                      <a:pt x="19" y="218"/>
                      <a:pt x="23" y="222"/>
                    </a:cubicBezTo>
                    <a:cubicBezTo>
                      <a:pt x="30" y="229"/>
                      <a:pt x="38" y="237"/>
                      <a:pt x="46" y="243"/>
                    </a:cubicBezTo>
                    <a:cubicBezTo>
                      <a:pt x="46" y="243"/>
                      <a:pt x="46" y="243"/>
                      <a:pt x="46" y="244"/>
                    </a:cubicBezTo>
                    <a:cubicBezTo>
                      <a:pt x="41" y="242"/>
                      <a:pt x="37" y="242"/>
                      <a:pt x="32" y="242"/>
                    </a:cubicBezTo>
                    <a:close/>
                    <a:moveTo>
                      <a:pt x="45" y="223"/>
                    </a:moveTo>
                    <a:cubicBezTo>
                      <a:pt x="33" y="210"/>
                      <a:pt x="21" y="199"/>
                      <a:pt x="9" y="187"/>
                    </a:cubicBezTo>
                    <a:cubicBezTo>
                      <a:pt x="9" y="182"/>
                      <a:pt x="9" y="177"/>
                      <a:pt x="9" y="172"/>
                    </a:cubicBezTo>
                    <a:cubicBezTo>
                      <a:pt x="19" y="186"/>
                      <a:pt x="31" y="200"/>
                      <a:pt x="46" y="210"/>
                    </a:cubicBezTo>
                    <a:cubicBezTo>
                      <a:pt x="46" y="214"/>
                      <a:pt x="45" y="218"/>
                      <a:pt x="45" y="223"/>
                    </a:cubicBezTo>
                    <a:close/>
                    <a:moveTo>
                      <a:pt x="46" y="205"/>
                    </a:moveTo>
                    <a:cubicBezTo>
                      <a:pt x="40" y="201"/>
                      <a:pt x="34" y="196"/>
                      <a:pt x="28" y="191"/>
                    </a:cubicBezTo>
                    <a:cubicBezTo>
                      <a:pt x="21" y="184"/>
                      <a:pt x="15" y="176"/>
                      <a:pt x="9" y="169"/>
                    </a:cubicBezTo>
                    <a:cubicBezTo>
                      <a:pt x="9" y="164"/>
                      <a:pt x="9" y="160"/>
                      <a:pt x="9" y="155"/>
                    </a:cubicBezTo>
                    <a:cubicBezTo>
                      <a:pt x="15" y="162"/>
                      <a:pt x="22" y="169"/>
                      <a:pt x="29" y="176"/>
                    </a:cubicBezTo>
                    <a:cubicBezTo>
                      <a:pt x="34" y="181"/>
                      <a:pt x="40" y="188"/>
                      <a:pt x="46" y="193"/>
                    </a:cubicBezTo>
                    <a:cubicBezTo>
                      <a:pt x="46" y="197"/>
                      <a:pt x="46" y="201"/>
                      <a:pt x="46" y="205"/>
                    </a:cubicBezTo>
                    <a:close/>
                    <a:moveTo>
                      <a:pt x="46" y="189"/>
                    </a:moveTo>
                    <a:cubicBezTo>
                      <a:pt x="41" y="184"/>
                      <a:pt x="35" y="179"/>
                      <a:pt x="30" y="174"/>
                    </a:cubicBezTo>
                    <a:cubicBezTo>
                      <a:pt x="23" y="167"/>
                      <a:pt x="16" y="160"/>
                      <a:pt x="9" y="153"/>
                    </a:cubicBezTo>
                    <a:cubicBezTo>
                      <a:pt x="9" y="148"/>
                      <a:pt x="9" y="144"/>
                      <a:pt x="9" y="139"/>
                    </a:cubicBezTo>
                    <a:cubicBezTo>
                      <a:pt x="16" y="146"/>
                      <a:pt x="23" y="154"/>
                      <a:pt x="30" y="161"/>
                    </a:cubicBezTo>
                    <a:cubicBezTo>
                      <a:pt x="33" y="165"/>
                      <a:pt x="37" y="169"/>
                      <a:pt x="41" y="173"/>
                    </a:cubicBezTo>
                    <a:cubicBezTo>
                      <a:pt x="43" y="175"/>
                      <a:pt x="45" y="177"/>
                      <a:pt x="47" y="179"/>
                    </a:cubicBezTo>
                    <a:cubicBezTo>
                      <a:pt x="46" y="182"/>
                      <a:pt x="46" y="186"/>
                      <a:pt x="46" y="189"/>
                    </a:cubicBezTo>
                    <a:close/>
                    <a:moveTo>
                      <a:pt x="47" y="174"/>
                    </a:moveTo>
                    <a:cubicBezTo>
                      <a:pt x="45" y="172"/>
                      <a:pt x="43" y="170"/>
                      <a:pt x="41" y="168"/>
                    </a:cubicBezTo>
                    <a:cubicBezTo>
                      <a:pt x="37" y="164"/>
                      <a:pt x="33" y="160"/>
                      <a:pt x="29" y="156"/>
                    </a:cubicBezTo>
                    <a:cubicBezTo>
                      <a:pt x="22" y="150"/>
                      <a:pt x="16" y="143"/>
                      <a:pt x="9" y="136"/>
                    </a:cubicBezTo>
                    <a:cubicBezTo>
                      <a:pt x="9" y="133"/>
                      <a:pt x="9" y="129"/>
                      <a:pt x="9" y="125"/>
                    </a:cubicBezTo>
                    <a:cubicBezTo>
                      <a:pt x="9" y="124"/>
                      <a:pt x="9" y="123"/>
                      <a:pt x="9" y="122"/>
                    </a:cubicBezTo>
                    <a:cubicBezTo>
                      <a:pt x="15" y="128"/>
                      <a:pt x="20" y="134"/>
                      <a:pt x="26" y="140"/>
                    </a:cubicBezTo>
                    <a:cubicBezTo>
                      <a:pt x="33" y="147"/>
                      <a:pt x="40" y="155"/>
                      <a:pt x="47" y="162"/>
                    </a:cubicBezTo>
                    <a:cubicBezTo>
                      <a:pt x="47" y="166"/>
                      <a:pt x="47" y="170"/>
                      <a:pt x="47" y="174"/>
                    </a:cubicBezTo>
                    <a:close/>
                    <a:moveTo>
                      <a:pt x="47" y="157"/>
                    </a:moveTo>
                    <a:cubicBezTo>
                      <a:pt x="42" y="151"/>
                      <a:pt x="36" y="145"/>
                      <a:pt x="30" y="140"/>
                    </a:cubicBezTo>
                    <a:cubicBezTo>
                      <a:pt x="23" y="133"/>
                      <a:pt x="16" y="126"/>
                      <a:pt x="9" y="119"/>
                    </a:cubicBezTo>
                    <a:cubicBezTo>
                      <a:pt x="9" y="114"/>
                      <a:pt x="9" y="109"/>
                      <a:pt x="9" y="104"/>
                    </a:cubicBezTo>
                    <a:cubicBezTo>
                      <a:pt x="21" y="119"/>
                      <a:pt x="34" y="134"/>
                      <a:pt x="48" y="146"/>
                    </a:cubicBezTo>
                    <a:cubicBezTo>
                      <a:pt x="48" y="150"/>
                      <a:pt x="48" y="153"/>
                      <a:pt x="47" y="157"/>
                    </a:cubicBezTo>
                    <a:close/>
                    <a:moveTo>
                      <a:pt x="48" y="128"/>
                    </a:moveTo>
                    <a:cubicBezTo>
                      <a:pt x="48" y="132"/>
                      <a:pt x="48" y="137"/>
                      <a:pt x="48" y="141"/>
                    </a:cubicBezTo>
                    <a:cubicBezTo>
                      <a:pt x="35" y="128"/>
                      <a:pt x="22" y="115"/>
                      <a:pt x="9" y="101"/>
                    </a:cubicBezTo>
                    <a:cubicBezTo>
                      <a:pt x="9" y="95"/>
                      <a:pt x="9" y="89"/>
                      <a:pt x="9" y="83"/>
                    </a:cubicBezTo>
                    <a:cubicBezTo>
                      <a:pt x="21" y="98"/>
                      <a:pt x="34" y="113"/>
                      <a:pt x="48" y="127"/>
                    </a:cubicBezTo>
                    <a:cubicBezTo>
                      <a:pt x="48" y="127"/>
                      <a:pt x="48" y="128"/>
                      <a:pt x="48" y="128"/>
                    </a:cubicBezTo>
                    <a:close/>
                    <a:moveTo>
                      <a:pt x="48" y="122"/>
                    </a:moveTo>
                    <a:cubicBezTo>
                      <a:pt x="35" y="108"/>
                      <a:pt x="22" y="94"/>
                      <a:pt x="9" y="80"/>
                    </a:cubicBezTo>
                    <a:cubicBezTo>
                      <a:pt x="9" y="76"/>
                      <a:pt x="9" y="72"/>
                      <a:pt x="9" y="68"/>
                    </a:cubicBezTo>
                    <a:cubicBezTo>
                      <a:pt x="9" y="65"/>
                      <a:pt x="9" y="63"/>
                      <a:pt x="9" y="60"/>
                    </a:cubicBezTo>
                    <a:cubicBezTo>
                      <a:pt x="17" y="70"/>
                      <a:pt x="25" y="79"/>
                      <a:pt x="33" y="88"/>
                    </a:cubicBezTo>
                    <a:cubicBezTo>
                      <a:pt x="37" y="93"/>
                      <a:pt x="41" y="98"/>
                      <a:pt x="45" y="102"/>
                    </a:cubicBezTo>
                    <a:cubicBezTo>
                      <a:pt x="46" y="104"/>
                      <a:pt x="47" y="105"/>
                      <a:pt x="48" y="107"/>
                    </a:cubicBezTo>
                    <a:cubicBezTo>
                      <a:pt x="48" y="112"/>
                      <a:pt x="48" y="117"/>
                      <a:pt x="48" y="122"/>
                    </a:cubicBezTo>
                    <a:close/>
                    <a:moveTo>
                      <a:pt x="48" y="101"/>
                    </a:moveTo>
                    <a:cubicBezTo>
                      <a:pt x="47" y="100"/>
                      <a:pt x="46" y="98"/>
                      <a:pt x="44" y="97"/>
                    </a:cubicBezTo>
                    <a:cubicBezTo>
                      <a:pt x="40" y="92"/>
                      <a:pt x="36" y="88"/>
                      <a:pt x="32" y="83"/>
                    </a:cubicBezTo>
                    <a:cubicBezTo>
                      <a:pt x="25" y="75"/>
                      <a:pt x="17" y="66"/>
                      <a:pt x="10" y="58"/>
                    </a:cubicBezTo>
                    <a:cubicBezTo>
                      <a:pt x="10" y="52"/>
                      <a:pt x="10" y="46"/>
                      <a:pt x="10" y="40"/>
                    </a:cubicBezTo>
                    <a:cubicBezTo>
                      <a:pt x="18" y="50"/>
                      <a:pt x="25" y="60"/>
                      <a:pt x="33" y="70"/>
                    </a:cubicBezTo>
                    <a:cubicBezTo>
                      <a:pt x="37" y="75"/>
                      <a:pt x="41" y="81"/>
                      <a:pt x="45" y="86"/>
                    </a:cubicBezTo>
                    <a:cubicBezTo>
                      <a:pt x="46" y="87"/>
                      <a:pt x="47" y="90"/>
                      <a:pt x="49" y="91"/>
                    </a:cubicBezTo>
                    <a:cubicBezTo>
                      <a:pt x="48" y="95"/>
                      <a:pt x="48" y="98"/>
                      <a:pt x="48" y="101"/>
                    </a:cubicBezTo>
                    <a:close/>
                    <a:moveTo>
                      <a:pt x="49" y="85"/>
                    </a:moveTo>
                    <a:cubicBezTo>
                      <a:pt x="48" y="85"/>
                      <a:pt x="48" y="84"/>
                      <a:pt x="47" y="84"/>
                    </a:cubicBezTo>
                    <a:cubicBezTo>
                      <a:pt x="45" y="82"/>
                      <a:pt x="43" y="79"/>
                      <a:pt x="42" y="77"/>
                    </a:cubicBezTo>
                    <a:cubicBezTo>
                      <a:pt x="38" y="72"/>
                      <a:pt x="34" y="68"/>
                      <a:pt x="31" y="63"/>
                    </a:cubicBezTo>
                    <a:cubicBezTo>
                      <a:pt x="24" y="55"/>
                      <a:pt x="17" y="46"/>
                      <a:pt x="10" y="38"/>
                    </a:cubicBezTo>
                    <a:cubicBezTo>
                      <a:pt x="10" y="33"/>
                      <a:pt x="10" y="29"/>
                      <a:pt x="10" y="24"/>
                    </a:cubicBezTo>
                    <a:cubicBezTo>
                      <a:pt x="23" y="40"/>
                      <a:pt x="35" y="56"/>
                      <a:pt x="49" y="72"/>
                    </a:cubicBezTo>
                    <a:cubicBezTo>
                      <a:pt x="49" y="76"/>
                      <a:pt x="49" y="81"/>
                      <a:pt x="49" y="85"/>
                    </a:cubicBezTo>
                    <a:close/>
                    <a:moveTo>
                      <a:pt x="49" y="66"/>
                    </a:moveTo>
                    <a:cubicBezTo>
                      <a:pt x="37" y="51"/>
                      <a:pt x="24" y="37"/>
                      <a:pt x="11" y="23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0" y="18"/>
                      <a:pt x="10" y="12"/>
                      <a:pt x="9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7" y="17"/>
                      <a:pt x="25" y="24"/>
                      <a:pt x="32" y="31"/>
                    </a:cubicBezTo>
                    <a:cubicBezTo>
                      <a:pt x="37" y="37"/>
                      <a:pt x="43" y="43"/>
                      <a:pt x="49" y="48"/>
                    </a:cubicBezTo>
                    <a:cubicBezTo>
                      <a:pt x="49" y="54"/>
                      <a:pt x="49" y="60"/>
                      <a:pt x="49" y="66"/>
                    </a:cubicBezTo>
                    <a:close/>
                    <a:moveTo>
                      <a:pt x="49" y="43"/>
                    </a:moveTo>
                    <a:cubicBezTo>
                      <a:pt x="44" y="38"/>
                      <a:pt x="38" y="33"/>
                      <a:pt x="33" y="28"/>
                    </a:cubicBezTo>
                    <a:cubicBezTo>
                      <a:pt x="26" y="21"/>
                      <a:pt x="20" y="14"/>
                      <a:pt x="12" y="8"/>
                    </a:cubicBezTo>
                    <a:cubicBezTo>
                      <a:pt x="17" y="9"/>
                      <a:pt x="22" y="10"/>
                      <a:pt x="27" y="10"/>
                    </a:cubicBezTo>
                    <a:cubicBezTo>
                      <a:pt x="30" y="14"/>
                      <a:pt x="34" y="18"/>
                      <a:pt x="38" y="22"/>
                    </a:cubicBezTo>
                    <a:cubicBezTo>
                      <a:pt x="42" y="26"/>
                      <a:pt x="45" y="30"/>
                      <a:pt x="49" y="34"/>
                    </a:cubicBezTo>
                    <a:cubicBezTo>
                      <a:pt x="49" y="37"/>
                      <a:pt x="49" y="40"/>
                      <a:pt x="49" y="43"/>
                    </a:cubicBezTo>
                    <a:close/>
                    <a:moveTo>
                      <a:pt x="41" y="20"/>
                    </a:moveTo>
                    <a:cubicBezTo>
                      <a:pt x="37" y="17"/>
                      <a:pt x="34" y="13"/>
                      <a:pt x="30" y="10"/>
                    </a:cubicBezTo>
                    <a:cubicBezTo>
                      <a:pt x="33" y="10"/>
                      <a:pt x="36" y="10"/>
                      <a:pt x="39" y="10"/>
                    </a:cubicBezTo>
                    <a:cubicBezTo>
                      <a:pt x="41" y="12"/>
                      <a:pt x="43" y="13"/>
                      <a:pt x="44" y="15"/>
                    </a:cubicBezTo>
                    <a:cubicBezTo>
                      <a:pt x="46" y="17"/>
                      <a:pt x="48" y="19"/>
                      <a:pt x="50" y="22"/>
                    </a:cubicBezTo>
                    <a:cubicBezTo>
                      <a:pt x="49" y="24"/>
                      <a:pt x="49" y="27"/>
                      <a:pt x="49" y="29"/>
                    </a:cubicBezTo>
                    <a:cubicBezTo>
                      <a:pt x="47" y="26"/>
                      <a:pt x="43" y="23"/>
                      <a:pt x="4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6A4785F7-3ECF-49F0-B450-9306CE7E13D4}"/>
                  </a:ext>
                </a:extLst>
              </p:cNvPr>
              <p:cNvGrpSpPr/>
              <p:nvPr/>
            </p:nvGrpSpPr>
            <p:grpSpPr>
              <a:xfrm>
                <a:off x="1546005" y="3438993"/>
                <a:ext cx="1226981" cy="578478"/>
                <a:chOff x="1546005" y="3438993"/>
                <a:chExt cx="1226981" cy="578478"/>
              </a:xfrm>
              <a:grpFill/>
            </p:grpSpPr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824BCB20-D5FB-497B-BEEE-0818D36DE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005" y="3971802"/>
                  <a:ext cx="3045" cy="152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 cap="rnd">
                  <a:solidFill>
                    <a:srgbClr val="1D1D1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55FAAC56-CA80-4FCA-B389-598C20A137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8446" y="3452694"/>
                  <a:ext cx="322730" cy="564777"/>
                </a:xfrm>
                <a:custGeom>
                  <a:avLst/>
                  <a:gdLst>
                    <a:gd name="T0" fmla="*/ 12 w 144"/>
                    <a:gd name="T1" fmla="*/ 2 h 273"/>
                    <a:gd name="T2" fmla="*/ 6 w 144"/>
                    <a:gd name="T3" fmla="*/ 242 h 273"/>
                    <a:gd name="T4" fmla="*/ 26 w 144"/>
                    <a:gd name="T5" fmla="*/ 266 h 273"/>
                    <a:gd name="T6" fmla="*/ 77 w 144"/>
                    <a:gd name="T7" fmla="*/ 10 h 273"/>
                    <a:gd name="T8" fmla="*/ 108 w 144"/>
                    <a:gd name="T9" fmla="*/ 56 h 273"/>
                    <a:gd name="T10" fmla="*/ 119 w 144"/>
                    <a:gd name="T11" fmla="*/ 92 h 273"/>
                    <a:gd name="T12" fmla="*/ 120 w 144"/>
                    <a:gd name="T13" fmla="*/ 100 h 273"/>
                    <a:gd name="T14" fmla="*/ 32 w 144"/>
                    <a:gd name="T15" fmla="*/ 8 h 273"/>
                    <a:gd name="T16" fmla="*/ 15 w 144"/>
                    <a:gd name="T17" fmla="*/ 10 h 273"/>
                    <a:gd name="T18" fmla="*/ 63 w 144"/>
                    <a:gd name="T19" fmla="*/ 183 h 273"/>
                    <a:gd name="T20" fmla="*/ 46 w 144"/>
                    <a:gd name="T21" fmla="*/ 64 h 273"/>
                    <a:gd name="T22" fmla="*/ 13 w 144"/>
                    <a:gd name="T23" fmla="*/ 31 h 273"/>
                    <a:gd name="T24" fmla="*/ 45 w 144"/>
                    <a:gd name="T25" fmla="*/ 86 h 273"/>
                    <a:gd name="T26" fmla="*/ 44 w 144"/>
                    <a:gd name="T27" fmla="*/ 89 h 273"/>
                    <a:gd name="T28" fmla="*/ 29 w 144"/>
                    <a:gd name="T29" fmla="*/ 85 h 273"/>
                    <a:gd name="T30" fmla="*/ 31 w 144"/>
                    <a:gd name="T31" fmla="*/ 91 h 273"/>
                    <a:gd name="T32" fmla="*/ 29 w 144"/>
                    <a:gd name="T33" fmla="*/ 102 h 273"/>
                    <a:gd name="T34" fmla="*/ 12 w 144"/>
                    <a:gd name="T35" fmla="*/ 119 h 273"/>
                    <a:gd name="T36" fmla="*/ 45 w 144"/>
                    <a:gd name="T37" fmla="*/ 150 h 273"/>
                    <a:gd name="T38" fmla="*/ 37 w 144"/>
                    <a:gd name="T39" fmla="*/ 142 h 273"/>
                    <a:gd name="T40" fmla="*/ 24 w 144"/>
                    <a:gd name="T41" fmla="*/ 117 h 273"/>
                    <a:gd name="T42" fmla="*/ 12 w 144"/>
                    <a:gd name="T43" fmla="*/ 102 h 273"/>
                    <a:gd name="T44" fmla="*/ 45 w 144"/>
                    <a:gd name="T45" fmla="*/ 122 h 273"/>
                    <a:gd name="T46" fmla="*/ 12 w 144"/>
                    <a:gd name="T47" fmla="*/ 125 h 273"/>
                    <a:gd name="T48" fmla="*/ 46 w 144"/>
                    <a:gd name="T49" fmla="*/ 187 h 273"/>
                    <a:gd name="T50" fmla="*/ 16 w 144"/>
                    <a:gd name="T51" fmla="*/ 239 h 273"/>
                    <a:gd name="T52" fmla="*/ 26 w 144"/>
                    <a:gd name="T53" fmla="*/ 239 h 273"/>
                    <a:gd name="T54" fmla="*/ 14 w 144"/>
                    <a:gd name="T55" fmla="*/ 224 h 273"/>
                    <a:gd name="T56" fmla="*/ 31 w 144"/>
                    <a:gd name="T57" fmla="*/ 239 h 273"/>
                    <a:gd name="T58" fmla="*/ 14 w 144"/>
                    <a:gd name="T59" fmla="*/ 205 h 273"/>
                    <a:gd name="T60" fmla="*/ 45 w 144"/>
                    <a:gd name="T61" fmla="*/ 239 h 273"/>
                    <a:gd name="T62" fmla="*/ 69 w 144"/>
                    <a:gd name="T63" fmla="*/ 235 h 273"/>
                    <a:gd name="T64" fmla="*/ 12 w 144"/>
                    <a:gd name="T65" fmla="*/ 172 h 273"/>
                    <a:gd name="T66" fmla="*/ 52 w 144"/>
                    <a:gd name="T67" fmla="*/ 200 h 273"/>
                    <a:gd name="T68" fmla="*/ 56 w 144"/>
                    <a:gd name="T69" fmla="*/ 197 h 273"/>
                    <a:gd name="T70" fmla="*/ 84 w 144"/>
                    <a:gd name="T71" fmla="*/ 227 h 273"/>
                    <a:gd name="T72" fmla="*/ 76 w 144"/>
                    <a:gd name="T73" fmla="*/ 180 h 273"/>
                    <a:gd name="T74" fmla="*/ 93 w 144"/>
                    <a:gd name="T75" fmla="*/ 218 h 273"/>
                    <a:gd name="T76" fmla="*/ 77 w 144"/>
                    <a:gd name="T77" fmla="*/ 178 h 273"/>
                    <a:gd name="T78" fmla="*/ 102 w 144"/>
                    <a:gd name="T79" fmla="*/ 206 h 273"/>
                    <a:gd name="T80" fmla="*/ 85 w 144"/>
                    <a:gd name="T81" fmla="*/ 153 h 273"/>
                    <a:gd name="T82" fmla="*/ 86 w 144"/>
                    <a:gd name="T83" fmla="*/ 151 h 273"/>
                    <a:gd name="T84" fmla="*/ 113 w 144"/>
                    <a:gd name="T85" fmla="*/ 181 h 273"/>
                    <a:gd name="T86" fmla="*/ 88 w 144"/>
                    <a:gd name="T87" fmla="*/ 122 h 273"/>
                    <a:gd name="T88" fmla="*/ 119 w 144"/>
                    <a:gd name="T89" fmla="*/ 153 h 273"/>
                    <a:gd name="T90" fmla="*/ 103 w 144"/>
                    <a:gd name="T91" fmla="*/ 121 h 273"/>
                    <a:gd name="T92" fmla="*/ 120 w 144"/>
                    <a:gd name="T93" fmla="*/ 137 h 273"/>
                    <a:gd name="T94" fmla="*/ 87 w 144"/>
                    <a:gd name="T95" fmla="*/ 98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4" h="273">
                      <a:moveTo>
                        <a:pt x="77" y="10"/>
                      </a:moveTo>
                      <a:cubicBezTo>
                        <a:pt x="68" y="3"/>
                        <a:pt x="54" y="1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32" y="0"/>
                        <a:pt x="22" y="0"/>
                        <a:pt x="12" y="2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8" y="3"/>
                        <a:pt x="6" y="4"/>
                        <a:pt x="6" y="6"/>
                      </a:cubicBezTo>
                      <a:cubicBezTo>
                        <a:pt x="0" y="44"/>
                        <a:pt x="3" y="84"/>
                        <a:pt x="3" y="122"/>
                      </a:cubicBezTo>
                      <a:cubicBezTo>
                        <a:pt x="3" y="162"/>
                        <a:pt x="4" y="202"/>
                        <a:pt x="6" y="242"/>
                      </a:cubicBezTo>
                      <a:cubicBezTo>
                        <a:pt x="6" y="244"/>
                        <a:pt x="7" y="245"/>
                        <a:pt x="8" y="246"/>
                      </a:cubicBezTo>
                      <a:cubicBezTo>
                        <a:pt x="8" y="247"/>
                        <a:pt x="8" y="247"/>
                        <a:pt x="9" y="248"/>
                      </a:cubicBezTo>
                      <a:cubicBezTo>
                        <a:pt x="12" y="251"/>
                        <a:pt x="15" y="254"/>
                        <a:pt x="18" y="257"/>
                      </a:cubicBezTo>
                      <a:cubicBezTo>
                        <a:pt x="20" y="260"/>
                        <a:pt x="23" y="263"/>
                        <a:pt x="26" y="266"/>
                      </a:cubicBezTo>
                      <a:cubicBezTo>
                        <a:pt x="28" y="267"/>
                        <a:pt x="30" y="266"/>
                        <a:pt x="31" y="265"/>
                      </a:cubicBezTo>
                      <a:cubicBezTo>
                        <a:pt x="58" y="273"/>
                        <a:pt x="87" y="255"/>
                        <a:pt x="106" y="236"/>
                      </a:cubicBezTo>
                      <a:cubicBezTo>
                        <a:pt x="127" y="214"/>
                        <a:pt x="136" y="187"/>
                        <a:pt x="139" y="157"/>
                      </a:cubicBezTo>
                      <a:cubicBezTo>
                        <a:pt x="144" y="106"/>
                        <a:pt x="137" y="26"/>
                        <a:pt x="77" y="10"/>
                      </a:cubicBezTo>
                      <a:close/>
                      <a:moveTo>
                        <a:pt x="108" y="56"/>
                      </a:moveTo>
                      <a:cubicBezTo>
                        <a:pt x="101" y="46"/>
                        <a:pt x="93" y="37"/>
                        <a:pt x="86" y="27"/>
                      </a:cubicBezTo>
                      <a:cubicBezTo>
                        <a:pt x="88" y="30"/>
                        <a:pt x="91" y="32"/>
                        <a:pt x="94" y="35"/>
                      </a:cubicBezTo>
                      <a:cubicBezTo>
                        <a:pt x="100" y="41"/>
                        <a:pt x="105" y="48"/>
                        <a:pt x="108" y="56"/>
                      </a:cubicBezTo>
                      <a:close/>
                      <a:moveTo>
                        <a:pt x="80" y="23"/>
                      </a:moveTo>
                      <a:cubicBezTo>
                        <a:pt x="80" y="23"/>
                        <a:pt x="80" y="23"/>
                        <a:pt x="80" y="24"/>
                      </a:cubicBezTo>
                      <a:cubicBezTo>
                        <a:pt x="91" y="39"/>
                        <a:pt x="102" y="57"/>
                        <a:pt x="114" y="71"/>
                      </a:cubicBezTo>
                      <a:cubicBezTo>
                        <a:pt x="116" y="78"/>
                        <a:pt x="118" y="85"/>
                        <a:pt x="119" y="92"/>
                      </a:cubicBezTo>
                      <a:cubicBezTo>
                        <a:pt x="102" y="64"/>
                        <a:pt x="79" y="37"/>
                        <a:pt x="56" y="12"/>
                      </a:cubicBezTo>
                      <a:cubicBezTo>
                        <a:pt x="65" y="15"/>
                        <a:pt x="73" y="18"/>
                        <a:pt x="80" y="23"/>
                      </a:cubicBezTo>
                      <a:close/>
                      <a:moveTo>
                        <a:pt x="52" y="11"/>
                      </a:moveTo>
                      <a:cubicBezTo>
                        <a:pt x="76" y="40"/>
                        <a:pt x="97" y="71"/>
                        <a:pt x="120" y="100"/>
                      </a:cubicBezTo>
                      <a:cubicBezTo>
                        <a:pt x="120" y="105"/>
                        <a:pt x="121" y="111"/>
                        <a:pt x="121" y="116"/>
                      </a:cubicBezTo>
                      <a:cubicBezTo>
                        <a:pt x="94" y="79"/>
                        <a:pt x="66" y="42"/>
                        <a:pt x="34" y="8"/>
                      </a:cubicBezTo>
                      <a:cubicBezTo>
                        <a:pt x="40" y="9"/>
                        <a:pt x="47" y="10"/>
                        <a:pt x="52" y="11"/>
                      </a:cubicBezTo>
                      <a:close/>
                      <a:moveTo>
                        <a:pt x="32" y="8"/>
                      </a:moveTo>
                      <a:cubicBezTo>
                        <a:pt x="45" y="24"/>
                        <a:pt x="58" y="40"/>
                        <a:pt x="70" y="56"/>
                      </a:cubicBezTo>
                      <a:cubicBezTo>
                        <a:pt x="66" y="52"/>
                        <a:pt x="61" y="49"/>
                        <a:pt x="55" y="47"/>
                      </a:cubicBezTo>
                      <a:cubicBezTo>
                        <a:pt x="53" y="46"/>
                        <a:pt x="52" y="47"/>
                        <a:pt x="51" y="47"/>
                      </a:cubicBezTo>
                      <a:cubicBezTo>
                        <a:pt x="40" y="34"/>
                        <a:pt x="28" y="21"/>
                        <a:pt x="15" y="10"/>
                      </a:cubicBezTo>
                      <a:cubicBezTo>
                        <a:pt x="20" y="9"/>
                        <a:pt x="26" y="8"/>
                        <a:pt x="32" y="8"/>
                      </a:cubicBezTo>
                      <a:close/>
                      <a:moveTo>
                        <a:pt x="66" y="65"/>
                      </a:moveTo>
                      <a:cubicBezTo>
                        <a:pt x="77" y="79"/>
                        <a:pt x="79" y="103"/>
                        <a:pt x="79" y="119"/>
                      </a:cubicBezTo>
                      <a:cubicBezTo>
                        <a:pt x="79" y="135"/>
                        <a:pt x="77" y="167"/>
                        <a:pt x="63" y="183"/>
                      </a:cubicBezTo>
                      <a:cubicBezTo>
                        <a:pt x="66" y="144"/>
                        <a:pt x="66" y="104"/>
                        <a:pt x="66" y="65"/>
                      </a:cubicBezTo>
                      <a:close/>
                      <a:moveTo>
                        <a:pt x="48" y="50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7" y="55"/>
                        <a:pt x="47" y="60"/>
                        <a:pt x="46" y="64"/>
                      </a:cubicBezTo>
                      <a:cubicBezTo>
                        <a:pt x="37" y="51"/>
                        <a:pt x="25" y="39"/>
                        <a:pt x="13" y="28"/>
                      </a:cubicBezTo>
                      <a:cubicBezTo>
                        <a:pt x="14" y="22"/>
                        <a:pt x="13" y="17"/>
                        <a:pt x="13" y="11"/>
                      </a:cubicBezTo>
                      <a:cubicBezTo>
                        <a:pt x="25" y="24"/>
                        <a:pt x="37" y="37"/>
                        <a:pt x="48" y="50"/>
                      </a:cubicBezTo>
                      <a:close/>
                      <a:moveTo>
                        <a:pt x="13" y="31"/>
                      </a:moveTo>
                      <a:cubicBezTo>
                        <a:pt x="18" y="36"/>
                        <a:pt x="23" y="42"/>
                        <a:pt x="28" y="47"/>
                      </a:cubicBezTo>
                      <a:cubicBezTo>
                        <a:pt x="34" y="54"/>
                        <a:pt x="39" y="62"/>
                        <a:pt x="4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5" y="74"/>
                        <a:pt x="45" y="80"/>
                        <a:pt x="45" y="86"/>
                      </a:cubicBezTo>
                      <a:cubicBezTo>
                        <a:pt x="35" y="74"/>
                        <a:pt x="24" y="63"/>
                        <a:pt x="13" y="52"/>
                      </a:cubicBezTo>
                      <a:cubicBezTo>
                        <a:pt x="13" y="45"/>
                        <a:pt x="13" y="38"/>
                        <a:pt x="13" y="31"/>
                      </a:cubicBezTo>
                      <a:close/>
                      <a:moveTo>
                        <a:pt x="13" y="54"/>
                      </a:moveTo>
                      <a:cubicBezTo>
                        <a:pt x="23" y="66"/>
                        <a:pt x="33" y="78"/>
                        <a:pt x="44" y="89"/>
                      </a:cubicBezTo>
                      <a:cubicBezTo>
                        <a:pt x="44" y="89"/>
                        <a:pt x="45" y="90"/>
                        <a:pt x="45" y="89"/>
                      </a:cubicBezTo>
                      <a:cubicBezTo>
                        <a:pt x="45" y="94"/>
                        <a:pt x="45" y="98"/>
                        <a:pt x="45" y="102"/>
                      </a:cubicBezTo>
                      <a:cubicBezTo>
                        <a:pt x="43" y="100"/>
                        <a:pt x="40" y="96"/>
                        <a:pt x="38" y="95"/>
                      </a:cubicBezTo>
                      <a:cubicBezTo>
                        <a:pt x="35" y="92"/>
                        <a:pt x="32" y="89"/>
                        <a:pt x="29" y="85"/>
                      </a:cubicBezTo>
                      <a:cubicBezTo>
                        <a:pt x="23" y="79"/>
                        <a:pt x="18" y="73"/>
                        <a:pt x="12" y="67"/>
                      </a:cubicBezTo>
                      <a:cubicBezTo>
                        <a:pt x="12" y="63"/>
                        <a:pt x="12" y="59"/>
                        <a:pt x="13" y="54"/>
                      </a:cubicBezTo>
                      <a:close/>
                      <a:moveTo>
                        <a:pt x="12" y="70"/>
                      </a:moveTo>
                      <a:cubicBezTo>
                        <a:pt x="18" y="77"/>
                        <a:pt x="24" y="84"/>
                        <a:pt x="31" y="91"/>
                      </a:cubicBezTo>
                      <a:cubicBezTo>
                        <a:pt x="34" y="95"/>
                        <a:pt x="38" y="99"/>
                        <a:pt x="42" y="103"/>
                      </a:cubicBezTo>
                      <a:cubicBezTo>
                        <a:pt x="43" y="104"/>
                        <a:pt x="44" y="105"/>
                        <a:pt x="45" y="105"/>
                      </a:cubicBezTo>
                      <a:cubicBezTo>
                        <a:pt x="45" y="110"/>
                        <a:pt x="45" y="114"/>
                        <a:pt x="45" y="119"/>
                      </a:cubicBezTo>
                      <a:cubicBezTo>
                        <a:pt x="41" y="113"/>
                        <a:pt x="34" y="107"/>
                        <a:pt x="29" y="102"/>
                      </a:cubicBezTo>
                      <a:cubicBezTo>
                        <a:pt x="23" y="97"/>
                        <a:pt x="18" y="91"/>
                        <a:pt x="12" y="86"/>
                      </a:cubicBezTo>
                      <a:cubicBezTo>
                        <a:pt x="12" y="81"/>
                        <a:pt x="12" y="75"/>
                        <a:pt x="12" y="70"/>
                      </a:cubicBezTo>
                      <a:close/>
                      <a:moveTo>
                        <a:pt x="12" y="125"/>
                      </a:moveTo>
                      <a:cubicBezTo>
                        <a:pt x="12" y="123"/>
                        <a:pt x="12" y="121"/>
                        <a:pt x="12" y="119"/>
                      </a:cubicBezTo>
                      <a:cubicBezTo>
                        <a:pt x="18" y="126"/>
                        <a:pt x="24" y="133"/>
                        <a:pt x="31" y="140"/>
                      </a:cubicBezTo>
                      <a:cubicBezTo>
                        <a:pt x="33" y="143"/>
                        <a:pt x="38" y="149"/>
                        <a:pt x="42" y="151"/>
                      </a:cubicBezTo>
                      <a:cubicBezTo>
                        <a:pt x="43" y="152"/>
                        <a:pt x="43" y="152"/>
                        <a:pt x="44" y="152"/>
                      </a:cubicBezTo>
                      <a:cubicBezTo>
                        <a:pt x="45" y="152"/>
                        <a:pt x="46" y="151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8"/>
                        <a:pt x="44" y="148"/>
                        <a:pt x="44" y="148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2" y="147"/>
                        <a:pt x="39" y="143"/>
                        <a:pt x="37" y="142"/>
                      </a:cubicBezTo>
                      <a:cubicBezTo>
                        <a:pt x="34" y="139"/>
                        <a:pt x="31" y="136"/>
                        <a:pt x="28" y="133"/>
                      </a:cubicBezTo>
                      <a:cubicBezTo>
                        <a:pt x="23" y="127"/>
                        <a:pt x="17" y="122"/>
                        <a:pt x="12" y="117"/>
                      </a:cubicBezTo>
                      <a:cubicBezTo>
                        <a:pt x="12" y="113"/>
                        <a:pt x="12" y="109"/>
                        <a:pt x="12" y="104"/>
                      </a:cubicBezTo>
                      <a:cubicBezTo>
                        <a:pt x="16" y="109"/>
                        <a:pt x="20" y="113"/>
                        <a:pt x="24" y="117"/>
                      </a:cubicBezTo>
                      <a:cubicBezTo>
                        <a:pt x="30" y="124"/>
                        <a:pt x="36" y="131"/>
                        <a:pt x="43" y="136"/>
                      </a:cubicBezTo>
                      <a:cubicBezTo>
                        <a:pt x="44" y="137"/>
                        <a:pt x="46" y="136"/>
                        <a:pt x="45" y="134"/>
                      </a:cubicBezTo>
                      <a:cubicBezTo>
                        <a:pt x="40" y="128"/>
                        <a:pt x="33" y="122"/>
                        <a:pt x="27" y="117"/>
                      </a:cubicBezTo>
                      <a:cubicBezTo>
                        <a:pt x="22" y="112"/>
                        <a:pt x="17" y="106"/>
                        <a:pt x="12" y="102"/>
                      </a:cubicBezTo>
                      <a:cubicBezTo>
                        <a:pt x="12" y="97"/>
                        <a:pt x="12" y="93"/>
                        <a:pt x="12" y="89"/>
                      </a:cubicBezTo>
                      <a:cubicBezTo>
                        <a:pt x="17" y="94"/>
                        <a:pt x="22" y="99"/>
                        <a:pt x="27" y="104"/>
                      </a:cubicBezTo>
                      <a:cubicBezTo>
                        <a:pt x="32" y="110"/>
                        <a:pt x="38" y="117"/>
                        <a:pt x="45" y="122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5" y="137"/>
                        <a:pt x="46" y="153"/>
                        <a:pt x="46" y="168"/>
                      </a:cubicBezTo>
                      <a:cubicBezTo>
                        <a:pt x="35" y="157"/>
                        <a:pt x="23" y="147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2"/>
                        <a:pt x="12" y="128"/>
                        <a:pt x="12" y="125"/>
                      </a:cubicBezTo>
                      <a:close/>
                      <a:moveTo>
                        <a:pt x="12" y="137"/>
                      </a:moveTo>
                      <a:cubicBezTo>
                        <a:pt x="22" y="150"/>
                        <a:pt x="33" y="163"/>
                        <a:pt x="46" y="172"/>
                      </a:cubicBezTo>
                      <a:cubicBezTo>
                        <a:pt x="46" y="172"/>
                        <a:pt x="46" y="172"/>
                        <a:pt x="46" y="172"/>
                      </a:cubicBezTo>
                      <a:cubicBezTo>
                        <a:pt x="46" y="177"/>
                        <a:pt x="46" y="182"/>
                        <a:pt x="46" y="187"/>
                      </a:cubicBezTo>
                      <a:cubicBezTo>
                        <a:pt x="35" y="176"/>
                        <a:pt x="24" y="165"/>
                        <a:pt x="13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48"/>
                        <a:pt x="12" y="143"/>
                        <a:pt x="12" y="137"/>
                      </a:cubicBezTo>
                      <a:close/>
                      <a:moveTo>
                        <a:pt x="16" y="239"/>
                      </a:moveTo>
                      <a:cubicBezTo>
                        <a:pt x="15" y="238"/>
                        <a:pt x="15" y="238"/>
                        <a:pt x="14" y="238"/>
                      </a:cubicBezTo>
                      <a:cubicBezTo>
                        <a:pt x="14" y="234"/>
                        <a:pt x="14" y="231"/>
                        <a:pt x="14" y="227"/>
                      </a:cubicBezTo>
                      <a:cubicBezTo>
                        <a:pt x="17" y="230"/>
                        <a:pt x="20" y="233"/>
                        <a:pt x="23" y="236"/>
                      </a:cubicBezTo>
                      <a:cubicBezTo>
                        <a:pt x="24" y="237"/>
                        <a:pt x="25" y="238"/>
                        <a:pt x="26" y="239"/>
                      </a:cubicBezTo>
                      <a:cubicBezTo>
                        <a:pt x="23" y="239"/>
                        <a:pt x="19" y="239"/>
                        <a:pt x="16" y="239"/>
                      </a:cubicBezTo>
                      <a:close/>
                      <a:moveTo>
                        <a:pt x="31" y="239"/>
                      </a:moveTo>
                      <a:cubicBezTo>
                        <a:pt x="29" y="237"/>
                        <a:pt x="26" y="235"/>
                        <a:pt x="24" y="233"/>
                      </a:cubicBezTo>
                      <a:cubicBezTo>
                        <a:pt x="20" y="230"/>
                        <a:pt x="17" y="227"/>
                        <a:pt x="14" y="224"/>
                      </a:cubicBezTo>
                      <a:cubicBezTo>
                        <a:pt x="14" y="219"/>
                        <a:pt x="13" y="214"/>
                        <a:pt x="13" y="209"/>
                      </a:cubicBezTo>
                      <a:cubicBezTo>
                        <a:pt x="17" y="217"/>
                        <a:pt x="26" y="224"/>
                        <a:pt x="31" y="229"/>
                      </a:cubicBezTo>
                      <a:cubicBezTo>
                        <a:pt x="35" y="233"/>
                        <a:pt x="38" y="236"/>
                        <a:pt x="41" y="239"/>
                      </a:cubicBezTo>
                      <a:cubicBezTo>
                        <a:pt x="37" y="239"/>
                        <a:pt x="34" y="239"/>
                        <a:pt x="31" y="239"/>
                      </a:cubicBezTo>
                      <a:close/>
                      <a:moveTo>
                        <a:pt x="45" y="239"/>
                      </a:moveTo>
                      <a:cubicBezTo>
                        <a:pt x="43" y="237"/>
                        <a:pt x="42" y="236"/>
                        <a:pt x="41" y="235"/>
                      </a:cubicBezTo>
                      <a:cubicBezTo>
                        <a:pt x="38" y="232"/>
                        <a:pt x="35" y="229"/>
                        <a:pt x="32" y="226"/>
                      </a:cubicBezTo>
                      <a:cubicBezTo>
                        <a:pt x="27" y="220"/>
                        <a:pt x="16" y="213"/>
                        <a:pt x="14" y="205"/>
                      </a:cubicBezTo>
                      <a:cubicBezTo>
                        <a:pt x="14" y="205"/>
                        <a:pt x="13" y="205"/>
                        <a:pt x="13" y="204"/>
                      </a:cubicBezTo>
                      <a:cubicBezTo>
                        <a:pt x="13" y="201"/>
                        <a:pt x="13" y="197"/>
                        <a:pt x="13" y="194"/>
                      </a:cubicBezTo>
                      <a:cubicBezTo>
                        <a:pt x="27" y="209"/>
                        <a:pt x="41" y="225"/>
                        <a:pt x="55" y="239"/>
                      </a:cubicBezTo>
                      <a:cubicBezTo>
                        <a:pt x="52" y="239"/>
                        <a:pt x="48" y="239"/>
                        <a:pt x="45" y="239"/>
                      </a:cubicBezTo>
                      <a:close/>
                      <a:moveTo>
                        <a:pt x="60" y="238"/>
                      </a:moveTo>
                      <a:cubicBezTo>
                        <a:pt x="45" y="222"/>
                        <a:pt x="29" y="207"/>
                        <a:pt x="13" y="192"/>
                      </a:cubicBezTo>
                      <a:cubicBezTo>
                        <a:pt x="13" y="186"/>
                        <a:pt x="13" y="180"/>
                        <a:pt x="12" y="174"/>
                      </a:cubicBezTo>
                      <a:cubicBezTo>
                        <a:pt x="30" y="195"/>
                        <a:pt x="49" y="217"/>
                        <a:pt x="69" y="235"/>
                      </a:cubicBezTo>
                      <a:cubicBezTo>
                        <a:pt x="66" y="236"/>
                        <a:pt x="63" y="237"/>
                        <a:pt x="60" y="238"/>
                      </a:cubicBezTo>
                      <a:close/>
                      <a:moveTo>
                        <a:pt x="72" y="233"/>
                      </a:moveTo>
                      <a:cubicBezTo>
                        <a:pt x="54" y="212"/>
                        <a:pt x="33" y="193"/>
                        <a:pt x="13" y="172"/>
                      </a:cubicBezTo>
                      <a:cubicBezTo>
                        <a:pt x="13" y="172"/>
                        <a:pt x="13" y="172"/>
                        <a:pt x="12" y="172"/>
                      </a:cubicBezTo>
                      <a:cubicBezTo>
                        <a:pt x="12" y="166"/>
                        <a:pt x="12" y="161"/>
                        <a:pt x="12" y="156"/>
                      </a:cubicBezTo>
                      <a:cubicBezTo>
                        <a:pt x="24" y="168"/>
                        <a:pt x="35" y="181"/>
                        <a:pt x="47" y="194"/>
                      </a:cubicBezTo>
                      <a:cubicBezTo>
                        <a:pt x="47" y="195"/>
                        <a:pt x="47" y="196"/>
                        <a:pt x="47" y="197"/>
                      </a:cubicBezTo>
                      <a:cubicBezTo>
                        <a:pt x="47" y="200"/>
                        <a:pt x="50" y="201"/>
                        <a:pt x="52" y="200"/>
                      </a:cubicBezTo>
                      <a:cubicBezTo>
                        <a:pt x="61" y="210"/>
                        <a:pt x="71" y="220"/>
                        <a:pt x="81" y="229"/>
                      </a:cubicBezTo>
                      <a:cubicBezTo>
                        <a:pt x="78" y="230"/>
                        <a:pt x="75" y="232"/>
                        <a:pt x="72" y="233"/>
                      </a:cubicBezTo>
                      <a:close/>
                      <a:moveTo>
                        <a:pt x="84" y="227"/>
                      </a:moveTo>
                      <a:cubicBezTo>
                        <a:pt x="75" y="217"/>
                        <a:pt x="66" y="207"/>
                        <a:pt x="56" y="197"/>
                      </a:cubicBezTo>
                      <a:cubicBezTo>
                        <a:pt x="60" y="196"/>
                        <a:pt x="63" y="194"/>
                        <a:pt x="66" y="192"/>
                      </a:cubicBezTo>
                      <a:cubicBezTo>
                        <a:pt x="70" y="197"/>
                        <a:pt x="74" y="202"/>
                        <a:pt x="78" y="207"/>
                      </a:cubicBezTo>
                      <a:cubicBezTo>
                        <a:pt x="82" y="212"/>
                        <a:pt x="86" y="217"/>
                        <a:pt x="91" y="221"/>
                      </a:cubicBezTo>
                      <a:cubicBezTo>
                        <a:pt x="89" y="223"/>
                        <a:pt x="86" y="225"/>
                        <a:pt x="84" y="227"/>
                      </a:cubicBezTo>
                      <a:close/>
                      <a:moveTo>
                        <a:pt x="93" y="218"/>
                      </a:moveTo>
                      <a:cubicBezTo>
                        <a:pt x="89" y="214"/>
                        <a:pt x="85" y="210"/>
                        <a:pt x="81" y="206"/>
                      </a:cubicBezTo>
                      <a:cubicBezTo>
                        <a:pt x="77" y="201"/>
                        <a:pt x="72" y="196"/>
                        <a:pt x="68" y="191"/>
                      </a:cubicBezTo>
                      <a:cubicBezTo>
                        <a:pt x="71" y="188"/>
                        <a:pt x="74" y="184"/>
                        <a:pt x="76" y="180"/>
                      </a:cubicBezTo>
                      <a:cubicBezTo>
                        <a:pt x="81" y="186"/>
                        <a:pt x="86" y="192"/>
                        <a:pt x="91" y="197"/>
                      </a:cubicBezTo>
                      <a:cubicBezTo>
                        <a:pt x="94" y="201"/>
                        <a:pt x="96" y="204"/>
                        <a:pt x="99" y="207"/>
                      </a:cubicBezTo>
                      <a:cubicBezTo>
                        <a:pt x="100" y="207"/>
                        <a:pt x="100" y="208"/>
                        <a:pt x="100" y="208"/>
                      </a:cubicBezTo>
                      <a:cubicBezTo>
                        <a:pt x="98" y="212"/>
                        <a:pt x="96" y="215"/>
                        <a:pt x="93" y="218"/>
                      </a:cubicBezTo>
                      <a:close/>
                      <a:moveTo>
                        <a:pt x="102" y="206"/>
                      </a:moveTo>
                      <a:cubicBezTo>
                        <a:pt x="100" y="203"/>
                        <a:pt x="98" y="200"/>
                        <a:pt x="97" y="200"/>
                      </a:cubicBezTo>
                      <a:cubicBezTo>
                        <a:pt x="95" y="197"/>
                        <a:pt x="92" y="195"/>
                        <a:pt x="90" y="192"/>
                      </a:cubicBezTo>
                      <a:cubicBezTo>
                        <a:pt x="85" y="187"/>
                        <a:pt x="81" y="183"/>
                        <a:pt x="77" y="178"/>
                      </a:cubicBezTo>
                      <a:cubicBezTo>
                        <a:pt x="79" y="175"/>
                        <a:pt x="80" y="172"/>
                        <a:pt x="81" y="168"/>
                      </a:cubicBezTo>
                      <a:cubicBezTo>
                        <a:pt x="85" y="173"/>
                        <a:pt x="89" y="178"/>
                        <a:pt x="94" y="183"/>
                      </a:cubicBezTo>
                      <a:cubicBezTo>
                        <a:pt x="98" y="188"/>
                        <a:pt x="101" y="194"/>
                        <a:pt x="106" y="198"/>
                      </a:cubicBezTo>
                      <a:cubicBezTo>
                        <a:pt x="105" y="201"/>
                        <a:pt x="104" y="203"/>
                        <a:pt x="102" y="206"/>
                      </a:cubicBezTo>
                      <a:close/>
                      <a:moveTo>
                        <a:pt x="108" y="194"/>
                      </a:moveTo>
                      <a:cubicBezTo>
                        <a:pt x="104" y="190"/>
                        <a:pt x="100" y="186"/>
                        <a:pt x="96" y="182"/>
                      </a:cubicBezTo>
                      <a:cubicBezTo>
                        <a:pt x="92" y="177"/>
                        <a:pt x="87" y="171"/>
                        <a:pt x="82" y="166"/>
                      </a:cubicBezTo>
                      <a:cubicBezTo>
                        <a:pt x="83" y="162"/>
                        <a:pt x="84" y="158"/>
                        <a:pt x="85" y="153"/>
                      </a:cubicBezTo>
                      <a:cubicBezTo>
                        <a:pt x="93" y="164"/>
                        <a:pt x="102" y="175"/>
                        <a:pt x="111" y="185"/>
                      </a:cubicBezTo>
                      <a:cubicBezTo>
                        <a:pt x="110" y="188"/>
                        <a:pt x="109" y="191"/>
                        <a:pt x="108" y="194"/>
                      </a:cubicBezTo>
                      <a:close/>
                      <a:moveTo>
                        <a:pt x="113" y="181"/>
                      </a:moveTo>
                      <a:cubicBezTo>
                        <a:pt x="104" y="171"/>
                        <a:pt x="95" y="161"/>
                        <a:pt x="86" y="151"/>
                      </a:cubicBezTo>
                      <a:cubicBezTo>
                        <a:pt x="86" y="147"/>
                        <a:pt x="87" y="142"/>
                        <a:pt x="87" y="138"/>
                      </a:cubicBezTo>
                      <a:cubicBezTo>
                        <a:pt x="91" y="144"/>
                        <a:pt x="96" y="149"/>
                        <a:pt x="100" y="154"/>
                      </a:cubicBezTo>
                      <a:cubicBezTo>
                        <a:pt x="105" y="159"/>
                        <a:pt x="110" y="165"/>
                        <a:pt x="115" y="171"/>
                      </a:cubicBezTo>
                      <a:cubicBezTo>
                        <a:pt x="114" y="174"/>
                        <a:pt x="114" y="178"/>
                        <a:pt x="113" y="181"/>
                      </a:cubicBezTo>
                      <a:close/>
                      <a:moveTo>
                        <a:pt x="116" y="167"/>
                      </a:moveTo>
                      <a:cubicBezTo>
                        <a:pt x="112" y="162"/>
                        <a:pt x="108" y="157"/>
                        <a:pt x="104" y="152"/>
                      </a:cubicBezTo>
                      <a:cubicBezTo>
                        <a:pt x="98" y="147"/>
                        <a:pt x="93" y="141"/>
                        <a:pt x="88" y="136"/>
                      </a:cubicBezTo>
                      <a:cubicBezTo>
                        <a:pt x="88" y="130"/>
                        <a:pt x="88" y="126"/>
                        <a:pt x="88" y="122"/>
                      </a:cubicBezTo>
                      <a:cubicBezTo>
                        <a:pt x="88" y="121"/>
                        <a:pt x="88" y="121"/>
                        <a:pt x="88" y="121"/>
                      </a:cubicBezTo>
                      <a:cubicBezTo>
                        <a:pt x="97" y="134"/>
                        <a:pt x="107" y="147"/>
                        <a:pt x="118" y="158"/>
                      </a:cubicBezTo>
                      <a:cubicBezTo>
                        <a:pt x="117" y="161"/>
                        <a:pt x="117" y="164"/>
                        <a:pt x="116" y="167"/>
                      </a:cubicBezTo>
                      <a:close/>
                      <a:moveTo>
                        <a:pt x="119" y="153"/>
                      </a:moveTo>
                      <a:cubicBezTo>
                        <a:pt x="114" y="148"/>
                        <a:pt x="110" y="143"/>
                        <a:pt x="105" y="138"/>
                      </a:cubicBezTo>
                      <a:cubicBezTo>
                        <a:pt x="100" y="131"/>
                        <a:pt x="94" y="124"/>
                        <a:pt x="88" y="117"/>
                      </a:cubicBezTo>
                      <a:cubicBezTo>
                        <a:pt x="88" y="113"/>
                        <a:pt x="88" y="107"/>
                        <a:pt x="88" y="102"/>
                      </a:cubicBezTo>
                      <a:cubicBezTo>
                        <a:pt x="92" y="109"/>
                        <a:pt x="98" y="115"/>
                        <a:pt x="103" y="121"/>
                      </a:cubicBezTo>
                      <a:cubicBezTo>
                        <a:pt x="106" y="125"/>
                        <a:pt x="109" y="129"/>
                        <a:pt x="112" y="133"/>
                      </a:cubicBezTo>
                      <a:cubicBezTo>
                        <a:pt x="115" y="135"/>
                        <a:pt x="117" y="139"/>
                        <a:pt x="120" y="141"/>
                      </a:cubicBezTo>
                      <a:cubicBezTo>
                        <a:pt x="119" y="145"/>
                        <a:pt x="119" y="149"/>
                        <a:pt x="119" y="153"/>
                      </a:cubicBezTo>
                      <a:close/>
                      <a:moveTo>
                        <a:pt x="120" y="137"/>
                      </a:moveTo>
                      <a:cubicBezTo>
                        <a:pt x="120" y="136"/>
                        <a:pt x="119" y="135"/>
                        <a:pt x="118" y="134"/>
                      </a:cubicBezTo>
                      <a:cubicBezTo>
                        <a:pt x="117" y="132"/>
                        <a:pt x="115" y="130"/>
                        <a:pt x="114" y="129"/>
                      </a:cubicBezTo>
                      <a:cubicBezTo>
                        <a:pt x="111" y="125"/>
                        <a:pt x="107" y="121"/>
                        <a:pt x="104" y="117"/>
                      </a:cubicBezTo>
                      <a:cubicBezTo>
                        <a:pt x="98" y="111"/>
                        <a:pt x="93" y="104"/>
                        <a:pt x="87" y="98"/>
                      </a:cubicBezTo>
                      <a:cubicBezTo>
                        <a:pt x="86" y="86"/>
                        <a:pt x="82" y="73"/>
                        <a:pt x="76" y="63"/>
                      </a:cubicBezTo>
                      <a:cubicBezTo>
                        <a:pt x="91" y="83"/>
                        <a:pt x="106" y="103"/>
                        <a:pt x="121" y="123"/>
                      </a:cubicBezTo>
                      <a:cubicBezTo>
                        <a:pt x="121" y="128"/>
                        <a:pt x="120" y="132"/>
                        <a:pt x="120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AE17E176-8101-4437-ADAC-922874405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5979" y="3438993"/>
                  <a:ext cx="243569" cy="564777"/>
                </a:xfrm>
                <a:custGeom>
                  <a:avLst/>
                  <a:gdLst>
                    <a:gd name="T0" fmla="*/ 90 w 109"/>
                    <a:gd name="T1" fmla="*/ 204 h 273"/>
                    <a:gd name="T2" fmla="*/ 65 w 109"/>
                    <a:gd name="T3" fmla="*/ 182 h 273"/>
                    <a:gd name="T4" fmla="*/ 99 w 109"/>
                    <a:gd name="T5" fmla="*/ 132 h 273"/>
                    <a:gd name="T6" fmla="*/ 82 w 109"/>
                    <a:gd name="T7" fmla="*/ 123 h 273"/>
                    <a:gd name="T8" fmla="*/ 64 w 109"/>
                    <a:gd name="T9" fmla="*/ 104 h 273"/>
                    <a:gd name="T10" fmla="*/ 103 w 109"/>
                    <a:gd name="T11" fmla="*/ 50 h 273"/>
                    <a:gd name="T12" fmla="*/ 89 w 109"/>
                    <a:gd name="T13" fmla="*/ 3 h 273"/>
                    <a:gd name="T14" fmla="*/ 8 w 109"/>
                    <a:gd name="T15" fmla="*/ 5 h 273"/>
                    <a:gd name="T16" fmla="*/ 4 w 109"/>
                    <a:gd name="T17" fmla="*/ 249 h 273"/>
                    <a:gd name="T18" fmla="*/ 18 w 109"/>
                    <a:gd name="T19" fmla="*/ 269 h 273"/>
                    <a:gd name="T20" fmla="*/ 106 w 109"/>
                    <a:gd name="T21" fmla="*/ 266 h 273"/>
                    <a:gd name="T22" fmla="*/ 77 w 109"/>
                    <a:gd name="T23" fmla="*/ 141 h 273"/>
                    <a:gd name="T24" fmla="*/ 84 w 109"/>
                    <a:gd name="T25" fmla="*/ 23 h 273"/>
                    <a:gd name="T26" fmla="*/ 73 w 109"/>
                    <a:gd name="T27" fmla="*/ 22 h 273"/>
                    <a:gd name="T28" fmla="*/ 60 w 109"/>
                    <a:gd name="T29" fmla="*/ 13 h 273"/>
                    <a:gd name="T30" fmla="*/ 58 w 109"/>
                    <a:gd name="T31" fmla="*/ 24 h 273"/>
                    <a:gd name="T32" fmla="*/ 57 w 109"/>
                    <a:gd name="T33" fmla="*/ 27 h 273"/>
                    <a:gd name="T34" fmla="*/ 30 w 109"/>
                    <a:gd name="T35" fmla="*/ 13 h 273"/>
                    <a:gd name="T36" fmla="*/ 52 w 109"/>
                    <a:gd name="T37" fmla="*/ 39 h 273"/>
                    <a:gd name="T38" fmla="*/ 46 w 109"/>
                    <a:gd name="T39" fmla="*/ 45 h 273"/>
                    <a:gd name="T40" fmla="*/ 30 w 109"/>
                    <a:gd name="T41" fmla="*/ 32 h 273"/>
                    <a:gd name="T42" fmla="*/ 12 w 109"/>
                    <a:gd name="T43" fmla="*/ 12 h 273"/>
                    <a:gd name="T44" fmla="*/ 14 w 109"/>
                    <a:gd name="T45" fmla="*/ 34 h 273"/>
                    <a:gd name="T46" fmla="*/ 13 w 109"/>
                    <a:gd name="T47" fmla="*/ 54 h 273"/>
                    <a:gd name="T48" fmla="*/ 12 w 109"/>
                    <a:gd name="T49" fmla="*/ 61 h 273"/>
                    <a:gd name="T50" fmla="*/ 50 w 109"/>
                    <a:gd name="T51" fmla="*/ 125 h 273"/>
                    <a:gd name="T52" fmla="*/ 78 w 109"/>
                    <a:gd name="T53" fmla="*/ 160 h 273"/>
                    <a:gd name="T54" fmla="*/ 74 w 109"/>
                    <a:gd name="T55" fmla="*/ 160 h 273"/>
                    <a:gd name="T56" fmla="*/ 12 w 109"/>
                    <a:gd name="T57" fmla="*/ 90 h 273"/>
                    <a:gd name="T58" fmla="*/ 49 w 109"/>
                    <a:gd name="T59" fmla="*/ 162 h 273"/>
                    <a:gd name="T60" fmla="*/ 11 w 109"/>
                    <a:gd name="T61" fmla="*/ 148 h 273"/>
                    <a:gd name="T62" fmla="*/ 27 w 109"/>
                    <a:gd name="T63" fmla="*/ 162 h 273"/>
                    <a:gd name="T64" fmla="*/ 45 w 109"/>
                    <a:gd name="T65" fmla="*/ 166 h 273"/>
                    <a:gd name="T66" fmla="*/ 12 w 109"/>
                    <a:gd name="T67" fmla="*/ 249 h 273"/>
                    <a:gd name="T68" fmla="*/ 12 w 109"/>
                    <a:gd name="T69" fmla="*/ 249 h 273"/>
                    <a:gd name="T70" fmla="*/ 12 w 109"/>
                    <a:gd name="T71" fmla="*/ 220 h 273"/>
                    <a:gd name="T72" fmla="*/ 46 w 109"/>
                    <a:gd name="T73" fmla="*/ 250 h 273"/>
                    <a:gd name="T74" fmla="*/ 12 w 109"/>
                    <a:gd name="T75" fmla="*/ 205 h 273"/>
                    <a:gd name="T76" fmla="*/ 63 w 109"/>
                    <a:gd name="T77" fmla="*/ 250 h 273"/>
                    <a:gd name="T78" fmla="*/ 12 w 109"/>
                    <a:gd name="T79" fmla="*/ 203 h 273"/>
                    <a:gd name="T80" fmla="*/ 67 w 109"/>
                    <a:gd name="T81" fmla="*/ 245 h 273"/>
                    <a:gd name="T82" fmla="*/ 85 w 109"/>
                    <a:gd name="T83" fmla="*/ 250 h 273"/>
                    <a:gd name="T84" fmla="*/ 12 w 109"/>
                    <a:gd name="T85" fmla="*/ 187 h 273"/>
                    <a:gd name="T86" fmla="*/ 44 w 109"/>
                    <a:gd name="T87" fmla="*/ 211 h 273"/>
                    <a:gd name="T88" fmla="*/ 86 w 109"/>
                    <a:gd name="T89" fmla="*/ 234 h 273"/>
                    <a:gd name="T90" fmla="*/ 71 w 109"/>
                    <a:gd name="T91" fmla="*/ 211 h 273"/>
                    <a:gd name="T92" fmla="*/ 86 w 109"/>
                    <a:gd name="T93" fmla="*/ 222 h 273"/>
                    <a:gd name="T94" fmla="*/ 86 w 109"/>
                    <a:gd name="T95" fmla="*/ 22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9" h="273">
                      <a:moveTo>
                        <a:pt x="107" y="212"/>
                      </a:moveTo>
                      <a:cubicBezTo>
                        <a:pt x="107" y="211"/>
                        <a:pt x="106" y="211"/>
                        <a:pt x="106" y="210"/>
                      </a:cubicBezTo>
                      <a:cubicBezTo>
                        <a:pt x="103" y="209"/>
                        <a:pt x="101" y="208"/>
                        <a:pt x="98" y="207"/>
                      </a:cubicBezTo>
                      <a:cubicBezTo>
                        <a:pt x="95" y="206"/>
                        <a:pt x="92" y="205"/>
                        <a:pt x="90" y="204"/>
                      </a:cubicBezTo>
                      <a:cubicBezTo>
                        <a:pt x="88" y="204"/>
                        <a:pt x="88" y="204"/>
                        <a:pt x="87" y="205"/>
                      </a:cubicBezTo>
                      <a:cubicBezTo>
                        <a:pt x="79" y="204"/>
                        <a:pt x="72" y="203"/>
                        <a:pt x="64" y="202"/>
                      </a:cubicBezTo>
                      <a:cubicBezTo>
                        <a:pt x="64" y="202"/>
                        <a:pt x="64" y="202"/>
                        <a:pt x="64" y="202"/>
                      </a:cubicBezTo>
                      <a:cubicBezTo>
                        <a:pt x="64" y="195"/>
                        <a:pt x="64" y="188"/>
                        <a:pt x="65" y="182"/>
                      </a:cubicBezTo>
                      <a:cubicBezTo>
                        <a:pt x="74" y="182"/>
                        <a:pt x="84" y="182"/>
                        <a:pt x="93" y="179"/>
                      </a:cubicBezTo>
                      <a:cubicBezTo>
                        <a:pt x="94" y="179"/>
                        <a:pt x="95" y="177"/>
                        <a:pt x="94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7" y="161"/>
                        <a:pt x="97" y="147"/>
                        <a:pt x="99" y="132"/>
                      </a:cubicBezTo>
                      <a:cubicBezTo>
                        <a:pt x="99" y="132"/>
                        <a:pt x="98" y="131"/>
                        <a:pt x="98" y="131"/>
                      </a:cubicBezTo>
                      <a:cubicBezTo>
                        <a:pt x="98" y="130"/>
                        <a:pt x="98" y="130"/>
                        <a:pt x="97" y="129"/>
                      </a:cubicBezTo>
                      <a:cubicBezTo>
                        <a:pt x="94" y="126"/>
                        <a:pt x="89" y="125"/>
                        <a:pt x="85" y="124"/>
                      </a:cubicBezTo>
                      <a:cubicBezTo>
                        <a:pt x="84" y="123"/>
                        <a:pt x="83" y="123"/>
                        <a:pt x="82" y="123"/>
                      </a:cubicBezTo>
                      <a:cubicBezTo>
                        <a:pt x="77" y="122"/>
                        <a:pt x="73" y="121"/>
                        <a:pt x="68" y="121"/>
                      </a:cubicBezTo>
                      <a:cubicBezTo>
                        <a:pt x="67" y="121"/>
                        <a:pt x="66" y="121"/>
                        <a:pt x="64" y="121"/>
                      </a:cubicBezTo>
                      <a:cubicBezTo>
                        <a:pt x="64" y="117"/>
                        <a:pt x="64" y="114"/>
                        <a:pt x="64" y="110"/>
                      </a:cubicBezTo>
                      <a:cubicBezTo>
                        <a:pt x="64" y="108"/>
                        <a:pt x="64" y="106"/>
                        <a:pt x="64" y="104"/>
                      </a:cubicBezTo>
                      <a:cubicBezTo>
                        <a:pt x="65" y="98"/>
                        <a:pt x="64" y="92"/>
                        <a:pt x="64" y="85"/>
                      </a:cubicBezTo>
                      <a:cubicBezTo>
                        <a:pt x="65" y="76"/>
                        <a:pt x="65" y="67"/>
                        <a:pt x="65" y="57"/>
                      </a:cubicBezTo>
                      <a:cubicBezTo>
                        <a:pt x="77" y="57"/>
                        <a:pt x="89" y="56"/>
                        <a:pt x="101" y="55"/>
                      </a:cubicBezTo>
                      <a:cubicBezTo>
                        <a:pt x="104" y="55"/>
                        <a:pt x="105" y="52"/>
                        <a:pt x="103" y="50"/>
                      </a:cubicBezTo>
                      <a:cubicBezTo>
                        <a:pt x="105" y="38"/>
                        <a:pt x="104" y="27"/>
                        <a:pt x="104" y="15"/>
                      </a:cubicBezTo>
                      <a:cubicBezTo>
                        <a:pt x="104" y="13"/>
                        <a:pt x="102" y="12"/>
                        <a:pt x="100" y="13"/>
                      </a:cubicBezTo>
                      <a:cubicBezTo>
                        <a:pt x="99" y="11"/>
                        <a:pt x="98" y="10"/>
                        <a:pt x="96" y="9"/>
                      </a:cubicBezTo>
                      <a:cubicBezTo>
                        <a:pt x="94" y="7"/>
                        <a:pt x="91" y="5"/>
                        <a:pt x="89" y="3"/>
                      </a:cubicBezTo>
                      <a:cubicBezTo>
                        <a:pt x="88" y="3"/>
                        <a:pt x="87" y="3"/>
                        <a:pt x="87" y="3"/>
                      </a:cubicBezTo>
                      <a:cubicBezTo>
                        <a:pt x="81" y="0"/>
                        <a:pt x="70" y="3"/>
                        <a:pt x="64" y="4"/>
                      </a:cubicBezTo>
                      <a:cubicBezTo>
                        <a:pt x="46" y="4"/>
                        <a:pt x="28" y="3"/>
                        <a:pt x="10" y="4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0" y="20"/>
                        <a:pt x="3" y="42"/>
                        <a:pt x="3" y="58"/>
                      </a:cubicBezTo>
                      <a:cubicBezTo>
                        <a:pt x="3" y="79"/>
                        <a:pt x="3" y="100"/>
                        <a:pt x="3" y="122"/>
                      </a:cubicBezTo>
                      <a:cubicBezTo>
                        <a:pt x="3" y="164"/>
                        <a:pt x="2" y="207"/>
                        <a:pt x="4" y="249"/>
                      </a:cubicBezTo>
                      <a:cubicBezTo>
                        <a:pt x="4" y="250"/>
                        <a:pt x="4" y="250"/>
                        <a:pt x="4" y="251"/>
                      </a:cubicBezTo>
                      <a:cubicBezTo>
                        <a:pt x="3" y="252"/>
                        <a:pt x="3" y="253"/>
                        <a:pt x="4" y="254"/>
                      </a:cubicBezTo>
                      <a:cubicBezTo>
                        <a:pt x="7" y="260"/>
                        <a:pt x="12" y="265"/>
                        <a:pt x="17" y="269"/>
                      </a:cubicBezTo>
                      <a:cubicBezTo>
                        <a:pt x="18" y="269"/>
                        <a:pt x="18" y="269"/>
                        <a:pt x="18" y="269"/>
                      </a:cubicBezTo>
                      <a:cubicBezTo>
                        <a:pt x="19" y="270"/>
                        <a:pt x="19" y="270"/>
                        <a:pt x="20" y="270"/>
                      </a:cubicBezTo>
                      <a:cubicBezTo>
                        <a:pt x="45" y="273"/>
                        <a:pt x="74" y="273"/>
                        <a:pt x="99" y="270"/>
                      </a:cubicBezTo>
                      <a:cubicBezTo>
                        <a:pt x="100" y="270"/>
                        <a:pt x="101" y="269"/>
                        <a:pt x="102" y="268"/>
                      </a:cubicBezTo>
                      <a:cubicBezTo>
                        <a:pt x="103" y="269"/>
                        <a:pt x="105" y="268"/>
                        <a:pt x="106" y="266"/>
                      </a:cubicBezTo>
                      <a:cubicBezTo>
                        <a:pt x="108" y="249"/>
                        <a:pt x="109" y="232"/>
                        <a:pt x="109" y="215"/>
                      </a:cubicBezTo>
                      <a:cubicBezTo>
                        <a:pt x="109" y="213"/>
                        <a:pt x="108" y="212"/>
                        <a:pt x="107" y="212"/>
                      </a:cubicBezTo>
                      <a:close/>
                      <a:moveTo>
                        <a:pt x="78" y="128"/>
                      </a:moveTo>
                      <a:cubicBezTo>
                        <a:pt x="78" y="133"/>
                        <a:pt x="77" y="137"/>
                        <a:pt x="77" y="141"/>
                      </a:cubicBezTo>
                      <a:cubicBezTo>
                        <a:pt x="74" y="137"/>
                        <a:pt x="71" y="133"/>
                        <a:pt x="67" y="130"/>
                      </a:cubicBezTo>
                      <a:cubicBezTo>
                        <a:pt x="71" y="130"/>
                        <a:pt x="75" y="129"/>
                        <a:pt x="78" y="128"/>
                      </a:cubicBezTo>
                      <a:close/>
                      <a:moveTo>
                        <a:pt x="84" y="12"/>
                      </a:moveTo>
                      <a:cubicBezTo>
                        <a:pt x="82" y="16"/>
                        <a:pt x="84" y="19"/>
                        <a:pt x="84" y="23"/>
                      </a:cubicBezTo>
                      <a:cubicBezTo>
                        <a:pt x="84" y="27"/>
                        <a:pt x="85" y="31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2" y="30"/>
                        <a:pt x="77" y="26"/>
                        <a:pt x="73" y="22"/>
                      </a:cubicBezTo>
                      <a:cubicBezTo>
                        <a:pt x="70" y="19"/>
                        <a:pt x="67" y="16"/>
                        <a:pt x="63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9" y="13"/>
                        <a:pt x="79" y="10"/>
                        <a:pt x="84" y="12"/>
                      </a:cubicBezTo>
                      <a:close/>
                      <a:moveTo>
                        <a:pt x="60" y="13"/>
                      </a:moveTo>
                      <a:cubicBezTo>
                        <a:pt x="63" y="17"/>
                        <a:pt x="67" y="21"/>
                        <a:pt x="71" y="25"/>
                      </a:cubicBezTo>
                      <a:cubicBezTo>
                        <a:pt x="74" y="28"/>
                        <a:pt x="77" y="32"/>
                        <a:pt x="80" y="35"/>
                      </a:cubicBezTo>
                      <a:cubicBezTo>
                        <a:pt x="77" y="35"/>
                        <a:pt x="74" y="35"/>
                        <a:pt x="71" y="36"/>
                      </a:cubicBezTo>
                      <a:cubicBezTo>
                        <a:pt x="67" y="32"/>
                        <a:pt x="62" y="28"/>
                        <a:pt x="58" y="24"/>
                      </a:cubicBezTo>
                      <a:cubicBezTo>
                        <a:pt x="55" y="21"/>
                        <a:pt x="51" y="17"/>
                        <a:pt x="48" y="13"/>
                      </a:cubicBezTo>
                      <a:cubicBezTo>
                        <a:pt x="52" y="13"/>
                        <a:pt x="56" y="13"/>
                        <a:pt x="60" y="13"/>
                      </a:cubicBezTo>
                      <a:close/>
                      <a:moveTo>
                        <a:pt x="45" y="13"/>
                      </a:moveTo>
                      <a:cubicBezTo>
                        <a:pt x="49" y="18"/>
                        <a:pt x="53" y="23"/>
                        <a:pt x="57" y="27"/>
                      </a:cubicBezTo>
                      <a:cubicBezTo>
                        <a:pt x="60" y="30"/>
                        <a:pt x="63" y="33"/>
                        <a:pt x="66" y="36"/>
                      </a:cubicBezTo>
                      <a:cubicBezTo>
                        <a:pt x="63" y="36"/>
                        <a:pt x="59" y="37"/>
                        <a:pt x="56" y="38"/>
                      </a:cubicBezTo>
                      <a:cubicBezTo>
                        <a:pt x="52" y="33"/>
                        <a:pt x="47" y="30"/>
                        <a:pt x="43" y="26"/>
                      </a:cubicBezTo>
                      <a:cubicBezTo>
                        <a:pt x="39" y="21"/>
                        <a:pt x="34" y="17"/>
                        <a:pt x="30" y="13"/>
                      </a:cubicBezTo>
                      <a:cubicBezTo>
                        <a:pt x="35" y="13"/>
                        <a:pt x="40" y="13"/>
                        <a:pt x="45" y="13"/>
                      </a:cubicBezTo>
                      <a:close/>
                      <a:moveTo>
                        <a:pt x="26" y="13"/>
                      </a:moveTo>
                      <a:cubicBezTo>
                        <a:pt x="31" y="18"/>
                        <a:pt x="36" y="23"/>
                        <a:pt x="41" y="28"/>
                      </a:cubicBezTo>
                      <a:cubicBezTo>
                        <a:pt x="45" y="32"/>
                        <a:pt x="48" y="36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40"/>
                        <a:pt x="51" y="40"/>
                        <a:pt x="51" y="41"/>
                      </a:cubicBezTo>
                      <a:cubicBezTo>
                        <a:pt x="49" y="40"/>
                        <a:pt x="46" y="41"/>
                        <a:pt x="46" y="44"/>
                      </a:cubicBezTo>
                      <a:cubicBezTo>
                        <a:pt x="46" y="44"/>
                        <a:pt x="46" y="45"/>
                        <a:pt x="46" y="45"/>
                      </a:cubicBezTo>
                      <a:cubicBezTo>
                        <a:pt x="42" y="40"/>
                        <a:pt x="37" y="36"/>
                        <a:pt x="33" y="31"/>
                      </a:cubicBezTo>
                      <a:cubicBezTo>
                        <a:pt x="27" y="24"/>
                        <a:pt x="21" y="18"/>
                        <a:pt x="15" y="11"/>
                      </a:cubicBezTo>
                      <a:cubicBezTo>
                        <a:pt x="19" y="12"/>
                        <a:pt x="22" y="12"/>
                        <a:pt x="26" y="13"/>
                      </a:cubicBezTo>
                      <a:close/>
                      <a:moveTo>
                        <a:pt x="30" y="32"/>
                      </a:moveTo>
                      <a:cubicBezTo>
                        <a:pt x="35" y="38"/>
                        <a:pt x="40" y="45"/>
                        <a:pt x="46" y="50"/>
                      </a:cubicBezTo>
                      <a:cubicBezTo>
                        <a:pt x="45" y="56"/>
                        <a:pt x="45" y="62"/>
                        <a:pt x="45" y="67"/>
                      </a:cubicBezTo>
                      <a:cubicBezTo>
                        <a:pt x="35" y="55"/>
                        <a:pt x="25" y="43"/>
                        <a:pt x="14" y="31"/>
                      </a:cubicBezTo>
                      <a:cubicBezTo>
                        <a:pt x="14" y="24"/>
                        <a:pt x="14" y="18"/>
                        <a:pt x="12" y="12"/>
                      </a:cubicBezTo>
                      <a:cubicBezTo>
                        <a:pt x="18" y="19"/>
                        <a:pt x="24" y="25"/>
                        <a:pt x="30" y="32"/>
                      </a:cubicBezTo>
                      <a:close/>
                      <a:moveTo>
                        <a:pt x="45" y="87"/>
                      </a:moveTo>
                      <a:cubicBezTo>
                        <a:pt x="34" y="75"/>
                        <a:pt x="24" y="61"/>
                        <a:pt x="13" y="50"/>
                      </a:cubicBezTo>
                      <a:cubicBezTo>
                        <a:pt x="13" y="45"/>
                        <a:pt x="14" y="40"/>
                        <a:pt x="14" y="34"/>
                      </a:cubicBezTo>
                      <a:cubicBezTo>
                        <a:pt x="24" y="47"/>
                        <a:pt x="34" y="60"/>
                        <a:pt x="45" y="73"/>
                      </a:cubicBezTo>
                      <a:cubicBezTo>
                        <a:pt x="45" y="78"/>
                        <a:pt x="45" y="82"/>
                        <a:pt x="45" y="87"/>
                      </a:cubicBezTo>
                      <a:close/>
                      <a:moveTo>
                        <a:pt x="12" y="61"/>
                      </a:moveTo>
                      <a:cubicBezTo>
                        <a:pt x="12" y="59"/>
                        <a:pt x="13" y="56"/>
                        <a:pt x="13" y="54"/>
                      </a:cubicBezTo>
                      <a:cubicBezTo>
                        <a:pt x="22" y="68"/>
                        <a:pt x="34" y="81"/>
                        <a:pt x="45" y="93"/>
                      </a:cubicBezTo>
                      <a:cubicBezTo>
                        <a:pt x="45" y="97"/>
                        <a:pt x="45" y="102"/>
                        <a:pt x="46" y="106"/>
                      </a:cubicBezTo>
                      <a:cubicBezTo>
                        <a:pt x="34" y="94"/>
                        <a:pt x="23" y="82"/>
                        <a:pt x="12" y="69"/>
                      </a:cubicBezTo>
                      <a:cubicBezTo>
                        <a:pt x="12" y="66"/>
                        <a:pt x="12" y="64"/>
                        <a:pt x="12" y="61"/>
                      </a:cubicBezTo>
                      <a:close/>
                      <a:moveTo>
                        <a:pt x="12" y="73"/>
                      </a:moveTo>
                      <a:cubicBezTo>
                        <a:pt x="23" y="87"/>
                        <a:pt x="35" y="101"/>
                        <a:pt x="47" y="115"/>
                      </a:cubicBezTo>
                      <a:cubicBezTo>
                        <a:pt x="47" y="117"/>
                        <a:pt x="48" y="120"/>
                        <a:pt x="48" y="123"/>
                      </a:cubicBezTo>
                      <a:cubicBezTo>
                        <a:pt x="48" y="124"/>
                        <a:pt x="49" y="125"/>
                        <a:pt x="50" y="125"/>
                      </a:cubicBezTo>
                      <a:cubicBezTo>
                        <a:pt x="50" y="126"/>
                        <a:pt x="50" y="127"/>
                        <a:pt x="51" y="127"/>
                      </a:cubicBezTo>
                      <a:cubicBezTo>
                        <a:pt x="54" y="129"/>
                        <a:pt x="57" y="129"/>
                        <a:pt x="60" y="129"/>
                      </a:cubicBezTo>
                      <a:cubicBezTo>
                        <a:pt x="66" y="135"/>
                        <a:pt x="71" y="141"/>
                        <a:pt x="77" y="147"/>
                      </a:cubicBezTo>
                      <a:cubicBezTo>
                        <a:pt x="77" y="151"/>
                        <a:pt x="78" y="156"/>
                        <a:pt x="78" y="160"/>
                      </a:cubicBezTo>
                      <a:cubicBezTo>
                        <a:pt x="58" y="134"/>
                        <a:pt x="34" y="111"/>
                        <a:pt x="12" y="87"/>
                      </a:cubicBezTo>
                      <a:cubicBezTo>
                        <a:pt x="12" y="82"/>
                        <a:pt x="12" y="77"/>
                        <a:pt x="12" y="73"/>
                      </a:cubicBezTo>
                      <a:close/>
                      <a:moveTo>
                        <a:pt x="12" y="90"/>
                      </a:moveTo>
                      <a:cubicBezTo>
                        <a:pt x="31" y="114"/>
                        <a:pt x="51" y="140"/>
                        <a:pt x="74" y="160"/>
                      </a:cubicBezTo>
                      <a:cubicBezTo>
                        <a:pt x="70" y="160"/>
                        <a:pt x="67" y="161"/>
                        <a:pt x="64" y="161"/>
                      </a:cubicBezTo>
                      <a:cubicBezTo>
                        <a:pt x="63" y="161"/>
                        <a:pt x="63" y="161"/>
                        <a:pt x="62" y="161"/>
                      </a:cubicBezTo>
                      <a:cubicBezTo>
                        <a:pt x="46" y="143"/>
                        <a:pt x="29" y="125"/>
                        <a:pt x="12" y="108"/>
                      </a:cubicBezTo>
                      <a:cubicBezTo>
                        <a:pt x="12" y="102"/>
                        <a:pt x="12" y="96"/>
                        <a:pt x="12" y="90"/>
                      </a:cubicBezTo>
                      <a:close/>
                      <a:moveTo>
                        <a:pt x="11" y="122"/>
                      </a:moveTo>
                      <a:cubicBezTo>
                        <a:pt x="11" y="118"/>
                        <a:pt x="12" y="114"/>
                        <a:pt x="12" y="111"/>
                      </a:cubicBezTo>
                      <a:cubicBezTo>
                        <a:pt x="27" y="128"/>
                        <a:pt x="42" y="145"/>
                        <a:pt x="57" y="162"/>
                      </a:cubicBezTo>
                      <a:cubicBezTo>
                        <a:pt x="55" y="162"/>
                        <a:pt x="52" y="162"/>
                        <a:pt x="49" y="162"/>
                      </a:cubicBezTo>
                      <a:cubicBezTo>
                        <a:pt x="48" y="162"/>
                        <a:pt x="47" y="162"/>
                        <a:pt x="47" y="163"/>
                      </a:cubicBezTo>
                      <a:cubicBezTo>
                        <a:pt x="35" y="152"/>
                        <a:pt x="23" y="140"/>
                        <a:pt x="11" y="128"/>
                      </a:cubicBezTo>
                      <a:cubicBezTo>
                        <a:pt x="11" y="126"/>
                        <a:pt x="11" y="124"/>
                        <a:pt x="11" y="122"/>
                      </a:cubicBezTo>
                      <a:close/>
                      <a:moveTo>
                        <a:pt x="11" y="148"/>
                      </a:moveTo>
                      <a:cubicBezTo>
                        <a:pt x="16" y="154"/>
                        <a:pt x="21" y="159"/>
                        <a:pt x="26" y="164"/>
                      </a:cubicBezTo>
                      <a:cubicBezTo>
                        <a:pt x="30" y="169"/>
                        <a:pt x="35" y="175"/>
                        <a:pt x="41" y="179"/>
                      </a:cubicBezTo>
                      <a:cubicBezTo>
                        <a:pt x="42" y="179"/>
                        <a:pt x="43" y="178"/>
                        <a:pt x="42" y="177"/>
                      </a:cubicBezTo>
                      <a:cubicBezTo>
                        <a:pt x="38" y="171"/>
                        <a:pt x="32" y="167"/>
                        <a:pt x="27" y="162"/>
                      </a:cubicBezTo>
                      <a:cubicBezTo>
                        <a:pt x="22" y="157"/>
                        <a:pt x="17" y="151"/>
                        <a:pt x="12" y="146"/>
                      </a:cubicBezTo>
                      <a:cubicBezTo>
                        <a:pt x="12" y="146"/>
                        <a:pt x="11" y="146"/>
                        <a:pt x="11" y="146"/>
                      </a:cubicBezTo>
                      <a:cubicBezTo>
                        <a:pt x="11" y="141"/>
                        <a:pt x="11" y="136"/>
                        <a:pt x="11" y="131"/>
                      </a:cubicBezTo>
                      <a:cubicBezTo>
                        <a:pt x="21" y="144"/>
                        <a:pt x="33" y="156"/>
                        <a:pt x="45" y="166"/>
                      </a:cubicBezTo>
                      <a:cubicBezTo>
                        <a:pt x="43" y="175"/>
                        <a:pt x="42" y="185"/>
                        <a:pt x="41" y="194"/>
                      </a:cubicBezTo>
                      <a:cubicBezTo>
                        <a:pt x="31" y="185"/>
                        <a:pt x="21" y="176"/>
                        <a:pt x="11" y="167"/>
                      </a:cubicBezTo>
                      <a:cubicBezTo>
                        <a:pt x="11" y="160"/>
                        <a:pt x="11" y="154"/>
                        <a:pt x="11" y="148"/>
                      </a:cubicBezTo>
                      <a:close/>
                      <a:moveTo>
                        <a:pt x="12" y="249"/>
                      </a:moveTo>
                      <a:cubicBezTo>
                        <a:pt x="12" y="245"/>
                        <a:pt x="12" y="240"/>
                        <a:pt x="12" y="236"/>
                      </a:cubicBezTo>
                      <a:cubicBezTo>
                        <a:pt x="15" y="239"/>
                        <a:pt x="18" y="242"/>
                        <a:pt x="22" y="245"/>
                      </a:cubicBezTo>
                      <a:cubicBezTo>
                        <a:pt x="23" y="246"/>
                        <a:pt x="25" y="248"/>
                        <a:pt x="27" y="249"/>
                      </a:cubicBezTo>
                      <a:cubicBezTo>
                        <a:pt x="22" y="249"/>
                        <a:pt x="14" y="250"/>
                        <a:pt x="12" y="249"/>
                      </a:cubicBezTo>
                      <a:close/>
                      <a:moveTo>
                        <a:pt x="31" y="249"/>
                      </a:moveTo>
                      <a:cubicBezTo>
                        <a:pt x="29" y="247"/>
                        <a:pt x="26" y="244"/>
                        <a:pt x="23" y="242"/>
                      </a:cubicBezTo>
                      <a:cubicBezTo>
                        <a:pt x="19" y="239"/>
                        <a:pt x="16" y="236"/>
                        <a:pt x="12" y="233"/>
                      </a:cubicBezTo>
                      <a:cubicBezTo>
                        <a:pt x="12" y="229"/>
                        <a:pt x="12" y="224"/>
                        <a:pt x="12" y="220"/>
                      </a:cubicBezTo>
                      <a:cubicBezTo>
                        <a:pt x="19" y="228"/>
                        <a:pt x="27" y="235"/>
                        <a:pt x="34" y="243"/>
                      </a:cubicBezTo>
                      <a:cubicBezTo>
                        <a:pt x="37" y="245"/>
                        <a:pt x="39" y="247"/>
                        <a:pt x="42" y="250"/>
                      </a:cubicBezTo>
                      <a:cubicBezTo>
                        <a:pt x="38" y="250"/>
                        <a:pt x="35" y="249"/>
                        <a:pt x="31" y="249"/>
                      </a:cubicBezTo>
                      <a:close/>
                      <a:moveTo>
                        <a:pt x="46" y="250"/>
                      </a:moveTo>
                      <a:cubicBezTo>
                        <a:pt x="44" y="247"/>
                        <a:pt x="42" y="245"/>
                        <a:pt x="41" y="245"/>
                      </a:cubicBezTo>
                      <a:cubicBezTo>
                        <a:pt x="38" y="242"/>
                        <a:pt x="34" y="238"/>
                        <a:pt x="31" y="235"/>
                      </a:cubicBezTo>
                      <a:cubicBezTo>
                        <a:pt x="25" y="229"/>
                        <a:pt x="18" y="223"/>
                        <a:pt x="12" y="218"/>
                      </a:cubicBezTo>
                      <a:cubicBezTo>
                        <a:pt x="12" y="213"/>
                        <a:pt x="12" y="209"/>
                        <a:pt x="12" y="205"/>
                      </a:cubicBezTo>
                      <a:cubicBezTo>
                        <a:pt x="20" y="214"/>
                        <a:pt x="29" y="222"/>
                        <a:pt x="37" y="230"/>
                      </a:cubicBezTo>
                      <a:cubicBezTo>
                        <a:pt x="44" y="237"/>
                        <a:pt x="51" y="244"/>
                        <a:pt x="58" y="250"/>
                      </a:cubicBezTo>
                      <a:cubicBezTo>
                        <a:pt x="54" y="250"/>
                        <a:pt x="50" y="250"/>
                        <a:pt x="46" y="250"/>
                      </a:cubicBezTo>
                      <a:close/>
                      <a:moveTo>
                        <a:pt x="63" y="250"/>
                      </a:moveTo>
                      <a:cubicBezTo>
                        <a:pt x="56" y="241"/>
                        <a:pt x="47" y="234"/>
                        <a:pt x="38" y="226"/>
                      </a:cubicBezTo>
                      <a:cubicBezTo>
                        <a:pt x="34" y="222"/>
                        <a:pt x="30" y="218"/>
                        <a:pt x="26" y="215"/>
                      </a:cubicBezTo>
                      <a:cubicBezTo>
                        <a:pt x="23" y="212"/>
                        <a:pt x="20" y="210"/>
                        <a:pt x="18" y="207"/>
                      </a:cubicBezTo>
                      <a:cubicBezTo>
                        <a:pt x="18" y="207"/>
                        <a:pt x="14" y="204"/>
                        <a:pt x="12" y="203"/>
                      </a:cubicBezTo>
                      <a:cubicBezTo>
                        <a:pt x="12" y="198"/>
                        <a:pt x="12" y="194"/>
                        <a:pt x="12" y="189"/>
                      </a:cubicBezTo>
                      <a:cubicBezTo>
                        <a:pt x="22" y="200"/>
                        <a:pt x="32" y="210"/>
                        <a:pt x="43" y="221"/>
                      </a:cubicBezTo>
                      <a:cubicBezTo>
                        <a:pt x="48" y="226"/>
                        <a:pt x="53" y="231"/>
                        <a:pt x="58" y="235"/>
                      </a:cubicBezTo>
                      <a:cubicBezTo>
                        <a:pt x="61" y="238"/>
                        <a:pt x="64" y="242"/>
                        <a:pt x="67" y="245"/>
                      </a:cubicBezTo>
                      <a:cubicBezTo>
                        <a:pt x="68" y="245"/>
                        <a:pt x="71" y="248"/>
                        <a:pt x="74" y="250"/>
                      </a:cubicBezTo>
                      <a:cubicBezTo>
                        <a:pt x="71" y="250"/>
                        <a:pt x="67" y="250"/>
                        <a:pt x="63" y="250"/>
                      </a:cubicBezTo>
                      <a:close/>
                      <a:moveTo>
                        <a:pt x="85" y="250"/>
                      </a:moveTo>
                      <a:cubicBezTo>
                        <a:pt x="85" y="250"/>
                        <a:pt x="85" y="250"/>
                        <a:pt x="85" y="250"/>
                      </a:cubicBezTo>
                      <a:cubicBezTo>
                        <a:pt x="83" y="250"/>
                        <a:pt x="81" y="250"/>
                        <a:pt x="79" y="250"/>
                      </a:cubicBezTo>
                      <a:cubicBezTo>
                        <a:pt x="77" y="247"/>
                        <a:pt x="74" y="245"/>
                        <a:pt x="72" y="244"/>
                      </a:cubicBezTo>
                      <a:cubicBezTo>
                        <a:pt x="65" y="237"/>
                        <a:pt x="58" y="230"/>
                        <a:pt x="51" y="224"/>
                      </a:cubicBezTo>
                      <a:cubicBezTo>
                        <a:pt x="38" y="211"/>
                        <a:pt x="25" y="199"/>
                        <a:pt x="12" y="187"/>
                      </a:cubicBezTo>
                      <a:cubicBezTo>
                        <a:pt x="12" y="181"/>
                        <a:pt x="12" y="175"/>
                        <a:pt x="11" y="169"/>
                      </a:cubicBezTo>
                      <a:cubicBezTo>
                        <a:pt x="21" y="180"/>
                        <a:pt x="31" y="191"/>
                        <a:pt x="40" y="201"/>
                      </a:cubicBezTo>
                      <a:cubicBezTo>
                        <a:pt x="40" y="203"/>
                        <a:pt x="41" y="205"/>
                        <a:pt x="42" y="206"/>
                      </a:cubicBezTo>
                      <a:cubicBezTo>
                        <a:pt x="40" y="208"/>
                        <a:pt x="41" y="211"/>
                        <a:pt x="44" y="211"/>
                      </a:cubicBezTo>
                      <a:cubicBezTo>
                        <a:pt x="46" y="211"/>
                        <a:pt x="48" y="211"/>
                        <a:pt x="50" y="211"/>
                      </a:cubicBezTo>
                      <a:cubicBezTo>
                        <a:pt x="61" y="223"/>
                        <a:pt x="73" y="235"/>
                        <a:pt x="85" y="245"/>
                      </a:cubicBezTo>
                      <a:cubicBezTo>
                        <a:pt x="85" y="247"/>
                        <a:pt x="85" y="248"/>
                        <a:pt x="85" y="250"/>
                      </a:cubicBezTo>
                      <a:close/>
                      <a:moveTo>
                        <a:pt x="86" y="234"/>
                      </a:moveTo>
                      <a:cubicBezTo>
                        <a:pt x="86" y="236"/>
                        <a:pt x="86" y="238"/>
                        <a:pt x="86" y="240"/>
                      </a:cubicBezTo>
                      <a:cubicBezTo>
                        <a:pt x="77" y="230"/>
                        <a:pt x="67" y="220"/>
                        <a:pt x="58" y="210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62" y="211"/>
                        <a:pt x="67" y="211"/>
                        <a:pt x="71" y="211"/>
                      </a:cubicBezTo>
                      <a:cubicBezTo>
                        <a:pt x="74" y="214"/>
                        <a:pt x="76" y="217"/>
                        <a:pt x="79" y="219"/>
                      </a:cubicBezTo>
                      <a:cubicBezTo>
                        <a:pt x="81" y="222"/>
                        <a:pt x="83" y="225"/>
                        <a:pt x="86" y="227"/>
                      </a:cubicBezTo>
                      <a:cubicBezTo>
                        <a:pt x="86" y="230"/>
                        <a:pt x="86" y="232"/>
                        <a:pt x="86" y="234"/>
                      </a:cubicBezTo>
                      <a:close/>
                      <a:moveTo>
                        <a:pt x="86" y="222"/>
                      </a:moveTo>
                      <a:cubicBezTo>
                        <a:pt x="85" y="221"/>
                        <a:pt x="83" y="219"/>
                        <a:pt x="82" y="218"/>
                      </a:cubicBezTo>
                      <a:cubicBezTo>
                        <a:pt x="79" y="216"/>
                        <a:pt x="77" y="214"/>
                        <a:pt x="75" y="212"/>
                      </a:cubicBezTo>
                      <a:cubicBezTo>
                        <a:pt x="79" y="212"/>
                        <a:pt x="83" y="212"/>
                        <a:pt x="86" y="212"/>
                      </a:cubicBezTo>
                      <a:cubicBezTo>
                        <a:pt x="86" y="215"/>
                        <a:pt x="86" y="219"/>
                        <a:pt x="86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11C8046C-0C73-4EA3-84C2-CB3D5BADC2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89364" y="3438993"/>
                  <a:ext cx="383622" cy="557165"/>
                </a:xfrm>
                <a:custGeom>
                  <a:avLst/>
                  <a:gdLst>
                    <a:gd name="T0" fmla="*/ 104 w 171"/>
                    <a:gd name="T1" fmla="*/ 16 h 269"/>
                    <a:gd name="T2" fmla="*/ 89 w 171"/>
                    <a:gd name="T3" fmla="*/ 3 h 269"/>
                    <a:gd name="T4" fmla="*/ 41 w 171"/>
                    <a:gd name="T5" fmla="*/ 3 h 269"/>
                    <a:gd name="T6" fmla="*/ 2 w 171"/>
                    <a:gd name="T7" fmla="*/ 251 h 269"/>
                    <a:gd name="T8" fmla="*/ 17 w 171"/>
                    <a:gd name="T9" fmla="*/ 266 h 269"/>
                    <a:gd name="T10" fmla="*/ 59 w 171"/>
                    <a:gd name="T11" fmla="*/ 258 h 269"/>
                    <a:gd name="T12" fmla="*/ 107 w 171"/>
                    <a:gd name="T13" fmla="*/ 231 h 269"/>
                    <a:gd name="T14" fmla="*/ 118 w 171"/>
                    <a:gd name="T15" fmla="*/ 257 h 269"/>
                    <a:gd name="T16" fmla="*/ 168 w 171"/>
                    <a:gd name="T17" fmla="*/ 264 h 269"/>
                    <a:gd name="T18" fmla="*/ 98 w 171"/>
                    <a:gd name="T19" fmla="*/ 151 h 269"/>
                    <a:gd name="T20" fmla="*/ 94 w 171"/>
                    <a:gd name="T21" fmla="*/ 131 h 269"/>
                    <a:gd name="T22" fmla="*/ 97 w 171"/>
                    <a:gd name="T23" fmla="*/ 146 h 269"/>
                    <a:gd name="T24" fmla="*/ 93 w 171"/>
                    <a:gd name="T25" fmla="*/ 127 h 269"/>
                    <a:gd name="T26" fmla="*/ 96 w 171"/>
                    <a:gd name="T27" fmla="*/ 179 h 269"/>
                    <a:gd name="T28" fmla="*/ 96 w 171"/>
                    <a:gd name="T29" fmla="*/ 179 h 269"/>
                    <a:gd name="T30" fmla="*/ 87 w 171"/>
                    <a:gd name="T31" fmla="*/ 104 h 269"/>
                    <a:gd name="T32" fmla="*/ 85 w 171"/>
                    <a:gd name="T33" fmla="*/ 9 h 269"/>
                    <a:gd name="T34" fmla="*/ 85 w 171"/>
                    <a:gd name="T35" fmla="*/ 9 h 269"/>
                    <a:gd name="T36" fmla="*/ 46 w 171"/>
                    <a:gd name="T37" fmla="*/ 8 h 269"/>
                    <a:gd name="T38" fmla="*/ 109 w 171"/>
                    <a:gd name="T39" fmla="*/ 101 h 269"/>
                    <a:gd name="T40" fmla="*/ 67 w 171"/>
                    <a:gd name="T41" fmla="*/ 53 h 269"/>
                    <a:gd name="T42" fmla="*/ 42 w 171"/>
                    <a:gd name="T43" fmla="*/ 31 h 269"/>
                    <a:gd name="T44" fmla="*/ 42 w 171"/>
                    <a:gd name="T45" fmla="*/ 31 h 269"/>
                    <a:gd name="T46" fmla="*/ 51 w 171"/>
                    <a:gd name="T47" fmla="*/ 81 h 269"/>
                    <a:gd name="T48" fmla="*/ 48 w 171"/>
                    <a:gd name="T49" fmla="*/ 81 h 269"/>
                    <a:gd name="T50" fmla="*/ 36 w 171"/>
                    <a:gd name="T51" fmla="*/ 84 h 269"/>
                    <a:gd name="T52" fmla="*/ 55 w 171"/>
                    <a:gd name="T53" fmla="*/ 124 h 269"/>
                    <a:gd name="T54" fmla="*/ 46 w 171"/>
                    <a:gd name="T55" fmla="*/ 118 h 269"/>
                    <a:gd name="T56" fmla="*/ 31 w 171"/>
                    <a:gd name="T57" fmla="*/ 119 h 269"/>
                    <a:gd name="T58" fmla="*/ 40 w 171"/>
                    <a:gd name="T59" fmla="*/ 134 h 269"/>
                    <a:gd name="T60" fmla="*/ 29 w 171"/>
                    <a:gd name="T61" fmla="*/ 134 h 269"/>
                    <a:gd name="T62" fmla="*/ 46 w 171"/>
                    <a:gd name="T63" fmla="*/ 170 h 269"/>
                    <a:gd name="T64" fmla="*/ 11 w 171"/>
                    <a:gd name="T65" fmla="*/ 238 h 269"/>
                    <a:gd name="T66" fmla="*/ 27 w 171"/>
                    <a:gd name="T67" fmla="*/ 248 h 269"/>
                    <a:gd name="T68" fmla="*/ 13 w 171"/>
                    <a:gd name="T69" fmla="*/ 227 h 269"/>
                    <a:gd name="T70" fmla="*/ 43 w 171"/>
                    <a:gd name="T71" fmla="*/ 249 h 269"/>
                    <a:gd name="T72" fmla="*/ 16 w 171"/>
                    <a:gd name="T73" fmla="*/ 213 h 269"/>
                    <a:gd name="T74" fmla="*/ 44 w 171"/>
                    <a:gd name="T75" fmla="*/ 239 h 269"/>
                    <a:gd name="T76" fmla="*/ 45 w 171"/>
                    <a:gd name="T77" fmla="*/ 229 h 269"/>
                    <a:gd name="T78" fmla="*/ 19 w 171"/>
                    <a:gd name="T79" fmla="*/ 197 h 269"/>
                    <a:gd name="T80" fmla="*/ 54 w 171"/>
                    <a:gd name="T81" fmla="*/ 216 h 269"/>
                    <a:gd name="T82" fmla="*/ 24 w 171"/>
                    <a:gd name="T83" fmla="*/ 169 h 269"/>
                    <a:gd name="T84" fmla="*/ 68 w 171"/>
                    <a:gd name="T85" fmla="*/ 214 h 269"/>
                    <a:gd name="T86" fmla="*/ 46 w 171"/>
                    <a:gd name="T87" fmla="*/ 186 h 269"/>
                    <a:gd name="T88" fmla="*/ 73 w 171"/>
                    <a:gd name="T89" fmla="*/ 214 h 269"/>
                    <a:gd name="T90" fmla="*/ 96 w 171"/>
                    <a:gd name="T91" fmla="*/ 213 h 269"/>
                    <a:gd name="T92" fmla="*/ 130 w 171"/>
                    <a:gd name="T93" fmla="*/ 246 h 269"/>
                    <a:gd name="T94" fmla="*/ 113 w 171"/>
                    <a:gd name="T95" fmla="*/ 223 h 269"/>
                    <a:gd name="T96" fmla="*/ 102 w 171"/>
                    <a:gd name="T97" fmla="*/ 212 h 269"/>
                    <a:gd name="T98" fmla="*/ 138 w 171"/>
                    <a:gd name="T99" fmla="*/ 235 h 269"/>
                    <a:gd name="T100" fmla="*/ 100 w 171"/>
                    <a:gd name="T101" fmla="*/ 187 h 269"/>
                    <a:gd name="T102" fmla="*/ 103 w 171"/>
                    <a:gd name="T103" fmla="*/ 17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1" h="269">
                      <a:moveTo>
                        <a:pt x="168" y="258"/>
                      </a:moveTo>
                      <a:cubicBezTo>
                        <a:pt x="162" y="218"/>
                        <a:pt x="149" y="178"/>
                        <a:pt x="138" y="139"/>
                      </a:cubicBezTo>
                      <a:cubicBezTo>
                        <a:pt x="127" y="98"/>
                        <a:pt x="116" y="58"/>
                        <a:pt x="105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4" y="14"/>
                        <a:pt x="103" y="14"/>
                      </a:cubicBezTo>
                      <a:cubicBezTo>
                        <a:pt x="101" y="12"/>
                        <a:pt x="99" y="11"/>
                        <a:pt x="97" y="10"/>
                      </a:cubicBezTo>
                      <a:cubicBezTo>
                        <a:pt x="94" y="8"/>
                        <a:pt x="92" y="6"/>
                        <a:pt x="91" y="4"/>
                      </a:cubicBezTo>
                      <a:cubicBezTo>
                        <a:pt x="91" y="3"/>
                        <a:pt x="90" y="3"/>
                        <a:pt x="89" y="3"/>
                      </a:cubicBezTo>
                      <a:cubicBezTo>
                        <a:pt x="89" y="3"/>
                        <a:pt x="89" y="3"/>
                        <a:pt x="88" y="3"/>
                      </a:cubicBezTo>
                      <a:cubicBezTo>
                        <a:pt x="88" y="2"/>
                        <a:pt x="87" y="1"/>
                        <a:pt x="85" y="1"/>
                      </a:cubicBezTo>
                      <a:cubicBezTo>
                        <a:pt x="72" y="0"/>
                        <a:pt x="56" y="0"/>
                        <a:pt x="43" y="2"/>
                      </a:cubicBezTo>
                      <a:cubicBezTo>
                        <a:pt x="42" y="2"/>
                        <a:pt x="41" y="2"/>
                        <a:pt x="41" y="3"/>
                      </a:cubicBezTo>
                      <a:cubicBezTo>
                        <a:pt x="40" y="3"/>
                        <a:pt x="38" y="4"/>
                        <a:pt x="38" y="6"/>
                      </a:cubicBezTo>
                      <a:cubicBezTo>
                        <a:pt x="33" y="49"/>
                        <a:pt x="27" y="91"/>
                        <a:pt x="21" y="134"/>
                      </a:cubicBezTo>
                      <a:cubicBezTo>
                        <a:pt x="15" y="173"/>
                        <a:pt x="6" y="21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1" y="252"/>
                        <a:pt x="0" y="254"/>
                        <a:pt x="1" y="255"/>
                      </a:cubicBezTo>
                      <a:cubicBezTo>
                        <a:pt x="4" y="257"/>
                        <a:pt x="6" y="259"/>
                        <a:pt x="9" y="261"/>
                      </a:cubicBezTo>
                      <a:cubicBezTo>
                        <a:pt x="11" y="263"/>
                        <a:pt x="14" y="266"/>
                        <a:pt x="17" y="266"/>
                      </a:cubicBezTo>
                      <a:cubicBezTo>
                        <a:pt x="18" y="266"/>
                        <a:pt x="18" y="265"/>
                        <a:pt x="19" y="265"/>
                      </a:cubicBezTo>
                      <a:cubicBezTo>
                        <a:pt x="24" y="265"/>
                        <a:pt x="29" y="266"/>
                        <a:pt x="33" y="266"/>
                      </a:cubicBezTo>
                      <a:cubicBezTo>
                        <a:pt x="38" y="266"/>
                        <a:pt x="44" y="266"/>
                        <a:pt x="48" y="265"/>
                      </a:cubicBezTo>
                      <a:cubicBezTo>
                        <a:pt x="53" y="266"/>
                        <a:pt x="57" y="263"/>
                        <a:pt x="59" y="258"/>
                      </a:cubicBezTo>
                      <a:cubicBezTo>
                        <a:pt x="61" y="254"/>
                        <a:pt x="62" y="249"/>
                        <a:pt x="63" y="245"/>
                      </a:cubicBezTo>
                      <a:cubicBezTo>
                        <a:pt x="65" y="241"/>
                        <a:pt x="66" y="237"/>
                        <a:pt x="67" y="232"/>
                      </a:cubicBezTo>
                      <a:cubicBezTo>
                        <a:pt x="72" y="232"/>
                        <a:pt x="76" y="232"/>
                        <a:pt x="81" y="232"/>
                      </a:cubicBezTo>
                      <a:cubicBezTo>
                        <a:pt x="90" y="232"/>
                        <a:pt x="99" y="232"/>
                        <a:pt x="107" y="231"/>
                      </a:cubicBezTo>
                      <a:cubicBezTo>
                        <a:pt x="109" y="237"/>
                        <a:pt x="112" y="244"/>
                        <a:pt x="114" y="250"/>
                      </a:cubicBezTo>
                      <a:cubicBezTo>
                        <a:pt x="114" y="251"/>
                        <a:pt x="114" y="251"/>
                        <a:pt x="114" y="251"/>
                      </a:cubicBezTo>
                      <a:cubicBezTo>
                        <a:pt x="114" y="251"/>
                        <a:pt x="114" y="252"/>
                        <a:pt x="114" y="252"/>
                      </a:cubicBezTo>
                      <a:cubicBezTo>
                        <a:pt x="114" y="254"/>
                        <a:pt x="116" y="256"/>
                        <a:pt x="118" y="257"/>
                      </a:cubicBezTo>
                      <a:cubicBezTo>
                        <a:pt x="120" y="262"/>
                        <a:pt x="123" y="265"/>
                        <a:pt x="127" y="267"/>
                      </a:cubicBezTo>
                      <a:cubicBezTo>
                        <a:pt x="132" y="269"/>
                        <a:pt x="136" y="269"/>
                        <a:pt x="141" y="268"/>
                      </a:cubicBezTo>
                      <a:cubicBezTo>
                        <a:pt x="145" y="268"/>
                        <a:pt x="150" y="268"/>
                        <a:pt x="154" y="267"/>
                      </a:cubicBezTo>
                      <a:cubicBezTo>
                        <a:pt x="159" y="266"/>
                        <a:pt x="163" y="266"/>
                        <a:pt x="168" y="264"/>
                      </a:cubicBezTo>
                      <a:cubicBezTo>
                        <a:pt x="171" y="264"/>
                        <a:pt x="171" y="259"/>
                        <a:pt x="168" y="258"/>
                      </a:cubicBezTo>
                      <a:close/>
                      <a:moveTo>
                        <a:pt x="138" y="209"/>
                      </a:moveTo>
                      <a:cubicBezTo>
                        <a:pt x="127" y="195"/>
                        <a:pt x="114" y="182"/>
                        <a:pt x="102" y="169"/>
                      </a:cubicBezTo>
                      <a:cubicBezTo>
                        <a:pt x="101" y="163"/>
                        <a:pt x="100" y="157"/>
                        <a:pt x="98" y="151"/>
                      </a:cubicBezTo>
                      <a:cubicBezTo>
                        <a:pt x="109" y="163"/>
                        <a:pt x="120" y="176"/>
                        <a:pt x="132" y="188"/>
                      </a:cubicBezTo>
                      <a:cubicBezTo>
                        <a:pt x="134" y="195"/>
                        <a:pt x="136" y="202"/>
                        <a:pt x="138" y="209"/>
                      </a:cubicBezTo>
                      <a:close/>
                      <a:moveTo>
                        <a:pt x="97" y="146"/>
                      </a:moveTo>
                      <a:cubicBezTo>
                        <a:pt x="96" y="141"/>
                        <a:pt x="95" y="136"/>
                        <a:pt x="94" y="131"/>
                      </a:cubicBezTo>
                      <a:cubicBezTo>
                        <a:pt x="97" y="135"/>
                        <a:pt x="100" y="137"/>
                        <a:pt x="102" y="139"/>
                      </a:cubicBezTo>
                      <a:cubicBezTo>
                        <a:pt x="110" y="148"/>
                        <a:pt x="118" y="158"/>
                        <a:pt x="127" y="167"/>
                      </a:cubicBezTo>
                      <a:cubicBezTo>
                        <a:pt x="128" y="171"/>
                        <a:pt x="129" y="176"/>
                        <a:pt x="130" y="180"/>
                      </a:cubicBezTo>
                      <a:cubicBezTo>
                        <a:pt x="120" y="168"/>
                        <a:pt x="108" y="157"/>
                        <a:pt x="97" y="146"/>
                      </a:cubicBezTo>
                      <a:close/>
                      <a:moveTo>
                        <a:pt x="125" y="160"/>
                      </a:moveTo>
                      <a:cubicBezTo>
                        <a:pt x="120" y="154"/>
                        <a:pt x="115" y="149"/>
                        <a:pt x="110" y="144"/>
                      </a:cubicBezTo>
                      <a:cubicBezTo>
                        <a:pt x="107" y="140"/>
                        <a:pt x="103" y="136"/>
                        <a:pt x="100" y="133"/>
                      </a:cubicBezTo>
                      <a:cubicBezTo>
                        <a:pt x="99" y="132"/>
                        <a:pt x="96" y="129"/>
                        <a:pt x="93" y="127"/>
                      </a:cubicBezTo>
                      <a:cubicBezTo>
                        <a:pt x="91" y="120"/>
                        <a:pt x="90" y="114"/>
                        <a:pt x="88" y="107"/>
                      </a:cubicBezTo>
                      <a:cubicBezTo>
                        <a:pt x="99" y="119"/>
                        <a:pt x="109" y="131"/>
                        <a:pt x="120" y="143"/>
                      </a:cubicBezTo>
                      <a:cubicBezTo>
                        <a:pt x="122" y="148"/>
                        <a:pt x="123" y="154"/>
                        <a:pt x="125" y="160"/>
                      </a:cubicBezTo>
                      <a:close/>
                      <a:moveTo>
                        <a:pt x="96" y="179"/>
                      </a:moveTo>
                      <a:cubicBezTo>
                        <a:pt x="89" y="179"/>
                        <a:pt x="81" y="180"/>
                        <a:pt x="74" y="181"/>
                      </a:cubicBezTo>
                      <a:cubicBezTo>
                        <a:pt x="71" y="181"/>
                        <a:pt x="69" y="182"/>
                        <a:pt x="66" y="182"/>
                      </a:cubicBezTo>
                      <a:cubicBezTo>
                        <a:pt x="72" y="154"/>
                        <a:pt x="75" y="125"/>
                        <a:pt x="77" y="97"/>
                      </a:cubicBezTo>
                      <a:cubicBezTo>
                        <a:pt x="83" y="124"/>
                        <a:pt x="90" y="152"/>
                        <a:pt x="96" y="179"/>
                      </a:cubicBezTo>
                      <a:close/>
                      <a:moveTo>
                        <a:pt x="116" y="125"/>
                      </a:moveTo>
                      <a:cubicBezTo>
                        <a:pt x="117" y="128"/>
                        <a:pt x="118" y="132"/>
                        <a:pt x="119" y="136"/>
                      </a:cubicBezTo>
                      <a:cubicBezTo>
                        <a:pt x="108" y="125"/>
                        <a:pt x="98" y="114"/>
                        <a:pt x="88" y="104"/>
                      </a:cubicBezTo>
                      <a:cubicBezTo>
                        <a:pt x="88" y="104"/>
                        <a:pt x="87" y="104"/>
                        <a:pt x="87" y="104"/>
                      </a:cubicBezTo>
                      <a:cubicBezTo>
                        <a:pt x="84" y="94"/>
                        <a:pt x="82" y="83"/>
                        <a:pt x="78" y="74"/>
                      </a:cubicBezTo>
                      <a:cubicBezTo>
                        <a:pt x="89" y="86"/>
                        <a:pt x="100" y="98"/>
                        <a:pt x="112" y="110"/>
                      </a:cubicBezTo>
                      <a:cubicBezTo>
                        <a:pt x="113" y="115"/>
                        <a:pt x="114" y="120"/>
                        <a:pt x="116" y="125"/>
                      </a:cubicBezTo>
                      <a:close/>
                      <a:moveTo>
                        <a:pt x="85" y="9"/>
                      </a:moveTo>
                      <a:cubicBezTo>
                        <a:pt x="85" y="9"/>
                        <a:pt x="86" y="9"/>
                        <a:pt x="86" y="9"/>
                      </a:cubicBezTo>
                      <a:cubicBezTo>
                        <a:pt x="87" y="15"/>
                        <a:pt x="88" y="21"/>
                        <a:pt x="89" y="28"/>
                      </a:cubicBezTo>
                      <a:cubicBezTo>
                        <a:pt x="83" y="21"/>
                        <a:pt x="76" y="15"/>
                        <a:pt x="69" y="9"/>
                      </a:cubicBezTo>
                      <a:cubicBezTo>
                        <a:pt x="75" y="9"/>
                        <a:pt x="80" y="9"/>
                        <a:pt x="85" y="9"/>
                      </a:cubicBezTo>
                      <a:close/>
                      <a:moveTo>
                        <a:pt x="65" y="9"/>
                      </a:moveTo>
                      <a:cubicBezTo>
                        <a:pt x="74" y="18"/>
                        <a:pt x="82" y="27"/>
                        <a:pt x="91" y="35"/>
                      </a:cubicBezTo>
                      <a:cubicBezTo>
                        <a:pt x="92" y="42"/>
                        <a:pt x="94" y="50"/>
                        <a:pt x="96" y="58"/>
                      </a:cubicBezTo>
                      <a:cubicBezTo>
                        <a:pt x="80" y="41"/>
                        <a:pt x="63" y="25"/>
                        <a:pt x="46" y="8"/>
                      </a:cubicBezTo>
                      <a:cubicBezTo>
                        <a:pt x="53" y="9"/>
                        <a:pt x="59" y="9"/>
                        <a:pt x="65" y="9"/>
                      </a:cubicBezTo>
                      <a:close/>
                      <a:moveTo>
                        <a:pt x="45" y="9"/>
                      </a:moveTo>
                      <a:cubicBezTo>
                        <a:pt x="62" y="28"/>
                        <a:pt x="80" y="47"/>
                        <a:pt x="98" y="65"/>
                      </a:cubicBezTo>
                      <a:cubicBezTo>
                        <a:pt x="102" y="77"/>
                        <a:pt x="106" y="89"/>
                        <a:pt x="109" y="101"/>
                      </a:cubicBezTo>
                      <a:cubicBezTo>
                        <a:pt x="98" y="88"/>
                        <a:pt x="86" y="75"/>
                        <a:pt x="74" y="62"/>
                      </a:cubicBezTo>
                      <a:cubicBezTo>
                        <a:pt x="74" y="60"/>
                        <a:pt x="73" y="58"/>
                        <a:pt x="72" y="55"/>
                      </a:cubicBezTo>
                      <a:cubicBezTo>
                        <a:pt x="72" y="55"/>
                        <a:pt x="71" y="54"/>
                        <a:pt x="71" y="54"/>
                      </a:cubicBezTo>
                      <a:cubicBezTo>
                        <a:pt x="70" y="53"/>
                        <a:pt x="68" y="53"/>
                        <a:pt x="67" y="53"/>
                      </a:cubicBezTo>
                      <a:cubicBezTo>
                        <a:pt x="59" y="45"/>
                        <a:pt x="51" y="37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4" y="22"/>
                        <a:pt x="44" y="16"/>
                        <a:pt x="45" y="9"/>
                      </a:cubicBezTo>
                      <a:close/>
                      <a:moveTo>
                        <a:pt x="42" y="31"/>
                      </a:moveTo>
                      <a:cubicBezTo>
                        <a:pt x="50" y="40"/>
                        <a:pt x="57" y="49"/>
                        <a:pt x="65" y="58"/>
                      </a:cubicBezTo>
                      <a:cubicBezTo>
                        <a:pt x="64" y="63"/>
                        <a:pt x="63" y="69"/>
                        <a:pt x="62" y="74"/>
                      </a:cubicBezTo>
                      <a:cubicBezTo>
                        <a:pt x="56" y="65"/>
                        <a:pt x="48" y="57"/>
                        <a:pt x="40" y="48"/>
                      </a:cubicBezTo>
                      <a:cubicBezTo>
                        <a:pt x="41" y="43"/>
                        <a:pt x="42" y="37"/>
                        <a:pt x="42" y="31"/>
                      </a:cubicBezTo>
                      <a:close/>
                      <a:moveTo>
                        <a:pt x="40" y="52"/>
                      </a:moveTo>
                      <a:cubicBezTo>
                        <a:pt x="47" y="61"/>
                        <a:pt x="54" y="71"/>
                        <a:pt x="62" y="79"/>
                      </a:cubicBezTo>
                      <a:cubicBezTo>
                        <a:pt x="61" y="83"/>
                        <a:pt x="61" y="87"/>
                        <a:pt x="60" y="90"/>
                      </a:cubicBezTo>
                      <a:cubicBezTo>
                        <a:pt x="57" y="87"/>
                        <a:pt x="54" y="84"/>
                        <a:pt x="51" y="81"/>
                      </a:cubicBezTo>
                      <a:cubicBezTo>
                        <a:pt x="47" y="76"/>
                        <a:pt x="42" y="71"/>
                        <a:pt x="38" y="65"/>
                      </a:cubicBezTo>
                      <a:cubicBezTo>
                        <a:pt x="39" y="61"/>
                        <a:pt x="39" y="56"/>
                        <a:pt x="40" y="52"/>
                      </a:cubicBezTo>
                      <a:close/>
                      <a:moveTo>
                        <a:pt x="38" y="68"/>
                      </a:moveTo>
                      <a:cubicBezTo>
                        <a:pt x="41" y="72"/>
                        <a:pt x="44" y="77"/>
                        <a:pt x="48" y="81"/>
                      </a:cubicBezTo>
                      <a:cubicBezTo>
                        <a:pt x="51" y="85"/>
                        <a:pt x="55" y="91"/>
                        <a:pt x="59" y="95"/>
                      </a:cubicBezTo>
                      <a:cubicBezTo>
                        <a:pt x="59" y="99"/>
                        <a:pt x="58" y="104"/>
                        <a:pt x="58" y="109"/>
                      </a:cubicBezTo>
                      <a:cubicBezTo>
                        <a:pt x="54" y="106"/>
                        <a:pt x="51" y="103"/>
                        <a:pt x="49" y="100"/>
                      </a:cubicBezTo>
                      <a:cubicBezTo>
                        <a:pt x="44" y="95"/>
                        <a:pt x="40" y="90"/>
                        <a:pt x="36" y="84"/>
                      </a:cubicBezTo>
                      <a:cubicBezTo>
                        <a:pt x="37" y="79"/>
                        <a:pt x="37" y="73"/>
                        <a:pt x="38" y="68"/>
                      </a:cubicBezTo>
                      <a:close/>
                      <a:moveTo>
                        <a:pt x="36" y="87"/>
                      </a:moveTo>
                      <a:cubicBezTo>
                        <a:pt x="41" y="96"/>
                        <a:pt x="48" y="106"/>
                        <a:pt x="57" y="113"/>
                      </a:cubicBezTo>
                      <a:cubicBezTo>
                        <a:pt x="56" y="117"/>
                        <a:pt x="56" y="121"/>
                        <a:pt x="55" y="124"/>
                      </a:cubicBezTo>
                      <a:cubicBezTo>
                        <a:pt x="53" y="122"/>
                        <a:pt x="50" y="119"/>
                        <a:pt x="48" y="117"/>
                      </a:cubicBezTo>
                      <a:cubicBezTo>
                        <a:pt x="44" y="112"/>
                        <a:pt x="40" y="108"/>
                        <a:pt x="36" y="104"/>
                      </a:cubicBezTo>
                      <a:cubicBezTo>
                        <a:pt x="35" y="104"/>
                        <a:pt x="35" y="105"/>
                        <a:pt x="35" y="105"/>
                      </a:cubicBezTo>
                      <a:cubicBezTo>
                        <a:pt x="38" y="110"/>
                        <a:pt x="42" y="114"/>
                        <a:pt x="46" y="118"/>
                      </a:cubicBezTo>
                      <a:cubicBezTo>
                        <a:pt x="49" y="121"/>
                        <a:pt x="52" y="124"/>
                        <a:pt x="55" y="128"/>
                      </a:cubicBezTo>
                      <a:cubicBezTo>
                        <a:pt x="54" y="133"/>
                        <a:pt x="53" y="138"/>
                        <a:pt x="52" y="144"/>
                      </a:cubicBezTo>
                      <a:cubicBezTo>
                        <a:pt x="49" y="140"/>
                        <a:pt x="46" y="137"/>
                        <a:pt x="43" y="134"/>
                      </a:cubicBezTo>
                      <a:cubicBezTo>
                        <a:pt x="39" y="129"/>
                        <a:pt x="35" y="124"/>
                        <a:pt x="31" y="119"/>
                      </a:cubicBezTo>
                      <a:cubicBezTo>
                        <a:pt x="33" y="108"/>
                        <a:pt x="34" y="98"/>
                        <a:pt x="36" y="87"/>
                      </a:cubicBezTo>
                      <a:close/>
                      <a:moveTo>
                        <a:pt x="30" y="127"/>
                      </a:moveTo>
                      <a:cubicBezTo>
                        <a:pt x="30" y="125"/>
                        <a:pt x="31" y="123"/>
                        <a:pt x="31" y="121"/>
                      </a:cubicBezTo>
                      <a:cubicBezTo>
                        <a:pt x="34" y="126"/>
                        <a:pt x="37" y="130"/>
                        <a:pt x="40" y="134"/>
                      </a:cubicBezTo>
                      <a:cubicBezTo>
                        <a:pt x="44" y="139"/>
                        <a:pt x="47" y="144"/>
                        <a:pt x="51" y="147"/>
                      </a:cubicBezTo>
                      <a:cubicBezTo>
                        <a:pt x="51" y="151"/>
                        <a:pt x="50" y="155"/>
                        <a:pt x="50" y="158"/>
                      </a:cubicBezTo>
                      <a:cubicBezTo>
                        <a:pt x="46" y="155"/>
                        <a:pt x="43" y="152"/>
                        <a:pt x="39" y="148"/>
                      </a:cubicBezTo>
                      <a:cubicBezTo>
                        <a:pt x="36" y="143"/>
                        <a:pt x="32" y="139"/>
                        <a:pt x="29" y="134"/>
                      </a:cubicBezTo>
                      <a:cubicBezTo>
                        <a:pt x="29" y="131"/>
                        <a:pt x="30" y="129"/>
                        <a:pt x="30" y="127"/>
                      </a:cubicBezTo>
                      <a:close/>
                      <a:moveTo>
                        <a:pt x="28" y="137"/>
                      </a:moveTo>
                      <a:cubicBezTo>
                        <a:pt x="33" y="146"/>
                        <a:pt x="41" y="155"/>
                        <a:pt x="49" y="161"/>
                      </a:cubicBezTo>
                      <a:cubicBezTo>
                        <a:pt x="48" y="164"/>
                        <a:pt x="47" y="167"/>
                        <a:pt x="46" y="170"/>
                      </a:cubicBezTo>
                      <a:cubicBezTo>
                        <a:pt x="40" y="163"/>
                        <a:pt x="33" y="156"/>
                        <a:pt x="27" y="149"/>
                      </a:cubicBezTo>
                      <a:cubicBezTo>
                        <a:pt x="27" y="145"/>
                        <a:pt x="28" y="141"/>
                        <a:pt x="28" y="137"/>
                      </a:cubicBezTo>
                      <a:close/>
                      <a:moveTo>
                        <a:pt x="8" y="248"/>
                      </a:moveTo>
                      <a:cubicBezTo>
                        <a:pt x="9" y="245"/>
                        <a:pt x="10" y="241"/>
                        <a:pt x="11" y="238"/>
                      </a:cubicBezTo>
                      <a:cubicBezTo>
                        <a:pt x="14" y="241"/>
                        <a:pt x="17" y="244"/>
                        <a:pt x="20" y="247"/>
                      </a:cubicBezTo>
                      <a:cubicBezTo>
                        <a:pt x="20" y="247"/>
                        <a:pt x="20" y="247"/>
                        <a:pt x="20" y="248"/>
                      </a:cubicBezTo>
                      <a:cubicBezTo>
                        <a:pt x="16" y="248"/>
                        <a:pt x="12" y="248"/>
                        <a:pt x="8" y="248"/>
                      </a:cubicBezTo>
                      <a:close/>
                      <a:moveTo>
                        <a:pt x="27" y="248"/>
                      </a:moveTo>
                      <a:cubicBezTo>
                        <a:pt x="26" y="248"/>
                        <a:pt x="25" y="248"/>
                        <a:pt x="24" y="248"/>
                      </a:cubicBezTo>
                      <a:cubicBezTo>
                        <a:pt x="23" y="247"/>
                        <a:pt x="22" y="246"/>
                        <a:pt x="22" y="245"/>
                      </a:cubicBezTo>
                      <a:cubicBezTo>
                        <a:pt x="18" y="242"/>
                        <a:pt x="15" y="239"/>
                        <a:pt x="12" y="235"/>
                      </a:cubicBezTo>
                      <a:cubicBezTo>
                        <a:pt x="12" y="233"/>
                        <a:pt x="13" y="230"/>
                        <a:pt x="13" y="227"/>
                      </a:cubicBezTo>
                      <a:cubicBezTo>
                        <a:pt x="18" y="232"/>
                        <a:pt x="22" y="236"/>
                        <a:pt x="27" y="241"/>
                      </a:cubicBezTo>
                      <a:cubicBezTo>
                        <a:pt x="29" y="243"/>
                        <a:pt x="31" y="245"/>
                        <a:pt x="33" y="248"/>
                      </a:cubicBezTo>
                      <a:cubicBezTo>
                        <a:pt x="31" y="248"/>
                        <a:pt x="29" y="248"/>
                        <a:pt x="27" y="248"/>
                      </a:cubicBezTo>
                      <a:close/>
                      <a:moveTo>
                        <a:pt x="43" y="249"/>
                      </a:moveTo>
                      <a:cubicBezTo>
                        <a:pt x="41" y="248"/>
                        <a:pt x="39" y="248"/>
                        <a:pt x="38" y="248"/>
                      </a:cubicBezTo>
                      <a:cubicBezTo>
                        <a:pt x="35" y="245"/>
                        <a:pt x="32" y="242"/>
                        <a:pt x="29" y="239"/>
                      </a:cubicBezTo>
                      <a:cubicBezTo>
                        <a:pt x="24" y="234"/>
                        <a:pt x="19" y="229"/>
                        <a:pt x="14" y="224"/>
                      </a:cubicBezTo>
                      <a:cubicBezTo>
                        <a:pt x="15" y="221"/>
                        <a:pt x="16" y="217"/>
                        <a:pt x="16" y="213"/>
                      </a:cubicBezTo>
                      <a:cubicBezTo>
                        <a:pt x="21" y="218"/>
                        <a:pt x="25" y="223"/>
                        <a:pt x="30" y="228"/>
                      </a:cubicBezTo>
                      <a:cubicBezTo>
                        <a:pt x="34" y="233"/>
                        <a:pt x="38" y="238"/>
                        <a:pt x="43" y="243"/>
                      </a:cubicBezTo>
                      <a:cubicBezTo>
                        <a:pt x="43" y="245"/>
                        <a:pt x="43" y="247"/>
                        <a:pt x="43" y="249"/>
                      </a:cubicBezTo>
                      <a:close/>
                      <a:moveTo>
                        <a:pt x="44" y="239"/>
                      </a:moveTo>
                      <a:cubicBezTo>
                        <a:pt x="40" y="235"/>
                        <a:pt x="36" y="231"/>
                        <a:pt x="32" y="227"/>
                      </a:cubicBezTo>
                      <a:cubicBezTo>
                        <a:pt x="27" y="222"/>
                        <a:pt x="22" y="216"/>
                        <a:pt x="17" y="211"/>
                      </a:cubicBezTo>
                      <a:cubicBezTo>
                        <a:pt x="17" y="207"/>
                        <a:pt x="18" y="203"/>
                        <a:pt x="19" y="199"/>
                      </a:cubicBezTo>
                      <a:cubicBezTo>
                        <a:pt x="27" y="210"/>
                        <a:pt x="36" y="220"/>
                        <a:pt x="45" y="229"/>
                      </a:cubicBezTo>
                      <a:cubicBezTo>
                        <a:pt x="45" y="232"/>
                        <a:pt x="44" y="235"/>
                        <a:pt x="44" y="239"/>
                      </a:cubicBezTo>
                      <a:close/>
                      <a:moveTo>
                        <a:pt x="48" y="219"/>
                      </a:moveTo>
                      <a:cubicBezTo>
                        <a:pt x="47" y="221"/>
                        <a:pt x="47" y="223"/>
                        <a:pt x="46" y="226"/>
                      </a:cubicBezTo>
                      <a:cubicBezTo>
                        <a:pt x="37" y="216"/>
                        <a:pt x="28" y="207"/>
                        <a:pt x="19" y="197"/>
                      </a:cubicBezTo>
                      <a:cubicBezTo>
                        <a:pt x="20" y="193"/>
                        <a:pt x="21" y="189"/>
                        <a:pt x="21" y="185"/>
                      </a:cubicBezTo>
                      <a:cubicBezTo>
                        <a:pt x="29" y="196"/>
                        <a:pt x="38" y="208"/>
                        <a:pt x="48" y="218"/>
                      </a:cubicBezTo>
                      <a:cubicBezTo>
                        <a:pt x="48" y="218"/>
                        <a:pt x="48" y="218"/>
                        <a:pt x="48" y="219"/>
                      </a:cubicBezTo>
                      <a:close/>
                      <a:moveTo>
                        <a:pt x="54" y="216"/>
                      </a:moveTo>
                      <a:cubicBezTo>
                        <a:pt x="53" y="216"/>
                        <a:pt x="52" y="216"/>
                        <a:pt x="52" y="216"/>
                      </a:cubicBezTo>
                      <a:cubicBezTo>
                        <a:pt x="48" y="211"/>
                        <a:pt x="43" y="207"/>
                        <a:pt x="39" y="203"/>
                      </a:cubicBezTo>
                      <a:cubicBezTo>
                        <a:pt x="33" y="196"/>
                        <a:pt x="27" y="189"/>
                        <a:pt x="22" y="183"/>
                      </a:cubicBezTo>
                      <a:cubicBezTo>
                        <a:pt x="22" y="178"/>
                        <a:pt x="23" y="174"/>
                        <a:pt x="24" y="169"/>
                      </a:cubicBezTo>
                      <a:cubicBezTo>
                        <a:pt x="36" y="185"/>
                        <a:pt x="49" y="201"/>
                        <a:pt x="63" y="214"/>
                      </a:cubicBezTo>
                      <a:cubicBezTo>
                        <a:pt x="60" y="214"/>
                        <a:pt x="57" y="215"/>
                        <a:pt x="54" y="216"/>
                      </a:cubicBezTo>
                      <a:close/>
                      <a:moveTo>
                        <a:pt x="73" y="214"/>
                      </a:moveTo>
                      <a:cubicBezTo>
                        <a:pt x="71" y="214"/>
                        <a:pt x="69" y="214"/>
                        <a:pt x="68" y="214"/>
                      </a:cubicBezTo>
                      <a:cubicBezTo>
                        <a:pt x="55" y="197"/>
                        <a:pt x="39" y="182"/>
                        <a:pt x="24" y="166"/>
                      </a:cubicBezTo>
                      <a:cubicBezTo>
                        <a:pt x="25" y="161"/>
                        <a:pt x="26" y="157"/>
                        <a:pt x="26" y="152"/>
                      </a:cubicBezTo>
                      <a:cubicBezTo>
                        <a:pt x="33" y="160"/>
                        <a:pt x="39" y="168"/>
                        <a:pt x="46" y="175"/>
                      </a:cubicBezTo>
                      <a:cubicBezTo>
                        <a:pt x="46" y="179"/>
                        <a:pt x="45" y="183"/>
                        <a:pt x="46" y="186"/>
                      </a:cubicBezTo>
                      <a:cubicBezTo>
                        <a:pt x="48" y="190"/>
                        <a:pt x="53" y="191"/>
                        <a:pt x="57" y="189"/>
                      </a:cubicBezTo>
                      <a:cubicBezTo>
                        <a:pt x="57" y="189"/>
                        <a:pt x="58" y="189"/>
                        <a:pt x="58" y="189"/>
                      </a:cubicBezTo>
                      <a:cubicBezTo>
                        <a:pt x="65" y="198"/>
                        <a:pt x="73" y="206"/>
                        <a:pt x="80" y="213"/>
                      </a:cubicBezTo>
                      <a:cubicBezTo>
                        <a:pt x="78" y="214"/>
                        <a:pt x="75" y="214"/>
                        <a:pt x="73" y="214"/>
                      </a:cubicBezTo>
                      <a:close/>
                      <a:moveTo>
                        <a:pt x="86" y="213"/>
                      </a:moveTo>
                      <a:cubicBezTo>
                        <a:pt x="79" y="205"/>
                        <a:pt x="72" y="197"/>
                        <a:pt x="65" y="190"/>
                      </a:cubicBezTo>
                      <a:cubicBezTo>
                        <a:pt x="68" y="190"/>
                        <a:pt x="72" y="190"/>
                        <a:pt x="76" y="190"/>
                      </a:cubicBezTo>
                      <a:cubicBezTo>
                        <a:pt x="82" y="197"/>
                        <a:pt x="89" y="205"/>
                        <a:pt x="96" y="213"/>
                      </a:cubicBezTo>
                      <a:cubicBezTo>
                        <a:pt x="92" y="213"/>
                        <a:pt x="89" y="213"/>
                        <a:pt x="86" y="213"/>
                      </a:cubicBezTo>
                      <a:close/>
                      <a:moveTo>
                        <a:pt x="122" y="247"/>
                      </a:moveTo>
                      <a:cubicBezTo>
                        <a:pt x="121" y="244"/>
                        <a:pt x="120" y="240"/>
                        <a:pt x="119" y="236"/>
                      </a:cubicBezTo>
                      <a:cubicBezTo>
                        <a:pt x="122" y="240"/>
                        <a:pt x="126" y="243"/>
                        <a:pt x="130" y="246"/>
                      </a:cubicBezTo>
                      <a:cubicBezTo>
                        <a:pt x="127" y="246"/>
                        <a:pt x="124" y="247"/>
                        <a:pt x="122" y="247"/>
                      </a:cubicBezTo>
                      <a:close/>
                      <a:moveTo>
                        <a:pt x="136" y="246"/>
                      </a:moveTo>
                      <a:cubicBezTo>
                        <a:pt x="135" y="246"/>
                        <a:pt x="135" y="246"/>
                        <a:pt x="134" y="246"/>
                      </a:cubicBezTo>
                      <a:cubicBezTo>
                        <a:pt x="127" y="238"/>
                        <a:pt x="120" y="230"/>
                        <a:pt x="113" y="223"/>
                      </a:cubicBezTo>
                      <a:cubicBezTo>
                        <a:pt x="111" y="220"/>
                        <a:pt x="110" y="218"/>
                        <a:pt x="109" y="216"/>
                      </a:cubicBezTo>
                      <a:cubicBezTo>
                        <a:pt x="108" y="216"/>
                        <a:pt x="108" y="216"/>
                        <a:pt x="108" y="216"/>
                      </a:cubicBezTo>
                      <a:cubicBezTo>
                        <a:pt x="107" y="214"/>
                        <a:pt x="106" y="212"/>
                        <a:pt x="104" y="212"/>
                      </a:cubicBezTo>
                      <a:cubicBezTo>
                        <a:pt x="103" y="212"/>
                        <a:pt x="103" y="212"/>
                        <a:pt x="102" y="212"/>
                      </a:cubicBezTo>
                      <a:cubicBezTo>
                        <a:pt x="94" y="205"/>
                        <a:pt x="87" y="197"/>
                        <a:pt x="79" y="190"/>
                      </a:cubicBezTo>
                      <a:cubicBezTo>
                        <a:pt x="86" y="189"/>
                        <a:pt x="92" y="189"/>
                        <a:pt x="98" y="187"/>
                      </a:cubicBezTo>
                      <a:cubicBezTo>
                        <a:pt x="106" y="197"/>
                        <a:pt x="115" y="207"/>
                        <a:pt x="123" y="217"/>
                      </a:cubicBezTo>
                      <a:cubicBezTo>
                        <a:pt x="128" y="223"/>
                        <a:pt x="133" y="229"/>
                        <a:pt x="138" y="235"/>
                      </a:cubicBezTo>
                      <a:cubicBezTo>
                        <a:pt x="140" y="238"/>
                        <a:pt x="142" y="242"/>
                        <a:pt x="145" y="245"/>
                      </a:cubicBezTo>
                      <a:cubicBezTo>
                        <a:pt x="142" y="245"/>
                        <a:pt x="139" y="245"/>
                        <a:pt x="136" y="246"/>
                      </a:cubicBezTo>
                      <a:close/>
                      <a:moveTo>
                        <a:pt x="124" y="213"/>
                      </a:moveTo>
                      <a:cubicBezTo>
                        <a:pt x="116" y="204"/>
                        <a:pt x="108" y="195"/>
                        <a:pt x="100" y="187"/>
                      </a:cubicBezTo>
                      <a:cubicBezTo>
                        <a:pt x="100" y="187"/>
                        <a:pt x="100" y="187"/>
                        <a:pt x="100" y="186"/>
                      </a:cubicBezTo>
                      <a:cubicBezTo>
                        <a:pt x="103" y="186"/>
                        <a:pt x="103" y="184"/>
                        <a:pt x="103" y="182"/>
                      </a:cubicBezTo>
                      <a:cubicBezTo>
                        <a:pt x="104" y="181"/>
                        <a:pt x="104" y="180"/>
                        <a:pt x="104" y="178"/>
                      </a:cubicBezTo>
                      <a:cubicBezTo>
                        <a:pt x="104" y="176"/>
                        <a:pt x="103" y="175"/>
                        <a:pt x="103" y="173"/>
                      </a:cubicBezTo>
                      <a:cubicBezTo>
                        <a:pt x="115" y="188"/>
                        <a:pt x="127" y="203"/>
                        <a:pt x="140" y="217"/>
                      </a:cubicBezTo>
                      <a:cubicBezTo>
                        <a:pt x="142" y="224"/>
                        <a:pt x="144" y="231"/>
                        <a:pt x="145" y="239"/>
                      </a:cubicBezTo>
                      <a:cubicBezTo>
                        <a:pt x="140" y="229"/>
                        <a:pt x="131" y="220"/>
                        <a:pt x="124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8D8B5C96-ED9B-4639-92D2-EDC5405A6FB2}"/>
                </a:ext>
              </a:extLst>
            </p:cNvPr>
            <p:cNvGrpSpPr/>
            <p:nvPr/>
          </p:nvGrpSpPr>
          <p:grpSpPr>
            <a:xfrm>
              <a:off x="330386" y="331960"/>
              <a:ext cx="901207" cy="777900"/>
              <a:chOff x="1550572" y="1111382"/>
              <a:chExt cx="901207" cy="777900"/>
            </a:xfrm>
            <a:solidFill>
              <a:schemeClr val="bg1"/>
            </a:solidFill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571241A2-637A-4F3A-B0BC-8A36BA96D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572" y="1150962"/>
                <a:ext cx="727664" cy="738320"/>
              </a:xfrm>
              <a:custGeom>
                <a:avLst/>
                <a:gdLst>
                  <a:gd name="T0" fmla="*/ 230 w 324"/>
                  <a:gd name="T1" fmla="*/ 6 h 357"/>
                  <a:gd name="T2" fmla="*/ 136 w 324"/>
                  <a:gd name="T3" fmla="*/ 78 h 357"/>
                  <a:gd name="T4" fmla="*/ 15 w 324"/>
                  <a:gd name="T5" fmla="*/ 176 h 357"/>
                  <a:gd name="T6" fmla="*/ 47 w 324"/>
                  <a:gd name="T7" fmla="*/ 236 h 357"/>
                  <a:gd name="T8" fmla="*/ 58 w 324"/>
                  <a:gd name="T9" fmla="*/ 236 h 357"/>
                  <a:gd name="T10" fmla="*/ 64 w 324"/>
                  <a:gd name="T11" fmla="*/ 351 h 357"/>
                  <a:gd name="T12" fmla="*/ 143 w 324"/>
                  <a:gd name="T13" fmla="*/ 307 h 357"/>
                  <a:gd name="T14" fmla="*/ 235 w 324"/>
                  <a:gd name="T15" fmla="*/ 210 h 357"/>
                  <a:gd name="T16" fmla="*/ 237 w 324"/>
                  <a:gd name="T17" fmla="*/ 210 h 357"/>
                  <a:gd name="T18" fmla="*/ 299 w 324"/>
                  <a:gd name="T19" fmla="*/ 95 h 357"/>
                  <a:gd name="T20" fmla="*/ 18 w 324"/>
                  <a:gd name="T21" fmla="*/ 207 h 357"/>
                  <a:gd name="T22" fmla="*/ 34 w 324"/>
                  <a:gd name="T23" fmla="*/ 169 h 357"/>
                  <a:gd name="T24" fmla="*/ 56 w 324"/>
                  <a:gd name="T25" fmla="*/ 230 h 357"/>
                  <a:gd name="T26" fmla="*/ 61 w 324"/>
                  <a:gd name="T27" fmla="*/ 230 h 357"/>
                  <a:gd name="T28" fmla="*/ 97 w 324"/>
                  <a:gd name="T29" fmla="*/ 348 h 357"/>
                  <a:gd name="T30" fmla="*/ 82 w 324"/>
                  <a:gd name="T31" fmla="*/ 337 h 357"/>
                  <a:gd name="T32" fmla="*/ 68 w 324"/>
                  <a:gd name="T33" fmla="*/ 334 h 357"/>
                  <a:gd name="T34" fmla="*/ 87 w 324"/>
                  <a:gd name="T35" fmla="*/ 323 h 357"/>
                  <a:gd name="T36" fmla="*/ 92 w 324"/>
                  <a:gd name="T37" fmla="*/ 309 h 357"/>
                  <a:gd name="T38" fmla="*/ 79 w 324"/>
                  <a:gd name="T39" fmla="*/ 293 h 357"/>
                  <a:gd name="T40" fmla="*/ 79 w 324"/>
                  <a:gd name="T41" fmla="*/ 292 h 357"/>
                  <a:gd name="T42" fmla="*/ 93 w 324"/>
                  <a:gd name="T43" fmla="*/ 276 h 357"/>
                  <a:gd name="T44" fmla="*/ 78 w 324"/>
                  <a:gd name="T45" fmla="*/ 262 h 357"/>
                  <a:gd name="T46" fmla="*/ 78 w 324"/>
                  <a:gd name="T47" fmla="*/ 260 h 357"/>
                  <a:gd name="T48" fmla="*/ 92 w 324"/>
                  <a:gd name="T49" fmla="*/ 244 h 357"/>
                  <a:gd name="T50" fmla="*/ 111 w 324"/>
                  <a:gd name="T51" fmla="*/ 230 h 357"/>
                  <a:gd name="T52" fmla="*/ 122 w 324"/>
                  <a:gd name="T53" fmla="*/ 307 h 357"/>
                  <a:gd name="T54" fmla="*/ 130 w 324"/>
                  <a:gd name="T55" fmla="*/ 301 h 357"/>
                  <a:gd name="T56" fmla="*/ 126 w 324"/>
                  <a:gd name="T57" fmla="*/ 228 h 357"/>
                  <a:gd name="T58" fmla="*/ 247 w 324"/>
                  <a:gd name="T59" fmla="*/ 192 h 357"/>
                  <a:gd name="T60" fmla="*/ 212 w 324"/>
                  <a:gd name="T61" fmla="*/ 208 h 357"/>
                  <a:gd name="T62" fmla="*/ 210 w 324"/>
                  <a:gd name="T63" fmla="*/ 208 h 357"/>
                  <a:gd name="T64" fmla="*/ 193 w 324"/>
                  <a:gd name="T65" fmla="*/ 197 h 357"/>
                  <a:gd name="T66" fmla="*/ 165 w 324"/>
                  <a:gd name="T67" fmla="*/ 216 h 357"/>
                  <a:gd name="T68" fmla="*/ 163 w 324"/>
                  <a:gd name="T69" fmla="*/ 216 h 357"/>
                  <a:gd name="T70" fmla="*/ 156 w 324"/>
                  <a:gd name="T71" fmla="*/ 187 h 357"/>
                  <a:gd name="T72" fmla="*/ 126 w 324"/>
                  <a:gd name="T73" fmla="*/ 220 h 357"/>
                  <a:gd name="T74" fmla="*/ 124 w 324"/>
                  <a:gd name="T75" fmla="*/ 221 h 357"/>
                  <a:gd name="T76" fmla="*/ 111 w 324"/>
                  <a:gd name="T77" fmla="*/ 207 h 357"/>
                  <a:gd name="T78" fmla="*/ 101 w 324"/>
                  <a:gd name="T79" fmla="*/ 224 h 357"/>
                  <a:gd name="T80" fmla="*/ 94 w 324"/>
                  <a:gd name="T81" fmla="*/ 212 h 357"/>
                  <a:gd name="T82" fmla="*/ 71 w 324"/>
                  <a:gd name="T83" fmla="*/ 228 h 357"/>
                  <a:gd name="T84" fmla="*/ 69 w 324"/>
                  <a:gd name="T85" fmla="*/ 228 h 357"/>
                  <a:gd name="T86" fmla="*/ 59 w 324"/>
                  <a:gd name="T87" fmla="*/ 220 h 357"/>
                  <a:gd name="T88" fmla="*/ 58 w 324"/>
                  <a:gd name="T89" fmla="*/ 219 h 357"/>
                  <a:gd name="T90" fmla="*/ 56 w 324"/>
                  <a:gd name="T91" fmla="*/ 186 h 357"/>
                  <a:gd name="T92" fmla="*/ 46 w 324"/>
                  <a:gd name="T93" fmla="*/ 187 h 357"/>
                  <a:gd name="T94" fmla="*/ 55 w 324"/>
                  <a:gd name="T95" fmla="*/ 163 h 357"/>
                  <a:gd name="T96" fmla="*/ 126 w 324"/>
                  <a:gd name="T97" fmla="*/ 94 h 357"/>
                  <a:gd name="T98" fmla="*/ 217 w 324"/>
                  <a:gd name="T99" fmla="*/ 19 h 357"/>
                  <a:gd name="T100" fmla="*/ 243 w 324"/>
                  <a:gd name="T101" fmla="*/ 201 h 357"/>
                  <a:gd name="T102" fmla="*/ 218 w 324"/>
                  <a:gd name="T103" fmla="*/ 64 h 357"/>
                  <a:gd name="T104" fmla="*/ 279 w 324"/>
                  <a:gd name="T105" fmla="*/ 18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357">
                    <a:moveTo>
                      <a:pt x="299" y="95"/>
                    </a:moveTo>
                    <a:cubicBezTo>
                      <a:pt x="292" y="71"/>
                      <a:pt x="283" y="46"/>
                      <a:pt x="269" y="25"/>
                    </a:cubicBezTo>
                    <a:cubicBezTo>
                      <a:pt x="261" y="12"/>
                      <a:pt x="246" y="0"/>
                      <a:pt x="230" y="6"/>
                    </a:cubicBezTo>
                    <a:cubicBezTo>
                      <a:pt x="228" y="5"/>
                      <a:pt x="227" y="6"/>
                      <a:pt x="224" y="8"/>
                    </a:cubicBezTo>
                    <a:cubicBezTo>
                      <a:pt x="214" y="12"/>
                      <a:pt x="204" y="24"/>
                      <a:pt x="195" y="31"/>
                    </a:cubicBezTo>
                    <a:cubicBezTo>
                      <a:pt x="175" y="46"/>
                      <a:pt x="156" y="62"/>
                      <a:pt x="136" y="78"/>
                    </a:cubicBezTo>
                    <a:cubicBezTo>
                      <a:pt x="104" y="104"/>
                      <a:pt x="71" y="130"/>
                      <a:pt x="39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1" y="163"/>
                      <a:pt x="23" y="169"/>
                      <a:pt x="15" y="176"/>
                    </a:cubicBezTo>
                    <a:cubicBezTo>
                      <a:pt x="14" y="177"/>
                      <a:pt x="14" y="178"/>
                      <a:pt x="14" y="179"/>
                    </a:cubicBezTo>
                    <a:cubicBezTo>
                      <a:pt x="0" y="198"/>
                      <a:pt x="20" y="246"/>
                      <a:pt x="46" y="237"/>
                    </a:cubicBezTo>
                    <a:cubicBezTo>
                      <a:pt x="46" y="237"/>
                      <a:pt x="47" y="236"/>
                      <a:pt x="47" y="236"/>
                    </a:cubicBezTo>
                    <a:cubicBezTo>
                      <a:pt x="50" y="236"/>
                      <a:pt x="53" y="236"/>
                      <a:pt x="55" y="236"/>
                    </a:cubicBezTo>
                    <a:cubicBezTo>
                      <a:pt x="55" y="236"/>
                      <a:pt x="56" y="236"/>
                      <a:pt x="56" y="236"/>
                    </a:cubicBezTo>
                    <a:cubicBezTo>
                      <a:pt x="56" y="236"/>
                      <a:pt x="57" y="236"/>
                      <a:pt x="58" y="236"/>
                    </a:cubicBezTo>
                    <a:cubicBezTo>
                      <a:pt x="59" y="235"/>
                      <a:pt x="59" y="235"/>
                      <a:pt x="60" y="235"/>
                    </a:cubicBezTo>
                    <a:cubicBezTo>
                      <a:pt x="79" y="266"/>
                      <a:pt x="75" y="299"/>
                      <a:pt x="62" y="332"/>
                    </a:cubicBezTo>
                    <a:cubicBezTo>
                      <a:pt x="60" y="339"/>
                      <a:pt x="56" y="346"/>
                      <a:pt x="64" y="351"/>
                    </a:cubicBezTo>
                    <a:cubicBezTo>
                      <a:pt x="73" y="357"/>
                      <a:pt x="92" y="356"/>
                      <a:pt x="103" y="354"/>
                    </a:cubicBezTo>
                    <a:cubicBezTo>
                      <a:pt x="107" y="353"/>
                      <a:pt x="110" y="352"/>
                      <a:pt x="113" y="350"/>
                    </a:cubicBezTo>
                    <a:cubicBezTo>
                      <a:pt x="133" y="348"/>
                      <a:pt x="141" y="325"/>
                      <a:pt x="143" y="307"/>
                    </a:cubicBezTo>
                    <a:cubicBezTo>
                      <a:pt x="145" y="280"/>
                      <a:pt x="143" y="252"/>
                      <a:pt x="132" y="227"/>
                    </a:cubicBezTo>
                    <a:cubicBezTo>
                      <a:pt x="144" y="226"/>
                      <a:pt x="155" y="224"/>
                      <a:pt x="167" y="222"/>
                    </a:cubicBezTo>
                    <a:cubicBezTo>
                      <a:pt x="190" y="219"/>
                      <a:pt x="213" y="215"/>
                      <a:pt x="235" y="210"/>
                    </a:cubicBezTo>
                    <a:cubicBezTo>
                      <a:pt x="235" y="210"/>
                      <a:pt x="235" y="210"/>
                      <a:pt x="235" y="211"/>
                    </a:cubicBezTo>
                    <a:cubicBezTo>
                      <a:pt x="234" y="211"/>
                      <a:pt x="235" y="212"/>
                      <a:pt x="236" y="211"/>
                    </a:cubicBezTo>
                    <a:cubicBezTo>
                      <a:pt x="236" y="211"/>
                      <a:pt x="237" y="210"/>
                      <a:pt x="237" y="210"/>
                    </a:cubicBezTo>
                    <a:cubicBezTo>
                      <a:pt x="256" y="206"/>
                      <a:pt x="276" y="201"/>
                      <a:pt x="295" y="195"/>
                    </a:cubicBezTo>
                    <a:cubicBezTo>
                      <a:pt x="296" y="195"/>
                      <a:pt x="296" y="194"/>
                      <a:pt x="297" y="193"/>
                    </a:cubicBezTo>
                    <a:cubicBezTo>
                      <a:pt x="324" y="177"/>
                      <a:pt x="306" y="118"/>
                      <a:pt x="299" y="95"/>
                    </a:cubicBezTo>
                    <a:close/>
                    <a:moveTo>
                      <a:pt x="45" y="232"/>
                    </a:moveTo>
                    <a:cubicBezTo>
                      <a:pt x="45" y="232"/>
                      <a:pt x="45" y="232"/>
                      <a:pt x="45" y="232"/>
                    </a:cubicBezTo>
                    <a:cubicBezTo>
                      <a:pt x="30" y="233"/>
                      <a:pt x="22" y="220"/>
                      <a:pt x="18" y="207"/>
                    </a:cubicBezTo>
                    <a:cubicBezTo>
                      <a:pt x="15" y="198"/>
                      <a:pt x="16" y="190"/>
                      <a:pt x="18" y="181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24" y="176"/>
                      <a:pt x="29" y="173"/>
                      <a:pt x="34" y="169"/>
                    </a:cubicBezTo>
                    <a:cubicBezTo>
                      <a:pt x="27" y="191"/>
                      <a:pt x="31" y="218"/>
                      <a:pt x="49" y="232"/>
                    </a:cubicBezTo>
                    <a:cubicBezTo>
                      <a:pt x="48" y="232"/>
                      <a:pt x="47" y="232"/>
                      <a:pt x="45" y="232"/>
                    </a:cubicBezTo>
                    <a:close/>
                    <a:moveTo>
                      <a:pt x="56" y="230"/>
                    </a:moveTo>
                    <a:cubicBezTo>
                      <a:pt x="37" y="211"/>
                      <a:pt x="33" y="191"/>
                      <a:pt x="39" y="164"/>
                    </a:cubicBezTo>
                    <a:cubicBezTo>
                      <a:pt x="41" y="163"/>
                      <a:pt x="42" y="162"/>
                      <a:pt x="44" y="161"/>
                    </a:cubicBezTo>
                    <a:cubicBezTo>
                      <a:pt x="34" y="184"/>
                      <a:pt x="42" y="212"/>
                      <a:pt x="61" y="230"/>
                    </a:cubicBezTo>
                    <a:cubicBezTo>
                      <a:pt x="59" y="230"/>
                      <a:pt x="58" y="230"/>
                      <a:pt x="56" y="230"/>
                    </a:cubicBezTo>
                    <a:close/>
                    <a:moveTo>
                      <a:pt x="122" y="307"/>
                    </a:moveTo>
                    <a:cubicBezTo>
                      <a:pt x="120" y="324"/>
                      <a:pt x="119" y="346"/>
                      <a:pt x="97" y="348"/>
                    </a:cubicBezTo>
                    <a:cubicBezTo>
                      <a:pt x="91" y="348"/>
                      <a:pt x="86" y="348"/>
                      <a:pt x="80" y="348"/>
                    </a:cubicBezTo>
                    <a:cubicBezTo>
                      <a:pt x="70" y="347"/>
                      <a:pt x="66" y="345"/>
                      <a:pt x="68" y="337"/>
                    </a:cubicBezTo>
                    <a:cubicBezTo>
                      <a:pt x="73" y="337"/>
                      <a:pt x="77" y="337"/>
                      <a:pt x="82" y="337"/>
                    </a:cubicBezTo>
                    <a:cubicBezTo>
                      <a:pt x="83" y="336"/>
                      <a:pt x="83" y="335"/>
                      <a:pt x="82" y="335"/>
                    </a:cubicBezTo>
                    <a:cubicBezTo>
                      <a:pt x="78" y="335"/>
                      <a:pt x="73" y="335"/>
                      <a:pt x="68" y="335"/>
                    </a:cubicBezTo>
                    <a:cubicBezTo>
                      <a:pt x="68" y="335"/>
                      <a:pt x="68" y="334"/>
                      <a:pt x="68" y="334"/>
                    </a:cubicBezTo>
                    <a:cubicBezTo>
                      <a:pt x="69" y="330"/>
                      <a:pt x="70" y="326"/>
                      <a:pt x="71" y="323"/>
                    </a:cubicBezTo>
                    <a:cubicBezTo>
                      <a:pt x="76" y="323"/>
                      <a:pt x="81" y="324"/>
                      <a:pt x="87" y="324"/>
                    </a:cubicBezTo>
                    <a:cubicBezTo>
                      <a:pt x="87" y="325"/>
                      <a:pt x="88" y="323"/>
                      <a:pt x="87" y="323"/>
                    </a:cubicBezTo>
                    <a:cubicBezTo>
                      <a:pt x="82" y="322"/>
                      <a:pt x="77" y="322"/>
                      <a:pt x="71" y="322"/>
                    </a:cubicBezTo>
                    <a:cubicBezTo>
                      <a:pt x="73" y="317"/>
                      <a:pt x="74" y="313"/>
                      <a:pt x="75" y="309"/>
                    </a:cubicBezTo>
                    <a:cubicBezTo>
                      <a:pt x="81" y="309"/>
                      <a:pt x="86" y="309"/>
                      <a:pt x="92" y="309"/>
                    </a:cubicBezTo>
                    <a:cubicBezTo>
                      <a:pt x="93" y="309"/>
                      <a:pt x="93" y="307"/>
                      <a:pt x="92" y="307"/>
                    </a:cubicBezTo>
                    <a:cubicBezTo>
                      <a:pt x="86" y="307"/>
                      <a:pt x="81" y="307"/>
                      <a:pt x="76" y="307"/>
                    </a:cubicBezTo>
                    <a:cubicBezTo>
                      <a:pt x="77" y="302"/>
                      <a:pt x="78" y="298"/>
                      <a:pt x="79" y="293"/>
                    </a:cubicBezTo>
                    <a:cubicBezTo>
                      <a:pt x="87" y="293"/>
                      <a:pt x="95" y="293"/>
                      <a:pt x="103" y="294"/>
                    </a:cubicBezTo>
                    <a:cubicBezTo>
                      <a:pt x="104" y="294"/>
                      <a:pt x="104" y="292"/>
                      <a:pt x="103" y="292"/>
                    </a:cubicBezTo>
                    <a:cubicBezTo>
                      <a:pt x="95" y="291"/>
                      <a:pt x="87" y="291"/>
                      <a:pt x="79" y="292"/>
                    </a:cubicBezTo>
                    <a:cubicBezTo>
                      <a:pt x="80" y="287"/>
                      <a:pt x="80" y="282"/>
                      <a:pt x="80" y="277"/>
                    </a:cubicBezTo>
                    <a:cubicBezTo>
                      <a:pt x="84" y="277"/>
                      <a:pt x="89" y="277"/>
                      <a:pt x="93" y="277"/>
                    </a:cubicBezTo>
                    <a:cubicBezTo>
                      <a:pt x="94" y="277"/>
                      <a:pt x="94" y="276"/>
                      <a:pt x="93" y="276"/>
                    </a:cubicBezTo>
                    <a:cubicBezTo>
                      <a:pt x="89" y="276"/>
                      <a:pt x="84" y="276"/>
                      <a:pt x="80" y="276"/>
                    </a:cubicBezTo>
                    <a:cubicBezTo>
                      <a:pt x="80" y="276"/>
                      <a:pt x="80" y="276"/>
                      <a:pt x="80" y="275"/>
                    </a:cubicBezTo>
                    <a:cubicBezTo>
                      <a:pt x="80" y="271"/>
                      <a:pt x="79" y="266"/>
                      <a:pt x="78" y="262"/>
                    </a:cubicBezTo>
                    <a:cubicBezTo>
                      <a:pt x="84" y="262"/>
                      <a:pt x="90" y="262"/>
                      <a:pt x="96" y="262"/>
                    </a:cubicBezTo>
                    <a:cubicBezTo>
                      <a:pt x="97" y="262"/>
                      <a:pt x="97" y="261"/>
                      <a:pt x="96" y="261"/>
                    </a:cubicBezTo>
                    <a:cubicBezTo>
                      <a:pt x="90" y="260"/>
                      <a:pt x="84" y="260"/>
                      <a:pt x="78" y="260"/>
                    </a:cubicBezTo>
                    <a:cubicBezTo>
                      <a:pt x="77" y="255"/>
                      <a:pt x="75" y="250"/>
                      <a:pt x="72" y="245"/>
                    </a:cubicBezTo>
                    <a:cubicBezTo>
                      <a:pt x="79" y="245"/>
                      <a:pt x="85" y="246"/>
                      <a:pt x="92" y="245"/>
                    </a:cubicBezTo>
                    <a:cubicBezTo>
                      <a:pt x="93" y="245"/>
                      <a:pt x="93" y="244"/>
                      <a:pt x="92" y="244"/>
                    </a:cubicBezTo>
                    <a:cubicBezTo>
                      <a:pt x="85" y="244"/>
                      <a:pt x="78" y="244"/>
                      <a:pt x="72" y="244"/>
                    </a:cubicBezTo>
                    <a:cubicBezTo>
                      <a:pt x="70" y="241"/>
                      <a:pt x="68" y="238"/>
                      <a:pt x="66" y="235"/>
                    </a:cubicBezTo>
                    <a:cubicBezTo>
                      <a:pt x="81" y="234"/>
                      <a:pt x="96" y="232"/>
                      <a:pt x="111" y="230"/>
                    </a:cubicBezTo>
                    <a:cubicBezTo>
                      <a:pt x="111" y="231"/>
                      <a:pt x="111" y="231"/>
                      <a:pt x="112" y="232"/>
                    </a:cubicBezTo>
                    <a:cubicBezTo>
                      <a:pt x="120" y="242"/>
                      <a:pt x="121" y="261"/>
                      <a:pt x="122" y="274"/>
                    </a:cubicBezTo>
                    <a:cubicBezTo>
                      <a:pt x="123" y="285"/>
                      <a:pt x="123" y="296"/>
                      <a:pt x="122" y="307"/>
                    </a:cubicBezTo>
                    <a:close/>
                    <a:moveTo>
                      <a:pt x="137" y="290"/>
                    </a:moveTo>
                    <a:cubicBezTo>
                      <a:pt x="137" y="307"/>
                      <a:pt x="135" y="326"/>
                      <a:pt x="123" y="338"/>
                    </a:cubicBezTo>
                    <a:cubicBezTo>
                      <a:pt x="128" y="327"/>
                      <a:pt x="129" y="313"/>
                      <a:pt x="130" y="301"/>
                    </a:cubicBezTo>
                    <a:cubicBezTo>
                      <a:pt x="131" y="286"/>
                      <a:pt x="130" y="271"/>
                      <a:pt x="127" y="256"/>
                    </a:cubicBezTo>
                    <a:cubicBezTo>
                      <a:pt x="125" y="246"/>
                      <a:pt x="124" y="236"/>
                      <a:pt x="116" y="230"/>
                    </a:cubicBezTo>
                    <a:cubicBezTo>
                      <a:pt x="120" y="229"/>
                      <a:pt x="123" y="229"/>
                      <a:pt x="126" y="228"/>
                    </a:cubicBezTo>
                    <a:cubicBezTo>
                      <a:pt x="135" y="248"/>
                      <a:pt x="138" y="269"/>
                      <a:pt x="137" y="290"/>
                    </a:cubicBezTo>
                    <a:close/>
                    <a:moveTo>
                      <a:pt x="243" y="201"/>
                    </a:moveTo>
                    <a:cubicBezTo>
                      <a:pt x="245" y="199"/>
                      <a:pt x="246" y="196"/>
                      <a:pt x="247" y="192"/>
                    </a:cubicBezTo>
                    <a:cubicBezTo>
                      <a:pt x="247" y="191"/>
                      <a:pt x="246" y="191"/>
                      <a:pt x="245" y="192"/>
                    </a:cubicBezTo>
                    <a:cubicBezTo>
                      <a:pt x="244" y="195"/>
                      <a:pt x="242" y="199"/>
                      <a:pt x="241" y="202"/>
                    </a:cubicBezTo>
                    <a:cubicBezTo>
                      <a:pt x="231" y="204"/>
                      <a:pt x="222" y="206"/>
                      <a:pt x="212" y="208"/>
                    </a:cubicBezTo>
                    <a:cubicBezTo>
                      <a:pt x="218" y="198"/>
                      <a:pt x="224" y="188"/>
                      <a:pt x="228" y="177"/>
                    </a:cubicBezTo>
                    <a:cubicBezTo>
                      <a:pt x="228" y="177"/>
                      <a:pt x="227" y="176"/>
                      <a:pt x="226" y="177"/>
                    </a:cubicBezTo>
                    <a:cubicBezTo>
                      <a:pt x="222" y="188"/>
                      <a:pt x="216" y="198"/>
                      <a:pt x="210" y="208"/>
                    </a:cubicBezTo>
                    <a:cubicBezTo>
                      <a:pt x="203" y="210"/>
                      <a:pt x="196" y="211"/>
                      <a:pt x="188" y="212"/>
                    </a:cubicBezTo>
                    <a:cubicBezTo>
                      <a:pt x="191" y="208"/>
                      <a:pt x="193" y="203"/>
                      <a:pt x="195" y="198"/>
                    </a:cubicBezTo>
                    <a:cubicBezTo>
                      <a:pt x="195" y="197"/>
                      <a:pt x="193" y="196"/>
                      <a:pt x="193" y="197"/>
                    </a:cubicBezTo>
                    <a:cubicBezTo>
                      <a:pt x="191" y="203"/>
                      <a:pt x="189" y="208"/>
                      <a:pt x="186" y="213"/>
                    </a:cubicBezTo>
                    <a:cubicBezTo>
                      <a:pt x="180" y="214"/>
                      <a:pt x="174" y="215"/>
                      <a:pt x="168" y="216"/>
                    </a:cubicBezTo>
                    <a:cubicBezTo>
                      <a:pt x="167" y="216"/>
                      <a:pt x="166" y="216"/>
                      <a:pt x="165" y="216"/>
                    </a:cubicBezTo>
                    <a:cubicBezTo>
                      <a:pt x="168" y="210"/>
                      <a:pt x="171" y="204"/>
                      <a:pt x="173" y="199"/>
                    </a:cubicBezTo>
                    <a:cubicBezTo>
                      <a:pt x="174" y="198"/>
                      <a:pt x="172" y="197"/>
                      <a:pt x="172" y="198"/>
                    </a:cubicBezTo>
                    <a:cubicBezTo>
                      <a:pt x="169" y="204"/>
                      <a:pt x="166" y="210"/>
                      <a:pt x="163" y="216"/>
                    </a:cubicBezTo>
                    <a:cubicBezTo>
                      <a:pt x="156" y="217"/>
                      <a:pt x="149" y="218"/>
                      <a:pt x="142" y="219"/>
                    </a:cubicBezTo>
                    <a:cubicBezTo>
                      <a:pt x="148" y="209"/>
                      <a:pt x="153" y="198"/>
                      <a:pt x="157" y="187"/>
                    </a:cubicBezTo>
                    <a:cubicBezTo>
                      <a:pt x="158" y="186"/>
                      <a:pt x="156" y="186"/>
                      <a:pt x="156" y="187"/>
                    </a:cubicBezTo>
                    <a:cubicBezTo>
                      <a:pt x="150" y="197"/>
                      <a:pt x="145" y="208"/>
                      <a:pt x="141" y="219"/>
                    </a:cubicBezTo>
                    <a:cubicBezTo>
                      <a:pt x="137" y="220"/>
                      <a:pt x="133" y="220"/>
                      <a:pt x="129" y="221"/>
                    </a:cubicBezTo>
                    <a:cubicBezTo>
                      <a:pt x="128" y="220"/>
                      <a:pt x="127" y="220"/>
                      <a:pt x="126" y="220"/>
                    </a:cubicBezTo>
                    <a:cubicBezTo>
                      <a:pt x="129" y="215"/>
                      <a:pt x="131" y="210"/>
                      <a:pt x="133" y="204"/>
                    </a:cubicBezTo>
                    <a:cubicBezTo>
                      <a:pt x="133" y="203"/>
                      <a:pt x="132" y="203"/>
                      <a:pt x="131" y="204"/>
                    </a:cubicBezTo>
                    <a:cubicBezTo>
                      <a:pt x="129" y="210"/>
                      <a:pt x="127" y="216"/>
                      <a:pt x="124" y="221"/>
                    </a:cubicBezTo>
                    <a:cubicBezTo>
                      <a:pt x="117" y="222"/>
                      <a:pt x="110" y="223"/>
                      <a:pt x="103" y="224"/>
                    </a:cubicBezTo>
                    <a:cubicBezTo>
                      <a:pt x="103" y="223"/>
                      <a:pt x="104" y="222"/>
                      <a:pt x="104" y="222"/>
                    </a:cubicBezTo>
                    <a:cubicBezTo>
                      <a:pt x="106" y="217"/>
                      <a:pt x="109" y="212"/>
                      <a:pt x="111" y="207"/>
                    </a:cubicBezTo>
                    <a:cubicBezTo>
                      <a:pt x="111" y="206"/>
                      <a:pt x="110" y="206"/>
                      <a:pt x="110" y="206"/>
                    </a:cubicBezTo>
                    <a:cubicBezTo>
                      <a:pt x="108" y="209"/>
                      <a:pt x="107" y="212"/>
                      <a:pt x="105" y="215"/>
                    </a:cubicBezTo>
                    <a:cubicBezTo>
                      <a:pt x="105" y="216"/>
                      <a:pt x="101" y="225"/>
                      <a:pt x="101" y="224"/>
                    </a:cubicBezTo>
                    <a:cubicBezTo>
                      <a:pt x="100" y="224"/>
                      <a:pt x="100" y="224"/>
                      <a:pt x="100" y="224"/>
                    </a:cubicBezTo>
                    <a:cubicBezTo>
                      <a:pt x="96" y="225"/>
                      <a:pt x="91" y="225"/>
                      <a:pt x="87" y="226"/>
                    </a:cubicBezTo>
                    <a:cubicBezTo>
                      <a:pt x="90" y="222"/>
                      <a:pt x="92" y="217"/>
                      <a:pt x="94" y="212"/>
                    </a:cubicBezTo>
                    <a:cubicBezTo>
                      <a:pt x="94" y="211"/>
                      <a:pt x="93" y="211"/>
                      <a:pt x="93" y="211"/>
                    </a:cubicBezTo>
                    <a:cubicBezTo>
                      <a:pt x="91" y="217"/>
                      <a:pt x="88" y="221"/>
                      <a:pt x="86" y="226"/>
                    </a:cubicBezTo>
                    <a:cubicBezTo>
                      <a:pt x="81" y="227"/>
                      <a:pt x="76" y="227"/>
                      <a:pt x="71" y="228"/>
                    </a:cubicBezTo>
                    <a:cubicBezTo>
                      <a:pt x="74" y="222"/>
                      <a:pt x="77" y="216"/>
                      <a:pt x="81" y="210"/>
                    </a:cubicBezTo>
                    <a:cubicBezTo>
                      <a:pt x="81" y="209"/>
                      <a:pt x="80" y="208"/>
                      <a:pt x="79" y="209"/>
                    </a:cubicBezTo>
                    <a:cubicBezTo>
                      <a:pt x="76" y="215"/>
                      <a:pt x="72" y="222"/>
                      <a:pt x="69" y="228"/>
                    </a:cubicBezTo>
                    <a:cubicBezTo>
                      <a:pt x="68" y="229"/>
                      <a:pt x="68" y="229"/>
                      <a:pt x="67" y="229"/>
                    </a:cubicBezTo>
                    <a:cubicBezTo>
                      <a:pt x="64" y="226"/>
                      <a:pt x="61" y="223"/>
                      <a:pt x="59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3" y="211"/>
                      <a:pt x="66" y="203"/>
                      <a:pt x="70" y="194"/>
                    </a:cubicBezTo>
                    <a:cubicBezTo>
                      <a:pt x="70" y="193"/>
                      <a:pt x="69" y="193"/>
                      <a:pt x="68" y="194"/>
                    </a:cubicBezTo>
                    <a:cubicBezTo>
                      <a:pt x="65" y="202"/>
                      <a:pt x="61" y="210"/>
                      <a:pt x="58" y="219"/>
                    </a:cubicBezTo>
                    <a:cubicBezTo>
                      <a:pt x="55" y="214"/>
                      <a:pt x="52" y="209"/>
                      <a:pt x="50" y="203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197"/>
                      <a:pt x="53" y="192"/>
                      <a:pt x="56" y="186"/>
                    </a:cubicBezTo>
                    <a:cubicBezTo>
                      <a:pt x="57" y="185"/>
                      <a:pt x="55" y="184"/>
                      <a:pt x="55" y="185"/>
                    </a:cubicBezTo>
                    <a:cubicBezTo>
                      <a:pt x="52" y="190"/>
                      <a:pt x="50" y="196"/>
                      <a:pt x="49" y="201"/>
                    </a:cubicBezTo>
                    <a:cubicBezTo>
                      <a:pt x="47" y="197"/>
                      <a:pt x="46" y="192"/>
                      <a:pt x="46" y="187"/>
                    </a:cubicBezTo>
                    <a:cubicBezTo>
                      <a:pt x="46" y="187"/>
                      <a:pt x="46" y="187"/>
                      <a:pt x="46" y="186"/>
                    </a:cubicBezTo>
                    <a:cubicBezTo>
                      <a:pt x="49" y="179"/>
                      <a:pt x="52" y="171"/>
                      <a:pt x="56" y="164"/>
                    </a:cubicBezTo>
                    <a:cubicBezTo>
                      <a:pt x="56" y="163"/>
                      <a:pt x="55" y="162"/>
                      <a:pt x="55" y="163"/>
                    </a:cubicBezTo>
                    <a:cubicBezTo>
                      <a:pt x="51" y="170"/>
                      <a:pt x="48" y="177"/>
                      <a:pt x="45" y="185"/>
                    </a:cubicBezTo>
                    <a:cubicBezTo>
                      <a:pt x="45" y="176"/>
                      <a:pt x="46" y="167"/>
                      <a:pt x="48" y="157"/>
                    </a:cubicBezTo>
                    <a:cubicBezTo>
                      <a:pt x="74" y="136"/>
                      <a:pt x="100" y="115"/>
                      <a:pt x="126" y="94"/>
                    </a:cubicBezTo>
                    <a:cubicBezTo>
                      <a:pt x="143" y="80"/>
                      <a:pt x="161" y="66"/>
                      <a:pt x="178" y="52"/>
                    </a:cubicBezTo>
                    <a:cubicBezTo>
                      <a:pt x="187" y="45"/>
                      <a:pt x="195" y="38"/>
                      <a:pt x="204" y="31"/>
                    </a:cubicBezTo>
                    <a:cubicBezTo>
                      <a:pt x="208" y="27"/>
                      <a:pt x="213" y="23"/>
                      <a:pt x="217" y="19"/>
                    </a:cubicBezTo>
                    <a:cubicBezTo>
                      <a:pt x="207" y="43"/>
                      <a:pt x="214" y="95"/>
                      <a:pt x="216" y="107"/>
                    </a:cubicBezTo>
                    <a:cubicBezTo>
                      <a:pt x="222" y="135"/>
                      <a:pt x="238" y="186"/>
                      <a:pt x="270" y="195"/>
                    </a:cubicBezTo>
                    <a:cubicBezTo>
                      <a:pt x="261" y="197"/>
                      <a:pt x="252" y="199"/>
                      <a:pt x="243" y="201"/>
                    </a:cubicBezTo>
                    <a:close/>
                    <a:moveTo>
                      <a:pt x="279" y="189"/>
                    </a:moveTo>
                    <a:cubicBezTo>
                      <a:pt x="247" y="187"/>
                      <a:pt x="231" y="138"/>
                      <a:pt x="225" y="113"/>
                    </a:cubicBezTo>
                    <a:cubicBezTo>
                      <a:pt x="221" y="97"/>
                      <a:pt x="218" y="81"/>
                      <a:pt x="218" y="64"/>
                    </a:cubicBezTo>
                    <a:cubicBezTo>
                      <a:pt x="219" y="47"/>
                      <a:pt x="218" y="22"/>
                      <a:pt x="234" y="12"/>
                    </a:cubicBezTo>
                    <a:cubicBezTo>
                      <a:pt x="266" y="7"/>
                      <a:pt x="284" y="69"/>
                      <a:pt x="291" y="92"/>
                    </a:cubicBezTo>
                    <a:cubicBezTo>
                      <a:pt x="298" y="115"/>
                      <a:pt x="322" y="193"/>
                      <a:pt x="279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10DC28-5F0F-4407-B58C-A1346B5D8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77" y="1185976"/>
                <a:ext cx="188766" cy="354699"/>
              </a:xfrm>
              <a:custGeom>
                <a:avLst/>
                <a:gdLst>
                  <a:gd name="T0" fmla="*/ 81 w 84"/>
                  <a:gd name="T1" fmla="*/ 153 h 171"/>
                  <a:gd name="T2" fmla="*/ 50 w 84"/>
                  <a:gd name="T3" fmla="*/ 157 h 171"/>
                  <a:gd name="T4" fmla="*/ 44 w 84"/>
                  <a:gd name="T5" fmla="*/ 151 h 171"/>
                  <a:gd name="T6" fmla="*/ 34 w 84"/>
                  <a:gd name="T7" fmla="*/ 136 h 171"/>
                  <a:gd name="T8" fmla="*/ 22 w 84"/>
                  <a:gd name="T9" fmla="*/ 102 h 171"/>
                  <a:gd name="T10" fmla="*/ 29 w 84"/>
                  <a:gd name="T11" fmla="*/ 3 h 171"/>
                  <a:gd name="T12" fmla="*/ 29 w 84"/>
                  <a:gd name="T13" fmla="*/ 2 h 171"/>
                  <a:gd name="T14" fmla="*/ 11 w 84"/>
                  <a:gd name="T15" fmla="*/ 45 h 171"/>
                  <a:gd name="T16" fmla="*/ 23 w 84"/>
                  <a:gd name="T17" fmla="*/ 121 h 171"/>
                  <a:gd name="T18" fmla="*/ 55 w 84"/>
                  <a:gd name="T19" fmla="*/ 166 h 171"/>
                  <a:gd name="T20" fmla="*/ 84 w 84"/>
                  <a:gd name="T21" fmla="*/ 153 h 171"/>
                  <a:gd name="T22" fmla="*/ 81 w 84"/>
                  <a:gd name="T23" fmla="*/ 15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71">
                    <a:moveTo>
                      <a:pt x="81" y="153"/>
                    </a:moveTo>
                    <a:cubicBezTo>
                      <a:pt x="70" y="165"/>
                      <a:pt x="59" y="166"/>
                      <a:pt x="50" y="157"/>
                    </a:cubicBezTo>
                    <a:cubicBezTo>
                      <a:pt x="48" y="155"/>
                      <a:pt x="46" y="153"/>
                      <a:pt x="44" y="151"/>
                    </a:cubicBezTo>
                    <a:cubicBezTo>
                      <a:pt x="40" y="146"/>
                      <a:pt x="37" y="141"/>
                      <a:pt x="34" y="136"/>
                    </a:cubicBezTo>
                    <a:cubicBezTo>
                      <a:pt x="28" y="125"/>
                      <a:pt x="25" y="114"/>
                      <a:pt x="22" y="102"/>
                    </a:cubicBezTo>
                    <a:cubicBezTo>
                      <a:pt x="18" y="82"/>
                      <a:pt x="0" y="13"/>
                      <a:pt x="29" y="3"/>
                    </a:cubicBezTo>
                    <a:cubicBezTo>
                      <a:pt x="30" y="3"/>
                      <a:pt x="29" y="2"/>
                      <a:pt x="29" y="2"/>
                    </a:cubicBezTo>
                    <a:cubicBezTo>
                      <a:pt x="8" y="0"/>
                      <a:pt x="10" y="32"/>
                      <a:pt x="11" y="45"/>
                    </a:cubicBezTo>
                    <a:cubicBezTo>
                      <a:pt x="11" y="70"/>
                      <a:pt x="15" y="97"/>
                      <a:pt x="23" y="121"/>
                    </a:cubicBezTo>
                    <a:cubicBezTo>
                      <a:pt x="29" y="138"/>
                      <a:pt x="38" y="157"/>
                      <a:pt x="55" y="166"/>
                    </a:cubicBezTo>
                    <a:cubicBezTo>
                      <a:pt x="67" y="171"/>
                      <a:pt x="84" y="169"/>
                      <a:pt x="84" y="153"/>
                    </a:cubicBezTo>
                    <a:cubicBezTo>
                      <a:pt x="84" y="152"/>
                      <a:pt x="82" y="151"/>
                      <a:pt x="81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972DEF-32EA-4C89-8C86-7EEFE021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1327550"/>
                <a:ext cx="68503" cy="92861"/>
              </a:xfrm>
              <a:custGeom>
                <a:avLst/>
                <a:gdLst>
                  <a:gd name="T0" fmla="*/ 3 w 30"/>
                  <a:gd name="T1" fmla="*/ 0 h 45"/>
                  <a:gd name="T2" fmla="*/ 2 w 30"/>
                  <a:gd name="T3" fmla="*/ 3 h 45"/>
                  <a:gd name="T4" fmla="*/ 17 w 30"/>
                  <a:gd name="T5" fmla="*/ 40 h 45"/>
                  <a:gd name="T6" fmla="*/ 23 w 30"/>
                  <a:gd name="T7" fmla="*/ 42 h 45"/>
                  <a:gd name="T8" fmla="*/ 3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" y="0"/>
                    </a:moveTo>
                    <a:cubicBezTo>
                      <a:pt x="1" y="0"/>
                      <a:pt x="0" y="2"/>
                      <a:pt x="2" y="3"/>
                    </a:cubicBezTo>
                    <a:cubicBezTo>
                      <a:pt x="16" y="10"/>
                      <a:pt x="23" y="25"/>
                      <a:pt x="17" y="40"/>
                    </a:cubicBezTo>
                    <a:cubicBezTo>
                      <a:pt x="16" y="44"/>
                      <a:pt x="22" y="45"/>
                      <a:pt x="23" y="42"/>
                    </a:cubicBezTo>
                    <a:cubicBezTo>
                      <a:pt x="30" y="24"/>
                      <a:pt x="2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A918190-2B24-4384-BE34-DA10481D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222" y="1266657"/>
                <a:ext cx="123307" cy="51759"/>
              </a:xfrm>
              <a:custGeom>
                <a:avLst/>
                <a:gdLst>
                  <a:gd name="T0" fmla="*/ 50 w 55"/>
                  <a:gd name="T1" fmla="*/ 1 h 25"/>
                  <a:gd name="T2" fmla="*/ 1 w 55"/>
                  <a:gd name="T3" fmla="*/ 23 h 25"/>
                  <a:gd name="T4" fmla="*/ 2 w 55"/>
                  <a:gd name="T5" fmla="*/ 25 h 25"/>
                  <a:gd name="T6" fmla="*/ 52 w 55"/>
                  <a:gd name="T7" fmla="*/ 6 h 25"/>
                  <a:gd name="T8" fmla="*/ 50 w 5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0" y="1"/>
                    </a:moveTo>
                    <a:cubicBezTo>
                      <a:pt x="33" y="6"/>
                      <a:pt x="16" y="15"/>
                      <a:pt x="1" y="23"/>
                    </a:cubicBezTo>
                    <a:cubicBezTo>
                      <a:pt x="0" y="23"/>
                      <a:pt x="1" y="25"/>
                      <a:pt x="2" y="25"/>
                    </a:cubicBezTo>
                    <a:cubicBezTo>
                      <a:pt x="19" y="20"/>
                      <a:pt x="37" y="14"/>
                      <a:pt x="52" y="6"/>
                    </a:cubicBezTo>
                    <a:cubicBezTo>
                      <a:pt x="55" y="5"/>
                      <a:pt x="53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9639CF3-4DC8-4DB8-88CD-3E575F2FF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731" y="1143351"/>
                <a:ext cx="182677" cy="111129"/>
              </a:xfrm>
              <a:custGeom>
                <a:avLst/>
                <a:gdLst>
                  <a:gd name="T0" fmla="*/ 73 w 81"/>
                  <a:gd name="T1" fmla="*/ 2 h 54"/>
                  <a:gd name="T2" fmla="*/ 1 w 81"/>
                  <a:gd name="T3" fmla="*/ 50 h 54"/>
                  <a:gd name="T4" fmla="*/ 3 w 81"/>
                  <a:gd name="T5" fmla="*/ 53 h 54"/>
                  <a:gd name="T6" fmla="*/ 77 w 81"/>
                  <a:gd name="T7" fmla="*/ 8 h 54"/>
                  <a:gd name="T8" fmla="*/ 73 w 81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4">
                    <a:moveTo>
                      <a:pt x="73" y="2"/>
                    </a:moveTo>
                    <a:cubicBezTo>
                      <a:pt x="48" y="16"/>
                      <a:pt x="25" y="34"/>
                      <a:pt x="1" y="50"/>
                    </a:cubicBezTo>
                    <a:cubicBezTo>
                      <a:pt x="0" y="51"/>
                      <a:pt x="1" y="54"/>
                      <a:pt x="3" y="53"/>
                    </a:cubicBezTo>
                    <a:cubicBezTo>
                      <a:pt x="29" y="40"/>
                      <a:pt x="55" y="26"/>
                      <a:pt x="77" y="8"/>
                    </a:cubicBezTo>
                    <a:cubicBezTo>
                      <a:pt x="81" y="5"/>
                      <a:pt x="76" y="0"/>
                      <a:pt x="7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8EF5CFA-B4B6-4F55-841B-04825878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719" y="1111382"/>
                <a:ext cx="76115" cy="68504"/>
              </a:xfrm>
              <a:custGeom>
                <a:avLst/>
                <a:gdLst>
                  <a:gd name="T0" fmla="*/ 30 w 34"/>
                  <a:gd name="T1" fmla="*/ 1 h 33"/>
                  <a:gd name="T2" fmla="*/ 15 w 34"/>
                  <a:gd name="T3" fmla="*/ 14 h 33"/>
                  <a:gd name="T4" fmla="*/ 1 w 34"/>
                  <a:gd name="T5" fmla="*/ 29 h 33"/>
                  <a:gd name="T6" fmla="*/ 4 w 34"/>
                  <a:gd name="T7" fmla="*/ 32 h 33"/>
                  <a:gd name="T8" fmla="*/ 19 w 34"/>
                  <a:gd name="T9" fmla="*/ 19 h 33"/>
                  <a:gd name="T10" fmla="*/ 33 w 34"/>
                  <a:gd name="T11" fmla="*/ 5 h 33"/>
                  <a:gd name="T12" fmla="*/ 30 w 34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30" y="1"/>
                    </a:moveTo>
                    <a:cubicBezTo>
                      <a:pt x="24" y="4"/>
                      <a:pt x="20" y="10"/>
                      <a:pt x="15" y="14"/>
                    </a:cubicBezTo>
                    <a:cubicBezTo>
                      <a:pt x="10" y="19"/>
                      <a:pt x="6" y="24"/>
                      <a:pt x="1" y="29"/>
                    </a:cubicBezTo>
                    <a:cubicBezTo>
                      <a:pt x="0" y="31"/>
                      <a:pt x="2" y="33"/>
                      <a:pt x="4" y="32"/>
                    </a:cubicBezTo>
                    <a:cubicBezTo>
                      <a:pt x="9" y="28"/>
                      <a:pt x="14" y="24"/>
                      <a:pt x="19" y="19"/>
                    </a:cubicBezTo>
                    <a:cubicBezTo>
                      <a:pt x="24" y="15"/>
                      <a:pt x="30" y="11"/>
                      <a:pt x="33" y="5"/>
                    </a:cubicBezTo>
                    <a:cubicBezTo>
                      <a:pt x="34" y="3"/>
                      <a:pt x="32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7E4CA83-4F2C-447F-A1E6-83287503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24" y="1341251"/>
                <a:ext cx="94383" cy="39580"/>
              </a:xfrm>
              <a:custGeom>
                <a:avLst/>
                <a:gdLst>
                  <a:gd name="T0" fmla="*/ 39 w 42"/>
                  <a:gd name="T1" fmla="*/ 0 h 19"/>
                  <a:gd name="T2" fmla="*/ 20 w 42"/>
                  <a:gd name="T3" fmla="*/ 7 h 19"/>
                  <a:gd name="T4" fmla="*/ 2 w 42"/>
                  <a:gd name="T5" fmla="*/ 15 h 19"/>
                  <a:gd name="T6" fmla="*/ 3 w 42"/>
                  <a:gd name="T7" fmla="*/ 18 h 19"/>
                  <a:gd name="T8" fmla="*/ 24 w 42"/>
                  <a:gd name="T9" fmla="*/ 12 h 19"/>
                  <a:gd name="T10" fmla="*/ 41 w 42"/>
                  <a:gd name="T11" fmla="*/ 5 h 19"/>
                  <a:gd name="T12" fmla="*/ 39 w 4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39" y="0"/>
                    </a:moveTo>
                    <a:cubicBezTo>
                      <a:pt x="32" y="0"/>
                      <a:pt x="26" y="4"/>
                      <a:pt x="20" y="7"/>
                    </a:cubicBezTo>
                    <a:cubicBezTo>
                      <a:pt x="14" y="9"/>
                      <a:pt x="8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7"/>
                      <a:pt x="18" y="15"/>
                      <a:pt x="24" y="12"/>
                    </a:cubicBezTo>
                    <a:cubicBezTo>
                      <a:pt x="30" y="10"/>
                      <a:pt x="36" y="9"/>
                      <a:pt x="41" y="5"/>
                    </a:cubicBezTo>
                    <a:cubicBezTo>
                      <a:pt x="42" y="3"/>
                      <a:pt x="41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0DE9457-7F8F-4C41-8BCB-D19E9C26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02" y="1429545"/>
                <a:ext cx="182677" cy="42625"/>
              </a:xfrm>
              <a:custGeom>
                <a:avLst/>
                <a:gdLst>
                  <a:gd name="T0" fmla="*/ 79 w 82"/>
                  <a:gd name="T1" fmla="*/ 14 h 20"/>
                  <a:gd name="T2" fmla="*/ 2 w 82"/>
                  <a:gd name="T3" fmla="*/ 1 h 20"/>
                  <a:gd name="T4" fmla="*/ 2 w 82"/>
                  <a:gd name="T5" fmla="*/ 5 h 20"/>
                  <a:gd name="T6" fmla="*/ 43 w 82"/>
                  <a:gd name="T7" fmla="*/ 13 h 20"/>
                  <a:gd name="T8" fmla="*/ 79 w 82"/>
                  <a:gd name="T9" fmla="*/ 20 h 20"/>
                  <a:gd name="T10" fmla="*/ 79 w 82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0">
                    <a:moveTo>
                      <a:pt x="79" y="14"/>
                    </a:moveTo>
                    <a:cubicBezTo>
                      <a:pt x="57" y="6"/>
                      <a:pt x="27" y="0"/>
                      <a:pt x="2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15" y="9"/>
                      <a:pt x="29" y="11"/>
                      <a:pt x="43" y="13"/>
                    </a:cubicBezTo>
                    <a:cubicBezTo>
                      <a:pt x="55" y="16"/>
                      <a:pt x="67" y="19"/>
                      <a:pt x="79" y="20"/>
                    </a:cubicBezTo>
                    <a:cubicBezTo>
                      <a:pt x="82" y="20"/>
                      <a:pt x="82" y="15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8C09112-5C6B-4E44-9508-B15C4DE3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25" y="1507182"/>
                <a:ext cx="103517" cy="41103"/>
              </a:xfrm>
              <a:custGeom>
                <a:avLst/>
                <a:gdLst>
                  <a:gd name="T0" fmla="*/ 43 w 46"/>
                  <a:gd name="T1" fmla="*/ 13 h 20"/>
                  <a:gd name="T2" fmla="*/ 21 w 46"/>
                  <a:gd name="T3" fmla="*/ 5 h 20"/>
                  <a:gd name="T4" fmla="*/ 1 w 46"/>
                  <a:gd name="T5" fmla="*/ 2 h 20"/>
                  <a:gd name="T6" fmla="*/ 1 w 46"/>
                  <a:gd name="T7" fmla="*/ 4 h 20"/>
                  <a:gd name="T8" fmla="*/ 18 w 46"/>
                  <a:gd name="T9" fmla="*/ 11 h 20"/>
                  <a:gd name="T10" fmla="*/ 40 w 46"/>
                  <a:gd name="T11" fmla="*/ 19 h 20"/>
                  <a:gd name="T12" fmla="*/ 43 w 46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43" y="13"/>
                    </a:moveTo>
                    <a:cubicBezTo>
                      <a:pt x="37" y="8"/>
                      <a:pt x="28" y="7"/>
                      <a:pt x="21" y="5"/>
                    </a:cubicBezTo>
                    <a:cubicBezTo>
                      <a:pt x="15" y="3"/>
                      <a:pt x="8" y="0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8"/>
                      <a:pt x="12" y="9"/>
                      <a:pt x="18" y="11"/>
                    </a:cubicBezTo>
                    <a:cubicBezTo>
                      <a:pt x="25" y="14"/>
                      <a:pt x="33" y="18"/>
                      <a:pt x="40" y="19"/>
                    </a:cubicBezTo>
                    <a:cubicBezTo>
                      <a:pt x="44" y="20"/>
                      <a:pt x="46" y="15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4605E9F-F639-440E-A6DD-BAA0EA48D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5716" y="3216737"/>
              <a:ext cx="459737" cy="611968"/>
            </a:xfrm>
            <a:custGeom>
              <a:avLst/>
              <a:gdLst>
                <a:gd name="T0" fmla="*/ 186 w 205"/>
                <a:gd name="T1" fmla="*/ 153 h 296"/>
                <a:gd name="T2" fmla="*/ 203 w 205"/>
                <a:gd name="T3" fmla="*/ 35 h 296"/>
                <a:gd name="T4" fmla="*/ 104 w 205"/>
                <a:gd name="T5" fmla="*/ 51 h 296"/>
                <a:gd name="T6" fmla="*/ 90 w 205"/>
                <a:gd name="T7" fmla="*/ 108 h 296"/>
                <a:gd name="T8" fmla="*/ 4 w 205"/>
                <a:gd name="T9" fmla="*/ 202 h 296"/>
                <a:gd name="T10" fmla="*/ 44 w 205"/>
                <a:gd name="T11" fmla="*/ 274 h 296"/>
                <a:gd name="T12" fmla="*/ 135 w 205"/>
                <a:gd name="T13" fmla="*/ 262 h 296"/>
                <a:gd name="T14" fmla="*/ 188 w 205"/>
                <a:gd name="T15" fmla="*/ 143 h 296"/>
                <a:gd name="T16" fmla="*/ 186 w 205"/>
                <a:gd name="T17" fmla="*/ 138 h 296"/>
                <a:gd name="T18" fmla="*/ 173 w 205"/>
                <a:gd name="T19" fmla="*/ 147 h 296"/>
                <a:gd name="T20" fmla="*/ 177 w 205"/>
                <a:gd name="T21" fmla="*/ 149 h 296"/>
                <a:gd name="T22" fmla="*/ 83 w 205"/>
                <a:gd name="T23" fmla="*/ 83 h 296"/>
                <a:gd name="T24" fmla="*/ 85 w 205"/>
                <a:gd name="T25" fmla="*/ 85 h 296"/>
                <a:gd name="T26" fmla="*/ 85 w 205"/>
                <a:gd name="T27" fmla="*/ 99 h 296"/>
                <a:gd name="T28" fmla="*/ 90 w 205"/>
                <a:gd name="T29" fmla="*/ 102 h 296"/>
                <a:gd name="T30" fmla="*/ 89 w 205"/>
                <a:gd name="T31" fmla="*/ 92 h 296"/>
                <a:gd name="T32" fmla="*/ 89 w 205"/>
                <a:gd name="T33" fmla="*/ 101 h 296"/>
                <a:gd name="T34" fmla="*/ 98 w 205"/>
                <a:gd name="T35" fmla="*/ 93 h 296"/>
                <a:gd name="T36" fmla="*/ 90 w 205"/>
                <a:gd name="T37" fmla="*/ 102 h 296"/>
                <a:gd name="T38" fmla="*/ 111 w 205"/>
                <a:gd name="T39" fmla="*/ 94 h 296"/>
                <a:gd name="T40" fmla="*/ 119 w 205"/>
                <a:gd name="T41" fmla="*/ 48 h 296"/>
                <a:gd name="T42" fmla="*/ 197 w 205"/>
                <a:gd name="T43" fmla="*/ 39 h 296"/>
                <a:gd name="T44" fmla="*/ 175 w 205"/>
                <a:gd name="T45" fmla="*/ 125 h 296"/>
                <a:gd name="T46" fmla="*/ 142 w 205"/>
                <a:gd name="T47" fmla="*/ 221 h 296"/>
                <a:gd name="T48" fmla="*/ 19 w 205"/>
                <a:gd name="T49" fmla="*/ 223 h 296"/>
                <a:gd name="T50" fmla="*/ 171 w 205"/>
                <a:gd name="T51" fmla="*/ 147 h 296"/>
                <a:gd name="T52" fmla="*/ 178 w 205"/>
                <a:gd name="T53" fmla="*/ 136 h 296"/>
                <a:gd name="T54" fmla="*/ 16 w 205"/>
                <a:gd name="T55" fmla="*/ 230 h 296"/>
                <a:gd name="T56" fmla="*/ 6 w 205"/>
                <a:gd name="T57" fmla="*/ 218 h 296"/>
                <a:gd name="T58" fmla="*/ 17 w 205"/>
                <a:gd name="T59" fmla="*/ 232 h 296"/>
                <a:gd name="T60" fmla="*/ 12 w 205"/>
                <a:gd name="T61" fmla="*/ 242 h 296"/>
                <a:gd name="T62" fmla="*/ 31 w 205"/>
                <a:gd name="T63" fmla="*/ 242 h 296"/>
                <a:gd name="T64" fmla="*/ 26 w 205"/>
                <a:gd name="T65" fmla="*/ 257 h 296"/>
                <a:gd name="T66" fmla="*/ 33 w 205"/>
                <a:gd name="T67" fmla="*/ 261 h 296"/>
                <a:gd name="T68" fmla="*/ 41 w 205"/>
                <a:gd name="T69" fmla="*/ 248 h 296"/>
                <a:gd name="T70" fmla="*/ 34 w 205"/>
                <a:gd name="T71" fmla="*/ 262 h 296"/>
                <a:gd name="T72" fmla="*/ 48 w 205"/>
                <a:gd name="T73" fmla="*/ 251 h 296"/>
                <a:gd name="T74" fmla="*/ 42 w 205"/>
                <a:gd name="T75" fmla="*/ 266 h 296"/>
                <a:gd name="T76" fmla="*/ 61 w 205"/>
                <a:gd name="T77" fmla="*/ 258 h 296"/>
                <a:gd name="T78" fmla="*/ 50 w 205"/>
                <a:gd name="T79" fmla="*/ 271 h 296"/>
                <a:gd name="T80" fmla="*/ 76 w 205"/>
                <a:gd name="T81" fmla="*/ 267 h 296"/>
                <a:gd name="T82" fmla="*/ 75 w 205"/>
                <a:gd name="T83" fmla="*/ 284 h 296"/>
                <a:gd name="T84" fmla="*/ 86 w 205"/>
                <a:gd name="T85" fmla="*/ 273 h 296"/>
                <a:gd name="T86" fmla="*/ 81 w 205"/>
                <a:gd name="T87" fmla="*/ 287 h 296"/>
                <a:gd name="T88" fmla="*/ 89 w 205"/>
                <a:gd name="T89" fmla="*/ 289 h 296"/>
                <a:gd name="T90" fmla="*/ 91 w 205"/>
                <a:gd name="T91" fmla="*/ 290 h 296"/>
                <a:gd name="T92" fmla="*/ 97 w 205"/>
                <a:gd name="T93" fmla="*/ 290 h 296"/>
                <a:gd name="T94" fmla="*/ 101 w 205"/>
                <a:gd name="T95" fmla="*/ 289 h 296"/>
                <a:gd name="T96" fmla="*/ 103 w 205"/>
                <a:gd name="T97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96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5F88252B-7FB6-4618-8B54-B73816FFAC01}"/>
                </a:ext>
              </a:extLst>
            </p:cNvPr>
            <p:cNvGrpSpPr/>
            <p:nvPr/>
          </p:nvGrpSpPr>
          <p:grpSpPr>
            <a:xfrm>
              <a:off x="1326028" y="5161671"/>
              <a:ext cx="1000158" cy="1123464"/>
              <a:chOff x="2861280" y="3484663"/>
              <a:chExt cx="1000158" cy="1123464"/>
            </a:xfrm>
            <a:solidFill>
              <a:schemeClr val="bg1"/>
            </a:solidFill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977443A-472B-40D0-B0BF-905B5B427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1569" y="3671906"/>
                <a:ext cx="645459" cy="936221"/>
              </a:xfrm>
              <a:custGeom>
                <a:avLst/>
                <a:gdLst>
                  <a:gd name="T0" fmla="*/ 13 w 288"/>
                  <a:gd name="T1" fmla="*/ 160 h 453"/>
                  <a:gd name="T2" fmla="*/ 79 w 288"/>
                  <a:gd name="T3" fmla="*/ 269 h 453"/>
                  <a:gd name="T4" fmla="*/ 89 w 288"/>
                  <a:gd name="T5" fmla="*/ 289 h 453"/>
                  <a:gd name="T6" fmla="*/ 86 w 288"/>
                  <a:gd name="T7" fmla="*/ 366 h 453"/>
                  <a:gd name="T8" fmla="*/ 191 w 288"/>
                  <a:gd name="T9" fmla="*/ 411 h 453"/>
                  <a:gd name="T10" fmla="*/ 195 w 288"/>
                  <a:gd name="T11" fmla="*/ 365 h 453"/>
                  <a:gd name="T12" fmla="*/ 186 w 288"/>
                  <a:gd name="T13" fmla="*/ 337 h 453"/>
                  <a:gd name="T14" fmla="*/ 89 w 288"/>
                  <a:gd name="T15" fmla="*/ 369 h 453"/>
                  <a:gd name="T16" fmla="*/ 188 w 288"/>
                  <a:gd name="T17" fmla="*/ 370 h 453"/>
                  <a:gd name="T18" fmla="*/ 103 w 288"/>
                  <a:gd name="T19" fmla="*/ 419 h 453"/>
                  <a:gd name="T20" fmla="*/ 142 w 288"/>
                  <a:gd name="T21" fmla="*/ 436 h 453"/>
                  <a:gd name="T22" fmla="*/ 88 w 288"/>
                  <a:gd name="T23" fmla="*/ 391 h 453"/>
                  <a:gd name="T24" fmla="*/ 186 w 288"/>
                  <a:gd name="T25" fmla="*/ 345 h 453"/>
                  <a:gd name="T26" fmla="*/ 146 w 288"/>
                  <a:gd name="T27" fmla="*/ 378 h 453"/>
                  <a:gd name="T28" fmla="*/ 89 w 288"/>
                  <a:gd name="T29" fmla="*/ 357 h 453"/>
                  <a:gd name="T30" fmla="*/ 95 w 288"/>
                  <a:gd name="T31" fmla="*/ 348 h 453"/>
                  <a:gd name="T32" fmla="*/ 109 w 288"/>
                  <a:gd name="T33" fmla="*/ 357 h 453"/>
                  <a:gd name="T34" fmla="*/ 159 w 288"/>
                  <a:gd name="T35" fmla="*/ 361 h 453"/>
                  <a:gd name="T36" fmla="*/ 122 w 288"/>
                  <a:gd name="T37" fmla="*/ 278 h 453"/>
                  <a:gd name="T38" fmla="*/ 113 w 288"/>
                  <a:gd name="T39" fmla="*/ 184 h 453"/>
                  <a:gd name="T40" fmla="*/ 158 w 288"/>
                  <a:gd name="T41" fmla="*/ 229 h 453"/>
                  <a:gd name="T42" fmla="*/ 120 w 288"/>
                  <a:gd name="T43" fmla="*/ 353 h 453"/>
                  <a:gd name="T44" fmla="*/ 250 w 288"/>
                  <a:gd name="T45" fmla="*/ 183 h 453"/>
                  <a:gd name="T46" fmla="*/ 161 w 288"/>
                  <a:gd name="T47" fmla="*/ 355 h 453"/>
                  <a:gd name="T48" fmla="*/ 209 w 288"/>
                  <a:gd name="T49" fmla="*/ 139 h 453"/>
                  <a:gd name="T50" fmla="*/ 171 w 288"/>
                  <a:gd name="T51" fmla="*/ 163 h 453"/>
                  <a:gd name="T52" fmla="*/ 108 w 288"/>
                  <a:gd name="T53" fmla="*/ 177 h 453"/>
                  <a:gd name="T54" fmla="*/ 64 w 288"/>
                  <a:gd name="T55" fmla="*/ 170 h 453"/>
                  <a:gd name="T56" fmla="*/ 96 w 288"/>
                  <a:gd name="T57" fmla="*/ 189 h 453"/>
                  <a:gd name="T58" fmla="*/ 118 w 288"/>
                  <a:gd name="T59" fmla="*/ 306 h 453"/>
                  <a:gd name="T60" fmla="*/ 114 w 288"/>
                  <a:gd name="T61" fmla="*/ 351 h 453"/>
                  <a:gd name="T62" fmla="*/ 101 w 288"/>
                  <a:gd name="T63" fmla="*/ 326 h 453"/>
                  <a:gd name="T64" fmla="*/ 101 w 288"/>
                  <a:gd name="T65" fmla="*/ 325 h 453"/>
                  <a:gd name="T66" fmla="*/ 107 w 288"/>
                  <a:gd name="T67" fmla="*/ 315 h 453"/>
                  <a:gd name="T68" fmla="*/ 105 w 288"/>
                  <a:gd name="T69" fmla="*/ 301 h 453"/>
                  <a:gd name="T70" fmla="*/ 94 w 288"/>
                  <a:gd name="T71" fmla="*/ 286 h 453"/>
                  <a:gd name="T72" fmla="*/ 94 w 288"/>
                  <a:gd name="T73" fmla="*/ 285 h 453"/>
                  <a:gd name="T74" fmla="*/ 97 w 288"/>
                  <a:gd name="T75" fmla="*/ 270 h 453"/>
                  <a:gd name="T76" fmla="*/ 79 w 288"/>
                  <a:gd name="T77" fmla="*/ 255 h 453"/>
                  <a:gd name="T78" fmla="*/ 78 w 288"/>
                  <a:gd name="T79" fmla="*/ 254 h 453"/>
                  <a:gd name="T80" fmla="*/ 81 w 288"/>
                  <a:gd name="T81" fmla="*/ 240 h 453"/>
                  <a:gd name="T82" fmla="*/ 76 w 288"/>
                  <a:gd name="T83" fmla="*/ 227 h 453"/>
                  <a:gd name="T84" fmla="*/ 47 w 288"/>
                  <a:gd name="T85" fmla="*/ 215 h 453"/>
                  <a:gd name="T86" fmla="*/ 46 w 288"/>
                  <a:gd name="T87" fmla="*/ 214 h 453"/>
                  <a:gd name="T88" fmla="*/ 50 w 288"/>
                  <a:gd name="T89" fmla="*/ 199 h 453"/>
                  <a:gd name="T90" fmla="*/ 29 w 288"/>
                  <a:gd name="T91" fmla="*/ 184 h 453"/>
                  <a:gd name="T92" fmla="*/ 28 w 288"/>
                  <a:gd name="T93" fmla="*/ 183 h 453"/>
                  <a:gd name="T94" fmla="*/ 41 w 288"/>
                  <a:gd name="T95" fmla="*/ 166 h 453"/>
                  <a:gd name="T96" fmla="*/ 35 w 288"/>
                  <a:gd name="T97" fmla="*/ 151 h 453"/>
                  <a:gd name="T98" fmla="*/ 15 w 288"/>
                  <a:gd name="T99" fmla="*/ 132 h 453"/>
                  <a:gd name="T100" fmla="*/ 15 w 288"/>
                  <a:gd name="T101" fmla="*/ 131 h 453"/>
                  <a:gd name="T102" fmla="*/ 32 w 288"/>
                  <a:gd name="T103" fmla="*/ 112 h 453"/>
                  <a:gd name="T104" fmla="*/ 39 w 288"/>
                  <a:gd name="T105" fmla="*/ 95 h 453"/>
                  <a:gd name="T106" fmla="*/ 22 w 288"/>
                  <a:gd name="T107" fmla="*/ 78 h 453"/>
                  <a:gd name="T108" fmla="*/ 23 w 288"/>
                  <a:gd name="T109" fmla="*/ 77 h 453"/>
                  <a:gd name="T110" fmla="*/ 54 w 288"/>
                  <a:gd name="T111" fmla="*/ 57 h 453"/>
                  <a:gd name="T112" fmla="*/ 46 w 288"/>
                  <a:gd name="T113" fmla="*/ 44 h 453"/>
                  <a:gd name="T114" fmla="*/ 48 w 288"/>
                  <a:gd name="T115" fmla="*/ 42 h 453"/>
                  <a:gd name="T116" fmla="*/ 95 w 288"/>
                  <a:gd name="T117" fmla="*/ 29 h 453"/>
                  <a:gd name="T118" fmla="*/ 261 w 288"/>
                  <a:gd name="T119" fmla="*/ 93 h 453"/>
                  <a:gd name="T120" fmla="*/ 191 w 288"/>
                  <a:gd name="T121" fmla="*/ 136 h 453"/>
                  <a:gd name="T122" fmla="*/ 180 w 288"/>
                  <a:gd name="T123" fmla="*/ 160 h 453"/>
                  <a:gd name="T124" fmla="*/ 70 w 288"/>
                  <a:gd name="T125" fmla="*/ 17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453">
                    <a:moveTo>
                      <a:pt x="211" y="30"/>
                    </a:moveTo>
                    <a:cubicBezTo>
                      <a:pt x="166" y="6"/>
                      <a:pt x="98" y="0"/>
                      <a:pt x="54" y="29"/>
                    </a:cubicBezTo>
                    <a:cubicBezTo>
                      <a:pt x="11" y="57"/>
                      <a:pt x="0" y="113"/>
                      <a:pt x="13" y="160"/>
                    </a:cubicBezTo>
                    <a:cubicBezTo>
                      <a:pt x="22" y="189"/>
                      <a:pt x="39" y="216"/>
                      <a:pt x="58" y="239"/>
                    </a:cubicBezTo>
                    <a:cubicBezTo>
                      <a:pt x="67" y="249"/>
                      <a:pt x="75" y="258"/>
                      <a:pt x="81" y="269"/>
                    </a:cubicBezTo>
                    <a:cubicBezTo>
                      <a:pt x="80" y="269"/>
                      <a:pt x="80" y="269"/>
                      <a:pt x="79" y="269"/>
                    </a:cubicBezTo>
                    <a:cubicBezTo>
                      <a:pt x="79" y="269"/>
                      <a:pt x="79" y="270"/>
                      <a:pt x="79" y="270"/>
                    </a:cubicBezTo>
                    <a:cubicBezTo>
                      <a:pt x="80" y="270"/>
                      <a:pt x="80" y="270"/>
                      <a:pt x="81" y="270"/>
                    </a:cubicBezTo>
                    <a:cubicBezTo>
                      <a:pt x="84" y="276"/>
                      <a:pt x="87" y="282"/>
                      <a:pt x="89" y="289"/>
                    </a:cubicBezTo>
                    <a:cubicBezTo>
                      <a:pt x="94" y="306"/>
                      <a:pt x="95" y="324"/>
                      <a:pt x="95" y="342"/>
                    </a:cubicBezTo>
                    <a:cubicBezTo>
                      <a:pt x="89" y="343"/>
                      <a:pt x="84" y="350"/>
                      <a:pt x="83" y="356"/>
                    </a:cubicBezTo>
                    <a:cubicBezTo>
                      <a:pt x="83" y="359"/>
                      <a:pt x="84" y="363"/>
                      <a:pt x="86" y="366"/>
                    </a:cubicBezTo>
                    <a:cubicBezTo>
                      <a:pt x="80" y="372"/>
                      <a:pt x="80" y="380"/>
                      <a:pt x="85" y="387"/>
                    </a:cubicBezTo>
                    <a:cubicBezTo>
                      <a:pt x="79" y="400"/>
                      <a:pt x="85" y="409"/>
                      <a:pt x="95" y="415"/>
                    </a:cubicBezTo>
                    <a:cubicBezTo>
                      <a:pt x="108" y="453"/>
                      <a:pt x="181" y="451"/>
                      <a:pt x="191" y="411"/>
                    </a:cubicBezTo>
                    <a:cubicBezTo>
                      <a:pt x="199" y="404"/>
                      <a:pt x="202" y="394"/>
                      <a:pt x="197" y="380"/>
                    </a:cubicBezTo>
                    <a:cubicBezTo>
                      <a:pt x="196" y="380"/>
                      <a:pt x="196" y="380"/>
                      <a:pt x="196" y="379"/>
                    </a:cubicBezTo>
                    <a:cubicBezTo>
                      <a:pt x="197" y="375"/>
                      <a:pt x="197" y="371"/>
                      <a:pt x="195" y="365"/>
                    </a:cubicBezTo>
                    <a:cubicBezTo>
                      <a:pt x="195" y="364"/>
                      <a:pt x="194" y="364"/>
                      <a:pt x="193" y="363"/>
                    </a:cubicBezTo>
                    <a:cubicBezTo>
                      <a:pt x="198" y="355"/>
                      <a:pt x="197" y="346"/>
                      <a:pt x="187" y="337"/>
                    </a:cubicBezTo>
                    <a:cubicBezTo>
                      <a:pt x="187" y="337"/>
                      <a:pt x="186" y="337"/>
                      <a:pt x="186" y="337"/>
                    </a:cubicBezTo>
                    <a:cubicBezTo>
                      <a:pt x="176" y="267"/>
                      <a:pt x="246" y="222"/>
                      <a:pt x="268" y="162"/>
                    </a:cubicBezTo>
                    <a:cubicBezTo>
                      <a:pt x="288" y="109"/>
                      <a:pt x="259" y="55"/>
                      <a:pt x="211" y="30"/>
                    </a:cubicBezTo>
                    <a:close/>
                    <a:moveTo>
                      <a:pt x="89" y="369"/>
                    </a:moveTo>
                    <a:cubicBezTo>
                      <a:pt x="90" y="370"/>
                      <a:pt x="91" y="371"/>
                      <a:pt x="92" y="371"/>
                    </a:cubicBezTo>
                    <a:cubicBezTo>
                      <a:pt x="107" y="388"/>
                      <a:pt x="148" y="386"/>
                      <a:pt x="166" y="382"/>
                    </a:cubicBezTo>
                    <a:cubicBezTo>
                      <a:pt x="174" y="381"/>
                      <a:pt x="182" y="376"/>
                      <a:pt x="188" y="370"/>
                    </a:cubicBezTo>
                    <a:cubicBezTo>
                      <a:pt x="196" y="415"/>
                      <a:pt x="79" y="404"/>
                      <a:pt x="89" y="369"/>
                    </a:cubicBezTo>
                    <a:close/>
                    <a:moveTo>
                      <a:pt x="142" y="436"/>
                    </a:moveTo>
                    <a:cubicBezTo>
                      <a:pt x="127" y="435"/>
                      <a:pt x="113" y="430"/>
                      <a:pt x="103" y="419"/>
                    </a:cubicBezTo>
                    <a:cubicBezTo>
                      <a:pt x="117" y="425"/>
                      <a:pt x="133" y="427"/>
                      <a:pt x="142" y="428"/>
                    </a:cubicBezTo>
                    <a:cubicBezTo>
                      <a:pt x="153" y="428"/>
                      <a:pt x="167" y="426"/>
                      <a:pt x="178" y="420"/>
                    </a:cubicBezTo>
                    <a:cubicBezTo>
                      <a:pt x="169" y="430"/>
                      <a:pt x="157" y="436"/>
                      <a:pt x="142" y="436"/>
                    </a:cubicBezTo>
                    <a:close/>
                    <a:moveTo>
                      <a:pt x="192" y="389"/>
                    </a:moveTo>
                    <a:cubicBezTo>
                      <a:pt x="195" y="412"/>
                      <a:pt x="165" y="421"/>
                      <a:pt x="145" y="421"/>
                    </a:cubicBezTo>
                    <a:cubicBezTo>
                      <a:pt x="125" y="421"/>
                      <a:pt x="87" y="418"/>
                      <a:pt x="88" y="391"/>
                    </a:cubicBezTo>
                    <a:cubicBezTo>
                      <a:pt x="98" y="401"/>
                      <a:pt x="116" y="404"/>
                      <a:pt x="128" y="405"/>
                    </a:cubicBezTo>
                    <a:cubicBezTo>
                      <a:pt x="145" y="407"/>
                      <a:pt x="180" y="405"/>
                      <a:pt x="192" y="389"/>
                    </a:cubicBezTo>
                    <a:close/>
                    <a:moveTo>
                      <a:pt x="186" y="345"/>
                    </a:moveTo>
                    <a:cubicBezTo>
                      <a:pt x="186" y="345"/>
                      <a:pt x="186" y="345"/>
                      <a:pt x="186" y="345"/>
                    </a:cubicBezTo>
                    <a:cubicBezTo>
                      <a:pt x="194" y="356"/>
                      <a:pt x="184" y="369"/>
                      <a:pt x="173" y="374"/>
                    </a:cubicBezTo>
                    <a:cubicBezTo>
                      <a:pt x="164" y="377"/>
                      <a:pt x="155" y="378"/>
                      <a:pt x="146" y="378"/>
                    </a:cubicBezTo>
                    <a:cubicBezTo>
                      <a:pt x="131" y="378"/>
                      <a:pt x="110" y="378"/>
                      <a:pt x="97" y="369"/>
                    </a:cubicBezTo>
                    <a:cubicBezTo>
                      <a:pt x="97" y="369"/>
                      <a:pt x="97" y="369"/>
                      <a:pt x="97" y="369"/>
                    </a:cubicBezTo>
                    <a:cubicBezTo>
                      <a:pt x="94" y="365"/>
                      <a:pt x="89" y="363"/>
                      <a:pt x="89" y="357"/>
                    </a:cubicBezTo>
                    <a:cubicBezTo>
                      <a:pt x="90" y="352"/>
                      <a:pt x="92" y="349"/>
                      <a:pt x="95" y="346"/>
                    </a:cubicBezTo>
                    <a:cubicBezTo>
                      <a:pt x="95" y="347"/>
                      <a:pt x="95" y="347"/>
                      <a:pt x="95" y="348"/>
                    </a:cubicBezTo>
                    <a:cubicBezTo>
                      <a:pt x="95" y="348"/>
                      <a:pt x="95" y="348"/>
                      <a:pt x="95" y="348"/>
                    </a:cubicBezTo>
                    <a:cubicBezTo>
                      <a:pt x="95" y="349"/>
                      <a:pt x="94" y="350"/>
                      <a:pt x="95" y="350"/>
                    </a:cubicBezTo>
                    <a:cubicBezTo>
                      <a:pt x="96" y="353"/>
                      <a:pt x="99" y="354"/>
                      <a:pt x="101" y="355"/>
                    </a:cubicBezTo>
                    <a:cubicBezTo>
                      <a:pt x="103" y="356"/>
                      <a:pt x="106" y="358"/>
                      <a:pt x="109" y="357"/>
                    </a:cubicBezTo>
                    <a:cubicBezTo>
                      <a:pt x="121" y="363"/>
                      <a:pt x="138" y="362"/>
                      <a:pt x="148" y="362"/>
                    </a:cubicBezTo>
                    <a:cubicBezTo>
                      <a:pt x="150" y="362"/>
                      <a:pt x="153" y="362"/>
                      <a:pt x="157" y="362"/>
                    </a:cubicBezTo>
                    <a:cubicBezTo>
                      <a:pt x="157" y="362"/>
                      <a:pt x="158" y="362"/>
                      <a:pt x="159" y="361"/>
                    </a:cubicBezTo>
                    <a:cubicBezTo>
                      <a:pt x="171" y="360"/>
                      <a:pt x="184" y="357"/>
                      <a:pt x="186" y="345"/>
                    </a:cubicBezTo>
                    <a:close/>
                    <a:moveTo>
                      <a:pt x="123" y="338"/>
                    </a:moveTo>
                    <a:cubicBezTo>
                      <a:pt x="127" y="319"/>
                      <a:pt x="124" y="295"/>
                      <a:pt x="122" y="278"/>
                    </a:cubicBezTo>
                    <a:cubicBezTo>
                      <a:pt x="119" y="252"/>
                      <a:pt x="114" y="228"/>
                      <a:pt x="107" y="204"/>
                    </a:cubicBezTo>
                    <a:cubicBezTo>
                      <a:pt x="105" y="199"/>
                      <a:pt x="104" y="192"/>
                      <a:pt x="102" y="186"/>
                    </a:cubicBezTo>
                    <a:cubicBezTo>
                      <a:pt x="106" y="185"/>
                      <a:pt x="109" y="184"/>
                      <a:pt x="113" y="184"/>
                    </a:cubicBezTo>
                    <a:cubicBezTo>
                      <a:pt x="129" y="181"/>
                      <a:pt x="146" y="178"/>
                      <a:pt x="162" y="173"/>
                    </a:cubicBezTo>
                    <a:cubicBezTo>
                      <a:pt x="164" y="173"/>
                      <a:pt x="166" y="172"/>
                      <a:pt x="169" y="171"/>
                    </a:cubicBezTo>
                    <a:cubicBezTo>
                      <a:pt x="164" y="190"/>
                      <a:pt x="161" y="210"/>
                      <a:pt x="158" y="229"/>
                    </a:cubicBezTo>
                    <a:cubicBezTo>
                      <a:pt x="152" y="271"/>
                      <a:pt x="151" y="313"/>
                      <a:pt x="153" y="356"/>
                    </a:cubicBezTo>
                    <a:cubicBezTo>
                      <a:pt x="147" y="356"/>
                      <a:pt x="142" y="355"/>
                      <a:pt x="137" y="355"/>
                    </a:cubicBezTo>
                    <a:cubicBezTo>
                      <a:pt x="131" y="355"/>
                      <a:pt x="125" y="354"/>
                      <a:pt x="120" y="353"/>
                    </a:cubicBezTo>
                    <a:cubicBezTo>
                      <a:pt x="121" y="350"/>
                      <a:pt x="122" y="347"/>
                      <a:pt x="123" y="344"/>
                    </a:cubicBezTo>
                    <a:cubicBezTo>
                      <a:pt x="123" y="342"/>
                      <a:pt x="124" y="340"/>
                      <a:pt x="123" y="338"/>
                    </a:cubicBezTo>
                    <a:close/>
                    <a:moveTo>
                      <a:pt x="250" y="183"/>
                    </a:moveTo>
                    <a:cubicBezTo>
                      <a:pt x="221" y="233"/>
                      <a:pt x="164" y="280"/>
                      <a:pt x="180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77" y="351"/>
                      <a:pt x="169" y="354"/>
                      <a:pt x="161" y="355"/>
                    </a:cubicBezTo>
                    <a:cubicBezTo>
                      <a:pt x="158" y="317"/>
                      <a:pt x="159" y="279"/>
                      <a:pt x="164" y="241"/>
                    </a:cubicBezTo>
                    <a:cubicBezTo>
                      <a:pt x="166" y="217"/>
                      <a:pt x="170" y="192"/>
                      <a:pt x="177" y="169"/>
                    </a:cubicBezTo>
                    <a:cubicBezTo>
                      <a:pt x="193" y="164"/>
                      <a:pt x="211" y="155"/>
                      <a:pt x="209" y="139"/>
                    </a:cubicBezTo>
                    <a:cubicBezTo>
                      <a:pt x="207" y="126"/>
                      <a:pt x="192" y="121"/>
                      <a:pt x="185" y="132"/>
                    </a:cubicBezTo>
                    <a:cubicBezTo>
                      <a:pt x="184" y="132"/>
                      <a:pt x="184" y="133"/>
                      <a:pt x="184" y="133"/>
                    </a:cubicBezTo>
                    <a:cubicBezTo>
                      <a:pt x="177" y="141"/>
                      <a:pt x="174" y="153"/>
                      <a:pt x="171" y="163"/>
                    </a:cubicBezTo>
                    <a:cubicBezTo>
                      <a:pt x="170" y="163"/>
                      <a:pt x="169" y="163"/>
                      <a:pt x="168" y="164"/>
                    </a:cubicBezTo>
                    <a:cubicBezTo>
                      <a:pt x="159" y="167"/>
                      <a:pt x="149" y="169"/>
                      <a:pt x="138" y="172"/>
                    </a:cubicBezTo>
                    <a:cubicBezTo>
                      <a:pt x="128" y="174"/>
                      <a:pt x="118" y="176"/>
                      <a:pt x="108" y="177"/>
                    </a:cubicBezTo>
                    <a:cubicBezTo>
                      <a:pt x="105" y="178"/>
                      <a:pt x="102" y="178"/>
                      <a:pt x="100" y="179"/>
                    </a:cubicBezTo>
                    <a:cubicBezTo>
                      <a:pt x="96" y="170"/>
                      <a:pt x="92" y="162"/>
                      <a:pt x="84" y="159"/>
                    </a:cubicBezTo>
                    <a:cubicBezTo>
                      <a:pt x="74" y="155"/>
                      <a:pt x="64" y="160"/>
                      <a:pt x="64" y="170"/>
                    </a:cubicBezTo>
                    <a:cubicBezTo>
                      <a:pt x="62" y="178"/>
                      <a:pt x="70" y="187"/>
                      <a:pt x="79" y="188"/>
                    </a:cubicBezTo>
                    <a:cubicBezTo>
                      <a:pt x="84" y="189"/>
                      <a:pt x="90" y="188"/>
                      <a:pt x="96" y="187"/>
                    </a:cubicBezTo>
                    <a:cubicBezTo>
                      <a:pt x="96" y="188"/>
                      <a:pt x="96" y="188"/>
                      <a:pt x="96" y="189"/>
                    </a:cubicBezTo>
                    <a:cubicBezTo>
                      <a:pt x="99" y="196"/>
                      <a:pt x="101" y="203"/>
                      <a:pt x="103" y="211"/>
                    </a:cubicBezTo>
                    <a:cubicBezTo>
                      <a:pt x="107" y="226"/>
                      <a:pt x="111" y="241"/>
                      <a:pt x="113" y="256"/>
                    </a:cubicBezTo>
                    <a:cubicBezTo>
                      <a:pt x="116" y="272"/>
                      <a:pt x="118" y="289"/>
                      <a:pt x="118" y="306"/>
                    </a:cubicBezTo>
                    <a:cubicBezTo>
                      <a:pt x="119" y="317"/>
                      <a:pt x="117" y="329"/>
                      <a:pt x="116" y="341"/>
                    </a:cubicBezTo>
                    <a:cubicBezTo>
                      <a:pt x="116" y="341"/>
                      <a:pt x="116" y="342"/>
                      <a:pt x="116" y="342"/>
                    </a:cubicBezTo>
                    <a:cubicBezTo>
                      <a:pt x="116" y="345"/>
                      <a:pt x="115" y="348"/>
                      <a:pt x="114" y="351"/>
                    </a:cubicBezTo>
                    <a:cubicBezTo>
                      <a:pt x="114" y="351"/>
                      <a:pt x="114" y="351"/>
                      <a:pt x="114" y="351"/>
                    </a:cubicBezTo>
                    <a:cubicBezTo>
                      <a:pt x="110" y="350"/>
                      <a:pt x="105" y="349"/>
                      <a:pt x="100" y="347"/>
                    </a:cubicBezTo>
                    <a:cubicBezTo>
                      <a:pt x="101" y="340"/>
                      <a:pt x="101" y="333"/>
                      <a:pt x="101" y="326"/>
                    </a:cubicBezTo>
                    <a:cubicBezTo>
                      <a:pt x="103" y="326"/>
                      <a:pt x="106" y="326"/>
                      <a:pt x="108" y="326"/>
                    </a:cubicBezTo>
                    <a:cubicBezTo>
                      <a:pt x="109" y="326"/>
                      <a:pt x="109" y="325"/>
                      <a:pt x="108" y="325"/>
                    </a:cubicBezTo>
                    <a:cubicBezTo>
                      <a:pt x="106" y="325"/>
                      <a:pt x="103" y="325"/>
                      <a:pt x="101" y="325"/>
                    </a:cubicBezTo>
                    <a:cubicBezTo>
                      <a:pt x="101" y="322"/>
                      <a:pt x="100" y="319"/>
                      <a:pt x="100" y="315"/>
                    </a:cubicBezTo>
                    <a:cubicBezTo>
                      <a:pt x="102" y="315"/>
                      <a:pt x="105" y="315"/>
                      <a:pt x="107" y="316"/>
                    </a:cubicBezTo>
                    <a:cubicBezTo>
                      <a:pt x="108" y="316"/>
                      <a:pt x="108" y="315"/>
                      <a:pt x="107" y="315"/>
                    </a:cubicBezTo>
                    <a:cubicBezTo>
                      <a:pt x="105" y="314"/>
                      <a:pt x="102" y="314"/>
                      <a:pt x="100" y="315"/>
                    </a:cubicBezTo>
                    <a:cubicBezTo>
                      <a:pt x="100" y="310"/>
                      <a:pt x="99" y="305"/>
                      <a:pt x="98" y="301"/>
                    </a:cubicBezTo>
                    <a:cubicBezTo>
                      <a:pt x="100" y="301"/>
                      <a:pt x="103" y="301"/>
                      <a:pt x="105" y="301"/>
                    </a:cubicBezTo>
                    <a:cubicBezTo>
                      <a:pt x="105" y="301"/>
                      <a:pt x="105" y="300"/>
                      <a:pt x="105" y="300"/>
                    </a:cubicBezTo>
                    <a:cubicBezTo>
                      <a:pt x="102" y="300"/>
                      <a:pt x="100" y="300"/>
                      <a:pt x="98" y="300"/>
                    </a:cubicBezTo>
                    <a:cubicBezTo>
                      <a:pt x="97" y="295"/>
                      <a:pt x="96" y="290"/>
                      <a:pt x="94" y="286"/>
                    </a:cubicBezTo>
                    <a:cubicBezTo>
                      <a:pt x="97" y="285"/>
                      <a:pt x="100" y="285"/>
                      <a:pt x="103" y="286"/>
                    </a:cubicBezTo>
                    <a:cubicBezTo>
                      <a:pt x="104" y="286"/>
                      <a:pt x="104" y="285"/>
                      <a:pt x="103" y="285"/>
                    </a:cubicBezTo>
                    <a:cubicBezTo>
                      <a:pt x="100" y="284"/>
                      <a:pt x="97" y="284"/>
                      <a:pt x="94" y="285"/>
                    </a:cubicBezTo>
                    <a:cubicBezTo>
                      <a:pt x="92" y="281"/>
                      <a:pt x="91" y="277"/>
                      <a:pt x="89" y="273"/>
                    </a:cubicBezTo>
                    <a:cubicBezTo>
                      <a:pt x="89" y="272"/>
                      <a:pt x="88" y="271"/>
                      <a:pt x="88" y="270"/>
                    </a:cubicBezTo>
                    <a:cubicBezTo>
                      <a:pt x="91" y="270"/>
                      <a:pt x="94" y="270"/>
                      <a:pt x="97" y="270"/>
                    </a:cubicBezTo>
                    <a:cubicBezTo>
                      <a:pt x="98" y="270"/>
                      <a:pt x="98" y="269"/>
                      <a:pt x="97" y="269"/>
                    </a:cubicBezTo>
                    <a:cubicBezTo>
                      <a:pt x="94" y="268"/>
                      <a:pt x="91" y="268"/>
                      <a:pt x="87" y="268"/>
                    </a:cubicBezTo>
                    <a:cubicBezTo>
                      <a:pt x="85" y="264"/>
                      <a:pt x="82" y="259"/>
                      <a:pt x="79" y="255"/>
                    </a:cubicBezTo>
                    <a:cubicBezTo>
                      <a:pt x="82" y="255"/>
                      <a:pt x="85" y="255"/>
                      <a:pt x="89" y="255"/>
                    </a:cubicBezTo>
                    <a:cubicBezTo>
                      <a:pt x="89" y="255"/>
                      <a:pt x="89" y="254"/>
                      <a:pt x="89" y="254"/>
                    </a:cubicBezTo>
                    <a:cubicBezTo>
                      <a:pt x="85" y="254"/>
                      <a:pt x="82" y="254"/>
                      <a:pt x="78" y="254"/>
                    </a:cubicBezTo>
                    <a:cubicBezTo>
                      <a:pt x="75" y="250"/>
                      <a:pt x="72" y="245"/>
                      <a:pt x="68" y="241"/>
                    </a:cubicBezTo>
                    <a:cubicBezTo>
                      <a:pt x="72" y="241"/>
                      <a:pt x="77" y="241"/>
                      <a:pt x="81" y="241"/>
                    </a:cubicBezTo>
                    <a:cubicBezTo>
                      <a:pt x="82" y="241"/>
                      <a:pt x="82" y="240"/>
                      <a:pt x="81" y="240"/>
                    </a:cubicBezTo>
                    <a:cubicBezTo>
                      <a:pt x="76" y="240"/>
                      <a:pt x="72" y="240"/>
                      <a:pt x="67" y="240"/>
                    </a:cubicBezTo>
                    <a:cubicBezTo>
                      <a:pt x="63" y="235"/>
                      <a:pt x="59" y="231"/>
                      <a:pt x="55" y="226"/>
                    </a:cubicBezTo>
                    <a:cubicBezTo>
                      <a:pt x="62" y="226"/>
                      <a:pt x="69" y="227"/>
                      <a:pt x="76" y="227"/>
                    </a:cubicBezTo>
                    <a:cubicBezTo>
                      <a:pt x="77" y="227"/>
                      <a:pt x="77" y="227"/>
                      <a:pt x="76" y="226"/>
                    </a:cubicBezTo>
                    <a:cubicBezTo>
                      <a:pt x="69" y="226"/>
                      <a:pt x="62" y="225"/>
                      <a:pt x="55" y="225"/>
                    </a:cubicBezTo>
                    <a:cubicBezTo>
                      <a:pt x="52" y="222"/>
                      <a:pt x="49" y="218"/>
                      <a:pt x="47" y="215"/>
                    </a:cubicBezTo>
                    <a:cubicBezTo>
                      <a:pt x="52" y="215"/>
                      <a:pt x="58" y="215"/>
                      <a:pt x="63" y="215"/>
                    </a:cubicBezTo>
                    <a:cubicBezTo>
                      <a:pt x="64" y="215"/>
                      <a:pt x="64" y="214"/>
                      <a:pt x="63" y="214"/>
                    </a:cubicBezTo>
                    <a:cubicBezTo>
                      <a:pt x="58" y="214"/>
                      <a:pt x="52" y="214"/>
                      <a:pt x="46" y="214"/>
                    </a:cubicBezTo>
                    <a:cubicBezTo>
                      <a:pt x="45" y="213"/>
                      <a:pt x="45" y="212"/>
                      <a:pt x="44" y="212"/>
                    </a:cubicBezTo>
                    <a:cubicBezTo>
                      <a:pt x="41" y="207"/>
                      <a:pt x="38" y="203"/>
                      <a:pt x="36" y="198"/>
                    </a:cubicBezTo>
                    <a:cubicBezTo>
                      <a:pt x="40" y="198"/>
                      <a:pt x="45" y="198"/>
                      <a:pt x="50" y="199"/>
                    </a:cubicBezTo>
                    <a:cubicBezTo>
                      <a:pt x="51" y="199"/>
                      <a:pt x="51" y="198"/>
                      <a:pt x="50" y="198"/>
                    </a:cubicBezTo>
                    <a:cubicBezTo>
                      <a:pt x="45" y="197"/>
                      <a:pt x="40" y="197"/>
                      <a:pt x="35" y="197"/>
                    </a:cubicBezTo>
                    <a:cubicBezTo>
                      <a:pt x="33" y="193"/>
                      <a:pt x="31" y="189"/>
                      <a:pt x="29" y="184"/>
                    </a:cubicBezTo>
                    <a:cubicBezTo>
                      <a:pt x="35" y="184"/>
                      <a:pt x="41" y="184"/>
                      <a:pt x="47" y="184"/>
                    </a:cubicBezTo>
                    <a:cubicBezTo>
                      <a:pt x="47" y="184"/>
                      <a:pt x="47" y="183"/>
                      <a:pt x="47" y="183"/>
                    </a:cubicBezTo>
                    <a:cubicBezTo>
                      <a:pt x="41" y="183"/>
                      <a:pt x="34" y="183"/>
                      <a:pt x="28" y="183"/>
                    </a:cubicBezTo>
                    <a:cubicBezTo>
                      <a:pt x="26" y="178"/>
                      <a:pt x="24" y="173"/>
                      <a:pt x="22" y="167"/>
                    </a:cubicBezTo>
                    <a:cubicBezTo>
                      <a:pt x="28" y="167"/>
                      <a:pt x="34" y="168"/>
                      <a:pt x="41" y="167"/>
                    </a:cubicBezTo>
                    <a:cubicBezTo>
                      <a:pt x="41" y="167"/>
                      <a:pt x="41" y="166"/>
                      <a:pt x="41" y="166"/>
                    </a:cubicBezTo>
                    <a:cubicBezTo>
                      <a:pt x="34" y="166"/>
                      <a:pt x="28" y="166"/>
                      <a:pt x="22" y="166"/>
                    </a:cubicBezTo>
                    <a:cubicBezTo>
                      <a:pt x="20" y="161"/>
                      <a:pt x="19" y="156"/>
                      <a:pt x="18" y="151"/>
                    </a:cubicBezTo>
                    <a:cubicBezTo>
                      <a:pt x="23" y="151"/>
                      <a:pt x="29" y="151"/>
                      <a:pt x="35" y="151"/>
                    </a:cubicBezTo>
                    <a:cubicBezTo>
                      <a:pt x="35" y="151"/>
                      <a:pt x="35" y="150"/>
                      <a:pt x="35" y="150"/>
                    </a:cubicBezTo>
                    <a:cubicBezTo>
                      <a:pt x="29" y="150"/>
                      <a:pt x="23" y="150"/>
                      <a:pt x="18" y="150"/>
                    </a:cubicBezTo>
                    <a:cubicBezTo>
                      <a:pt x="16" y="144"/>
                      <a:pt x="15" y="138"/>
                      <a:pt x="15" y="132"/>
                    </a:cubicBezTo>
                    <a:cubicBezTo>
                      <a:pt x="23" y="132"/>
                      <a:pt x="30" y="132"/>
                      <a:pt x="38" y="132"/>
                    </a:cubicBezTo>
                    <a:cubicBezTo>
                      <a:pt x="39" y="132"/>
                      <a:pt x="39" y="131"/>
                      <a:pt x="38" y="131"/>
                    </a:cubicBezTo>
                    <a:cubicBezTo>
                      <a:pt x="30" y="130"/>
                      <a:pt x="23" y="130"/>
                      <a:pt x="15" y="131"/>
                    </a:cubicBezTo>
                    <a:cubicBezTo>
                      <a:pt x="14" y="126"/>
                      <a:pt x="14" y="120"/>
                      <a:pt x="14" y="114"/>
                    </a:cubicBezTo>
                    <a:cubicBezTo>
                      <a:pt x="20" y="114"/>
                      <a:pt x="26" y="114"/>
                      <a:pt x="32" y="113"/>
                    </a:cubicBezTo>
                    <a:cubicBezTo>
                      <a:pt x="33" y="113"/>
                      <a:pt x="33" y="112"/>
                      <a:pt x="32" y="112"/>
                    </a:cubicBezTo>
                    <a:cubicBezTo>
                      <a:pt x="26" y="113"/>
                      <a:pt x="20" y="113"/>
                      <a:pt x="15" y="114"/>
                    </a:cubicBezTo>
                    <a:cubicBezTo>
                      <a:pt x="15" y="107"/>
                      <a:pt x="16" y="101"/>
                      <a:pt x="17" y="95"/>
                    </a:cubicBezTo>
                    <a:cubicBezTo>
                      <a:pt x="24" y="95"/>
                      <a:pt x="32" y="95"/>
                      <a:pt x="39" y="95"/>
                    </a:cubicBezTo>
                    <a:cubicBezTo>
                      <a:pt x="40" y="95"/>
                      <a:pt x="40" y="94"/>
                      <a:pt x="39" y="94"/>
                    </a:cubicBezTo>
                    <a:cubicBezTo>
                      <a:pt x="32" y="93"/>
                      <a:pt x="25" y="94"/>
                      <a:pt x="17" y="94"/>
                    </a:cubicBezTo>
                    <a:cubicBezTo>
                      <a:pt x="19" y="88"/>
                      <a:pt x="20" y="83"/>
                      <a:pt x="22" y="78"/>
                    </a:cubicBezTo>
                    <a:cubicBezTo>
                      <a:pt x="31" y="78"/>
                      <a:pt x="40" y="78"/>
                      <a:pt x="48" y="78"/>
                    </a:cubicBezTo>
                    <a:cubicBezTo>
                      <a:pt x="49" y="78"/>
                      <a:pt x="49" y="77"/>
                      <a:pt x="48" y="77"/>
                    </a:cubicBezTo>
                    <a:cubicBezTo>
                      <a:pt x="40" y="77"/>
                      <a:pt x="31" y="77"/>
                      <a:pt x="23" y="77"/>
                    </a:cubicBezTo>
                    <a:cubicBezTo>
                      <a:pt x="26" y="70"/>
                      <a:pt x="29" y="64"/>
                      <a:pt x="33" y="59"/>
                    </a:cubicBezTo>
                    <a:cubicBezTo>
                      <a:pt x="40" y="59"/>
                      <a:pt x="47" y="59"/>
                      <a:pt x="54" y="59"/>
                    </a:cubicBezTo>
                    <a:cubicBezTo>
                      <a:pt x="55" y="59"/>
                      <a:pt x="55" y="57"/>
                      <a:pt x="54" y="57"/>
                    </a:cubicBezTo>
                    <a:cubicBezTo>
                      <a:pt x="47" y="57"/>
                      <a:pt x="41" y="57"/>
                      <a:pt x="34" y="57"/>
                    </a:cubicBezTo>
                    <a:cubicBezTo>
                      <a:pt x="35" y="56"/>
                      <a:pt x="36" y="55"/>
                      <a:pt x="37" y="54"/>
                    </a:cubicBezTo>
                    <a:cubicBezTo>
                      <a:pt x="40" y="50"/>
                      <a:pt x="43" y="47"/>
                      <a:pt x="46" y="44"/>
                    </a:cubicBezTo>
                    <a:cubicBezTo>
                      <a:pt x="54" y="43"/>
                      <a:pt x="63" y="42"/>
                      <a:pt x="71" y="42"/>
                    </a:cubicBezTo>
                    <a:cubicBezTo>
                      <a:pt x="72" y="42"/>
                      <a:pt x="72" y="41"/>
                      <a:pt x="71" y="41"/>
                    </a:cubicBezTo>
                    <a:cubicBezTo>
                      <a:pt x="63" y="41"/>
                      <a:pt x="55" y="41"/>
                      <a:pt x="48" y="42"/>
                    </a:cubicBezTo>
                    <a:cubicBezTo>
                      <a:pt x="53" y="37"/>
                      <a:pt x="59" y="33"/>
                      <a:pt x="66" y="30"/>
                    </a:cubicBezTo>
                    <a:cubicBezTo>
                      <a:pt x="75" y="30"/>
                      <a:pt x="85" y="30"/>
                      <a:pt x="95" y="31"/>
                    </a:cubicBezTo>
                    <a:cubicBezTo>
                      <a:pt x="96" y="31"/>
                      <a:pt x="96" y="29"/>
                      <a:pt x="95" y="29"/>
                    </a:cubicBezTo>
                    <a:cubicBezTo>
                      <a:pt x="86" y="28"/>
                      <a:pt x="77" y="28"/>
                      <a:pt x="69" y="28"/>
                    </a:cubicBezTo>
                    <a:cubicBezTo>
                      <a:pt x="109" y="9"/>
                      <a:pt x="162" y="15"/>
                      <a:pt x="201" y="33"/>
                    </a:cubicBezTo>
                    <a:cubicBezTo>
                      <a:pt x="227" y="45"/>
                      <a:pt x="249" y="66"/>
                      <a:pt x="261" y="93"/>
                    </a:cubicBezTo>
                    <a:cubicBezTo>
                      <a:pt x="273" y="123"/>
                      <a:pt x="266" y="155"/>
                      <a:pt x="250" y="183"/>
                    </a:cubicBezTo>
                    <a:close/>
                    <a:moveTo>
                      <a:pt x="180" y="160"/>
                    </a:moveTo>
                    <a:cubicBezTo>
                      <a:pt x="183" y="152"/>
                      <a:pt x="187" y="144"/>
                      <a:pt x="191" y="136"/>
                    </a:cubicBezTo>
                    <a:cubicBezTo>
                      <a:pt x="203" y="139"/>
                      <a:pt x="205" y="143"/>
                      <a:pt x="197" y="149"/>
                    </a:cubicBezTo>
                    <a:cubicBezTo>
                      <a:pt x="195" y="152"/>
                      <a:pt x="192" y="155"/>
                      <a:pt x="188" y="156"/>
                    </a:cubicBezTo>
                    <a:cubicBezTo>
                      <a:pt x="186" y="158"/>
                      <a:pt x="183" y="159"/>
                      <a:pt x="180" y="160"/>
                    </a:cubicBezTo>
                    <a:close/>
                    <a:moveTo>
                      <a:pt x="93" y="180"/>
                    </a:moveTo>
                    <a:cubicBezTo>
                      <a:pt x="93" y="180"/>
                      <a:pt x="92" y="180"/>
                      <a:pt x="91" y="180"/>
                    </a:cubicBezTo>
                    <a:cubicBezTo>
                      <a:pt x="85" y="181"/>
                      <a:pt x="72" y="178"/>
                      <a:pt x="70" y="172"/>
                    </a:cubicBezTo>
                    <a:cubicBezTo>
                      <a:pt x="83" y="166"/>
                      <a:pt x="91" y="168"/>
                      <a:pt x="93" y="179"/>
                    </a:cubicBezTo>
                    <a:cubicBezTo>
                      <a:pt x="93" y="179"/>
                      <a:pt x="93" y="179"/>
                      <a:pt x="93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5653B15-2A40-43DD-B864-D4B2EAE1D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1280" y="3862195"/>
                <a:ext cx="152231" cy="94383"/>
              </a:xfrm>
              <a:custGeom>
                <a:avLst/>
                <a:gdLst>
                  <a:gd name="T0" fmla="*/ 67 w 68"/>
                  <a:gd name="T1" fmla="*/ 33 h 46"/>
                  <a:gd name="T2" fmla="*/ 66 w 68"/>
                  <a:gd name="T3" fmla="*/ 20 h 46"/>
                  <a:gd name="T4" fmla="*/ 66 w 68"/>
                  <a:gd name="T5" fmla="*/ 20 h 46"/>
                  <a:gd name="T6" fmla="*/ 65 w 68"/>
                  <a:gd name="T7" fmla="*/ 18 h 46"/>
                  <a:gd name="T8" fmla="*/ 64 w 68"/>
                  <a:gd name="T9" fmla="*/ 18 h 46"/>
                  <a:gd name="T10" fmla="*/ 4 w 68"/>
                  <a:gd name="T11" fmla="*/ 0 h 46"/>
                  <a:gd name="T12" fmla="*/ 1 w 68"/>
                  <a:gd name="T13" fmla="*/ 5 h 46"/>
                  <a:gd name="T14" fmla="*/ 7 w 68"/>
                  <a:gd name="T15" fmla="*/ 44 h 46"/>
                  <a:gd name="T16" fmla="*/ 12 w 68"/>
                  <a:gd name="T17" fmla="*/ 45 h 46"/>
                  <a:gd name="T18" fmla="*/ 34 w 68"/>
                  <a:gd name="T19" fmla="*/ 42 h 46"/>
                  <a:gd name="T20" fmla="*/ 64 w 68"/>
                  <a:gd name="T21" fmla="*/ 37 h 46"/>
                  <a:gd name="T22" fmla="*/ 67 w 68"/>
                  <a:gd name="T23" fmla="*/ 33 h 46"/>
                  <a:gd name="T24" fmla="*/ 12 w 68"/>
                  <a:gd name="T25" fmla="*/ 41 h 46"/>
                  <a:gd name="T26" fmla="*/ 8 w 68"/>
                  <a:gd name="T27" fmla="*/ 8 h 46"/>
                  <a:gd name="T28" fmla="*/ 60 w 68"/>
                  <a:gd name="T29" fmla="*/ 20 h 46"/>
                  <a:gd name="T30" fmla="*/ 60 w 68"/>
                  <a:gd name="T31" fmla="*/ 20 h 46"/>
                  <a:gd name="T32" fmla="*/ 60 w 68"/>
                  <a:gd name="T33" fmla="*/ 31 h 46"/>
                  <a:gd name="T34" fmla="*/ 12 w 68"/>
                  <a:gd name="T35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6">
                    <a:moveTo>
                      <a:pt x="67" y="33"/>
                    </a:moveTo>
                    <a:cubicBezTo>
                      <a:pt x="66" y="29"/>
                      <a:pt x="66" y="25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47" y="6"/>
                      <a:pt x="24" y="3"/>
                      <a:pt x="4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1" y="18"/>
                      <a:pt x="2" y="32"/>
                      <a:pt x="7" y="44"/>
                    </a:cubicBezTo>
                    <a:cubicBezTo>
                      <a:pt x="8" y="46"/>
                      <a:pt x="10" y="46"/>
                      <a:pt x="12" y="45"/>
                    </a:cubicBezTo>
                    <a:cubicBezTo>
                      <a:pt x="19" y="46"/>
                      <a:pt x="27" y="43"/>
                      <a:pt x="34" y="42"/>
                    </a:cubicBezTo>
                    <a:cubicBezTo>
                      <a:pt x="44" y="40"/>
                      <a:pt x="54" y="38"/>
                      <a:pt x="64" y="37"/>
                    </a:cubicBezTo>
                    <a:cubicBezTo>
                      <a:pt x="66" y="37"/>
                      <a:pt x="68" y="35"/>
                      <a:pt x="67" y="33"/>
                    </a:cubicBezTo>
                    <a:close/>
                    <a:moveTo>
                      <a:pt x="12" y="41"/>
                    </a:moveTo>
                    <a:cubicBezTo>
                      <a:pt x="11" y="30"/>
                      <a:pt x="9" y="19"/>
                      <a:pt x="8" y="8"/>
                    </a:cubicBezTo>
                    <a:cubicBezTo>
                      <a:pt x="25" y="13"/>
                      <a:pt x="43" y="16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4"/>
                      <a:pt x="60" y="28"/>
                      <a:pt x="60" y="31"/>
                    </a:cubicBezTo>
                    <a:cubicBezTo>
                      <a:pt x="45" y="33"/>
                      <a:pt x="26" y="34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10FE44C-323D-4879-8FFF-472D633D8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5243" y="3577523"/>
                <a:ext cx="159842" cy="149186"/>
              </a:xfrm>
              <a:custGeom>
                <a:avLst/>
                <a:gdLst>
                  <a:gd name="T0" fmla="*/ 71 w 71"/>
                  <a:gd name="T1" fmla="*/ 57 h 72"/>
                  <a:gd name="T2" fmla="*/ 40 w 71"/>
                  <a:gd name="T3" fmla="*/ 3 h 72"/>
                  <a:gd name="T4" fmla="*/ 36 w 71"/>
                  <a:gd name="T5" fmla="*/ 1 h 72"/>
                  <a:gd name="T6" fmla="*/ 33 w 71"/>
                  <a:gd name="T7" fmla="*/ 1 h 72"/>
                  <a:gd name="T8" fmla="*/ 2 w 71"/>
                  <a:gd name="T9" fmla="*/ 29 h 72"/>
                  <a:gd name="T10" fmla="*/ 4 w 71"/>
                  <a:gd name="T11" fmla="*/ 33 h 72"/>
                  <a:gd name="T12" fmla="*/ 44 w 71"/>
                  <a:gd name="T13" fmla="*/ 64 h 72"/>
                  <a:gd name="T14" fmla="*/ 69 w 71"/>
                  <a:gd name="T15" fmla="*/ 62 h 72"/>
                  <a:gd name="T16" fmla="*/ 71 w 71"/>
                  <a:gd name="T17" fmla="*/ 57 h 72"/>
                  <a:gd name="T18" fmla="*/ 45 w 71"/>
                  <a:gd name="T19" fmla="*/ 56 h 72"/>
                  <a:gd name="T20" fmla="*/ 33 w 71"/>
                  <a:gd name="T21" fmla="*/ 46 h 72"/>
                  <a:gd name="T22" fmla="*/ 8 w 71"/>
                  <a:gd name="T23" fmla="*/ 31 h 72"/>
                  <a:gd name="T24" fmla="*/ 36 w 71"/>
                  <a:gd name="T25" fmla="*/ 9 h 72"/>
                  <a:gd name="T26" fmla="*/ 62 w 71"/>
                  <a:gd name="T27" fmla="*/ 58 h 72"/>
                  <a:gd name="T28" fmla="*/ 45 w 71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71" y="57"/>
                    </a:moveTo>
                    <a:cubicBezTo>
                      <a:pt x="60" y="39"/>
                      <a:pt x="51" y="21"/>
                      <a:pt x="40" y="3"/>
                    </a:cubicBezTo>
                    <a:cubicBezTo>
                      <a:pt x="39" y="1"/>
                      <a:pt x="37" y="0"/>
                      <a:pt x="36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20" y="7"/>
                      <a:pt x="10" y="18"/>
                      <a:pt x="2" y="29"/>
                    </a:cubicBezTo>
                    <a:cubicBezTo>
                      <a:pt x="0" y="30"/>
                      <a:pt x="2" y="33"/>
                      <a:pt x="4" y="33"/>
                    </a:cubicBezTo>
                    <a:cubicBezTo>
                      <a:pt x="16" y="44"/>
                      <a:pt x="31" y="53"/>
                      <a:pt x="44" y="64"/>
                    </a:cubicBezTo>
                    <a:cubicBezTo>
                      <a:pt x="54" y="72"/>
                      <a:pt x="58" y="68"/>
                      <a:pt x="69" y="62"/>
                    </a:cubicBezTo>
                    <a:cubicBezTo>
                      <a:pt x="71" y="62"/>
                      <a:pt x="71" y="59"/>
                      <a:pt x="71" y="57"/>
                    </a:cubicBezTo>
                    <a:close/>
                    <a:moveTo>
                      <a:pt x="45" y="56"/>
                    </a:moveTo>
                    <a:cubicBezTo>
                      <a:pt x="41" y="53"/>
                      <a:pt x="37" y="49"/>
                      <a:pt x="33" y="46"/>
                    </a:cubicBezTo>
                    <a:cubicBezTo>
                      <a:pt x="25" y="41"/>
                      <a:pt x="17" y="35"/>
                      <a:pt x="8" y="31"/>
                    </a:cubicBezTo>
                    <a:cubicBezTo>
                      <a:pt x="16" y="22"/>
                      <a:pt x="26" y="16"/>
                      <a:pt x="36" y="9"/>
                    </a:cubicBezTo>
                    <a:cubicBezTo>
                      <a:pt x="44" y="25"/>
                      <a:pt x="53" y="41"/>
                      <a:pt x="62" y="58"/>
                    </a:cubicBezTo>
                    <a:cubicBezTo>
                      <a:pt x="56" y="60"/>
                      <a:pt x="52" y="60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2ECEFD0-A7A8-4653-ADDB-5C008074C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201" y="3484663"/>
                <a:ext cx="103517" cy="161365"/>
              </a:xfrm>
              <a:custGeom>
                <a:avLst/>
                <a:gdLst>
                  <a:gd name="T0" fmla="*/ 44 w 46"/>
                  <a:gd name="T1" fmla="*/ 4 h 78"/>
                  <a:gd name="T2" fmla="*/ 41 w 46"/>
                  <a:gd name="T3" fmla="*/ 1 h 78"/>
                  <a:gd name="T4" fmla="*/ 4 w 46"/>
                  <a:gd name="T5" fmla="*/ 4 h 78"/>
                  <a:gd name="T6" fmla="*/ 2 w 46"/>
                  <a:gd name="T7" fmla="*/ 11 h 78"/>
                  <a:gd name="T8" fmla="*/ 1 w 46"/>
                  <a:gd name="T9" fmla="*/ 13 h 78"/>
                  <a:gd name="T10" fmla="*/ 14 w 46"/>
                  <a:gd name="T11" fmla="*/ 73 h 78"/>
                  <a:gd name="T12" fmla="*/ 18 w 46"/>
                  <a:gd name="T13" fmla="*/ 76 h 78"/>
                  <a:gd name="T14" fmla="*/ 41 w 46"/>
                  <a:gd name="T15" fmla="*/ 61 h 78"/>
                  <a:gd name="T16" fmla="*/ 43 w 46"/>
                  <a:gd name="T17" fmla="*/ 30 h 78"/>
                  <a:gd name="T18" fmla="*/ 44 w 46"/>
                  <a:gd name="T19" fmla="*/ 4 h 78"/>
                  <a:gd name="T20" fmla="*/ 36 w 46"/>
                  <a:gd name="T21" fmla="*/ 25 h 78"/>
                  <a:gd name="T22" fmla="*/ 34 w 46"/>
                  <a:gd name="T23" fmla="*/ 51 h 78"/>
                  <a:gd name="T24" fmla="*/ 21 w 46"/>
                  <a:gd name="T25" fmla="*/ 68 h 78"/>
                  <a:gd name="T26" fmla="*/ 4 w 46"/>
                  <a:gd name="T27" fmla="*/ 12 h 78"/>
                  <a:gd name="T28" fmla="*/ 28 w 46"/>
                  <a:gd name="T29" fmla="*/ 10 h 78"/>
                  <a:gd name="T30" fmla="*/ 36 w 46"/>
                  <a:gd name="T31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78">
                    <a:moveTo>
                      <a:pt x="44" y="4"/>
                    </a:moveTo>
                    <a:cubicBezTo>
                      <a:pt x="44" y="3"/>
                      <a:pt x="42" y="2"/>
                      <a:pt x="41" y="1"/>
                    </a:cubicBezTo>
                    <a:cubicBezTo>
                      <a:pt x="30" y="0"/>
                      <a:pt x="16" y="4"/>
                      <a:pt x="4" y="4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6" y="33"/>
                      <a:pt x="12" y="52"/>
                      <a:pt x="14" y="73"/>
                    </a:cubicBezTo>
                    <a:cubicBezTo>
                      <a:pt x="15" y="75"/>
                      <a:pt x="17" y="76"/>
                      <a:pt x="18" y="76"/>
                    </a:cubicBezTo>
                    <a:cubicBezTo>
                      <a:pt x="34" y="76"/>
                      <a:pt x="39" y="78"/>
                      <a:pt x="41" y="61"/>
                    </a:cubicBezTo>
                    <a:cubicBezTo>
                      <a:pt x="42" y="51"/>
                      <a:pt x="43" y="41"/>
                      <a:pt x="43" y="30"/>
                    </a:cubicBezTo>
                    <a:cubicBezTo>
                      <a:pt x="44" y="22"/>
                      <a:pt x="46" y="12"/>
                      <a:pt x="44" y="4"/>
                    </a:cubicBezTo>
                    <a:close/>
                    <a:moveTo>
                      <a:pt x="36" y="25"/>
                    </a:moveTo>
                    <a:cubicBezTo>
                      <a:pt x="35" y="34"/>
                      <a:pt x="35" y="42"/>
                      <a:pt x="34" y="51"/>
                    </a:cubicBezTo>
                    <a:cubicBezTo>
                      <a:pt x="32" y="63"/>
                      <a:pt x="32" y="67"/>
                      <a:pt x="21" y="68"/>
                    </a:cubicBezTo>
                    <a:cubicBezTo>
                      <a:pt x="18" y="49"/>
                      <a:pt x="13" y="30"/>
                      <a:pt x="4" y="12"/>
                    </a:cubicBezTo>
                    <a:cubicBezTo>
                      <a:pt x="13" y="12"/>
                      <a:pt x="20" y="12"/>
                      <a:pt x="28" y="10"/>
                    </a:cubicBezTo>
                    <a:cubicBezTo>
                      <a:pt x="39" y="9"/>
                      <a:pt x="36" y="16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4D5C6C6-ADED-4543-A82E-AF70306A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0204" y="3501407"/>
                <a:ext cx="158320" cy="161365"/>
              </a:xfrm>
              <a:custGeom>
                <a:avLst/>
                <a:gdLst>
                  <a:gd name="T0" fmla="*/ 68 w 70"/>
                  <a:gd name="T1" fmla="*/ 21 h 78"/>
                  <a:gd name="T2" fmla="*/ 52 w 70"/>
                  <a:gd name="T3" fmla="*/ 10 h 78"/>
                  <a:gd name="T4" fmla="*/ 33 w 70"/>
                  <a:gd name="T5" fmla="*/ 1 h 78"/>
                  <a:gd name="T6" fmla="*/ 29 w 70"/>
                  <a:gd name="T7" fmla="*/ 3 h 78"/>
                  <a:gd name="T8" fmla="*/ 29 w 70"/>
                  <a:gd name="T9" fmla="*/ 4 h 78"/>
                  <a:gd name="T10" fmla="*/ 5 w 70"/>
                  <a:gd name="T11" fmla="*/ 60 h 78"/>
                  <a:gd name="T12" fmla="*/ 18 w 70"/>
                  <a:gd name="T13" fmla="*/ 78 h 78"/>
                  <a:gd name="T14" fmla="*/ 20 w 70"/>
                  <a:gd name="T15" fmla="*/ 78 h 78"/>
                  <a:gd name="T16" fmla="*/ 21 w 70"/>
                  <a:gd name="T17" fmla="*/ 78 h 78"/>
                  <a:gd name="T18" fmla="*/ 46 w 70"/>
                  <a:gd name="T19" fmla="*/ 55 h 78"/>
                  <a:gd name="T20" fmla="*/ 66 w 70"/>
                  <a:gd name="T21" fmla="*/ 29 h 78"/>
                  <a:gd name="T22" fmla="*/ 67 w 70"/>
                  <a:gd name="T23" fmla="*/ 27 h 78"/>
                  <a:gd name="T24" fmla="*/ 68 w 70"/>
                  <a:gd name="T25" fmla="*/ 21 h 78"/>
                  <a:gd name="T26" fmla="*/ 40 w 70"/>
                  <a:gd name="T27" fmla="*/ 50 h 78"/>
                  <a:gd name="T28" fmla="*/ 21 w 70"/>
                  <a:gd name="T29" fmla="*/ 71 h 78"/>
                  <a:gd name="T30" fmla="*/ 21 w 70"/>
                  <a:gd name="T31" fmla="*/ 71 h 78"/>
                  <a:gd name="T32" fmla="*/ 13 w 70"/>
                  <a:gd name="T33" fmla="*/ 67 h 78"/>
                  <a:gd name="T34" fmla="*/ 12 w 70"/>
                  <a:gd name="T35" fmla="*/ 62 h 78"/>
                  <a:gd name="T36" fmla="*/ 19 w 70"/>
                  <a:gd name="T37" fmla="*/ 44 h 78"/>
                  <a:gd name="T38" fmla="*/ 32 w 70"/>
                  <a:gd name="T39" fmla="*/ 6 h 78"/>
                  <a:gd name="T40" fmla="*/ 47 w 70"/>
                  <a:gd name="T41" fmla="*/ 16 h 78"/>
                  <a:gd name="T42" fmla="*/ 60 w 70"/>
                  <a:gd name="T43" fmla="*/ 25 h 78"/>
                  <a:gd name="T44" fmla="*/ 40 w 70"/>
                  <a:gd name="T4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78">
                    <a:moveTo>
                      <a:pt x="68" y="21"/>
                    </a:moveTo>
                    <a:cubicBezTo>
                      <a:pt x="63" y="16"/>
                      <a:pt x="57" y="13"/>
                      <a:pt x="52" y="10"/>
                    </a:cubicBezTo>
                    <a:cubicBezTo>
                      <a:pt x="45" y="7"/>
                      <a:pt x="39" y="3"/>
                      <a:pt x="33" y="1"/>
                    </a:cubicBezTo>
                    <a:cubicBezTo>
                      <a:pt x="31" y="0"/>
                      <a:pt x="29" y="1"/>
                      <a:pt x="29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19" y="22"/>
                      <a:pt x="12" y="41"/>
                      <a:pt x="5" y="60"/>
                    </a:cubicBezTo>
                    <a:cubicBezTo>
                      <a:pt x="0" y="72"/>
                      <a:pt x="6" y="74"/>
                      <a:pt x="18" y="78"/>
                    </a:cubicBezTo>
                    <a:cubicBezTo>
                      <a:pt x="19" y="78"/>
                      <a:pt x="19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30" y="71"/>
                      <a:pt x="38" y="64"/>
                      <a:pt x="46" y="55"/>
                    </a:cubicBezTo>
                    <a:cubicBezTo>
                      <a:pt x="53" y="48"/>
                      <a:pt x="62" y="38"/>
                      <a:pt x="66" y="29"/>
                    </a:cubicBezTo>
                    <a:cubicBezTo>
                      <a:pt x="67" y="28"/>
                      <a:pt x="67" y="27"/>
                      <a:pt x="67" y="27"/>
                    </a:cubicBezTo>
                    <a:cubicBezTo>
                      <a:pt x="69" y="26"/>
                      <a:pt x="70" y="22"/>
                      <a:pt x="68" y="21"/>
                    </a:cubicBezTo>
                    <a:close/>
                    <a:moveTo>
                      <a:pt x="40" y="50"/>
                    </a:moveTo>
                    <a:cubicBezTo>
                      <a:pt x="34" y="57"/>
                      <a:pt x="27" y="64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69"/>
                      <a:pt x="16" y="68"/>
                      <a:pt x="13" y="67"/>
                    </a:cubicBezTo>
                    <a:cubicBezTo>
                      <a:pt x="9" y="66"/>
                      <a:pt x="8" y="65"/>
                      <a:pt x="12" y="62"/>
                    </a:cubicBezTo>
                    <a:cubicBezTo>
                      <a:pt x="13" y="57"/>
                      <a:pt x="17" y="50"/>
                      <a:pt x="19" y="44"/>
                    </a:cubicBezTo>
                    <a:cubicBezTo>
                      <a:pt x="24" y="32"/>
                      <a:pt x="29" y="19"/>
                      <a:pt x="32" y="6"/>
                    </a:cubicBezTo>
                    <a:cubicBezTo>
                      <a:pt x="37" y="9"/>
                      <a:pt x="42" y="13"/>
                      <a:pt x="47" y="16"/>
                    </a:cubicBezTo>
                    <a:cubicBezTo>
                      <a:pt x="51" y="19"/>
                      <a:pt x="55" y="22"/>
                      <a:pt x="60" y="25"/>
                    </a:cubicBezTo>
                    <a:cubicBezTo>
                      <a:pt x="53" y="32"/>
                      <a:pt x="47" y="42"/>
                      <a:pt x="4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A3ACDDC-8012-4300-B8F7-2DFD5FFDC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6136" y="3646027"/>
                <a:ext cx="178110" cy="138531"/>
              </a:xfrm>
              <a:custGeom>
                <a:avLst/>
                <a:gdLst>
                  <a:gd name="T0" fmla="*/ 77 w 79"/>
                  <a:gd name="T1" fmla="*/ 35 h 67"/>
                  <a:gd name="T2" fmla="*/ 77 w 79"/>
                  <a:gd name="T3" fmla="*/ 34 h 67"/>
                  <a:gd name="T4" fmla="*/ 65 w 79"/>
                  <a:gd name="T5" fmla="*/ 17 h 67"/>
                  <a:gd name="T6" fmla="*/ 49 w 79"/>
                  <a:gd name="T7" fmla="*/ 1 h 67"/>
                  <a:gd name="T8" fmla="*/ 46 w 79"/>
                  <a:gd name="T9" fmla="*/ 1 h 67"/>
                  <a:gd name="T10" fmla="*/ 44 w 79"/>
                  <a:gd name="T11" fmla="*/ 2 h 67"/>
                  <a:gd name="T12" fmla="*/ 18 w 79"/>
                  <a:gd name="T13" fmla="*/ 26 h 67"/>
                  <a:gd name="T14" fmla="*/ 2 w 79"/>
                  <a:gd name="T15" fmla="*/ 45 h 67"/>
                  <a:gd name="T16" fmla="*/ 1 w 79"/>
                  <a:gd name="T17" fmla="*/ 48 h 67"/>
                  <a:gd name="T18" fmla="*/ 6 w 79"/>
                  <a:gd name="T19" fmla="*/ 58 h 67"/>
                  <a:gd name="T20" fmla="*/ 11 w 79"/>
                  <a:gd name="T21" fmla="*/ 66 h 67"/>
                  <a:gd name="T22" fmla="*/ 14 w 79"/>
                  <a:gd name="T23" fmla="*/ 65 h 67"/>
                  <a:gd name="T24" fmla="*/ 15 w 79"/>
                  <a:gd name="T25" fmla="*/ 65 h 67"/>
                  <a:gd name="T26" fmla="*/ 75 w 79"/>
                  <a:gd name="T27" fmla="*/ 43 h 67"/>
                  <a:gd name="T28" fmla="*/ 77 w 79"/>
                  <a:gd name="T29" fmla="*/ 35 h 67"/>
                  <a:gd name="T30" fmla="*/ 14 w 79"/>
                  <a:gd name="T31" fmla="*/ 59 h 67"/>
                  <a:gd name="T32" fmla="*/ 11 w 79"/>
                  <a:gd name="T33" fmla="*/ 55 h 67"/>
                  <a:gd name="T34" fmla="*/ 6 w 79"/>
                  <a:gd name="T35" fmla="*/ 47 h 67"/>
                  <a:gd name="T36" fmla="*/ 6 w 79"/>
                  <a:gd name="T37" fmla="*/ 47 h 67"/>
                  <a:gd name="T38" fmla="*/ 17 w 79"/>
                  <a:gd name="T39" fmla="*/ 36 h 67"/>
                  <a:gd name="T40" fmla="*/ 27 w 79"/>
                  <a:gd name="T41" fmla="*/ 27 h 67"/>
                  <a:gd name="T42" fmla="*/ 47 w 79"/>
                  <a:gd name="T43" fmla="*/ 8 h 67"/>
                  <a:gd name="T44" fmla="*/ 59 w 79"/>
                  <a:gd name="T45" fmla="*/ 23 h 67"/>
                  <a:gd name="T46" fmla="*/ 69 w 79"/>
                  <a:gd name="T47" fmla="*/ 36 h 67"/>
                  <a:gd name="T48" fmla="*/ 14 w 79"/>
                  <a:gd name="T4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67">
                    <a:moveTo>
                      <a:pt x="77" y="35"/>
                    </a:moveTo>
                    <a:cubicBezTo>
                      <a:pt x="77" y="35"/>
                      <a:pt x="77" y="34"/>
                      <a:pt x="77" y="34"/>
                    </a:cubicBezTo>
                    <a:cubicBezTo>
                      <a:pt x="75" y="28"/>
                      <a:pt x="69" y="22"/>
                      <a:pt x="65" y="17"/>
                    </a:cubicBezTo>
                    <a:cubicBezTo>
                      <a:pt x="60" y="12"/>
                      <a:pt x="54" y="6"/>
                      <a:pt x="49" y="1"/>
                    </a:cubicBezTo>
                    <a:cubicBezTo>
                      <a:pt x="48" y="0"/>
                      <a:pt x="47" y="1"/>
                      <a:pt x="46" y="1"/>
                    </a:cubicBezTo>
                    <a:cubicBezTo>
                      <a:pt x="45" y="1"/>
                      <a:pt x="44" y="1"/>
                      <a:pt x="44" y="2"/>
                    </a:cubicBezTo>
                    <a:cubicBezTo>
                      <a:pt x="34" y="9"/>
                      <a:pt x="26" y="18"/>
                      <a:pt x="18" y="26"/>
                    </a:cubicBezTo>
                    <a:cubicBezTo>
                      <a:pt x="12" y="31"/>
                      <a:pt x="4" y="37"/>
                      <a:pt x="2" y="45"/>
                    </a:cubicBezTo>
                    <a:cubicBezTo>
                      <a:pt x="1" y="45"/>
                      <a:pt x="0" y="47"/>
                      <a:pt x="1" y="48"/>
                    </a:cubicBezTo>
                    <a:cubicBezTo>
                      <a:pt x="3" y="51"/>
                      <a:pt x="4" y="54"/>
                      <a:pt x="6" y="58"/>
                    </a:cubicBezTo>
                    <a:cubicBezTo>
                      <a:pt x="7" y="61"/>
                      <a:pt x="8" y="64"/>
                      <a:pt x="11" y="66"/>
                    </a:cubicBezTo>
                    <a:cubicBezTo>
                      <a:pt x="12" y="67"/>
                      <a:pt x="14" y="66"/>
                      <a:pt x="14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35" y="59"/>
                      <a:pt x="55" y="51"/>
                      <a:pt x="75" y="43"/>
                    </a:cubicBezTo>
                    <a:cubicBezTo>
                      <a:pt x="78" y="42"/>
                      <a:pt x="79" y="37"/>
                      <a:pt x="77" y="35"/>
                    </a:cubicBezTo>
                    <a:close/>
                    <a:moveTo>
                      <a:pt x="14" y="59"/>
                    </a:moveTo>
                    <a:cubicBezTo>
                      <a:pt x="13" y="58"/>
                      <a:pt x="12" y="56"/>
                      <a:pt x="11" y="55"/>
                    </a:cubicBezTo>
                    <a:cubicBezTo>
                      <a:pt x="10" y="52"/>
                      <a:pt x="8" y="50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2"/>
                      <a:pt x="13" y="39"/>
                      <a:pt x="17" y="36"/>
                    </a:cubicBezTo>
                    <a:cubicBezTo>
                      <a:pt x="20" y="33"/>
                      <a:pt x="24" y="30"/>
                      <a:pt x="27" y="27"/>
                    </a:cubicBezTo>
                    <a:cubicBezTo>
                      <a:pt x="34" y="20"/>
                      <a:pt x="41" y="14"/>
                      <a:pt x="47" y="8"/>
                    </a:cubicBezTo>
                    <a:cubicBezTo>
                      <a:pt x="51" y="13"/>
                      <a:pt x="55" y="18"/>
                      <a:pt x="59" y="23"/>
                    </a:cubicBezTo>
                    <a:cubicBezTo>
                      <a:pt x="62" y="27"/>
                      <a:pt x="65" y="33"/>
                      <a:pt x="69" y="36"/>
                    </a:cubicBezTo>
                    <a:cubicBezTo>
                      <a:pt x="51" y="43"/>
                      <a:pt x="32" y="50"/>
                      <a:pt x="1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3BA74125-E025-4E8B-B669-4E905B9AF5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0939" y="3926132"/>
                <a:ext cx="170499" cy="140052"/>
              </a:xfrm>
              <a:custGeom>
                <a:avLst/>
                <a:gdLst>
                  <a:gd name="T0" fmla="*/ 73 w 76"/>
                  <a:gd name="T1" fmla="*/ 14 h 68"/>
                  <a:gd name="T2" fmla="*/ 11 w 76"/>
                  <a:gd name="T3" fmla="*/ 0 h 68"/>
                  <a:gd name="T4" fmla="*/ 9 w 76"/>
                  <a:gd name="T5" fmla="*/ 1 h 68"/>
                  <a:gd name="T6" fmla="*/ 7 w 76"/>
                  <a:gd name="T7" fmla="*/ 3 h 68"/>
                  <a:gd name="T8" fmla="*/ 4 w 76"/>
                  <a:gd name="T9" fmla="*/ 12 h 68"/>
                  <a:gd name="T10" fmla="*/ 1 w 76"/>
                  <a:gd name="T11" fmla="*/ 21 h 68"/>
                  <a:gd name="T12" fmla="*/ 3 w 76"/>
                  <a:gd name="T13" fmla="*/ 26 h 68"/>
                  <a:gd name="T14" fmla="*/ 23 w 76"/>
                  <a:gd name="T15" fmla="*/ 48 h 68"/>
                  <a:gd name="T16" fmla="*/ 47 w 76"/>
                  <a:gd name="T17" fmla="*/ 68 h 68"/>
                  <a:gd name="T18" fmla="*/ 51 w 76"/>
                  <a:gd name="T19" fmla="*/ 68 h 68"/>
                  <a:gd name="T20" fmla="*/ 54 w 76"/>
                  <a:gd name="T21" fmla="*/ 66 h 68"/>
                  <a:gd name="T22" fmla="*/ 75 w 76"/>
                  <a:gd name="T23" fmla="*/ 20 h 68"/>
                  <a:gd name="T24" fmla="*/ 73 w 76"/>
                  <a:gd name="T25" fmla="*/ 14 h 68"/>
                  <a:gd name="T26" fmla="*/ 49 w 76"/>
                  <a:gd name="T27" fmla="*/ 59 h 68"/>
                  <a:gd name="T28" fmla="*/ 29 w 76"/>
                  <a:gd name="T29" fmla="*/ 42 h 68"/>
                  <a:gd name="T30" fmla="*/ 8 w 76"/>
                  <a:gd name="T31" fmla="*/ 24 h 68"/>
                  <a:gd name="T32" fmla="*/ 12 w 76"/>
                  <a:gd name="T33" fmla="*/ 5 h 68"/>
                  <a:gd name="T34" fmla="*/ 66 w 76"/>
                  <a:gd name="T35" fmla="*/ 21 h 68"/>
                  <a:gd name="T36" fmla="*/ 49 w 76"/>
                  <a:gd name="T3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8">
                    <a:moveTo>
                      <a:pt x="73" y="14"/>
                    </a:moveTo>
                    <a:cubicBezTo>
                      <a:pt x="52" y="8"/>
                      <a:pt x="32" y="3"/>
                      <a:pt x="11" y="0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6"/>
                      <a:pt x="6" y="9"/>
                      <a:pt x="4" y="12"/>
                    </a:cubicBezTo>
                    <a:cubicBezTo>
                      <a:pt x="3" y="15"/>
                      <a:pt x="2" y="18"/>
                      <a:pt x="1" y="21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9" y="34"/>
                      <a:pt x="16" y="41"/>
                      <a:pt x="23" y="48"/>
                    </a:cubicBezTo>
                    <a:cubicBezTo>
                      <a:pt x="30" y="55"/>
                      <a:pt x="38" y="64"/>
                      <a:pt x="47" y="68"/>
                    </a:cubicBezTo>
                    <a:cubicBezTo>
                      <a:pt x="48" y="68"/>
                      <a:pt x="50" y="68"/>
                      <a:pt x="51" y="68"/>
                    </a:cubicBezTo>
                    <a:cubicBezTo>
                      <a:pt x="52" y="68"/>
                      <a:pt x="53" y="68"/>
                      <a:pt x="54" y="66"/>
                    </a:cubicBezTo>
                    <a:cubicBezTo>
                      <a:pt x="61" y="51"/>
                      <a:pt x="68" y="35"/>
                      <a:pt x="75" y="20"/>
                    </a:cubicBezTo>
                    <a:cubicBezTo>
                      <a:pt x="76" y="18"/>
                      <a:pt x="75" y="15"/>
                      <a:pt x="73" y="14"/>
                    </a:cubicBezTo>
                    <a:close/>
                    <a:moveTo>
                      <a:pt x="49" y="59"/>
                    </a:moveTo>
                    <a:cubicBezTo>
                      <a:pt x="43" y="53"/>
                      <a:pt x="35" y="48"/>
                      <a:pt x="29" y="42"/>
                    </a:cubicBezTo>
                    <a:cubicBezTo>
                      <a:pt x="22" y="36"/>
                      <a:pt x="15" y="30"/>
                      <a:pt x="8" y="24"/>
                    </a:cubicBezTo>
                    <a:cubicBezTo>
                      <a:pt x="11" y="19"/>
                      <a:pt x="13" y="11"/>
                      <a:pt x="12" y="5"/>
                    </a:cubicBezTo>
                    <a:cubicBezTo>
                      <a:pt x="30" y="11"/>
                      <a:pt x="48" y="15"/>
                      <a:pt x="66" y="21"/>
                    </a:cubicBezTo>
                    <a:cubicBezTo>
                      <a:pt x="60" y="33"/>
                      <a:pt x="54" y="4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A9A5D0B-EA44-40B0-AFF9-9A9518259D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3931" y="4156000"/>
                <a:ext cx="161365" cy="138531"/>
              </a:xfrm>
              <a:custGeom>
                <a:avLst/>
                <a:gdLst>
                  <a:gd name="T0" fmla="*/ 71 w 72"/>
                  <a:gd name="T1" fmla="*/ 31 h 67"/>
                  <a:gd name="T2" fmla="*/ 46 w 72"/>
                  <a:gd name="T3" fmla="*/ 16 h 67"/>
                  <a:gd name="T4" fmla="*/ 15 w 72"/>
                  <a:gd name="T5" fmla="*/ 1 h 67"/>
                  <a:gd name="T6" fmla="*/ 14 w 72"/>
                  <a:gd name="T7" fmla="*/ 1 h 67"/>
                  <a:gd name="T8" fmla="*/ 11 w 72"/>
                  <a:gd name="T9" fmla="*/ 2 h 67"/>
                  <a:gd name="T10" fmla="*/ 5 w 72"/>
                  <a:gd name="T11" fmla="*/ 9 h 67"/>
                  <a:gd name="T12" fmla="*/ 0 w 72"/>
                  <a:gd name="T13" fmla="*/ 17 h 67"/>
                  <a:gd name="T14" fmla="*/ 1 w 72"/>
                  <a:gd name="T15" fmla="*/ 20 h 67"/>
                  <a:gd name="T16" fmla="*/ 16 w 72"/>
                  <a:gd name="T17" fmla="*/ 42 h 67"/>
                  <a:gd name="T18" fmla="*/ 34 w 72"/>
                  <a:gd name="T19" fmla="*/ 66 h 67"/>
                  <a:gd name="T20" fmla="*/ 36 w 72"/>
                  <a:gd name="T21" fmla="*/ 66 h 67"/>
                  <a:gd name="T22" fmla="*/ 37 w 72"/>
                  <a:gd name="T23" fmla="*/ 67 h 67"/>
                  <a:gd name="T24" fmla="*/ 55 w 72"/>
                  <a:gd name="T25" fmla="*/ 54 h 67"/>
                  <a:gd name="T26" fmla="*/ 68 w 72"/>
                  <a:gd name="T27" fmla="*/ 38 h 67"/>
                  <a:gd name="T28" fmla="*/ 71 w 72"/>
                  <a:gd name="T29" fmla="*/ 31 h 67"/>
                  <a:gd name="T30" fmla="*/ 52 w 72"/>
                  <a:gd name="T31" fmla="*/ 46 h 67"/>
                  <a:gd name="T32" fmla="*/ 39 w 72"/>
                  <a:gd name="T33" fmla="*/ 61 h 67"/>
                  <a:gd name="T34" fmla="*/ 23 w 72"/>
                  <a:gd name="T35" fmla="*/ 38 h 67"/>
                  <a:gd name="T36" fmla="*/ 5 w 72"/>
                  <a:gd name="T37" fmla="*/ 20 h 67"/>
                  <a:gd name="T38" fmla="*/ 11 w 72"/>
                  <a:gd name="T39" fmla="*/ 13 h 67"/>
                  <a:gd name="T40" fmla="*/ 16 w 72"/>
                  <a:gd name="T41" fmla="*/ 6 h 67"/>
                  <a:gd name="T42" fmla="*/ 16 w 72"/>
                  <a:gd name="T43" fmla="*/ 5 h 67"/>
                  <a:gd name="T44" fmla="*/ 37 w 72"/>
                  <a:gd name="T45" fmla="*/ 20 h 67"/>
                  <a:gd name="T46" fmla="*/ 51 w 72"/>
                  <a:gd name="T47" fmla="*/ 28 h 67"/>
                  <a:gd name="T48" fmla="*/ 60 w 72"/>
                  <a:gd name="T49" fmla="*/ 33 h 67"/>
                  <a:gd name="T50" fmla="*/ 52 w 72"/>
                  <a:gd name="T51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67">
                    <a:moveTo>
                      <a:pt x="71" y="31"/>
                    </a:moveTo>
                    <a:cubicBezTo>
                      <a:pt x="66" y="24"/>
                      <a:pt x="53" y="20"/>
                      <a:pt x="46" y="16"/>
                    </a:cubicBezTo>
                    <a:cubicBezTo>
                      <a:pt x="36" y="10"/>
                      <a:pt x="26" y="4"/>
                      <a:pt x="15" y="1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9" y="4"/>
                      <a:pt x="7" y="7"/>
                      <a:pt x="5" y="9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3" y="28"/>
                      <a:pt x="11" y="36"/>
                      <a:pt x="16" y="42"/>
                    </a:cubicBezTo>
                    <a:cubicBezTo>
                      <a:pt x="21" y="50"/>
                      <a:pt x="27" y="59"/>
                      <a:pt x="34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7"/>
                      <a:pt x="37" y="67"/>
                      <a:pt x="37" y="67"/>
                    </a:cubicBezTo>
                    <a:cubicBezTo>
                      <a:pt x="45" y="66"/>
                      <a:pt x="51" y="59"/>
                      <a:pt x="55" y="54"/>
                    </a:cubicBezTo>
                    <a:cubicBezTo>
                      <a:pt x="60" y="49"/>
                      <a:pt x="65" y="44"/>
                      <a:pt x="68" y="38"/>
                    </a:cubicBezTo>
                    <a:cubicBezTo>
                      <a:pt x="71" y="37"/>
                      <a:pt x="72" y="34"/>
                      <a:pt x="71" y="31"/>
                    </a:cubicBezTo>
                    <a:close/>
                    <a:moveTo>
                      <a:pt x="52" y="46"/>
                    </a:moveTo>
                    <a:cubicBezTo>
                      <a:pt x="48" y="51"/>
                      <a:pt x="44" y="57"/>
                      <a:pt x="39" y="61"/>
                    </a:cubicBezTo>
                    <a:cubicBezTo>
                      <a:pt x="35" y="53"/>
                      <a:pt x="28" y="45"/>
                      <a:pt x="23" y="38"/>
                    </a:cubicBezTo>
                    <a:cubicBezTo>
                      <a:pt x="18" y="32"/>
                      <a:pt x="12" y="23"/>
                      <a:pt x="5" y="20"/>
                    </a:cubicBezTo>
                    <a:cubicBezTo>
                      <a:pt x="7" y="18"/>
                      <a:pt x="9" y="15"/>
                      <a:pt x="11" y="13"/>
                    </a:cubicBezTo>
                    <a:cubicBezTo>
                      <a:pt x="13" y="11"/>
                      <a:pt x="15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23" y="11"/>
                      <a:pt x="30" y="15"/>
                      <a:pt x="37" y="20"/>
                    </a:cubicBezTo>
                    <a:cubicBezTo>
                      <a:pt x="42" y="22"/>
                      <a:pt x="46" y="25"/>
                      <a:pt x="51" y="28"/>
                    </a:cubicBezTo>
                    <a:cubicBezTo>
                      <a:pt x="53" y="30"/>
                      <a:pt x="57" y="31"/>
                      <a:pt x="60" y="33"/>
                    </a:cubicBezTo>
                    <a:cubicBezTo>
                      <a:pt x="57" y="37"/>
                      <a:pt x="55" y="42"/>
                      <a:pt x="5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6862EAA7-56CA-40A6-BC43-749E33E53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8261" y="4070751"/>
                <a:ext cx="161365" cy="137008"/>
              </a:xfrm>
              <a:custGeom>
                <a:avLst/>
                <a:gdLst>
                  <a:gd name="T0" fmla="*/ 72 w 72"/>
                  <a:gd name="T1" fmla="*/ 17 h 66"/>
                  <a:gd name="T2" fmla="*/ 65 w 72"/>
                  <a:gd name="T3" fmla="*/ 9 h 66"/>
                  <a:gd name="T4" fmla="*/ 59 w 72"/>
                  <a:gd name="T5" fmla="*/ 0 h 66"/>
                  <a:gd name="T6" fmla="*/ 58 w 72"/>
                  <a:gd name="T7" fmla="*/ 0 h 66"/>
                  <a:gd name="T8" fmla="*/ 57 w 72"/>
                  <a:gd name="T9" fmla="*/ 0 h 66"/>
                  <a:gd name="T10" fmla="*/ 31 w 72"/>
                  <a:gd name="T11" fmla="*/ 8 h 66"/>
                  <a:gd name="T12" fmla="*/ 4 w 72"/>
                  <a:gd name="T13" fmla="*/ 19 h 66"/>
                  <a:gd name="T14" fmla="*/ 4 w 72"/>
                  <a:gd name="T15" fmla="*/ 23 h 66"/>
                  <a:gd name="T16" fmla="*/ 2 w 72"/>
                  <a:gd name="T17" fmla="*/ 25 h 66"/>
                  <a:gd name="T18" fmla="*/ 8 w 72"/>
                  <a:gd name="T19" fmla="*/ 45 h 66"/>
                  <a:gd name="T20" fmla="*/ 24 w 72"/>
                  <a:gd name="T21" fmla="*/ 65 h 66"/>
                  <a:gd name="T22" fmla="*/ 29 w 72"/>
                  <a:gd name="T23" fmla="*/ 63 h 66"/>
                  <a:gd name="T24" fmla="*/ 32 w 72"/>
                  <a:gd name="T25" fmla="*/ 62 h 66"/>
                  <a:gd name="T26" fmla="*/ 55 w 72"/>
                  <a:gd name="T27" fmla="*/ 41 h 66"/>
                  <a:gd name="T28" fmla="*/ 72 w 72"/>
                  <a:gd name="T29" fmla="*/ 20 h 66"/>
                  <a:gd name="T30" fmla="*/ 72 w 72"/>
                  <a:gd name="T31" fmla="*/ 19 h 66"/>
                  <a:gd name="T32" fmla="*/ 72 w 72"/>
                  <a:gd name="T33" fmla="*/ 17 h 66"/>
                  <a:gd name="T34" fmla="*/ 46 w 72"/>
                  <a:gd name="T35" fmla="*/ 38 h 66"/>
                  <a:gd name="T36" fmla="*/ 26 w 72"/>
                  <a:gd name="T37" fmla="*/ 57 h 66"/>
                  <a:gd name="T38" fmla="*/ 7 w 72"/>
                  <a:gd name="T39" fmla="*/ 26 h 66"/>
                  <a:gd name="T40" fmla="*/ 7 w 72"/>
                  <a:gd name="T41" fmla="*/ 25 h 66"/>
                  <a:gd name="T42" fmla="*/ 6 w 72"/>
                  <a:gd name="T43" fmla="*/ 24 h 66"/>
                  <a:gd name="T44" fmla="*/ 7 w 72"/>
                  <a:gd name="T45" fmla="*/ 24 h 66"/>
                  <a:gd name="T46" fmla="*/ 34 w 72"/>
                  <a:gd name="T47" fmla="*/ 14 h 66"/>
                  <a:gd name="T48" fmla="*/ 57 w 72"/>
                  <a:gd name="T49" fmla="*/ 4 h 66"/>
                  <a:gd name="T50" fmla="*/ 67 w 72"/>
                  <a:gd name="T51" fmla="*/ 20 h 66"/>
                  <a:gd name="T52" fmla="*/ 46 w 72"/>
                  <a:gd name="T5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66">
                    <a:moveTo>
                      <a:pt x="72" y="17"/>
                    </a:moveTo>
                    <a:cubicBezTo>
                      <a:pt x="70" y="14"/>
                      <a:pt x="67" y="12"/>
                      <a:pt x="65" y="9"/>
                    </a:cubicBezTo>
                    <a:cubicBezTo>
                      <a:pt x="63" y="6"/>
                      <a:pt x="61" y="3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48" y="1"/>
                      <a:pt x="39" y="4"/>
                      <a:pt x="31" y="8"/>
                    </a:cubicBezTo>
                    <a:cubicBezTo>
                      <a:pt x="22" y="11"/>
                      <a:pt x="13" y="14"/>
                      <a:pt x="4" y="19"/>
                    </a:cubicBezTo>
                    <a:cubicBezTo>
                      <a:pt x="3" y="20"/>
                      <a:pt x="3" y="22"/>
                      <a:pt x="4" y="23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0" y="30"/>
                      <a:pt x="5" y="40"/>
                      <a:pt x="8" y="45"/>
                    </a:cubicBezTo>
                    <a:cubicBezTo>
                      <a:pt x="12" y="52"/>
                      <a:pt x="17" y="60"/>
                      <a:pt x="24" y="65"/>
                    </a:cubicBezTo>
                    <a:cubicBezTo>
                      <a:pt x="26" y="66"/>
                      <a:pt x="28" y="65"/>
                      <a:pt x="29" y="63"/>
                    </a:cubicBezTo>
                    <a:cubicBezTo>
                      <a:pt x="30" y="63"/>
                      <a:pt x="31" y="63"/>
                      <a:pt x="32" y="62"/>
                    </a:cubicBezTo>
                    <a:cubicBezTo>
                      <a:pt x="39" y="55"/>
                      <a:pt x="47" y="48"/>
                      <a:pt x="55" y="41"/>
                    </a:cubicBezTo>
                    <a:cubicBezTo>
                      <a:pt x="62" y="35"/>
                      <a:pt x="69" y="28"/>
                      <a:pt x="72" y="20"/>
                    </a:cubicBezTo>
                    <a:cubicBezTo>
                      <a:pt x="72" y="20"/>
                      <a:pt x="72" y="19"/>
                      <a:pt x="72" y="19"/>
                    </a:cubicBezTo>
                    <a:cubicBezTo>
                      <a:pt x="72" y="18"/>
                      <a:pt x="72" y="17"/>
                      <a:pt x="72" y="17"/>
                    </a:cubicBezTo>
                    <a:close/>
                    <a:moveTo>
                      <a:pt x="46" y="38"/>
                    </a:moveTo>
                    <a:cubicBezTo>
                      <a:pt x="39" y="43"/>
                      <a:pt x="32" y="49"/>
                      <a:pt x="26" y="57"/>
                    </a:cubicBezTo>
                    <a:cubicBezTo>
                      <a:pt x="19" y="47"/>
                      <a:pt x="9" y="38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6" y="22"/>
                      <a:pt x="25" y="18"/>
                      <a:pt x="34" y="14"/>
                    </a:cubicBezTo>
                    <a:cubicBezTo>
                      <a:pt x="42" y="11"/>
                      <a:pt x="50" y="8"/>
                      <a:pt x="57" y="4"/>
                    </a:cubicBezTo>
                    <a:cubicBezTo>
                      <a:pt x="58" y="10"/>
                      <a:pt x="62" y="16"/>
                      <a:pt x="67" y="20"/>
                    </a:cubicBezTo>
                    <a:cubicBezTo>
                      <a:pt x="60" y="26"/>
                      <a:pt x="53" y="32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49BD8D7E-E05C-43CE-B214-28CF3E5D1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269" y="4210804"/>
                <a:ext cx="149186" cy="138531"/>
              </a:xfrm>
              <a:custGeom>
                <a:avLst/>
                <a:gdLst>
                  <a:gd name="T0" fmla="*/ 66 w 67"/>
                  <a:gd name="T1" fmla="*/ 12 h 67"/>
                  <a:gd name="T2" fmla="*/ 60 w 67"/>
                  <a:gd name="T3" fmla="*/ 6 h 67"/>
                  <a:gd name="T4" fmla="*/ 52 w 67"/>
                  <a:gd name="T5" fmla="*/ 0 h 67"/>
                  <a:gd name="T6" fmla="*/ 49 w 67"/>
                  <a:gd name="T7" fmla="*/ 1 h 67"/>
                  <a:gd name="T8" fmla="*/ 47 w 67"/>
                  <a:gd name="T9" fmla="*/ 1 h 67"/>
                  <a:gd name="T10" fmla="*/ 1 w 67"/>
                  <a:gd name="T11" fmla="*/ 34 h 67"/>
                  <a:gd name="T12" fmla="*/ 2 w 67"/>
                  <a:gd name="T13" fmla="*/ 40 h 67"/>
                  <a:gd name="T14" fmla="*/ 15 w 67"/>
                  <a:gd name="T15" fmla="*/ 56 h 67"/>
                  <a:gd name="T16" fmla="*/ 38 w 67"/>
                  <a:gd name="T17" fmla="*/ 67 h 67"/>
                  <a:gd name="T18" fmla="*/ 41 w 67"/>
                  <a:gd name="T19" fmla="*/ 62 h 67"/>
                  <a:gd name="T20" fmla="*/ 45 w 67"/>
                  <a:gd name="T21" fmla="*/ 61 h 67"/>
                  <a:gd name="T22" fmla="*/ 66 w 67"/>
                  <a:gd name="T23" fmla="*/ 14 h 67"/>
                  <a:gd name="T24" fmla="*/ 66 w 67"/>
                  <a:gd name="T25" fmla="*/ 13 h 67"/>
                  <a:gd name="T26" fmla="*/ 66 w 67"/>
                  <a:gd name="T27" fmla="*/ 12 h 67"/>
                  <a:gd name="T28" fmla="*/ 38 w 67"/>
                  <a:gd name="T29" fmla="*/ 58 h 67"/>
                  <a:gd name="T30" fmla="*/ 38 w 67"/>
                  <a:gd name="T31" fmla="*/ 60 h 67"/>
                  <a:gd name="T32" fmla="*/ 21 w 67"/>
                  <a:gd name="T33" fmla="*/ 52 h 67"/>
                  <a:gd name="T34" fmla="*/ 7 w 67"/>
                  <a:gd name="T35" fmla="*/ 40 h 67"/>
                  <a:gd name="T36" fmla="*/ 50 w 67"/>
                  <a:gd name="T37" fmla="*/ 4 h 67"/>
                  <a:gd name="T38" fmla="*/ 50 w 67"/>
                  <a:gd name="T39" fmla="*/ 4 h 67"/>
                  <a:gd name="T40" fmla="*/ 56 w 67"/>
                  <a:gd name="T41" fmla="*/ 11 h 67"/>
                  <a:gd name="T42" fmla="*/ 61 w 67"/>
                  <a:gd name="T43" fmla="*/ 15 h 67"/>
                  <a:gd name="T44" fmla="*/ 38 w 67"/>
                  <a:gd name="T45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67">
                    <a:moveTo>
                      <a:pt x="66" y="12"/>
                    </a:moveTo>
                    <a:cubicBezTo>
                      <a:pt x="65" y="9"/>
                      <a:pt x="62" y="8"/>
                      <a:pt x="60" y="6"/>
                    </a:cubicBezTo>
                    <a:cubicBezTo>
                      <a:pt x="57" y="5"/>
                      <a:pt x="55" y="2"/>
                      <a:pt x="52" y="0"/>
                    </a:cubicBezTo>
                    <a:cubicBezTo>
                      <a:pt x="51" y="0"/>
                      <a:pt x="49" y="0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32" y="12"/>
                      <a:pt x="15" y="22"/>
                      <a:pt x="1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3" y="46"/>
                      <a:pt x="10" y="52"/>
                      <a:pt x="15" y="56"/>
                    </a:cubicBezTo>
                    <a:cubicBezTo>
                      <a:pt x="21" y="61"/>
                      <a:pt x="30" y="67"/>
                      <a:pt x="38" y="67"/>
                    </a:cubicBezTo>
                    <a:cubicBezTo>
                      <a:pt x="41" y="67"/>
                      <a:pt x="42" y="64"/>
                      <a:pt x="41" y="62"/>
                    </a:cubicBezTo>
                    <a:cubicBezTo>
                      <a:pt x="42" y="62"/>
                      <a:pt x="44" y="62"/>
                      <a:pt x="45" y="61"/>
                    </a:cubicBezTo>
                    <a:cubicBezTo>
                      <a:pt x="54" y="47"/>
                      <a:pt x="61" y="30"/>
                      <a:pt x="66" y="14"/>
                    </a:cubicBezTo>
                    <a:cubicBezTo>
                      <a:pt x="66" y="14"/>
                      <a:pt x="66" y="14"/>
                      <a:pt x="66" y="13"/>
                    </a:cubicBezTo>
                    <a:cubicBezTo>
                      <a:pt x="67" y="13"/>
                      <a:pt x="67" y="12"/>
                      <a:pt x="66" y="12"/>
                    </a:cubicBezTo>
                    <a:close/>
                    <a:moveTo>
                      <a:pt x="38" y="58"/>
                    </a:moveTo>
                    <a:cubicBezTo>
                      <a:pt x="38" y="59"/>
                      <a:pt x="38" y="59"/>
                      <a:pt x="38" y="60"/>
                    </a:cubicBezTo>
                    <a:cubicBezTo>
                      <a:pt x="33" y="57"/>
                      <a:pt x="26" y="56"/>
                      <a:pt x="21" y="52"/>
                    </a:cubicBezTo>
                    <a:cubicBezTo>
                      <a:pt x="16" y="49"/>
                      <a:pt x="10" y="45"/>
                      <a:pt x="7" y="40"/>
                    </a:cubicBezTo>
                    <a:cubicBezTo>
                      <a:pt x="23" y="31"/>
                      <a:pt x="37" y="17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7" y="12"/>
                      <a:pt x="59" y="14"/>
                      <a:pt x="61" y="15"/>
                    </a:cubicBezTo>
                    <a:cubicBezTo>
                      <a:pt x="52" y="28"/>
                      <a:pt x="44" y="43"/>
                      <a:pt x="3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4A0C500A-3878-4270-905F-7D25C070041C}"/>
                </a:ext>
              </a:extLst>
            </p:cNvPr>
            <p:cNvGrpSpPr/>
            <p:nvPr/>
          </p:nvGrpSpPr>
          <p:grpSpPr>
            <a:xfrm>
              <a:off x="7020230" y="4771775"/>
              <a:ext cx="1260472" cy="1156955"/>
              <a:chOff x="4876817" y="4136211"/>
              <a:chExt cx="1260472" cy="1156955"/>
            </a:xfrm>
            <a:solidFill>
              <a:schemeClr val="bg1"/>
            </a:solidFill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F2226F64-C7C9-49BD-BFDE-1B88E7A85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289" y="4542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7A499B2-8348-4F0A-8E07-BC8BF6C42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6817" y="4136211"/>
                <a:ext cx="634802" cy="1156955"/>
              </a:xfrm>
              <a:custGeom>
                <a:avLst/>
                <a:gdLst>
                  <a:gd name="T0" fmla="*/ 229 w 283"/>
                  <a:gd name="T1" fmla="*/ 388 h 559"/>
                  <a:gd name="T2" fmla="*/ 244 w 283"/>
                  <a:gd name="T3" fmla="*/ 281 h 559"/>
                  <a:gd name="T4" fmla="*/ 259 w 283"/>
                  <a:gd name="T5" fmla="*/ 188 h 559"/>
                  <a:gd name="T6" fmla="*/ 258 w 283"/>
                  <a:gd name="T7" fmla="*/ 96 h 559"/>
                  <a:gd name="T8" fmla="*/ 245 w 283"/>
                  <a:gd name="T9" fmla="*/ 28 h 559"/>
                  <a:gd name="T10" fmla="*/ 134 w 283"/>
                  <a:gd name="T11" fmla="*/ 70 h 559"/>
                  <a:gd name="T12" fmla="*/ 94 w 283"/>
                  <a:gd name="T13" fmla="*/ 75 h 559"/>
                  <a:gd name="T14" fmla="*/ 55 w 283"/>
                  <a:gd name="T15" fmla="*/ 193 h 559"/>
                  <a:gd name="T16" fmla="*/ 1 w 283"/>
                  <a:gd name="T17" fmla="*/ 273 h 559"/>
                  <a:gd name="T18" fmla="*/ 23 w 283"/>
                  <a:gd name="T19" fmla="*/ 352 h 559"/>
                  <a:gd name="T20" fmla="*/ 38 w 283"/>
                  <a:gd name="T21" fmla="*/ 439 h 559"/>
                  <a:gd name="T22" fmla="*/ 151 w 283"/>
                  <a:gd name="T23" fmla="*/ 519 h 559"/>
                  <a:gd name="T24" fmla="*/ 232 w 283"/>
                  <a:gd name="T25" fmla="*/ 507 h 559"/>
                  <a:gd name="T26" fmla="*/ 240 w 283"/>
                  <a:gd name="T27" fmla="*/ 450 h 559"/>
                  <a:gd name="T28" fmla="*/ 231 w 283"/>
                  <a:gd name="T29" fmla="*/ 446 h 559"/>
                  <a:gd name="T30" fmla="*/ 226 w 283"/>
                  <a:gd name="T31" fmla="*/ 446 h 559"/>
                  <a:gd name="T32" fmla="*/ 247 w 283"/>
                  <a:gd name="T33" fmla="*/ 473 h 559"/>
                  <a:gd name="T34" fmla="*/ 227 w 283"/>
                  <a:gd name="T35" fmla="*/ 501 h 559"/>
                  <a:gd name="T36" fmla="*/ 220 w 283"/>
                  <a:gd name="T37" fmla="*/ 503 h 559"/>
                  <a:gd name="T38" fmla="*/ 189 w 283"/>
                  <a:gd name="T39" fmla="*/ 549 h 559"/>
                  <a:gd name="T40" fmla="*/ 159 w 283"/>
                  <a:gd name="T41" fmla="*/ 512 h 559"/>
                  <a:gd name="T42" fmla="*/ 159 w 283"/>
                  <a:gd name="T43" fmla="*/ 507 h 559"/>
                  <a:gd name="T44" fmla="*/ 155 w 283"/>
                  <a:gd name="T45" fmla="*/ 507 h 559"/>
                  <a:gd name="T46" fmla="*/ 121 w 283"/>
                  <a:gd name="T47" fmla="*/ 506 h 559"/>
                  <a:gd name="T48" fmla="*/ 110 w 283"/>
                  <a:gd name="T49" fmla="*/ 470 h 559"/>
                  <a:gd name="T50" fmla="*/ 59 w 283"/>
                  <a:gd name="T51" fmla="*/ 368 h 559"/>
                  <a:gd name="T52" fmla="*/ 32 w 283"/>
                  <a:gd name="T53" fmla="*/ 340 h 559"/>
                  <a:gd name="T54" fmla="*/ 52 w 283"/>
                  <a:gd name="T55" fmla="*/ 316 h 559"/>
                  <a:gd name="T56" fmla="*/ 37 w 283"/>
                  <a:gd name="T57" fmla="*/ 226 h 559"/>
                  <a:gd name="T58" fmla="*/ 60 w 283"/>
                  <a:gd name="T59" fmla="*/ 236 h 559"/>
                  <a:gd name="T60" fmla="*/ 67 w 283"/>
                  <a:gd name="T61" fmla="*/ 202 h 559"/>
                  <a:gd name="T62" fmla="*/ 59 w 283"/>
                  <a:gd name="T63" fmla="*/ 155 h 559"/>
                  <a:gd name="T64" fmla="*/ 97 w 283"/>
                  <a:gd name="T65" fmla="*/ 136 h 559"/>
                  <a:gd name="T66" fmla="*/ 101 w 283"/>
                  <a:gd name="T67" fmla="*/ 131 h 559"/>
                  <a:gd name="T68" fmla="*/ 86 w 283"/>
                  <a:gd name="T69" fmla="*/ 109 h 559"/>
                  <a:gd name="T70" fmla="*/ 120 w 283"/>
                  <a:gd name="T71" fmla="*/ 73 h 559"/>
                  <a:gd name="T72" fmla="*/ 138 w 283"/>
                  <a:gd name="T73" fmla="*/ 90 h 559"/>
                  <a:gd name="T74" fmla="*/ 187 w 283"/>
                  <a:gd name="T75" fmla="*/ 11 h 559"/>
                  <a:gd name="T76" fmla="*/ 227 w 283"/>
                  <a:gd name="T77" fmla="*/ 68 h 559"/>
                  <a:gd name="T78" fmla="*/ 225 w 283"/>
                  <a:gd name="T79" fmla="*/ 74 h 559"/>
                  <a:gd name="T80" fmla="*/ 250 w 283"/>
                  <a:gd name="T81" fmla="*/ 93 h 559"/>
                  <a:gd name="T82" fmla="*/ 232 w 283"/>
                  <a:gd name="T83" fmla="*/ 136 h 559"/>
                  <a:gd name="T84" fmla="*/ 218 w 283"/>
                  <a:gd name="T85" fmla="*/ 214 h 559"/>
                  <a:gd name="T86" fmla="*/ 215 w 283"/>
                  <a:gd name="T87" fmla="*/ 215 h 559"/>
                  <a:gd name="T88" fmla="*/ 249 w 283"/>
                  <a:gd name="T89" fmla="*/ 239 h 559"/>
                  <a:gd name="T90" fmla="*/ 231 w 283"/>
                  <a:gd name="T91" fmla="*/ 287 h 559"/>
                  <a:gd name="T92" fmla="*/ 234 w 283"/>
                  <a:gd name="T93" fmla="*/ 358 h 559"/>
                  <a:gd name="T94" fmla="*/ 229 w 283"/>
                  <a:gd name="T95" fmla="*/ 361 h 559"/>
                  <a:gd name="T96" fmla="*/ 213 w 283"/>
                  <a:gd name="T97" fmla="*/ 386 h 559"/>
                  <a:gd name="T98" fmla="*/ 248 w 283"/>
                  <a:gd name="T99" fmla="*/ 40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3" h="559">
                    <a:moveTo>
                      <a:pt x="263" y="418"/>
                    </a:moveTo>
                    <a:cubicBezTo>
                      <a:pt x="260" y="401"/>
                      <a:pt x="245" y="391"/>
                      <a:pt x="229" y="388"/>
                    </a:cubicBezTo>
                    <a:cubicBezTo>
                      <a:pt x="236" y="382"/>
                      <a:pt x="239" y="373"/>
                      <a:pt x="236" y="363"/>
                    </a:cubicBezTo>
                    <a:cubicBezTo>
                      <a:pt x="276" y="366"/>
                      <a:pt x="283" y="290"/>
                      <a:pt x="244" y="281"/>
                    </a:cubicBezTo>
                    <a:cubicBezTo>
                      <a:pt x="267" y="264"/>
                      <a:pt x="259" y="226"/>
                      <a:pt x="234" y="217"/>
                    </a:cubicBezTo>
                    <a:cubicBezTo>
                      <a:pt x="245" y="211"/>
                      <a:pt x="256" y="198"/>
                      <a:pt x="259" y="188"/>
                    </a:cubicBezTo>
                    <a:cubicBezTo>
                      <a:pt x="266" y="167"/>
                      <a:pt x="257" y="145"/>
                      <a:pt x="240" y="133"/>
                    </a:cubicBezTo>
                    <a:cubicBezTo>
                      <a:pt x="253" y="126"/>
                      <a:pt x="261" y="111"/>
                      <a:pt x="258" y="96"/>
                    </a:cubicBezTo>
                    <a:cubicBezTo>
                      <a:pt x="256" y="84"/>
                      <a:pt x="247" y="73"/>
                      <a:pt x="235" y="69"/>
                    </a:cubicBezTo>
                    <a:cubicBezTo>
                      <a:pt x="246" y="59"/>
                      <a:pt x="250" y="43"/>
                      <a:pt x="245" y="28"/>
                    </a:cubicBezTo>
                    <a:cubicBezTo>
                      <a:pt x="238" y="9"/>
                      <a:pt x="220" y="0"/>
                      <a:pt x="201" y="1"/>
                    </a:cubicBezTo>
                    <a:cubicBezTo>
                      <a:pt x="166" y="1"/>
                      <a:pt x="133" y="35"/>
                      <a:pt x="134" y="70"/>
                    </a:cubicBezTo>
                    <a:cubicBezTo>
                      <a:pt x="132" y="68"/>
                      <a:pt x="129" y="67"/>
                      <a:pt x="127" y="66"/>
                    </a:cubicBezTo>
                    <a:cubicBezTo>
                      <a:pt x="116" y="61"/>
                      <a:pt x="103" y="68"/>
                      <a:pt x="94" y="75"/>
                    </a:cubicBezTo>
                    <a:cubicBezTo>
                      <a:pt x="78" y="88"/>
                      <a:pt x="72" y="115"/>
                      <a:pt x="86" y="129"/>
                    </a:cubicBezTo>
                    <a:cubicBezTo>
                      <a:pt x="57" y="131"/>
                      <a:pt x="37" y="171"/>
                      <a:pt x="55" y="193"/>
                    </a:cubicBezTo>
                    <a:cubicBezTo>
                      <a:pt x="42" y="195"/>
                      <a:pt x="35" y="208"/>
                      <a:pt x="36" y="221"/>
                    </a:cubicBezTo>
                    <a:cubicBezTo>
                      <a:pt x="14" y="224"/>
                      <a:pt x="1" y="253"/>
                      <a:pt x="1" y="273"/>
                    </a:cubicBezTo>
                    <a:cubicBezTo>
                      <a:pt x="0" y="300"/>
                      <a:pt x="17" y="314"/>
                      <a:pt x="39" y="321"/>
                    </a:cubicBezTo>
                    <a:cubicBezTo>
                      <a:pt x="28" y="327"/>
                      <a:pt x="21" y="338"/>
                      <a:pt x="23" y="352"/>
                    </a:cubicBezTo>
                    <a:cubicBezTo>
                      <a:pt x="26" y="363"/>
                      <a:pt x="35" y="371"/>
                      <a:pt x="46" y="372"/>
                    </a:cubicBezTo>
                    <a:cubicBezTo>
                      <a:pt x="29" y="388"/>
                      <a:pt x="30" y="418"/>
                      <a:pt x="38" y="439"/>
                    </a:cubicBezTo>
                    <a:cubicBezTo>
                      <a:pt x="48" y="467"/>
                      <a:pt x="75" y="486"/>
                      <a:pt x="104" y="480"/>
                    </a:cubicBezTo>
                    <a:cubicBezTo>
                      <a:pt x="99" y="505"/>
                      <a:pt x="130" y="532"/>
                      <a:pt x="151" y="519"/>
                    </a:cubicBezTo>
                    <a:cubicBezTo>
                      <a:pt x="150" y="541"/>
                      <a:pt x="174" y="559"/>
                      <a:pt x="196" y="556"/>
                    </a:cubicBezTo>
                    <a:cubicBezTo>
                      <a:pt x="218" y="554"/>
                      <a:pt x="247" y="527"/>
                      <a:pt x="232" y="507"/>
                    </a:cubicBezTo>
                    <a:cubicBezTo>
                      <a:pt x="245" y="508"/>
                      <a:pt x="254" y="498"/>
                      <a:pt x="256" y="483"/>
                    </a:cubicBezTo>
                    <a:cubicBezTo>
                      <a:pt x="257" y="470"/>
                      <a:pt x="251" y="457"/>
                      <a:pt x="240" y="450"/>
                    </a:cubicBezTo>
                    <a:cubicBezTo>
                      <a:pt x="255" y="449"/>
                      <a:pt x="266" y="435"/>
                      <a:pt x="263" y="418"/>
                    </a:cubicBezTo>
                    <a:close/>
                    <a:moveTo>
                      <a:pt x="231" y="446"/>
                    </a:moveTo>
                    <a:cubicBezTo>
                      <a:pt x="230" y="446"/>
                      <a:pt x="230" y="446"/>
                      <a:pt x="229" y="446"/>
                    </a:cubicBezTo>
                    <a:cubicBezTo>
                      <a:pt x="228" y="446"/>
                      <a:pt x="227" y="446"/>
                      <a:pt x="226" y="446"/>
                    </a:cubicBezTo>
                    <a:cubicBezTo>
                      <a:pt x="224" y="446"/>
                      <a:pt x="222" y="450"/>
                      <a:pt x="225" y="451"/>
                    </a:cubicBezTo>
                    <a:cubicBezTo>
                      <a:pt x="235" y="456"/>
                      <a:pt x="244" y="461"/>
                      <a:pt x="247" y="473"/>
                    </a:cubicBezTo>
                    <a:cubicBezTo>
                      <a:pt x="249" y="480"/>
                      <a:pt x="248" y="488"/>
                      <a:pt x="245" y="494"/>
                    </a:cubicBezTo>
                    <a:cubicBezTo>
                      <a:pt x="240" y="501"/>
                      <a:pt x="234" y="502"/>
                      <a:pt x="227" y="501"/>
                    </a:cubicBezTo>
                    <a:cubicBezTo>
                      <a:pt x="226" y="501"/>
                      <a:pt x="225" y="500"/>
                      <a:pt x="224" y="500"/>
                    </a:cubicBezTo>
                    <a:cubicBezTo>
                      <a:pt x="222" y="498"/>
                      <a:pt x="219" y="501"/>
                      <a:pt x="220" y="503"/>
                    </a:cubicBezTo>
                    <a:cubicBezTo>
                      <a:pt x="228" y="515"/>
                      <a:pt x="230" y="527"/>
                      <a:pt x="219" y="537"/>
                    </a:cubicBezTo>
                    <a:cubicBezTo>
                      <a:pt x="211" y="545"/>
                      <a:pt x="200" y="549"/>
                      <a:pt x="189" y="549"/>
                    </a:cubicBezTo>
                    <a:cubicBezTo>
                      <a:pt x="169" y="548"/>
                      <a:pt x="157" y="531"/>
                      <a:pt x="158" y="513"/>
                    </a:cubicBezTo>
                    <a:cubicBezTo>
                      <a:pt x="159" y="512"/>
                      <a:pt x="159" y="512"/>
                      <a:pt x="159" y="512"/>
                    </a:cubicBezTo>
                    <a:cubicBezTo>
                      <a:pt x="160" y="511"/>
                      <a:pt x="160" y="509"/>
                      <a:pt x="159" y="508"/>
                    </a:cubicBezTo>
                    <a:cubicBezTo>
                      <a:pt x="159" y="508"/>
                      <a:pt x="159" y="507"/>
                      <a:pt x="159" y="507"/>
                    </a:cubicBezTo>
                    <a:cubicBezTo>
                      <a:pt x="160" y="505"/>
                      <a:pt x="157" y="503"/>
                      <a:pt x="155" y="505"/>
                    </a:cubicBezTo>
                    <a:cubicBezTo>
                      <a:pt x="155" y="506"/>
                      <a:pt x="155" y="506"/>
                      <a:pt x="155" y="507"/>
                    </a:cubicBezTo>
                    <a:cubicBezTo>
                      <a:pt x="154" y="507"/>
                      <a:pt x="154" y="507"/>
                      <a:pt x="154" y="508"/>
                    </a:cubicBezTo>
                    <a:cubicBezTo>
                      <a:pt x="145" y="518"/>
                      <a:pt x="129" y="515"/>
                      <a:pt x="121" y="506"/>
                    </a:cubicBezTo>
                    <a:cubicBezTo>
                      <a:pt x="112" y="498"/>
                      <a:pt x="108" y="486"/>
                      <a:pt x="114" y="476"/>
                    </a:cubicBezTo>
                    <a:cubicBezTo>
                      <a:pt x="116" y="473"/>
                      <a:pt x="113" y="469"/>
                      <a:pt x="110" y="470"/>
                    </a:cubicBezTo>
                    <a:cubicBezTo>
                      <a:pt x="53" y="491"/>
                      <a:pt x="17" y="404"/>
                      <a:pt x="57" y="369"/>
                    </a:cubicBezTo>
                    <a:cubicBezTo>
                      <a:pt x="58" y="369"/>
                      <a:pt x="58" y="368"/>
                      <a:pt x="59" y="368"/>
                    </a:cubicBezTo>
                    <a:cubicBezTo>
                      <a:pt x="63" y="365"/>
                      <a:pt x="60" y="360"/>
                      <a:pt x="55" y="362"/>
                    </a:cubicBezTo>
                    <a:cubicBezTo>
                      <a:pt x="41" y="368"/>
                      <a:pt x="27" y="356"/>
                      <a:pt x="32" y="340"/>
                    </a:cubicBezTo>
                    <a:cubicBezTo>
                      <a:pt x="34" y="331"/>
                      <a:pt x="43" y="326"/>
                      <a:pt x="52" y="323"/>
                    </a:cubicBezTo>
                    <a:cubicBezTo>
                      <a:pt x="55" y="322"/>
                      <a:pt x="56" y="317"/>
                      <a:pt x="52" y="316"/>
                    </a:cubicBezTo>
                    <a:cubicBezTo>
                      <a:pt x="28" y="312"/>
                      <a:pt x="8" y="300"/>
                      <a:pt x="8" y="273"/>
                    </a:cubicBezTo>
                    <a:cubicBezTo>
                      <a:pt x="9" y="252"/>
                      <a:pt x="21" y="236"/>
                      <a:pt x="37" y="226"/>
                    </a:cubicBezTo>
                    <a:cubicBezTo>
                      <a:pt x="40" y="234"/>
                      <a:pt x="47" y="241"/>
                      <a:pt x="59" y="242"/>
                    </a:cubicBezTo>
                    <a:cubicBezTo>
                      <a:pt x="62" y="242"/>
                      <a:pt x="63" y="237"/>
                      <a:pt x="60" y="236"/>
                    </a:cubicBezTo>
                    <a:cubicBezTo>
                      <a:pt x="52" y="233"/>
                      <a:pt x="47" y="231"/>
                      <a:pt x="44" y="223"/>
                    </a:cubicBezTo>
                    <a:cubicBezTo>
                      <a:pt x="39" y="210"/>
                      <a:pt x="51" y="194"/>
                      <a:pt x="67" y="202"/>
                    </a:cubicBezTo>
                    <a:cubicBezTo>
                      <a:pt x="71" y="204"/>
                      <a:pt x="74" y="197"/>
                      <a:pt x="70" y="196"/>
                    </a:cubicBezTo>
                    <a:cubicBezTo>
                      <a:pt x="54" y="188"/>
                      <a:pt x="52" y="169"/>
                      <a:pt x="59" y="155"/>
                    </a:cubicBezTo>
                    <a:cubicBezTo>
                      <a:pt x="66" y="141"/>
                      <a:pt x="79" y="136"/>
                      <a:pt x="93" y="135"/>
                    </a:cubicBezTo>
                    <a:cubicBezTo>
                      <a:pt x="94" y="135"/>
                      <a:pt x="95" y="136"/>
                      <a:pt x="97" y="136"/>
                    </a:cubicBezTo>
                    <a:cubicBezTo>
                      <a:pt x="98" y="137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1" y="131"/>
                    </a:cubicBezTo>
                    <a:cubicBezTo>
                      <a:pt x="100" y="131"/>
                      <a:pt x="100" y="131"/>
                      <a:pt x="99" y="131"/>
                    </a:cubicBezTo>
                    <a:cubicBezTo>
                      <a:pt x="92" y="125"/>
                      <a:pt x="86" y="120"/>
                      <a:pt x="86" y="109"/>
                    </a:cubicBezTo>
                    <a:cubicBezTo>
                      <a:pt x="86" y="100"/>
                      <a:pt x="90" y="89"/>
                      <a:pt x="97" y="83"/>
                    </a:cubicBezTo>
                    <a:cubicBezTo>
                      <a:pt x="103" y="77"/>
                      <a:pt x="112" y="73"/>
                      <a:pt x="120" y="73"/>
                    </a:cubicBezTo>
                    <a:cubicBezTo>
                      <a:pt x="127" y="73"/>
                      <a:pt x="131" y="77"/>
                      <a:pt x="135" y="81"/>
                    </a:cubicBezTo>
                    <a:cubicBezTo>
                      <a:pt x="136" y="84"/>
                      <a:pt x="137" y="87"/>
                      <a:pt x="138" y="90"/>
                    </a:cubicBezTo>
                    <a:cubicBezTo>
                      <a:pt x="139" y="94"/>
                      <a:pt x="145" y="92"/>
                      <a:pt x="144" y="88"/>
                    </a:cubicBezTo>
                    <a:cubicBezTo>
                      <a:pt x="138" y="54"/>
                      <a:pt x="152" y="21"/>
                      <a:pt x="187" y="11"/>
                    </a:cubicBezTo>
                    <a:cubicBezTo>
                      <a:pt x="203" y="6"/>
                      <a:pt x="221" y="8"/>
                      <a:pt x="232" y="21"/>
                    </a:cubicBezTo>
                    <a:cubicBezTo>
                      <a:pt x="244" y="36"/>
                      <a:pt x="240" y="55"/>
                      <a:pt x="227" y="68"/>
                    </a:cubicBezTo>
                    <a:cubicBezTo>
                      <a:pt x="227" y="68"/>
                      <a:pt x="227" y="68"/>
                      <a:pt x="226" y="68"/>
                    </a:cubicBezTo>
                    <a:cubicBezTo>
                      <a:pt x="223" y="68"/>
                      <a:pt x="223" y="72"/>
                      <a:pt x="225" y="74"/>
                    </a:cubicBezTo>
                    <a:cubicBezTo>
                      <a:pt x="225" y="74"/>
                      <a:pt x="226" y="75"/>
                      <a:pt x="227" y="75"/>
                    </a:cubicBezTo>
                    <a:cubicBezTo>
                      <a:pt x="237" y="78"/>
                      <a:pt x="245" y="83"/>
                      <a:pt x="250" y="93"/>
                    </a:cubicBezTo>
                    <a:cubicBezTo>
                      <a:pt x="255" y="108"/>
                      <a:pt x="247" y="124"/>
                      <a:pt x="233" y="130"/>
                    </a:cubicBezTo>
                    <a:cubicBezTo>
                      <a:pt x="230" y="131"/>
                      <a:pt x="229" y="134"/>
                      <a:pt x="232" y="136"/>
                    </a:cubicBezTo>
                    <a:cubicBezTo>
                      <a:pt x="248" y="145"/>
                      <a:pt x="258" y="163"/>
                      <a:pt x="253" y="182"/>
                    </a:cubicBezTo>
                    <a:cubicBezTo>
                      <a:pt x="250" y="196"/>
                      <a:pt x="234" y="217"/>
                      <a:pt x="218" y="214"/>
                    </a:cubicBezTo>
                    <a:cubicBezTo>
                      <a:pt x="217" y="213"/>
                      <a:pt x="216" y="214"/>
                      <a:pt x="216" y="215"/>
                    </a:cubicBezTo>
                    <a:cubicBezTo>
                      <a:pt x="216" y="215"/>
                      <a:pt x="215" y="215"/>
                      <a:pt x="215" y="215"/>
                    </a:cubicBezTo>
                    <a:cubicBezTo>
                      <a:pt x="212" y="215"/>
                      <a:pt x="212" y="220"/>
                      <a:pt x="215" y="220"/>
                    </a:cubicBezTo>
                    <a:cubicBezTo>
                      <a:pt x="229" y="222"/>
                      <a:pt x="242" y="226"/>
                      <a:pt x="249" y="239"/>
                    </a:cubicBezTo>
                    <a:cubicBezTo>
                      <a:pt x="259" y="256"/>
                      <a:pt x="249" y="277"/>
                      <a:pt x="230" y="281"/>
                    </a:cubicBezTo>
                    <a:cubicBezTo>
                      <a:pt x="226" y="281"/>
                      <a:pt x="227" y="287"/>
                      <a:pt x="231" y="287"/>
                    </a:cubicBezTo>
                    <a:cubicBezTo>
                      <a:pt x="272" y="287"/>
                      <a:pt x="272" y="353"/>
                      <a:pt x="234" y="358"/>
                    </a:cubicBezTo>
                    <a:cubicBezTo>
                      <a:pt x="234" y="358"/>
                      <a:pt x="234" y="358"/>
                      <a:pt x="234" y="358"/>
                    </a:cubicBezTo>
                    <a:cubicBezTo>
                      <a:pt x="233" y="355"/>
                      <a:pt x="228" y="357"/>
                      <a:pt x="228" y="360"/>
                    </a:cubicBezTo>
                    <a:cubicBezTo>
                      <a:pt x="228" y="361"/>
                      <a:pt x="229" y="361"/>
                      <a:pt x="229" y="361"/>
                    </a:cubicBezTo>
                    <a:cubicBezTo>
                      <a:pt x="232" y="377"/>
                      <a:pt x="228" y="386"/>
                      <a:pt x="216" y="386"/>
                    </a:cubicBezTo>
                    <a:cubicBezTo>
                      <a:pt x="215" y="386"/>
                      <a:pt x="214" y="386"/>
                      <a:pt x="213" y="386"/>
                    </a:cubicBezTo>
                    <a:cubicBezTo>
                      <a:pt x="209" y="386"/>
                      <a:pt x="209" y="393"/>
                      <a:pt x="213" y="393"/>
                    </a:cubicBezTo>
                    <a:cubicBezTo>
                      <a:pt x="226" y="393"/>
                      <a:pt x="239" y="396"/>
                      <a:pt x="248" y="405"/>
                    </a:cubicBezTo>
                    <a:cubicBezTo>
                      <a:pt x="261" y="420"/>
                      <a:pt x="256" y="450"/>
                      <a:pt x="231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9AFAC405-8F46-4859-A463-1906AC4F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227" y="4236683"/>
                <a:ext cx="281627" cy="283150"/>
              </a:xfrm>
              <a:custGeom>
                <a:avLst/>
                <a:gdLst>
                  <a:gd name="T0" fmla="*/ 125 w 126"/>
                  <a:gd name="T1" fmla="*/ 9 h 137"/>
                  <a:gd name="T2" fmla="*/ 95 w 126"/>
                  <a:gd name="T3" fmla="*/ 28 h 137"/>
                  <a:gd name="T4" fmla="*/ 97 w 126"/>
                  <a:gd name="T5" fmla="*/ 82 h 137"/>
                  <a:gd name="T6" fmla="*/ 63 w 126"/>
                  <a:gd name="T7" fmla="*/ 80 h 137"/>
                  <a:gd name="T8" fmla="*/ 57 w 126"/>
                  <a:gd name="T9" fmla="*/ 50 h 137"/>
                  <a:gd name="T10" fmla="*/ 51 w 126"/>
                  <a:gd name="T11" fmla="*/ 49 h 137"/>
                  <a:gd name="T12" fmla="*/ 35 w 126"/>
                  <a:gd name="T13" fmla="*/ 55 h 137"/>
                  <a:gd name="T14" fmla="*/ 32 w 126"/>
                  <a:gd name="T15" fmla="*/ 61 h 137"/>
                  <a:gd name="T16" fmla="*/ 50 w 126"/>
                  <a:gd name="T17" fmla="*/ 62 h 137"/>
                  <a:gd name="T18" fmla="*/ 58 w 126"/>
                  <a:gd name="T19" fmla="*/ 82 h 137"/>
                  <a:gd name="T20" fmla="*/ 54 w 126"/>
                  <a:gd name="T21" fmla="*/ 84 h 137"/>
                  <a:gd name="T22" fmla="*/ 39 w 126"/>
                  <a:gd name="T23" fmla="*/ 117 h 137"/>
                  <a:gd name="T24" fmla="*/ 22 w 126"/>
                  <a:gd name="T25" fmla="*/ 107 h 137"/>
                  <a:gd name="T26" fmla="*/ 0 w 126"/>
                  <a:gd name="T27" fmla="*/ 124 h 137"/>
                  <a:gd name="T28" fmla="*/ 7 w 126"/>
                  <a:gd name="T29" fmla="*/ 125 h 137"/>
                  <a:gd name="T30" fmla="*/ 39 w 126"/>
                  <a:gd name="T31" fmla="*/ 133 h 137"/>
                  <a:gd name="T32" fmla="*/ 47 w 126"/>
                  <a:gd name="T33" fmla="*/ 132 h 137"/>
                  <a:gd name="T34" fmla="*/ 54 w 126"/>
                  <a:gd name="T35" fmla="*/ 96 h 137"/>
                  <a:gd name="T36" fmla="*/ 103 w 126"/>
                  <a:gd name="T37" fmla="*/ 93 h 137"/>
                  <a:gd name="T38" fmla="*/ 108 w 126"/>
                  <a:gd name="T39" fmla="*/ 87 h 137"/>
                  <a:gd name="T40" fmla="*/ 125 w 126"/>
                  <a:gd name="T41" fmla="*/ 11 h 137"/>
                  <a:gd name="T42" fmla="*/ 125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25" y="9"/>
                    </a:moveTo>
                    <a:cubicBezTo>
                      <a:pt x="111" y="0"/>
                      <a:pt x="99" y="16"/>
                      <a:pt x="95" y="28"/>
                    </a:cubicBezTo>
                    <a:cubicBezTo>
                      <a:pt x="89" y="46"/>
                      <a:pt x="91" y="65"/>
                      <a:pt x="97" y="82"/>
                    </a:cubicBezTo>
                    <a:cubicBezTo>
                      <a:pt x="86" y="78"/>
                      <a:pt x="74" y="76"/>
                      <a:pt x="63" y="80"/>
                    </a:cubicBezTo>
                    <a:cubicBezTo>
                      <a:pt x="55" y="71"/>
                      <a:pt x="55" y="62"/>
                      <a:pt x="57" y="50"/>
                    </a:cubicBezTo>
                    <a:cubicBezTo>
                      <a:pt x="58" y="46"/>
                      <a:pt x="51" y="44"/>
                      <a:pt x="51" y="49"/>
                    </a:cubicBezTo>
                    <a:cubicBezTo>
                      <a:pt x="49" y="58"/>
                      <a:pt x="42" y="58"/>
                      <a:pt x="35" y="55"/>
                    </a:cubicBezTo>
                    <a:cubicBezTo>
                      <a:pt x="32" y="54"/>
                      <a:pt x="29" y="59"/>
                      <a:pt x="32" y="61"/>
                    </a:cubicBezTo>
                    <a:cubicBezTo>
                      <a:pt x="37" y="66"/>
                      <a:pt x="44" y="65"/>
                      <a:pt x="50" y="62"/>
                    </a:cubicBezTo>
                    <a:cubicBezTo>
                      <a:pt x="50" y="70"/>
                      <a:pt x="52" y="78"/>
                      <a:pt x="58" y="82"/>
                    </a:cubicBezTo>
                    <a:cubicBezTo>
                      <a:pt x="57" y="82"/>
                      <a:pt x="56" y="83"/>
                      <a:pt x="54" y="84"/>
                    </a:cubicBezTo>
                    <a:cubicBezTo>
                      <a:pt x="43" y="92"/>
                      <a:pt x="40" y="104"/>
                      <a:pt x="39" y="117"/>
                    </a:cubicBezTo>
                    <a:cubicBezTo>
                      <a:pt x="35" y="112"/>
                      <a:pt x="29" y="108"/>
                      <a:pt x="22" y="107"/>
                    </a:cubicBezTo>
                    <a:cubicBezTo>
                      <a:pt x="11" y="106"/>
                      <a:pt x="1" y="113"/>
                      <a:pt x="0" y="124"/>
                    </a:cubicBezTo>
                    <a:cubicBezTo>
                      <a:pt x="0" y="128"/>
                      <a:pt x="6" y="129"/>
                      <a:pt x="7" y="125"/>
                    </a:cubicBezTo>
                    <a:cubicBezTo>
                      <a:pt x="14" y="104"/>
                      <a:pt x="34" y="121"/>
                      <a:pt x="39" y="133"/>
                    </a:cubicBezTo>
                    <a:cubicBezTo>
                      <a:pt x="41" y="137"/>
                      <a:pt x="47" y="137"/>
                      <a:pt x="47" y="132"/>
                    </a:cubicBezTo>
                    <a:cubicBezTo>
                      <a:pt x="46" y="120"/>
                      <a:pt x="46" y="106"/>
                      <a:pt x="54" y="96"/>
                    </a:cubicBezTo>
                    <a:cubicBezTo>
                      <a:pt x="66" y="80"/>
                      <a:pt x="87" y="85"/>
                      <a:pt x="103" y="93"/>
                    </a:cubicBezTo>
                    <a:cubicBezTo>
                      <a:pt x="106" y="94"/>
                      <a:pt x="110" y="91"/>
                      <a:pt x="108" y="87"/>
                    </a:cubicBezTo>
                    <a:cubicBezTo>
                      <a:pt x="97" y="65"/>
                      <a:pt x="91" y="17"/>
                      <a:pt x="125" y="11"/>
                    </a:cubicBezTo>
                    <a:cubicBezTo>
                      <a:pt x="126" y="11"/>
                      <a:pt x="126" y="9"/>
                      <a:pt x="12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0B6109E1-B893-4128-BBC8-050330AB6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902" y="4347811"/>
                <a:ext cx="376010" cy="625670"/>
              </a:xfrm>
              <a:custGeom>
                <a:avLst/>
                <a:gdLst>
                  <a:gd name="T0" fmla="*/ 164 w 168"/>
                  <a:gd name="T1" fmla="*/ 7 h 302"/>
                  <a:gd name="T2" fmla="*/ 160 w 168"/>
                  <a:gd name="T3" fmla="*/ 3 h 302"/>
                  <a:gd name="T4" fmla="*/ 145 w 168"/>
                  <a:gd name="T5" fmla="*/ 48 h 302"/>
                  <a:gd name="T6" fmla="*/ 149 w 168"/>
                  <a:gd name="T7" fmla="*/ 59 h 302"/>
                  <a:gd name="T8" fmla="*/ 152 w 168"/>
                  <a:gd name="T9" fmla="*/ 66 h 302"/>
                  <a:gd name="T10" fmla="*/ 86 w 168"/>
                  <a:gd name="T11" fmla="*/ 87 h 302"/>
                  <a:gd name="T12" fmla="*/ 82 w 168"/>
                  <a:gd name="T13" fmla="*/ 93 h 302"/>
                  <a:gd name="T14" fmla="*/ 83 w 168"/>
                  <a:gd name="T15" fmla="*/ 128 h 302"/>
                  <a:gd name="T16" fmla="*/ 45 w 168"/>
                  <a:gd name="T17" fmla="*/ 129 h 302"/>
                  <a:gd name="T18" fmla="*/ 41 w 168"/>
                  <a:gd name="T19" fmla="*/ 135 h 302"/>
                  <a:gd name="T20" fmla="*/ 50 w 168"/>
                  <a:gd name="T21" fmla="*/ 179 h 302"/>
                  <a:gd name="T22" fmla="*/ 6 w 168"/>
                  <a:gd name="T23" fmla="*/ 191 h 302"/>
                  <a:gd name="T24" fmla="*/ 3 w 168"/>
                  <a:gd name="T25" fmla="*/ 198 h 302"/>
                  <a:gd name="T26" fmla="*/ 55 w 168"/>
                  <a:gd name="T27" fmla="*/ 141 h 302"/>
                  <a:gd name="T28" fmla="*/ 91 w 168"/>
                  <a:gd name="T29" fmla="*/ 130 h 302"/>
                  <a:gd name="T30" fmla="*/ 95 w 168"/>
                  <a:gd name="T31" fmla="*/ 100 h 302"/>
                  <a:gd name="T32" fmla="*/ 125 w 168"/>
                  <a:gd name="T33" fmla="*/ 96 h 302"/>
                  <a:gd name="T34" fmla="*/ 147 w 168"/>
                  <a:gd name="T35" fmla="*/ 155 h 302"/>
                  <a:gd name="T36" fmla="*/ 130 w 168"/>
                  <a:gd name="T37" fmla="*/ 187 h 302"/>
                  <a:gd name="T38" fmla="*/ 152 w 168"/>
                  <a:gd name="T39" fmla="*/ 216 h 302"/>
                  <a:gd name="T40" fmla="*/ 122 w 168"/>
                  <a:gd name="T41" fmla="*/ 261 h 302"/>
                  <a:gd name="T42" fmla="*/ 148 w 168"/>
                  <a:gd name="T43" fmla="*/ 288 h 302"/>
                  <a:gd name="T44" fmla="*/ 147 w 168"/>
                  <a:gd name="T45" fmla="*/ 288 h 302"/>
                  <a:gd name="T46" fmla="*/ 133 w 168"/>
                  <a:gd name="T47" fmla="*/ 245 h 302"/>
                  <a:gd name="T48" fmla="*/ 162 w 168"/>
                  <a:gd name="T49" fmla="*/ 221 h 302"/>
                  <a:gd name="T50" fmla="*/ 163 w 168"/>
                  <a:gd name="T51" fmla="*/ 214 h 302"/>
                  <a:gd name="T52" fmla="*/ 138 w 168"/>
                  <a:gd name="T53" fmla="*/ 191 h 302"/>
                  <a:gd name="T54" fmla="*/ 158 w 168"/>
                  <a:gd name="T55" fmla="*/ 154 h 302"/>
                  <a:gd name="T56" fmla="*/ 156 w 168"/>
                  <a:gd name="T57" fmla="*/ 150 h 302"/>
                  <a:gd name="T58" fmla="*/ 125 w 168"/>
                  <a:gd name="T59" fmla="*/ 108 h 302"/>
                  <a:gd name="T60" fmla="*/ 139 w 168"/>
                  <a:gd name="T61" fmla="*/ 86 h 302"/>
                  <a:gd name="T62" fmla="*/ 140 w 168"/>
                  <a:gd name="T63" fmla="*/ 85 h 302"/>
                  <a:gd name="T64" fmla="*/ 159 w 168"/>
                  <a:gd name="T65" fmla="*/ 74 h 302"/>
                  <a:gd name="T66" fmla="*/ 161 w 168"/>
                  <a:gd name="T67" fmla="*/ 70 h 302"/>
                  <a:gd name="T68" fmla="*/ 164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164" y="7"/>
                    </a:moveTo>
                    <a:cubicBezTo>
                      <a:pt x="168" y="5"/>
                      <a:pt x="163" y="0"/>
                      <a:pt x="160" y="3"/>
                    </a:cubicBezTo>
                    <a:cubicBezTo>
                      <a:pt x="146" y="14"/>
                      <a:pt x="142" y="31"/>
                      <a:pt x="145" y="48"/>
                    </a:cubicBezTo>
                    <a:cubicBezTo>
                      <a:pt x="146" y="52"/>
                      <a:pt x="147" y="55"/>
                      <a:pt x="149" y="59"/>
                    </a:cubicBezTo>
                    <a:cubicBezTo>
                      <a:pt x="150" y="62"/>
                      <a:pt x="151" y="64"/>
                      <a:pt x="152" y="66"/>
                    </a:cubicBezTo>
                    <a:cubicBezTo>
                      <a:pt x="135" y="82"/>
                      <a:pt x="112" y="105"/>
                      <a:pt x="86" y="87"/>
                    </a:cubicBezTo>
                    <a:cubicBezTo>
                      <a:pt x="83" y="84"/>
                      <a:pt x="79" y="90"/>
                      <a:pt x="82" y="93"/>
                    </a:cubicBezTo>
                    <a:cubicBezTo>
                      <a:pt x="92" y="102"/>
                      <a:pt x="93" y="118"/>
                      <a:pt x="83" y="128"/>
                    </a:cubicBezTo>
                    <a:cubicBezTo>
                      <a:pt x="72" y="138"/>
                      <a:pt x="56" y="136"/>
                      <a:pt x="45" y="129"/>
                    </a:cubicBezTo>
                    <a:cubicBezTo>
                      <a:pt x="42" y="127"/>
                      <a:pt x="38" y="132"/>
                      <a:pt x="41" y="135"/>
                    </a:cubicBezTo>
                    <a:cubicBezTo>
                      <a:pt x="54" y="145"/>
                      <a:pt x="59" y="164"/>
                      <a:pt x="50" y="179"/>
                    </a:cubicBezTo>
                    <a:cubicBezTo>
                      <a:pt x="41" y="194"/>
                      <a:pt x="22" y="197"/>
                      <a:pt x="6" y="191"/>
                    </a:cubicBezTo>
                    <a:cubicBezTo>
                      <a:pt x="2" y="190"/>
                      <a:pt x="0" y="196"/>
                      <a:pt x="3" y="198"/>
                    </a:cubicBezTo>
                    <a:cubicBezTo>
                      <a:pt x="42" y="216"/>
                      <a:pt x="73" y="173"/>
                      <a:pt x="55" y="141"/>
                    </a:cubicBezTo>
                    <a:cubicBezTo>
                      <a:pt x="68" y="144"/>
                      <a:pt x="82" y="141"/>
                      <a:pt x="91" y="130"/>
                    </a:cubicBezTo>
                    <a:cubicBezTo>
                      <a:pt x="98" y="122"/>
                      <a:pt x="99" y="110"/>
                      <a:pt x="95" y="100"/>
                    </a:cubicBezTo>
                    <a:cubicBezTo>
                      <a:pt x="105" y="103"/>
                      <a:pt x="116" y="101"/>
                      <a:pt x="125" y="96"/>
                    </a:cubicBezTo>
                    <a:cubicBezTo>
                      <a:pt x="113" y="119"/>
                      <a:pt x="121" y="151"/>
                      <a:pt x="147" y="155"/>
                    </a:cubicBezTo>
                    <a:cubicBezTo>
                      <a:pt x="137" y="162"/>
                      <a:pt x="129" y="173"/>
                      <a:pt x="130" y="187"/>
                    </a:cubicBezTo>
                    <a:cubicBezTo>
                      <a:pt x="132" y="200"/>
                      <a:pt x="142" y="209"/>
                      <a:pt x="152" y="216"/>
                    </a:cubicBezTo>
                    <a:cubicBezTo>
                      <a:pt x="134" y="223"/>
                      <a:pt x="121" y="240"/>
                      <a:pt x="122" y="261"/>
                    </a:cubicBezTo>
                    <a:cubicBezTo>
                      <a:pt x="122" y="270"/>
                      <a:pt x="134" y="302"/>
                      <a:pt x="148" y="288"/>
                    </a:cubicBezTo>
                    <a:cubicBezTo>
                      <a:pt x="148" y="288"/>
                      <a:pt x="148" y="287"/>
                      <a:pt x="147" y="288"/>
                    </a:cubicBezTo>
                    <a:cubicBezTo>
                      <a:pt x="127" y="292"/>
                      <a:pt x="130" y="253"/>
                      <a:pt x="133" y="245"/>
                    </a:cubicBezTo>
                    <a:cubicBezTo>
                      <a:pt x="139" y="232"/>
                      <a:pt x="149" y="224"/>
                      <a:pt x="162" y="221"/>
                    </a:cubicBezTo>
                    <a:cubicBezTo>
                      <a:pt x="165" y="220"/>
                      <a:pt x="166" y="216"/>
                      <a:pt x="163" y="214"/>
                    </a:cubicBezTo>
                    <a:cubicBezTo>
                      <a:pt x="153" y="209"/>
                      <a:pt x="142" y="202"/>
                      <a:pt x="138" y="191"/>
                    </a:cubicBezTo>
                    <a:cubicBezTo>
                      <a:pt x="132" y="175"/>
                      <a:pt x="143" y="161"/>
                      <a:pt x="158" y="154"/>
                    </a:cubicBezTo>
                    <a:cubicBezTo>
                      <a:pt x="160" y="153"/>
                      <a:pt x="159" y="149"/>
                      <a:pt x="156" y="150"/>
                    </a:cubicBezTo>
                    <a:cubicBezTo>
                      <a:pt x="133" y="151"/>
                      <a:pt x="120" y="129"/>
                      <a:pt x="125" y="108"/>
                    </a:cubicBezTo>
                    <a:cubicBezTo>
                      <a:pt x="128" y="99"/>
                      <a:pt x="132" y="92"/>
                      <a:pt x="139" y="86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6" y="80"/>
                      <a:pt x="152" y="76"/>
                      <a:pt x="159" y="74"/>
                    </a:cubicBezTo>
                    <a:cubicBezTo>
                      <a:pt x="161" y="73"/>
                      <a:pt x="162" y="71"/>
                      <a:pt x="161" y="70"/>
                    </a:cubicBezTo>
                    <a:cubicBezTo>
                      <a:pt x="149" y="49"/>
                      <a:pt x="144" y="24"/>
                      <a:pt x="16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C4C16FC3-58B5-4B8E-A134-8D4133F4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303" y="4850174"/>
                <a:ext cx="353176" cy="333386"/>
              </a:xfrm>
              <a:custGeom>
                <a:avLst/>
                <a:gdLst>
                  <a:gd name="T0" fmla="*/ 154 w 158"/>
                  <a:gd name="T1" fmla="*/ 107 h 161"/>
                  <a:gd name="T2" fmla="*/ 132 w 158"/>
                  <a:gd name="T3" fmla="*/ 57 h 161"/>
                  <a:gd name="T4" fmla="*/ 127 w 158"/>
                  <a:gd name="T5" fmla="*/ 54 h 161"/>
                  <a:gd name="T6" fmla="*/ 144 w 158"/>
                  <a:gd name="T7" fmla="*/ 111 h 161"/>
                  <a:gd name="T8" fmla="*/ 132 w 158"/>
                  <a:gd name="T9" fmla="*/ 140 h 161"/>
                  <a:gd name="T10" fmla="*/ 107 w 158"/>
                  <a:gd name="T11" fmla="*/ 123 h 161"/>
                  <a:gd name="T12" fmla="*/ 82 w 158"/>
                  <a:gd name="T13" fmla="*/ 127 h 161"/>
                  <a:gd name="T14" fmla="*/ 24 w 158"/>
                  <a:gd name="T15" fmla="*/ 79 h 161"/>
                  <a:gd name="T16" fmla="*/ 34 w 158"/>
                  <a:gd name="T17" fmla="*/ 25 h 161"/>
                  <a:gd name="T18" fmla="*/ 2 w 158"/>
                  <a:gd name="T19" fmla="*/ 5 h 161"/>
                  <a:gd name="T20" fmla="*/ 3 w 158"/>
                  <a:gd name="T21" fmla="*/ 8 h 161"/>
                  <a:gd name="T22" fmla="*/ 12 w 158"/>
                  <a:gd name="T23" fmla="*/ 84 h 161"/>
                  <a:gd name="T24" fmla="*/ 17 w 158"/>
                  <a:gd name="T25" fmla="*/ 89 h 161"/>
                  <a:gd name="T26" fmla="*/ 73 w 158"/>
                  <a:gd name="T27" fmla="*/ 137 h 161"/>
                  <a:gd name="T28" fmla="*/ 80 w 158"/>
                  <a:gd name="T29" fmla="*/ 140 h 161"/>
                  <a:gd name="T30" fmla="*/ 136 w 158"/>
                  <a:gd name="T31" fmla="*/ 158 h 161"/>
                  <a:gd name="T32" fmla="*/ 142 w 158"/>
                  <a:gd name="T33" fmla="*/ 155 h 161"/>
                  <a:gd name="T34" fmla="*/ 154 w 158"/>
                  <a:gd name="T35" fmla="*/ 114 h 161"/>
                  <a:gd name="T36" fmla="*/ 154 w 158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161">
                    <a:moveTo>
                      <a:pt x="154" y="107"/>
                    </a:moveTo>
                    <a:cubicBezTo>
                      <a:pt x="131" y="101"/>
                      <a:pt x="121" y="78"/>
                      <a:pt x="132" y="57"/>
                    </a:cubicBezTo>
                    <a:cubicBezTo>
                      <a:pt x="134" y="53"/>
                      <a:pt x="129" y="50"/>
                      <a:pt x="127" y="54"/>
                    </a:cubicBezTo>
                    <a:cubicBezTo>
                      <a:pt x="114" y="75"/>
                      <a:pt x="123" y="101"/>
                      <a:pt x="144" y="111"/>
                    </a:cubicBezTo>
                    <a:cubicBezTo>
                      <a:pt x="134" y="118"/>
                      <a:pt x="131" y="129"/>
                      <a:pt x="132" y="140"/>
                    </a:cubicBezTo>
                    <a:cubicBezTo>
                      <a:pt x="125" y="132"/>
                      <a:pt x="117" y="126"/>
                      <a:pt x="107" y="123"/>
                    </a:cubicBezTo>
                    <a:cubicBezTo>
                      <a:pt x="98" y="121"/>
                      <a:pt x="89" y="123"/>
                      <a:pt x="82" y="127"/>
                    </a:cubicBezTo>
                    <a:cubicBezTo>
                      <a:pt x="84" y="95"/>
                      <a:pt x="55" y="71"/>
                      <a:pt x="24" y="79"/>
                    </a:cubicBezTo>
                    <a:cubicBezTo>
                      <a:pt x="33" y="63"/>
                      <a:pt x="39" y="43"/>
                      <a:pt x="34" y="25"/>
                    </a:cubicBezTo>
                    <a:cubicBezTo>
                      <a:pt x="30" y="11"/>
                      <a:pt x="16" y="0"/>
                      <a:pt x="2" y="5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44" y="10"/>
                      <a:pt x="25" y="64"/>
                      <a:pt x="12" y="84"/>
                    </a:cubicBezTo>
                    <a:cubicBezTo>
                      <a:pt x="10" y="87"/>
                      <a:pt x="14" y="91"/>
                      <a:pt x="17" y="89"/>
                    </a:cubicBezTo>
                    <a:cubicBezTo>
                      <a:pt x="50" y="73"/>
                      <a:pt x="83" y="102"/>
                      <a:pt x="73" y="137"/>
                    </a:cubicBezTo>
                    <a:cubicBezTo>
                      <a:pt x="72" y="141"/>
                      <a:pt x="78" y="143"/>
                      <a:pt x="80" y="140"/>
                    </a:cubicBezTo>
                    <a:cubicBezTo>
                      <a:pt x="97" y="113"/>
                      <a:pt x="125" y="142"/>
                      <a:pt x="136" y="158"/>
                    </a:cubicBezTo>
                    <a:cubicBezTo>
                      <a:pt x="138" y="161"/>
                      <a:pt x="143" y="159"/>
                      <a:pt x="142" y="155"/>
                    </a:cubicBezTo>
                    <a:cubicBezTo>
                      <a:pt x="136" y="140"/>
                      <a:pt x="135" y="120"/>
                      <a:pt x="154" y="114"/>
                    </a:cubicBezTo>
                    <a:cubicBezTo>
                      <a:pt x="158" y="113"/>
                      <a:pt x="158" y="108"/>
                      <a:pt x="15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2B1BF29C-D288-40D8-BACF-4B1BAEC6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941" y="4681198"/>
                <a:ext cx="178110" cy="398845"/>
              </a:xfrm>
              <a:custGeom>
                <a:avLst/>
                <a:gdLst>
                  <a:gd name="T0" fmla="*/ 77 w 79"/>
                  <a:gd name="T1" fmla="*/ 186 h 193"/>
                  <a:gd name="T2" fmla="*/ 62 w 79"/>
                  <a:gd name="T3" fmla="*/ 164 h 193"/>
                  <a:gd name="T4" fmla="*/ 58 w 79"/>
                  <a:gd name="T5" fmla="*/ 162 h 193"/>
                  <a:gd name="T6" fmla="*/ 36 w 79"/>
                  <a:gd name="T7" fmla="*/ 136 h 193"/>
                  <a:gd name="T8" fmla="*/ 33 w 79"/>
                  <a:gd name="T9" fmla="*/ 131 h 193"/>
                  <a:gd name="T10" fmla="*/ 17 w 79"/>
                  <a:gd name="T11" fmla="*/ 110 h 193"/>
                  <a:gd name="T12" fmla="*/ 18 w 79"/>
                  <a:gd name="T13" fmla="*/ 95 h 193"/>
                  <a:gd name="T14" fmla="*/ 33 w 79"/>
                  <a:gd name="T15" fmla="*/ 68 h 193"/>
                  <a:gd name="T16" fmla="*/ 33 w 79"/>
                  <a:gd name="T17" fmla="*/ 62 h 193"/>
                  <a:gd name="T18" fmla="*/ 21 w 79"/>
                  <a:gd name="T19" fmla="*/ 31 h 193"/>
                  <a:gd name="T20" fmla="*/ 46 w 79"/>
                  <a:gd name="T21" fmla="*/ 4 h 193"/>
                  <a:gd name="T22" fmla="*/ 44 w 79"/>
                  <a:gd name="T23" fmla="*/ 1 h 193"/>
                  <a:gd name="T24" fmla="*/ 13 w 79"/>
                  <a:gd name="T25" fmla="*/ 38 h 193"/>
                  <a:gd name="T26" fmla="*/ 26 w 79"/>
                  <a:gd name="T27" fmla="*/ 66 h 193"/>
                  <a:gd name="T28" fmla="*/ 28 w 79"/>
                  <a:gd name="T29" fmla="*/ 137 h 193"/>
                  <a:gd name="T30" fmla="*/ 57 w 79"/>
                  <a:gd name="T31" fmla="*/ 169 h 193"/>
                  <a:gd name="T32" fmla="*/ 73 w 79"/>
                  <a:gd name="T33" fmla="*/ 191 h 193"/>
                  <a:gd name="T34" fmla="*/ 77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77" y="186"/>
                    </a:moveTo>
                    <a:cubicBezTo>
                      <a:pt x="69" y="180"/>
                      <a:pt x="64" y="173"/>
                      <a:pt x="62" y="164"/>
                    </a:cubicBezTo>
                    <a:cubicBezTo>
                      <a:pt x="61" y="162"/>
                      <a:pt x="59" y="161"/>
                      <a:pt x="58" y="162"/>
                    </a:cubicBezTo>
                    <a:cubicBezTo>
                      <a:pt x="39" y="171"/>
                      <a:pt x="25" y="151"/>
                      <a:pt x="36" y="136"/>
                    </a:cubicBezTo>
                    <a:cubicBezTo>
                      <a:pt x="37" y="134"/>
                      <a:pt x="35" y="131"/>
                      <a:pt x="33" y="131"/>
                    </a:cubicBezTo>
                    <a:cubicBezTo>
                      <a:pt x="22" y="131"/>
                      <a:pt x="17" y="119"/>
                      <a:pt x="17" y="110"/>
                    </a:cubicBezTo>
                    <a:cubicBezTo>
                      <a:pt x="17" y="105"/>
                      <a:pt x="17" y="100"/>
                      <a:pt x="18" y="95"/>
                    </a:cubicBezTo>
                    <a:cubicBezTo>
                      <a:pt x="21" y="84"/>
                      <a:pt x="24" y="74"/>
                      <a:pt x="33" y="68"/>
                    </a:cubicBezTo>
                    <a:cubicBezTo>
                      <a:pt x="35" y="66"/>
                      <a:pt x="35" y="63"/>
                      <a:pt x="33" y="62"/>
                    </a:cubicBezTo>
                    <a:cubicBezTo>
                      <a:pt x="18" y="59"/>
                      <a:pt x="17" y="42"/>
                      <a:pt x="21" y="31"/>
                    </a:cubicBezTo>
                    <a:cubicBezTo>
                      <a:pt x="25" y="19"/>
                      <a:pt x="35" y="11"/>
                      <a:pt x="46" y="4"/>
                    </a:cubicBezTo>
                    <a:cubicBezTo>
                      <a:pt x="48" y="3"/>
                      <a:pt x="46" y="0"/>
                      <a:pt x="44" y="1"/>
                    </a:cubicBezTo>
                    <a:cubicBezTo>
                      <a:pt x="27" y="5"/>
                      <a:pt x="15" y="20"/>
                      <a:pt x="13" y="38"/>
                    </a:cubicBezTo>
                    <a:cubicBezTo>
                      <a:pt x="12" y="49"/>
                      <a:pt x="16" y="61"/>
                      <a:pt x="26" y="66"/>
                    </a:cubicBezTo>
                    <a:cubicBezTo>
                      <a:pt x="9" y="84"/>
                      <a:pt x="0" y="130"/>
                      <a:pt x="28" y="137"/>
                    </a:cubicBezTo>
                    <a:cubicBezTo>
                      <a:pt x="19" y="156"/>
                      <a:pt x="37" y="176"/>
                      <a:pt x="57" y="169"/>
                    </a:cubicBezTo>
                    <a:cubicBezTo>
                      <a:pt x="60" y="178"/>
                      <a:pt x="65" y="185"/>
                      <a:pt x="73" y="191"/>
                    </a:cubicBezTo>
                    <a:cubicBezTo>
                      <a:pt x="76" y="193"/>
                      <a:pt x="79" y="188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E47C39EF-286D-4B7C-9B13-A51E2F8A3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235" y="4656841"/>
                <a:ext cx="91339" cy="313596"/>
              </a:xfrm>
              <a:custGeom>
                <a:avLst/>
                <a:gdLst>
                  <a:gd name="T0" fmla="*/ 9 w 41"/>
                  <a:gd name="T1" fmla="*/ 108 h 152"/>
                  <a:gd name="T2" fmla="*/ 13 w 41"/>
                  <a:gd name="T3" fmla="*/ 52 h 152"/>
                  <a:gd name="T4" fmla="*/ 28 w 41"/>
                  <a:gd name="T5" fmla="*/ 3 h 152"/>
                  <a:gd name="T6" fmla="*/ 23 w 41"/>
                  <a:gd name="T7" fmla="*/ 6 h 152"/>
                  <a:gd name="T8" fmla="*/ 8 w 41"/>
                  <a:gd name="T9" fmla="*/ 48 h 152"/>
                  <a:gd name="T10" fmla="*/ 7 w 41"/>
                  <a:gd name="T11" fmla="*/ 53 h 152"/>
                  <a:gd name="T12" fmla="*/ 2 w 41"/>
                  <a:gd name="T13" fmla="*/ 106 h 152"/>
                  <a:gd name="T14" fmla="*/ 2 w 41"/>
                  <a:gd name="T15" fmla="*/ 111 h 152"/>
                  <a:gd name="T16" fmla="*/ 22 w 41"/>
                  <a:gd name="T17" fmla="*/ 149 h 152"/>
                  <a:gd name="T18" fmla="*/ 24 w 41"/>
                  <a:gd name="T19" fmla="*/ 151 h 152"/>
                  <a:gd name="T20" fmla="*/ 9 w 41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52">
                    <a:moveTo>
                      <a:pt x="9" y="108"/>
                    </a:moveTo>
                    <a:cubicBezTo>
                      <a:pt x="25" y="93"/>
                      <a:pt x="27" y="70"/>
                      <a:pt x="13" y="52"/>
                    </a:cubicBezTo>
                    <a:cubicBezTo>
                      <a:pt x="29" y="41"/>
                      <a:pt x="36" y="21"/>
                      <a:pt x="28" y="3"/>
                    </a:cubicBezTo>
                    <a:cubicBezTo>
                      <a:pt x="27" y="0"/>
                      <a:pt x="21" y="2"/>
                      <a:pt x="23" y="6"/>
                    </a:cubicBezTo>
                    <a:cubicBezTo>
                      <a:pt x="28" y="22"/>
                      <a:pt x="24" y="39"/>
                      <a:pt x="8" y="48"/>
                    </a:cubicBezTo>
                    <a:cubicBezTo>
                      <a:pt x="6" y="49"/>
                      <a:pt x="6" y="51"/>
                      <a:pt x="7" y="53"/>
                    </a:cubicBezTo>
                    <a:cubicBezTo>
                      <a:pt x="22" y="69"/>
                      <a:pt x="20" y="93"/>
                      <a:pt x="2" y="106"/>
                    </a:cubicBezTo>
                    <a:cubicBezTo>
                      <a:pt x="1" y="107"/>
                      <a:pt x="0" y="110"/>
                      <a:pt x="2" y="111"/>
                    </a:cubicBezTo>
                    <a:cubicBezTo>
                      <a:pt x="17" y="118"/>
                      <a:pt x="35" y="131"/>
                      <a:pt x="22" y="149"/>
                    </a:cubicBezTo>
                    <a:cubicBezTo>
                      <a:pt x="21" y="150"/>
                      <a:pt x="23" y="152"/>
                      <a:pt x="24" y="151"/>
                    </a:cubicBezTo>
                    <a:cubicBezTo>
                      <a:pt x="41" y="135"/>
                      <a:pt x="24" y="116"/>
                      <a:pt x="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72D784BF-A3D6-49DD-B7B4-9C0F3A9AB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6161" y="4136211"/>
                <a:ext cx="633281" cy="1156955"/>
              </a:xfrm>
              <a:custGeom>
                <a:avLst/>
                <a:gdLst>
                  <a:gd name="T0" fmla="*/ 27 w 282"/>
                  <a:gd name="T1" fmla="*/ 483 h 559"/>
                  <a:gd name="T2" fmla="*/ 87 w 282"/>
                  <a:gd name="T3" fmla="*/ 556 h 559"/>
                  <a:gd name="T4" fmla="*/ 179 w 282"/>
                  <a:gd name="T5" fmla="*/ 480 h 559"/>
                  <a:gd name="T6" fmla="*/ 237 w 282"/>
                  <a:gd name="T7" fmla="*/ 372 h 559"/>
                  <a:gd name="T8" fmla="*/ 244 w 282"/>
                  <a:gd name="T9" fmla="*/ 321 h 559"/>
                  <a:gd name="T10" fmla="*/ 247 w 282"/>
                  <a:gd name="T11" fmla="*/ 221 h 559"/>
                  <a:gd name="T12" fmla="*/ 197 w 282"/>
                  <a:gd name="T13" fmla="*/ 129 h 559"/>
                  <a:gd name="T14" fmla="*/ 156 w 282"/>
                  <a:gd name="T15" fmla="*/ 66 h 559"/>
                  <a:gd name="T16" fmla="*/ 82 w 282"/>
                  <a:gd name="T17" fmla="*/ 1 h 559"/>
                  <a:gd name="T18" fmla="*/ 48 w 282"/>
                  <a:gd name="T19" fmla="*/ 69 h 559"/>
                  <a:gd name="T20" fmla="*/ 43 w 282"/>
                  <a:gd name="T21" fmla="*/ 133 h 559"/>
                  <a:gd name="T22" fmla="*/ 49 w 282"/>
                  <a:gd name="T23" fmla="*/ 217 h 559"/>
                  <a:gd name="T24" fmla="*/ 46 w 282"/>
                  <a:gd name="T25" fmla="*/ 363 h 559"/>
                  <a:gd name="T26" fmla="*/ 20 w 282"/>
                  <a:gd name="T27" fmla="*/ 418 h 559"/>
                  <a:gd name="T28" fmla="*/ 35 w 282"/>
                  <a:gd name="T29" fmla="*/ 405 h 559"/>
                  <a:gd name="T30" fmla="*/ 70 w 282"/>
                  <a:gd name="T31" fmla="*/ 386 h 559"/>
                  <a:gd name="T32" fmla="*/ 54 w 282"/>
                  <a:gd name="T33" fmla="*/ 361 h 559"/>
                  <a:gd name="T34" fmla="*/ 48 w 282"/>
                  <a:gd name="T35" fmla="*/ 358 h 559"/>
                  <a:gd name="T36" fmla="*/ 52 w 282"/>
                  <a:gd name="T37" fmla="*/ 287 h 559"/>
                  <a:gd name="T38" fmla="*/ 33 w 282"/>
                  <a:gd name="T39" fmla="*/ 239 h 559"/>
                  <a:gd name="T40" fmla="*/ 68 w 282"/>
                  <a:gd name="T41" fmla="*/ 215 h 559"/>
                  <a:gd name="T42" fmla="*/ 65 w 282"/>
                  <a:gd name="T43" fmla="*/ 214 h 559"/>
                  <a:gd name="T44" fmla="*/ 51 w 282"/>
                  <a:gd name="T45" fmla="*/ 136 h 559"/>
                  <a:gd name="T46" fmla="*/ 33 w 282"/>
                  <a:gd name="T47" fmla="*/ 93 h 559"/>
                  <a:gd name="T48" fmla="*/ 58 w 282"/>
                  <a:gd name="T49" fmla="*/ 74 h 559"/>
                  <a:gd name="T50" fmla="*/ 56 w 282"/>
                  <a:gd name="T51" fmla="*/ 68 h 559"/>
                  <a:gd name="T52" fmla="*/ 95 w 282"/>
                  <a:gd name="T53" fmla="*/ 11 h 559"/>
                  <a:gd name="T54" fmla="*/ 145 w 282"/>
                  <a:gd name="T55" fmla="*/ 90 h 559"/>
                  <a:gd name="T56" fmla="*/ 163 w 282"/>
                  <a:gd name="T57" fmla="*/ 73 h 559"/>
                  <a:gd name="T58" fmla="*/ 197 w 282"/>
                  <a:gd name="T59" fmla="*/ 109 h 559"/>
                  <a:gd name="T60" fmla="*/ 182 w 282"/>
                  <a:gd name="T61" fmla="*/ 131 h 559"/>
                  <a:gd name="T62" fmla="*/ 186 w 282"/>
                  <a:gd name="T63" fmla="*/ 136 h 559"/>
                  <a:gd name="T64" fmla="*/ 224 w 282"/>
                  <a:gd name="T65" fmla="*/ 155 h 559"/>
                  <a:gd name="T66" fmla="*/ 216 w 282"/>
                  <a:gd name="T67" fmla="*/ 202 h 559"/>
                  <a:gd name="T68" fmla="*/ 223 w 282"/>
                  <a:gd name="T69" fmla="*/ 236 h 559"/>
                  <a:gd name="T70" fmla="*/ 246 w 282"/>
                  <a:gd name="T71" fmla="*/ 226 h 559"/>
                  <a:gd name="T72" fmla="*/ 231 w 282"/>
                  <a:gd name="T73" fmla="*/ 316 h 559"/>
                  <a:gd name="T74" fmla="*/ 251 w 282"/>
                  <a:gd name="T75" fmla="*/ 340 h 559"/>
                  <a:gd name="T76" fmla="*/ 224 w 282"/>
                  <a:gd name="T77" fmla="*/ 368 h 559"/>
                  <a:gd name="T78" fmla="*/ 173 w 282"/>
                  <a:gd name="T79" fmla="*/ 470 h 559"/>
                  <a:gd name="T80" fmla="*/ 162 w 282"/>
                  <a:gd name="T81" fmla="*/ 506 h 559"/>
                  <a:gd name="T82" fmla="*/ 128 w 282"/>
                  <a:gd name="T83" fmla="*/ 507 h 559"/>
                  <a:gd name="T84" fmla="*/ 124 w 282"/>
                  <a:gd name="T85" fmla="*/ 507 h 559"/>
                  <a:gd name="T86" fmla="*/ 124 w 282"/>
                  <a:gd name="T87" fmla="*/ 512 h 559"/>
                  <a:gd name="T88" fmla="*/ 93 w 282"/>
                  <a:gd name="T89" fmla="*/ 549 h 559"/>
                  <a:gd name="T90" fmla="*/ 62 w 282"/>
                  <a:gd name="T91" fmla="*/ 503 h 559"/>
                  <a:gd name="T92" fmla="*/ 56 w 282"/>
                  <a:gd name="T93" fmla="*/ 501 h 559"/>
                  <a:gd name="T94" fmla="*/ 36 w 282"/>
                  <a:gd name="T95" fmla="*/ 473 h 559"/>
                  <a:gd name="T96" fmla="*/ 57 w 282"/>
                  <a:gd name="T97" fmla="*/ 446 h 559"/>
                  <a:gd name="T98" fmla="*/ 52 w 282"/>
                  <a:gd name="T99" fmla="*/ 4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2" h="559">
                    <a:moveTo>
                      <a:pt x="43" y="450"/>
                    </a:moveTo>
                    <a:cubicBezTo>
                      <a:pt x="32" y="457"/>
                      <a:pt x="26" y="470"/>
                      <a:pt x="27" y="483"/>
                    </a:cubicBezTo>
                    <a:cubicBezTo>
                      <a:pt x="28" y="498"/>
                      <a:pt x="38" y="508"/>
                      <a:pt x="51" y="507"/>
                    </a:cubicBezTo>
                    <a:cubicBezTo>
                      <a:pt x="36" y="527"/>
                      <a:pt x="65" y="554"/>
                      <a:pt x="87" y="556"/>
                    </a:cubicBezTo>
                    <a:cubicBezTo>
                      <a:pt x="109" y="559"/>
                      <a:pt x="132" y="541"/>
                      <a:pt x="132" y="519"/>
                    </a:cubicBezTo>
                    <a:cubicBezTo>
                      <a:pt x="153" y="532"/>
                      <a:pt x="184" y="505"/>
                      <a:pt x="179" y="480"/>
                    </a:cubicBezTo>
                    <a:cubicBezTo>
                      <a:pt x="208" y="486"/>
                      <a:pt x="234" y="467"/>
                      <a:pt x="245" y="439"/>
                    </a:cubicBezTo>
                    <a:cubicBezTo>
                      <a:pt x="253" y="418"/>
                      <a:pt x="253" y="388"/>
                      <a:pt x="237" y="372"/>
                    </a:cubicBezTo>
                    <a:cubicBezTo>
                      <a:pt x="247" y="371"/>
                      <a:pt x="257" y="363"/>
                      <a:pt x="259" y="352"/>
                    </a:cubicBezTo>
                    <a:cubicBezTo>
                      <a:pt x="262" y="338"/>
                      <a:pt x="255" y="327"/>
                      <a:pt x="244" y="321"/>
                    </a:cubicBezTo>
                    <a:cubicBezTo>
                      <a:pt x="266" y="314"/>
                      <a:pt x="282" y="300"/>
                      <a:pt x="282" y="273"/>
                    </a:cubicBezTo>
                    <a:cubicBezTo>
                      <a:pt x="281" y="253"/>
                      <a:pt x="268" y="224"/>
                      <a:pt x="247" y="221"/>
                    </a:cubicBezTo>
                    <a:cubicBezTo>
                      <a:pt x="248" y="208"/>
                      <a:pt x="241" y="195"/>
                      <a:pt x="228" y="193"/>
                    </a:cubicBezTo>
                    <a:cubicBezTo>
                      <a:pt x="246" y="171"/>
                      <a:pt x="226" y="131"/>
                      <a:pt x="197" y="129"/>
                    </a:cubicBezTo>
                    <a:cubicBezTo>
                      <a:pt x="211" y="115"/>
                      <a:pt x="205" y="88"/>
                      <a:pt x="189" y="75"/>
                    </a:cubicBezTo>
                    <a:cubicBezTo>
                      <a:pt x="180" y="68"/>
                      <a:pt x="167" y="61"/>
                      <a:pt x="156" y="66"/>
                    </a:cubicBezTo>
                    <a:cubicBezTo>
                      <a:pt x="153" y="67"/>
                      <a:pt x="151" y="68"/>
                      <a:pt x="149" y="70"/>
                    </a:cubicBezTo>
                    <a:cubicBezTo>
                      <a:pt x="150" y="35"/>
                      <a:pt x="117" y="1"/>
                      <a:pt x="82" y="1"/>
                    </a:cubicBezTo>
                    <a:cubicBezTo>
                      <a:pt x="63" y="0"/>
                      <a:pt x="45" y="9"/>
                      <a:pt x="38" y="28"/>
                    </a:cubicBezTo>
                    <a:cubicBezTo>
                      <a:pt x="33" y="43"/>
                      <a:pt x="37" y="59"/>
                      <a:pt x="48" y="69"/>
                    </a:cubicBezTo>
                    <a:cubicBezTo>
                      <a:pt x="36" y="73"/>
                      <a:pt x="27" y="84"/>
                      <a:pt x="25" y="96"/>
                    </a:cubicBezTo>
                    <a:cubicBezTo>
                      <a:pt x="22" y="111"/>
                      <a:pt x="30" y="126"/>
                      <a:pt x="43" y="133"/>
                    </a:cubicBezTo>
                    <a:cubicBezTo>
                      <a:pt x="25" y="145"/>
                      <a:pt x="16" y="167"/>
                      <a:pt x="24" y="188"/>
                    </a:cubicBezTo>
                    <a:cubicBezTo>
                      <a:pt x="27" y="198"/>
                      <a:pt x="37" y="211"/>
                      <a:pt x="49" y="217"/>
                    </a:cubicBezTo>
                    <a:cubicBezTo>
                      <a:pt x="23" y="226"/>
                      <a:pt x="15" y="264"/>
                      <a:pt x="39" y="281"/>
                    </a:cubicBezTo>
                    <a:cubicBezTo>
                      <a:pt x="0" y="290"/>
                      <a:pt x="7" y="366"/>
                      <a:pt x="46" y="363"/>
                    </a:cubicBezTo>
                    <a:cubicBezTo>
                      <a:pt x="43" y="373"/>
                      <a:pt x="46" y="382"/>
                      <a:pt x="54" y="388"/>
                    </a:cubicBezTo>
                    <a:cubicBezTo>
                      <a:pt x="38" y="391"/>
                      <a:pt x="23" y="401"/>
                      <a:pt x="20" y="418"/>
                    </a:cubicBezTo>
                    <a:cubicBezTo>
                      <a:pt x="17" y="435"/>
                      <a:pt x="28" y="449"/>
                      <a:pt x="43" y="450"/>
                    </a:cubicBezTo>
                    <a:close/>
                    <a:moveTo>
                      <a:pt x="35" y="405"/>
                    </a:moveTo>
                    <a:cubicBezTo>
                      <a:pt x="44" y="396"/>
                      <a:pt x="57" y="393"/>
                      <a:pt x="70" y="393"/>
                    </a:cubicBezTo>
                    <a:cubicBezTo>
                      <a:pt x="74" y="393"/>
                      <a:pt x="74" y="386"/>
                      <a:pt x="70" y="386"/>
                    </a:cubicBezTo>
                    <a:cubicBezTo>
                      <a:pt x="69" y="386"/>
                      <a:pt x="68" y="386"/>
                      <a:pt x="67" y="386"/>
                    </a:cubicBezTo>
                    <a:cubicBezTo>
                      <a:pt x="55" y="386"/>
                      <a:pt x="50" y="377"/>
                      <a:pt x="54" y="361"/>
                    </a:cubicBez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7"/>
                      <a:pt x="50" y="355"/>
                      <a:pt x="48" y="358"/>
                    </a:cubicBezTo>
                    <a:cubicBezTo>
                      <a:pt x="48" y="358"/>
                      <a:pt x="48" y="358"/>
                      <a:pt x="48" y="358"/>
                    </a:cubicBezTo>
                    <a:cubicBezTo>
                      <a:pt x="11" y="353"/>
                      <a:pt x="11" y="287"/>
                      <a:pt x="52" y="287"/>
                    </a:cubicBezTo>
                    <a:cubicBezTo>
                      <a:pt x="55" y="287"/>
                      <a:pt x="56" y="281"/>
                      <a:pt x="53" y="281"/>
                    </a:cubicBezTo>
                    <a:cubicBezTo>
                      <a:pt x="34" y="277"/>
                      <a:pt x="24" y="256"/>
                      <a:pt x="33" y="239"/>
                    </a:cubicBezTo>
                    <a:cubicBezTo>
                      <a:pt x="41" y="226"/>
                      <a:pt x="54" y="222"/>
                      <a:pt x="68" y="220"/>
                    </a:cubicBezTo>
                    <a:cubicBezTo>
                      <a:pt x="71" y="220"/>
                      <a:pt x="71" y="215"/>
                      <a:pt x="68" y="215"/>
                    </a:cubicBezTo>
                    <a:cubicBezTo>
                      <a:pt x="68" y="215"/>
                      <a:pt x="67" y="215"/>
                      <a:pt x="67" y="215"/>
                    </a:cubicBezTo>
                    <a:cubicBezTo>
                      <a:pt x="67" y="214"/>
                      <a:pt x="66" y="213"/>
                      <a:pt x="65" y="214"/>
                    </a:cubicBezTo>
                    <a:cubicBezTo>
                      <a:pt x="49" y="217"/>
                      <a:pt x="33" y="196"/>
                      <a:pt x="29" y="182"/>
                    </a:cubicBezTo>
                    <a:cubicBezTo>
                      <a:pt x="25" y="163"/>
                      <a:pt x="35" y="145"/>
                      <a:pt x="51" y="136"/>
                    </a:cubicBezTo>
                    <a:cubicBezTo>
                      <a:pt x="54" y="134"/>
                      <a:pt x="53" y="131"/>
                      <a:pt x="50" y="130"/>
                    </a:cubicBezTo>
                    <a:cubicBezTo>
                      <a:pt x="35" y="124"/>
                      <a:pt x="27" y="108"/>
                      <a:pt x="33" y="93"/>
                    </a:cubicBezTo>
                    <a:cubicBezTo>
                      <a:pt x="37" y="83"/>
                      <a:pt x="46" y="78"/>
                      <a:pt x="56" y="75"/>
                    </a:cubicBezTo>
                    <a:cubicBezTo>
                      <a:pt x="57" y="75"/>
                      <a:pt x="57" y="74"/>
                      <a:pt x="58" y="74"/>
                    </a:cubicBezTo>
                    <a:cubicBezTo>
                      <a:pt x="60" y="72"/>
                      <a:pt x="60" y="68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43" y="55"/>
                      <a:pt x="38" y="36"/>
                      <a:pt x="51" y="21"/>
                    </a:cubicBezTo>
                    <a:cubicBezTo>
                      <a:pt x="62" y="8"/>
                      <a:pt x="80" y="6"/>
                      <a:pt x="95" y="11"/>
                    </a:cubicBezTo>
                    <a:cubicBezTo>
                      <a:pt x="131" y="21"/>
                      <a:pt x="144" y="54"/>
                      <a:pt x="139" y="88"/>
                    </a:cubicBezTo>
                    <a:cubicBezTo>
                      <a:pt x="138" y="92"/>
                      <a:pt x="143" y="94"/>
                      <a:pt x="145" y="90"/>
                    </a:cubicBezTo>
                    <a:cubicBezTo>
                      <a:pt x="146" y="87"/>
                      <a:pt x="147" y="84"/>
                      <a:pt x="148" y="81"/>
                    </a:cubicBezTo>
                    <a:cubicBezTo>
                      <a:pt x="151" y="77"/>
                      <a:pt x="156" y="73"/>
                      <a:pt x="163" y="73"/>
                    </a:cubicBezTo>
                    <a:cubicBezTo>
                      <a:pt x="171" y="73"/>
                      <a:pt x="180" y="77"/>
                      <a:pt x="186" y="83"/>
                    </a:cubicBezTo>
                    <a:cubicBezTo>
                      <a:pt x="193" y="89"/>
                      <a:pt x="197" y="100"/>
                      <a:pt x="197" y="109"/>
                    </a:cubicBezTo>
                    <a:cubicBezTo>
                      <a:pt x="197" y="120"/>
                      <a:pt x="191" y="125"/>
                      <a:pt x="183" y="131"/>
                    </a:cubicBezTo>
                    <a:cubicBezTo>
                      <a:pt x="183" y="131"/>
                      <a:pt x="183" y="131"/>
                      <a:pt x="182" y="131"/>
                    </a:cubicBezTo>
                    <a:cubicBezTo>
                      <a:pt x="181" y="132"/>
                      <a:pt x="181" y="134"/>
                      <a:pt x="182" y="134"/>
                    </a:cubicBezTo>
                    <a:cubicBezTo>
                      <a:pt x="183" y="135"/>
                      <a:pt x="184" y="137"/>
                      <a:pt x="186" y="136"/>
                    </a:cubicBezTo>
                    <a:cubicBezTo>
                      <a:pt x="187" y="136"/>
                      <a:pt x="188" y="135"/>
                      <a:pt x="190" y="135"/>
                    </a:cubicBezTo>
                    <a:cubicBezTo>
                      <a:pt x="204" y="136"/>
                      <a:pt x="216" y="141"/>
                      <a:pt x="224" y="155"/>
                    </a:cubicBezTo>
                    <a:cubicBezTo>
                      <a:pt x="231" y="169"/>
                      <a:pt x="229" y="188"/>
                      <a:pt x="213" y="196"/>
                    </a:cubicBezTo>
                    <a:cubicBezTo>
                      <a:pt x="208" y="197"/>
                      <a:pt x="212" y="204"/>
                      <a:pt x="216" y="202"/>
                    </a:cubicBezTo>
                    <a:cubicBezTo>
                      <a:pt x="232" y="194"/>
                      <a:pt x="243" y="210"/>
                      <a:pt x="238" y="223"/>
                    </a:cubicBezTo>
                    <a:cubicBezTo>
                      <a:pt x="235" y="231"/>
                      <a:pt x="231" y="233"/>
                      <a:pt x="223" y="236"/>
                    </a:cubicBezTo>
                    <a:cubicBezTo>
                      <a:pt x="220" y="237"/>
                      <a:pt x="220" y="242"/>
                      <a:pt x="224" y="242"/>
                    </a:cubicBezTo>
                    <a:cubicBezTo>
                      <a:pt x="236" y="241"/>
                      <a:pt x="243" y="234"/>
                      <a:pt x="246" y="226"/>
                    </a:cubicBezTo>
                    <a:cubicBezTo>
                      <a:pt x="262" y="236"/>
                      <a:pt x="274" y="252"/>
                      <a:pt x="274" y="273"/>
                    </a:cubicBezTo>
                    <a:cubicBezTo>
                      <a:pt x="275" y="300"/>
                      <a:pt x="255" y="312"/>
                      <a:pt x="231" y="316"/>
                    </a:cubicBezTo>
                    <a:cubicBezTo>
                      <a:pt x="227" y="317"/>
                      <a:pt x="228" y="322"/>
                      <a:pt x="231" y="323"/>
                    </a:cubicBezTo>
                    <a:cubicBezTo>
                      <a:pt x="240" y="326"/>
                      <a:pt x="248" y="331"/>
                      <a:pt x="251" y="340"/>
                    </a:cubicBezTo>
                    <a:cubicBezTo>
                      <a:pt x="256" y="356"/>
                      <a:pt x="242" y="368"/>
                      <a:pt x="227" y="362"/>
                    </a:cubicBezTo>
                    <a:cubicBezTo>
                      <a:pt x="223" y="360"/>
                      <a:pt x="220" y="365"/>
                      <a:pt x="224" y="368"/>
                    </a:cubicBezTo>
                    <a:cubicBezTo>
                      <a:pt x="224" y="368"/>
                      <a:pt x="225" y="369"/>
                      <a:pt x="226" y="369"/>
                    </a:cubicBezTo>
                    <a:cubicBezTo>
                      <a:pt x="266" y="404"/>
                      <a:pt x="229" y="491"/>
                      <a:pt x="173" y="470"/>
                    </a:cubicBezTo>
                    <a:cubicBezTo>
                      <a:pt x="170" y="469"/>
                      <a:pt x="167" y="473"/>
                      <a:pt x="169" y="476"/>
                    </a:cubicBezTo>
                    <a:cubicBezTo>
                      <a:pt x="175" y="486"/>
                      <a:pt x="170" y="498"/>
                      <a:pt x="162" y="506"/>
                    </a:cubicBezTo>
                    <a:cubicBezTo>
                      <a:pt x="153" y="515"/>
                      <a:pt x="138" y="518"/>
                      <a:pt x="129" y="508"/>
                    </a:cubicBezTo>
                    <a:cubicBezTo>
                      <a:pt x="129" y="507"/>
                      <a:pt x="129" y="507"/>
                      <a:pt x="128" y="507"/>
                    </a:cubicBezTo>
                    <a:cubicBezTo>
                      <a:pt x="128" y="506"/>
                      <a:pt x="128" y="506"/>
                      <a:pt x="127" y="505"/>
                    </a:cubicBezTo>
                    <a:cubicBezTo>
                      <a:pt x="126" y="503"/>
                      <a:pt x="123" y="505"/>
                      <a:pt x="124" y="507"/>
                    </a:cubicBezTo>
                    <a:cubicBezTo>
                      <a:pt x="124" y="507"/>
                      <a:pt x="124" y="508"/>
                      <a:pt x="124" y="508"/>
                    </a:cubicBezTo>
                    <a:cubicBezTo>
                      <a:pt x="123" y="509"/>
                      <a:pt x="123" y="511"/>
                      <a:pt x="124" y="512"/>
                    </a:cubicBezTo>
                    <a:cubicBezTo>
                      <a:pt x="124" y="512"/>
                      <a:pt x="124" y="512"/>
                      <a:pt x="124" y="513"/>
                    </a:cubicBezTo>
                    <a:cubicBezTo>
                      <a:pt x="125" y="531"/>
                      <a:pt x="114" y="548"/>
                      <a:pt x="93" y="549"/>
                    </a:cubicBezTo>
                    <a:cubicBezTo>
                      <a:pt x="83" y="549"/>
                      <a:pt x="71" y="545"/>
                      <a:pt x="64" y="537"/>
                    </a:cubicBezTo>
                    <a:cubicBezTo>
                      <a:pt x="53" y="527"/>
                      <a:pt x="55" y="515"/>
                      <a:pt x="62" y="503"/>
                    </a:cubicBezTo>
                    <a:cubicBezTo>
                      <a:pt x="64" y="501"/>
                      <a:pt x="61" y="498"/>
                      <a:pt x="59" y="500"/>
                    </a:cubicBezTo>
                    <a:cubicBezTo>
                      <a:pt x="58" y="500"/>
                      <a:pt x="57" y="501"/>
                      <a:pt x="56" y="501"/>
                    </a:cubicBezTo>
                    <a:cubicBezTo>
                      <a:pt x="49" y="502"/>
                      <a:pt x="42" y="501"/>
                      <a:pt x="38" y="494"/>
                    </a:cubicBezTo>
                    <a:cubicBezTo>
                      <a:pt x="34" y="488"/>
                      <a:pt x="34" y="480"/>
                      <a:pt x="36" y="473"/>
                    </a:cubicBezTo>
                    <a:cubicBezTo>
                      <a:pt x="39" y="461"/>
                      <a:pt x="48" y="456"/>
                      <a:pt x="58" y="451"/>
                    </a:cubicBezTo>
                    <a:cubicBezTo>
                      <a:pt x="60" y="450"/>
                      <a:pt x="59" y="446"/>
                      <a:pt x="57" y="446"/>
                    </a:cubicBezTo>
                    <a:cubicBezTo>
                      <a:pt x="56" y="446"/>
                      <a:pt x="54" y="446"/>
                      <a:pt x="53" y="446"/>
                    </a:cubicBezTo>
                    <a:cubicBezTo>
                      <a:pt x="53" y="446"/>
                      <a:pt x="53" y="446"/>
                      <a:pt x="52" y="446"/>
                    </a:cubicBezTo>
                    <a:cubicBezTo>
                      <a:pt x="27" y="450"/>
                      <a:pt x="22" y="420"/>
                      <a:pt x="35" y="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A0C283B9-2F03-45C5-994A-D71714A5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927" y="4236683"/>
                <a:ext cx="283150" cy="283150"/>
              </a:xfrm>
              <a:custGeom>
                <a:avLst/>
                <a:gdLst>
                  <a:gd name="T0" fmla="*/ 1 w 126"/>
                  <a:gd name="T1" fmla="*/ 9 h 137"/>
                  <a:gd name="T2" fmla="*/ 30 w 126"/>
                  <a:gd name="T3" fmla="*/ 28 h 137"/>
                  <a:gd name="T4" fmla="*/ 28 w 126"/>
                  <a:gd name="T5" fmla="*/ 82 h 137"/>
                  <a:gd name="T6" fmla="*/ 63 w 126"/>
                  <a:gd name="T7" fmla="*/ 80 h 137"/>
                  <a:gd name="T8" fmla="*/ 69 w 126"/>
                  <a:gd name="T9" fmla="*/ 50 h 137"/>
                  <a:gd name="T10" fmla="*/ 75 w 126"/>
                  <a:gd name="T11" fmla="*/ 49 h 137"/>
                  <a:gd name="T12" fmla="*/ 91 w 126"/>
                  <a:gd name="T13" fmla="*/ 55 h 137"/>
                  <a:gd name="T14" fmla="*/ 94 w 126"/>
                  <a:gd name="T15" fmla="*/ 61 h 137"/>
                  <a:gd name="T16" fmla="*/ 76 w 126"/>
                  <a:gd name="T17" fmla="*/ 62 h 137"/>
                  <a:gd name="T18" fmla="*/ 68 w 126"/>
                  <a:gd name="T19" fmla="*/ 82 h 137"/>
                  <a:gd name="T20" fmla="*/ 71 w 126"/>
                  <a:gd name="T21" fmla="*/ 84 h 137"/>
                  <a:gd name="T22" fmla="*/ 87 w 126"/>
                  <a:gd name="T23" fmla="*/ 117 h 137"/>
                  <a:gd name="T24" fmla="*/ 104 w 126"/>
                  <a:gd name="T25" fmla="*/ 107 h 137"/>
                  <a:gd name="T26" fmla="*/ 125 w 126"/>
                  <a:gd name="T27" fmla="*/ 124 h 137"/>
                  <a:gd name="T28" fmla="*/ 118 w 126"/>
                  <a:gd name="T29" fmla="*/ 125 h 137"/>
                  <a:gd name="T30" fmla="*/ 87 w 126"/>
                  <a:gd name="T31" fmla="*/ 133 h 137"/>
                  <a:gd name="T32" fmla="*/ 79 w 126"/>
                  <a:gd name="T33" fmla="*/ 132 h 137"/>
                  <a:gd name="T34" fmla="*/ 72 w 126"/>
                  <a:gd name="T35" fmla="*/ 96 h 137"/>
                  <a:gd name="T36" fmla="*/ 23 w 126"/>
                  <a:gd name="T37" fmla="*/ 93 h 137"/>
                  <a:gd name="T38" fmla="*/ 18 w 126"/>
                  <a:gd name="T39" fmla="*/ 87 h 137"/>
                  <a:gd name="T40" fmla="*/ 1 w 126"/>
                  <a:gd name="T41" fmla="*/ 11 h 137"/>
                  <a:gd name="T42" fmla="*/ 1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" y="9"/>
                    </a:moveTo>
                    <a:cubicBezTo>
                      <a:pt x="14" y="0"/>
                      <a:pt x="27" y="16"/>
                      <a:pt x="30" y="28"/>
                    </a:cubicBezTo>
                    <a:cubicBezTo>
                      <a:pt x="36" y="46"/>
                      <a:pt x="35" y="65"/>
                      <a:pt x="28" y="82"/>
                    </a:cubicBezTo>
                    <a:cubicBezTo>
                      <a:pt x="40" y="78"/>
                      <a:pt x="52" y="76"/>
                      <a:pt x="63" y="80"/>
                    </a:cubicBezTo>
                    <a:cubicBezTo>
                      <a:pt x="70" y="71"/>
                      <a:pt x="71" y="62"/>
                      <a:pt x="69" y="50"/>
                    </a:cubicBezTo>
                    <a:cubicBezTo>
                      <a:pt x="68" y="46"/>
                      <a:pt x="74" y="44"/>
                      <a:pt x="75" y="49"/>
                    </a:cubicBezTo>
                    <a:cubicBezTo>
                      <a:pt x="77" y="58"/>
                      <a:pt x="84" y="58"/>
                      <a:pt x="91" y="55"/>
                    </a:cubicBezTo>
                    <a:cubicBezTo>
                      <a:pt x="94" y="54"/>
                      <a:pt x="96" y="59"/>
                      <a:pt x="94" y="61"/>
                    </a:cubicBezTo>
                    <a:cubicBezTo>
                      <a:pt x="89" y="66"/>
                      <a:pt x="82" y="65"/>
                      <a:pt x="76" y="62"/>
                    </a:cubicBezTo>
                    <a:cubicBezTo>
                      <a:pt x="76" y="70"/>
                      <a:pt x="74" y="78"/>
                      <a:pt x="68" y="82"/>
                    </a:cubicBezTo>
                    <a:cubicBezTo>
                      <a:pt x="69" y="82"/>
                      <a:pt x="70" y="83"/>
                      <a:pt x="71" y="84"/>
                    </a:cubicBezTo>
                    <a:cubicBezTo>
                      <a:pt x="82" y="92"/>
                      <a:pt x="86" y="104"/>
                      <a:pt x="87" y="117"/>
                    </a:cubicBezTo>
                    <a:cubicBezTo>
                      <a:pt x="91" y="112"/>
                      <a:pt x="97" y="108"/>
                      <a:pt x="104" y="107"/>
                    </a:cubicBezTo>
                    <a:cubicBezTo>
                      <a:pt x="115" y="106"/>
                      <a:pt x="124" y="113"/>
                      <a:pt x="125" y="124"/>
                    </a:cubicBezTo>
                    <a:cubicBezTo>
                      <a:pt x="126" y="128"/>
                      <a:pt x="120" y="129"/>
                      <a:pt x="118" y="125"/>
                    </a:cubicBezTo>
                    <a:cubicBezTo>
                      <a:pt x="112" y="104"/>
                      <a:pt x="91" y="121"/>
                      <a:pt x="87" y="133"/>
                    </a:cubicBezTo>
                    <a:cubicBezTo>
                      <a:pt x="85" y="137"/>
                      <a:pt x="79" y="137"/>
                      <a:pt x="79" y="132"/>
                    </a:cubicBezTo>
                    <a:cubicBezTo>
                      <a:pt x="79" y="120"/>
                      <a:pt x="80" y="106"/>
                      <a:pt x="72" y="96"/>
                    </a:cubicBezTo>
                    <a:cubicBezTo>
                      <a:pt x="59" y="80"/>
                      <a:pt x="39" y="85"/>
                      <a:pt x="23" y="93"/>
                    </a:cubicBezTo>
                    <a:cubicBezTo>
                      <a:pt x="20" y="94"/>
                      <a:pt x="16" y="91"/>
                      <a:pt x="18" y="87"/>
                    </a:cubicBezTo>
                    <a:cubicBezTo>
                      <a:pt x="29" y="65"/>
                      <a:pt x="35" y="17"/>
                      <a:pt x="1" y="11"/>
                    </a:cubicBezTo>
                    <a:cubicBezTo>
                      <a:pt x="0" y="11"/>
                      <a:pt x="0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B1833C8-83AE-4FAB-AA09-801CD88A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870" y="4347811"/>
                <a:ext cx="377533" cy="625670"/>
              </a:xfrm>
              <a:custGeom>
                <a:avLst/>
                <a:gdLst>
                  <a:gd name="T0" fmla="*/ 3 w 168"/>
                  <a:gd name="T1" fmla="*/ 7 h 302"/>
                  <a:gd name="T2" fmla="*/ 8 w 168"/>
                  <a:gd name="T3" fmla="*/ 3 h 302"/>
                  <a:gd name="T4" fmla="*/ 22 w 168"/>
                  <a:gd name="T5" fmla="*/ 48 h 302"/>
                  <a:gd name="T6" fmla="*/ 19 w 168"/>
                  <a:gd name="T7" fmla="*/ 59 h 302"/>
                  <a:gd name="T8" fmla="*/ 16 w 168"/>
                  <a:gd name="T9" fmla="*/ 66 h 302"/>
                  <a:gd name="T10" fmla="*/ 81 w 168"/>
                  <a:gd name="T11" fmla="*/ 87 h 302"/>
                  <a:gd name="T12" fmla="*/ 86 w 168"/>
                  <a:gd name="T13" fmla="*/ 93 h 302"/>
                  <a:gd name="T14" fmla="*/ 85 w 168"/>
                  <a:gd name="T15" fmla="*/ 128 h 302"/>
                  <a:gd name="T16" fmla="*/ 123 w 168"/>
                  <a:gd name="T17" fmla="*/ 129 h 302"/>
                  <a:gd name="T18" fmla="*/ 127 w 168"/>
                  <a:gd name="T19" fmla="*/ 135 h 302"/>
                  <a:gd name="T20" fmla="*/ 118 w 168"/>
                  <a:gd name="T21" fmla="*/ 179 h 302"/>
                  <a:gd name="T22" fmla="*/ 162 w 168"/>
                  <a:gd name="T23" fmla="*/ 191 h 302"/>
                  <a:gd name="T24" fmla="*/ 164 w 168"/>
                  <a:gd name="T25" fmla="*/ 198 h 302"/>
                  <a:gd name="T26" fmla="*/ 112 w 168"/>
                  <a:gd name="T27" fmla="*/ 141 h 302"/>
                  <a:gd name="T28" fmla="*/ 77 w 168"/>
                  <a:gd name="T29" fmla="*/ 130 h 302"/>
                  <a:gd name="T30" fmla="*/ 72 w 168"/>
                  <a:gd name="T31" fmla="*/ 100 h 302"/>
                  <a:gd name="T32" fmla="*/ 43 w 168"/>
                  <a:gd name="T33" fmla="*/ 96 h 302"/>
                  <a:gd name="T34" fmla="*/ 21 w 168"/>
                  <a:gd name="T35" fmla="*/ 155 h 302"/>
                  <a:gd name="T36" fmla="*/ 37 w 168"/>
                  <a:gd name="T37" fmla="*/ 187 h 302"/>
                  <a:gd name="T38" fmla="*/ 15 w 168"/>
                  <a:gd name="T39" fmla="*/ 216 h 302"/>
                  <a:gd name="T40" fmla="*/ 46 w 168"/>
                  <a:gd name="T41" fmla="*/ 261 h 302"/>
                  <a:gd name="T42" fmla="*/ 20 w 168"/>
                  <a:gd name="T43" fmla="*/ 288 h 302"/>
                  <a:gd name="T44" fmla="*/ 21 w 168"/>
                  <a:gd name="T45" fmla="*/ 288 h 302"/>
                  <a:gd name="T46" fmla="*/ 34 w 168"/>
                  <a:gd name="T47" fmla="*/ 245 h 302"/>
                  <a:gd name="T48" fmla="*/ 6 w 168"/>
                  <a:gd name="T49" fmla="*/ 221 h 302"/>
                  <a:gd name="T50" fmla="*/ 5 w 168"/>
                  <a:gd name="T51" fmla="*/ 214 h 302"/>
                  <a:gd name="T52" fmla="*/ 30 w 168"/>
                  <a:gd name="T53" fmla="*/ 191 h 302"/>
                  <a:gd name="T54" fmla="*/ 10 w 168"/>
                  <a:gd name="T55" fmla="*/ 154 h 302"/>
                  <a:gd name="T56" fmla="*/ 11 w 168"/>
                  <a:gd name="T57" fmla="*/ 150 h 302"/>
                  <a:gd name="T58" fmla="*/ 42 w 168"/>
                  <a:gd name="T59" fmla="*/ 108 h 302"/>
                  <a:gd name="T60" fmla="*/ 29 w 168"/>
                  <a:gd name="T61" fmla="*/ 86 h 302"/>
                  <a:gd name="T62" fmla="*/ 27 w 168"/>
                  <a:gd name="T63" fmla="*/ 85 h 302"/>
                  <a:gd name="T64" fmla="*/ 9 w 168"/>
                  <a:gd name="T65" fmla="*/ 74 h 302"/>
                  <a:gd name="T66" fmla="*/ 7 w 168"/>
                  <a:gd name="T67" fmla="*/ 70 h 302"/>
                  <a:gd name="T68" fmla="*/ 3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3" y="7"/>
                    </a:moveTo>
                    <a:cubicBezTo>
                      <a:pt x="0" y="5"/>
                      <a:pt x="5" y="0"/>
                      <a:pt x="8" y="3"/>
                    </a:cubicBezTo>
                    <a:cubicBezTo>
                      <a:pt x="21" y="14"/>
                      <a:pt x="26" y="31"/>
                      <a:pt x="22" y="48"/>
                    </a:cubicBezTo>
                    <a:cubicBezTo>
                      <a:pt x="22" y="52"/>
                      <a:pt x="20" y="55"/>
                      <a:pt x="19" y="59"/>
                    </a:cubicBezTo>
                    <a:cubicBezTo>
                      <a:pt x="18" y="62"/>
                      <a:pt x="16" y="64"/>
                      <a:pt x="16" y="66"/>
                    </a:cubicBezTo>
                    <a:cubicBezTo>
                      <a:pt x="33" y="82"/>
                      <a:pt x="56" y="105"/>
                      <a:pt x="81" y="87"/>
                    </a:cubicBezTo>
                    <a:cubicBezTo>
                      <a:pt x="85" y="84"/>
                      <a:pt x="89" y="90"/>
                      <a:pt x="86" y="93"/>
                    </a:cubicBezTo>
                    <a:cubicBezTo>
                      <a:pt x="76" y="102"/>
                      <a:pt x="75" y="118"/>
                      <a:pt x="85" y="128"/>
                    </a:cubicBezTo>
                    <a:cubicBezTo>
                      <a:pt x="95" y="138"/>
                      <a:pt x="111" y="136"/>
                      <a:pt x="123" y="129"/>
                    </a:cubicBezTo>
                    <a:cubicBezTo>
                      <a:pt x="126" y="127"/>
                      <a:pt x="130" y="132"/>
                      <a:pt x="127" y="135"/>
                    </a:cubicBezTo>
                    <a:cubicBezTo>
                      <a:pt x="114" y="145"/>
                      <a:pt x="109" y="164"/>
                      <a:pt x="118" y="179"/>
                    </a:cubicBezTo>
                    <a:cubicBezTo>
                      <a:pt x="127" y="194"/>
                      <a:pt x="146" y="197"/>
                      <a:pt x="162" y="191"/>
                    </a:cubicBezTo>
                    <a:cubicBezTo>
                      <a:pt x="165" y="190"/>
                      <a:pt x="168" y="196"/>
                      <a:pt x="164" y="198"/>
                    </a:cubicBezTo>
                    <a:cubicBezTo>
                      <a:pt x="126" y="216"/>
                      <a:pt x="95" y="173"/>
                      <a:pt x="112" y="141"/>
                    </a:cubicBezTo>
                    <a:cubicBezTo>
                      <a:pt x="100" y="144"/>
                      <a:pt x="86" y="141"/>
                      <a:pt x="77" y="130"/>
                    </a:cubicBezTo>
                    <a:cubicBezTo>
                      <a:pt x="70" y="122"/>
                      <a:pt x="69" y="110"/>
                      <a:pt x="72" y="100"/>
                    </a:cubicBezTo>
                    <a:cubicBezTo>
                      <a:pt x="62" y="103"/>
                      <a:pt x="52" y="101"/>
                      <a:pt x="43" y="96"/>
                    </a:cubicBezTo>
                    <a:cubicBezTo>
                      <a:pt x="55" y="119"/>
                      <a:pt x="47" y="151"/>
                      <a:pt x="21" y="155"/>
                    </a:cubicBezTo>
                    <a:cubicBezTo>
                      <a:pt x="31" y="162"/>
                      <a:pt x="39" y="173"/>
                      <a:pt x="37" y="187"/>
                    </a:cubicBezTo>
                    <a:cubicBezTo>
                      <a:pt x="36" y="200"/>
                      <a:pt x="26" y="209"/>
                      <a:pt x="15" y="216"/>
                    </a:cubicBezTo>
                    <a:cubicBezTo>
                      <a:pt x="34" y="223"/>
                      <a:pt x="46" y="240"/>
                      <a:pt x="46" y="261"/>
                    </a:cubicBezTo>
                    <a:cubicBezTo>
                      <a:pt x="45" y="270"/>
                      <a:pt x="34" y="302"/>
                      <a:pt x="20" y="288"/>
                    </a:cubicBezTo>
                    <a:cubicBezTo>
                      <a:pt x="20" y="288"/>
                      <a:pt x="20" y="287"/>
                      <a:pt x="21" y="288"/>
                    </a:cubicBezTo>
                    <a:cubicBezTo>
                      <a:pt x="41" y="292"/>
                      <a:pt x="38" y="253"/>
                      <a:pt x="34" y="245"/>
                    </a:cubicBezTo>
                    <a:cubicBezTo>
                      <a:pt x="29" y="232"/>
                      <a:pt x="19" y="224"/>
                      <a:pt x="6" y="221"/>
                    </a:cubicBezTo>
                    <a:cubicBezTo>
                      <a:pt x="2" y="220"/>
                      <a:pt x="2" y="216"/>
                      <a:pt x="5" y="214"/>
                    </a:cubicBezTo>
                    <a:cubicBezTo>
                      <a:pt x="15" y="209"/>
                      <a:pt x="26" y="202"/>
                      <a:pt x="30" y="191"/>
                    </a:cubicBezTo>
                    <a:cubicBezTo>
                      <a:pt x="36" y="175"/>
                      <a:pt x="24" y="161"/>
                      <a:pt x="10" y="154"/>
                    </a:cubicBezTo>
                    <a:cubicBezTo>
                      <a:pt x="8" y="153"/>
                      <a:pt x="9" y="149"/>
                      <a:pt x="11" y="150"/>
                    </a:cubicBezTo>
                    <a:cubicBezTo>
                      <a:pt x="35" y="151"/>
                      <a:pt x="48" y="129"/>
                      <a:pt x="42" y="108"/>
                    </a:cubicBezTo>
                    <a:cubicBezTo>
                      <a:pt x="40" y="99"/>
                      <a:pt x="35" y="92"/>
                      <a:pt x="29" y="86"/>
                    </a:cubicBezTo>
                    <a:cubicBezTo>
                      <a:pt x="29" y="86"/>
                      <a:pt x="28" y="85"/>
                      <a:pt x="27" y="85"/>
                    </a:cubicBezTo>
                    <a:cubicBezTo>
                      <a:pt x="22" y="80"/>
                      <a:pt x="15" y="76"/>
                      <a:pt x="9" y="74"/>
                    </a:cubicBezTo>
                    <a:cubicBezTo>
                      <a:pt x="7" y="73"/>
                      <a:pt x="6" y="71"/>
                      <a:pt x="7" y="70"/>
                    </a:cubicBezTo>
                    <a:cubicBezTo>
                      <a:pt x="18" y="49"/>
                      <a:pt x="24" y="24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2B559BFC-CF09-4027-88EA-675C7D825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303" y="4850174"/>
                <a:ext cx="353176" cy="333386"/>
              </a:xfrm>
              <a:custGeom>
                <a:avLst/>
                <a:gdLst>
                  <a:gd name="T0" fmla="*/ 3 w 157"/>
                  <a:gd name="T1" fmla="*/ 107 h 161"/>
                  <a:gd name="T2" fmla="*/ 25 w 157"/>
                  <a:gd name="T3" fmla="*/ 57 h 161"/>
                  <a:gd name="T4" fmla="*/ 31 w 157"/>
                  <a:gd name="T5" fmla="*/ 54 h 161"/>
                  <a:gd name="T6" fmla="*/ 14 w 157"/>
                  <a:gd name="T7" fmla="*/ 111 h 161"/>
                  <a:gd name="T8" fmla="*/ 26 w 157"/>
                  <a:gd name="T9" fmla="*/ 140 h 161"/>
                  <a:gd name="T10" fmla="*/ 51 w 157"/>
                  <a:gd name="T11" fmla="*/ 123 h 161"/>
                  <a:gd name="T12" fmla="*/ 75 w 157"/>
                  <a:gd name="T13" fmla="*/ 127 h 161"/>
                  <a:gd name="T14" fmla="*/ 134 w 157"/>
                  <a:gd name="T15" fmla="*/ 79 h 161"/>
                  <a:gd name="T16" fmla="*/ 124 w 157"/>
                  <a:gd name="T17" fmla="*/ 25 h 161"/>
                  <a:gd name="T18" fmla="*/ 155 w 157"/>
                  <a:gd name="T19" fmla="*/ 5 h 161"/>
                  <a:gd name="T20" fmla="*/ 155 w 157"/>
                  <a:gd name="T21" fmla="*/ 8 h 161"/>
                  <a:gd name="T22" fmla="*/ 146 w 157"/>
                  <a:gd name="T23" fmla="*/ 84 h 161"/>
                  <a:gd name="T24" fmla="*/ 141 w 157"/>
                  <a:gd name="T25" fmla="*/ 89 h 161"/>
                  <a:gd name="T26" fmla="*/ 85 w 157"/>
                  <a:gd name="T27" fmla="*/ 137 h 161"/>
                  <a:gd name="T28" fmla="*/ 78 w 157"/>
                  <a:gd name="T29" fmla="*/ 140 h 161"/>
                  <a:gd name="T30" fmla="*/ 22 w 157"/>
                  <a:gd name="T31" fmla="*/ 158 h 161"/>
                  <a:gd name="T32" fmla="*/ 16 w 157"/>
                  <a:gd name="T33" fmla="*/ 155 h 161"/>
                  <a:gd name="T34" fmla="*/ 3 w 157"/>
                  <a:gd name="T35" fmla="*/ 114 h 161"/>
                  <a:gd name="T36" fmla="*/ 3 w 157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161">
                    <a:moveTo>
                      <a:pt x="3" y="107"/>
                    </a:moveTo>
                    <a:cubicBezTo>
                      <a:pt x="26" y="101"/>
                      <a:pt x="36" y="78"/>
                      <a:pt x="25" y="57"/>
                    </a:cubicBezTo>
                    <a:cubicBezTo>
                      <a:pt x="23" y="53"/>
                      <a:pt x="29" y="50"/>
                      <a:pt x="31" y="54"/>
                    </a:cubicBezTo>
                    <a:cubicBezTo>
                      <a:pt x="44" y="75"/>
                      <a:pt x="35" y="101"/>
                      <a:pt x="14" y="111"/>
                    </a:cubicBezTo>
                    <a:cubicBezTo>
                      <a:pt x="24" y="118"/>
                      <a:pt x="27" y="129"/>
                      <a:pt x="26" y="140"/>
                    </a:cubicBezTo>
                    <a:cubicBezTo>
                      <a:pt x="33" y="132"/>
                      <a:pt x="41" y="126"/>
                      <a:pt x="51" y="123"/>
                    </a:cubicBezTo>
                    <a:cubicBezTo>
                      <a:pt x="60" y="121"/>
                      <a:pt x="69" y="123"/>
                      <a:pt x="75" y="127"/>
                    </a:cubicBezTo>
                    <a:cubicBezTo>
                      <a:pt x="74" y="95"/>
                      <a:pt x="103" y="71"/>
                      <a:pt x="134" y="79"/>
                    </a:cubicBezTo>
                    <a:cubicBezTo>
                      <a:pt x="125" y="63"/>
                      <a:pt x="118" y="43"/>
                      <a:pt x="124" y="25"/>
                    </a:cubicBezTo>
                    <a:cubicBezTo>
                      <a:pt x="128" y="11"/>
                      <a:pt x="141" y="0"/>
                      <a:pt x="155" y="5"/>
                    </a:cubicBezTo>
                    <a:cubicBezTo>
                      <a:pt x="157" y="5"/>
                      <a:pt x="157" y="8"/>
                      <a:pt x="155" y="8"/>
                    </a:cubicBezTo>
                    <a:cubicBezTo>
                      <a:pt x="114" y="10"/>
                      <a:pt x="133" y="64"/>
                      <a:pt x="146" y="84"/>
                    </a:cubicBezTo>
                    <a:cubicBezTo>
                      <a:pt x="148" y="87"/>
                      <a:pt x="144" y="91"/>
                      <a:pt x="141" y="89"/>
                    </a:cubicBezTo>
                    <a:cubicBezTo>
                      <a:pt x="108" y="73"/>
                      <a:pt x="74" y="102"/>
                      <a:pt x="85" y="137"/>
                    </a:cubicBezTo>
                    <a:cubicBezTo>
                      <a:pt x="86" y="141"/>
                      <a:pt x="80" y="143"/>
                      <a:pt x="78" y="140"/>
                    </a:cubicBezTo>
                    <a:cubicBezTo>
                      <a:pt x="61" y="113"/>
                      <a:pt x="33" y="142"/>
                      <a:pt x="22" y="158"/>
                    </a:cubicBezTo>
                    <a:cubicBezTo>
                      <a:pt x="20" y="161"/>
                      <a:pt x="15" y="159"/>
                      <a:pt x="16" y="155"/>
                    </a:cubicBezTo>
                    <a:cubicBezTo>
                      <a:pt x="22" y="140"/>
                      <a:pt x="22" y="120"/>
                      <a:pt x="3" y="114"/>
                    </a:cubicBezTo>
                    <a:cubicBezTo>
                      <a:pt x="0" y="113"/>
                      <a:pt x="0" y="108"/>
                      <a:pt x="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F9189580-BEB8-4468-B89D-33F68399E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81198"/>
                <a:ext cx="176588" cy="398845"/>
              </a:xfrm>
              <a:custGeom>
                <a:avLst/>
                <a:gdLst>
                  <a:gd name="T0" fmla="*/ 3 w 79"/>
                  <a:gd name="T1" fmla="*/ 186 h 193"/>
                  <a:gd name="T2" fmla="*/ 18 w 79"/>
                  <a:gd name="T3" fmla="*/ 164 h 193"/>
                  <a:gd name="T4" fmla="*/ 22 w 79"/>
                  <a:gd name="T5" fmla="*/ 162 h 193"/>
                  <a:gd name="T6" fmla="*/ 44 w 79"/>
                  <a:gd name="T7" fmla="*/ 136 h 193"/>
                  <a:gd name="T8" fmla="*/ 47 w 79"/>
                  <a:gd name="T9" fmla="*/ 131 h 193"/>
                  <a:gd name="T10" fmla="*/ 63 w 79"/>
                  <a:gd name="T11" fmla="*/ 110 h 193"/>
                  <a:gd name="T12" fmla="*/ 61 w 79"/>
                  <a:gd name="T13" fmla="*/ 95 h 193"/>
                  <a:gd name="T14" fmla="*/ 46 w 79"/>
                  <a:gd name="T15" fmla="*/ 68 h 193"/>
                  <a:gd name="T16" fmla="*/ 47 w 79"/>
                  <a:gd name="T17" fmla="*/ 62 h 193"/>
                  <a:gd name="T18" fmla="*/ 58 w 79"/>
                  <a:gd name="T19" fmla="*/ 31 h 193"/>
                  <a:gd name="T20" fmla="*/ 34 w 79"/>
                  <a:gd name="T21" fmla="*/ 4 h 193"/>
                  <a:gd name="T22" fmla="*/ 36 w 79"/>
                  <a:gd name="T23" fmla="*/ 1 h 193"/>
                  <a:gd name="T24" fmla="*/ 67 w 79"/>
                  <a:gd name="T25" fmla="*/ 38 h 193"/>
                  <a:gd name="T26" fmla="*/ 54 w 79"/>
                  <a:gd name="T27" fmla="*/ 66 h 193"/>
                  <a:gd name="T28" fmla="*/ 51 w 79"/>
                  <a:gd name="T29" fmla="*/ 137 h 193"/>
                  <a:gd name="T30" fmla="*/ 23 w 79"/>
                  <a:gd name="T31" fmla="*/ 169 h 193"/>
                  <a:gd name="T32" fmla="*/ 7 w 79"/>
                  <a:gd name="T33" fmla="*/ 191 h 193"/>
                  <a:gd name="T34" fmla="*/ 3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3" y="186"/>
                    </a:moveTo>
                    <a:cubicBezTo>
                      <a:pt x="11" y="180"/>
                      <a:pt x="15" y="173"/>
                      <a:pt x="18" y="164"/>
                    </a:cubicBezTo>
                    <a:cubicBezTo>
                      <a:pt x="18" y="162"/>
                      <a:pt x="21" y="161"/>
                      <a:pt x="22" y="162"/>
                    </a:cubicBezTo>
                    <a:cubicBezTo>
                      <a:pt x="41" y="171"/>
                      <a:pt x="55" y="151"/>
                      <a:pt x="44" y="136"/>
                    </a:cubicBezTo>
                    <a:cubicBezTo>
                      <a:pt x="43" y="134"/>
                      <a:pt x="45" y="131"/>
                      <a:pt x="47" y="131"/>
                    </a:cubicBezTo>
                    <a:cubicBezTo>
                      <a:pt x="57" y="131"/>
                      <a:pt x="63" y="119"/>
                      <a:pt x="63" y="110"/>
                    </a:cubicBezTo>
                    <a:cubicBezTo>
                      <a:pt x="63" y="105"/>
                      <a:pt x="62" y="100"/>
                      <a:pt x="61" y="95"/>
                    </a:cubicBezTo>
                    <a:cubicBezTo>
                      <a:pt x="59" y="84"/>
                      <a:pt x="56" y="74"/>
                      <a:pt x="46" y="68"/>
                    </a:cubicBezTo>
                    <a:cubicBezTo>
                      <a:pt x="44" y="66"/>
                      <a:pt x="44" y="63"/>
                      <a:pt x="47" y="62"/>
                    </a:cubicBezTo>
                    <a:cubicBezTo>
                      <a:pt x="61" y="59"/>
                      <a:pt x="62" y="42"/>
                      <a:pt x="58" y="31"/>
                    </a:cubicBezTo>
                    <a:cubicBezTo>
                      <a:pt x="54" y="19"/>
                      <a:pt x="45" y="11"/>
                      <a:pt x="34" y="4"/>
                    </a:cubicBezTo>
                    <a:cubicBezTo>
                      <a:pt x="32" y="3"/>
                      <a:pt x="33" y="0"/>
                      <a:pt x="36" y="1"/>
                    </a:cubicBezTo>
                    <a:cubicBezTo>
                      <a:pt x="52" y="5"/>
                      <a:pt x="65" y="20"/>
                      <a:pt x="67" y="38"/>
                    </a:cubicBezTo>
                    <a:cubicBezTo>
                      <a:pt x="68" y="49"/>
                      <a:pt x="64" y="61"/>
                      <a:pt x="54" y="66"/>
                    </a:cubicBezTo>
                    <a:cubicBezTo>
                      <a:pt x="70" y="84"/>
                      <a:pt x="79" y="130"/>
                      <a:pt x="51" y="137"/>
                    </a:cubicBezTo>
                    <a:cubicBezTo>
                      <a:pt x="61" y="156"/>
                      <a:pt x="43" y="176"/>
                      <a:pt x="23" y="169"/>
                    </a:cubicBezTo>
                    <a:cubicBezTo>
                      <a:pt x="20" y="178"/>
                      <a:pt x="15" y="185"/>
                      <a:pt x="7" y="191"/>
                    </a:cubicBezTo>
                    <a:cubicBezTo>
                      <a:pt x="4" y="193"/>
                      <a:pt x="0" y="188"/>
                      <a:pt x="3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ED513522-D1B0-47E4-94F0-0C834B64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56841"/>
                <a:ext cx="89816" cy="313596"/>
              </a:xfrm>
              <a:custGeom>
                <a:avLst/>
                <a:gdLst>
                  <a:gd name="T0" fmla="*/ 32 w 40"/>
                  <a:gd name="T1" fmla="*/ 108 h 152"/>
                  <a:gd name="T2" fmla="*/ 27 w 40"/>
                  <a:gd name="T3" fmla="*/ 52 h 152"/>
                  <a:gd name="T4" fmla="*/ 12 w 40"/>
                  <a:gd name="T5" fmla="*/ 3 h 152"/>
                  <a:gd name="T6" fmla="*/ 18 w 40"/>
                  <a:gd name="T7" fmla="*/ 6 h 152"/>
                  <a:gd name="T8" fmla="*/ 33 w 40"/>
                  <a:gd name="T9" fmla="*/ 48 h 152"/>
                  <a:gd name="T10" fmla="*/ 33 w 40"/>
                  <a:gd name="T11" fmla="*/ 53 h 152"/>
                  <a:gd name="T12" fmla="*/ 38 w 40"/>
                  <a:gd name="T13" fmla="*/ 106 h 152"/>
                  <a:gd name="T14" fmla="*/ 38 w 40"/>
                  <a:gd name="T15" fmla="*/ 111 h 152"/>
                  <a:gd name="T16" fmla="*/ 19 w 40"/>
                  <a:gd name="T17" fmla="*/ 149 h 152"/>
                  <a:gd name="T18" fmla="*/ 16 w 40"/>
                  <a:gd name="T19" fmla="*/ 151 h 152"/>
                  <a:gd name="T20" fmla="*/ 32 w 40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52">
                    <a:moveTo>
                      <a:pt x="32" y="108"/>
                    </a:moveTo>
                    <a:cubicBezTo>
                      <a:pt x="16" y="93"/>
                      <a:pt x="14" y="70"/>
                      <a:pt x="27" y="52"/>
                    </a:cubicBezTo>
                    <a:cubicBezTo>
                      <a:pt x="12" y="41"/>
                      <a:pt x="5" y="21"/>
                      <a:pt x="12" y="3"/>
                    </a:cubicBezTo>
                    <a:cubicBezTo>
                      <a:pt x="14" y="0"/>
                      <a:pt x="19" y="2"/>
                      <a:pt x="18" y="6"/>
                    </a:cubicBezTo>
                    <a:cubicBezTo>
                      <a:pt x="13" y="22"/>
                      <a:pt x="17" y="39"/>
                      <a:pt x="33" y="48"/>
                    </a:cubicBezTo>
                    <a:cubicBezTo>
                      <a:pt x="35" y="49"/>
                      <a:pt x="35" y="51"/>
                      <a:pt x="33" y="53"/>
                    </a:cubicBezTo>
                    <a:cubicBezTo>
                      <a:pt x="19" y="69"/>
                      <a:pt x="21" y="93"/>
                      <a:pt x="38" y="106"/>
                    </a:cubicBezTo>
                    <a:cubicBezTo>
                      <a:pt x="40" y="107"/>
                      <a:pt x="40" y="110"/>
                      <a:pt x="38" y="111"/>
                    </a:cubicBezTo>
                    <a:cubicBezTo>
                      <a:pt x="24" y="118"/>
                      <a:pt x="6" y="131"/>
                      <a:pt x="19" y="149"/>
                    </a:cubicBezTo>
                    <a:cubicBezTo>
                      <a:pt x="20" y="150"/>
                      <a:pt x="18" y="152"/>
                      <a:pt x="16" y="151"/>
                    </a:cubicBezTo>
                    <a:cubicBezTo>
                      <a:pt x="0" y="135"/>
                      <a:pt x="17" y="116"/>
                      <a:pt x="3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5DF1D6F-4418-40AC-A45D-68DB62A37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818" y="3661250"/>
              <a:ext cx="893595" cy="957533"/>
            </a:xfrm>
            <a:custGeom>
              <a:avLst/>
              <a:gdLst>
                <a:gd name="T0" fmla="*/ 322 w 398"/>
                <a:gd name="T1" fmla="*/ 29 h 463"/>
                <a:gd name="T2" fmla="*/ 289 w 398"/>
                <a:gd name="T3" fmla="*/ 56 h 463"/>
                <a:gd name="T4" fmla="*/ 51 w 398"/>
                <a:gd name="T5" fmla="*/ 357 h 463"/>
                <a:gd name="T6" fmla="*/ 6 w 398"/>
                <a:gd name="T7" fmla="*/ 462 h 463"/>
                <a:gd name="T8" fmla="*/ 224 w 398"/>
                <a:gd name="T9" fmla="*/ 258 h 463"/>
                <a:gd name="T10" fmla="*/ 366 w 398"/>
                <a:gd name="T11" fmla="*/ 97 h 463"/>
                <a:gd name="T12" fmla="*/ 398 w 398"/>
                <a:gd name="T13" fmla="*/ 37 h 463"/>
                <a:gd name="T14" fmla="*/ 291 w 398"/>
                <a:gd name="T15" fmla="*/ 73 h 463"/>
                <a:gd name="T16" fmla="*/ 61 w 398"/>
                <a:gd name="T17" fmla="*/ 364 h 463"/>
                <a:gd name="T18" fmla="*/ 301 w 398"/>
                <a:gd name="T19" fmla="*/ 88 h 463"/>
                <a:gd name="T20" fmla="*/ 292 w 398"/>
                <a:gd name="T21" fmla="*/ 99 h 463"/>
                <a:gd name="T22" fmla="*/ 274 w 398"/>
                <a:gd name="T23" fmla="*/ 121 h 463"/>
                <a:gd name="T24" fmla="*/ 265 w 398"/>
                <a:gd name="T25" fmla="*/ 132 h 463"/>
                <a:gd name="T26" fmla="*/ 261 w 398"/>
                <a:gd name="T27" fmla="*/ 163 h 463"/>
                <a:gd name="T28" fmla="*/ 253 w 398"/>
                <a:gd name="T29" fmla="*/ 173 h 463"/>
                <a:gd name="T30" fmla="*/ 236 w 398"/>
                <a:gd name="T31" fmla="*/ 167 h 463"/>
                <a:gd name="T32" fmla="*/ 236 w 398"/>
                <a:gd name="T33" fmla="*/ 167 h 463"/>
                <a:gd name="T34" fmla="*/ 233 w 398"/>
                <a:gd name="T35" fmla="*/ 197 h 463"/>
                <a:gd name="T36" fmla="*/ 224 w 398"/>
                <a:gd name="T37" fmla="*/ 181 h 463"/>
                <a:gd name="T38" fmla="*/ 208 w 398"/>
                <a:gd name="T39" fmla="*/ 200 h 463"/>
                <a:gd name="T40" fmla="*/ 206 w 398"/>
                <a:gd name="T41" fmla="*/ 230 h 463"/>
                <a:gd name="T42" fmla="*/ 190 w 398"/>
                <a:gd name="T43" fmla="*/ 222 h 463"/>
                <a:gd name="T44" fmla="*/ 183 w 398"/>
                <a:gd name="T45" fmla="*/ 230 h 463"/>
                <a:gd name="T46" fmla="*/ 168 w 398"/>
                <a:gd name="T47" fmla="*/ 249 h 463"/>
                <a:gd name="T48" fmla="*/ 178 w 398"/>
                <a:gd name="T49" fmla="*/ 237 h 463"/>
                <a:gd name="T50" fmla="*/ 157 w 398"/>
                <a:gd name="T51" fmla="*/ 262 h 463"/>
                <a:gd name="T52" fmla="*/ 140 w 398"/>
                <a:gd name="T53" fmla="*/ 309 h 463"/>
                <a:gd name="T54" fmla="*/ 138 w 398"/>
                <a:gd name="T55" fmla="*/ 312 h 463"/>
                <a:gd name="T56" fmla="*/ 127 w 398"/>
                <a:gd name="T57" fmla="*/ 326 h 463"/>
                <a:gd name="T58" fmla="*/ 120 w 398"/>
                <a:gd name="T59" fmla="*/ 335 h 463"/>
                <a:gd name="T60" fmla="*/ 111 w 398"/>
                <a:gd name="T61" fmla="*/ 321 h 463"/>
                <a:gd name="T62" fmla="*/ 103 w 398"/>
                <a:gd name="T63" fmla="*/ 356 h 463"/>
                <a:gd name="T64" fmla="*/ 89 w 398"/>
                <a:gd name="T65" fmla="*/ 348 h 463"/>
                <a:gd name="T66" fmla="*/ 81 w 398"/>
                <a:gd name="T67" fmla="*/ 382 h 463"/>
                <a:gd name="T68" fmla="*/ 82 w 398"/>
                <a:gd name="T69" fmla="*/ 357 h 463"/>
                <a:gd name="T70" fmla="*/ 87 w 398"/>
                <a:gd name="T71" fmla="*/ 376 h 463"/>
                <a:gd name="T72" fmla="*/ 75 w 398"/>
                <a:gd name="T73" fmla="*/ 365 h 463"/>
                <a:gd name="T74" fmla="*/ 52 w 398"/>
                <a:gd name="T75" fmla="*/ 366 h 463"/>
                <a:gd name="T76" fmla="*/ 73 w 398"/>
                <a:gd name="T77" fmla="*/ 388 h 463"/>
                <a:gd name="T78" fmla="*/ 39 w 398"/>
                <a:gd name="T79" fmla="*/ 431 h 463"/>
                <a:gd name="T80" fmla="*/ 304 w 398"/>
                <a:gd name="T81" fmla="*/ 119 h 463"/>
                <a:gd name="T82" fmla="*/ 305 w 398"/>
                <a:gd name="T83" fmla="*/ 82 h 463"/>
                <a:gd name="T84" fmla="*/ 304 w 398"/>
                <a:gd name="T85" fmla="*/ 85 h 463"/>
                <a:gd name="T86" fmla="*/ 319 w 398"/>
                <a:gd name="T87" fmla="*/ 93 h 463"/>
                <a:gd name="T88" fmla="*/ 339 w 398"/>
                <a:gd name="T89" fmla="*/ 111 h 463"/>
                <a:gd name="T90" fmla="*/ 281 w 398"/>
                <a:gd name="T91" fmla="*/ 75 h 463"/>
                <a:gd name="T92" fmla="*/ 354 w 398"/>
                <a:gd name="T93" fmla="*/ 101 h 463"/>
                <a:gd name="T94" fmla="*/ 336 w 398"/>
                <a:gd name="T95" fmla="*/ 63 h 463"/>
                <a:gd name="T96" fmla="*/ 351 w 398"/>
                <a:gd name="T97" fmla="*/ 48 h 463"/>
                <a:gd name="T98" fmla="*/ 325 w 398"/>
                <a:gd name="T99" fmla="*/ 30 h 463"/>
                <a:gd name="T100" fmla="*/ 373 w 398"/>
                <a:gd name="T101" fmla="*/ 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463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C8B810AF-8A4D-4F9A-A961-1BE133783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892" y="816101"/>
              <a:ext cx="806824" cy="514231"/>
            </a:xfrm>
            <a:custGeom>
              <a:avLst/>
              <a:gdLst>
                <a:gd name="T0" fmla="*/ 339 w 360"/>
                <a:gd name="T1" fmla="*/ 94 h 278"/>
                <a:gd name="T2" fmla="*/ 310 w 360"/>
                <a:gd name="T3" fmla="*/ 54 h 278"/>
                <a:gd name="T4" fmla="*/ 77 w 360"/>
                <a:gd name="T5" fmla="*/ 23 h 278"/>
                <a:gd name="T6" fmla="*/ 65 w 360"/>
                <a:gd name="T7" fmla="*/ 224 h 278"/>
                <a:gd name="T8" fmla="*/ 200 w 360"/>
                <a:gd name="T9" fmla="*/ 267 h 278"/>
                <a:gd name="T10" fmla="*/ 355 w 360"/>
                <a:gd name="T11" fmla="*/ 147 h 278"/>
                <a:gd name="T12" fmla="*/ 351 w 360"/>
                <a:gd name="T13" fmla="*/ 142 h 278"/>
                <a:gd name="T14" fmla="*/ 348 w 360"/>
                <a:gd name="T15" fmla="*/ 128 h 278"/>
                <a:gd name="T16" fmla="*/ 324 w 360"/>
                <a:gd name="T17" fmla="*/ 100 h 278"/>
                <a:gd name="T18" fmla="*/ 316 w 360"/>
                <a:gd name="T19" fmla="*/ 82 h 278"/>
                <a:gd name="T20" fmla="*/ 314 w 360"/>
                <a:gd name="T21" fmla="*/ 78 h 278"/>
                <a:gd name="T22" fmla="*/ 319 w 360"/>
                <a:gd name="T23" fmla="*/ 70 h 278"/>
                <a:gd name="T24" fmla="*/ 319 w 360"/>
                <a:gd name="T25" fmla="*/ 70 h 278"/>
                <a:gd name="T26" fmla="*/ 268 w 360"/>
                <a:gd name="T27" fmla="*/ 31 h 278"/>
                <a:gd name="T28" fmla="*/ 61 w 360"/>
                <a:gd name="T29" fmla="*/ 209 h 278"/>
                <a:gd name="T30" fmla="*/ 65 w 360"/>
                <a:gd name="T31" fmla="*/ 212 h 278"/>
                <a:gd name="T32" fmla="*/ 96 w 360"/>
                <a:gd name="T33" fmla="*/ 235 h 278"/>
                <a:gd name="T34" fmla="*/ 96 w 360"/>
                <a:gd name="T35" fmla="*/ 235 h 278"/>
                <a:gd name="T36" fmla="*/ 118 w 360"/>
                <a:gd name="T37" fmla="*/ 237 h 278"/>
                <a:gd name="T38" fmla="*/ 119 w 360"/>
                <a:gd name="T39" fmla="*/ 236 h 278"/>
                <a:gd name="T40" fmla="*/ 128 w 360"/>
                <a:gd name="T41" fmla="*/ 245 h 278"/>
                <a:gd name="T42" fmla="*/ 149 w 360"/>
                <a:gd name="T43" fmla="*/ 241 h 278"/>
                <a:gd name="T44" fmla="*/ 150 w 360"/>
                <a:gd name="T45" fmla="*/ 240 h 278"/>
                <a:gd name="T46" fmla="*/ 174 w 360"/>
                <a:gd name="T47" fmla="*/ 250 h 278"/>
                <a:gd name="T48" fmla="*/ 157 w 360"/>
                <a:gd name="T49" fmla="*/ 232 h 278"/>
                <a:gd name="T50" fmla="*/ 189 w 360"/>
                <a:gd name="T51" fmla="*/ 253 h 278"/>
                <a:gd name="T52" fmla="*/ 165 w 360"/>
                <a:gd name="T53" fmla="*/ 226 h 278"/>
                <a:gd name="T54" fmla="*/ 63 w 360"/>
                <a:gd name="T55" fmla="*/ 38 h 278"/>
                <a:gd name="T56" fmla="*/ 325 w 360"/>
                <a:gd name="T57" fmla="*/ 146 h 278"/>
                <a:gd name="T58" fmla="*/ 210 w 360"/>
                <a:gd name="T59" fmla="*/ 224 h 278"/>
                <a:gd name="T60" fmla="*/ 216 w 360"/>
                <a:gd name="T61" fmla="*/ 269 h 278"/>
                <a:gd name="T62" fmla="*/ 234 w 360"/>
                <a:gd name="T63" fmla="*/ 273 h 278"/>
                <a:gd name="T64" fmla="*/ 240 w 360"/>
                <a:gd name="T65" fmla="*/ 274 h 278"/>
                <a:gd name="T66" fmla="*/ 241 w 360"/>
                <a:gd name="T67" fmla="*/ 266 h 278"/>
                <a:gd name="T68" fmla="*/ 222 w 360"/>
                <a:gd name="T69" fmla="*/ 251 h 278"/>
                <a:gd name="T70" fmla="*/ 234 w 360"/>
                <a:gd name="T71" fmla="*/ 252 h 278"/>
                <a:gd name="T72" fmla="*/ 233 w 360"/>
                <a:gd name="T73" fmla="*/ 249 h 278"/>
                <a:gd name="T74" fmla="*/ 238 w 360"/>
                <a:gd name="T75" fmla="*/ 246 h 278"/>
                <a:gd name="T76" fmla="*/ 231 w 360"/>
                <a:gd name="T77" fmla="*/ 230 h 278"/>
                <a:gd name="T78" fmla="*/ 234 w 360"/>
                <a:gd name="T79" fmla="*/ 230 h 278"/>
                <a:gd name="T80" fmla="*/ 273 w 360"/>
                <a:gd name="T81" fmla="*/ 241 h 278"/>
                <a:gd name="T82" fmla="*/ 287 w 360"/>
                <a:gd name="T83" fmla="*/ 237 h 278"/>
                <a:gd name="T84" fmla="*/ 271 w 360"/>
                <a:gd name="T85" fmla="*/ 224 h 278"/>
                <a:gd name="T86" fmla="*/ 289 w 360"/>
                <a:gd name="T87" fmla="*/ 236 h 278"/>
                <a:gd name="T88" fmla="*/ 291 w 360"/>
                <a:gd name="T89" fmla="*/ 215 h 278"/>
                <a:gd name="T90" fmla="*/ 318 w 360"/>
                <a:gd name="T91" fmla="*/ 222 h 278"/>
                <a:gd name="T92" fmla="*/ 308 w 360"/>
                <a:gd name="T93" fmla="*/ 202 h 278"/>
                <a:gd name="T94" fmla="*/ 309 w 360"/>
                <a:gd name="T95" fmla="*/ 201 h 278"/>
                <a:gd name="T96" fmla="*/ 335 w 360"/>
                <a:gd name="T97" fmla="*/ 203 h 278"/>
                <a:gd name="T98" fmla="*/ 335 w 360"/>
                <a:gd name="T99" fmla="*/ 203 h 278"/>
                <a:gd name="T100" fmla="*/ 337 w 360"/>
                <a:gd name="T101" fmla="*/ 170 h 278"/>
                <a:gd name="T102" fmla="*/ 339 w 360"/>
                <a:gd name="T103" fmla="*/ 170 h 278"/>
                <a:gd name="T104" fmla="*/ 339 w 360"/>
                <a:gd name="T105" fmla="*/ 155 h 278"/>
                <a:gd name="T106" fmla="*/ 340 w 360"/>
                <a:gd name="T107" fmla="*/ 153 h 278"/>
                <a:gd name="T108" fmla="*/ 351 w 360"/>
                <a:gd name="T10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278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EF1E3FE-E8EA-40E3-AB41-BCE645AE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6877" y="3140619"/>
              <a:ext cx="738320" cy="576956"/>
            </a:xfrm>
            <a:custGeom>
              <a:avLst/>
              <a:gdLst>
                <a:gd name="T0" fmla="*/ 283 w 329"/>
                <a:gd name="T1" fmla="*/ 3 h 279"/>
                <a:gd name="T2" fmla="*/ 239 w 329"/>
                <a:gd name="T3" fmla="*/ 3 h 279"/>
                <a:gd name="T4" fmla="*/ 162 w 329"/>
                <a:gd name="T5" fmla="*/ 83 h 279"/>
                <a:gd name="T6" fmla="*/ 32 w 329"/>
                <a:gd name="T7" fmla="*/ 248 h 279"/>
                <a:gd name="T8" fmla="*/ 133 w 329"/>
                <a:gd name="T9" fmla="*/ 260 h 279"/>
                <a:gd name="T10" fmla="*/ 250 w 329"/>
                <a:gd name="T11" fmla="*/ 163 h 279"/>
                <a:gd name="T12" fmla="*/ 307 w 329"/>
                <a:gd name="T13" fmla="*/ 132 h 279"/>
                <a:gd name="T14" fmla="*/ 319 w 329"/>
                <a:gd name="T15" fmla="*/ 96 h 279"/>
                <a:gd name="T16" fmla="*/ 326 w 329"/>
                <a:gd name="T17" fmla="*/ 61 h 279"/>
                <a:gd name="T18" fmla="*/ 298 w 329"/>
                <a:gd name="T19" fmla="*/ 29 h 279"/>
                <a:gd name="T20" fmla="*/ 97 w 329"/>
                <a:gd name="T21" fmla="*/ 271 h 279"/>
                <a:gd name="T22" fmla="*/ 119 w 329"/>
                <a:gd name="T23" fmla="*/ 264 h 279"/>
                <a:gd name="T24" fmla="*/ 123 w 329"/>
                <a:gd name="T25" fmla="*/ 261 h 279"/>
                <a:gd name="T26" fmla="*/ 106 w 329"/>
                <a:gd name="T27" fmla="*/ 252 h 279"/>
                <a:gd name="T28" fmla="*/ 133 w 329"/>
                <a:gd name="T29" fmla="*/ 250 h 279"/>
                <a:gd name="T30" fmla="*/ 114 w 329"/>
                <a:gd name="T31" fmla="*/ 241 h 279"/>
                <a:gd name="T32" fmla="*/ 142 w 329"/>
                <a:gd name="T33" fmla="*/ 239 h 279"/>
                <a:gd name="T34" fmla="*/ 149 w 329"/>
                <a:gd name="T35" fmla="*/ 231 h 279"/>
                <a:gd name="T36" fmla="*/ 151 w 329"/>
                <a:gd name="T37" fmla="*/ 228 h 279"/>
                <a:gd name="T38" fmla="*/ 159 w 329"/>
                <a:gd name="T39" fmla="*/ 218 h 279"/>
                <a:gd name="T40" fmla="*/ 134 w 329"/>
                <a:gd name="T41" fmla="*/ 216 h 279"/>
                <a:gd name="T42" fmla="*/ 161 w 329"/>
                <a:gd name="T43" fmla="*/ 215 h 279"/>
                <a:gd name="T44" fmla="*/ 152 w 329"/>
                <a:gd name="T45" fmla="*/ 194 h 279"/>
                <a:gd name="T46" fmla="*/ 182 w 329"/>
                <a:gd name="T47" fmla="*/ 189 h 279"/>
                <a:gd name="T48" fmla="*/ 187 w 329"/>
                <a:gd name="T49" fmla="*/ 182 h 279"/>
                <a:gd name="T50" fmla="*/ 163 w 329"/>
                <a:gd name="T51" fmla="*/ 182 h 279"/>
                <a:gd name="T52" fmla="*/ 190 w 329"/>
                <a:gd name="T53" fmla="*/ 179 h 279"/>
                <a:gd name="T54" fmla="*/ 172 w 329"/>
                <a:gd name="T55" fmla="*/ 172 h 279"/>
                <a:gd name="T56" fmla="*/ 198 w 329"/>
                <a:gd name="T57" fmla="*/ 168 h 279"/>
                <a:gd name="T58" fmla="*/ 186 w 329"/>
                <a:gd name="T59" fmla="*/ 157 h 279"/>
                <a:gd name="T60" fmla="*/ 208 w 329"/>
                <a:gd name="T61" fmla="*/ 155 h 279"/>
                <a:gd name="T62" fmla="*/ 215 w 329"/>
                <a:gd name="T63" fmla="*/ 144 h 279"/>
                <a:gd name="T64" fmla="*/ 220 w 329"/>
                <a:gd name="T65" fmla="*/ 142 h 279"/>
                <a:gd name="T66" fmla="*/ 216 w 329"/>
                <a:gd name="T67" fmla="*/ 125 h 279"/>
                <a:gd name="T68" fmla="*/ 131 w 329"/>
                <a:gd name="T69" fmla="*/ 206 h 279"/>
                <a:gd name="T70" fmla="*/ 40 w 329"/>
                <a:gd name="T71" fmla="*/ 244 h 279"/>
                <a:gd name="T72" fmla="*/ 165 w 329"/>
                <a:gd name="T73" fmla="*/ 85 h 279"/>
                <a:gd name="T74" fmla="*/ 166 w 329"/>
                <a:gd name="T75" fmla="*/ 83 h 279"/>
                <a:gd name="T76" fmla="*/ 191 w 329"/>
                <a:gd name="T77" fmla="*/ 18 h 279"/>
                <a:gd name="T78" fmla="*/ 289 w 329"/>
                <a:gd name="T79" fmla="*/ 63 h 279"/>
                <a:gd name="T80" fmla="*/ 261 w 329"/>
                <a:gd name="T81" fmla="*/ 160 h 279"/>
                <a:gd name="T82" fmla="*/ 261 w 329"/>
                <a:gd name="T83" fmla="*/ 160 h 279"/>
                <a:gd name="T84" fmla="*/ 268 w 329"/>
                <a:gd name="T85" fmla="*/ 151 h 279"/>
                <a:gd name="T86" fmla="*/ 295 w 329"/>
                <a:gd name="T87" fmla="*/ 142 h 279"/>
                <a:gd name="T88" fmla="*/ 273 w 329"/>
                <a:gd name="T89" fmla="*/ 141 h 279"/>
                <a:gd name="T90" fmla="*/ 300 w 329"/>
                <a:gd name="T91" fmla="*/ 130 h 279"/>
                <a:gd name="T92" fmla="*/ 277 w 329"/>
                <a:gd name="T93" fmla="*/ 130 h 279"/>
                <a:gd name="T94" fmla="*/ 301 w 329"/>
                <a:gd name="T95" fmla="*/ 127 h 279"/>
                <a:gd name="T96" fmla="*/ 285 w 329"/>
                <a:gd name="T97" fmla="*/ 107 h 279"/>
                <a:gd name="T98" fmla="*/ 312 w 329"/>
                <a:gd name="T99" fmla="*/ 97 h 279"/>
                <a:gd name="T100" fmla="*/ 290 w 329"/>
                <a:gd name="T101" fmla="*/ 91 h 279"/>
                <a:gd name="T102" fmla="*/ 314 w 329"/>
                <a:gd name="T103" fmla="*/ 88 h 279"/>
                <a:gd name="T104" fmla="*/ 316 w 329"/>
                <a:gd name="T105" fmla="*/ 77 h 279"/>
                <a:gd name="T106" fmla="*/ 293 w 329"/>
                <a:gd name="T107" fmla="*/ 76 h 279"/>
                <a:gd name="T108" fmla="*/ 317 w 329"/>
                <a:gd name="T109" fmla="*/ 74 h 279"/>
                <a:gd name="T110" fmla="*/ 296 w 329"/>
                <a:gd name="T111" fmla="*/ 59 h 279"/>
                <a:gd name="T112" fmla="*/ 320 w 329"/>
                <a:gd name="T113" fmla="*/ 60 h 279"/>
                <a:gd name="T114" fmla="*/ 299 w 329"/>
                <a:gd name="T115" fmla="*/ 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" h="27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2741439E-FC2D-4AA9-B9DD-41570C4EB3A2}"/>
                </a:ext>
              </a:extLst>
            </p:cNvPr>
            <p:cNvGrpSpPr/>
            <p:nvPr/>
          </p:nvGrpSpPr>
          <p:grpSpPr>
            <a:xfrm>
              <a:off x="8158164" y="3626237"/>
              <a:ext cx="526719" cy="752021"/>
              <a:chOff x="3782277" y="2874216"/>
              <a:chExt cx="526719" cy="752021"/>
            </a:xfrm>
            <a:solidFill>
              <a:schemeClr val="bg1"/>
            </a:solidFill>
          </p:grpSpPr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F3491FBC-15DD-4C0F-8627-626A082429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277" y="2874216"/>
                <a:ext cx="526719" cy="752021"/>
              </a:xfrm>
              <a:custGeom>
                <a:avLst/>
                <a:gdLst>
                  <a:gd name="T0" fmla="*/ 68 w 235"/>
                  <a:gd name="T1" fmla="*/ 13 h 363"/>
                  <a:gd name="T2" fmla="*/ 109 w 235"/>
                  <a:gd name="T3" fmla="*/ 358 h 363"/>
                  <a:gd name="T4" fmla="*/ 159 w 235"/>
                  <a:gd name="T5" fmla="*/ 335 h 363"/>
                  <a:gd name="T6" fmla="*/ 218 w 235"/>
                  <a:gd name="T7" fmla="*/ 201 h 363"/>
                  <a:gd name="T8" fmla="*/ 224 w 235"/>
                  <a:gd name="T9" fmla="*/ 179 h 363"/>
                  <a:gd name="T10" fmla="*/ 216 w 235"/>
                  <a:gd name="T11" fmla="*/ 125 h 363"/>
                  <a:gd name="T12" fmla="*/ 200 w 235"/>
                  <a:gd name="T13" fmla="*/ 132 h 363"/>
                  <a:gd name="T14" fmla="*/ 200 w 235"/>
                  <a:gd name="T15" fmla="*/ 122 h 363"/>
                  <a:gd name="T16" fmla="*/ 200 w 235"/>
                  <a:gd name="T17" fmla="*/ 109 h 363"/>
                  <a:gd name="T18" fmla="*/ 220 w 235"/>
                  <a:gd name="T19" fmla="*/ 82 h 363"/>
                  <a:gd name="T20" fmla="*/ 216 w 235"/>
                  <a:gd name="T21" fmla="*/ 72 h 363"/>
                  <a:gd name="T22" fmla="*/ 193 w 235"/>
                  <a:gd name="T23" fmla="*/ 68 h 363"/>
                  <a:gd name="T24" fmla="*/ 201 w 235"/>
                  <a:gd name="T25" fmla="*/ 60 h 363"/>
                  <a:gd name="T26" fmla="*/ 200 w 235"/>
                  <a:gd name="T27" fmla="*/ 43 h 363"/>
                  <a:gd name="T28" fmla="*/ 200 w 235"/>
                  <a:gd name="T29" fmla="*/ 43 h 363"/>
                  <a:gd name="T30" fmla="*/ 174 w 235"/>
                  <a:gd name="T31" fmla="*/ 34 h 363"/>
                  <a:gd name="T32" fmla="*/ 182 w 235"/>
                  <a:gd name="T33" fmla="*/ 27 h 363"/>
                  <a:gd name="T34" fmla="*/ 170 w 235"/>
                  <a:gd name="T35" fmla="*/ 20 h 363"/>
                  <a:gd name="T36" fmla="*/ 154 w 235"/>
                  <a:gd name="T37" fmla="*/ 14 h 363"/>
                  <a:gd name="T38" fmla="*/ 123 w 235"/>
                  <a:gd name="T39" fmla="*/ 9 h 363"/>
                  <a:gd name="T40" fmla="*/ 113 w 235"/>
                  <a:gd name="T41" fmla="*/ 334 h 363"/>
                  <a:gd name="T42" fmla="*/ 92 w 235"/>
                  <a:gd name="T43" fmla="*/ 322 h 363"/>
                  <a:gd name="T44" fmla="*/ 78 w 235"/>
                  <a:gd name="T45" fmla="*/ 296 h 363"/>
                  <a:gd name="T46" fmla="*/ 109 w 235"/>
                  <a:gd name="T47" fmla="*/ 282 h 363"/>
                  <a:gd name="T48" fmla="*/ 91 w 235"/>
                  <a:gd name="T49" fmla="*/ 270 h 363"/>
                  <a:gd name="T50" fmla="*/ 59 w 235"/>
                  <a:gd name="T51" fmla="*/ 259 h 363"/>
                  <a:gd name="T52" fmla="*/ 46 w 235"/>
                  <a:gd name="T53" fmla="*/ 233 h 363"/>
                  <a:gd name="T54" fmla="*/ 59 w 235"/>
                  <a:gd name="T55" fmla="*/ 219 h 363"/>
                  <a:gd name="T56" fmla="*/ 78 w 235"/>
                  <a:gd name="T57" fmla="*/ 206 h 363"/>
                  <a:gd name="T58" fmla="*/ 52 w 235"/>
                  <a:gd name="T59" fmla="*/ 193 h 363"/>
                  <a:gd name="T60" fmla="*/ 58 w 235"/>
                  <a:gd name="T61" fmla="*/ 179 h 363"/>
                  <a:gd name="T62" fmla="*/ 37 w 235"/>
                  <a:gd name="T63" fmla="*/ 164 h 363"/>
                  <a:gd name="T64" fmla="*/ 16 w 235"/>
                  <a:gd name="T65" fmla="*/ 151 h 363"/>
                  <a:gd name="T66" fmla="*/ 12 w 235"/>
                  <a:gd name="T67" fmla="*/ 123 h 363"/>
                  <a:gd name="T68" fmla="*/ 26 w 235"/>
                  <a:gd name="T69" fmla="*/ 105 h 363"/>
                  <a:gd name="T70" fmla="*/ 26 w 235"/>
                  <a:gd name="T71" fmla="*/ 86 h 363"/>
                  <a:gd name="T72" fmla="*/ 18 w 235"/>
                  <a:gd name="T73" fmla="*/ 72 h 363"/>
                  <a:gd name="T74" fmla="*/ 36 w 235"/>
                  <a:gd name="T75" fmla="*/ 42 h 363"/>
                  <a:gd name="T76" fmla="*/ 75 w 235"/>
                  <a:gd name="T77" fmla="*/ 32 h 363"/>
                  <a:gd name="T78" fmla="*/ 86 w 235"/>
                  <a:gd name="T79" fmla="*/ 23 h 363"/>
                  <a:gd name="T80" fmla="*/ 90 w 235"/>
                  <a:gd name="T81" fmla="*/ 16 h 363"/>
                  <a:gd name="T82" fmla="*/ 154 w 235"/>
                  <a:gd name="T83" fmla="*/ 333 h 363"/>
                  <a:gd name="T84" fmla="*/ 165 w 235"/>
                  <a:gd name="T85" fmla="*/ 314 h 363"/>
                  <a:gd name="T86" fmla="*/ 172 w 235"/>
                  <a:gd name="T87" fmla="*/ 300 h 363"/>
                  <a:gd name="T88" fmla="*/ 183 w 235"/>
                  <a:gd name="T89" fmla="*/ 278 h 363"/>
                  <a:gd name="T90" fmla="*/ 189 w 235"/>
                  <a:gd name="T91" fmla="*/ 264 h 363"/>
                  <a:gd name="T92" fmla="*/ 194 w 235"/>
                  <a:gd name="T93" fmla="*/ 251 h 363"/>
                  <a:gd name="T94" fmla="*/ 201 w 235"/>
                  <a:gd name="T95" fmla="*/ 235 h 363"/>
                  <a:gd name="T96" fmla="*/ 207 w 235"/>
                  <a:gd name="T97" fmla="*/ 218 h 363"/>
                  <a:gd name="T98" fmla="*/ 211 w 235"/>
                  <a:gd name="T99" fmla="*/ 203 h 363"/>
                  <a:gd name="T100" fmla="*/ 215 w 235"/>
                  <a:gd name="T101" fmla="*/ 191 h 363"/>
                  <a:gd name="T102" fmla="*/ 217 w 235"/>
                  <a:gd name="T103" fmla="*/ 181 h 363"/>
                  <a:gd name="T104" fmla="*/ 217 w 235"/>
                  <a:gd name="T105" fmla="*/ 181 h 363"/>
                  <a:gd name="T106" fmla="*/ 222 w 235"/>
                  <a:gd name="T107" fmla="*/ 156 h 363"/>
                  <a:gd name="T108" fmla="*/ 213 w 235"/>
                  <a:gd name="T109" fmla="*/ 150 h 363"/>
                  <a:gd name="T110" fmla="*/ 198 w 235"/>
                  <a:gd name="T111" fmla="*/ 14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" h="363">
                    <a:moveTo>
                      <a:pt x="224" y="179"/>
                    </a:moveTo>
                    <a:cubicBezTo>
                      <a:pt x="231" y="148"/>
                      <a:pt x="235" y="115"/>
                      <a:pt x="227" y="84"/>
                    </a:cubicBezTo>
                    <a:cubicBezTo>
                      <a:pt x="219" y="49"/>
                      <a:pt x="196" y="23"/>
                      <a:pt x="162" y="10"/>
                    </a:cubicBezTo>
                    <a:cubicBezTo>
                      <a:pt x="143" y="3"/>
                      <a:pt x="122" y="0"/>
                      <a:pt x="102" y="2"/>
                    </a:cubicBezTo>
                    <a:cubicBezTo>
                      <a:pt x="93" y="3"/>
                      <a:pt x="75" y="5"/>
                      <a:pt x="68" y="13"/>
                    </a:cubicBezTo>
                    <a:cubicBezTo>
                      <a:pt x="60" y="15"/>
                      <a:pt x="52" y="19"/>
                      <a:pt x="45" y="24"/>
                    </a:cubicBezTo>
                    <a:cubicBezTo>
                      <a:pt x="0" y="58"/>
                      <a:pt x="0" y="120"/>
                      <a:pt x="14" y="169"/>
                    </a:cubicBezTo>
                    <a:cubicBezTo>
                      <a:pt x="24" y="201"/>
                      <a:pt x="38" y="233"/>
                      <a:pt x="53" y="263"/>
                    </a:cubicBezTo>
                    <a:cubicBezTo>
                      <a:pt x="68" y="295"/>
                      <a:pt x="85" y="329"/>
                      <a:pt x="107" y="358"/>
                    </a:cubicBezTo>
                    <a:cubicBezTo>
                      <a:pt x="107" y="358"/>
                      <a:pt x="108" y="359"/>
                      <a:pt x="109" y="358"/>
                    </a:cubicBezTo>
                    <a:cubicBezTo>
                      <a:pt x="108" y="359"/>
                      <a:pt x="108" y="360"/>
                      <a:pt x="109" y="361"/>
                    </a:cubicBez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10" y="363"/>
                      <a:pt x="112" y="363"/>
                      <a:pt x="113" y="363"/>
                    </a:cubicBezTo>
                    <a:cubicBezTo>
                      <a:pt x="128" y="358"/>
                      <a:pt x="143" y="347"/>
                      <a:pt x="157" y="339"/>
                    </a:cubicBezTo>
                    <a:cubicBezTo>
                      <a:pt x="159" y="338"/>
                      <a:pt x="159" y="337"/>
                      <a:pt x="159" y="335"/>
                    </a:cubicBezTo>
                    <a:cubicBezTo>
                      <a:pt x="184" y="300"/>
                      <a:pt x="201" y="259"/>
                      <a:pt x="213" y="217"/>
                    </a:cubicBezTo>
                    <a:cubicBezTo>
                      <a:pt x="213" y="217"/>
                      <a:pt x="214" y="217"/>
                      <a:pt x="214" y="217"/>
                    </a:cubicBezTo>
                    <a:cubicBezTo>
                      <a:pt x="215" y="217"/>
                      <a:pt x="214" y="216"/>
                      <a:pt x="214" y="215"/>
                    </a:cubicBezTo>
                    <a:cubicBezTo>
                      <a:pt x="214" y="214"/>
                      <a:pt x="215" y="212"/>
                      <a:pt x="215" y="211"/>
                    </a:cubicBezTo>
                    <a:cubicBezTo>
                      <a:pt x="216" y="208"/>
                      <a:pt x="217" y="205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20" y="194"/>
                      <a:pt x="222" y="188"/>
                      <a:pt x="223" y="181"/>
                    </a:cubicBezTo>
                    <a:cubicBezTo>
                      <a:pt x="223" y="181"/>
                      <a:pt x="224" y="181"/>
                      <a:pt x="224" y="181"/>
                    </a:cubicBezTo>
                    <a:cubicBezTo>
                      <a:pt x="225" y="180"/>
                      <a:pt x="224" y="179"/>
                      <a:pt x="224" y="179"/>
                    </a:cubicBezTo>
                    <a:close/>
                    <a:moveTo>
                      <a:pt x="225" y="121"/>
                    </a:moveTo>
                    <a:cubicBezTo>
                      <a:pt x="225" y="123"/>
                      <a:pt x="225" y="126"/>
                      <a:pt x="224" y="128"/>
                    </a:cubicBezTo>
                    <a:cubicBezTo>
                      <a:pt x="216" y="133"/>
                      <a:pt x="206" y="138"/>
                      <a:pt x="199" y="145"/>
                    </a:cubicBezTo>
                    <a:cubicBezTo>
                      <a:pt x="199" y="141"/>
                      <a:pt x="199" y="138"/>
                      <a:pt x="199" y="134"/>
                    </a:cubicBezTo>
                    <a:cubicBezTo>
                      <a:pt x="205" y="131"/>
                      <a:pt x="211" y="128"/>
                      <a:pt x="216" y="125"/>
                    </a:cubicBezTo>
                    <a:cubicBezTo>
                      <a:pt x="219" y="123"/>
                      <a:pt x="222" y="122"/>
                      <a:pt x="225" y="120"/>
                    </a:cubicBezTo>
                    <a:cubicBezTo>
                      <a:pt x="225" y="121"/>
                      <a:pt x="225" y="121"/>
                      <a:pt x="225" y="121"/>
                    </a:cubicBezTo>
                    <a:close/>
                    <a:moveTo>
                      <a:pt x="225" y="117"/>
                    </a:moveTo>
                    <a:cubicBezTo>
                      <a:pt x="221" y="120"/>
                      <a:pt x="216" y="122"/>
                      <a:pt x="212" y="125"/>
                    </a:cubicBezTo>
                    <a:cubicBezTo>
                      <a:pt x="208" y="127"/>
                      <a:pt x="203" y="130"/>
                      <a:pt x="200" y="132"/>
                    </a:cubicBezTo>
                    <a:cubicBezTo>
                      <a:pt x="200" y="130"/>
                      <a:pt x="200" y="127"/>
                      <a:pt x="200" y="124"/>
                    </a:cubicBezTo>
                    <a:cubicBezTo>
                      <a:pt x="208" y="119"/>
                      <a:pt x="217" y="114"/>
                      <a:pt x="224" y="108"/>
                    </a:cubicBezTo>
                    <a:cubicBezTo>
                      <a:pt x="224" y="111"/>
                      <a:pt x="225" y="114"/>
                      <a:pt x="225" y="117"/>
                    </a:cubicBezTo>
                    <a:close/>
                    <a:moveTo>
                      <a:pt x="224" y="106"/>
                    </a:moveTo>
                    <a:cubicBezTo>
                      <a:pt x="216" y="110"/>
                      <a:pt x="208" y="117"/>
                      <a:pt x="200" y="122"/>
                    </a:cubicBezTo>
                    <a:cubicBezTo>
                      <a:pt x="200" y="118"/>
                      <a:pt x="200" y="114"/>
                      <a:pt x="200" y="111"/>
                    </a:cubicBezTo>
                    <a:cubicBezTo>
                      <a:pt x="207" y="106"/>
                      <a:pt x="215" y="102"/>
                      <a:pt x="223" y="97"/>
                    </a:cubicBezTo>
                    <a:cubicBezTo>
                      <a:pt x="223" y="100"/>
                      <a:pt x="224" y="103"/>
                      <a:pt x="224" y="106"/>
                    </a:cubicBezTo>
                    <a:close/>
                    <a:moveTo>
                      <a:pt x="222" y="95"/>
                    </a:moveTo>
                    <a:cubicBezTo>
                      <a:pt x="215" y="99"/>
                      <a:pt x="207" y="104"/>
                      <a:pt x="200" y="109"/>
                    </a:cubicBezTo>
                    <a:cubicBezTo>
                      <a:pt x="199" y="104"/>
                      <a:pt x="199" y="100"/>
                      <a:pt x="198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6" y="92"/>
                      <a:pt x="214" y="89"/>
                      <a:pt x="220" y="84"/>
                    </a:cubicBezTo>
                    <a:cubicBezTo>
                      <a:pt x="221" y="88"/>
                      <a:pt x="222" y="91"/>
                      <a:pt x="222" y="95"/>
                    </a:cubicBezTo>
                    <a:close/>
                    <a:moveTo>
                      <a:pt x="220" y="82"/>
                    </a:moveTo>
                    <a:cubicBezTo>
                      <a:pt x="213" y="86"/>
                      <a:pt x="206" y="90"/>
                      <a:pt x="198" y="94"/>
                    </a:cubicBezTo>
                    <a:cubicBezTo>
                      <a:pt x="198" y="94"/>
                      <a:pt x="198" y="94"/>
                      <a:pt x="198" y="94"/>
                    </a:cubicBezTo>
                    <a:cubicBezTo>
                      <a:pt x="198" y="90"/>
                      <a:pt x="197" y="86"/>
                      <a:pt x="196" y="82"/>
                    </a:cubicBezTo>
                    <a:cubicBezTo>
                      <a:pt x="198" y="82"/>
                      <a:pt x="200" y="80"/>
                      <a:pt x="201" y="80"/>
                    </a:cubicBezTo>
                    <a:cubicBezTo>
                      <a:pt x="206" y="77"/>
                      <a:pt x="211" y="75"/>
                      <a:pt x="216" y="72"/>
                    </a:cubicBezTo>
                    <a:cubicBezTo>
                      <a:pt x="218" y="75"/>
                      <a:pt x="219" y="79"/>
                      <a:pt x="220" y="82"/>
                    </a:cubicBezTo>
                    <a:close/>
                    <a:moveTo>
                      <a:pt x="216" y="70"/>
                    </a:moveTo>
                    <a:cubicBezTo>
                      <a:pt x="213" y="71"/>
                      <a:pt x="210" y="73"/>
                      <a:pt x="207" y="74"/>
                    </a:cubicBezTo>
                    <a:cubicBezTo>
                      <a:pt x="205" y="76"/>
                      <a:pt x="200" y="80"/>
                      <a:pt x="196" y="81"/>
                    </a:cubicBezTo>
                    <a:cubicBezTo>
                      <a:pt x="195" y="77"/>
                      <a:pt x="194" y="72"/>
                      <a:pt x="193" y="68"/>
                    </a:cubicBezTo>
                    <a:cubicBezTo>
                      <a:pt x="196" y="66"/>
                      <a:pt x="199" y="64"/>
                      <a:pt x="202" y="62"/>
                    </a:cubicBezTo>
                    <a:cubicBezTo>
                      <a:pt x="205" y="60"/>
                      <a:pt x="207" y="59"/>
                      <a:pt x="210" y="57"/>
                    </a:cubicBezTo>
                    <a:cubicBezTo>
                      <a:pt x="212" y="61"/>
                      <a:pt x="214" y="66"/>
                      <a:pt x="216" y="70"/>
                    </a:cubicBezTo>
                    <a:close/>
                    <a:moveTo>
                      <a:pt x="209" y="55"/>
                    </a:moveTo>
                    <a:cubicBezTo>
                      <a:pt x="206" y="57"/>
                      <a:pt x="204" y="59"/>
                      <a:pt x="201" y="60"/>
                    </a:cubicBezTo>
                    <a:cubicBezTo>
                      <a:pt x="198" y="62"/>
                      <a:pt x="195" y="64"/>
                      <a:pt x="192" y="66"/>
                    </a:cubicBezTo>
                    <a:cubicBezTo>
                      <a:pt x="190" y="62"/>
                      <a:pt x="189" y="58"/>
                      <a:pt x="187" y="54"/>
                    </a:cubicBezTo>
                    <a:cubicBezTo>
                      <a:pt x="192" y="51"/>
                      <a:pt x="197" y="48"/>
                      <a:pt x="202" y="45"/>
                    </a:cubicBezTo>
                    <a:cubicBezTo>
                      <a:pt x="204" y="49"/>
                      <a:pt x="207" y="52"/>
                      <a:pt x="209" y="55"/>
                    </a:cubicBezTo>
                    <a:close/>
                    <a:moveTo>
                      <a:pt x="200" y="43"/>
                    </a:moveTo>
                    <a:cubicBezTo>
                      <a:pt x="195" y="46"/>
                      <a:pt x="191" y="49"/>
                      <a:pt x="186" y="52"/>
                    </a:cubicBezTo>
                    <a:cubicBezTo>
                      <a:pt x="185" y="49"/>
                      <a:pt x="183" y="46"/>
                      <a:pt x="181" y="44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5" y="41"/>
                      <a:pt x="190" y="39"/>
                      <a:pt x="194" y="37"/>
                    </a:cubicBezTo>
                    <a:cubicBezTo>
                      <a:pt x="196" y="39"/>
                      <a:pt x="198" y="41"/>
                      <a:pt x="200" y="43"/>
                    </a:cubicBezTo>
                    <a:close/>
                    <a:moveTo>
                      <a:pt x="192" y="35"/>
                    </a:moveTo>
                    <a:cubicBezTo>
                      <a:pt x="188" y="37"/>
                      <a:pt x="184" y="40"/>
                      <a:pt x="181" y="42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9" y="41"/>
                      <a:pt x="178" y="39"/>
                      <a:pt x="176" y="37"/>
                    </a:cubicBezTo>
                    <a:cubicBezTo>
                      <a:pt x="176" y="36"/>
                      <a:pt x="174" y="35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7" y="32"/>
                      <a:pt x="181" y="31"/>
                      <a:pt x="184" y="28"/>
                    </a:cubicBezTo>
                    <a:cubicBezTo>
                      <a:pt x="187" y="30"/>
                      <a:pt x="190" y="33"/>
                      <a:pt x="192" y="35"/>
                    </a:cubicBezTo>
                    <a:close/>
                    <a:moveTo>
                      <a:pt x="181" y="26"/>
                    </a:moveTo>
                    <a:cubicBezTo>
                      <a:pt x="181" y="27"/>
                      <a:pt x="182" y="27"/>
                      <a:pt x="182" y="27"/>
                    </a:cubicBezTo>
                    <a:cubicBezTo>
                      <a:pt x="179" y="29"/>
                      <a:pt x="176" y="31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0" y="30"/>
                      <a:pt x="167" y="27"/>
                      <a:pt x="163" y="25"/>
                    </a:cubicBezTo>
                    <a:cubicBezTo>
                      <a:pt x="164" y="24"/>
                      <a:pt x="166" y="23"/>
                      <a:pt x="167" y="22"/>
                    </a:cubicBezTo>
                    <a:cubicBezTo>
                      <a:pt x="168" y="21"/>
                      <a:pt x="169" y="21"/>
                      <a:pt x="170" y="20"/>
                    </a:cubicBezTo>
                    <a:cubicBezTo>
                      <a:pt x="174" y="22"/>
                      <a:pt x="177" y="24"/>
                      <a:pt x="181" y="26"/>
                    </a:cubicBezTo>
                    <a:close/>
                    <a:moveTo>
                      <a:pt x="168" y="19"/>
                    </a:moveTo>
                    <a:cubicBezTo>
                      <a:pt x="166" y="21"/>
                      <a:pt x="164" y="22"/>
                      <a:pt x="162" y="24"/>
                    </a:cubicBezTo>
                    <a:cubicBezTo>
                      <a:pt x="159" y="21"/>
                      <a:pt x="155" y="19"/>
                      <a:pt x="151" y="17"/>
                    </a:cubicBezTo>
                    <a:cubicBezTo>
                      <a:pt x="152" y="16"/>
                      <a:pt x="153" y="15"/>
                      <a:pt x="154" y="14"/>
                    </a:cubicBezTo>
                    <a:cubicBezTo>
                      <a:pt x="159" y="16"/>
                      <a:pt x="163" y="17"/>
                      <a:pt x="168" y="19"/>
                    </a:cubicBezTo>
                    <a:close/>
                    <a:moveTo>
                      <a:pt x="127" y="9"/>
                    </a:moveTo>
                    <a:cubicBezTo>
                      <a:pt x="135" y="10"/>
                      <a:pt x="144" y="11"/>
                      <a:pt x="153" y="14"/>
                    </a:cubicBezTo>
                    <a:cubicBezTo>
                      <a:pt x="152" y="15"/>
                      <a:pt x="151" y="16"/>
                      <a:pt x="150" y="17"/>
                    </a:cubicBezTo>
                    <a:cubicBezTo>
                      <a:pt x="142" y="13"/>
                      <a:pt x="133" y="10"/>
                      <a:pt x="123" y="9"/>
                    </a:cubicBezTo>
                    <a:cubicBezTo>
                      <a:pt x="125" y="9"/>
                      <a:pt x="126" y="9"/>
                      <a:pt x="127" y="9"/>
                    </a:cubicBezTo>
                    <a:close/>
                    <a:moveTo>
                      <a:pt x="109" y="353"/>
                    </a:moveTo>
                    <a:cubicBezTo>
                      <a:pt x="106" y="347"/>
                      <a:pt x="103" y="342"/>
                      <a:pt x="100" y="336"/>
                    </a:cubicBezTo>
                    <a:cubicBezTo>
                      <a:pt x="105" y="336"/>
                      <a:pt x="109" y="335"/>
                      <a:pt x="114" y="335"/>
                    </a:cubicBezTo>
                    <a:cubicBezTo>
                      <a:pt x="114" y="335"/>
                      <a:pt x="114" y="334"/>
                      <a:pt x="113" y="334"/>
                    </a:cubicBezTo>
                    <a:cubicBezTo>
                      <a:pt x="109" y="334"/>
                      <a:pt x="104" y="335"/>
                      <a:pt x="100" y="335"/>
                    </a:cubicBezTo>
                    <a:cubicBezTo>
                      <a:pt x="98" y="331"/>
                      <a:pt x="95" y="327"/>
                      <a:pt x="93" y="323"/>
                    </a:cubicBezTo>
                    <a:cubicBezTo>
                      <a:pt x="100" y="323"/>
                      <a:pt x="107" y="323"/>
                      <a:pt x="113" y="323"/>
                    </a:cubicBezTo>
                    <a:cubicBezTo>
                      <a:pt x="114" y="323"/>
                      <a:pt x="114" y="322"/>
                      <a:pt x="113" y="322"/>
                    </a:cubicBezTo>
                    <a:cubicBezTo>
                      <a:pt x="106" y="321"/>
                      <a:pt x="99" y="322"/>
                      <a:pt x="92" y="322"/>
                    </a:cubicBezTo>
                    <a:cubicBezTo>
                      <a:pt x="90" y="318"/>
                      <a:pt x="88" y="314"/>
                      <a:pt x="86" y="310"/>
                    </a:cubicBezTo>
                    <a:cubicBezTo>
                      <a:pt x="95" y="309"/>
                      <a:pt x="104" y="309"/>
                      <a:pt x="113" y="308"/>
                    </a:cubicBezTo>
                    <a:cubicBezTo>
                      <a:pt x="113" y="308"/>
                      <a:pt x="113" y="307"/>
                      <a:pt x="113" y="307"/>
                    </a:cubicBezTo>
                    <a:cubicBezTo>
                      <a:pt x="104" y="307"/>
                      <a:pt x="94" y="308"/>
                      <a:pt x="85" y="309"/>
                    </a:cubicBezTo>
                    <a:cubicBezTo>
                      <a:pt x="83" y="305"/>
                      <a:pt x="81" y="300"/>
                      <a:pt x="78" y="296"/>
                    </a:cubicBezTo>
                    <a:cubicBezTo>
                      <a:pt x="86" y="296"/>
                      <a:pt x="94" y="296"/>
                      <a:pt x="102" y="295"/>
                    </a:cubicBezTo>
                    <a:cubicBezTo>
                      <a:pt x="103" y="295"/>
                      <a:pt x="103" y="294"/>
                      <a:pt x="102" y="294"/>
                    </a:cubicBezTo>
                    <a:cubicBezTo>
                      <a:pt x="94" y="295"/>
                      <a:pt x="86" y="295"/>
                      <a:pt x="78" y="295"/>
                    </a:cubicBezTo>
                    <a:cubicBezTo>
                      <a:pt x="76" y="291"/>
                      <a:pt x="74" y="288"/>
                      <a:pt x="72" y="284"/>
                    </a:cubicBezTo>
                    <a:cubicBezTo>
                      <a:pt x="84" y="284"/>
                      <a:pt x="97" y="283"/>
                      <a:pt x="109" y="282"/>
                    </a:cubicBezTo>
                    <a:cubicBezTo>
                      <a:pt x="110" y="282"/>
                      <a:pt x="110" y="281"/>
                      <a:pt x="109" y="281"/>
                    </a:cubicBezTo>
                    <a:cubicBezTo>
                      <a:pt x="97" y="282"/>
                      <a:pt x="84" y="283"/>
                      <a:pt x="72" y="283"/>
                    </a:cubicBezTo>
                    <a:cubicBezTo>
                      <a:pt x="70" y="280"/>
                      <a:pt x="68" y="277"/>
                      <a:pt x="66" y="274"/>
                    </a:cubicBezTo>
                    <a:cubicBezTo>
                      <a:pt x="75" y="273"/>
                      <a:pt x="83" y="272"/>
                      <a:pt x="91" y="272"/>
                    </a:cubicBezTo>
                    <a:cubicBezTo>
                      <a:pt x="92" y="271"/>
                      <a:pt x="92" y="270"/>
                      <a:pt x="91" y="270"/>
                    </a:cubicBezTo>
                    <a:cubicBezTo>
                      <a:pt x="83" y="271"/>
                      <a:pt x="74" y="272"/>
                      <a:pt x="66" y="273"/>
                    </a:cubicBezTo>
                    <a:cubicBezTo>
                      <a:pt x="64" y="268"/>
                      <a:pt x="62" y="264"/>
                      <a:pt x="60" y="260"/>
                    </a:cubicBezTo>
                    <a:cubicBezTo>
                      <a:pt x="73" y="260"/>
                      <a:pt x="86" y="260"/>
                      <a:pt x="100" y="259"/>
                    </a:cubicBezTo>
                    <a:cubicBezTo>
                      <a:pt x="101" y="259"/>
                      <a:pt x="101" y="257"/>
                      <a:pt x="100" y="257"/>
                    </a:cubicBezTo>
                    <a:cubicBezTo>
                      <a:pt x="86" y="258"/>
                      <a:pt x="73" y="259"/>
                      <a:pt x="59" y="259"/>
                    </a:cubicBezTo>
                    <a:cubicBezTo>
                      <a:pt x="57" y="255"/>
                      <a:pt x="55" y="251"/>
                      <a:pt x="53" y="247"/>
                    </a:cubicBezTo>
                    <a:cubicBezTo>
                      <a:pt x="60" y="247"/>
                      <a:pt x="67" y="247"/>
                      <a:pt x="74" y="247"/>
                    </a:cubicBezTo>
                    <a:cubicBezTo>
                      <a:pt x="74" y="247"/>
                      <a:pt x="74" y="246"/>
                      <a:pt x="74" y="246"/>
                    </a:cubicBezTo>
                    <a:cubicBezTo>
                      <a:pt x="67" y="246"/>
                      <a:pt x="59" y="246"/>
                      <a:pt x="52" y="246"/>
                    </a:cubicBezTo>
                    <a:cubicBezTo>
                      <a:pt x="50" y="241"/>
                      <a:pt x="48" y="237"/>
                      <a:pt x="46" y="233"/>
                    </a:cubicBezTo>
                    <a:cubicBezTo>
                      <a:pt x="61" y="233"/>
                      <a:pt x="76" y="233"/>
                      <a:pt x="91" y="232"/>
                    </a:cubicBezTo>
                    <a:cubicBezTo>
                      <a:pt x="91" y="232"/>
                      <a:pt x="91" y="230"/>
                      <a:pt x="91" y="230"/>
                    </a:cubicBezTo>
                    <a:cubicBezTo>
                      <a:pt x="76" y="231"/>
                      <a:pt x="60" y="231"/>
                      <a:pt x="45" y="231"/>
                    </a:cubicBezTo>
                    <a:cubicBezTo>
                      <a:pt x="44" y="227"/>
                      <a:pt x="42" y="224"/>
                      <a:pt x="40" y="220"/>
                    </a:cubicBezTo>
                    <a:cubicBezTo>
                      <a:pt x="47" y="220"/>
                      <a:pt x="53" y="220"/>
                      <a:pt x="59" y="219"/>
                    </a:cubicBezTo>
                    <a:cubicBezTo>
                      <a:pt x="60" y="219"/>
                      <a:pt x="60" y="218"/>
                      <a:pt x="59" y="218"/>
                    </a:cubicBezTo>
                    <a:cubicBezTo>
                      <a:pt x="53" y="219"/>
                      <a:pt x="46" y="219"/>
                      <a:pt x="40" y="219"/>
                    </a:cubicBezTo>
                    <a:cubicBezTo>
                      <a:pt x="39" y="217"/>
                      <a:pt x="38" y="214"/>
                      <a:pt x="37" y="212"/>
                    </a:cubicBezTo>
                    <a:cubicBezTo>
                      <a:pt x="36" y="210"/>
                      <a:pt x="35" y="208"/>
                      <a:pt x="35" y="206"/>
                    </a:cubicBezTo>
                    <a:cubicBezTo>
                      <a:pt x="49" y="207"/>
                      <a:pt x="64" y="207"/>
                      <a:pt x="78" y="206"/>
                    </a:cubicBezTo>
                    <a:cubicBezTo>
                      <a:pt x="79" y="206"/>
                      <a:pt x="79" y="205"/>
                      <a:pt x="78" y="205"/>
                    </a:cubicBezTo>
                    <a:cubicBezTo>
                      <a:pt x="63" y="205"/>
                      <a:pt x="49" y="204"/>
                      <a:pt x="34" y="205"/>
                    </a:cubicBezTo>
                    <a:cubicBezTo>
                      <a:pt x="33" y="201"/>
                      <a:pt x="31" y="197"/>
                      <a:pt x="30" y="193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7" y="193"/>
                      <a:pt x="44" y="193"/>
                      <a:pt x="52" y="193"/>
                    </a:cubicBezTo>
                    <a:cubicBezTo>
                      <a:pt x="52" y="193"/>
                      <a:pt x="52" y="192"/>
                      <a:pt x="52" y="192"/>
                    </a:cubicBezTo>
                    <a:cubicBezTo>
                      <a:pt x="44" y="191"/>
                      <a:pt x="37" y="192"/>
                      <a:pt x="30" y="192"/>
                    </a:cubicBezTo>
                    <a:cubicBezTo>
                      <a:pt x="30" y="192"/>
                      <a:pt x="29" y="193"/>
                      <a:pt x="29" y="193"/>
                    </a:cubicBezTo>
                    <a:cubicBezTo>
                      <a:pt x="28" y="188"/>
                      <a:pt x="26" y="184"/>
                      <a:pt x="24" y="179"/>
                    </a:cubicBezTo>
                    <a:cubicBezTo>
                      <a:pt x="36" y="180"/>
                      <a:pt x="47" y="179"/>
                      <a:pt x="58" y="179"/>
                    </a:cubicBezTo>
                    <a:cubicBezTo>
                      <a:pt x="59" y="179"/>
                      <a:pt x="59" y="178"/>
                      <a:pt x="58" y="178"/>
                    </a:cubicBezTo>
                    <a:cubicBezTo>
                      <a:pt x="47" y="178"/>
                      <a:pt x="36" y="178"/>
                      <a:pt x="24" y="178"/>
                    </a:cubicBezTo>
                    <a:cubicBezTo>
                      <a:pt x="23" y="174"/>
                      <a:pt x="22" y="171"/>
                      <a:pt x="20" y="167"/>
                    </a:cubicBezTo>
                    <a:cubicBezTo>
                      <a:pt x="26" y="167"/>
                      <a:pt x="32" y="166"/>
                      <a:pt x="38" y="165"/>
                    </a:cubicBezTo>
                    <a:cubicBezTo>
                      <a:pt x="38" y="165"/>
                      <a:pt x="38" y="164"/>
                      <a:pt x="37" y="164"/>
                    </a:cubicBezTo>
                    <a:cubicBezTo>
                      <a:pt x="32" y="165"/>
                      <a:pt x="26" y="166"/>
                      <a:pt x="20" y="166"/>
                    </a:cubicBezTo>
                    <a:cubicBezTo>
                      <a:pt x="19" y="161"/>
                      <a:pt x="18" y="157"/>
                      <a:pt x="17" y="152"/>
                    </a:cubicBezTo>
                    <a:cubicBezTo>
                      <a:pt x="23" y="152"/>
                      <a:pt x="30" y="152"/>
                      <a:pt x="37" y="153"/>
                    </a:cubicBezTo>
                    <a:cubicBezTo>
                      <a:pt x="37" y="153"/>
                      <a:pt x="37" y="152"/>
                      <a:pt x="37" y="152"/>
                    </a:cubicBezTo>
                    <a:cubicBezTo>
                      <a:pt x="30" y="151"/>
                      <a:pt x="23" y="151"/>
                      <a:pt x="16" y="151"/>
                    </a:cubicBezTo>
                    <a:cubicBezTo>
                      <a:pt x="15" y="147"/>
                      <a:pt x="15" y="144"/>
                      <a:pt x="14" y="140"/>
                    </a:cubicBezTo>
                    <a:cubicBezTo>
                      <a:pt x="20" y="140"/>
                      <a:pt x="26" y="140"/>
                      <a:pt x="31" y="140"/>
                    </a:cubicBezTo>
                    <a:cubicBezTo>
                      <a:pt x="32" y="140"/>
                      <a:pt x="32" y="139"/>
                      <a:pt x="31" y="138"/>
                    </a:cubicBezTo>
                    <a:cubicBezTo>
                      <a:pt x="26" y="138"/>
                      <a:pt x="20" y="138"/>
                      <a:pt x="14" y="138"/>
                    </a:cubicBezTo>
                    <a:cubicBezTo>
                      <a:pt x="13" y="133"/>
                      <a:pt x="12" y="128"/>
                      <a:pt x="12" y="123"/>
                    </a:cubicBezTo>
                    <a:cubicBezTo>
                      <a:pt x="16" y="123"/>
                      <a:pt x="20" y="123"/>
                      <a:pt x="25" y="123"/>
                    </a:cubicBezTo>
                    <a:cubicBezTo>
                      <a:pt x="26" y="123"/>
                      <a:pt x="26" y="122"/>
                      <a:pt x="25" y="121"/>
                    </a:cubicBezTo>
                    <a:cubicBezTo>
                      <a:pt x="20" y="121"/>
                      <a:pt x="16" y="121"/>
                      <a:pt x="12" y="121"/>
                    </a:cubicBezTo>
                    <a:cubicBezTo>
                      <a:pt x="11" y="116"/>
                      <a:pt x="11" y="110"/>
                      <a:pt x="12" y="105"/>
                    </a:cubicBezTo>
                    <a:cubicBezTo>
                      <a:pt x="17" y="105"/>
                      <a:pt x="21" y="105"/>
                      <a:pt x="26" y="105"/>
                    </a:cubicBezTo>
                    <a:cubicBezTo>
                      <a:pt x="27" y="105"/>
                      <a:pt x="27" y="104"/>
                      <a:pt x="26" y="104"/>
                    </a:cubicBezTo>
                    <a:cubicBezTo>
                      <a:pt x="21" y="104"/>
                      <a:pt x="17" y="104"/>
                      <a:pt x="12" y="104"/>
                    </a:cubicBezTo>
                    <a:cubicBezTo>
                      <a:pt x="12" y="98"/>
                      <a:pt x="13" y="93"/>
                      <a:pt x="14" y="87"/>
                    </a:cubicBezTo>
                    <a:cubicBezTo>
                      <a:pt x="18" y="87"/>
                      <a:pt x="22" y="87"/>
                      <a:pt x="26" y="87"/>
                    </a:cubicBezTo>
                    <a:cubicBezTo>
                      <a:pt x="27" y="87"/>
                      <a:pt x="27" y="86"/>
                      <a:pt x="26" y="86"/>
                    </a:cubicBezTo>
                    <a:cubicBezTo>
                      <a:pt x="22" y="86"/>
                      <a:pt x="18" y="86"/>
                      <a:pt x="14" y="86"/>
                    </a:cubicBezTo>
                    <a:cubicBezTo>
                      <a:pt x="15" y="82"/>
                      <a:pt x="16" y="77"/>
                      <a:pt x="18" y="73"/>
                    </a:cubicBezTo>
                    <a:cubicBezTo>
                      <a:pt x="23" y="73"/>
                      <a:pt x="28" y="73"/>
                      <a:pt x="32" y="73"/>
                    </a:cubicBezTo>
                    <a:cubicBezTo>
                      <a:pt x="33" y="73"/>
                      <a:pt x="33" y="72"/>
                      <a:pt x="32" y="72"/>
                    </a:cubicBezTo>
                    <a:cubicBezTo>
                      <a:pt x="28" y="72"/>
                      <a:pt x="23" y="72"/>
                      <a:pt x="18" y="72"/>
                    </a:cubicBezTo>
                    <a:cubicBezTo>
                      <a:pt x="20" y="67"/>
                      <a:pt x="22" y="62"/>
                      <a:pt x="25" y="58"/>
                    </a:cubicBezTo>
                    <a:cubicBezTo>
                      <a:pt x="30" y="58"/>
                      <a:pt x="36" y="59"/>
                      <a:pt x="42" y="59"/>
                    </a:cubicBezTo>
                    <a:cubicBezTo>
                      <a:pt x="42" y="59"/>
                      <a:pt x="42" y="57"/>
                      <a:pt x="42" y="57"/>
                    </a:cubicBezTo>
                    <a:cubicBezTo>
                      <a:pt x="36" y="57"/>
                      <a:pt x="31" y="57"/>
                      <a:pt x="25" y="57"/>
                    </a:cubicBezTo>
                    <a:cubicBezTo>
                      <a:pt x="28" y="51"/>
                      <a:pt x="32" y="47"/>
                      <a:pt x="36" y="42"/>
                    </a:cubicBezTo>
                    <a:cubicBezTo>
                      <a:pt x="44" y="43"/>
                      <a:pt x="51" y="44"/>
                      <a:pt x="59" y="45"/>
                    </a:cubicBezTo>
                    <a:cubicBezTo>
                      <a:pt x="60" y="45"/>
                      <a:pt x="60" y="44"/>
                      <a:pt x="60" y="44"/>
                    </a:cubicBezTo>
                    <a:cubicBezTo>
                      <a:pt x="52" y="42"/>
                      <a:pt x="44" y="41"/>
                      <a:pt x="37" y="41"/>
                    </a:cubicBezTo>
                    <a:cubicBezTo>
                      <a:pt x="40" y="38"/>
                      <a:pt x="43" y="35"/>
                      <a:pt x="46" y="32"/>
                    </a:cubicBezTo>
                    <a:cubicBezTo>
                      <a:pt x="56" y="31"/>
                      <a:pt x="66" y="32"/>
                      <a:pt x="75" y="32"/>
                    </a:cubicBezTo>
                    <a:cubicBezTo>
                      <a:pt x="76" y="33"/>
                      <a:pt x="76" y="31"/>
                      <a:pt x="75" y="31"/>
                    </a:cubicBezTo>
                    <a:cubicBezTo>
                      <a:pt x="66" y="30"/>
                      <a:pt x="57" y="30"/>
                      <a:pt x="48" y="31"/>
                    </a:cubicBezTo>
                    <a:cubicBezTo>
                      <a:pt x="54" y="27"/>
                      <a:pt x="60" y="23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73" y="22"/>
                      <a:pt x="80" y="23"/>
                      <a:pt x="86" y="23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2" y="21"/>
                      <a:pt x="77" y="21"/>
                      <a:pt x="72" y="21"/>
                    </a:cubicBezTo>
                    <a:cubicBezTo>
                      <a:pt x="72" y="20"/>
                      <a:pt x="73" y="20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8" y="17"/>
                      <a:pt x="84" y="16"/>
                      <a:pt x="90" y="16"/>
                    </a:cubicBezTo>
                    <a:cubicBezTo>
                      <a:pt x="115" y="14"/>
                      <a:pt x="148" y="19"/>
                      <a:pt x="166" y="38"/>
                    </a:cubicBezTo>
                    <a:cubicBezTo>
                      <a:pt x="204" y="78"/>
                      <a:pt x="195" y="145"/>
                      <a:pt x="182" y="193"/>
                    </a:cubicBezTo>
                    <a:cubicBezTo>
                      <a:pt x="167" y="250"/>
                      <a:pt x="142" y="304"/>
                      <a:pt x="109" y="353"/>
                    </a:cubicBezTo>
                    <a:close/>
                    <a:moveTo>
                      <a:pt x="155" y="333"/>
                    </a:moveTo>
                    <a:cubicBezTo>
                      <a:pt x="155" y="333"/>
                      <a:pt x="154" y="333"/>
                      <a:pt x="154" y="333"/>
                    </a:cubicBezTo>
                    <a:cubicBezTo>
                      <a:pt x="142" y="339"/>
                      <a:pt x="129" y="345"/>
                      <a:pt x="117" y="352"/>
                    </a:cubicBezTo>
                    <a:cubicBezTo>
                      <a:pt x="120" y="349"/>
                      <a:pt x="122" y="346"/>
                      <a:pt x="124" y="343"/>
                    </a:cubicBezTo>
                    <a:cubicBezTo>
                      <a:pt x="137" y="336"/>
                      <a:pt x="150" y="328"/>
                      <a:pt x="162" y="319"/>
                    </a:cubicBezTo>
                    <a:cubicBezTo>
                      <a:pt x="160" y="324"/>
                      <a:pt x="157" y="328"/>
                      <a:pt x="155" y="333"/>
                    </a:cubicBezTo>
                    <a:close/>
                    <a:moveTo>
                      <a:pt x="165" y="314"/>
                    </a:moveTo>
                    <a:cubicBezTo>
                      <a:pt x="152" y="322"/>
                      <a:pt x="139" y="330"/>
                      <a:pt x="126" y="339"/>
                    </a:cubicBezTo>
                    <a:cubicBezTo>
                      <a:pt x="129" y="335"/>
                      <a:pt x="132" y="330"/>
                      <a:pt x="134" y="325"/>
                    </a:cubicBezTo>
                    <a:cubicBezTo>
                      <a:pt x="146" y="319"/>
                      <a:pt x="158" y="312"/>
                      <a:pt x="170" y="304"/>
                    </a:cubicBezTo>
                    <a:cubicBezTo>
                      <a:pt x="168" y="307"/>
                      <a:pt x="166" y="311"/>
                      <a:pt x="165" y="314"/>
                    </a:cubicBezTo>
                    <a:close/>
                    <a:moveTo>
                      <a:pt x="172" y="300"/>
                    </a:moveTo>
                    <a:cubicBezTo>
                      <a:pt x="160" y="306"/>
                      <a:pt x="148" y="314"/>
                      <a:pt x="136" y="322"/>
                    </a:cubicBezTo>
                    <a:cubicBezTo>
                      <a:pt x="140" y="317"/>
                      <a:pt x="143" y="311"/>
                      <a:pt x="146" y="305"/>
                    </a:cubicBezTo>
                    <a:cubicBezTo>
                      <a:pt x="158" y="298"/>
                      <a:pt x="169" y="290"/>
                      <a:pt x="180" y="282"/>
                    </a:cubicBezTo>
                    <a:cubicBezTo>
                      <a:pt x="178" y="288"/>
                      <a:pt x="175" y="294"/>
                      <a:pt x="172" y="300"/>
                    </a:cubicBezTo>
                    <a:close/>
                    <a:moveTo>
                      <a:pt x="183" y="278"/>
                    </a:moveTo>
                    <a:cubicBezTo>
                      <a:pt x="171" y="285"/>
                      <a:pt x="159" y="293"/>
                      <a:pt x="148" y="302"/>
                    </a:cubicBezTo>
                    <a:cubicBezTo>
                      <a:pt x="150" y="296"/>
                      <a:pt x="153" y="291"/>
                      <a:pt x="156" y="286"/>
                    </a:cubicBezTo>
                    <a:cubicBezTo>
                      <a:pt x="166" y="281"/>
                      <a:pt x="177" y="275"/>
                      <a:pt x="187" y="268"/>
                    </a:cubicBezTo>
                    <a:cubicBezTo>
                      <a:pt x="185" y="272"/>
                      <a:pt x="184" y="275"/>
                      <a:pt x="183" y="278"/>
                    </a:cubicBezTo>
                    <a:close/>
                    <a:moveTo>
                      <a:pt x="189" y="264"/>
                    </a:moveTo>
                    <a:cubicBezTo>
                      <a:pt x="178" y="270"/>
                      <a:pt x="167" y="277"/>
                      <a:pt x="157" y="284"/>
                    </a:cubicBezTo>
                    <a:cubicBezTo>
                      <a:pt x="159" y="280"/>
                      <a:pt x="161" y="276"/>
                      <a:pt x="162" y="271"/>
                    </a:cubicBezTo>
                    <a:cubicBezTo>
                      <a:pt x="173" y="266"/>
                      <a:pt x="183" y="261"/>
                      <a:pt x="193" y="255"/>
                    </a:cubicBezTo>
                    <a:cubicBezTo>
                      <a:pt x="191" y="258"/>
                      <a:pt x="190" y="261"/>
                      <a:pt x="189" y="264"/>
                    </a:cubicBezTo>
                    <a:close/>
                    <a:moveTo>
                      <a:pt x="194" y="251"/>
                    </a:moveTo>
                    <a:cubicBezTo>
                      <a:pt x="184" y="257"/>
                      <a:pt x="174" y="263"/>
                      <a:pt x="163" y="269"/>
                    </a:cubicBezTo>
                    <a:cubicBezTo>
                      <a:pt x="165" y="265"/>
                      <a:pt x="167" y="261"/>
                      <a:pt x="169" y="257"/>
                    </a:cubicBezTo>
                    <a:cubicBezTo>
                      <a:pt x="179" y="251"/>
                      <a:pt x="189" y="245"/>
                      <a:pt x="199" y="238"/>
                    </a:cubicBezTo>
                    <a:cubicBezTo>
                      <a:pt x="198" y="243"/>
                      <a:pt x="196" y="247"/>
                      <a:pt x="194" y="251"/>
                    </a:cubicBezTo>
                    <a:close/>
                    <a:moveTo>
                      <a:pt x="201" y="235"/>
                    </a:moveTo>
                    <a:cubicBezTo>
                      <a:pt x="190" y="241"/>
                      <a:pt x="180" y="248"/>
                      <a:pt x="170" y="255"/>
                    </a:cubicBezTo>
                    <a:cubicBezTo>
                      <a:pt x="171" y="250"/>
                      <a:pt x="173" y="246"/>
                      <a:pt x="175" y="242"/>
                    </a:cubicBezTo>
                    <a:cubicBezTo>
                      <a:pt x="185" y="235"/>
                      <a:pt x="195" y="229"/>
                      <a:pt x="205" y="223"/>
                    </a:cubicBezTo>
                    <a:cubicBezTo>
                      <a:pt x="204" y="227"/>
                      <a:pt x="202" y="231"/>
                      <a:pt x="201" y="235"/>
                    </a:cubicBezTo>
                    <a:close/>
                    <a:moveTo>
                      <a:pt x="207" y="218"/>
                    </a:moveTo>
                    <a:cubicBezTo>
                      <a:pt x="196" y="224"/>
                      <a:pt x="185" y="232"/>
                      <a:pt x="176" y="239"/>
                    </a:cubicBezTo>
                    <a:cubicBezTo>
                      <a:pt x="178" y="234"/>
                      <a:pt x="179" y="229"/>
                      <a:pt x="181" y="224"/>
                    </a:cubicBezTo>
                    <a:cubicBezTo>
                      <a:pt x="191" y="219"/>
                      <a:pt x="201" y="214"/>
                      <a:pt x="210" y="208"/>
                    </a:cubicBezTo>
                    <a:cubicBezTo>
                      <a:pt x="209" y="211"/>
                      <a:pt x="208" y="215"/>
                      <a:pt x="207" y="218"/>
                    </a:cubicBezTo>
                    <a:close/>
                    <a:moveTo>
                      <a:pt x="211" y="203"/>
                    </a:moveTo>
                    <a:cubicBezTo>
                      <a:pt x="201" y="209"/>
                      <a:pt x="192" y="216"/>
                      <a:pt x="182" y="222"/>
                    </a:cubicBezTo>
                    <a:cubicBezTo>
                      <a:pt x="183" y="218"/>
                      <a:pt x="184" y="215"/>
                      <a:pt x="185" y="211"/>
                    </a:cubicBezTo>
                    <a:cubicBezTo>
                      <a:pt x="195" y="206"/>
                      <a:pt x="204" y="200"/>
                      <a:pt x="214" y="195"/>
                    </a:cubicBezTo>
                    <a:cubicBezTo>
                      <a:pt x="213" y="197"/>
                      <a:pt x="212" y="200"/>
                      <a:pt x="211" y="203"/>
                    </a:cubicBezTo>
                    <a:close/>
                    <a:moveTo>
                      <a:pt x="215" y="191"/>
                    </a:moveTo>
                    <a:cubicBezTo>
                      <a:pt x="205" y="197"/>
                      <a:pt x="195" y="203"/>
                      <a:pt x="186" y="209"/>
                    </a:cubicBezTo>
                    <a:cubicBezTo>
                      <a:pt x="186" y="206"/>
                      <a:pt x="187" y="204"/>
                      <a:pt x="188" y="201"/>
                    </a:cubicBezTo>
                    <a:cubicBezTo>
                      <a:pt x="197" y="196"/>
                      <a:pt x="207" y="191"/>
                      <a:pt x="216" y="185"/>
                    </a:cubicBezTo>
                    <a:cubicBezTo>
                      <a:pt x="216" y="187"/>
                      <a:pt x="215" y="189"/>
                      <a:pt x="215" y="191"/>
                    </a:cubicBezTo>
                    <a:close/>
                    <a:moveTo>
                      <a:pt x="217" y="181"/>
                    </a:moveTo>
                    <a:cubicBezTo>
                      <a:pt x="207" y="186"/>
                      <a:pt x="198" y="192"/>
                      <a:pt x="189" y="199"/>
                    </a:cubicBezTo>
                    <a:cubicBezTo>
                      <a:pt x="189" y="197"/>
                      <a:pt x="190" y="195"/>
                      <a:pt x="190" y="193"/>
                    </a:cubicBezTo>
                    <a:cubicBezTo>
                      <a:pt x="190" y="191"/>
                      <a:pt x="191" y="190"/>
                      <a:pt x="191" y="189"/>
                    </a:cubicBezTo>
                    <a:cubicBezTo>
                      <a:pt x="201" y="183"/>
                      <a:pt x="211" y="176"/>
                      <a:pt x="220" y="169"/>
                    </a:cubicBezTo>
                    <a:cubicBezTo>
                      <a:pt x="219" y="173"/>
                      <a:pt x="218" y="177"/>
                      <a:pt x="217" y="181"/>
                    </a:cubicBezTo>
                    <a:close/>
                    <a:moveTo>
                      <a:pt x="221" y="165"/>
                    </a:moveTo>
                    <a:cubicBezTo>
                      <a:pt x="211" y="172"/>
                      <a:pt x="201" y="179"/>
                      <a:pt x="192" y="187"/>
                    </a:cubicBezTo>
                    <a:cubicBezTo>
                      <a:pt x="193" y="182"/>
                      <a:pt x="194" y="177"/>
                      <a:pt x="195" y="172"/>
                    </a:cubicBezTo>
                    <a:cubicBezTo>
                      <a:pt x="199" y="170"/>
                      <a:pt x="204" y="167"/>
                      <a:pt x="209" y="164"/>
                    </a:cubicBezTo>
                    <a:cubicBezTo>
                      <a:pt x="213" y="161"/>
                      <a:pt x="218" y="159"/>
                      <a:pt x="222" y="156"/>
                    </a:cubicBezTo>
                    <a:cubicBezTo>
                      <a:pt x="221" y="159"/>
                      <a:pt x="221" y="162"/>
                      <a:pt x="221" y="165"/>
                    </a:cubicBezTo>
                    <a:close/>
                    <a:moveTo>
                      <a:pt x="222" y="153"/>
                    </a:moveTo>
                    <a:cubicBezTo>
                      <a:pt x="213" y="158"/>
                      <a:pt x="203" y="164"/>
                      <a:pt x="195" y="170"/>
                    </a:cubicBezTo>
                    <a:cubicBezTo>
                      <a:pt x="196" y="167"/>
                      <a:pt x="196" y="163"/>
                      <a:pt x="197" y="160"/>
                    </a:cubicBezTo>
                    <a:cubicBezTo>
                      <a:pt x="202" y="157"/>
                      <a:pt x="208" y="153"/>
                      <a:pt x="213" y="150"/>
                    </a:cubicBezTo>
                    <a:cubicBezTo>
                      <a:pt x="216" y="148"/>
                      <a:pt x="220" y="146"/>
                      <a:pt x="223" y="144"/>
                    </a:cubicBezTo>
                    <a:cubicBezTo>
                      <a:pt x="223" y="147"/>
                      <a:pt x="223" y="150"/>
                      <a:pt x="222" y="153"/>
                    </a:cubicBezTo>
                    <a:close/>
                    <a:moveTo>
                      <a:pt x="210" y="149"/>
                    </a:moveTo>
                    <a:cubicBezTo>
                      <a:pt x="205" y="152"/>
                      <a:pt x="201" y="155"/>
                      <a:pt x="197" y="158"/>
                    </a:cubicBezTo>
                    <a:cubicBezTo>
                      <a:pt x="197" y="155"/>
                      <a:pt x="198" y="151"/>
                      <a:pt x="198" y="147"/>
                    </a:cubicBezTo>
                    <a:cubicBezTo>
                      <a:pt x="203" y="145"/>
                      <a:pt x="208" y="141"/>
                      <a:pt x="213" y="138"/>
                    </a:cubicBezTo>
                    <a:cubicBezTo>
                      <a:pt x="217" y="136"/>
                      <a:pt x="220" y="133"/>
                      <a:pt x="224" y="131"/>
                    </a:cubicBezTo>
                    <a:cubicBezTo>
                      <a:pt x="224" y="134"/>
                      <a:pt x="224" y="137"/>
                      <a:pt x="224" y="140"/>
                    </a:cubicBezTo>
                    <a:cubicBezTo>
                      <a:pt x="219" y="143"/>
                      <a:pt x="214" y="146"/>
                      <a:pt x="210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33479894-F5A6-4D4C-80E5-025DD0154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0571" y="2957944"/>
                <a:ext cx="275538" cy="258793"/>
              </a:xfrm>
              <a:custGeom>
                <a:avLst/>
                <a:gdLst>
                  <a:gd name="T0" fmla="*/ 104 w 123"/>
                  <a:gd name="T1" fmla="*/ 18 h 125"/>
                  <a:gd name="T2" fmla="*/ 101 w 123"/>
                  <a:gd name="T3" fmla="*/ 15 h 125"/>
                  <a:gd name="T4" fmla="*/ 54 w 123"/>
                  <a:gd name="T5" fmla="*/ 2 h 125"/>
                  <a:gd name="T6" fmla="*/ 3 w 123"/>
                  <a:gd name="T7" fmla="*/ 68 h 125"/>
                  <a:gd name="T8" fmla="*/ 118 w 123"/>
                  <a:gd name="T9" fmla="*/ 48 h 125"/>
                  <a:gd name="T10" fmla="*/ 82 w 123"/>
                  <a:gd name="T11" fmla="*/ 15 h 125"/>
                  <a:gd name="T12" fmla="*/ 68 w 123"/>
                  <a:gd name="T13" fmla="*/ 9 h 125"/>
                  <a:gd name="T14" fmla="*/ 65 w 123"/>
                  <a:gd name="T15" fmla="*/ 10 h 125"/>
                  <a:gd name="T16" fmla="*/ 77 w 123"/>
                  <a:gd name="T17" fmla="*/ 16 h 125"/>
                  <a:gd name="T18" fmla="*/ 64 w 123"/>
                  <a:gd name="T19" fmla="*/ 14 h 125"/>
                  <a:gd name="T20" fmla="*/ 65 w 123"/>
                  <a:gd name="T21" fmla="*/ 10 h 125"/>
                  <a:gd name="T22" fmla="*/ 55 w 123"/>
                  <a:gd name="T23" fmla="*/ 12 h 125"/>
                  <a:gd name="T24" fmla="*/ 65 w 123"/>
                  <a:gd name="T25" fmla="*/ 19 h 125"/>
                  <a:gd name="T26" fmla="*/ 46 w 123"/>
                  <a:gd name="T27" fmla="*/ 12 h 125"/>
                  <a:gd name="T28" fmla="*/ 42 w 123"/>
                  <a:gd name="T29" fmla="*/ 13 h 125"/>
                  <a:gd name="T30" fmla="*/ 54 w 123"/>
                  <a:gd name="T31" fmla="*/ 28 h 125"/>
                  <a:gd name="T32" fmla="*/ 42 w 123"/>
                  <a:gd name="T33" fmla="*/ 13 h 125"/>
                  <a:gd name="T34" fmla="*/ 52 w 123"/>
                  <a:gd name="T35" fmla="*/ 29 h 125"/>
                  <a:gd name="T36" fmla="*/ 23 w 123"/>
                  <a:gd name="T37" fmla="*/ 25 h 125"/>
                  <a:gd name="T38" fmla="*/ 21 w 123"/>
                  <a:gd name="T39" fmla="*/ 26 h 125"/>
                  <a:gd name="T40" fmla="*/ 43 w 123"/>
                  <a:gd name="T41" fmla="*/ 46 h 125"/>
                  <a:gd name="T42" fmla="*/ 21 w 123"/>
                  <a:gd name="T43" fmla="*/ 26 h 125"/>
                  <a:gd name="T44" fmla="*/ 43 w 123"/>
                  <a:gd name="T45" fmla="*/ 48 h 125"/>
                  <a:gd name="T46" fmla="*/ 13 w 123"/>
                  <a:gd name="T47" fmla="*/ 45 h 125"/>
                  <a:gd name="T48" fmla="*/ 41 w 123"/>
                  <a:gd name="T49" fmla="*/ 58 h 125"/>
                  <a:gd name="T50" fmla="*/ 10 w 123"/>
                  <a:gd name="T51" fmla="*/ 57 h 125"/>
                  <a:gd name="T52" fmla="*/ 10 w 123"/>
                  <a:gd name="T53" fmla="*/ 59 h 125"/>
                  <a:gd name="T54" fmla="*/ 43 w 123"/>
                  <a:gd name="T55" fmla="*/ 80 h 125"/>
                  <a:gd name="T56" fmla="*/ 10 w 123"/>
                  <a:gd name="T57" fmla="*/ 59 h 125"/>
                  <a:gd name="T58" fmla="*/ 11 w 123"/>
                  <a:gd name="T59" fmla="*/ 70 h 125"/>
                  <a:gd name="T60" fmla="*/ 35 w 123"/>
                  <a:gd name="T61" fmla="*/ 80 h 125"/>
                  <a:gd name="T62" fmla="*/ 43 w 123"/>
                  <a:gd name="T63" fmla="*/ 83 h 125"/>
                  <a:gd name="T64" fmla="*/ 14 w 123"/>
                  <a:gd name="T65" fmla="*/ 82 h 125"/>
                  <a:gd name="T66" fmla="*/ 48 w 123"/>
                  <a:gd name="T67" fmla="*/ 96 h 125"/>
                  <a:gd name="T68" fmla="*/ 23 w 123"/>
                  <a:gd name="T69" fmla="*/ 96 h 125"/>
                  <a:gd name="T70" fmla="*/ 48 w 123"/>
                  <a:gd name="T71" fmla="*/ 96 h 125"/>
                  <a:gd name="T72" fmla="*/ 53 w 123"/>
                  <a:gd name="T73" fmla="*/ 105 h 125"/>
                  <a:gd name="T74" fmla="*/ 26 w 123"/>
                  <a:gd name="T75" fmla="*/ 99 h 125"/>
                  <a:gd name="T76" fmla="*/ 66 w 123"/>
                  <a:gd name="T77" fmla="*/ 112 h 125"/>
                  <a:gd name="T78" fmla="*/ 48 w 123"/>
                  <a:gd name="T79" fmla="*/ 59 h 125"/>
                  <a:gd name="T80" fmla="*/ 64 w 123"/>
                  <a:gd name="T81" fmla="*/ 27 h 125"/>
                  <a:gd name="T82" fmla="*/ 71 w 123"/>
                  <a:gd name="T8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5">
                    <a:moveTo>
                      <a:pt x="118" y="48"/>
                    </a:moveTo>
                    <a:cubicBezTo>
                      <a:pt x="116" y="37"/>
                      <a:pt x="111" y="26"/>
                      <a:pt x="104" y="18"/>
                    </a:cubicBezTo>
                    <a:cubicBezTo>
                      <a:pt x="103" y="17"/>
                      <a:pt x="103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2" y="6"/>
                      <a:pt x="80" y="1"/>
                      <a:pt x="66" y="2"/>
                    </a:cubicBezTo>
                    <a:cubicBezTo>
                      <a:pt x="63" y="0"/>
                      <a:pt x="58" y="1"/>
                      <a:pt x="54" y="2"/>
                    </a:cubicBezTo>
                    <a:cubicBezTo>
                      <a:pt x="50" y="2"/>
                      <a:pt x="46" y="3"/>
                      <a:pt x="43" y="5"/>
                    </a:cubicBezTo>
                    <a:cubicBezTo>
                      <a:pt x="16" y="7"/>
                      <a:pt x="0" y="44"/>
                      <a:pt x="3" y="68"/>
                    </a:cubicBezTo>
                    <a:cubicBezTo>
                      <a:pt x="7" y="103"/>
                      <a:pt x="37" y="125"/>
                      <a:pt x="72" y="119"/>
                    </a:cubicBezTo>
                    <a:cubicBezTo>
                      <a:pt x="106" y="114"/>
                      <a:pt x="123" y="80"/>
                      <a:pt x="118" y="48"/>
                    </a:cubicBezTo>
                    <a:close/>
                    <a:moveTo>
                      <a:pt x="89" y="14"/>
                    </a:moveTo>
                    <a:cubicBezTo>
                      <a:pt x="87" y="14"/>
                      <a:pt x="84" y="15"/>
                      <a:pt x="82" y="15"/>
                    </a:cubicBezTo>
                    <a:cubicBezTo>
                      <a:pt x="79" y="13"/>
                      <a:pt x="76" y="12"/>
                      <a:pt x="73" y="11"/>
                    </a:cubicBezTo>
                    <a:cubicBezTo>
                      <a:pt x="72" y="10"/>
                      <a:pt x="70" y="10"/>
                      <a:pt x="68" y="9"/>
                    </a:cubicBezTo>
                    <a:cubicBezTo>
                      <a:pt x="76" y="8"/>
                      <a:pt x="83" y="10"/>
                      <a:pt x="89" y="14"/>
                    </a:cubicBezTo>
                    <a:close/>
                    <a:moveTo>
                      <a:pt x="65" y="10"/>
                    </a:moveTo>
                    <a:cubicBezTo>
                      <a:pt x="67" y="11"/>
                      <a:pt x="70" y="12"/>
                      <a:pt x="73" y="14"/>
                    </a:cubicBezTo>
                    <a:cubicBezTo>
                      <a:pt x="74" y="14"/>
                      <a:pt x="76" y="15"/>
                      <a:pt x="77" y="16"/>
                    </a:cubicBezTo>
                    <a:cubicBezTo>
                      <a:pt x="75" y="16"/>
                      <a:pt x="72" y="17"/>
                      <a:pt x="70" y="17"/>
                    </a:cubicBezTo>
                    <a:cubicBezTo>
                      <a:pt x="68" y="16"/>
                      <a:pt x="66" y="15"/>
                      <a:pt x="64" y="14"/>
                    </a:cubicBezTo>
                    <a:cubicBezTo>
                      <a:pt x="62" y="13"/>
                      <a:pt x="60" y="12"/>
                      <a:pt x="59" y="11"/>
                    </a:cubicBezTo>
                    <a:cubicBezTo>
                      <a:pt x="61" y="10"/>
                      <a:pt x="63" y="10"/>
                      <a:pt x="65" y="10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3" y="13"/>
                      <a:pt x="55" y="12"/>
                    </a:cubicBezTo>
                    <a:cubicBezTo>
                      <a:pt x="57" y="14"/>
                      <a:pt x="60" y="16"/>
                      <a:pt x="62" y="17"/>
                    </a:cubicBezTo>
                    <a:cubicBezTo>
                      <a:pt x="63" y="18"/>
                      <a:pt x="64" y="19"/>
                      <a:pt x="65" y="19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56" y="18"/>
                      <a:pt x="51" y="15"/>
                      <a:pt x="46" y="12"/>
                    </a:cubicBezTo>
                    <a:cubicBezTo>
                      <a:pt x="48" y="12"/>
                      <a:pt x="50" y="11"/>
                      <a:pt x="52" y="11"/>
                    </a:cubicBezTo>
                    <a:close/>
                    <a:moveTo>
                      <a:pt x="42" y="13"/>
                    </a:moveTo>
                    <a:cubicBezTo>
                      <a:pt x="48" y="17"/>
                      <a:pt x="53" y="21"/>
                      <a:pt x="58" y="23"/>
                    </a:cubicBezTo>
                    <a:cubicBezTo>
                      <a:pt x="57" y="25"/>
                      <a:pt x="55" y="26"/>
                      <a:pt x="54" y="28"/>
                    </a:cubicBezTo>
                    <a:cubicBezTo>
                      <a:pt x="47" y="24"/>
                      <a:pt x="39" y="21"/>
                      <a:pt x="31" y="18"/>
                    </a:cubicBezTo>
                    <a:cubicBezTo>
                      <a:pt x="35" y="16"/>
                      <a:pt x="39" y="14"/>
                      <a:pt x="42" y="13"/>
                    </a:cubicBezTo>
                    <a:close/>
                    <a:moveTo>
                      <a:pt x="30" y="19"/>
                    </a:moveTo>
                    <a:cubicBezTo>
                      <a:pt x="37" y="22"/>
                      <a:pt x="44" y="26"/>
                      <a:pt x="52" y="29"/>
                    </a:cubicBezTo>
                    <a:cubicBezTo>
                      <a:pt x="50" y="32"/>
                      <a:pt x="49" y="34"/>
                      <a:pt x="47" y="37"/>
                    </a:cubicBezTo>
                    <a:cubicBezTo>
                      <a:pt x="39" y="32"/>
                      <a:pt x="31" y="29"/>
                      <a:pt x="23" y="25"/>
                    </a:cubicBezTo>
                    <a:cubicBezTo>
                      <a:pt x="25" y="22"/>
                      <a:pt x="27" y="20"/>
                      <a:pt x="30" y="19"/>
                    </a:cubicBezTo>
                    <a:close/>
                    <a:moveTo>
                      <a:pt x="21" y="26"/>
                    </a:moveTo>
                    <a:cubicBezTo>
                      <a:pt x="30" y="30"/>
                      <a:pt x="38" y="35"/>
                      <a:pt x="46" y="38"/>
                    </a:cubicBezTo>
                    <a:cubicBezTo>
                      <a:pt x="45" y="41"/>
                      <a:pt x="44" y="43"/>
                      <a:pt x="43" y="46"/>
                    </a:cubicBezTo>
                    <a:cubicBezTo>
                      <a:pt x="34" y="42"/>
                      <a:pt x="25" y="39"/>
                      <a:pt x="16" y="35"/>
                    </a:cubicBezTo>
                    <a:cubicBezTo>
                      <a:pt x="17" y="32"/>
                      <a:pt x="19" y="29"/>
                      <a:pt x="21" y="26"/>
                    </a:cubicBezTo>
                    <a:close/>
                    <a:moveTo>
                      <a:pt x="15" y="36"/>
                    </a:moveTo>
                    <a:cubicBezTo>
                      <a:pt x="24" y="40"/>
                      <a:pt x="33" y="45"/>
                      <a:pt x="43" y="48"/>
                    </a:cubicBezTo>
                    <a:cubicBezTo>
                      <a:pt x="42" y="50"/>
                      <a:pt x="42" y="53"/>
                      <a:pt x="42" y="55"/>
                    </a:cubicBezTo>
                    <a:cubicBezTo>
                      <a:pt x="32" y="52"/>
                      <a:pt x="22" y="48"/>
                      <a:pt x="13" y="45"/>
                    </a:cubicBezTo>
                    <a:cubicBezTo>
                      <a:pt x="12" y="44"/>
                      <a:pt x="12" y="45"/>
                      <a:pt x="12" y="46"/>
                    </a:cubicBezTo>
                    <a:cubicBezTo>
                      <a:pt x="21" y="50"/>
                      <a:pt x="31" y="54"/>
                      <a:pt x="41" y="58"/>
                    </a:cubicBezTo>
                    <a:cubicBezTo>
                      <a:pt x="41" y="61"/>
                      <a:pt x="41" y="64"/>
                      <a:pt x="41" y="68"/>
                    </a:cubicBezTo>
                    <a:cubicBezTo>
                      <a:pt x="31" y="63"/>
                      <a:pt x="20" y="60"/>
                      <a:pt x="10" y="57"/>
                    </a:cubicBezTo>
                    <a:cubicBezTo>
                      <a:pt x="10" y="50"/>
                      <a:pt x="12" y="42"/>
                      <a:pt x="15" y="36"/>
                    </a:cubicBezTo>
                    <a:close/>
                    <a:moveTo>
                      <a:pt x="10" y="59"/>
                    </a:moveTo>
                    <a:cubicBezTo>
                      <a:pt x="20" y="63"/>
                      <a:pt x="31" y="68"/>
                      <a:pt x="41" y="70"/>
                    </a:cubicBezTo>
                    <a:cubicBezTo>
                      <a:pt x="42" y="74"/>
                      <a:pt x="42" y="77"/>
                      <a:pt x="43" y="80"/>
                    </a:cubicBezTo>
                    <a:cubicBezTo>
                      <a:pt x="32" y="76"/>
                      <a:pt x="21" y="72"/>
                      <a:pt x="11" y="69"/>
                    </a:cubicBezTo>
                    <a:cubicBezTo>
                      <a:pt x="10" y="65"/>
                      <a:pt x="10" y="62"/>
                      <a:pt x="10" y="59"/>
                    </a:cubicBezTo>
                    <a:close/>
                    <a:moveTo>
                      <a:pt x="11" y="72"/>
                    </a:moveTo>
                    <a:cubicBezTo>
                      <a:pt x="11" y="72"/>
                      <a:pt x="11" y="71"/>
                      <a:pt x="11" y="70"/>
                    </a:cubicBezTo>
                    <a:cubicBezTo>
                      <a:pt x="15" y="73"/>
                      <a:pt x="21" y="74"/>
                      <a:pt x="25" y="76"/>
                    </a:cubicBezTo>
                    <a:cubicBezTo>
                      <a:pt x="28" y="77"/>
                      <a:pt x="32" y="78"/>
                      <a:pt x="35" y="80"/>
                    </a:cubicBezTo>
                    <a:cubicBezTo>
                      <a:pt x="37" y="80"/>
                      <a:pt x="39" y="81"/>
                      <a:pt x="41" y="82"/>
                    </a:cubicBezTo>
                    <a:cubicBezTo>
                      <a:pt x="42" y="82"/>
                      <a:pt x="42" y="82"/>
                      <a:pt x="43" y="83"/>
                    </a:cubicBezTo>
                    <a:cubicBezTo>
                      <a:pt x="44" y="86"/>
                      <a:pt x="45" y="90"/>
                      <a:pt x="47" y="93"/>
                    </a:cubicBezTo>
                    <a:cubicBezTo>
                      <a:pt x="36" y="89"/>
                      <a:pt x="25" y="86"/>
                      <a:pt x="14" y="82"/>
                    </a:cubicBezTo>
                    <a:cubicBezTo>
                      <a:pt x="13" y="79"/>
                      <a:pt x="12" y="76"/>
                      <a:pt x="11" y="72"/>
                    </a:cubicBezTo>
                    <a:close/>
                    <a:moveTo>
                      <a:pt x="48" y="96"/>
                    </a:moveTo>
                    <a:cubicBezTo>
                      <a:pt x="49" y="98"/>
                      <a:pt x="50" y="100"/>
                      <a:pt x="51" y="102"/>
                    </a:cubicBezTo>
                    <a:cubicBezTo>
                      <a:pt x="42" y="100"/>
                      <a:pt x="32" y="98"/>
                      <a:pt x="23" y="96"/>
                    </a:cubicBezTo>
                    <a:cubicBezTo>
                      <a:pt x="20" y="93"/>
                      <a:pt x="17" y="89"/>
                      <a:pt x="15" y="84"/>
                    </a:cubicBezTo>
                    <a:cubicBezTo>
                      <a:pt x="25" y="89"/>
                      <a:pt x="37" y="94"/>
                      <a:pt x="48" y="96"/>
                    </a:cubicBezTo>
                    <a:close/>
                    <a:moveTo>
                      <a:pt x="26" y="99"/>
                    </a:moveTo>
                    <a:cubicBezTo>
                      <a:pt x="35" y="101"/>
                      <a:pt x="44" y="104"/>
                      <a:pt x="53" y="105"/>
                    </a:cubicBezTo>
                    <a:cubicBezTo>
                      <a:pt x="55" y="108"/>
                      <a:pt x="58" y="110"/>
                      <a:pt x="61" y="112"/>
                    </a:cubicBezTo>
                    <a:cubicBezTo>
                      <a:pt x="47" y="112"/>
                      <a:pt x="35" y="108"/>
                      <a:pt x="26" y="99"/>
                    </a:cubicBezTo>
                    <a:close/>
                    <a:moveTo>
                      <a:pt x="71" y="111"/>
                    </a:moveTo>
                    <a:cubicBezTo>
                      <a:pt x="69" y="112"/>
                      <a:pt x="68" y="112"/>
                      <a:pt x="66" y="112"/>
                    </a:cubicBezTo>
                    <a:cubicBezTo>
                      <a:pt x="57" y="95"/>
                      <a:pt x="47" y="8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9" y="58"/>
                      <a:pt x="48" y="58"/>
                    </a:cubicBezTo>
                    <a:cubicBezTo>
                      <a:pt x="49" y="46"/>
                      <a:pt x="54" y="34"/>
                      <a:pt x="64" y="27"/>
                    </a:cubicBezTo>
                    <a:cubicBezTo>
                      <a:pt x="74" y="20"/>
                      <a:pt x="85" y="21"/>
                      <a:pt x="97" y="22"/>
                    </a:cubicBezTo>
                    <a:cubicBezTo>
                      <a:pt x="118" y="48"/>
                      <a:pt x="114" y="104"/>
                      <a:pt x="7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1AD1CBB-DE5A-4550-AD52-02CD0A5A5CCD}"/>
                </a:ext>
              </a:extLst>
            </p:cNvPr>
            <p:cNvGrpSpPr/>
            <p:nvPr/>
          </p:nvGrpSpPr>
          <p:grpSpPr>
            <a:xfrm>
              <a:off x="4948819" y="4897935"/>
              <a:ext cx="541942" cy="500840"/>
              <a:chOff x="3086582" y="5293166"/>
              <a:chExt cx="541942" cy="500840"/>
            </a:xfrm>
            <a:solidFill>
              <a:schemeClr val="bg1"/>
            </a:solidFill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73F7ECA9-1BCF-47EC-B156-3E1B430F6D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5465186"/>
                <a:ext cx="191811" cy="159843"/>
              </a:xfrm>
              <a:custGeom>
                <a:avLst/>
                <a:gdLst>
                  <a:gd name="T0" fmla="*/ 77 w 85"/>
                  <a:gd name="T1" fmla="*/ 33 h 77"/>
                  <a:gd name="T2" fmla="*/ 42 w 85"/>
                  <a:gd name="T3" fmla="*/ 4 h 77"/>
                  <a:gd name="T4" fmla="*/ 41 w 85"/>
                  <a:gd name="T5" fmla="*/ 3 h 77"/>
                  <a:gd name="T6" fmla="*/ 5 w 85"/>
                  <a:gd name="T7" fmla="*/ 40 h 77"/>
                  <a:gd name="T8" fmla="*/ 46 w 85"/>
                  <a:gd name="T9" fmla="*/ 75 h 77"/>
                  <a:gd name="T10" fmla="*/ 77 w 85"/>
                  <a:gd name="T11" fmla="*/ 33 h 77"/>
                  <a:gd name="T12" fmla="*/ 46 w 85"/>
                  <a:gd name="T13" fmla="*/ 68 h 77"/>
                  <a:gd name="T14" fmla="*/ 36 w 85"/>
                  <a:gd name="T15" fmla="*/ 10 h 77"/>
                  <a:gd name="T16" fmla="*/ 37 w 85"/>
                  <a:gd name="T17" fmla="*/ 10 h 77"/>
                  <a:gd name="T18" fmla="*/ 46 w 85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77">
                    <a:moveTo>
                      <a:pt x="77" y="33"/>
                    </a:moveTo>
                    <a:cubicBezTo>
                      <a:pt x="75" y="17"/>
                      <a:pt x="59" y="1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20" y="0"/>
                      <a:pt x="4" y="20"/>
                      <a:pt x="5" y="40"/>
                    </a:cubicBezTo>
                    <a:cubicBezTo>
                      <a:pt x="6" y="61"/>
                      <a:pt x="25" y="77"/>
                      <a:pt x="46" y="75"/>
                    </a:cubicBezTo>
                    <a:cubicBezTo>
                      <a:pt x="66" y="73"/>
                      <a:pt x="81" y="53"/>
                      <a:pt x="77" y="33"/>
                    </a:cubicBezTo>
                    <a:close/>
                    <a:moveTo>
                      <a:pt x="46" y="68"/>
                    </a:moveTo>
                    <a:cubicBezTo>
                      <a:pt x="8" y="71"/>
                      <a:pt x="0" y="15"/>
                      <a:pt x="36" y="10"/>
                    </a:cubicBezTo>
                    <a:cubicBezTo>
                      <a:pt x="36" y="10"/>
                      <a:pt x="37" y="10"/>
                      <a:pt x="37" y="10"/>
                    </a:cubicBezTo>
                    <a:cubicBezTo>
                      <a:pt x="76" y="4"/>
                      <a:pt x="85" y="64"/>
                      <a:pt x="4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516D8E4B-DB06-442D-B1C1-0D598162D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6425" y="5440830"/>
                <a:ext cx="264882" cy="217691"/>
              </a:xfrm>
              <a:custGeom>
                <a:avLst/>
                <a:gdLst>
                  <a:gd name="T0" fmla="*/ 50 w 118"/>
                  <a:gd name="T1" fmla="*/ 4 h 105"/>
                  <a:gd name="T2" fmla="*/ 48 w 118"/>
                  <a:gd name="T3" fmla="*/ 3 h 105"/>
                  <a:gd name="T4" fmla="*/ 1 w 118"/>
                  <a:gd name="T5" fmla="*/ 53 h 105"/>
                  <a:gd name="T6" fmla="*/ 61 w 118"/>
                  <a:gd name="T7" fmla="*/ 100 h 105"/>
                  <a:gd name="T8" fmla="*/ 50 w 118"/>
                  <a:gd name="T9" fmla="*/ 4 h 105"/>
                  <a:gd name="T10" fmla="*/ 60 w 118"/>
                  <a:gd name="T11" fmla="*/ 94 h 105"/>
                  <a:gd name="T12" fmla="*/ 6 w 118"/>
                  <a:gd name="T13" fmla="*/ 53 h 105"/>
                  <a:gd name="T14" fmla="*/ 48 w 118"/>
                  <a:gd name="T15" fmla="*/ 8 h 105"/>
                  <a:gd name="T16" fmla="*/ 49 w 118"/>
                  <a:gd name="T17" fmla="*/ 8 h 105"/>
                  <a:gd name="T18" fmla="*/ 94 w 118"/>
                  <a:gd name="T19" fmla="*/ 42 h 105"/>
                  <a:gd name="T20" fmla="*/ 60 w 118"/>
                  <a:gd name="T21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5">
                    <a:moveTo>
                      <a:pt x="50" y="4"/>
                    </a:moveTo>
                    <a:cubicBezTo>
                      <a:pt x="50" y="3"/>
                      <a:pt x="49" y="3"/>
                      <a:pt x="48" y="3"/>
                    </a:cubicBezTo>
                    <a:cubicBezTo>
                      <a:pt x="22" y="3"/>
                      <a:pt x="0" y="26"/>
                      <a:pt x="1" y="53"/>
                    </a:cubicBezTo>
                    <a:cubicBezTo>
                      <a:pt x="1" y="83"/>
                      <a:pt x="31" y="105"/>
                      <a:pt x="61" y="100"/>
                    </a:cubicBezTo>
                    <a:cubicBezTo>
                      <a:pt x="118" y="90"/>
                      <a:pt x="106" y="0"/>
                      <a:pt x="50" y="4"/>
                    </a:cubicBezTo>
                    <a:close/>
                    <a:moveTo>
                      <a:pt x="60" y="94"/>
                    </a:moveTo>
                    <a:cubicBezTo>
                      <a:pt x="35" y="97"/>
                      <a:pt x="6" y="81"/>
                      <a:pt x="6" y="53"/>
                    </a:cubicBezTo>
                    <a:cubicBezTo>
                      <a:pt x="6" y="27"/>
                      <a:pt x="24" y="11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9" y="11"/>
                      <a:pt x="88" y="20"/>
                      <a:pt x="94" y="42"/>
                    </a:cubicBezTo>
                    <a:cubicBezTo>
                      <a:pt x="101" y="66"/>
                      <a:pt x="85" y="90"/>
                      <a:pt x="6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C3A9D4BB-BC92-4169-9C04-8FB3AF460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582" y="5293166"/>
                <a:ext cx="541942" cy="500840"/>
              </a:xfrm>
              <a:custGeom>
                <a:avLst/>
                <a:gdLst>
                  <a:gd name="T0" fmla="*/ 211 w 241"/>
                  <a:gd name="T1" fmla="*/ 123 h 242"/>
                  <a:gd name="T2" fmla="*/ 235 w 241"/>
                  <a:gd name="T3" fmla="*/ 103 h 242"/>
                  <a:gd name="T4" fmla="*/ 197 w 241"/>
                  <a:gd name="T5" fmla="*/ 74 h 242"/>
                  <a:gd name="T6" fmla="*/ 201 w 241"/>
                  <a:gd name="T7" fmla="*/ 24 h 242"/>
                  <a:gd name="T8" fmla="*/ 144 w 241"/>
                  <a:gd name="T9" fmla="*/ 32 h 242"/>
                  <a:gd name="T10" fmla="*/ 119 w 241"/>
                  <a:gd name="T11" fmla="*/ 0 h 242"/>
                  <a:gd name="T12" fmla="*/ 78 w 241"/>
                  <a:gd name="T13" fmla="*/ 42 h 242"/>
                  <a:gd name="T14" fmla="*/ 29 w 241"/>
                  <a:gd name="T15" fmla="*/ 42 h 242"/>
                  <a:gd name="T16" fmla="*/ 38 w 241"/>
                  <a:gd name="T17" fmla="*/ 96 h 242"/>
                  <a:gd name="T18" fmla="*/ 7 w 241"/>
                  <a:gd name="T19" fmla="*/ 138 h 242"/>
                  <a:gd name="T20" fmla="*/ 20 w 241"/>
                  <a:gd name="T21" fmla="*/ 184 h 242"/>
                  <a:gd name="T22" fmla="*/ 44 w 241"/>
                  <a:gd name="T23" fmla="*/ 215 h 242"/>
                  <a:gd name="T24" fmla="*/ 63 w 241"/>
                  <a:gd name="T25" fmla="*/ 199 h 242"/>
                  <a:gd name="T26" fmla="*/ 85 w 241"/>
                  <a:gd name="T27" fmla="*/ 214 h 242"/>
                  <a:gd name="T28" fmla="*/ 125 w 241"/>
                  <a:gd name="T29" fmla="*/ 238 h 242"/>
                  <a:gd name="T30" fmla="*/ 158 w 241"/>
                  <a:gd name="T31" fmla="*/ 227 h 242"/>
                  <a:gd name="T32" fmla="*/ 187 w 241"/>
                  <a:gd name="T33" fmla="*/ 197 h 242"/>
                  <a:gd name="T34" fmla="*/ 235 w 241"/>
                  <a:gd name="T35" fmla="*/ 160 h 242"/>
                  <a:gd name="T36" fmla="*/ 220 w 241"/>
                  <a:gd name="T37" fmla="*/ 170 h 242"/>
                  <a:gd name="T38" fmla="*/ 185 w 241"/>
                  <a:gd name="T39" fmla="*/ 173 h 242"/>
                  <a:gd name="T40" fmla="*/ 163 w 241"/>
                  <a:gd name="T41" fmla="*/ 220 h 242"/>
                  <a:gd name="T42" fmla="*/ 120 w 241"/>
                  <a:gd name="T43" fmla="*/ 201 h 242"/>
                  <a:gd name="T44" fmla="*/ 92 w 241"/>
                  <a:gd name="T45" fmla="*/ 232 h 242"/>
                  <a:gd name="T46" fmla="*/ 92 w 241"/>
                  <a:gd name="T47" fmla="*/ 224 h 242"/>
                  <a:gd name="T48" fmla="*/ 103 w 241"/>
                  <a:gd name="T49" fmla="*/ 210 h 242"/>
                  <a:gd name="T50" fmla="*/ 70 w 241"/>
                  <a:gd name="T51" fmla="*/ 194 h 242"/>
                  <a:gd name="T52" fmla="*/ 63 w 241"/>
                  <a:gd name="T53" fmla="*/ 191 h 242"/>
                  <a:gd name="T54" fmla="*/ 30 w 241"/>
                  <a:gd name="T55" fmla="*/ 195 h 242"/>
                  <a:gd name="T56" fmla="*/ 24 w 241"/>
                  <a:gd name="T57" fmla="*/ 187 h 242"/>
                  <a:gd name="T58" fmla="*/ 33 w 241"/>
                  <a:gd name="T59" fmla="*/ 181 h 242"/>
                  <a:gd name="T60" fmla="*/ 63 w 241"/>
                  <a:gd name="T61" fmla="*/ 166 h 242"/>
                  <a:gd name="T62" fmla="*/ 57 w 241"/>
                  <a:gd name="T63" fmla="*/ 152 h 242"/>
                  <a:gd name="T64" fmla="*/ 39 w 241"/>
                  <a:gd name="T65" fmla="*/ 138 h 242"/>
                  <a:gd name="T66" fmla="*/ 37 w 241"/>
                  <a:gd name="T67" fmla="*/ 136 h 242"/>
                  <a:gd name="T68" fmla="*/ 33 w 241"/>
                  <a:gd name="T69" fmla="*/ 125 h 242"/>
                  <a:gd name="T70" fmla="*/ 10 w 241"/>
                  <a:gd name="T71" fmla="*/ 109 h 242"/>
                  <a:gd name="T72" fmla="*/ 13 w 241"/>
                  <a:gd name="T73" fmla="*/ 101 h 242"/>
                  <a:gd name="T74" fmla="*/ 42 w 241"/>
                  <a:gd name="T75" fmla="*/ 99 h 242"/>
                  <a:gd name="T76" fmla="*/ 55 w 241"/>
                  <a:gd name="T77" fmla="*/ 94 h 242"/>
                  <a:gd name="T78" fmla="*/ 65 w 241"/>
                  <a:gd name="T79" fmla="*/ 86 h 242"/>
                  <a:gd name="T80" fmla="*/ 56 w 241"/>
                  <a:gd name="T81" fmla="*/ 77 h 242"/>
                  <a:gd name="T82" fmla="*/ 60 w 241"/>
                  <a:gd name="T83" fmla="*/ 63 h 242"/>
                  <a:gd name="T84" fmla="*/ 36 w 241"/>
                  <a:gd name="T85" fmla="*/ 45 h 242"/>
                  <a:gd name="T86" fmla="*/ 48 w 241"/>
                  <a:gd name="T87" fmla="*/ 30 h 242"/>
                  <a:gd name="T88" fmla="*/ 78 w 241"/>
                  <a:gd name="T89" fmla="*/ 50 h 242"/>
                  <a:gd name="T90" fmla="*/ 78 w 241"/>
                  <a:gd name="T91" fmla="*/ 49 h 242"/>
                  <a:gd name="T92" fmla="*/ 111 w 241"/>
                  <a:gd name="T93" fmla="*/ 44 h 242"/>
                  <a:gd name="T94" fmla="*/ 102 w 241"/>
                  <a:gd name="T95" fmla="*/ 32 h 242"/>
                  <a:gd name="T96" fmla="*/ 103 w 241"/>
                  <a:gd name="T97" fmla="*/ 19 h 242"/>
                  <a:gd name="T98" fmla="*/ 103 w 241"/>
                  <a:gd name="T99" fmla="*/ 8 h 242"/>
                  <a:gd name="T100" fmla="*/ 129 w 241"/>
                  <a:gd name="T101" fmla="*/ 36 h 242"/>
                  <a:gd name="T102" fmla="*/ 134 w 241"/>
                  <a:gd name="T103" fmla="*/ 39 h 242"/>
                  <a:gd name="T104" fmla="*/ 161 w 241"/>
                  <a:gd name="T105" fmla="*/ 42 h 242"/>
                  <a:gd name="T106" fmla="*/ 180 w 241"/>
                  <a:gd name="T107" fmla="*/ 54 h 242"/>
                  <a:gd name="T108" fmla="*/ 188 w 241"/>
                  <a:gd name="T109" fmla="*/ 71 h 242"/>
                  <a:gd name="T110" fmla="*/ 224 w 241"/>
                  <a:gd name="T111" fmla="*/ 77 h 242"/>
                  <a:gd name="T112" fmla="*/ 215 w 241"/>
                  <a:gd name="T113" fmla="*/ 106 h 242"/>
                  <a:gd name="T114" fmla="*/ 203 w 241"/>
                  <a:gd name="T115" fmla="*/ 122 h 242"/>
                  <a:gd name="T116" fmla="*/ 219 w 241"/>
                  <a:gd name="T117" fmla="*/ 14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242">
                    <a:moveTo>
                      <a:pt x="234" y="141"/>
                    </a:moveTo>
                    <a:cubicBezTo>
                      <a:pt x="230" y="139"/>
                      <a:pt x="225" y="139"/>
                      <a:pt x="221" y="138"/>
                    </a:cubicBezTo>
                    <a:cubicBezTo>
                      <a:pt x="217" y="137"/>
                      <a:pt x="212" y="136"/>
                      <a:pt x="208" y="135"/>
                    </a:cubicBezTo>
                    <a:cubicBezTo>
                      <a:pt x="210" y="132"/>
                      <a:pt x="211" y="127"/>
                      <a:pt x="211" y="123"/>
                    </a:cubicBezTo>
                    <a:cubicBezTo>
                      <a:pt x="211" y="121"/>
                      <a:pt x="210" y="119"/>
                      <a:pt x="210" y="116"/>
                    </a:cubicBezTo>
                    <a:cubicBezTo>
                      <a:pt x="210" y="116"/>
                      <a:pt x="210" y="115"/>
                      <a:pt x="210" y="115"/>
                    </a:cubicBezTo>
                    <a:cubicBezTo>
                      <a:pt x="217" y="116"/>
                      <a:pt x="227" y="112"/>
                      <a:pt x="232" y="108"/>
                    </a:cubicBezTo>
                    <a:cubicBezTo>
                      <a:pt x="234" y="107"/>
                      <a:pt x="235" y="106"/>
                      <a:pt x="235" y="103"/>
                    </a:cubicBezTo>
                    <a:cubicBezTo>
                      <a:pt x="236" y="98"/>
                      <a:pt x="234" y="91"/>
                      <a:pt x="233" y="86"/>
                    </a:cubicBezTo>
                    <a:cubicBezTo>
                      <a:pt x="232" y="80"/>
                      <a:pt x="233" y="70"/>
                      <a:pt x="226" y="69"/>
                    </a:cubicBezTo>
                    <a:cubicBezTo>
                      <a:pt x="221" y="69"/>
                      <a:pt x="215" y="71"/>
                      <a:pt x="211" y="72"/>
                    </a:cubicBezTo>
                    <a:cubicBezTo>
                      <a:pt x="206" y="72"/>
                      <a:pt x="202" y="73"/>
                      <a:pt x="197" y="74"/>
                    </a:cubicBezTo>
                    <a:cubicBezTo>
                      <a:pt x="197" y="70"/>
                      <a:pt x="195" y="66"/>
                      <a:pt x="193" y="64"/>
                    </a:cubicBezTo>
                    <a:cubicBezTo>
                      <a:pt x="191" y="61"/>
                      <a:pt x="189" y="59"/>
                      <a:pt x="186" y="57"/>
                    </a:cubicBezTo>
                    <a:cubicBezTo>
                      <a:pt x="192" y="48"/>
                      <a:pt x="197" y="39"/>
                      <a:pt x="202" y="29"/>
                    </a:cubicBezTo>
                    <a:cubicBezTo>
                      <a:pt x="203" y="27"/>
                      <a:pt x="203" y="25"/>
                      <a:pt x="201" y="24"/>
                    </a:cubicBezTo>
                    <a:cubicBezTo>
                      <a:pt x="191" y="18"/>
                      <a:pt x="182" y="13"/>
                      <a:pt x="172" y="8"/>
                    </a:cubicBezTo>
                    <a:cubicBezTo>
                      <a:pt x="170" y="7"/>
                      <a:pt x="167" y="8"/>
                      <a:pt x="166" y="11"/>
                    </a:cubicBezTo>
                    <a:cubicBezTo>
                      <a:pt x="164" y="20"/>
                      <a:pt x="160" y="28"/>
                      <a:pt x="157" y="37"/>
                    </a:cubicBezTo>
                    <a:cubicBezTo>
                      <a:pt x="154" y="34"/>
                      <a:pt x="148" y="33"/>
                      <a:pt x="144" y="32"/>
                    </a:cubicBezTo>
                    <a:cubicBezTo>
                      <a:pt x="142" y="32"/>
                      <a:pt x="139" y="32"/>
                      <a:pt x="136" y="32"/>
                    </a:cubicBezTo>
                    <a:cubicBezTo>
                      <a:pt x="136" y="27"/>
                      <a:pt x="135" y="20"/>
                      <a:pt x="135" y="15"/>
                    </a:cubicBezTo>
                    <a:cubicBezTo>
                      <a:pt x="135" y="11"/>
                      <a:pt x="136" y="5"/>
                      <a:pt x="132" y="2"/>
                    </a:cubicBezTo>
                    <a:cubicBezTo>
                      <a:pt x="129" y="0"/>
                      <a:pt x="123" y="1"/>
                      <a:pt x="119" y="0"/>
                    </a:cubicBezTo>
                    <a:cubicBezTo>
                      <a:pt x="112" y="0"/>
                      <a:pt x="105" y="0"/>
                      <a:pt x="99" y="0"/>
                    </a:cubicBezTo>
                    <a:cubicBezTo>
                      <a:pt x="97" y="0"/>
                      <a:pt x="95" y="2"/>
                      <a:pt x="95" y="4"/>
                    </a:cubicBezTo>
                    <a:cubicBezTo>
                      <a:pt x="95" y="14"/>
                      <a:pt x="94" y="26"/>
                      <a:pt x="96" y="35"/>
                    </a:cubicBezTo>
                    <a:cubicBezTo>
                      <a:pt x="90" y="35"/>
                      <a:pt x="82" y="39"/>
                      <a:pt x="78" y="42"/>
                    </a:cubicBezTo>
                    <a:cubicBezTo>
                      <a:pt x="77" y="42"/>
                      <a:pt x="75" y="43"/>
                      <a:pt x="74" y="45"/>
                    </a:cubicBezTo>
                    <a:cubicBezTo>
                      <a:pt x="67" y="36"/>
                      <a:pt x="59" y="28"/>
                      <a:pt x="50" y="21"/>
                    </a:cubicBezTo>
                    <a:cubicBezTo>
                      <a:pt x="49" y="21"/>
                      <a:pt x="46" y="21"/>
                      <a:pt x="45" y="22"/>
                    </a:cubicBezTo>
                    <a:cubicBezTo>
                      <a:pt x="40" y="29"/>
                      <a:pt x="34" y="35"/>
                      <a:pt x="29" y="42"/>
                    </a:cubicBezTo>
                    <a:cubicBezTo>
                      <a:pt x="26" y="45"/>
                      <a:pt x="22" y="49"/>
                      <a:pt x="23" y="54"/>
                    </a:cubicBezTo>
                    <a:cubicBezTo>
                      <a:pt x="24" y="59"/>
                      <a:pt x="31" y="62"/>
                      <a:pt x="35" y="64"/>
                    </a:cubicBezTo>
                    <a:cubicBezTo>
                      <a:pt x="40" y="68"/>
                      <a:pt x="44" y="71"/>
                      <a:pt x="50" y="74"/>
                    </a:cubicBezTo>
                    <a:cubicBezTo>
                      <a:pt x="43" y="79"/>
                      <a:pt x="38" y="87"/>
                      <a:pt x="38" y="96"/>
                    </a:cubicBezTo>
                    <a:cubicBezTo>
                      <a:pt x="33" y="95"/>
                      <a:pt x="28" y="95"/>
                      <a:pt x="23" y="94"/>
                    </a:cubicBezTo>
                    <a:cubicBezTo>
                      <a:pt x="19" y="94"/>
                      <a:pt x="13" y="93"/>
                      <a:pt x="9" y="95"/>
                    </a:cubicBezTo>
                    <a:cubicBezTo>
                      <a:pt x="3" y="98"/>
                      <a:pt x="2" y="111"/>
                      <a:pt x="2" y="117"/>
                    </a:cubicBezTo>
                    <a:cubicBezTo>
                      <a:pt x="1" y="123"/>
                      <a:pt x="0" y="135"/>
                      <a:pt x="7" y="138"/>
                    </a:cubicBezTo>
                    <a:cubicBezTo>
                      <a:pt x="10" y="140"/>
                      <a:pt x="15" y="139"/>
                      <a:pt x="18" y="140"/>
                    </a:cubicBezTo>
                    <a:cubicBezTo>
                      <a:pt x="23" y="140"/>
                      <a:pt x="29" y="141"/>
                      <a:pt x="34" y="140"/>
                    </a:cubicBezTo>
                    <a:cubicBezTo>
                      <a:pt x="31" y="149"/>
                      <a:pt x="36" y="159"/>
                      <a:pt x="41" y="167"/>
                    </a:cubicBezTo>
                    <a:cubicBezTo>
                      <a:pt x="34" y="173"/>
                      <a:pt x="27" y="178"/>
                      <a:pt x="20" y="184"/>
                    </a:cubicBezTo>
                    <a:cubicBezTo>
                      <a:pt x="19" y="185"/>
                      <a:pt x="19" y="186"/>
                      <a:pt x="19" y="186"/>
                    </a:cubicBezTo>
                    <a:cubicBezTo>
                      <a:pt x="19" y="187"/>
                      <a:pt x="19" y="187"/>
                      <a:pt x="19" y="188"/>
                    </a:cubicBezTo>
                    <a:cubicBezTo>
                      <a:pt x="20" y="194"/>
                      <a:pt x="24" y="200"/>
                      <a:pt x="28" y="205"/>
                    </a:cubicBezTo>
                    <a:cubicBezTo>
                      <a:pt x="32" y="209"/>
                      <a:pt x="38" y="215"/>
                      <a:pt x="44" y="215"/>
                    </a:cubicBezTo>
                    <a:cubicBezTo>
                      <a:pt x="44" y="215"/>
                      <a:pt x="45" y="214"/>
                      <a:pt x="45" y="214"/>
                    </a:cubicBezTo>
                    <a:cubicBezTo>
                      <a:pt x="46" y="215"/>
                      <a:pt x="47" y="215"/>
                      <a:pt x="48" y="214"/>
                    </a:cubicBezTo>
                    <a:cubicBezTo>
                      <a:pt x="52" y="211"/>
                      <a:pt x="56" y="208"/>
                      <a:pt x="59" y="204"/>
                    </a:cubicBezTo>
                    <a:cubicBezTo>
                      <a:pt x="60" y="203"/>
                      <a:pt x="63" y="199"/>
                      <a:pt x="63" y="199"/>
                    </a:cubicBezTo>
                    <a:cubicBezTo>
                      <a:pt x="63" y="198"/>
                      <a:pt x="63" y="198"/>
                      <a:pt x="64" y="199"/>
                    </a:cubicBezTo>
                    <a:cubicBezTo>
                      <a:pt x="65" y="199"/>
                      <a:pt x="65" y="200"/>
                      <a:pt x="66" y="200"/>
                    </a:cubicBezTo>
                    <a:cubicBezTo>
                      <a:pt x="72" y="205"/>
                      <a:pt x="79" y="207"/>
                      <a:pt x="86" y="207"/>
                    </a:cubicBezTo>
                    <a:cubicBezTo>
                      <a:pt x="85" y="209"/>
                      <a:pt x="85" y="212"/>
                      <a:pt x="85" y="214"/>
                    </a:cubicBezTo>
                    <a:cubicBezTo>
                      <a:pt x="84" y="221"/>
                      <a:pt x="83" y="228"/>
                      <a:pt x="83" y="235"/>
                    </a:cubicBezTo>
                    <a:cubicBezTo>
                      <a:pt x="83" y="238"/>
                      <a:pt x="85" y="240"/>
                      <a:pt x="87" y="240"/>
                    </a:cubicBezTo>
                    <a:cubicBezTo>
                      <a:pt x="99" y="241"/>
                      <a:pt x="110" y="241"/>
                      <a:pt x="121" y="242"/>
                    </a:cubicBezTo>
                    <a:cubicBezTo>
                      <a:pt x="124" y="242"/>
                      <a:pt x="125" y="240"/>
                      <a:pt x="125" y="238"/>
                    </a:cubicBezTo>
                    <a:cubicBezTo>
                      <a:pt x="126" y="228"/>
                      <a:pt x="127" y="216"/>
                      <a:pt x="124" y="206"/>
                    </a:cubicBezTo>
                    <a:cubicBezTo>
                      <a:pt x="127" y="207"/>
                      <a:pt x="131" y="207"/>
                      <a:pt x="134" y="206"/>
                    </a:cubicBezTo>
                    <a:cubicBezTo>
                      <a:pt x="137" y="206"/>
                      <a:pt x="143" y="204"/>
                      <a:pt x="144" y="201"/>
                    </a:cubicBezTo>
                    <a:cubicBezTo>
                      <a:pt x="148" y="210"/>
                      <a:pt x="154" y="218"/>
                      <a:pt x="158" y="227"/>
                    </a:cubicBezTo>
                    <a:cubicBezTo>
                      <a:pt x="159" y="229"/>
                      <a:pt x="162" y="229"/>
                      <a:pt x="163" y="229"/>
                    </a:cubicBezTo>
                    <a:cubicBezTo>
                      <a:pt x="170" y="225"/>
                      <a:pt x="176" y="222"/>
                      <a:pt x="182" y="218"/>
                    </a:cubicBezTo>
                    <a:cubicBezTo>
                      <a:pt x="185" y="216"/>
                      <a:pt x="192" y="214"/>
                      <a:pt x="193" y="210"/>
                    </a:cubicBezTo>
                    <a:cubicBezTo>
                      <a:pt x="194" y="206"/>
                      <a:pt x="189" y="200"/>
                      <a:pt x="187" y="197"/>
                    </a:cubicBezTo>
                    <a:cubicBezTo>
                      <a:pt x="184" y="193"/>
                      <a:pt x="182" y="188"/>
                      <a:pt x="179" y="184"/>
                    </a:cubicBezTo>
                    <a:cubicBezTo>
                      <a:pt x="186" y="182"/>
                      <a:pt x="196" y="176"/>
                      <a:pt x="200" y="170"/>
                    </a:cubicBezTo>
                    <a:cubicBezTo>
                      <a:pt x="206" y="174"/>
                      <a:pt x="217" y="180"/>
                      <a:pt x="225" y="178"/>
                    </a:cubicBezTo>
                    <a:cubicBezTo>
                      <a:pt x="231" y="177"/>
                      <a:pt x="234" y="165"/>
                      <a:pt x="235" y="160"/>
                    </a:cubicBezTo>
                    <a:cubicBezTo>
                      <a:pt x="237" y="154"/>
                      <a:pt x="241" y="145"/>
                      <a:pt x="234" y="141"/>
                    </a:cubicBezTo>
                    <a:close/>
                    <a:moveTo>
                      <a:pt x="229" y="155"/>
                    </a:moveTo>
                    <a:cubicBezTo>
                      <a:pt x="228" y="159"/>
                      <a:pt x="227" y="162"/>
                      <a:pt x="226" y="164"/>
                    </a:cubicBezTo>
                    <a:cubicBezTo>
                      <a:pt x="224" y="169"/>
                      <a:pt x="224" y="171"/>
                      <a:pt x="220" y="170"/>
                    </a:cubicBezTo>
                    <a:cubicBezTo>
                      <a:pt x="213" y="169"/>
                      <a:pt x="207" y="166"/>
                      <a:pt x="201" y="162"/>
                    </a:cubicBezTo>
                    <a:cubicBezTo>
                      <a:pt x="200" y="161"/>
                      <a:pt x="200" y="161"/>
                      <a:pt x="199" y="161"/>
                    </a:cubicBezTo>
                    <a:cubicBezTo>
                      <a:pt x="197" y="159"/>
                      <a:pt x="194" y="160"/>
                      <a:pt x="193" y="163"/>
                    </a:cubicBezTo>
                    <a:cubicBezTo>
                      <a:pt x="191" y="167"/>
                      <a:pt x="188" y="170"/>
                      <a:pt x="185" y="173"/>
                    </a:cubicBezTo>
                    <a:cubicBezTo>
                      <a:pt x="182" y="175"/>
                      <a:pt x="178" y="177"/>
                      <a:pt x="175" y="179"/>
                    </a:cubicBezTo>
                    <a:cubicBezTo>
                      <a:pt x="173" y="178"/>
                      <a:pt x="170" y="181"/>
                      <a:pt x="171" y="183"/>
                    </a:cubicBezTo>
                    <a:cubicBezTo>
                      <a:pt x="174" y="192"/>
                      <a:pt x="181" y="199"/>
                      <a:pt x="185" y="208"/>
                    </a:cubicBezTo>
                    <a:cubicBezTo>
                      <a:pt x="179" y="213"/>
                      <a:pt x="170" y="217"/>
                      <a:pt x="163" y="220"/>
                    </a:cubicBezTo>
                    <a:cubicBezTo>
                      <a:pt x="159" y="211"/>
                      <a:pt x="154" y="202"/>
                      <a:pt x="146" y="197"/>
                    </a:cubicBezTo>
                    <a:cubicBezTo>
                      <a:pt x="145" y="196"/>
                      <a:pt x="144" y="197"/>
                      <a:pt x="144" y="197"/>
                    </a:cubicBezTo>
                    <a:cubicBezTo>
                      <a:pt x="142" y="195"/>
                      <a:pt x="139" y="196"/>
                      <a:pt x="137" y="197"/>
                    </a:cubicBezTo>
                    <a:cubicBezTo>
                      <a:pt x="131" y="199"/>
                      <a:pt x="126" y="200"/>
                      <a:pt x="120" y="201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8" y="202"/>
                      <a:pt x="117" y="203"/>
                      <a:pt x="117" y="205"/>
                    </a:cubicBezTo>
                    <a:cubicBezTo>
                      <a:pt x="116" y="214"/>
                      <a:pt x="117" y="224"/>
                      <a:pt x="117" y="233"/>
                    </a:cubicBezTo>
                    <a:cubicBezTo>
                      <a:pt x="109" y="233"/>
                      <a:pt x="100" y="232"/>
                      <a:pt x="92" y="232"/>
                    </a:cubicBezTo>
                    <a:cubicBezTo>
                      <a:pt x="92" y="229"/>
                      <a:pt x="92" y="227"/>
                      <a:pt x="92" y="225"/>
                    </a:cubicBezTo>
                    <a:cubicBezTo>
                      <a:pt x="96" y="225"/>
                      <a:pt x="99" y="225"/>
                      <a:pt x="103" y="225"/>
                    </a:cubicBezTo>
                    <a:cubicBezTo>
                      <a:pt x="103" y="225"/>
                      <a:pt x="103" y="224"/>
                      <a:pt x="103" y="224"/>
                    </a:cubicBezTo>
                    <a:cubicBezTo>
                      <a:pt x="99" y="224"/>
                      <a:pt x="96" y="224"/>
                      <a:pt x="92" y="224"/>
                    </a:cubicBezTo>
                    <a:cubicBezTo>
                      <a:pt x="92" y="221"/>
                      <a:pt x="93" y="217"/>
                      <a:pt x="93" y="214"/>
                    </a:cubicBezTo>
                    <a:cubicBezTo>
                      <a:pt x="93" y="214"/>
                      <a:pt x="93" y="213"/>
                      <a:pt x="93" y="212"/>
                    </a:cubicBezTo>
                    <a:cubicBezTo>
                      <a:pt x="96" y="212"/>
                      <a:pt x="99" y="211"/>
                      <a:pt x="103" y="211"/>
                    </a:cubicBezTo>
                    <a:cubicBezTo>
                      <a:pt x="103" y="211"/>
                      <a:pt x="103" y="210"/>
                      <a:pt x="103" y="210"/>
                    </a:cubicBezTo>
                    <a:cubicBezTo>
                      <a:pt x="99" y="210"/>
                      <a:pt x="96" y="211"/>
                      <a:pt x="93" y="211"/>
                    </a:cubicBezTo>
                    <a:cubicBezTo>
                      <a:pt x="93" y="209"/>
                      <a:pt x="92" y="206"/>
                      <a:pt x="91" y="205"/>
                    </a:cubicBezTo>
                    <a:cubicBezTo>
                      <a:pt x="92" y="203"/>
                      <a:pt x="91" y="200"/>
                      <a:pt x="88" y="200"/>
                    </a:cubicBezTo>
                    <a:cubicBezTo>
                      <a:pt x="81" y="199"/>
                      <a:pt x="76" y="197"/>
                      <a:pt x="70" y="194"/>
                    </a:cubicBezTo>
                    <a:cubicBezTo>
                      <a:pt x="77" y="194"/>
                      <a:pt x="83" y="194"/>
                      <a:pt x="89" y="195"/>
                    </a:cubicBezTo>
                    <a:cubicBezTo>
                      <a:pt x="90" y="195"/>
                      <a:pt x="90" y="194"/>
                      <a:pt x="89" y="194"/>
                    </a:cubicBezTo>
                    <a:cubicBezTo>
                      <a:pt x="82" y="193"/>
                      <a:pt x="75" y="192"/>
                      <a:pt x="68" y="193"/>
                    </a:cubicBezTo>
                    <a:cubicBezTo>
                      <a:pt x="67" y="192"/>
                      <a:pt x="65" y="190"/>
                      <a:pt x="63" y="191"/>
                    </a:cubicBezTo>
                    <a:cubicBezTo>
                      <a:pt x="59" y="192"/>
                      <a:pt x="56" y="197"/>
                      <a:pt x="54" y="199"/>
                    </a:cubicBezTo>
                    <a:cubicBezTo>
                      <a:pt x="51" y="202"/>
                      <a:pt x="48" y="206"/>
                      <a:pt x="46" y="209"/>
                    </a:cubicBezTo>
                    <a:cubicBezTo>
                      <a:pt x="43" y="206"/>
                      <a:pt x="37" y="204"/>
                      <a:pt x="34" y="200"/>
                    </a:cubicBezTo>
                    <a:cubicBezTo>
                      <a:pt x="32" y="199"/>
                      <a:pt x="31" y="197"/>
                      <a:pt x="30" y="195"/>
                    </a:cubicBezTo>
                    <a:cubicBezTo>
                      <a:pt x="36" y="196"/>
                      <a:pt x="42" y="196"/>
                      <a:pt x="49" y="195"/>
                    </a:cubicBezTo>
                    <a:cubicBezTo>
                      <a:pt x="49" y="195"/>
                      <a:pt x="49" y="195"/>
                      <a:pt x="49" y="194"/>
                    </a:cubicBezTo>
                    <a:cubicBezTo>
                      <a:pt x="42" y="194"/>
                      <a:pt x="35" y="194"/>
                      <a:pt x="29" y="194"/>
                    </a:cubicBezTo>
                    <a:cubicBezTo>
                      <a:pt x="27" y="192"/>
                      <a:pt x="25" y="189"/>
                      <a:pt x="24" y="187"/>
                    </a:cubicBezTo>
                    <a:cubicBezTo>
                      <a:pt x="26" y="185"/>
                      <a:pt x="29" y="184"/>
                      <a:pt x="32" y="182"/>
                    </a:cubicBezTo>
                    <a:cubicBezTo>
                      <a:pt x="40" y="182"/>
                      <a:pt x="48" y="181"/>
                      <a:pt x="56" y="180"/>
                    </a:cubicBezTo>
                    <a:cubicBezTo>
                      <a:pt x="57" y="180"/>
                      <a:pt x="57" y="179"/>
                      <a:pt x="56" y="179"/>
                    </a:cubicBezTo>
                    <a:cubicBezTo>
                      <a:pt x="49" y="180"/>
                      <a:pt x="41" y="181"/>
                      <a:pt x="33" y="181"/>
                    </a:cubicBezTo>
                    <a:cubicBezTo>
                      <a:pt x="39" y="178"/>
                      <a:pt x="44" y="174"/>
                      <a:pt x="48" y="170"/>
                    </a:cubicBezTo>
                    <a:cubicBezTo>
                      <a:pt x="49" y="169"/>
                      <a:pt x="49" y="169"/>
                      <a:pt x="49" y="168"/>
                    </a:cubicBezTo>
                    <a:cubicBezTo>
                      <a:pt x="54" y="168"/>
                      <a:pt x="59" y="168"/>
                      <a:pt x="63" y="167"/>
                    </a:cubicBezTo>
                    <a:cubicBezTo>
                      <a:pt x="64" y="167"/>
                      <a:pt x="64" y="166"/>
                      <a:pt x="63" y="166"/>
                    </a:cubicBezTo>
                    <a:cubicBezTo>
                      <a:pt x="58" y="166"/>
                      <a:pt x="54" y="167"/>
                      <a:pt x="49" y="167"/>
                    </a:cubicBezTo>
                    <a:cubicBezTo>
                      <a:pt x="49" y="166"/>
                      <a:pt x="49" y="165"/>
                      <a:pt x="48" y="165"/>
                    </a:cubicBezTo>
                    <a:cubicBezTo>
                      <a:pt x="45" y="161"/>
                      <a:pt x="43" y="157"/>
                      <a:pt x="42" y="152"/>
                    </a:cubicBezTo>
                    <a:cubicBezTo>
                      <a:pt x="47" y="153"/>
                      <a:pt x="52" y="153"/>
                      <a:pt x="57" y="152"/>
                    </a:cubicBezTo>
                    <a:cubicBezTo>
                      <a:pt x="58" y="152"/>
                      <a:pt x="58" y="151"/>
                      <a:pt x="57" y="151"/>
                    </a:cubicBezTo>
                    <a:cubicBezTo>
                      <a:pt x="52" y="151"/>
                      <a:pt x="47" y="152"/>
                      <a:pt x="42" y="151"/>
                    </a:cubicBezTo>
                    <a:cubicBezTo>
                      <a:pt x="41" y="151"/>
                      <a:pt x="41" y="151"/>
                      <a:pt x="41" y="150"/>
                    </a:cubicBezTo>
                    <a:cubicBezTo>
                      <a:pt x="40" y="146"/>
                      <a:pt x="40" y="142"/>
                      <a:pt x="39" y="138"/>
                    </a:cubicBezTo>
                    <a:cubicBezTo>
                      <a:pt x="42" y="138"/>
                      <a:pt x="45" y="138"/>
                      <a:pt x="48" y="137"/>
                    </a:cubicBezTo>
                    <a:cubicBezTo>
                      <a:pt x="49" y="137"/>
                      <a:pt x="48" y="136"/>
                      <a:pt x="48" y="136"/>
                    </a:cubicBezTo>
                    <a:cubicBezTo>
                      <a:pt x="45" y="137"/>
                      <a:pt x="42" y="137"/>
                      <a:pt x="38" y="137"/>
                    </a:cubicBezTo>
                    <a:cubicBezTo>
                      <a:pt x="38" y="137"/>
                      <a:pt x="37" y="136"/>
                      <a:pt x="37" y="136"/>
                    </a:cubicBezTo>
                    <a:cubicBezTo>
                      <a:pt x="37" y="136"/>
                      <a:pt x="36" y="136"/>
                      <a:pt x="36" y="136"/>
                    </a:cubicBezTo>
                    <a:cubicBezTo>
                      <a:pt x="30" y="133"/>
                      <a:pt x="24" y="132"/>
                      <a:pt x="18" y="132"/>
                    </a:cubicBezTo>
                    <a:cubicBezTo>
                      <a:pt x="12" y="131"/>
                      <a:pt x="10" y="128"/>
                      <a:pt x="9" y="125"/>
                    </a:cubicBezTo>
                    <a:cubicBezTo>
                      <a:pt x="17" y="125"/>
                      <a:pt x="25" y="125"/>
                      <a:pt x="33" y="125"/>
                    </a:cubicBezTo>
                    <a:cubicBezTo>
                      <a:pt x="34" y="125"/>
                      <a:pt x="34" y="123"/>
                      <a:pt x="33" y="123"/>
                    </a:cubicBezTo>
                    <a:cubicBezTo>
                      <a:pt x="25" y="123"/>
                      <a:pt x="17" y="123"/>
                      <a:pt x="9" y="123"/>
                    </a:cubicBezTo>
                    <a:cubicBezTo>
                      <a:pt x="9" y="121"/>
                      <a:pt x="9" y="119"/>
                      <a:pt x="9" y="117"/>
                    </a:cubicBezTo>
                    <a:cubicBezTo>
                      <a:pt x="9" y="114"/>
                      <a:pt x="9" y="111"/>
                      <a:pt x="10" y="109"/>
                    </a:cubicBezTo>
                    <a:cubicBezTo>
                      <a:pt x="18" y="109"/>
                      <a:pt x="26" y="109"/>
                      <a:pt x="33" y="108"/>
                    </a:cubicBezTo>
                    <a:cubicBezTo>
                      <a:pt x="34" y="108"/>
                      <a:pt x="34" y="107"/>
                      <a:pt x="33" y="107"/>
                    </a:cubicBezTo>
                    <a:cubicBezTo>
                      <a:pt x="26" y="107"/>
                      <a:pt x="18" y="107"/>
                      <a:pt x="10" y="107"/>
                    </a:cubicBezTo>
                    <a:cubicBezTo>
                      <a:pt x="11" y="105"/>
                      <a:pt x="12" y="103"/>
                      <a:pt x="13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3" y="100"/>
                      <a:pt x="32" y="103"/>
                      <a:pt x="38" y="103"/>
                    </a:cubicBezTo>
                    <a:cubicBezTo>
                      <a:pt x="40" y="103"/>
                      <a:pt x="42" y="101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7" y="96"/>
                      <a:pt x="51" y="96"/>
                      <a:pt x="55" y="95"/>
                    </a:cubicBezTo>
                    <a:cubicBezTo>
                      <a:pt x="56" y="95"/>
                      <a:pt x="56" y="94"/>
                      <a:pt x="55" y="94"/>
                    </a:cubicBezTo>
                    <a:cubicBezTo>
                      <a:pt x="51" y="94"/>
                      <a:pt x="47" y="94"/>
                      <a:pt x="43" y="95"/>
                    </a:cubicBezTo>
                    <a:cubicBezTo>
                      <a:pt x="44" y="92"/>
                      <a:pt x="45" y="90"/>
                      <a:pt x="47" y="88"/>
                    </a:cubicBezTo>
                    <a:cubicBezTo>
                      <a:pt x="48" y="87"/>
                      <a:pt x="48" y="86"/>
                      <a:pt x="49" y="85"/>
                    </a:cubicBezTo>
                    <a:cubicBezTo>
                      <a:pt x="54" y="85"/>
                      <a:pt x="59" y="85"/>
                      <a:pt x="65" y="86"/>
                    </a:cubicBezTo>
                    <a:cubicBezTo>
                      <a:pt x="65" y="86"/>
                      <a:pt x="65" y="85"/>
                      <a:pt x="65" y="85"/>
                    </a:cubicBezTo>
                    <a:cubicBezTo>
                      <a:pt x="60" y="84"/>
                      <a:pt x="55" y="83"/>
                      <a:pt x="50" y="83"/>
                    </a:cubicBezTo>
                    <a:cubicBezTo>
                      <a:pt x="52" y="82"/>
                      <a:pt x="54" y="81"/>
                      <a:pt x="55" y="79"/>
                    </a:cubicBezTo>
                    <a:cubicBezTo>
                      <a:pt x="56" y="78"/>
                      <a:pt x="56" y="78"/>
                      <a:pt x="56" y="77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1"/>
                      <a:pt x="52" y="68"/>
                      <a:pt x="49" y="66"/>
                    </a:cubicBezTo>
                    <a:cubicBezTo>
                      <a:pt x="46" y="64"/>
                      <a:pt x="42" y="62"/>
                      <a:pt x="39" y="59"/>
                    </a:cubicBezTo>
                    <a:cubicBezTo>
                      <a:pt x="46" y="61"/>
                      <a:pt x="53" y="62"/>
                      <a:pt x="60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52" y="61"/>
                      <a:pt x="45" y="60"/>
                      <a:pt x="38" y="58"/>
                    </a:cubicBezTo>
                    <a:cubicBezTo>
                      <a:pt x="37" y="57"/>
                      <a:pt x="36" y="57"/>
                      <a:pt x="35" y="56"/>
                    </a:cubicBezTo>
                    <a:cubicBezTo>
                      <a:pt x="33" y="53"/>
                      <a:pt x="34" y="49"/>
                      <a:pt x="36" y="45"/>
                    </a:cubicBezTo>
                    <a:cubicBezTo>
                      <a:pt x="42" y="46"/>
                      <a:pt x="48" y="46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48" y="45"/>
                      <a:pt x="42" y="45"/>
                      <a:pt x="36" y="44"/>
                    </a:cubicBezTo>
                    <a:cubicBezTo>
                      <a:pt x="39" y="39"/>
                      <a:pt x="45" y="34"/>
                      <a:pt x="48" y="30"/>
                    </a:cubicBezTo>
                    <a:cubicBezTo>
                      <a:pt x="57" y="36"/>
                      <a:pt x="64" y="44"/>
                      <a:pt x="71" y="52"/>
                    </a:cubicBezTo>
                    <a:cubicBezTo>
                      <a:pt x="72" y="54"/>
                      <a:pt x="75" y="53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8" y="51"/>
                      <a:pt x="78" y="50"/>
                    </a:cubicBezTo>
                    <a:cubicBezTo>
                      <a:pt x="83" y="50"/>
                      <a:pt x="89" y="50"/>
                      <a:pt x="94" y="51"/>
                    </a:cubicBezTo>
                    <a:cubicBezTo>
                      <a:pt x="95" y="51"/>
                      <a:pt x="95" y="50"/>
                      <a:pt x="94" y="50"/>
                    </a:cubicBezTo>
                    <a:cubicBezTo>
                      <a:pt x="89" y="49"/>
                      <a:pt x="84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80" y="48"/>
                      <a:pt x="81" y="48"/>
                    </a:cubicBezTo>
                    <a:cubicBezTo>
                      <a:pt x="83" y="47"/>
                      <a:pt x="85" y="46"/>
                      <a:pt x="87" y="45"/>
                    </a:cubicBezTo>
                    <a:cubicBezTo>
                      <a:pt x="91" y="44"/>
                      <a:pt x="95" y="44"/>
                      <a:pt x="98" y="42"/>
                    </a:cubicBezTo>
                    <a:cubicBezTo>
                      <a:pt x="103" y="43"/>
                      <a:pt x="107" y="43"/>
                      <a:pt x="111" y="44"/>
                    </a:cubicBezTo>
                    <a:cubicBezTo>
                      <a:pt x="112" y="44"/>
                      <a:pt x="112" y="43"/>
                      <a:pt x="111" y="42"/>
                    </a:cubicBezTo>
                    <a:cubicBezTo>
                      <a:pt x="108" y="42"/>
                      <a:pt x="104" y="41"/>
                      <a:pt x="100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1" y="36"/>
                      <a:pt x="102" y="34"/>
                      <a:pt x="102" y="32"/>
                    </a:cubicBezTo>
                    <a:cubicBezTo>
                      <a:pt x="106" y="32"/>
                      <a:pt x="110" y="32"/>
                      <a:pt x="114" y="32"/>
                    </a:cubicBezTo>
                    <a:cubicBezTo>
                      <a:pt x="115" y="32"/>
                      <a:pt x="115" y="31"/>
                      <a:pt x="114" y="31"/>
                    </a:cubicBezTo>
                    <a:cubicBezTo>
                      <a:pt x="110" y="30"/>
                      <a:pt x="106" y="30"/>
                      <a:pt x="102" y="31"/>
                    </a:cubicBezTo>
                    <a:cubicBezTo>
                      <a:pt x="103" y="27"/>
                      <a:pt x="103" y="23"/>
                      <a:pt x="103" y="19"/>
                    </a:cubicBezTo>
                    <a:cubicBezTo>
                      <a:pt x="107" y="19"/>
                      <a:pt x="111" y="19"/>
                      <a:pt x="115" y="17"/>
                    </a:cubicBezTo>
                    <a:cubicBezTo>
                      <a:pt x="115" y="17"/>
                      <a:pt x="115" y="16"/>
                      <a:pt x="114" y="16"/>
                    </a:cubicBezTo>
                    <a:cubicBezTo>
                      <a:pt x="111" y="17"/>
                      <a:pt x="107" y="18"/>
                      <a:pt x="103" y="18"/>
                    </a:cubicBezTo>
                    <a:cubicBezTo>
                      <a:pt x="103" y="15"/>
                      <a:pt x="103" y="11"/>
                      <a:pt x="103" y="8"/>
                    </a:cubicBezTo>
                    <a:cubicBezTo>
                      <a:pt x="106" y="8"/>
                      <a:pt x="110" y="8"/>
                      <a:pt x="114" y="8"/>
                    </a:cubicBezTo>
                    <a:cubicBezTo>
                      <a:pt x="116" y="8"/>
                      <a:pt x="125" y="8"/>
                      <a:pt x="126" y="9"/>
                    </a:cubicBezTo>
                    <a:cubicBezTo>
                      <a:pt x="128" y="11"/>
                      <a:pt x="128" y="19"/>
                      <a:pt x="128" y="22"/>
                    </a:cubicBezTo>
                    <a:cubicBezTo>
                      <a:pt x="128" y="27"/>
                      <a:pt x="128" y="31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cubicBezTo>
                      <a:pt x="131" y="38"/>
                      <a:pt x="132" y="39"/>
                      <a:pt x="133" y="39"/>
                    </a:cubicBezTo>
                    <a:cubicBezTo>
                      <a:pt x="133" y="39"/>
                      <a:pt x="134" y="39"/>
                      <a:pt x="134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8" y="39"/>
                      <a:pt x="139" y="39"/>
                    </a:cubicBezTo>
                    <a:cubicBezTo>
                      <a:pt x="141" y="39"/>
                      <a:pt x="143" y="40"/>
                      <a:pt x="145" y="40"/>
                    </a:cubicBezTo>
                    <a:cubicBezTo>
                      <a:pt x="149" y="41"/>
                      <a:pt x="153" y="44"/>
                      <a:pt x="157" y="45"/>
                    </a:cubicBezTo>
                    <a:cubicBezTo>
                      <a:pt x="158" y="45"/>
                      <a:pt x="160" y="44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6" y="35"/>
                      <a:pt x="170" y="26"/>
                      <a:pt x="173" y="18"/>
                    </a:cubicBezTo>
                    <a:cubicBezTo>
                      <a:pt x="179" y="22"/>
                      <a:pt x="186" y="25"/>
                      <a:pt x="193" y="29"/>
                    </a:cubicBezTo>
                    <a:cubicBezTo>
                      <a:pt x="189" y="38"/>
                      <a:pt x="185" y="46"/>
                      <a:pt x="180" y="54"/>
                    </a:cubicBezTo>
                    <a:cubicBezTo>
                      <a:pt x="179" y="55"/>
                      <a:pt x="179" y="56"/>
                      <a:pt x="179" y="56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1" y="60"/>
                      <a:pt x="183" y="62"/>
                      <a:pt x="184" y="64"/>
                    </a:cubicBezTo>
                    <a:cubicBezTo>
                      <a:pt x="186" y="66"/>
                      <a:pt x="187" y="68"/>
                      <a:pt x="188" y="71"/>
                    </a:cubicBezTo>
                    <a:cubicBezTo>
                      <a:pt x="189" y="73"/>
                      <a:pt x="190" y="77"/>
                      <a:pt x="192" y="78"/>
                    </a:cubicBezTo>
                    <a:cubicBezTo>
                      <a:pt x="193" y="78"/>
                      <a:pt x="193" y="79"/>
                      <a:pt x="194" y="79"/>
                    </a:cubicBezTo>
                    <a:cubicBezTo>
                      <a:pt x="200" y="79"/>
                      <a:pt x="205" y="79"/>
                      <a:pt x="211" y="79"/>
                    </a:cubicBezTo>
                    <a:cubicBezTo>
                      <a:pt x="214" y="79"/>
                      <a:pt x="220" y="77"/>
                      <a:pt x="224" y="77"/>
                    </a:cubicBezTo>
                    <a:cubicBezTo>
                      <a:pt x="225" y="81"/>
                      <a:pt x="225" y="85"/>
                      <a:pt x="226" y="88"/>
                    </a:cubicBezTo>
                    <a:cubicBezTo>
                      <a:pt x="226" y="90"/>
                      <a:pt x="227" y="93"/>
                      <a:pt x="227" y="95"/>
                    </a:cubicBezTo>
                    <a:cubicBezTo>
                      <a:pt x="227" y="97"/>
                      <a:pt x="229" y="101"/>
                      <a:pt x="228" y="102"/>
                    </a:cubicBezTo>
                    <a:cubicBezTo>
                      <a:pt x="227" y="104"/>
                      <a:pt x="218" y="106"/>
                      <a:pt x="215" y="106"/>
                    </a:cubicBezTo>
                    <a:cubicBezTo>
                      <a:pt x="211" y="107"/>
                      <a:pt x="209" y="108"/>
                      <a:pt x="206" y="110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4" y="110"/>
                      <a:pt x="203" y="111"/>
                      <a:pt x="203" y="112"/>
                    </a:cubicBezTo>
                    <a:cubicBezTo>
                      <a:pt x="201" y="116"/>
                      <a:pt x="203" y="119"/>
                      <a:pt x="203" y="122"/>
                    </a:cubicBezTo>
                    <a:cubicBezTo>
                      <a:pt x="203" y="126"/>
                      <a:pt x="201" y="130"/>
                      <a:pt x="201" y="134"/>
                    </a:cubicBezTo>
                    <a:cubicBezTo>
                      <a:pt x="202" y="135"/>
                      <a:pt x="202" y="135"/>
                      <a:pt x="203" y="136"/>
                    </a:cubicBezTo>
                    <a:cubicBezTo>
                      <a:pt x="203" y="137"/>
                      <a:pt x="203" y="138"/>
                      <a:pt x="204" y="138"/>
                    </a:cubicBezTo>
                    <a:cubicBezTo>
                      <a:pt x="208" y="141"/>
                      <a:pt x="214" y="143"/>
                      <a:pt x="219" y="144"/>
                    </a:cubicBezTo>
                    <a:cubicBezTo>
                      <a:pt x="221" y="145"/>
                      <a:pt x="228" y="146"/>
                      <a:pt x="229" y="147"/>
                    </a:cubicBezTo>
                    <a:cubicBezTo>
                      <a:pt x="231" y="149"/>
                      <a:pt x="230" y="153"/>
                      <a:pt x="229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2" name="组合 201">
              <a:extLst>
                <a:ext uri="{FF2B5EF4-FFF2-40B4-BE49-F238E27FC236}">
                  <a16:creationId xmlns:a16="http://schemas.microsoft.com/office/drawing/2014/main" id="{E39035C4-85F1-481E-924B-1CD1B7BD1C53}"/>
                </a:ext>
              </a:extLst>
            </p:cNvPr>
            <p:cNvGrpSpPr/>
            <p:nvPr/>
          </p:nvGrpSpPr>
          <p:grpSpPr>
            <a:xfrm>
              <a:off x="5356955" y="4072274"/>
              <a:ext cx="302939" cy="444514"/>
              <a:chOff x="3387999" y="5862510"/>
              <a:chExt cx="302939" cy="444514"/>
            </a:xfrm>
            <a:solidFill>
              <a:schemeClr val="bg1"/>
            </a:solidFill>
          </p:grpSpPr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91CBDE79-3C38-48C9-A9C4-B609EC7F08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7999" y="5862510"/>
                <a:ext cx="302939" cy="328819"/>
              </a:xfrm>
              <a:custGeom>
                <a:avLst/>
                <a:gdLst>
                  <a:gd name="T0" fmla="*/ 73 w 135"/>
                  <a:gd name="T1" fmla="*/ 6 h 159"/>
                  <a:gd name="T2" fmla="*/ 19 w 135"/>
                  <a:gd name="T3" fmla="*/ 95 h 159"/>
                  <a:gd name="T4" fmla="*/ 30 w 135"/>
                  <a:gd name="T5" fmla="*/ 95 h 159"/>
                  <a:gd name="T6" fmla="*/ 44 w 135"/>
                  <a:gd name="T7" fmla="*/ 92 h 159"/>
                  <a:gd name="T8" fmla="*/ 45 w 135"/>
                  <a:gd name="T9" fmla="*/ 141 h 159"/>
                  <a:gd name="T10" fmla="*/ 58 w 135"/>
                  <a:gd name="T11" fmla="*/ 158 h 159"/>
                  <a:gd name="T12" fmla="*/ 89 w 135"/>
                  <a:gd name="T13" fmla="*/ 156 h 159"/>
                  <a:gd name="T14" fmla="*/ 131 w 135"/>
                  <a:gd name="T15" fmla="*/ 50 h 159"/>
                  <a:gd name="T16" fmla="*/ 112 w 135"/>
                  <a:gd name="T17" fmla="*/ 73 h 159"/>
                  <a:gd name="T18" fmla="*/ 123 w 135"/>
                  <a:gd name="T19" fmla="*/ 83 h 159"/>
                  <a:gd name="T20" fmla="*/ 114 w 135"/>
                  <a:gd name="T21" fmla="*/ 57 h 159"/>
                  <a:gd name="T22" fmla="*/ 126 w 135"/>
                  <a:gd name="T23" fmla="*/ 63 h 159"/>
                  <a:gd name="T24" fmla="*/ 122 w 135"/>
                  <a:gd name="T25" fmla="*/ 42 h 159"/>
                  <a:gd name="T26" fmla="*/ 108 w 135"/>
                  <a:gd name="T27" fmla="*/ 25 h 159"/>
                  <a:gd name="T28" fmla="*/ 93 w 135"/>
                  <a:gd name="T29" fmla="*/ 15 h 159"/>
                  <a:gd name="T30" fmla="*/ 45 w 135"/>
                  <a:gd name="T31" fmla="*/ 80 h 159"/>
                  <a:gd name="T32" fmla="*/ 42 w 135"/>
                  <a:gd name="T33" fmla="*/ 90 h 159"/>
                  <a:gd name="T34" fmla="*/ 24 w 135"/>
                  <a:gd name="T35" fmla="*/ 91 h 159"/>
                  <a:gd name="T36" fmla="*/ 42 w 135"/>
                  <a:gd name="T37" fmla="*/ 82 h 159"/>
                  <a:gd name="T38" fmla="*/ 48 w 135"/>
                  <a:gd name="T39" fmla="*/ 74 h 159"/>
                  <a:gd name="T40" fmla="*/ 47 w 135"/>
                  <a:gd name="T41" fmla="*/ 41 h 159"/>
                  <a:gd name="T42" fmla="*/ 56 w 135"/>
                  <a:gd name="T43" fmla="*/ 51 h 159"/>
                  <a:gd name="T44" fmla="*/ 44 w 135"/>
                  <a:gd name="T45" fmla="*/ 43 h 159"/>
                  <a:gd name="T46" fmla="*/ 66 w 135"/>
                  <a:gd name="T47" fmla="*/ 44 h 159"/>
                  <a:gd name="T48" fmla="*/ 57 w 135"/>
                  <a:gd name="T49" fmla="*/ 65 h 159"/>
                  <a:gd name="T50" fmla="*/ 59 w 135"/>
                  <a:gd name="T51" fmla="*/ 55 h 159"/>
                  <a:gd name="T52" fmla="*/ 60 w 135"/>
                  <a:gd name="T53" fmla="*/ 53 h 159"/>
                  <a:gd name="T54" fmla="*/ 51 w 135"/>
                  <a:gd name="T55" fmla="*/ 77 h 159"/>
                  <a:gd name="T56" fmla="*/ 54 w 135"/>
                  <a:gd name="T57" fmla="*/ 55 h 159"/>
                  <a:gd name="T58" fmla="*/ 39 w 135"/>
                  <a:gd name="T59" fmla="*/ 51 h 159"/>
                  <a:gd name="T60" fmla="*/ 40 w 135"/>
                  <a:gd name="T61" fmla="*/ 65 h 159"/>
                  <a:gd name="T62" fmla="*/ 36 w 135"/>
                  <a:gd name="T63" fmla="*/ 73 h 159"/>
                  <a:gd name="T64" fmla="*/ 49 w 135"/>
                  <a:gd name="T65" fmla="*/ 88 h 159"/>
                  <a:gd name="T66" fmla="*/ 69 w 135"/>
                  <a:gd name="T67" fmla="*/ 37 h 159"/>
                  <a:gd name="T68" fmla="*/ 35 w 135"/>
                  <a:gd name="T69" fmla="*/ 64 h 159"/>
                  <a:gd name="T70" fmla="*/ 71 w 135"/>
                  <a:gd name="T71" fmla="*/ 12 h 159"/>
                  <a:gd name="T72" fmla="*/ 71 w 135"/>
                  <a:gd name="T73" fmla="*/ 104 h 159"/>
                  <a:gd name="T74" fmla="*/ 61 w 135"/>
                  <a:gd name="T75" fmla="*/ 137 h 159"/>
                  <a:gd name="T76" fmla="*/ 87 w 135"/>
                  <a:gd name="T77" fmla="*/ 129 h 159"/>
                  <a:gd name="T78" fmla="*/ 88 w 135"/>
                  <a:gd name="T79" fmla="*/ 118 h 159"/>
                  <a:gd name="T80" fmla="*/ 82 w 135"/>
                  <a:gd name="T81" fmla="*/ 136 h 159"/>
                  <a:gd name="T82" fmla="*/ 77 w 135"/>
                  <a:gd name="T83" fmla="*/ 120 h 159"/>
                  <a:gd name="T84" fmla="*/ 61 w 135"/>
                  <a:gd name="T85" fmla="*/ 155 h 159"/>
                  <a:gd name="T86" fmla="*/ 56 w 135"/>
                  <a:gd name="T87" fmla="*/ 144 h 159"/>
                  <a:gd name="T88" fmla="*/ 61 w 135"/>
                  <a:gd name="T89" fmla="*/ 155 h 159"/>
                  <a:gd name="T90" fmla="*/ 59 w 135"/>
                  <a:gd name="T91" fmla="*/ 144 h 159"/>
                  <a:gd name="T92" fmla="*/ 75 w 135"/>
                  <a:gd name="T93" fmla="*/ 153 h 159"/>
                  <a:gd name="T94" fmla="*/ 70 w 135"/>
                  <a:gd name="T95" fmla="*/ 144 h 159"/>
                  <a:gd name="T96" fmla="*/ 79 w 135"/>
                  <a:gd name="T97" fmla="*/ 147 h 159"/>
                  <a:gd name="T98" fmla="*/ 88 w 135"/>
                  <a:gd name="T99" fmla="*/ 153 h 159"/>
                  <a:gd name="T100" fmla="*/ 77 w 135"/>
                  <a:gd name="T101" fmla="*/ 141 h 159"/>
                  <a:gd name="T102" fmla="*/ 88 w 135"/>
                  <a:gd name="T103" fmla="*/ 146 h 159"/>
                  <a:gd name="T104" fmla="*/ 88 w 135"/>
                  <a:gd name="T105" fmla="*/ 153 h 159"/>
                  <a:gd name="T106" fmla="*/ 88 w 135"/>
                  <a:gd name="T107" fmla="*/ 115 h 159"/>
                  <a:gd name="T108" fmla="*/ 77 w 135"/>
                  <a:gd name="T109" fmla="*/ 106 h 159"/>
                  <a:gd name="T110" fmla="*/ 91 w 135"/>
                  <a:gd name="T111" fmla="*/ 116 h 159"/>
                  <a:gd name="T112" fmla="*/ 97 w 135"/>
                  <a:gd name="T113" fmla="*/ 96 h 159"/>
                  <a:gd name="T114" fmla="*/ 110 w 135"/>
                  <a:gd name="T115" fmla="*/ 102 h 159"/>
                  <a:gd name="T116" fmla="*/ 115 w 135"/>
                  <a:gd name="T117" fmla="*/ 95 h 159"/>
                  <a:gd name="T118" fmla="*/ 106 w 135"/>
                  <a:gd name="T119" fmla="*/ 86 h 159"/>
                  <a:gd name="T120" fmla="*/ 122 w 135"/>
                  <a:gd name="T121" fmla="*/ 8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59">
                    <a:moveTo>
                      <a:pt x="131" y="50"/>
                    </a:moveTo>
                    <a:cubicBezTo>
                      <a:pt x="128" y="28"/>
                      <a:pt x="99" y="4"/>
                      <a:pt x="76" y="6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51" y="0"/>
                      <a:pt x="24" y="10"/>
                      <a:pt x="11" y="29"/>
                    </a:cubicBezTo>
                    <a:cubicBezTo>
                      <a:pt x="0" y="46"/>
                      <a:pt x="1" y="82"/>
                      <a:pt x="18" y="94"/>
                    </a:cubicBezTo>
                    <a:cubicBezTo>
                      <a:pt x="18" y="95"/>
                      <a:pt x="18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6"/>
                      <a:pt x="21" y="96"/>
                      <a:pt x="21" y="96"/>
                    </a:cubicBezTo>
                    <a:cubicBezTo>
                      <a:pt x="24" y="96"/>
                      <a:pt x="27" y="95"/>
                      <a:pt x="30" y="95"/>
                    </a:cubicBezTo>
                    <a:cubicBezTo>
                      <a:pt x="34" y="94"/>
                      <a:pt x="38" y="94"/>
                      <a:pt x="41" y="91"/>
                    </a:cubicBezTo>
                    <a:cubicBezTo>
                      <a:pt x="41" y="93"/>
                      <a:pt x="43" y="94"/>
                      <a:pt x="43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9"/>
                      <a:pt x="44" y="107"/>
                      <a:pt x="44" y="114"/>
                    </a:cubicBezTo>
                    <a:cubicBezTo>
                      <a:pt x="44" y="122"/>
                      <a:pt x="43" y="131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5" y="141"/>
                      <a:pt x="44" y="142"/>
                      <a:pt x="45" y="142"/>
                    </a:cubicBezTo>
                    <a:cubicBezTo>
                      <a:pt x="47" y="145"/>
                      <a:pt x="49" y="148"/>
                      <a:pt x="52" y="151"/>
                    </a:cubicBezTo>
                    <a:cubicBezTo>
                      <a:pt x="54" y="153"/>
                      <a:pt x="56" y="156"/>
                      <a:pt x="58" y="158"/>
                    </a:cubicBezTo>
                    <a:cubicBezTo>
                      <a:pt x="59" y="158"/>
                      <a:pt x="59" y="158"/>
                      <a:pt x="60" y="158"/>
                    </a:cubicBezTo>
                    <a:cubicBezTo>
                      <a:pt x="69" y="159"/>
                      <a:pt x="79" y="159"/>
                      <a:pt x="88" y="157"/>
                    </a:cubicBezTo>
                    <a:cubicBezTo>
                      <a:pt x="89" y="157"/>
                      <a:pt x="89" y="156"/>
                      <a:pt x="89" y="156"/>
                    </a:cubicBezTo>
                    <a:cubicBezTo>
                      <a:pt x="90" y="156"/>
                      <a:pt x="91" y="156"/>
                      <a:pt x="91" y="155"/>
                    </a:cubicBezTo>
                    <a:cubicBezTo>
                      <a:pt x="93" y="143"/>
                      <a:pt x="95" y="130"/>
                      <a:pt x="92" y="119"/>
                    </a:cubicBezTo>
                    <a:cubicBezTo>
                      <a:pt x="124" y="110"/>
                      <a:pt x="135" y="81"/>
                      <a:pt x="131" y="50"/>
                    </a:cubicBezTo>
                    <a:close/>
                    <a:moveTo>
                      <a:pt x="123" y="83"/>
                    </a:moveTo>
                    <a:cubicBezTo>
                      <a:pt x="121" y="81"/>
                      <a:pt x="118" y="79"/>
                      <a:pt x="116" y="77"/>
                    </a:cubicBezTo>
                    <a:cubicBezTo>
                      <a:pt x="115" y="76"/>
                      <a:pt x="113" y="75"/>
                      <a:pt x="112" y="73"/>
                    </a:cubicBezTo>
                    <a:cubicBezTo>
                      <a:pt x="113" y="69"/>
                      <a:pt x="114" y="64"/>
                      <a:pt x="114" y="59"/>
                    </a:cubicBezTo>
                    <a:cubicBezTo>
                      <a:pt x="117" y="63"/>
                      <a:pt x="121" y="67"/>
                      <a:pt x="126" y="69"/>
                    </a:cubicBezTo>
                    <a:cubicBezTo>
                      <a:pt x="125" y="74"/>
                      <a:pt x="125" y="79"/>
                      <a:pt x="123" y="83"/>
                    </a:cubicBezTo>
                    <a:close/>
                    <a:moveTo>
                      <a:pt x="126" y="63"/>
                    </a:moveTo>
                    <a:cubicBezTo>
                      <a:pt x="126" y="64"/>
                      <a:pt x="126" y="65"/>
                      <a:pt x="126" y="67"/>
                    </a:cubicBezTo>
                    <a:cubicBezTo>
                      <a:pt x="122" y="64"/>
                      <a:pt x="118" y="61"/>
                      <a:pt x="114" y="57"/>
                    </a:cubicBezTo>
                    <a:cubicBezTo>
                      <a:pt x="114" y="53"/>
                      <a:pt x="113" y="49"/>
                      <a:pt x="112" y="45"/>
                    </a:cubicBezTo>
                    <a:cubicBezTo>
                      <a:pt x="117" y="49"/>
                      <a:pt x="121" y="53"/>
                      <a:pt x="126" y="57"/>
                    </a:cubicBezTo>
                    <a:cubicBezTo>
                      <a:pt x="126" y="59"/>
                      <a:pt x="126" y="61"/>
                      <a:pt x="126" y="63"/>
                    </a:cubicBezTo>
                    <a:close/>
                    <a:moveTo>
                      <a:pt x="112" y="42"/>
                    </a:moveTo>
                    <a:cubicBezTo>
                      <a:pt x="110" y="38"/>
                      <a:pt x="108" y="33"/>
                      <a:pt x="105" y="29"/>
                    </a:cubicBezTo>
                    <a:cubicBezTo>
                      <a:pt x="111" y="33"/>
                      <a:pt x="116" y="38"/>
                      <a:pt x="122" y="42"/>
                    </a:cubicBezTo>
                    <a:cubicBezTo>
                      <a:pt x="124" y="46"/>
                      <a:pt x="125" y="50"/>
                      <a:pt x="125" y="54"/>
                    </a:cubicBezTo>
                    <a:cubicBezTo>
                      <a:pt x="121" y="50"/>
                      <a:pt x="116" y="46"/>
                      <a:pt x="112" y="42"/>
                    </a:cubicBezTo>
                    <a:close/>
                    <a:moveTo>
                      <a:pt x="108" y="25"/>
                    </a:moveTo>
                    <a:cubicBezTo>
                      <a:pt x="113" y="29"/>
                      <a:pt x="116" y="32"/>
                      <a:pt x="119" y="36"/>
                    </a:cubicBezTo>
                    <a:cubicBezTo>
                      <a:pt x="114" y="32"/>
                      <a:pt x="108" y="28"/>
                      <a:pt x="103" y="25"/>
                    </a:cubicBezTo>
                    <a:cubicBezTo>
                      <a:pt x="100" y="21"/>
                      <a:pt x="97" y="18"/>
                      <a:pt x="93" y="15"/>
                    </a:cubicBezTo>
                    <a:cubicBezTo>
                      <a:pt x="99" y="18"/>
                      <a:pt x="104" y="21"/>
                      <a:pt x="108" y="25"/>
                    </a:cubicBezTo>
                    <a:close/>
                    <a:moveTo>
                      <a:pt x="46" y="78"/>
                    </a:moveTo>
                    <a:cubicBezTo>
                      <a:pt x="45" y="79"/>
                      <a:pt x="45" y="79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81"/>
                      <a:pt x="44" y="82"/>
                      <a:pt x="44" y="83"/>
                    </a:cubicBezTo>
                    <a:cubicBezTo>
                      <a:pt x="43" y="85"/>
                      <a:pt x="42" y="87"/>
                      <a:pt x="42" y="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7" y="89"/>
                      <a:pt x="34" y="89"/>
                      <a:pt x="30" y="90"/>
                    </a:cubicBezTo>
                    <a:cubicBezTo>
                      <a:pt x="28" y="91"/>
                      <a:pt x="26" y="91"/>
                      <a:pt x="24" y="91"/>
                    </a:cubicBezTo>
                    <a:cubicBezTo>
                      <a:pt x="26" y="89"/>
                      <a:pt x="27" y="87"/>
                      <a:pt x="29" y="84"/>
                    </a:cubicBezTo>
                    <a:cubicBezTo>
                      <a:pt x="33" y="84"/>
                      <a:pt x="38" y="85"/>
                      <a:pt x="42" y="84"/>
                    </a:cubicBezTo>
                    <a:cubicBezTo>
                      <a:pt x="43" y="84"/>
                      <a:pt x="43" y="82"/>
                      <a:pt x="42" y="82"/>
                    </a:cubicBezTo>
                    <a:cubicBezTo>
                      <a:pt x="38" y="82"/>
                      <a:pt x="34" y="82"/>
                      <a:pt x="30" y="82"/>
                    </a:cubicBezTo>
                    <a:cubicBezTo>
                      <a:pt x="32" y="80"/>
                      <a:pt x="34" y="77"/>
                      <a:pt x="35" y="75"/>
                    </a:cubicBezTo>
                    <a:cubicBezTo>
                      <a:pt x="39" y="75"/>
                      <a:pt x="44" y="74"/>
                      <a:pt x="48" y="74"/>
                    </a:cubicBezTo>
                    <a:cubicBezTo>
                      <a:pt x="47" y="75"/>
                      <a:pt x="47" y="77"/>
                      <a:pt x="46" y="78"/>
                    </a:cubicBezTo>
                    <a:close/>
                    <a:moveTo>
                      <a:pt x="66" y="44"/>
                    </a:moveTo>
                    <a:cubicBezTo>
                      <a:pt x="60" y="42"/>
                      <a:pt x="54" y="41"/>
                      <a:pt x="47" y="41"/>
                    </a:cubicBezTo>
                    <a:cubicBezTo>
                      <a:pt x="54" y="37"/>
                      <a:pt x="62" y="38"/>
                      <a:pt x="67" y="44"/>
                    </a:cubicBezTo>
                    <a:cubicBezTo>
                      <a:pt x="68" y="45"/>
                      <a:pt x="69" y="46"/>
                      <a:pt x="70" y="47"/>
                    </a:cubicBezTo>
                    <a:cubicBezTo>
                      <a:pt x="65" y="46"/>
                      <a:pt x="59" y="48"/>
                      <a:pt x="56" y="51"/>
                    </a:cubicBezTo>
                    <a:cubicBezTo>
                      <a:pt x="56" y="51"/>
                      <a:pt x="56" y="52"/>
                      <a:pt x="55" y="52"/>
                    </a:cubicBezTo>
                    <a:cubicBezTo>
                      <a:pt x="50" y="51"/>
                      <a:pt x="45" y="50"/>
                      <a:pt x="39" y="50"/>
                    </a:cubicBezTo>
                    <a:cubicBezTo>
                      <a:pt x="40" y="47"/>
                      <a:pt x="41" y="45"/>
                      <a:pt x="44" y="43"/>
                    </a:cubicBezTo>
                    <a:cubicBezTo>
                      <a:pt x="44" y="43"/>
                      <a:pt x="45" y="42"/>
                      <a:pt x="45" y="42"/>
                    </a:cubicBezTo>
                    <a:cubicBezTo>
                      <a:pt x="52" y="43"/>
                      <a:pt x="59" y="45"/>
                      <a:pt x="66" y="46"/>
                    </a:cubicBezTo>
                    <a:cubicBezTo>
                      <a:pt x="67" y="46"/>
                      <a:pt x="67" y="44"/>
                      <a:pt x="66" y="44"/>
                    </a:cubicBezTo>
                    <a:close/>
                    <a:moveTo>
                      <a:pt x="56" y="66"/>
                    </a:moveTo>
                    <a:cubicBezTo>
                      <a:pt x="56" y="66"/>
                      <a:pt x="56" y="65"/>
                      <a:pt x="56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5"/>
                      <a:pt x="59" y="64"/>
                      <a:pt x="58" y="64"/>
                    </a:cubicBezTo>
                    <a:cubicBezTo>
                      <a:pt x="57" y="63"/>
                      <a:pt x="56" y="63"/>
                      <a:pt x="56" y="63"/>
                    </a:cubicBezTo>
                    <a:cubicBezTo>
                      <a:pt x="55" y="60"/>
                      <a:pt x="57" y="57"/>
                      <a:pt x="59" y="55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2" y="55"/>
                      <a:pt x="62" y="54"/>
                      <a:pt x="61" y="54"/>
                    </a:cubicBezTo>
                    <a:cubicBezTo>
                      <a:pt x="61" y="54"/>
                      <a:pt x="60" y="53"/>
                      <a:pt x="60" y="53"/>
                    </a:cubicBezTo>
                    <a:cubicBezTo>
                      <a:pt x="64" y="51"/>
                      <a:pt x="67" y="52"/>
                      <a:pt x="71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6" y="64"/>
                      <a:pt x="65" y="77"/>
                      <a:pt x="51" y="77"/>
                    </a:cubicBezTo>
                    <a:cubicBezTo>
                      <a:pt x="52" y="74"/>
                      <a:pt x="54" y="70"/>
                      <a:pt x="56" y="67"/>
                    </a:cubicBezTo>
                    <a:cubicBezTo>
                      <a:pt x="56" y="67"/>
                      <a:pt x="57" y="66"/>
                      <a:pt x="56" y="66"/>
                    </a:cubicBezTo>
                    <a:close/>
                    <a:moveTo>
                      <a:pt x="54" y="55"/>
                    </a:moveTo>
                    <a:cubicBezTo>
                      <a:pt x="53" y="57"/>
                      <a:pt x="53" y="60"/>
                      <a:pt x="53" y="63"/>
                    </a:cubicBezTo>
                    <a:cubicBezTo>
                      <a:pt x="49" y="63"/>
                      <a:pt x="44" y="63"/>
                      <a:pt x="40" y="63"/>
                    </a:cubicBezTo>
                    <a:cubicBezTo>
                      <a:pt x="39" y="59"/>
                      <a:pt x="39" y="55"/>
                      <a:pt x="39" y="51"/>
                    </a:cubicBezTo>
                    <a:cubicBezTo>
                      <a:pt x="44" y="52"/>
                      <a:pt x="49" y="54"/>
                      <a:pt x="54" y="55"/>
                    </a:cubicBezTo>
                    <a:close/>
                    <a:moveTo>
                      <a:pt x="40" y="67"/>
                    </a:moveTo>
                    <a:cubicBezTo>
                      <a:pt x="41" y="66"/>
                      <a:pt x="41" y="65"/>
                      <a:pt x="40" y="65"/>
                    </a:cubicBezTo>
                    <a:cubicBezTo>
                      <a:pt x="45" y="65"/>
                      <a:pt x="49" y="66"/>
                      <a:pt x="54" y="66"/>
                    </a:cubicBezTo>
                    <a:cubicBezTo>
                      <a:pt x="52" y="68"/>
                      <a:pt x="51" y="70"/>
                      <a:pt x="49" y="72"/>
                    </a:cubicBezTo>
                    <a:cubicBezTo>
                      <a:pt x="45" y="72"/>
                      <a:pt x="41" y="72"/>
                      <a:pt x="36" y="73"/>
                    </a:cubicBezTo>
                    <a:cubicBezTo>
                      <a:pt x="37" y="71"/>
                      <a:pt x="39" y="69"/>
                      <a:pt x="40" y="67"/>
                    </a:cubicBezTo>
                    <a:close/>
                    <a:moveTo>
                      <a:pt x="50" y="114"/>
                    </a:moveTo>
                    <a:cubicBezTo>
                      <a:pt x="50" y="105"/>
                      <a:pt x="51" y="96"/>
                      <a:pt x="49" y="88"/>
                    </a:cubicBezTo>
                    <a:cubicBezTo>
                      <a:pt x="49" y="87"/>
                      <a:pt x="49" y="86"/>
                      <a:pt x="49" y="85"/>
                    </a:cubicBezTo>
                    <a:cubicBezTo>
                      <a:pt x="49" y="85"/>
                      <a:pt x="50" y="85"/>
                      <a:pt x="50" y="85"/>
                    </a:cubicBezTo>
                    <a:cubicBezTo>
                      <a:pt x="75" y="86"/>
                      <a:pt x="91" y="53"/>
                      <a:pt x="69" y="37"/>
                    </a:cubicBezTo>
                    <a:cubicBezTo>
                      <a:pt x="61" y="30"/>
                      <a:pt x="49" y="31"/>
                      <a:pt x="41" y="37"/>
                    </a:cubicBezTo>
                    <a:cubicBezTo>
                      <a:pt x="33" y="42"/>
                      <a:pt x="29" y="55"/>
                      <a:pt x="35" y="63"/>
                    </a:cubicBezTo>
                    <a:cubicBezTo>
                      <a:pt x="35" y="63"/>
                      <a:pt x="35" y="63"/>
                      <a:pt x="35" y="64"/>
                    </a:cubicBezTo>
                    <a:cubicBezTo>
                      <a:pt x="30" y="72"/>
                      <a:pt x="24" y="80"/>
                      <a:pt x="20" y="89"/>
                    </a:cubicBezTo>
                    <a:cubicBezTo>
                      <a:pt x="13" y="72"/>
                      <a:pt x="6" y="51"/>
                      <a:pt x="16" y="34"/>
                    </a:cubicBezTo>
                    <a:cubicBezTo>
                      <a:pt x="26" y="16"/>
                      <a:pt x="51" y="7"/>
                      <a:pt x="71" y="12"/>
                    </a:cubicBezTo>
                    <a:cubicBezTo>
                      <a:pt x="116" y="23"/>
                      <a:pt x="118" y="87"/>
                      <a:pt x="74" y="99"/>
                    </a:cubicBezTo>
                    <a:cubicBezTo>
                      <a:pt x="71" y="100"/>
                      <a:pt x="71" y="102"/>
                      <a:pt x="71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10"/>
                      <a:pt x="71" y="117"/>
                      <a:pt x="71" y="123"/>
                    </a:cubicBezTo>
                    <a:cubicBezTo>
                      <a:pt x="71" y="128"/>
                      <a:pt x="70" y="132"/>
                      <a:pt x="71" y="137"/>
                    </a:cubicBezTo>
                    <a:cubicBezTo>
                      <a:pt x="68" y="136"/>
                      <a:pt x="64" y="137"/>
                      <a:pt x="61" y="137"/>
                    </a:cubicBezTo>
                    <a:cubicBezTo>
                      <a:pt x="57" y="138"/>
                      <a:pt x="53" y="138"/>
                      <a:pt x="49" y="138"/>
                    </a:cubicBezTo>
                    <a:cubicBezTo>
                      <a:pt x="51" y="130"/>
                      <a:pt x="50" y="122"/>
                      <a:pt x="50" y="114"/>
                    </a:cubicBezTo>
                    <a:close/>
                    <a:moveTo>
                      <a:pt x="87" y="129"/>
                    </a:moveTo>
                    <a:cubicBezTo>
                      <a:pt x="84" y="125"/>
                      <a:pt x="80" y="121"/>
                      <a:pt x="77" y="117"/>
                    </a:cubicBezTo>
                    <a:cubicBezTo>
                      <a:pt x="77" y="114"/>
                      <a:pt x="77" y="110"/>
                      <a:pt x="76" y="107"/>
                    </a:cubicBezTo>
                    <a:cubicBezTo>
                      <a:pt x="80" y="111"/>
                      <a:pt x="84" y="115"/>
                      <a:pt x="88" y="118"/>
                    </a:cubicBezTo>
                    <a:cubicBezTo>
                      <a:pt x="88" y="122"/>
                      <a:pt x="87" y="125"/>
                      <a:pt x="87" y="129"/>
                    </a:cubicBezTo>
                    <a:close/>
                    <a:moveTo>
                      <a:pt x="88" y="143"/>
                    </a:moveTo>
                    <a:cubicBezTo>
                      <a:pt x="86" y="141"/>
                      <a:pt x="84" y="139"/>
                      <a:pt x="82" y="136"/>
                    </a:cubicBezTo>
                    <a:cubicBezTo>
                      <a:pt x="81" y="135"/>
                      <a:pt x="79" y="133"/>
                      <a:pt x="77" y="131"/>
                    </a:cubicBezTo>
                    <a:cubicBezTo>
                      <a:pt x="77" y="128"/>
                      <a:pt x="77" y="125"/>
                      <a:pt x="77" y="122"/>
                    </a:cubicBezTo>
                    <a:cubicBezTo>
                      <a:pt x="77" y="121"/>
                      <a:pt x="77" y="120"/>
                      <a:pt x="77" y="120"/>
                    </a:cubicBezTo>
                    <a:cubicBezTo>
                      <a:pt x="80" y="124"/>
                      <a:pt x="83" y="128"/>
                      <a:pt x="87" y="131"/>
                    </a:cubicBezTo>
                    <a:cubicBezTo>
                      <a:pt x="87" y="135"/>
                      <a:pt x="88" y="139"/>
                      <a:pt x="88" y="143"/>
                    </a:cubicBezTo>
                    <a:close/>
                    <a:moveTo>
                      <a:pt x="61" y="155"/>
                    </a:moveTo>
                    <a:cubicBezTo>
                      <a:pt x="60" y="152"/>
                      <a:pt x="57" y="150"/>
                      <a:pt x="55" y="148"/>
                    </a:cubicBezTo>
                    <a:cubicBezTo>
                      <a:pt x="54" y="146"/>
                      <a:pt x="52" y="145"/>
                      <a:pt x="50" y="143"/>
                    </a:cubicBezTo>
                    <a:cubicBezTo>
                      <a:pt x="52" y="144"/>
                      <a:pt x="54" y="144"/>
                      <a:pt x="56" y="144"/>
                    </a:cubicBezTo>
                    <a:cubicBezTo>
                      <a:pt x="58" y="146"/>
                      <a:pt x="60" y="148"/>
                      <a:pt x="62" y="150"/>
                    </a:cubicBezTo>
                    <a:cubicBezTo>
                      <a:pt x="63" y="151"/>
                      <a:pt x="64" y="153"/>
                      <a:pt x="65" y="154"/>
                    </a:cubicBezTo>
                    <a:cubicBezTo>
                      <a:pt x="64" y="154"/>
                      <a:pt x="62" y="154"/>
                      <a:pt x="61" y="155"/>
                    </a:cubicBezTo>
                    <a:close/>
                    <a:moveTo>
                      <a:pt x="68" y="154"/>
                    </a:moveTo>
                    <a:cubicBezTo>
                      <a:pt x="66" y="152"/>
                      <a:pt x="65" y="150"/>
                      <a:pt x="63" y="148"/>
                    </a:cubicBezTo>
                    <a:cubicBezTo>
                      <a:pt x="62" y="147"/>
                      <a:pt x="61" y="146"/>
                      <a:pt x="59" y="144"/>
                    </a:cubicBezTo>
                    <a:cubicBezTo>
                      <a:pt x="60" y="144"/>
                      <a:pt x="60" y="144"/>
                      <a:pt x="61" y="144"/>
                    </a:cubicBezTo>
                    <a:cubicBezTo>
                      <a:pt x="63" y="144"/>
                      <a:pt x="65" y="144"/>
                      <a:pt x="67" y="144"/>
                    </a:cubicBezTo>
                    <a:cubicBezTo>
                      <a:pt x="70" y="147"/>
                      <a:pt x="72" y="150"/>
                      <a:pt x="75" y="153"/>
                    </a:cubicBezTo>
                    <a:cubicBezTo>
                      <a:pt x="73" y="153"/>
                      <a:pt x="70" y="154"/>
                      <a:pt x="68" y="154"/>
                    </a:cubicBezTo>
                    <a:close/>
                    <a:moveTo>
                      <a:pt x="78" y="153"/>
                    </a:moveTo>
                    <a:cubicBezTo>
                      <a:pt x="75" y="150"/>
                      <a:pt x="73" y="147"/>
                      <a:pt x="70" y="144"/>
                    </a:cubicBezTo>
                    <a:cubicBezTo>
                      <a:pt x="71" y="143"/>
                      <a:pt x="72" y="143"/>
                      <a:pt x="74" y="142"/>
                    </a:cubicBezTo>
                    <a:cubicBezTo>
                      <a:pt x="74" y="142"/>
                      <a:pt x="75" y="142"/>
                      <a:pt x="75" y="142"/>
                    </a:cubicBezTo>
                    <a:cubicBezTo>
                      <a:pt x="76" y="144"/>
                      <a:pt x="78" y="145"/>
                      <a:pt x="79" y="147"/>
                    </a:cubicBezTo>
                    <a:cubicBezTo>
                      <a:pt x="81" y="149"/>
                      <a:pt x="82" y="151"/>
                      <a:pt x="85" y="153"/>
                    </a:cubicBezTo>
                    <a:cubicBezTo>
                      <a:pt x="82" y="153"/>
                      <a:pt x="80" y="153"/>
                      <a:pt x="78" y="153"/>
                    </a:cubicBezTo>
                    <a:close/>
                    <a:moveTo>
                      <a:pt x="88" y="153"/>
                    </a:moveTo>
                    <a:cubicBezTo>
                      <a:pt x="86" y="150"/>
                      <a:pt x="83" y="148"/>
                      <a:pt x="81" y="146"/>
                    </a:cubicBezTo>
                    <a:cubicBezTo>
                      <a:pt x="79" y="144"/>
                      <a:pt x="78" y="143"/>
                      <a:pt x="76" y="141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38"/>
                      <a:pt x="77" y="136"/>
                      <a:pt x="77" y="134"/>
                    </a:cubicBezTo>
                    <a:cubicBezTo>
                      <a:pt x="78" y="135"/>
                      <a:pt x="79" y="136"/>
                      <a:pt x="80" y="137"/>
                    </a:cubicBezTo>
                    <a:cubicBezTo>
                      <a:pt x="82" y="140"/>
                      <a:pt x="85" y="143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8"/>
                      <a:pt x="88" y="151"/>
                      <a:pt x="89" y="153"/>
                    </a:cubicBezTo>
                    <a:cubicBezTo>
                      <a:pt x="88" y="153"/>
                      <a:pt x="88" y="153"/>
                      <a:pt x="88" y="153"/>
                    </a:cubicBezTo>
                    <a:close/>
                    <a:moveTo>
                      <a:pt x="91" y="116"/>
                    </a:moveTo>
                    <a:cubicBezTo>
                      <a:pt x="91" y="115"/>
                      <a:pt x="91" y="115"/>
                      <a:pt x="91" y="115"/>
                    </a:cubicBezTo>
                    <a:cubicBezTo>
                      <a:pt x="90" y="114"/>
                      <a:pt x="89" y="114"/>
                      <a:pt x="88" y="115"/>
                    </a:cubicBezTo>
                    <a:cubicBezTo>
                      <a:pt x="88" y="115"/>
                      <a:pt x="88" y="116"/>
                      <a:pt x="88" y="116"/>
                    </a:cubicBezTo>
                    <a:cubicBezTo>
                      <a:pt x="87" y="114"/>
                      <a:pt x="85" y="113"/>
                      <a:pt x="83" y="111"/>
                    </a:cubicBezTo>
                    <a:cubicBezTo>
                      <a:pt x="81" y="109"/>
                      <a:pt x="79" y="108"/>
                      <a:pt x="77" y="106"/>
                    </a:cubicBezTo>
                    <a:cubicBezTo>
                      <a:pt x="81" y="105"/>
                      <a:pt x="84" y="104"/>
                      <a:pt x="87" y="102"/>
                    </a:cubicBezTo>
                    <a:cubicBezTo>
                      <a:pt x="90" y="105"/>
                      <a:pt x="94" y="108"/>
                      <a:pt x="97" y="111"/>
                    </a:cubicBezTo>
                    <a:cubicBezTo>
                      <a:pt x="95" y="113"/>
                      <a:pt x="93" y="114"/>
                      <a:pt x="91" y="116"/>
                    </a:cubicBezTo>
                    <a:close/>
                    <a:moveTo>
                      <a:pt x="99" y="110"/>
                    </a:moveTo>
                    <a:cubicBezTo>
                      <a:pt x="96" y="107"/>
                      <a:pt x="93" y="104"/>
                      <a:pt x="89" y="101"/>
                    </a:cubicBezTo>
                    <a:cubicBezTo>
                      <a:pt x="92" y="100"/>
                      <a:pt x="95" y="98"/>
                      <a:pt x="97" y="96"/>
                    </a:cubicBezTo>
                    <a:cubicBezTo>
                      <a:pt x="101" y="99"/>
                      <a:pt x="104" y="102"/>
                      <a:pt x="108" y="104"/>
                    </a:cubicBezTo>
                    <a:cubicBezTo>
                      <a:pt x="105" y="106"/>
                      <a:pt x="102" y="108"/>
                      <a:pt x="99" y="110"/>
                    </a:cubicBezTo>
                    <a:close/>
                    <a:moveTo>
                      <a:pt x="110" y="102"/>
                    </a:moveTo>
                    <a:cubicBezTo>
                      <a:pt x="106" y="100"/>
                      <a:pt x="103" y="97"/>
                      <a:pt x="99" y="94"/>
                    </a:cubicBezTo>
                    <a:cubicBezTo>
                      <a:pt x="101" y="92"/>
                      <a:pt x="103" y="90"/>
                      <a:pt x="105" y="87"/>
                    </a:cubicBezTo>
                    <a:cubicBezTo>
                      <a:pt x="108" y="90"/>
                      <a:pt x="111" y="93"/>
                      <a:pt x="115" y="95"/>
                    </a:cubicBezTo>
                    <a:cubicBezTo>
                      <a:pt x="116" y="95"/>
                      <a:pt x="117" y="95"/>
                      <a:pt x="116" y="94"/>
                    </a:cubicBezTo>
                    <a:cubicBezTo>
                      <a:pt x="114" y="92"/>
                      <a:pt x="112" y="91"/>
                      <a:pt x="110" y="89"/>
                    </a:cubicBezTo>
                    <a:cubicBezTo>
                      <a:pt x="109" y="88"/>
                      <a:pt x="107" y="87"/>
                      <a:pt x="106" y="86"/>
                    </a:cubicBezTo>
                    <a:cubicBezTo>
                      <a:pt x="108" y="83"/>
                      <a:pt x="110" y="79"/>
                      <a:pt x="111" y="75"/>
                    </a:cubicBezTo>
                    <a:cubicBezTo>
                      <a:pt x="112" y="77"/>
                      <a:pt x="114" y="78"/>
                      <a:pt x="115" y="79"/>
                    </a:cubicBezTo>
                    <a:cubicBezTo>
                      <a:pt x="117" y="81"/>
                      <a:pt x="120" y="84"/>
                      <a:pt x="122" y="85"/>
                    </a:cubicBezTo>
                    <a:cubicBezTo>
                      <a:pt x="120" y="90"/>
                      <a:pt x="118" y="94"/>
                      <a:pt x="114" y="98"/>
                    </a:cubicBezTo>
                    <a:cubicBezTo>
                      <a:pt x="113" y="100"/>
                      <a:pt x="111" y="101"/>
                      <a:pt x="11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A45EB6D4-AF17-48C6-9E0C-8CF72F7B7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3905" y="6191328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2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10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20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6"/>
                      <a:pt x="33" y="1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20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5"/>
                      <a:pt x="36" y="11"/>
                    </a:cubicBezTo>
                    <a:cubicBezTo>
                      <a:pt x="40" y="15"/>
                      <a:pt x="44" y="18"/>
                      <a:pt x="49" y="22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10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7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3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10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6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50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40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9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00352228-E734-4B85-8EB7-9DE45A52DE58}"/>
                </a:ext>
              </a:extLst>
            </p:cNvPr>
            <p:cNvGrpSpPr/>
            <p:nvPr/>
          </p:nvGrpSpPr>
          <p:grpSpPr>
            <a:xfrm>
              <a:off x="2599441" y="516921"/>
              <a:ext cx="675905" cy="541942"/>
              <a:chOff x="2619233" y="930228"/>
              <a:chExt cx="675905" cy="541942"/>
            </a:xfrm>
            <a:solidFill>
              <a:schemeClr val="bg1"/>
            </a:solidFill>
          </p:grpSpPr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3A5622F1-B5F3-4492-9295-0D01871BE8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233" y="930228"/>
                <a:ext cx="675905" cy="541942"/>
              </a:xfrm>
              <a:custGeom>
                <a:avLst/>
                <a:gdLst>
                  <a:gd name="T0" fmla="*/ 301 w 302"/>
                  <a:gd name="T1" fmla="*/ 126 h 262"/>
                  <a:gd name="T2" fmla="*/ 236 w 302"/>
                  <a:gd name="T3" fmla="*/ 72 h 262"/>
                  <a:gd name="T4" fmla="*/ 170 w 302"/>
                  <a:gd name="T5" fmla="*/ 20 h 262"/>
                  <a:gd name="T6" fmla="*/ 167 w 302"/>
                  <a:gd name="T7" fmla="*/ 19 h 262"/>
                  <a:gd name="T8" fmla="*/ 166 w 302"/>
                  <a:gd name="T9" fmla="*/ 18 h 262"/>
                  <a:gd name="T10" fmla="*/ 106 w 302"/>
                  <a:gd name="T11" fmla="*/ 1 h 262"/>
                  <a:gd name="T12" fmla="*/ 105 w 302"/>
                  <a:gd name="T13" fmla="*/ 1 h 262"/>
                  <a:gd name="T14" fmla="*/ 105 w 302"/>
                  <a:gd name="T15" fmla="*/ 1 h 262"/>
                  <a:gd name="T16" fmla="*/ 102 w 302"/>
                  <a:gd name="T17" fmla="*/ 2 h 262"/>
                  <a:gd name="T18" fmla="*/ 103 w 302"/>
                  <a:gd name="T19" fmla="*/ 2 h 262"/>
                  <a:gd name="T20" fmla="*/ 102 w 302"/>
                  <a:gd name="T21" fmla="*/ 3 h 262"/>
                  <a:gd name="T22" fmla="*/ 33 w 302"/>
                  <a:gd name="T23" fmla="*/ 75 h 262"/>
                  <a:gd name="T24" fmla="*/ 10 w 302"/>
                  <a:gd name="T25" fmla="*/ 113 h 262"/>
                  <a:gd name="T26" fmla="*/ 11 w 302"/>
                  <a:gd name="T27" fmla="*/ 115 h 262"/>
                  <a:gd name="T28" fmla="*/ 96 w 302"/>
                  <a:gd name="T29" fmla="*/ 187 h 262"/>
                  <a:gd name="T30" fmla="*/ 182 w 302"/>
                  <a:gd name="T31" fmla="*/ 258 h 262"/>
                  <a:gd name="T32" fmla="*/ 185 w 302"/>
                  <a:gd name="T33" fmla="*/ 259 h 262"/>
                  <a:gd name="T34" fmla="*/ 201 w 302"/>
                  <a:gd name="T35" fmla="*/ 254 h 262"/>
                  <a:gd name="T36" fmla="*/ 234 w 302"/>
                  <a:gd name="T37" fmla="*/ 215 h 262"/>
                  <a:gd name="T38" fmla="*/ 299 w 302"/>
                  <a:gd name="T39" fmla="*/ 134 h 262"/>
                  <a:gd name="T40" fmla="*/ 299 w 302"/>
                  <a:gd name="T41" fmla="*/ 130 h 262"/>
                  <a:gd name="T42" fmla="*/ 301 w 302"/>
                  <a:gd name="T43" fmla="*/ 126 h 262"/>
                  <a:gd name="T44" fmla="*/ 154 w 302"/>
                  <a:gd name="T45" fmla="*/ 20 h 262"/>
                  <a:gd name="T46" fmla="*/ 142 w 302"/>
                  <a:gd name="T47" fmla="*/ 31 h 262"/>
                  <a:gd name="T48" fmla="*/ 133 w 302"/>
                  <a:gd name="T49" fmla="*/ 40 h 262"/>
                  <a:gd name="T50" fmla="*/ 128 w 302"/>
                  <a:gd name="T51" fmla="*/ 41 h 262"/>
                  <a:gd name="T52" fmla="*/ 117 w 302"/>
                  <a:gd name="T53" fmla="*/ 21 h 262"/>
                  <a:gd name="T54" fmla="*/ 109 w 302"/>
                  <a:gd name="T55" fmla="*/ 7 h 262"/>
                  <a:gd name="T56" fmla="*/ 154 w 302"/>
                  <a:gd name="T57" fmla="*/ 20 h 262"/>
                  <a:gd name="T58" fmla="*/ 295 w 302"/>
                  <a:gd name="T59" fmla="*/ 130 h 262"/>
                  <a:gd name="T60" fmla="*/ 243 w 302"/>
                  <a:gd name="T61" fmla="*/ 195 h 262"/>
                  <a:gd name="T62" fmla="*/ 217 w 302"/>
                  <a:gd name="T63" fmla="*/ 225 h 262"/>
                  <a:gd name="T64" fmla="*/ 187 w 302"/>
                  <a:gd name="T65" fmla="*/ 255 h 262"/>
                  <a:gd name="T66" fmla="*/ 187 w 302"/>
                  <a:gd name="T67" fmla="*/ 254 h 262"/>
                  <a:gd name="T68" fmla="*/ 98 w 302"/>
                  <a:gd name="T69" fmla="*/ 181 h 262"/>
                  <a:gd name="T70" fmla="*/ 15 w 302"/>
                  <a:gd name="T71" fmla="*/ 113 h 262"/>
                  <a:gd name="T72" fmla="*/ 35 w 302"/>
                  <a:gd name="T73" fmla="*/ 81 h 262"/>
                  <a:gd name="T74" fmla="*/ 58 w 302"/>
                  <a:gd name="T75" fmla="*/ 57 h 262"/>
                  <a:gd name="T76" fmla="*/ 104 w 302"/>
                  <a:gd name="T77" fmla="*/ 5 h 262"/>
                  <a:gd name="T78" fmla="*/ 115 w 302"/>
                  <a:gd name="T79" fmla="*/ 30 h 262"/>
                  <a:gd name="T80" fmla="*/ 127 w 302"/>
                  <a:gd name="T81" fmla="*/ 49 h 262"/>
                  <a:gd name="T82" fmla="*/ 137 w 302"/>
                  <a:gd name="T83" fmla="*/ 44 h 262"/>
                  <a:gd name="T84" fmla="*/ 160 w 302"/>
                  <a:gd name="T85" fmla="*/ 21 h 262"/>
                  <a:gd name="T86" fmla="*/ 165 w 302"/>
                  <a:gd name="T87" fmla="*/ 22 h 262"/>
                  <a:gd name="T88" fmla="*/ 165 w 302"/>
                  <a:gd name="T89" fmla="*/ 22 h 262"/>
                  <a:gd name="T90" fmla="*/ 166 w 302"/>
                  <a:gd name="T91" fmla="*/ 24 h 262"/>
                  <a:gd name="T92" fmla="*/ 234 w 302"/>
                  <a:gd name="T93" fmla="*/ 79 h 262"/>
                  <a:gd name="T94" fmla="*/ 297 w 302"/>
                  <a:gd name="T95" fmla="*/ 129 h 262"/>
                  <a:gd name="T96" fmla="*/ 295 w 302"/>
                  <a:gd name="T97" fmla="*/ 1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2" h="262">
                    <a:moveTo>
                      <a:pt x="301" y="126"/>
                    </a:moveTo>
                    <a:cubicBezTo>
                      <a:pt x="281" y="106"/>
                      <a:pt x="258" y="90"/>
                      <a:pt x="236" y="72"/>
                    </a:cubicBezTo>
                    <a:cubicBezTo>
                      <a:pt x="214" y="55"/>
                      <a:pt x="192" y="37"/>
                      <a:pt x="170" y="20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7" y="18"/>
                      <a:pt x="167" y="18"/>
                      <a:pt x="166" y="18"/>
                    </a:cubicBezTo>
                    <a:cubicBezTo>
                      <a:pt x="147" y="11"/>
                      <a:pt x="126" y="6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0"/>
                      <a:pt x="102" y="0"/>
                      <a:pt x="102" y="2"/>
                    </a:cubicBezTo>
                    <a:cubicBezTo>
                      <a:pt x="102" y="2"/>
                      <a:pt x="103" y="2"/>
                      <a:pt x="103" y="2"/>
                    </a:cubicBezTo>
                    <a:cubicBezTo>
                      <a:pt x="102" y="2"/>
                      <a:pt x="102" y="3"/>
                      <a:pt x="102" y="3"/>
                    </a:cubicBezTo>
                    <a:cubicBezTo>
                      <a:pt x="79" y="26"/>
                      <a:pt x="55" y="50"/>
                      <a:pt x="33" y="75"/>
                    </a:cubicBezTo>
                    <a:cubicBezTo>
                      <a:pt x="28" y="80"/>
                      <a:pt x="0" y="103"/>
                      <a:pt x="10" y="113"/>
                    </a:cubicBezTo>
                    <a:cubicBezTo>
                      <a:pt x="10" y="114"/>
                      <a:pt x="10" y="114"/>
                      <a:pt x="11" y="115"/>
                    </a:cubicBezTo>
                    <a:cubicBezTo>
                      <a:pt x="36" y="142"/>
                      <a:pt x="68" y="164"/>
                      <a:pt x="96" y="187"/>
                    </a:cubicBezTo>
                    <a:cubicBezTo>
                      <a:pt x="125" y="210"/>
                      <a:pt x="153" y="235"/>
                      <a:pt x="182" y="258"/>
                    </a:cubicBezTo>
                    <a:cubicBezTo>
                      <a:pt x="183" y="259"/>
                      <a:pt x="184" y="259"/>
                      <a:pt x="185" y="259"/>
                    </a:cubicBezTo>
                    <a:cubicBezTo>
                      <a:pt x="192" y="262"/>
                      <a:pt x="196" y="259"/>
                      <a:pt x="201" y="254"/>
                    </a:cubicBezTo>
                    <a:cubicBezTo>
                      <a:pt x="213" y="242"/>
                      <a:pt x="223" y="228"/>
                      <a:pt x="234" y="215"/>
                    </a:cubicBezTo>
                    <a:cubicBezTo>
                      <a:pt x="256" y="188"/>
                      <a:pt x="278" y="161"/>
                      <a:pt x="299" y="134"/>
                    </a:cubicBezTo>
                    <a:cubicBezTo>
                      <a:pt x="301" y="132"/>
                      <a:pt x="300" y="131"/>
                      <a:pt x="299" y="130"/>
                    </a:cubicBezTo>
                    <a:cubicBezTo>
                      <a:pt x="301" y="130"/>
                      <a:pt x="302" y="127"/>
                      <a:pt x="301" y="126"/>
                    </a:cubicBezTo>
                    <a:close/>
                    <a:moveTo>
                      <a:pt x="154" y="20"/>
                    </a:moveTo>
                    <a:cubicBezTo>
                      <a:pt x="150" y="23"/>
                      <a:pt x="146" y="27"/>
                      <a:pt x="142" y="31"/>
                    </a:cubicBezTo>
                    <a:cubicBezTo>
                      <a:pt x="139" y="34"/>
                      <a:pt x="136" y="37"/>
                      <a:pt x="133" y="40"/>
                    </a:cubicBezTo>
                    <a:cubicBezTo>
                      <a:pt x="130" y="42"/>
                      <a:pt x="131" y="43"/>
                      <a:pt x="128" y="41"/>
                    </a:cubicBezTo>
                    <a:cubicBezTo>
                      <a:pt x="123" y="37"/>
                      <a:pt x="120" y="26"/>
                      <a:pt x="117" y="21"/>
                    </a:cubicBezTo>
                    <a:cubicBezTo>
                      <a:pt x="115" y="16"/>
                      <a:pt x="112" y="11"/>
                      <a:pt x="109" y="7"/>
                    </a:cubicBezTo>
                    <a:cubicBezTo>
                      <a:pt x="123" y="12"/>
                      <a:pt x="139" y="16"/>
                      <a:pt x="154" y="20"/>
                    </a:cubicBezTo>
                    <a:close/>
                    <a:moveTo>
                      <a:pt x="295" y="130"/>
                    </a:moveTo>
                    <a:cubicBezTo>
                      <a:pt x="278" y="151"/>
                      <a:pt x="260" y="173"/>
                      <a:pt x="243" y="195"/>
                    </a:cubicBezTo>
                    <a:cubicBezTo>
                      <a:pt x="234" y="205"/>
                      <a:pt x="226" y="215"/>
                      <a:pt x="217" y="225"/>
                    </a:cubicBezTo>
                    <a:cubicBezTo>
                      <a:pt x="211" y="232"/>
                      <a:pt x="197" y="254"/>
                      <a:pt x="187" y="255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30"/>
                      <a:pt x="127" y="206"/>
                      <a:pt x="98" y="181"/>
                    </a:cubicBezTo>
                    <a:cubicBezTo>
                      <a:pt x="71" y="158"/>
                      <a:pt x="44" y="132"/>
                      <a:pt x="15" y="113"/>
                    </a:cubicBezTo>
                    <a:cubicBezTo>
                      <a:pt x="11" y="102"/>
                      <a:pt x="28" y="89"/>
                      <a:pt x="35" y="81"/>
                    </a:cubicBezTo>
                    <a:cubicBezTo>
                      <a:pt x="42" y="73"/>
                      <a:pt x="50" y="65"/>
                      <a:pt x="58" y="57"/>
                    </a:cubicBezTo>
                    <a:cubicBezTo>
                      <a:pt x="73" y="40"/>
                      <a:pt x="88" y="22"/>
                      <a:pt x="104" y="5"/>
                    </a:cubicBezTo>
                    <a:cubicBezTo>
                      <a:pt x="107" y="14"/>
                      <a:pt x="111" y="22"/>
                      <a:pt x="115" y="30"/>
                    </a:cubicBezTo>
                    <a:cubicBezTo>
                      <a:pt x="118" y="35"/>
                      <a:pt x="121" y="47"/>
                      <a:pt x="127" y="49"/>
                    </a:cubicBezTo>
                    <a:cubicBezTo>
                      <a:pt x="131" y="51"/>
                      <a:pt x="135" y="46"/>
                      <a:pt x="137" y="44"/>
                    </a:cubicBezTo>
                    <a:cubicBezTo>
                      <a:pt x="145" y="37"/>
                      <a:pt x="153" y="29"/>
                      <a:pt x="160" y="21"/>
                    </a:cubicBezTo>
                    <a:cubicBezTo>
                      <a:pt x="161" y="21"/>
                      <a:pt x="163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4"/>
                      <a:pt x="166" y="24"/>
                    </a:cubicBezTo>
                    <a:cubicBezTo>
                      <a:pt x="188" y="43"/>
                      <a:pt x="211" y="61"/>
                      <a:pt x="234" y="79"/>
                    </a:cubicBezTo>
                    <a:cubicBezTo>
                      <a:pt x="255" y="96"/>
                      <a:pt x="275" y="114"/>
                      <a:pt x="297" y="129"/>
                    </a:cubicBezTo>
                    <a:cubicBezTo>
                      <a:pt x="297" y="129"/>
                      <a:pt x="296" y="129"/>
                      <a:pt x="29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F4D3F41-A265-4640-B9E4-71A13F682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227" y="1018521"/>
                <a:ext cx="144619" cy="138531"/>
              </a:xfrm>
              <a:custGeom>
                <a:avLst/>
                <a:gdLst>
                  <a:gd name="T0" fmla="*/ 60 w 64"/>
                  <a:gd name="T1" fmla="*/ 1 h 67"/>
                  <a:gd name="T2" fmla="*/ 31 w 64"/>
                  <a:gd name="T3" fmla="*/ 33 h 67"/>
                  <a:gd name="T4" fmla="*/ 1 w 64"/>
                  <a:gd name="T5" fmla="*/ 64 h 67"/>
                  <a:gd name="T6" fmla="*/ 3 w 64"/>
                  <a:gd name="T7" fmla="*/ 66 h 67"/>
                  <a:gd name="T8" fmla="*/ 63 w 64"/>
                  <a:gd name="T9" fmla="*/ 3 h 67"/>
                  <a:gd name="T10" fmla="*/ 60 w 64"/>
                  <a:gd name="T11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7">
                    <a:moveTo>
                      <a:pt x="60" y="1"/>
                    </a:moveTo>
                    <a:cubicBezTo>
                      <a:pt x="50" y="11"/>
                      <a:pt x="41" y="22"/>
                      <a:pt x="31" y="33"/>
                    </a:cubicBezTo>
                    <a:cubicBezTo>
                      <a:pt x="21" y="43"/>
                      <a:pt x="11" y="53"/>
                      <a:pt x="1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4" y="48"/>
                      <a:pt x="47" y="26"/>
                      <a:pt x="63" y="3"/>
                    </a:cubicBezTo>
                    <a:cubicBezTo>
                      <a:pt x="64" y="1"/>
                      <a:pt x="62" y="0"/>
                      <a:pt x="6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EE6E0D98-1752-4C41-BCB8-B44CB2E99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30" y="1047445"/>
                <a:ext cx="143097" cy="138531"/>
              </a:xfrm>
              <a:custGeom>
                <a:avLst/>
                <a:gdLst>
                  <a:gd name="T0" fmla="*/ 59 w 64"/>
                  <a:gd name="T1" fmla="*/ 1 h 67"/>
                  <a:gd name="T2" fmla="*/ 2 w 64"/>
                  <a:gd name="T3" fmla="*/ 64 h 67"/>
                  <a:gd name="T4" fmla="*/ 3 w 64"/>
                  <a:gd name="T5" fmla="*/ 66 h 67"/>
                  <a:gd name="T6" fmla="*/ 63 w 64"/>
                  <a:gd name="T7" fmla="*/ 4 h 67"/>
                  <a:gd name="T8" fmla="*/ 59 w 64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59" y="1"/>
                    </a:moveTo>
                    <a:cubicBezTo>
                      <a:pt x="39" y="20"/>
                      <a:pt x="20" y="42"/>
                      <a:pt x="2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5" y="47"/>
                      <a:pt x="46" y="26"/>
                      <a:pt x="63" y="4"/>
                    </a:cubicBezTo>
                    <a:cubicBezTo>
                      <a:pt x="64" y="2"/>
                      <a:pt x="61" y="0"/>
                      <a:pt x="5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11E7C5DB-31EA-4275-9E0D-37750E29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910" y="1023088"/>
                <a:ext cx="196377" cy="196378"/>
              </a:xfrm>
              <a:custGeom>
                <a:avLst/>
                <a:gdLst>
                  <a:gd name="T0" fmla="*/ 82 w 87"/>
                  <a:gd name="T1" fmla="*/ 2 h 95"/>
                  <a:gd name="T2" fmla="*/ 1 w 87"/>
                  <a:gd name="T3" fmla="*/ 91 h 95"/>
                  <a:gd name="T4" fmla="*/ 4 w 87"/>
                  <a:gd name="T5" fmla="*/ 93 h 95"/>
                  <a:gd name="T6" fmla="*/ 85 w 87"/>
                  <a:gd name="T7" fmla="*/ 5 h 95"/>
                  <a:gd name="T8" fmla="*/ 82 w 87"/>
                  <a:gd name="T9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5">
                    <a:moveTo>
                      <a:pt x="82" y="2"/>
                    </a:moveTo>
                    <a:cubicBezTo>
                      <a:pt x="55" y="31"/>
                      <a:pt x="25" y="59"/>
                      <a:pt x="1" y="91"/>
                    </a:cubicBezTo>
                    <a:cubicBezTo>
                      <a:pt x="0" y="93"/>
                      <a:pt x="3" y="95"/>
                      <a:pt x="4" y="93"/>
                    </a:cubicBezTo>
                    <a:cubicBezTo>
                      <a:pt x="34" y="66"/>
                      <a:pt x="58" y="34"/>
                      <a:pt x="85" y="5"/>
                    </a:cubicBezTo>
                    <a:cubicBezTo>
                      <a:pt x="87" y="3"/>
                      <a:pt x="84" y="0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F4BD50DF-8ECD-472F-B396-4469C451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968" y="1048968"/>
                <a:ext cx="202467" cy="205512"/>
              </a:xfrm>
              <a:custGeom>
                <a:avLst/>
                <a:gdLst>
                  <a:gd name="T0" fmla="*/ 83 w 90"/>
                  <a:gd name="T1" fmla="*/ 3 h 99"/>
                  <a:gd name="T2" fmla="*/ 2 w 90"/>
                  <a:gd name="T3" fmla="*/ 95 h 99"/>
                  <a:gd name="T4" fmla="*/ 4 w 90"/>
                  <a:gd name="T5" fmla="*/ 97 h 99"/>
                  <a:gd name="T6" fmla="*/ 87 w 90"/>
                  <a:gd name="T7" fmla="*/ 7 h 99"/>
                  <a:gd name="T8" fmla="*/ 83 w 90"/>
                  <a:gd name="T9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9">
                    <a:moveTo>
                      <a:pt x="83" y="3"/>
                    </a:moveTo>
                    <a:cubicBezTo>
                      <a:pt x="57" y="34"/>
                      <a:pt x="28" y="64"/>
                      <a:pt x="2" y="95"/>
                    </a:cubicBezTo>
                    <a:cubicBezTo>
                      <a:pt x="0" y="97"/>
                      <a:pt x="3" y="99"/>
                      <a:pt x="4" y="97"/>
                    </a:cubicBezTo>
                    <a:cubicBezTo>
                      <a:pt x="35" y="70"/>
                      <a:pt x="61" y="39"/>
                      <a:pt x="87" y="7"/>
                    </a:cubicBezTo>
                    <a:cubicBezTo>
                      <a:pt x="90" y="4"/>
                      <a:pt x="85" y="0"/>
                      <a:pt x="8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AC1E332B-44E7-48E7-BAAE-F5225669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160" y="1083980"/>
                <a:ext cx="193333" cy="210079"/>
              </a:xfrm>
              <a:custGeom>
                <a:avLst/>
                <a:gdLst>
                  <a:gd name="T0" fmla="*/ 81 w 86"/>
                  <a:gd name="T1" fmla="*/ 2 h 101"/>
                  <a:gd name="T2" fmla="*/ 1 w 86"/>
                  <a:gd name="T3" fmla="*/ 95 h 101"/>
                  <a:gd name="T4" fmla="*/ 5 w 86"/>
                  <a:gd name="T5" fmla="*/ 98 h 101"/>
                  <a:gd name="T6" fmla="*/ 44 w 86"/>
                  <a:gd name="T7" fmla="*/ 52 h 101"/>
                  <a:gd name="T8" fmla="*/ 84 w 86"/>
                  <a:gd name="T9" fmla="*/ 6 h 101"/>
                  <a:gd name="T10" fmla="*/ 81 w 86"/>
                  <a:gd name="T11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1">
                    <a:moveTo>
                      <a:pt x="81" y="2"/>
                    </a:moveTo>
                    <a:cubicBezTo>
                      <a:pt x="51" y="29"/>
                      <a:pt x="24" y="63"/>
                      <a:pt x="1" y="95"/>
                    </a:cubicBezTo>
                    <a:cubicBezTo>
                      <a:pt x="0" y="98"/>
                      <a:pt x="3" y="101"/>
                      <a:pt x="5" y="98"/>
                    </a:cubicBezTo>
                    <a:cubicBezTo>
                      <a:pt x="18" y="83"/>
                      <a:pt x="31" y="67"/>
                      <a:pt x="44" y="52"/>
                    </a:cubicBezTo>
                    <a:cubicBezTo>
                      <a:pt x="57" y="36"/>
                      <a:pt x="71" y="22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275548CD-F6EB-422E-943F-40048C60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29" y="1109860"/>
                <a:ext cx="184199" cy="214646"/>
              </a:xfrm>
              <a:custGeom>
                <a:avLst/>
                <a:gdLst>
                  <a:gd name="T0" fmla="*/ 77 w 82"/>
                  <a:gd name="T1" fmla="*/ 3 h 104"/>
                  <a:gd name="T2" fmla="*/ 2 w 82"/>
                  <a:gd name="T3" fmla="*/ 99 h 104"/>
                  <a:gd name="T4" fmla="*/ 5 w 82"/>
                  <a:gd name="T5" fmla="*/ 102 h 104"/>
                  <a:gd name="T6" fmla="*/ 80 w 82"/>
                  <a:gd name="T7" fmla="*/ 6 h 104"/>
                  <a:gd name="T8" fmla="*/ 77 w 82"/>
                  <a:gd name="T9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4">
                    <a:moveTo>
                      <a:pt x="77" y="3"/>
                    </a:moveTo>
                    <a:cubicBezTo>
                      <a:pt x="50" y="33"/>
                      <a:pt x="24" y="66"/>
                      <a:pt x="2" y="99"/>
                    </a:cubicBezTo>
                    <a:cubicBezTo>
                      <a:pt x="0" y="101"/>
                      <a:pt x="4" y="104"/>
                      <a:pt x="5" y="102"/>
                    </a:cubicBezTo>
                    <a:cubicBezTo>
                      <a:pt x="32" y="72"/>
                      <a:pt x="57" y="39"/>
                      <a:pt x="80" y="6"/>
                    </a:cubicBezTo>
                    <a:cubicBezTo>
                      <a:pt x="82" y="3"/>
                      <a:pt x="78" y="0"/>
                      <a:pt x="7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24A97FA1-7B09-4E6D-BD09-56B04D6E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54" y="1146395"/>
                <a:ext cx="191811" cy="213123"/>
              </a:xfrm>
              <a:custGeom>
                <a:avLst/>
                <a:gdLst>
                  <a:gd name="T0" fmla="*/ 81 w 86"/>
                  <a:gd name="T1" fmla="*/ 2 h 103"/>
                  <a:gd name="T2" fmla="*/ 1 w 86"/>
                  <a:gd name="T3" fmla="*/ 98 h 103"/>
                  <a:gd name="T4" fmla="*/ 5 w 86"/>
                  <a:gd name="T5" fmla="*/ 101 h 103"/>
                  <a:gd name="T6" fmla="*/ 84 w 86"/>
                  <a:gd name="T7" fmla="*/ 6 h 103"/>
                  <a:gd name="T8" fmla="*/ 81 w 8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3">
                    <a:moveTo>
                      <a:pt x="81" y="2"/>
                    </a:moveTo>
                    <a:cubicBezTo>
                      <a:pt x="52" y="32"/>
                      <a:pt x="25" y="64"/>
                      <a:pt x="1" y="98"/>
                    </a:cubicBezTo>
                    <a:cubicBezTo>
                      <a:pt x="0" y="101"/>
                      <a:pt x="3" y="103"/>
                      <a:pt x="5" y="101"/>
                    </a:cubicBezTo>
                    <a:cubicBezTo>
                      <a:pt x="31" y="69"/>
                      <a:pt x="58" y="38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BAB5932A-F326-4698-B079-348D0904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67" y="1178363"/>
                <a:ext cx="199422" cy="216168"/>
              </a:xfrm>
              <a:custGeom>
                <a:avLst/>
                <a:gdLst>
                  <a:gd name="T0" fmla="*/ 81 w 89"/>
                  <a:gd name="T1" fmla="*/ 4 h 105"/>
                  <a:gd name="T2" fmla="*/ 2 w 89"/>
                  <a:gd name="T3" fmla="*/ 100 h 105"/>
                  <a:gd name="T4" fmla="*/ 5 w 89"/>
                  <a:gd name="T5" fmla="*/ 103 h 105"/>
                  <a:gd name="T6" fmla="*/ 86 w 89"/>
                  <a:gd name="T7" fmla="*/ 8 h 105"/>
                  <a:gd name="T8" fmla="*/ 81 w 89"/>
                  <a:gd name="T9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81" y="4"/>
                    </a:moveTo>
                    <a:cubicBezTo>
                      <a:pt x="53" y="35"/>
                      <a:pt x="26" y="67"/>
                      <a:pt x="2" y="100"/>
                    </a:cubicBezTo>
                    <a:cubicBezTo>
                      <a:pt x="0" y="102"/>
                      <a:pt x="3" y="105"/>
                      <a:pt x="5" y="103"/>
                    </a:cubicBezTo>
                    <a:cubicBezTo>
                      <a:pt x="33" y="72"/>
                      <a:pt x="60" y="40"/>
                      <a:pt x="86" y="8"/>
                    </a:cubicBezTo>
                    <a:cubicBezTo>
                      <a:pt x="89" y="5"/>
                      <a:pt x="84" y="0"/>
                      <a:pt x="8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6F12F911-ED1F-43CB-A35C-C646A1E47E02}"/>
                </a:ext>
              </a:extLst>
            </p:cNvPr>
            <p:cNvGrpSpPr/>
            <p:nvPr/>
          </p:nvGrpSpPr>
          <p:grpSpPr>
            <a:xfrm>
              <a:off x="4431377" y="609781"/>
              <a:ext cx="899684" cy="713964"/>
              <a:chOff x="3448891" y="870857"/>
              <a:chExt cx="899684" cy="713964"/>
            </a:xfrm>
            <a:solidFill>
              <a:schemeClr val="bg1"/>
            </a:solidFill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977FBAE8-B3EF-404D-94AA-B14AB0C7A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891" y="870857"/>
                <a:ext cx="899684" cy="713964"/>
              </a:xfrm>
              <a:custGeom>
                <a:avLst/>
                <a:gdLst>
                  <a:gd name="T0" fmla="*/ 344 w 401"/>
                  <a:gd name="T1" fmla="*/ 95 h 345"/>
                  <a:gd name="T2" fmla="*/ 267 w 401"/>
                  <a:gd name="T3" fmla="*/ 25 h 345"/>
                  <a:gd name="T4" fmla="*/ 218 w 401"/>
                  <a:gd name="T5" fmla="*/ 10 h 345"/>
                  <a:gd name="T6" fmla="*/ 24 w 401"/>
                  <a:gd name="T7" fmla="*/ 271 h 345"/>
                  <a:gd name="T8" fmla="*/ 151 w 401"/>
                  <a:gd name="T9" fmla="*/ 326 h 345"/>
                  <a:gd name="T10" fmla="*/ 229 w 401"/>
                  <a:gd name="T11" fmla="*/ 345 h 345"/>
                  <a:gd name="T12" fmla="*/ 245 w 401"/>
                  <a:gd name="T13" fmla="*/ 327 h 345"/>
                  <a:gd name="T14" fmla="*/ 228 w 401"/>
                  <a:gd name="T15" fmla="*/ 298 h 345"/>
                  <a:gd name="T16" fmla="*/ 328 w 401"/>
                  <a:gd name="T17" fmla="*/ 251 h 345"/>
                  <a:gd name="T18" fmla="*/ 385 w 401"/>
                  <a:gd name="T19" fmla="*/ 131 h 345"/>
                  <a:gd name="T20" fmla="*/ 394 w 401"/>
                  <a:gd name="T21" fmla="*/ 155 h 345"/>
                  <a:gd name="T22" fmla="*/ 385 w 401"/>
                  <a:gd name="T23" fmla="*/ 131 h 345"/>
                  <a:gd name="T24" fmla="*/ 272 w 401"/>
                  <a:gd name="T25" fmla="*/ 87 h 345"/>
                  <a:gd name="T26" fmla="*/ 272 w 401"/>
                  <a:gd name="T27" fmla="*/ 85 h 345"/>
                  <a:gd name="T28" fmla="*/ 282 w 401"/>
                  <a:gd name="T29" fmla="*/ 47 h 345"/>
                  <a:gd name="T30" fmla="*/ 282 w 401"/>
                  <a:gd name="T31" fmla="*/ 47 h 345"/>
                  <a:gd name="T32" fmla="*/ 272 w 401"/>
                  <a:gd name="T33" fmla="*/ 36 h 345"/>
                  <a:gd name="T34" fmla="*/ 253 w 401"/>
                  <a:gd name="T35" fmla="*/ 29 h 345"/>
                  <a:gd name="T36" fmla="*/ 252 w 401"/>
                  <a:gd name="T37" fmla="*/ 28 h 345"/>
                  <a:gd name="T38" fmla="*/ 32 w 401"/>
                  <a:gd name="T39" fmla="*/ 272 h 345"/>
                  <a:gd name="T40" fmla="*/ 41 w 401"/>
                  <a:gd name="T41" fmla="*/ 279 h 345"/>
                  <a:gd name="T42" fmla="*/ 32 w 401"/>
                  <a:gd name="T43" fmla="*/ 264 h 345"/>
                  <a:gd name="T44" fmla="*/ 55 w 401"/>
                  <a:gd name="T45" fmla="*/ 287 h 345"/>
                  <a:gd name="T46" fmla="*/ 55 w 401"/>
                  <a:gd name="T47" fmla="*/ 287 h 345"/>
                  <a:gd name="T48" fmla="*/ 64 w 401"/>
                  <a:gd name="T49" fmla="*/ 267 h 345"/>
                  <a:gd name="T50" fmla="*/ 122 w 401"/>
                  <a:gd name="T51" fmla="*/ 313 h 345"/>
                  <a:gd name="T52" fmla="*/ 123 w 401"/>
                  <a:gd name="T53" fmla="*/ 313 h 345"/>
                  <a:gd name="T54" fmla="*/ 148 w 401"/>
                  <a:gd name="T55" fmla="*/ 321 h 345"/>
                  <a:gd name="T56" fmla="*/ 148 w 401"/>
                  <a:gd name="T57" fmla="*/ 321 h 345"/>
                  <a:gd name="T58" fmla="*/ 157 w 401"/>
                  <a:gd name="T59" fmla="*/ 286 h 345"/>
                  <a:gd name="T60" fmla="*/ 232 w 401"/>
                  <a:gd name="T61" fmla="*/ 339 h 345"/>
                  <a:gd name="T62" fmla="*/ 239 w 401"/>
                  <a:gd name="T63" fmla="*/ 329 h 345"/>
                  <a:gd name="T64" fmla="*/ 220 w 401"/>
                  <a:gd name="T65" fmla="*/ 325 h 345"/>
                  <a:gd name="T66" fmla="*/ 215 w 401"/>
                  <a:gd name="T67" fmla="*/ 313 h 345"/>
                  <a:gd name="T68" fmla="*/ 215 w 401"/>
                  <a:gd name="T69" fmla="*/ 312 h 345"/>
                  <a:gd name="T70" fmla="*/ 224 w 401"/>
                  <a:gd name="T71" fmla="*/ 303 h 345"/>
                  <a:gd name="T72" fmla="*/ 212 w 401"/>
                  <a:gd name="T73" fmla="*/ 286 h 345"/>
                  <a:gd name="T74" fmla="*/ 207 w 401"/>
                  <a:gd name="T75" fmla="*/ 291 h 345"/>
                  <a:gd name="T76" fmla="*/ 155 w 401"/>
                  <a:gd name="T77" fmla="*/ 281 h 345"/>
                  <a:gd name="T78" fmla="*/ 13 w 401"/>
                  <a:gd name="T79" fmla="*/ 231 h 345"/>
                  <a:gd name="T80" fmla="*/ 122 w 401"/>
                  <a:gd name="T81" fmla="*/ 75 h 345"/>
                  <a:gd name="T82" fmla="*/ 267 w 401"/>
                  <a:gd name="T83" fmla="*/ 106 h 345"/>
                  <a:gd name="T84" fmla="*/ 295 w 401"/>
                  <a:gd name="T85" fmla="*/ 236 h 345"/>
                  <a:gd name="T86" fmla="*/ 275 w 401"/>
                  <a:gd name="T87" fmla="*/ 294 h 345"/>
                  <a:gd name="T88" fmla="*/ 297 w 401"/>
                  <a:gd name="T89" fmla="*/ 289 h 345"/>
                  <a:gd name="T90" fmla="*/ 297 w 401"/>
                  <a:gd name="T91" fmla="*/ 289 h 345"/>
                  <a:gd name="T92" fmla="*/ 316 w 401"/>
                  <a:gd name="T93" fmla="*/ 272 h 345"/>
                  <a:gd name="T94" fmla="*/ 305 w 401"/>
                  <a:gd name="T95" fmla="*/ 241 h 345"/>
                  <a:gd name="T96" fmla="*/ 327 w 401"/>
                  <a:gd name="T97" fmla="*/ 248 h 345"/>
                  <a:gd name="T98" fmla="*/ 304 w 401"/>
                  <a:gd name="T99" fmla="*/ 238 h 345"/>
                  <a:gd name="T100" fmla="*/ 338 w 401"/>
                  <a:gd name="T101" fmla="*/ 245 h 345"/>
                  <a:gd name="T102" fmla="*/ 338 w 401"/>
                  <a:gd name="T103" fmla="*/ 245 h 345"/>
                  <a:gd name="T104" fmla="*/ 368 w 401"/>
                  <a:gd name="T105" fmla="*/ 227 h 345"/>
                  <a:gd name="T106" fmla="*/ 369 w 401"/>
                  <a:gd name="T107" fmla="*/ 225 h 345"/>
                  <a:gd name="T108" fmla="*/ 369 w 401"/>
                  <a:gd name="T109" fmla="*/ 226 h 345"/>
                  <a:gd name="T110" fmla="*/ 390 w 401"/>
                  <a:gd name="T111" fmla="*/ 194 h 345"/>
                  <a:gd name="T112" fmla="*/ 378 w 401"/>
                  <a:gd name="T113" fmla="*/ 167 h 345"/>
                  <a:gd name="T114" fmla="*/ 394 w 401"/>
                  <a:gd name="T115" fmla="*/ 176 h 345"/>
                  <a:gd name="T116" fmla="*/ 395 w 401"/>
                  <a:gd name="T117" fmla="*/ 17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1" h="345">
                    <a:moveTo>
                      <a:pt x="395" y="140"/>
                    </a:moveTo>
                    <a:cubicBezTo>
                      <a:pt x="395" y="140"/>
                      <a:pt x="396" y="139"/>
                      <a:pt x="395" y="139"/>
                    </a:cubicBezTo>
                    <a:cubicBezTo>
                      <a:pt x="395" y="138"/>
                      <a:pt x="394" y="138"/>
                      <a:pt x="394" y="138"/>
                    </a:cubicBezTo>
                    <a:cubicBezTo>
                      <a:pt x="385" y="117"/>
                      <a:pt x="367" y="99"/>
                      <a:pt x="344" y="95"/>
                    </a:cubicBezTo>
                    <a:cubicBezTo>
                      <a:pt x="331" y="89"/>
                      <a:pt x="316" y="87"/>
                      <a:pt x="302" y="88"/>
                    </a:cubicBezTo>
                    <a:cubicBezTo>
                      <a:pt x="302" y="88"/>
                      <a:pt x="302" y="88"/>
                      <a:pt x="302" y="88"/>
                    </a:cubicBezTo>
                    <a:cubicBezTo>
                      <a:pt x="306" y="68"/>
                      <a:pt x="294" y="46"/>
                      <a:pt x="279" y="33"/>
                    </a:cubicBezTo>
                    <a:cubicBezTo>
                      <a:pt x="275" y="30"/>
                      <a:pt x="271" y="27"/>
                      <a:pt x="267" y="25"/>
                    </a:cubicBezTo>
                    <a:cubicBezTo>
                      <a:pt x="267" y="24"/>
                      <a:pt x="267" y="23"/>
                      <a:pt x="266" y="23"/>
                    </a:cubicBezTo>
                    <a:cubicBezTo>
                      <a:pt x="266" y="23"/>
                      <a:pt x="266" y="24"/>
                      <a:pt x="265" y="24"/>
                    </a:cubicBezTo>
                    <a:cubicBezTo>
                      <a:pt x="253" y="17"/>
                      <a:pt x="239" y="13"/>
                      <a:pt x="225" y="12"/>
                    </a:cubicBezTo>
                    <a:cubicBezTo>
                      <a:pt x="223" y="11"/>
                      <a:pt x="220" y="10"/>
                      <a:pt x="218" y="10"/>
                    </a:cubicBezTo>
                    <a:cubicBezTo>
                      <a:pt x="175" y="0"/>
                      <a:pt x="126" y="25"/>
                      <a:pt x="118" y="70"/>
                    </a:cubicBezTo>
                    <a:cubicBezTo>
                      <a:pt x="58" y="30"/>
                      <a:pt x="0" y="125"/>
                      <a:pt x="39" y="175"/>
                    </a:cubicBezTo>
                    <a:cubicBezTo>
                      <a:pt x="16" y="185"/>
                      <a:pt x="1" y="211"/>
                      <a:pt x="9" y="236"/>
                    </a:cubicBezTo>
                    <a:cubicBezTo>
                      <a:pt x="5" y="244"/>
                      <a:pt x="20" y="265"/>
                      <a:pt x="24" y="271"/>
                    </a:cubicBezTo>
                    <a:cubicBezTo>
                      <a:pt x="36" y="285"/>
                      <a:pt x="54" y="296"/>
                      <a:pt x="73" y="294"/>
                    </a:cubicBezTo>
                    <a:cubicBezTo>
                      <a:pt x="74" y="294"/>
                      <a:pt x="74" y="294"/>
                      <a:pt x="75" y="294"/>
                    </a:cubicBezTo>
                    <a:cubicBezTo>
                      <a:pt x="79" y="300"/>
                      <a:pt x="85" y="305"/>
                      <a:pt x="91" y="309"/>
                    </a:cubicBezTo>
                    <a:cubicBezTo>
                      <a:pt x="108" y="320"/>
                      <a:pt x="131" y="329"/>
                      <a:pt x="151" y="326"/>
                    </a:cubicBezTo>
                    <a:cubicBezTo>
                      <a:pt x="151" y="326"/>
                      <a:pt x="152" y="326"/>
                      <a:pt x="152" y="326"/>
                    </a:cubicBezTo>
                    <a:cubicBezTo>
                      <a:pt x="158" y="325"/>
                      <a:pt x="164" y="323"/>
                      <a:pt x="169" y="319"/>
                    </a:cubicBezTo>
                    <a:cubicBezTo>
                      <a:pt x="170" y="319"/>
                      <a:pt x="170" y="318"/>
                      <a:pt x="170" y="317"/>
                    </a:cubicBezTo>
                    <a:cubicBezTo>
                      <a:pt x="184" y="334"/>
                      <a:pt x="207" y="344"/>
                      <a:pt x="229" y="345"/>
                    </a:cubicBezTo>
                    <a:cubicBezTo>
                      <a:pt x="230" y="345"/>
                      <a:pt x="230" y="344"/>
                      <a:pt x="231" y="344"/>
                    </a:cubicBezTo>
                    <a:cubicBezTo>
                      <a:pt x="231" y="345"/>
                      <a:pt x="232" y="345"/>
                      <a:pt x="233" y="344"/>
                    </a:cubicBezTo>
                    <a:cubicBezTo>
                      <a:pt x="237" y="340"/>
                      <a:pt x="241" y="335"/>
                      <a:pt x="245" y="331"/>
                    </a:cubicBezTo>
                    <a:cubicBezTo>
                      <a:pt x="246" y="329"/>
                      <a:pt x="246" y="328"/>
                      <a:pt x="245" y="327"/>
                    </a:cubicBezTo>
                    <a:cubicBezTo>
                      <a:pt x="237" y="319"/>
                      <a:pt x="233" y="311"/>
                      <a:pt x="229" y="302"/>
                    </a:cubicBezTo>
                    <a:cubicBezTo>
                      <a:pt x="229" y="302"/>
                      <a:pt x="229" y="302"/>
                      <a:pt x="229" y="302"/>
                    </a:cubicBezTo>
                    <a:cubicBezTo>
                      <a:pt x="230" y="301"/>
                      <a:pt x="229" y="301"/>
                      <a:pt x="229" y="301"/>
                    </a:cubicBezTo>
                    <a:cubicBezTo>
                      <a:pt x="228" y="300"/>
                      <a:pt x="228" y="299"/>
                      <a:pt x="228" y="298"/>
                    </a:cubicBezTo>
                    <a:cubicBezTo>
                      <a:pt x="231" y="299"/>
                      <a:pt x="234" y="300"/>
                      <a:pt x="237" y="300"/>
                    </a:cubicBezTo>
                    <a:cubicBezTo>
                      <a:pt x="239" y="300"/>
                      <a:pt x="242" y="301"/>
                      <a:pt x="244" y="301"/>
                    </a:cubicBezTo>
                    <a:cubicBezTo>
                      <a:pt x="265" y="305"/>
                      <a:pt x="284" y="302"/>
                      <a:pt x="302" y="292"/>
                    </a:cubicBezTo>
                    <a:cubicBezTo>
                      <a:pt x="316" y="284"/>
                      <a:pt x="333" y="269"/>
                      <a:pt x="328" y="251"/>
                    </a:cubicBezTo>
                    <a:cubicBezTo>
                      <a:pt x="347" y="255"/>
                      <a:pt x="366" y="240"/>
                      <a:pt x="377" y="227"/>
                    </a:cubicBezTo>
                    <a:cubicBezTo>
                      <a:pt x="390" y="212"/>
                      <a:pt x="399" y="194"/>
                      <a:pt x="400" y="175"/>
                    </a:cubicBezTo>
                    <a:cubicBezTo>
                      <a:pt x="401" y="163"/>
                      <a:pt x="399" y="151"/>
                      <a:pt x="395" y="140"/>
                    </a:cubicBezTo>
                    <a:close/>
                    <a:moveTo>
                      <a:pt x="385" y="131"/>
                    </a:moveTo>
                    <a:cubicBezTo>
                      <a:pt x="383" y="130"/>
                      <a:pt x="381" y="129"/>
                      <a:pt x="379" y="127"/>
                    </a:cubicBezTo>
                    <a:cubicBezTo>
                      <a:pt x="378" y="127"/>
                      <a:pt x="378" y="128"/>
                      <a:pt x="378" y="128"/>
                    </a:cubicBezTo>
                    <a:cubicBezTo>
                      <a:pt x="381" y="130"/>
                      <a:pt x="384" y="132"/>
                      <a:pt x="386" y="134"/>
                    </a:cubicBezTo>
                    <a:cubicBezTo>
                      <a:pt x="390" y="141"/>
                      <a:pt x="392" y="148"/>
                      <a:pt x="394" y="155"/>
                    </a:cubicBezTo>
                    <a:cubicBezTo>
                      <a:pt x="389" y="152"/>
                      <a:pt x="384" y="149"/>
                      <a:pt x="380" y="146"/>
                    </a:cubicBezTo>
                    <a:cubicBezTo>
                      <a:pt x="379" y="143"/>
                      <a:pt x="379" y="140"/>
                      <a:pt x="379" y="137"/>
                    </a:cubicBezTo>
                    <a:cubicBezTo>
                      <a:pt x="377" y="127"/>
                      <a:pt x="373" y="118"/>
                      <a:pt x="367" y="112"/>
                    </a:cubicBezTo>
                    <a:cubicBezTo>
                      <a:pt x="374" y="117"/>
                      <a:pt x="380" y="124"/>
                      <a:pt x="385" y="131"/>
                    </a:cubicBezTo>
                    <a:close/>
                    <a:moveTo>
                      <a:pt x="296" y="87"/>
                    </a:moveTo>
                    <a:cubicBezTo>
                      <a:pt x="296" y="88"/>
                      <a:pt x="296" y="88"/>
                      <a:pt x="296" y="89"/>
                    </a:cubicBezTo>
                    <a:cubicBezTo>
                      <a:pt x="287" y="90"/>
                      <a:pt x="278" y="93"/>
                      <a:pt x="270" y="97"/>
                    </a:cubicBezTo>
                    <a:cubicBezTo>
                      <a:pt x="271" y="93"/>
                      <a:pt x="271" y="90"/>
                      <a:pt x="272" y="87"/>
                    </a:cubicBezTo>
                    <a:cubicBezTo>
                      <a:pt x="280" y="84"/>
                      <a:pt x="287" y="82"/>
                      <a:pt x="295" y="80"/>
                    </a:cubicBezTo>
                    <a:cubicBezTo>
                      <a:pt x="295" y="82"/>
                      <a:pt x="295" y="85"/>
                      <a:pt x="296" y="87"/>
                    </a:cubicBezTo>
                    <a:close/>
                    <a:moveTo>
                      <a:pt x="294" y="78"/>
                    </a:moveTo>
                    <a:cubicBezTo>
                      <a:pt x="287" y="78"/>
                      <a:pt x="279" y="81"/>
                      <a:pt x="272" y="85"/>
                    </a:cubicBezTo>
                    <a:cubicBezTo>
                      <a:pt x="273" y="80"/>
                      <a:pt x="273" y="75"/>
                      <a:pt x="273" y="71"/>
                    </a:cubicBezTo>
                    <a:cubicBezTo>
                      <a:pt x="279" y="68"/>
                      <a:pt x="285" y="66"/>
                      <a:pt x="291" y="64"/>
                    </a:cubicBezTo>
                    <a:cubicBezTo>
                      <a:pt x="292" y="68"/>
                      <a:pt x="294" y="73"/>
                      <a:pt x="294" y="78"/>
                    </a:cubicBezTo>
                    <a:close/>
                    <a:moveTo>
                      <a:pt x="282" y="47"/>
                    </a:moveTo>
                    <a:cubicBezTo>
                      <a:pt x="286" y="52"/>
                      <a:pt x="288" y="57"/>
                      <a:pt x="290" y="62"/>
                    </a:cubicBezTo>
                    <a:cubicBezTo>
                      <a:pt x="284" y="63"/>
                      <a:pt x="278" y="66"/>
                      <a:pt x="272" y="69"/>
                    </a:cubicBezTo>
                    <a:cubicBezTo>
                      <a:pt x="272" y="64"/>
                      <a:pt x="270" y="58"/>
                      <a:pt x="268" y="53"/>
                    </a:cubicBezTo>
                    <a:cubicBezTo>
                      <a:pt x="273" y="51"/>
                      <a:pt x="278" y="49"/>
                      <a:pt x="282" y="47"/>
                    </a:cubicBezTo>
                    <a:close/>
                    <a:moveTo>
                      <a:pt x="281" y="45"/>
                    </a:moveTo>
                    <a:cubicBezTo>
                      <a:pt x="276" y="47"/>
                      <a:pt x="272" y="49"/>
                      <a:pt x="268" y="51"/>
                    </a:cubicBezTo>
                    <a:cubicBezTo>
                      <a:pt x="266" y="47"/>
                      <a:pt x="264" y="43"/>
                      <a:pt x="261" y="39"/>
                    </a:cubicBezTo>
                    <a:cubicBezTo>
                      <a:pt x="265" y="38"/>
                      <a:pt x="268" y="37"/>
                      <a:pt x="272" y="36"/>
                    </a:cubicBezTo>
                    <a:cubicBezTo>
                      <a:pt x="275" y="39"/>
                      <a:pt x="278" y="42"/>
                      <a:pt x="281" y="45"/>
                    </a:cubicBezTo>
                    <a:close/>
                    <a:moveTo>
                      <a:pt x="270" y="35"/>
                    </a:moveTo>
                    <a:cubicBezTo>
                      <a:pt x="267" y="35"/>
                      <a:pt x="263" y="36"/>
                      <a:pt x="260" y="38"/>
                    </a:cubicBezTo>
                    <a:cubicBezTo>
                      <a:pt x="258" y="35"/>
                      <a:pt x="255" y="32"/>
                      <a:pt x="253" y="29"/>
                    </a:cubicBezTo>
                    <a:cubicBezTo>
                      <a:pt x="255" y="28"/>
                      <a:pt x="257" y="28"/>
                      <a:pt x="259" y="27"/>
                    </a:cubicBezTo>
                    <a:cubicBezTo>
                      <a:pt x="263" y="29"/>
                      <a:pt x="266" y="32"/>
                      <a:pt x="270" y="35"/>
                    </a:cubicBezTo>
                    <a:close/>
                    <a:moveTo>
                      <a:pt x="257" y="26"/>
                    </a:moveTo>
                    <a:cubicBezTo>
                      <a:pt x="255" y="27"/>
                      <a:pt x="253" y="27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49" y="25"/>
                      <a:pt x="245" y="22"/>
                      <a:pt x="242" y="20"/>
                    </a:cubicBezTo>
                    <a:cubicBezTo>
                      <a:pt x="247" y="22"/>
                      <a:pt x="252" y="24"/>
                      <a:pt x="257" y="26"/>
                    </a:cubicBezTo>
                    <a:close/>
                    <a:moveTo>
                      <a:pt x="32" y="272"/>
                    </a:moveTo>
                    <a:cubicBezTo>
                      <a:pt x="27" y="267"/>
                      <a:pt x="23" y="262"/>
                      <a:pt x="20" y="256"/>
                    </a:cubicBezTo>
                    <a:cubicBezTo>
                      <a:pt x="19" y="254"/>
                      <a:pt x="16" y="251"/>
                      <a:pt x="14" y="247"/>
                    </a:cubicBezTo>
                    <a:cubicBezTo>
                      <a:pt x="18" y="253"/>
                      <a:pt x="23" y="258"/>
                      <a:pt x="29" y="262"/>
                    </a:cubicBezTo>
                    <a:cubicBezTo>
                      <a:pt x="33" y="268"/>
                      <a:pt x="37" y="274"/>
                      <a:pt x="41" y="279"/>
                    </a:cubicBezTo>
                    <a:cubicBezTo>
                      <a:pt x="38" y="277"/>
                      <a:pt x="35" y="275"/>
                      <a:pt x="32" y="272"/>
                    </a:cubicBezTo>
                    <a:close/>
                    <a:moveTo>
                      <a:pt x="42" y="280"/>
                    </a:moveTo>
                    <a:cubicBezTo>
                      <a:pt x="42" y="280"/>
                      <a:pt x="42" y="280"/>
                      <a:pt x="42" y="279"/>
                    </a:cubicBezTo>
                    <a:cubicBezTo>
                      <a:pt x="39" y="274"/>
                      <a:pt x="35" y="269"/>
                      <a:pt x="32" y="264"/>
                    </a:cubicBezTo>
                    <a:cubicBezTo>
                      <a:pt x="35" y="266"/>
                      <a:pt x="39" y="268"/>
                      <a:pt x="42" y="269"/>
                    </a:cubicBezTo>
                    <a:cubicBezTo>
                      <a:pt x="46" y="274"/>
                      <a:pt x="49" y="280"/>
                      <a:pt x="53" y="286"/>
                    </a:cubicBezTo>
                    <a:cubicBezTo>
                      <a:pt x="49" y="284"/>
                      <a:pt x="45" y="283"/>
                      <a:pt x="42" y="280"/>
                    </a:cubicBezTo>
                    <a:close/>
                    <a:moveTo>
                      <a:pt x="55" y="287"/>
                    </a:moveTo>
                    <a:cubicBezTo>
                      <a:pt x="52" y="281"/>
                      <a:pt x="48" y="275"/>
                      <a:pt x="44" y="269"/>
                    </a:cubicBezTo>
                    <a:cubicBezTo>
                      <a:pt x="47" y="270"/>
                      <a:pt x="51" y="270"/>
                      <a:pt x="54" y="270"/>
                    </a:cubicBezTo>
                    <a:cubicBezTo>
                      <a:pt x="59" y="276"/>
                      <a:pt x="63" y="283"/>
                      <a:pt x="68" y="290"/>
                    </a:cubicBezTo>
                    <a:cubicBezTo>
                      <a:pt x="64" y="289"/>
                      <a:pt x="59" y="288"/>
                      <a:pt x="55" y="287"/>
                    </a:cubicBezTo>
                    <a:close/>
                    <a:moveTo>
                      <a:pt x="70" y="290"/>
                    </a:moveTo>
                    <a:cubicBezTo>
                      <a:pt x="70" y="289"/>
                      <a:pt x="70" y="289"/>
                      <a:pt x="70" y="289"/>
                    </a:cubicBezTo>
                    <a:cubicBezTo>
                      <a:pt x="66" y="282"/>
                      <a:pt x="61" y="276"/>
                      <a:pt x="56" y="270"/>
                    </a:cubicBezTo>
                    <a:cubicBezTo>
                      <a:pt x="58" y="269"/>
                      <a:pt x="61" y="268"/>
                      <a:pt x="64" y="267"/>
                    </a:cubicBezTo>
                    <a:cubicBezTo>
                      <a:pt x="65" y="275"/>
                      <a:pt x="68" y="283"/>
                      <a:pt x="72" y="290"/>
                    </a:cubicBezTo>
                    <a:cubicBezTo>
                      <a:pt x="71" y="290"/>
                      <a:pt x="71" y="290"/>
                      <a:pt x="70" y="290"/>
                    </a:cubicBezTo>
                    <a:close/>
                    <a:moveTo>
                      <a:pt x="109" y="314"/>
                    </a:moveTo>
                    <a:cubicBezTo>
                      <a:pt x="113" y="314"/>
                      <a:pt x="118" y="314"/>
                      <a:pt x="122" y="313"/>
                    </a:cubicBezTo>
                    <a:cubicBezTo>
                      <a:pt x="124" y="316"/>
                      <a:pt x="126" y="318"/>
                      <a:pt x="129" y="320"/>
                    </a:cubicBezTo>
                    <a:cubicBezTo>
                      <a:pt x="122" y="319"/>
                      <a:pt x="116" y="317"/>
                      <a:pt x="109" y="314"/>
                    </a:cubicBezTo>
                    <a:close/>
                    <a:moveTo>
                      <a:pt x="133" y="321"/>
                    </a:moveTo>
                    <a:cubicBezTo>
                      <a:pt x="130" y="318"/>
                      <a:pt x="126" y="316"/>
                      <a:pt x="123" y="313"/>
                    </a:cubicBezTo>
                    <a:cubicBezTo>
                      <a:pt x="128" y="312"/>
                      <a:pt x="132" y="311"/>
                      <a:pt x="135" y="309"/>
                    </a:cubicBezTo>
                    <a:cubicBezTo>
                      <a:pt x="138" y="313"/>
                      <a:pt x="142" y="317"/>
                      <a:pt x="146" y="321"/>
                    </a:cubicBezTo>
                    <a:cubicBezTo>
                      <a:pt x="141" y="321"/>
                      <a:pt x="137" y="321"/>
                      <a:pt x="133" y="321"/>
                    </a:cubicBezTo>
                    <a:close/>
                    <a:moveTo>
                      <a:pt x="148" y="321"/>
                    </a:moveTo>
                    <a:cubicBezTo>
                      <a:pt x="144" y="317"/>
                      <a:pt x="140" y="313"/>
                      <a:pt x="136" y="308"/>
                    </a:cubicBezTo>
                    <a:cubicBezTo>
                      <a:pt x="140" y="306"/>
                      <a:pt x="143" y="304"/>
                      <a:pt x="146" y="301"/>
                    </a:cubicBezTo>
                    <a:cubicBezTo>
                      <a:pt x="151" y="307"/>
                      <a:pt x="156" y="313"/>
                      <a:pt x="161" y="318"/>
                    </a:cubicBezTo>
                    <a:cubicBezTo>
                      <a:pt x="157" y="319"/>
                      <a:pt x="152" y="320"/>
                      <a:pt x="148" y="321"/>
                    </a:cubicBezTo>
                    <a:close/>
                    <a:moveTo>
                      <a:pt x="167" y="316"/>
                    </a:moveTo>
                    <a:cubicBezTo>
                      <a:pt x="166" y="316"/>
                      <a:pt x="164" y="317"/>
                      <a:pt x="163" y="317"/>
                    </a:cubicBezTo>
                    <a:cubicBezTo>
                      <a:pt x="158" y="312"/>
                      <a:pt x="153" y="306"/>
                      <a:pt x="147" y="300"/>
                    </a:cubicBezTo>
                    <a:cubicBezTo>
                      <a:pt x="151" y="296"/>
                      <a:pt x="155" y="291"/>
                      <a:pt x="157" y="286"/>
                    </a:cubicBezTo>
                    <a:cubicBezTo>
                      <a:pt x="158" y="297"/>
                      <a:pt x="162" y="307"/>
                      <a:pt x="169" y="316"/>
                    </a:cubicBezTo>
                    <a:cubicBezTo>
                      <a:pt x="168" y="316"/>
                      <a:pt x="168" y="316"/>
                      <a:pt x="167" y="316"/>
                    </a:cubicBezTo>
                    <a:close/>
                    <a:moveTo>
                      <a:pt x="239" y="329"/>
                    </a:moveTo>
                    <a:cubicBezTo>
                      <a:pt x="237" y="332"/>
                      <a:pt x="234" y="336"/>
                      <a:pt x="232" y="339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29" y="337"/>
                      <a:pt x="227" y="335"/>
                      <a:pt x="226" y="333"/>
                    </a:cubicBezTo>
                    <a:cubicBezTo>
                      <a:pt x="229" y="331"/>
                      <a:pt x="232" y="328"/>
                      <a:pt x="235" y="325"/>
                    </a:cubicBezTo>
                    <a:cubicBezTo>
                      <a:pt x="237" y="327"/>
                      <a:pt x="238" y="328"/>
                      <a:pt x="239" y="329"/>
                    </a:cubicBezTo>
                    <a:close/>
                    <a:moveTo>
                      <a:pt x="230" y="318"/>
                    </a:moveTo>
                    <a:cubicBezTo>
                      <a:pt x="231" y="320"/>
                      <a:pt x="233" y="322"/>
                      <a:pt x="234" y="324"/>
                    </a:cubicBezTo>
                    <a:cubicBezTo>
                      <a:pt x="231" y="327"/>
                      <a:pt x="228" y="329"/>
                      <a:pt x="225" y="332"/>
                    </a:cubicBezTo>
                    <a:cubicBezTo>
                      <a:pt x="223" y="330"/>
                      <a:pt x="221" y="327"/>
                      <a:pt x="220" y="325"/>
                    </a:cubicBezTo>
                    <a:cubicBezTo>
                      <a:pt x="223" y="323"/>
                      <a:pt x="227" y="321"/>
                      <a:pt x="230" y="318"/>
                    </a:cubicBezTo>
                    <a:close/>
                    <a:moveTo>
                      <a:pt x="229" y="316"/>
                    </a:moveTo>
                    <a:cubicBezTo>
                      <a:pt x="226" y="319"/>
                      <a:pt x="223" y="321"/>
                      <a:pt x="219" y="324"/>
                    </a:cubicBezTo>
                    <a:cubicBezTo>
                      <a:pt x="218" y="320"/>
                      <a:pt x="216" y="317"/>
                      <a:pt x="215" y="313"/>
                    </a:cubicBezTo>
                    <a:cubicBezTo>
                      <a:pt x="217" y="311"/>
                      <a:pt x="220" y="309"/>
                      <a:pt x="222" y="307"/>
                    </a:cubicBezTo>
                    <a:cubicBezTo>
                      <a:pt x="223" y="306"/>
                      <a:pt x="224" y="306"/>
                      <a:pt x="224" y="305"/>
                    </a:cubicBezTo>
                    <a:cubicBezTo>
                      <a:pt x="225" y="309"/>
                      <a:pt x="227" y="313"/>
                      <a:pt x="229" y="316"/>
                    </a:cubicBezTo>
                    <a:close/>
                    <a:moveTo>
                      <a:pt x="215" y="312"/>
                    </a:moveTo>
                    <a:cubicBezTo>
                      <a:pt x="214" y="308"/>
                      <a:pt x="213" y="305"/>
                      <a:pt x="213" y="302"/>
                    </a:cubicBezTo>
                    <a:cubicBezTo>
                      <a:pt x="216" y="300"/>
                      <a:pt x="219" y="299"/>
                      <a:pt x="222" y="297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3" y="299"/>
                      <a:pt x="223" y="301"/>
                      <a:pt x="224" y="303"/>
                    </a:cubicBezTo>
                    <a:cubicBezTo>
                      <a:pt x="220" y="305"/>
                      <a:pt x="217" y="309"/>
                      <a:pt x="215" y="312"/>
                    </a:cubicBezTo>
                    <a:close/>
                    <a:moveTo>
                      <a:pt x="244" y="295"/>
                    </a:moveTo>
                    <a:cubicBezTo>
                      <a:pt x="237" y="295"/>
                      <a:pt x="218" y="294"/>
                      <a:pt x="214" y="286"/>
                    </a:cubicBezTo>
                    <a:cubicBezTo>
                      <a:pt x="213" y="284"/>
                      <a:pt x="212" y="285"/>
                      <a:pt x="212" y="286"/>
                    </a:cubicBezTo>
                    <a:cubicBezTo>
                      <a:pt x="212" y="291"/>
                      <a:pt x="216" y="294"/>
                      <a:pt x="220" y="296"/>
                    </a:cubicBezTo>
                    <a:cubicBezTo>
                      <a:pt x="217" y="297"/>
                      <a:pt x="215" y="299"/>
                      <a:pt x="213" y="300"/>
                    </a:cubicBezTo>
                    <a:cubicBezTo>
                      <a:pt x="212" y="297"/>
                      <a:pt x="212" y="294"/>
                      <a:pt x="213" y="291"/>
                    </a:cubicBezTo>
                    <a:cubicBezTo>
                      <a:pt x="213" y="287"/>
                      <a:pt x="207" y="287"/>
                      <a:pt x="207" y="291"/>
                    </a:cubicBezTo>
                    <a:cubicBezTo>
                      <a:pt x="204" y="308"/>
                      <a:pt x="210" y="325"/>
                      <a:pt x="221" y="338"/>
                    </a:cubicBezTo>
                    <a:cubicBezTo>
                      <a:pt x="190" y="333"/>
                      <a:pt x="167" y="313"/>
                      <a:pt x="161" y="281"/>
                    </a:cubicBezTo>
                    <a:cubicBezTo>
                      <a:pt x="160" y="280"/>
                      <a:pt x="159" y="280"/>
                      <a:pt x="158" y="280"/>
                    </a:cubicBezTo>
                    <a:cubicBezTo>
                      <a:pt x="157" y="280"/>
                      <a:pt x="155" y="280"/>
                      <a:pt x="155" y="281"/>
                    </a:cubicBezTo>
                    <a:cubicBezTo>
                      <a:pt x="145" y="297"/>
                      <a:pt x="128" y="309"/>
                      <a:pt x="108" y="308"/>
                    </a:cubicBezTo>
                    <a:cubicBezTo>
                      <a:pt x="85" y="306"/>
                      <a:pt x="69" y="285"/>
                      <a:pt x="69" y="263"/>
                    </a:cubicBezTo>
                    <a:cubicBezTo>
                      <a:pt x="69" y="261"/>
                      <a:pt x="67" y="260"/>
                      <a:pt x="65" y="261"/>
                    </a:cubicBezTo>
                    <a:cubicBezTo>
                      <a:pt x="44" y="275"/>
                      <a:pt x="18" y="251"/>
                      <a:pt x="13" y="231"/>
                    </a:cubicBezTo>
                    <a:cubicBezTo>
                      <a:pt x="7" y="208"/>
                      <a:pt x="21" y="186"/>
                      <a:pt x="43" y="178"/>
                    </a:cubicBezTo>
                    <a:cubicBezTo>
                      <a:pt x="45" y="178"/>
                      <a:pt x="45" y="176"/>
                      <a:pt x="44" y="175"/>
                    </a:cubicBezTo>
                    <a:cubicBezTo>
                      <a:pt x="6" y="129"/>
                      <a:pt x="61" y="32"/>
                      <a:pt x="118" y="76"/>
                    </a:cubicBezTo>
                    <a:cubicBezTo>
                      <a:pt x="119" y="77"/>
                      <a:pt x="122" y="77"/>
                      <a:pt x="122" y="75"/>
                    </a:cubicBezTo>
                    <a:cubicBezTo>
                      <a:pt x="129" y="31"/>
                      <a:pt x="171" y="6"/>
                      <a:pt x="214" y="15"/>
                    </a:cubicBezTo>
                    <a:cubicBezTo>
                      <a:pt x="253" y="23"/>
                      <a:pt x="274" y="62"/>
                      <a:pt x="262" y="100"/>
                    </a:cubicBezTo>
                    <a:cubicBezTo>
                      <a:pt x="261" y="100"/>
                      <a:pt x="262" y="101"/>
                      <a:pt x="262" y="102"/>
                    </a:cubicBezTo>
                    <a:cubicBezTo>
                      <a:pt x="261" y="105"/>
                      <a:pt x="264" y="108"/>
                      <a:pt x="267" y="106"/>
                    </a:cubicBezTo>
                    <a:cubicBezTo>
                      <a:pt x="285" y="96"/>
                      <a:pt x="305" y="95"/>
                      <a:pt x="325" y="98"/>
                    </a:cubicBezTo>
                    <a:cubicBezTo>
                      <a:pt x="350" y="100"/>
                      <a:pt x="368" y="115"/>
                      <a:pt x="372" y="141"/>
                    </a:cubicBezTo>
                    <a:cubicBezTo>
                      <a:pt x="377" y="182"/>
                      <a:pt x="344" y="236"/>
                      <a:pt x="298" y="231"/>
                    </a:cubicBezTo>
                    <a:cubicBezTo>
                      <a:pt x="296" y="230"/>
                      <a:pt x="294" y="234"/>
                      <a:pt x="295" y="236"/>
                    </a:cubicBezTo>
                    <a:cubicBezTo>
                      <a:pt x="309" y="257"/>
                      <a:pt x="290" y="280"/>
                      <a:pt x="270" y="289"/>
                    </a:cubicBezTo>
                    <a:cubicBezTo>
                      <a:pt x="262" y="293"/>
                      <a:pt x="253" y="295"/>
                      <a:pt x="244" y="295"/>
                    </a:cubicBezTo>
                    <a:close/>
                    <a:moveTo>
                      <a:pt x="267" y="297"/>
                    </a:moveTo>
                    <a:cubicBezTo>
                      <a:pt x="270" y="296"/>
                      <a:pt x="273" y="295"/>
                      <a:pt x="275" y="294"/>
                    </a:cubicBezTo>
                    <a:cubicBezTo>
                      <a:pt x="280" y="292"/>
                      <a:pt x="284" y="289"/>
                      <a:pt x="288" y="286"/>
                    </a:cubicBezTo>
                    <a:cubicBezTo>
                      <a:pt x="290" y="287"/>
                      <a:pt x="292" y="289"/>
                      <a:pt x="294" y="290"/>
                    </a:cubicBezTo>
                    <a:cubicBezTo>
                      <a:pt x="286" y="294"/>
                      <a:pt x="277" y="296"/>
                      <a:pt x="267" y="297"/>
                    </a:cubicBezTo>
                    <a:close/>
                    <a:moveTo>
                      <a:pt x="297" y="289"/>
                    </a:moveTo>
                    <a:cubicBezTo>
                      <a:pt x="294" y="287"/>
                      <a:pt x="292" y="286"/>
                      <a:pt x="290" y="285"/>
                    </a:cubicBezTo>
                    <a:cubicBezTo>
                      <a:pt x="292" y="282"/>
                      <a:pt x="294" y="280"/>
                      <a:pt x="296" y="278"/>
                    </a:cubicBezTo>
                    <a:cubicBezTo>
                      <a:pt x="300" y="280"/>
                      <a:pt x="303" y="281"/>
                      <a:pt x="306" y="282"/>
                    </a:cubicBezTo>
                    <a:cubicBezTo>
                      <a:pt x="303" y="285"/>
                      <a:pt x="300" y="287"/>
                      <a:pt x="297" y="289"/>
                    </a:cubicBezTo>
                    <a:close/>
                    <a:moveTo>
                      <a:pt x="308" y="281"/>
                    </a:moveTo>
                    <a:cubicBezTo>
                      <a:pt x="305" y="279"/>
                      <a:pt x="301" y="278"/>
                      <a:pt x="297" y="276"/>
                    </a:cubicBezTo>
                    <a:cubicBezTo>
                      <a:pt x="300" y="273"/>
                      <a:pt x="303" y="269"/>
                      <a:pt x="304" y="265"/>
                    </a:cubicBezTo>
                    <a:cubicBezTo>
                      <a:pt x="308" y="267"/>
                      <a:pt x="312" y="270"/>
                      <a:pt x="316" y="272"/>
                    </a:cubicBezTo>
                    <a:cubicBezTo>
                      <a:pt x="314" y="275"/>
                      <a:pt x="311" y="278"/>
                      <a:pt x="308" y="281"/>
                    </a:cubicBezTo>
                    <a:close/>
                    <a:moveTo>
                      <a:pt x="317" y="270"/>
                    </a:moveTo>
                    <a:cubicBezTo>
                      <a:pt x="313" y="268"/>
                      <a:pt x="309" y="265"/>
                      <a:pt x="305" y="263"/>
                    </a:cubicBezTo>
                    <a:cubicBezTo>
                      <a:pt x="307" y="256"/>
                      <a:pt x="308" y="249"/>
                      <a:pt x="305" y="241"/>
                    </a:cubicBezTo>
                    <a:cubicBezTo>
                      <a:pt x="311" y="246"/>
                      <a:pt x="317" y="250"/>
                      <a:pt x="323" y="253"/>
                    </a:cubicBezTo>
                    <a:cubicBezTo>
                      <a:pt x="322" y="260"/>
                      <a:pt x="320" y="266"/>
                      <a:pt x="317" y="270"/>
                    </a:cubicBezTo>
                    <a:close/>
                    <a:moveTo>
                      <a:pt x="327" y="248"/>
                    </a:move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6" y="246"/>
                      <a:pt x="324" y="246"/>
                      <a:pt x="324" y="248"/>
                    </a:cubicBezTo>
                    <a:cubicBezTo>
                      <a:pt x="324" y="249"/>
                      <a:pt x="323" y="250"/>
                      <a:pt x="323" y="251"/>
                    </a:cubicBezTo>
                    <a:cubicBezTo>
                      <a:pt x="317" y="247"/>
                      <a:pt x="311" y="243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10" y="238"/>
                      <a:pt x="316" y="238"/>
                      <a:pt x="321" y="236"/>
                    </a:cubicBezTo>
                    <a:cubicBezTo>
                      <a:pt x="326" y="239"/>
                      <a:pt x="331" y="243"/>
                      <a:pt x="336" y="246"/>
                    </a:cubicBezTo>
                    <a:cubicBezTo>
                      <a:pt x="333" y="246"/>
                      <a:pt x="330" y="247"/>
                      <a:pt x="327" y="248"/>
                    </a:cubicBezTo>
                    <a:close/>
                    <a:moveTo>
                      <a:pt x="338" y="245"/>
                    </a:moveTo>
                    <a:cubicBezTo>
                      <a:pt x="333" y="242"/>
                      <a:pt x="328" y="239"/>
                      <a:pt x="323" y="235"/>
                    </a:cubicBezTo>
                    <a:cubicBezTo>
                      <a:pt x="329" y="233"/>
                      <a:pt x="335" y="230"/>
                      <a:pt x="341" y="226"/>
                    </a:cubicBezTo>
                    <a:cubicBezTo>
                      <a:pt x="346" y="230"/>
                      <a:pt x="352" y="233"/>
                      <a:pt x="357" y="236"/>
                    </a:cubicBezTo>
                    <a:cubicBezTo>
                      <a:pt x="352" y="240"/>
                      <a:pt x="345" y="243"/>
                      <a:pt x="338" y="245"/>
                    </a:cubicBezTo>
                    <a:close/>
                    <a:moveTo>
                      <a:pt x="359" y="234"/>
                    </a:moveTo>
                    <a:cubicBezTo>
                      <a:pt x="353" y="232"/>
                      <a:pt x="348" y="229"/>
                      <a:pt x="342" y="225"/>
                    </a:cubicBezTo>
                    <a:cubicBezTo>
                      <a:pt x="346" y="223"/>
                      <a:pt x="349" y="220"/>
                      <a:pt x="352" y="217"/>
                    </a:cubicBezTo>
                    <a:cubicBezTo>
                      <a:pt x="357" y="221"/>
                      <a:pt x="362" y="224"/>
                      <a:pt x="368" y="227"/>
                    </a:cubicBezTo>
                    <a:cubicBezTo>
                      <a:pt x="368" y="227"/>
                      <a:pt x="368" y="227"/>
                      <a:pt x="368" y="227"/>
                    </a:cubicBezTo>
                    <a:cubicBezTo>
                      <a:pt x="365" y="230"/>
                      <a:pt x="362" y="232"/>
                      <a:pt x="359" y="234"/>
                    </a:cubicBezTo>
                    <a:close/>
                    <a:moveTo>
                      <a:pt x="369" y="226"/>
                    </a:moveTo>
                    <a:cubicBezTo>
                      <a:pt x="369" y="226"/>
                      <a:pt x="369" y="225"/>
                      <a:pt x="369" y="225"/>
                    </a:cubicBezTo>
                    <a:cubicBezTo>
                      <a:pt x="364" y="222"/>
                      <a:pt x="359" y="219"/>
                      <a:pt x="354" y="215"/>
                    </a:cubicBezTo>
                    <a:cubicBezTo>
                      <a:pt x="357" y="212"/>
                      <a:pt x="360" y="208"/>
                      <a:pt x="363" y="204"/>
                    </a:cubicBezTo>
                    <a:cubicBezTo>
                      <a:pt x="368" y="207"/>
                      <a:pt x="374" y="211"/>
                      <a:pt x="379" y="214"/>
                    </a:cubicBezTo>
                    <a:cubicBezTo>
                      <a:pt x="376" y="218"/>
                      <a:pt x="373" y="222"/>
                      <a:pt x="369" y="226"/>
                    </a:cubicBezTo>
                    <a:close/>
                    <a:moveTo>
                      <a:pt x="380" y="213"/>
                    </a:moveTo>
                    <a:cubicBezTo>
                      <a:pt x="375" y="209"/>
                      <a:pt x="369" y="206"/>
                      <a:pt x="364" y="202"/>
                    </a:cubicBezTo>
                    <a:cubicBezTo>
                      <a:pt x="368" y="196"/>
                      <a:pt x="371" y="190"/>
                      <a:pt x="373" y="183"/>
                    </a:cubicBezTo>
                    <a:cubicBezTo>
                      <a:pt x="378" y="187"/>
                      <a:pt x="384" y="191"/>
                      <a:pt x="390" y="194"/>
                    </a:cubicBezTo>
                    <a:cubicBezTo>
                      <a:pt x="387" y="200"/>
                      <a:pt x="384" y="207"/>
                      <a:pt x="380" y="213"/>
                    </a:cubicBezTo>
                    <a:close/>
                    <a:moveTo>
                      <a:pt x="390" y="192"/>
                    </a:moveTo>
                    <a:cubicBezTo>
                      <a:pt x="385" y="189"/>
                      <a:pt x="379" y="185"/>
                      <a:pt x="374" y="181"/>
                    </a:cubicBezTo>
                    <a:cubicBezTo>
                      <a:pt x="376" y="177"/>
                      <a:pt x="377" y="172"/>
                      <a:pt x="378" y="167"/>
                    </a:cubicBezTo>
                    <a:cubicBezTo>
                      <a:pt x="383" y="171"/>
                      <a:pt x="388" y="175"/>
                      <a:pt x="394" y="179"/>
                    </a:cubicBezTo>
                    <a:cubicBezTo>
                      <a:pt x="393" y="183"/>
                      <a:pt x="392" y="188"/>
                      <a:pt x="390" y="192"/>
                    </a:cubicBezTo>
                    <a:close/>
                    <a:moveTo>
                      <a:pt x="395" y="170"/>
                    </a:moveTo>
                    <a:cubicBezTo>
                      <a:pt x="394" y="172"/>
                      <a:pt x="394" y="174"/>
                      <a:pt x="394" y="176"/>
                    </a:cubicBezTo>
                    <a:cubicBezTo>
                      <a:pt x="389" y="173"/>
                      <a:pt x="383" y="169"/>
                      <a:pt x="378" y="165"/>
                    </a:cubicBezTo>
                    <a:cubicBezTo>
                      <a:pt x="379" y="159"/>
                      <a:pt x="380" y="154"/>
                      <a:pt x="380" y="148"/>
                    </a:cubicBezTo>
                    <a:cubicBezTo>
                      <a:pt x="384" y="151"/>
                      <a:pt x="389" y="154"/>
                      <a:pt x="394" y="157"/>
                    </a:cubicBezTo>
                    <a:cubicBezTo>
                      <a:pt x="395" y="161"/>
                      <a:pt x="395" y="166"/>
                      <a:pt x="395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FDEC3E26-BCAC-4E6A-B79F-53C0EAFD7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639" y="1169230"/>
                <a:ext cx="73071" cy="150709"/>
              </a:xfrm>
              <a:custGeom>
                <a:avLst/>
                <a:gdLst>
                  <a:gd name="T0" fmla="*/ 24 w 33"/>
                  <a:gd name="T1" fmla="*/ 58 h 73"/>
                  <a:gd name="T2" fmla="*/ 23 w 33"/>
                  <a:gd name="T3" fmla="*/ 37 h 73"/>
                  <a:gd name="T4" fmla="*/ 23 w 33"/>
                  <a:gd name="T5" fmla="*/ 15 h 73"/>
                  <a:gd name="T6" fmla="*/ 28 w 33"/>
                  <a:gd name="T7" fmla="*/ 8 h 73"/>
                  <a:gd name="T8" fmla="*/ 21 w 33"/>
                  <a:gd name="T9" fmla="*/ 1 h 73"/>
                  <a:gd name="T10" fmla="*/ 6 w 33"/>
                  <a:gd name="T11" fmla="*/ 1 h 73"/>
                  <a:gd name="T12" fmla="*/ 5 w 33"/>
                  <a:gd name="T13" fmla="*/ 13 h 73"/>
                  <a:gd name="T14" fmla="*/ 10 w 33"/>
                  <a:gd name="T15" fmla="*/ 14 h 73"/>
                  <a:gd name="T16" fmla="*/ 11 w 33"/>
                  <a:gd name="T17" fmla="*/ 59 h 73"/>
                  <a:gd name="T18" fmla="*/ 9 w 33"/>
                  <a:gd name="T19" fmla="*/ 59 h 73"/>
                  <a:gd name="T20" fmla="*/ 8 w 33"/>
                  <a:gd name="T21" fmla="*/ 70 h 73"/>
                  <a:gd name="T22" fmla="*/ 24 w 33"/>
                  <a:gd name="T23" fmla="*/ 72 h 73"/>
                  <a:gd name="T24" fmla="*/ 24 w 33"/>
                  <a:gd name="T25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73">
                    <a:moveTo>
                      <a:pt x="24" y="58"/>
                    </a:moveTo>
                    <a:cubicBezTo>
                      <a:pt x="24" y="52"/>
                      <a:pt x="23" y="44"/>
                      <a:pt x="23" y="37"/>
                    </a:cubicBezTo>
                    <a:cubicBezTo>
                      <a:pt x="23" y="30"/>
                      <a:pt x="23" y="22"/>
                      <a:pt x="23" y="15"/>
                    </a:cubicBezTo>
                    <a:cubicBezTo>
                      <a:pt x="26" y="14"/>
                      <a:pt x="28" y="11"/>
                      <a:pt x="28" y="8"/>
                    </a:cubicBezTo>
                    <a:cubicBezTo>
                      <a:pt x="28" y="4"/>
                      <a:pt x="25" y="2"/>
                      <a:pt x="21" y="1"/>
                    </a:cubicBezTo>
                    <a:cubicBezTo>
                      <a:pt x="17" y="1"/>
                      <a:pt x="11" y="0"/>
                      <a:pt x="6" y="1"/>
                    </a:cubicBezTo>
                    <a:cubicBezTo>
                      <a:pt x="2" y="3"/>
                      <a:pt x="0" y="10"/>
                      <a:pt x="5" y="13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0" y="28"/>
                      <a:pt x="7" y="45"/>
                      <a:pt x="11" y="59"/>
                    </a:cubicBezTo>
                    <a:cubicBezTo>
                      <a:pt x="10" y="59"/>
                      <a:pt x="10" y="59"/>
                      <a:pt x="9" y="59"/>
                    </a:cubicBezTo>
                    <a:cubicBezTo>
                      <a:pt x="4" y="61"/>
                      <a:pt x="3" y="68"/>
                      <a:pt x="8" y="70"/>
                    </a:cubicBezTo>
                    <a:cubicBezTo>
                      <a:pt x="12" y="73"/>
                      <a:pt x="19" y="72"/>
                      <a:pt x="24" y="72"/>
                    </a:cubicBezTo>
                    <a:cubicBezTo>
                      <a:pt x="32" y="72"/>
                      <a:pt x="33" y="58"/>
                      <a:pt x="2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19503DD-C9B7-4756-BE35-250E33E3B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621" y="1161619"/>
                <a:ext cx="114173" cy="155276"/>
              </a:xfrm>
              <a:custGeom>
                <a:avLst/>
                <a:gdLst>
                  <a:gd name="T0" fmla="*/ 39 w 51"/>
                  <a:gd name="T1" fmla="*/ 15 h 75"/>
                  <a:gd name="T2" fmla="*/ 5 w 51"/>
                  <a:gd name="T3" fmla="*/ 10 h 75"/>
                  <a:gd name="T4" fmla="*/ 4 w 51"/>
                  <a:gd name="T5" fmla="*/ 34 h 75"/>
                  <a:gd name="T6" fmla="*/ 7 w 51"/>
                  <a:gd name="T7" fmla="*/ 68 h 75"/>
                  <a:gd name="T8" fmla="*/ 16 w 51"/>
                  <a:gd name="T9" fmla="*/ 72 h 75"/>
                  <a:gd name="T10" fmla="*/ 31 w 51"/>
                  <a:gd name="T11" fmla="*/ 73 h 75"/>
                  <a:gd name="T12" fmla="*/ 45 w 51"/>
                  <a:gd name="T13" fmla="*/ 59 h 75"/>
                  <a:gd name="T14" fmla="*/ 39 w 51"/>
                  <a:gd name="T15" fmla="*/ 15 h 75"/>
                  <a:gd name="T16" fmla="*/ 32 w 51"/>
                  <a:gd name="T17" fmla="*/ 55 h 75"/>
                  <a:gd name="T18" fmla="*/ 20 w 51"/>
                  <a:gd name="T19" fmla="*/ 60 h 75"/>
                  <a:gd name="T20" fmla="*/ 20 w 51"/>
                  <a:gd name="T21" fmla="*/ 60 h 75"/>
                  <a:gd name="T22" fmla="*/ 18 w 51"/>
                  <a:gd name="T23" fmla="*/ 36 h 75"/>
                  <a:gd name="T24" fmla="*/ 17 w 51"/>
                  <a:gd name="T25" fmla="*/ 21 h 75"/>
                  <a:gd name="T26" fmla="*/ 17 w 51"/>
                  <a:gd name="T27" fmla="*/ 20 h 75"/>
                  <a:gd name="T28" fmla="*/ 21 w 51"/>
                  <a:gd name="T29" fmla="*/ 20 h 75"/>
                  <a:gd name="T30" fmla="*/ 35 w 51"/>
                  <a:gd name="T31" fmla="*/ 41 h 75"/>
                  <a:gd name="T32" fmla="*/ 32 w 51"/>
                  <a:gd name="T3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39" y="15"/>
                    </a:moveTo>
                    <a:cubicBezTo>
                      <a:pt x="32" y="9"/>
                      <a:pt x="12" y="0"/>
                      <a:pt x="5" y="10"/>
                    </a:cubicBezTo>
                    <a:cubicBezTo>
                      <a:pt x="0" y="15"/>
                      <a:pt x="4" y="27"/>
                      <a:pt x="4" y="34"/>
                    </a:cubicBezTo>
                    <a:cubicBezTo>
                      <a:pt x="5" y="45"/>
                      <a:pt x="5" y="57"/>
                      <a:pt x="7" y="68"/>
                    </a:cubicBezTo>
                    <a:cubicBezTo>
                      <a:pt x="8" y="72"/>
                      <a:pt x="12" y="73"/>
                      <a:pt x="16" y="72"/>
                    </a:cubicBezTo>
                    <a:cubicBezTo>
                      <a:pt x="19" y="75"/>
                      <a:pt x="26" y="74"/>
                      <a:pt x="31" y="73"/>
                    </a:cubicBezTo>
                    <a:cubicBezTo>
                      <a:pt x="38" y="71"/>
                      <a:pt x="42" y="66"/>
                      <a:pt x="45" y="59"/>
                    </a:cubicBezTo>
                    <a:cubicBezTo>
                      <a:pt x="51" y="45"/>
                      <a:pt x="51" y="26"/>
                      <a:pt x="39" y="15"/>
                    </a:cubicBezTo>
                    <a:close/>
                    <a:moveTo>
                      <a:pt x="32" y="55"/>
                    </a:moveTo>
                    <a:cubicBezTo>
                      <a:pt x="29" y="60"/>
                      <a:pt x="25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52"/>
                      <a:pt x="19" y="44"/>
                      <a:pt x="18" y="36"/>
                    </a:cubicBezTo>
                    <a:cubicBezTo>
                      <a:pt x="18" y="33"/>
                      <a:pt x="19" y="24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20" y="20"/>
                      <a:pt x="21" y="20"/>
                    </a:cubicBezTo>
                    <a:cubicBezTo>
                      <a:pt x="30" y="23"/>
                      <a:pt x="36" y="32"/>
                      <a:pt x="35" y="41"/>
                    </a:cubicBezTo>
                    <a:cubicBezTo>
                      <a:pt x="35" y="46"/>
                      <a:pt x="34" y="52"/>
                      <a:pt x="3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EF79AD12-59BA-4DBC-9B45-37D46706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61" y="1163140"/>
                <a:ext cx="71548" cy="141575"/>
              </a:xfrm>
              <a:custGeom>
                <a:avLst/>
                <a:gdLst>
                  <a:gd name="T0" fmla="*/ 27 w 32"/>
                  <a:gd name="T1" fmla="*/ 51 h 68"/>
                  <a:gd name="T2" fmla="*/ 28 w 32"/>
                  <a:gd name="T3" fmla="*/ 51 h 68"/>
                  <a:gd name="T4" fmla="*/ 25 w 32"/>
                  <a:gd name="T5" fmla="*/ 50 h 68"/>
                  <a:gd name="T6" fmla="*/ 16 w 32"/>
                  <a:gd name="T7" fmla="*/ 51 h 68"/>
                  <a:gd name="T8" fmla="*/ 16 w 32"/>
                  <a:gd name="T9" fmla="*/ 43 h 68"/>
                  <a:gd name="T10" fmla="*/ 21 w 32"/>
                  <a:gd name="T11" fmla="*/ 44 h 68"/>
                  <a:gd name="T12" fmla="*/ 27 w 32"/>
                  <a:gd name="T13" fmla="*/ 37 h 68"/>
                  <a:gd name="T14" fmla="*/ 21 w 32"/>
                  <a:gd name="T15" fmla="*/ 30 h 68"/>
                  <a:gd name="T16" fmla="*/ 17 w 32"/>
                  <a:gd name="T17" fmla="*/ 30 h 68"/>
                  <a:gd name="T18" fmla="*/ 17 w 32"/>
                  <a:gd name="T19" fmla="*/ 22 h 68"/>
                  <a:gd name="T20" fmla="*/ 17 w 32"/>
                  <a:gd name="T21" fmla="*/ 15 h 68"/>
                  <a:gd name="T22" fmla="*/ 19 w 32"/>
                  <a:gd name="T23" fmla="*/ 14 h 68"/>
                  <a:gd name="T24" fmla="*/ 27 w 32"/>
                  <a:gd name="T25" fmla="*/ 9 h 68"/>
                  <a:gd name="T26" fmla="*/ 26 w 32"/>
                  <a:gd name="T27" fmla="*/ 3 h 68"/>
                  <a:gd name="T28" fmla="*/ 6 w 32"/>
                  <a:gd name="T29" fmla="*/ 4 h 68"/>
                  <a:gd name="T30" fmla="*/ 3 w 32"/>
                  <a:gd name="T31" fmla="*/ 30 h 68"/>
                  <a:gd name="T32" fmla="*/ 5 w 32"/>
                  <a:gd name="T33" fmla="*/ 61 h 68"/>
                  <a:gd name="T34" fmla="*/ 27 w 32"/>
                  <a:gd name="T35" fmla="*/ 63 h 68"/>
                  <a:gd name="T36" fmla="*/ 32 w 32"/>
                  <a:gd name="T37" fmla="*/ 56 h 68"/>
                  <a:gd name="T38" fmla="*/ 27 w 32"/>
                  <a:gd name="T39" fmla="*/ 5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68">
                    <a:moveTo>
                      <a:pt x="27" y="51"/>
                    </a:move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3" y="50"/>
                      <a:pt x="17" y="51"/>
                      <a:pt x="16" y="51"/>
                    </a:cubicBezTo>
                    <a:cubicBezTo>
                      <a:pt x="16" y="50"/>
                      <a:pt x="16" y="47"/>
                      <a:pt x="16" y="43"/>
                    </a:cubicBezTo>
                    <a:cubicBezTo>
                      <a:pt x="18" y="43"/>
                      <a:pt x="19" y="44"/>
                      <a:pt x="21" y="44"/>
                    </a:cubicBezTo>
                    <a:cubicBezTo>
                      <a:pt x="24" y="44"/>
                      <a:pt x="27" y="40"/>
                      <a:pt x="27" y="37"/>
                    </a:cubicBezTo>
                    <a:cubicBezTo>
                      <a:pt x="27" y="33"/>
                      <a:pt x="24" y="30"/>
                      <a:pt x="21" y="30"/>
                    </a:cubicBezTo>
                    <a:cubicBezTo>
                      <a:pt x="19" y="30"/>
                      <a:pt x="18" y="30"/>
                      <a:pt x="17" y="30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7" y="20"/>
                      <a:pt x="17" y="17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3" y="13"/>
                      <a:pt x="25" y="11"/>
                      <a:pt x="27" y="9"/>
                    </a:cubicBezTo>
                    <a:cubicBezTo>
                      <a:pt x="28" y="7"/>
                      <a:pt x="28" y="5"/>
                      <a:pt x="26" y="3"/>
                    </a:cubicBezTo>
                    <a:cubicBezTo>
                      <a:pt x="21" y="0"/>
                      <a:pt x="11" y="0"/>
                      <a:pt x="6" y="4"/>
                    </a:cubicBezTo>
                    <a:cubicBezTo>
                      <a:pt x="0" y="9"/>
                      <a:pt x="3" y="23"/>
                      <a:pt x="3" y="30"/>
                    </a:cubicBezTo>
                    <a:cubicBezTo>
                      <a:pt x="3" y="38"/>
                      <a:pt x="0" y="54"/>
                      <a:pt x="5" y="61"/>
                    </a:cubicBezTo>
                    <a:cubicBezTo>
                      <a:pt x="9" y="68"/>
                      <a:pt x="20" y="64"/>
                      <a:pt x="27" y="63"/>
                    </a:cubicBezTo>
                    <a:cubicBezTo>
                      <a:pt x="29" y="63"/>
                      <a:pt x="32" y="59"/>
                      <a:pt x="32" y="56"/>
                    </a:cubicBezTo>
                    <a:cubicBezTo>
                      <a:pt x="31" y="52"/>
                      <a:pt x="29" y="52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D768DDE6-A8D1-4605-BEE3-1608FCB10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7999" y="1163140"/>
                <a:ext cx="103517" cy="137008"/>
              </a:xfrm>
              <a:custGeom>
                <a:avLst/>
                <a:gdLst>
                  <a:gd name="T0" fmla="*/ 41 w 46"/>
                  <a:gd name="T1" fmla="*/ 55 h 66"/>
                  <a:gd name="T2" fmla="*/ 20 w 46"/>
                  <a:gd name="T3" fmla="*/ 1 h 66"/>
                  <a:gd name="T4" fmla="*/ 3 w 46"/>
                  <a:gd name="T5" fmla="*/ 19 h 66"/>
                  <a:gd name="T6" fmla="*/ 4 w 46"/>
                  <a:gd name="T7" fmla="*/ 60 h 66"/>
                  <a:gd name="T8" fmla="*/ 15 w 46"/>
                  <a:gd name="T9" fmla="*/ 60 h 66"/>
                  <a:gd name="T10" fmla="*/ 15 w 46"/>
                  <a:gd name="T11" fmla="*/ 43 h 66"/>
                  <a:gd name="T12" fmla="*/ 26 w 46"/>
                  <a:gd name="T13" fmla="*/ 43 h 66"/>
                  <a:gd name="T14" fmla="*/ 27 w 46"/>
                  <a:gd name="T15" fmla="*/ 43 h 66"/>
                  <a:gd name="T16" fmla="*/ 28 w 46"/>
                  <a:gd name="T17" fmla="*/ 55 h 66"/>
                  <a:gd name="T18" fmla="*/ 41 w 46"/>
                  <a:gd name="T19" fmla="*/ 55 h 66"/>
                  <a:gd name="T20" fmla="*/ 23 w 46"/>
                  <a:gd name="T21" fmla="*/ 31 h 66"/>
                  <a:gd name="T22" fmla="*/ 17 w 46"/>
                  <a:gd name="T23" fmla="*/ 32 h 66"/>
                  <a:gd name="T24" fmla="*/ 15 w 46"/>
                  <a:gd name="T25" fmla="*/ 33 h 66"/>
                  <a:gd name="T26" fmla="*/ 16 w 46"/>
                  <a:gd name="T27" fmla="*/ 19 h 66"/>
                  <a:gd name="T28" fmla="*/ 24 w 46"/>
                  <a:gd name="T29" fmla="*/ 18 h 66"/>
                  <a:gd name="T30" fmla="*/ 26 w 46"/>
                  <a:gd name="T31" fmla="*/ 24 h 66"/>
                  <a:gd name="T32" fmla="*/ 27 w 46"/>
                  <a:gd name="T33" fmla="*/ 30 h 66"/>
                  <a:gd name="T34" fmla="*/ 23 w 46"/>
                  <a:gd name="T35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66">
                    <a:moveTo>
                      <a:pt x="41" y="55"/>
                    </a:moveTo>
                    <a:cubicBezTo>
                      <a:pt x="39" y="40"/>
                      <a:pt x="46" y="0"/>
                      <a:pt x="20" y="1"/>
                    </a:cubicBezTo>
                    <a:cubicBezTo>
                      <a:pt x="10" y="1"/>
                      <a:pt x="4" y="10"/>
                      <a:pt x="3" y="19"/>
                    </a:cubicBezTo>
                    <a:cubicBezTo>
                      <a:pt x="0" y="31"/>
                      <a:pt x="0" y="48"/>
                      <a:pt x="4" y="60"/>
                    </a:cubicBezTo>
                    <a:cubicBezTo>
                      <a:pt x="6" y="65"/>
                      <a:pt x="14" y="66"/>
                      <a:pt x="15" y="60"/>
                    </a:cubicBezTo>
                    <a:cubicBezTo>
                      <a:pt x="16" y="55"/>
                      <a:pt x="16" y="49"/>
                      <a:pt x="15" y="43"/>
                    </a:cubicBezTo>
                    <a:cubicBezTo>
                      <a:pt x="19" y="43"/>
                      <a:pt x="23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7"/>
                      <a:pt x="27" y="51"/>
                      <a:pt x="28" y="55"/>
                    </a:cubicBezTo>
                    <a:cubicBezTo>
                      <a:pt x="27" y="64"/>
                      <a:pt x="42" y="64"/>
                      <a:pt x="41" y="55"/>
                    </a:cubicBezTo>
                    <a:close/>
                    <a:moveTo>
                      <a:pt x="23" y="31"/>
                    </a:moveTo>
                    <a:cubicBezTo>
                      <a:pt x="21" y="32"/>
                      <a:pt x="19" y="32"/>
                      <a:pt x="17" y="32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28"/>
                      <a:pt x="14" y="22"/>
                      <a:pt x="16" y="19"/>
                    </a:cubicBezTo>
                    <a:cubicBezTo>
                      <a:pt x="19" y="19"/>
                      <a:pt x="22" y="18"/>
                      <a:pt x="24" y="18"/>
                    </a:cubicBezTo>
                    <a:cubicBezTo>
                      <a:pt x="25" y="20"/>
                      <a:pt x="26" y="22"/>
                      <a:pt x="26" y="24"/>
                    </a:cubicBezTo>
                    <a:cubicBezTo>
                      <a:pt x="27" y="26"/>
                      <a:pt x="27" y="28"/>
                      <a:pt x="27" y="30"/>
                    </a:cubicBezTo>
                    <a:cubicBezTo>
                      <a:pt x="26" y="30"/>
                      <a:pt x="24" y="30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47033B0-D32E-4844-A8B9-09B5EAD37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475" y="1438679"/>
              <a:ext cx="391233" cy="1030604"/>
            </a:xfrm>
            <a:custGeom>
              <a:avLst/>
              <a:gdLst>
                <a:gd name="T0" fmla="*/ 36 w 175"/>
                <a:gd name="T1" fmla="*/ 27 h 498"/>
                <a:gd name="T2" fmla="*/ 31 w 175"/>
                <a:gd name="T3" fmla="*/ 2 h 498"/>
                <a:gd name="T4" fmla="*/ 11 w 175"/>
                <a:gd name="T5" fmla="*/ 9 h 498"/>
                <a:gd name="T6" fmla="*/ 18 w 175"/>
                <a:gd name="T7" fmla="*/ 107 h 498"/>
                <a:gd name="T8" fmla="*/ 62 w 175"/>
                <a:gd name="T9" fmla="*/ 234 h 498"/>
                <a:gd name="T10" fmla="*/ 101 w 175"/>
                <a:gd name="T11" fmla="*/ 357 h 498"/>
                <a:gd name="T12" fmla="*/ 152 w 175"/>
                <a:gd name="T13" fmla="*/ 481 h 498"/>
                <a:gd name="T14" fmla="*/ 160 w 175"/>
                <a:gd name="T15" fmla="*/ 485 h 498"/>
                <a:gd name="T16" fmla="*/ 169 w 175"/>
                <a:gd name="T17" fmla="*/ 498 h 498"/>
                <a:gd name="T18" fmla="*/ 174 w 175"/>
                <a:gd name="T19" fmla="*/ 477 h 498"/>
                <a:gd name="T20" fmla="*/ 124 w 175"/>
                <a:gd name="T21" fmla="*/ 282 h 498"/>
                <a:gd name="T22" fmla="*/ 109 w 175"/>
                <a:gd name="T23" fmla="*/ 216 h 498"/>
                <a:gd name="T24" fmla="*/ 116 w 175"/>
                <a:gd name="T25" fmla="*/ 203 h 498"/>
                <a:gd name="T26" fmla="*/ 22 w 175"/>
                <a:gd name="T27" fmla="*/ 8 h 498"/>
                <a:gd name="T28" fmla="*/ 33 w 175"/>
                <a:gd name="T29" fmla="*/ 27 h 498"/>
                <a:gd name="T30" fmla="*/ 15 w 175"/>
                <a:gd name="T31" fmla="*/ 10 h 498"/>
                <a:gd name="T32" fmla="*/ 135 w 175"/>
                <a:gd name="T33" fmla="*/ 348 h 498"/>
                <a:gd name="T34" fmla="*/ 157 w 175"/>
                <a:gd name="T35" fmla="*/ 479 h 498"/>
                <a:gd name="T36" fmla="*/ 163 w 175"/>
                <a:gd name="T37" fmla="*/ 471 h 498"/>
                <a:gd name="T38" fmla="*/ 147 w 175"/>
                <a:gd name="T39" fmla="*/ 455 h 498"/>
                <a:gd name="T40" fmla="*/ 147 w 175"/>
                <a:gd name="T41" fmla="*/ 453 h 498"/>
                <a:gd name="T42" fmla="*/ 154 w 175"/>
                <a:gd name="T43" fmla="*/ 444 h 498"/>
                <a:gd name="T44" fmla="*/ 149 w 175"/>
                <a:gd name="T45" fmla="*/ 427 h 498"/>
                <a:gd name="T46" fmla="*/ 129 w 175"/>
                <a:gd name="T47" fmla="*/ 409 h 498"/>
                <a:gd name="T48" fmla="*/ 129 w 175"/>
                <a:gd name="T49" fmla="*/ 407 h 498"/>
                <a:gd name="T50" fmla="*/ 141 w 175"/>
                <a:gd name="T51" fmla="*/ 398 h 498"/>
                <a:gd name="T52" fmla="*/ 134 w 175"/>
                <a:gd name="T53" fmla="*/ 382 h 498"/>
                <a:gd name="T54" fmla="*/ 111 w 175"/>
                <a:gd name="T55" fmla="*/ 360 h 498"/>
                <a:gd name="T56" fmla="*/ 110 w 175"/>
                <a:gd name="T57" fmla="*/ 358 h 498"/>
                <a:gd name="T58" fmla="*/ 123 w 175"/>
                <a:gd name="T59" fmla="*/ 349 h 498"/>
                <a:gd name="T60" fmla="*/ 96 w 175"/>
                <a:gd name="T61" fmla="*/ 320 h 498"/>
                <a:gd name="T62" fmla="*/ 95 w 175"/>
                <a:gd name="T63" fmla="*/ 318 h 498"/>
                <a:gd name="T64" fmla="*/ 107 w 175"/>
                <a:gd name="T65" fmla="*/ 305 h 498"/>
                <a:gd name="T66" fmla="*/ 82 w 175"/>
                <a:gd name="T67" fmla="*/ 280 h 498"/>
                <a:gd name="T68" fmla="*/ 82 w 175"/>
                <a:gd name="T69" fmla="*/ 278 h 498"/>
                <a:gd name="T70" fmla="*/ 95 w 175"/>
                <a:gd name="T71" fmla="*/ 262 h 498"/>
                <a:gd name="T72" fmla="*/ 86 w 175"/>
                <a:gd name="T73" fmla="*/ 243 h 498"/>
                <a:gd name="T74" fmla="*/ 66 w 175"/>
                <a:gd name="T75" fmla="*/ 235 h 498"/>
                <a:gd name="T76" fmla="*/ 103 w 175"/>
                <a:gd name="T77" fmla="*/ 217 h 498"/>
                <a:gd name="T78" fmla="*/ 56 w 175"/>
                <a:gd name="T79" fmla="*/ 220 h 498"/>
                <a:gd name="T80" fmla="*/ 71 w 175"/>
                <a:gd name="T81" fmla="*/ 216 h 498"/>
                <a:gd name="T82" fmla="*/ 63 w 175"/>
                <a:gd name="T83" fmla="*/ 196 h 498"/>
                <a:gd name="T84" fmla="*/ 41 w 175"/>
                <a:gd name="T85" fmla="*/ 174 h 498"/>
                <a:gd name="T86" fmla="*/ 41 w 175"/>
                <a:gd name="T87" fmla="*/ 174 h 498"/>
                <a:gd name="T88" fmla="*/ 54 w 175"/>
                <a:gd name="T89" fmla="*/ 159 h 498"/>
                <a:gd name="T90" fmla="*/ 30 w 175"/>
                <a:gd name="T91" fmla="*/ 138 h 498"/>
                <a:gd name="T92" fmla="*/ 30 w 175"/>
                <a:gd name="T93" fmla="*/ 136 h 498"/>
                <a:gd name="T94" fmla="*/ 43 w 175"/>
                <a:gd name="T95" fmla="*/ 122 h 498"/>
                <a:gd name="T96" fmla="*/ 42 w 175"/>
                <a:gd name="T97" fmla="*/ 104 h 498"/>
                <a:gd name="T98" fmla="*/ 21 w 175"/>
                <a:gd name="T99" fmla="*/ 91 h 498"/>
                <a:gd name="T100" fmla="*/ 35 w 175"/>
                <a:gd name="T101" fmla="*/ 77 h 498"/>
                <a:gd name="T102" fmla="*/ 17 w 175"/>
                <a:gd name="T103" fmla="*/ 56 h 498"/>
                <a:gd name="T104" fmla="*/ 17 w 175"/>
                <a:gd name="T105" fmla="*/ 54 h 498"/>
                <a:gd name="T106" fmla="*/ 36 w 175"/>
                <a:gd name="T107" fmla="*/ 47 h 498"/>
                <a:gd name="T108" fmla="*/ 63 w 175"/>
                <a:gd name="T109" fmla="*/ 82 h 498"/>
                <a:gd name="T110" fmla="*/ 103 w 175"/>
                <a:gd name="T111" fmla="*/ 216 h 498"/>
                <a:gd name="T112" fmla="*/ 56 w 175"/>
                <a:gd name="T113" fmla="*/ 46 h 498"/>
                <a:gd name="T114" fmla="*/ 102 w 175"/>
                <a:gd name="T115" fmla="*/ 185 h 498"/>
                <a:gd name="T116" fmla="*/ 114 w 175"/>
                <a:gd name="T117" fmla="*/ 200 h 498"/>
                <a:gd name="T118" fmla="*/ 106 w 175"/>
                <a:gd name="T119" fmla="*/ 187 h 498"/>
                <a:gd name="T120" fmla="*/ 108 w 175"/>
                <a:gd name="T121" fmla="*/ 182 h 498"/>
                <a:gd name="T122" fmla="*/ 54 w 175"/>
                <a:gd name="T123" fmla="*/ 4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498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B6A4CF-3021-494B-9377-CE55D3699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64" y="3994636"/>
              <a:ext cx="549553" cy="584567"/>
            </a:xfrm>
            <a:custGeom>
              <a:avLst/>
              <a:gdLst>
                <a:gd name="T0" fmla="*/ 106 w 245"/>
                <a:gd name="T1" fmla="*/ 281 h 283"/>
                <a:gd name="T2" fmla="*/ 207 w 245"/>
                <a:gd name="T3" fmla="*/ 255 h 283"/>
                <a:gd name="T4" fmla="*/ 75 w 245"/>
                <a:gd name="T5" fmla="*/ 231 h 283"/>
                <a:gd name="T6" fmla="*/ 180 w 245"/>
                <a:gd name="T7" fmla="*/ 64 h 283"/>
                <a:gd name="T8" fmla="*/ 208 w 245"/>
                <a:gd name="T9" fmla="*/ 105 h 283"/>
                <a:gd name="T10" fmla="*/ 195 w 245"/>
                <a:gd name="T11" fmla="*/ 174 h 283"/>
                <a:gd name="T12" fmla="*/ 144 w 245"/>
                <a:gd name="T13" fmla="*/ 88 h 283"/>
                <a:gd name="T14" fmla="*/ 164 w 245"/>
                <a:gd name="T15" fmla="*/ 204 h 283"/>
                <a:gd name="T16" fmla="*/ 231 w 245"/>
                <a:gd name="T17" fmla="*/ 149 h 283"/>
                <a:gd name="T18" fmla="*/ 161 w 245"/>
                <a:gd name="T19" fmla="*/ 198 h 283"/>
                <a:gd name="T20" fmla="*/ 132 w 245"/>
                <a:gd name="T21" fmla="*/ 218 h 283"/>
                <a:gd name="T22" fmla="*/ 111 w 245"/>
                <a:gd name="T23" fmla="*/ 218 h 283"/>
                <a:gd name="T24" fmla="*/ 102 w 245"/>
                <a:gd name="T25" fmla="*/ 204 h 283"/>
                <a:gd name="T26" fmla="*/ 90 w 245"/>
                <a:gd name="T27" fmla="*/ 192 h 283"/>
                <a:gd name="T28" fmla="*/ 84 w 245"/>
                <a:gd name="T29" fmla="*/ 173 h 283"/>
                <a:gd name="T30" fmla="*/ 77 w 245"/>
                <a:gd name="T31" fmla="*/ 160 h 283"/>
                <a:gd name="T32" fmla="*/ 85 w 245"/>
                <a:gd name="T33" fmla="*/ 136 h 283"/>
                <a:gd name="T34" fmla="*/ 149 w 245"/>
                <a:gd name="T35" fmla="*/ 186 h 283"/>
                <a:gd name="T36" fmla="*/ 149 w 245"/>
                <a:gd name="T37" fmla="*/ 178 h 283"/>
                <a:gd name="T38" fmla="*/ 149 w 245"/>
                <a:gd name="T39" fmla="*/ 163 h 283"/>
                <a:gd name="T40" fmla="*/ 158 w 245"/>
                <a:gd name="T41" fmla="*/ 136 h 283"/>
                <a:gd name="T42" fmla="*/ 159 w 245"/>
                <a:gd name="T43" fmla="*/ 110 h 283"/>
                <a:gd name="T44" fmla="*/ 141 w 245"/>
                <a:gd name="T45" fmla="*/ 108 h 283"/>
                <a:gd name="T46" fmla="*/ 120 w 245"/>
                <a:gd name="T47" fmla="*/ 103 h 283"/>
                <a:gd name="T48" fmla="*/ 101 w 245"/>
                <a:gd name="T49" fmla="*/ 110 h 283"/>
                <a:gd name="T50" fmla="*/ 67 w 245"/>
                <a:gd name="T51" fmla="*/ 136 h 283"/>
                <a:gd name="T52" fmla="*/ 67 w 245"/>
                <a:gd name="T53" fmla="*/ 135 h 283"/>
                <a:gd name="T54" fmla="*/ 71 w 245"/>
                <a:gd name="T55" fmla="*/ 115 h 283"/>
                <a:gd name="T56" fmla="*/ 153 w 245"/>
                <a:gd name="T57" fmla="*/ 87 h 283"/>
                <a:gd name="T58" fmla="*/ 211 w 245"/>
                <a:gd name="T59" fmla="*/ 165 h 283"/>
                <a:gd name="T60" fmla="*/ 216 w 245"/>
                <a:gd name="T61" fmla="*/ 151 h 283"/>
                <a:gd name="T62" fmla="*/ 218 w 245"/>
                <a:gd name="T63" fmla="*/ 144 h 283"/>
                <a:gd name="T64" fmla="*/ 218 w 245"/>
                <a:gd name="T65" fmla="*/ 122 h 283"/>
                <a:gd name="T66" fmla="*/ 213 w 245"/>
                <a:gd name="T67" fmla="*/ 100 h 283"/>
                <a:gd name="T68" fmla="*/ 211 w 245"/>
                <a:gd name="T69" fmla="*/ 67 h 283"/>
                <a:gd name="T70" fmla="*/ 192 w 245"/>
                <a:gd name="T71" fmla="*/ 56 h 283"/>
                <a:gd name="T72" fmla="*/ 174 w 245"/>
                <a:gd name="T73" fmla="*/ 45 h 283"/>
                <a:gd name="T74" fmla="*/ 154 w 245"/>
                <a:gd name="T75" fmla="*/ 37 h 283"/>
                <a:gd name="T76" fmla="*/ 137 w 245"/>
                <a:gd name="T77" fmla="*/ 30 h 283"/>
                <a:gd name="T78" fmla="*/ 35 w 245"/>
                <a:gd name="T79" fmla="*/ 118 h 283"/>
                <a:gd name="T80" fmla="*/ 205 w 245"/>
                <a:gd name="T81" fmla="*/ 239 h 283"/>
                <a:gd name="T82" fmla="*/ 161 w 245"/>
                <a:gd name="T83" fmla="*/ 270 h 283"/>
                <a:gd name="T84" fmla="*/ 135 w 245"/>
                <a:gd name="T85" fmla="*/ 274 h 283"/>
                <a:gd name="T86" fmla="*/ 124 w 245"/>
                <a:gd name="T87" fmla="*/ 275 h 283"/>
                <a:gd name="T88" fmla="*/ 107 w 245"/>
                <a:gd name="T89" fmla="*/ 274 h 283"/>
                <a:gd name="T90" fmla="*/ 85 w 245"/>
                <a:gd name="T91" fmla="*/ 268 h 283"/>
                <a:gd name="T92" fmla="*/ 68 w 245"/>
                <a:gd name="T93" fmla="*/ 260 h 283"/>
                <a:gd name="T94" fmla="*/ 64 w 245"/>
                <a:gd name="T95" fmla="*/ 232 h 283"/>
                <a:gd name="T96" fmla="*/ 50 w 245"/>
                <a:gd name="T97" fmla="*/ 245 h 283"/>
                <a:gd name="T98" fmla="*/ 38 w 245"/>
                <a:gd name="T99" fmla="*/ 230 h 283"/>
                <a:gd name="T100" fmla="*/ 30 w 245"/>
                <a:gd name="T101" fmla="*/ 216 h 283"/>
                <a:gd name="T102" fmla="*/ 24 w 245"/>
                <a:gd name="T103" fmla="*/ 199 h 283"/>
                <a:gd name="T104" fmla="*/ 20 w 245"/>
                <a:gd name="T105" fmla="*/ 183 h 283"/>
                <a:gd name="T106" fmla="*/ 17 w 245"/>
                <a:gd name="T107" fmla="*/ 168 h 283"/>
                <a:gd name="T108" fmla="*/ 29 w 245"/>
                <a:gd name="T109" fmla="*/ 141 h 283"/>
                <a:gd name="T110" fmla="*/ 26 w 245"/>
                <a:gd name="T111" fmla="*/ 124 h 283"/>
                <a:gd name="T112" fmla="*/ 29 w 245"/>
                <a:gd name="T113" fmla="*/ 107 h 283"/>
                <a:gd name="T114" fmla="*/ 35 w 245"/>
                <a:gd name="T115" fmla="*/ 84 h 283"/>
                <a:gd name="T116" fmla="*/ 47 w 245"/>
                <a:gd name="T117" fmla="*/ 59 h 283"/>
                <a:gd name="T118" fmla="*/ 219 w 245"/>
                <a:gd name="T119" fmla="*/ 64 h 283"/>
                <a:gd name="T120" fmla="*/ 115 w 245"/>
                <a:gd name="T121" fmla="*/ 194 h 283"/>
                <a:gd name="T122" fmla="*/ 143 w 245"/>
                <a:gd name="T123" fmla="*/ 11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283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93CA1074-45FE-40DD-914A-DE120B815DD3}"/>
                </a:ext>
              </a:extLst>
            </p:cNvPr>
            <p:cNvGrpSpPr/>
            <p:nvPr/>
          </p:nvGrpSpPr>
          <p:grpSpPr>
            <a:xfrm>
              <a:off x="8459583" y="849544"/>
              <a:ext cx="389711" cy="657638"/>
              <a:chOff x="2060545" y="1893849"/>
              <a:chExt cx="389711" cy="657638"/>
            </a:xfrm>
            <a:solidFill>
              <a:schemeClr val="bg1"/>
            </a:solidFill>
          </p:grpSpPr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2D00B773-19F1-452F-839F-0EC08E677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0545" y="1893849"/>
                <a:ext cx="389711" cy="657638"/>
              </a:xfrm>
              <a:custGeom>
                <a:avLst/>
                <a:gdLst>
                  <a:gd name="T0" fmla="*/ 174 w 174"/>
                  <a:gd name="T1" fmla="*/ 302 h 318"/>
                  <a:gd name="T2" fmla="*/ 172 w 174"/>
                  <a:gd name="T3" fmla="*/ 156 h 318"/>
                  <a:gd name="T4" fmla="*/ 168 w 174"/>
                  <a:gd name="T5" fmla="*/ 29 h 318"/>
                  <a:gd name="T6" fmla="*/ 169 w 174"/>
                  <a:gd name="T7" fmla="*/ 19 h 318"/>
                  <a:gd name="T8" fmla="*/ 169 w 174"/>
                  <a:gd name="T9" fmla="*/ 18 h 318"/>
                  <a:gd name="T10" fmla="*/ 149 w 174"/>
                  <a:gd name="T11" fmla="*/ 3 h 318"/>
                  <a:gd name="T12" fmla="*/ 74 w 174"/>
                  <a:gd name="T13" fmla="*/ 1 h 318"/>
                  <a:gd name="T14" fmla="*/ 37 w 174"/>
                  <a:gd name="T15" fmla="*/ 2 h 318"/>
                  <a:gd name="T16" fmla="*/ 14 w 174"/>
                  <a:gd name="T17" fmla="*/ 5 h 318"/>
                  <a:gd name="T18" fmla="*/ 6 w 174"/>
                  <a:gd name="T19" fmla="*/ 16 h 318"/>
                  <a:gd name="T20" fmla="*/ 6 w 174"/>
                  <a:gd name="T21" fmla="*/ 17 h 318"/>
                  <a:gd name="T22" fmla="*/ 4 w 174"/>
                  <a:gd name="T23" fmla="*/ 156 h 318"/>
                  <a:gd name="T24" fmla="*/ 3 w 174"/>
                  <a:gd name="T25" fmla="*/ 223 h 318"/>
                  <a:gd name="T26" fmla="*/ 2 w 174"/>
                  <a:gd name="T27" fmla="*/ 295 h 318"/>
                  <a:gd name="T28" fmla="*/ 9 w 174"/>
                  <a:gd name="T29" fmla="*/ 311 h 318"/>
                  <a:gd name="T30" fmla="*/ 31 w 174"/>
                  <a:gd name="T31" fmla="*/ 316 h 318"/>
                  <a:gd name="T32" fmla="*/ 69 w 174"/>
                  <a:gd name="T33" fmla="*/ 317 h 318"/>
                  <a:gd name="T34" fmla="*/ 147 w 174"/>
                  <a:gd name="T35" fmla="*/ 318 h 318"/>
                  <a:gd name="T36" fmla="*/ 173 w 174"/>
                  <a:gd name="T37" fmla="*/ 304 h 318"/>
                  <a:gd name="T38" fmla="*/ 174 w 174"/>
                  <a:gd name="T39" fmla="*/ 302 h 318"/>
                  <a:gd name="T40" fmla="*/ 123 w 174"/>
                  <a:gd name="T41" fmla="*/ 313 h 318"/>
                  <a:gd name="T42" fmla="*/ 84 w 174"/>
                  <a:gd name="T43" fmla="*/ 312 h 318"/>
                  <a:gd name="T44" fmla="*/ 49 w 174"/>
                  <a:gd name="T45" fmla="*/ 312 h 318"/>
                  <a:gd name="T46" fmla="*/ 6 w 174"/>
                  <a:gd name="T47" fmla="*/ 297 h 318"/>
                  <a:gd name="T48" fmla="*/ 7 w 174"/>
                  <a:gd name="T49" fmla="*/ 296 h 318"/>
                  <a:gd name="T50" fmla="*/ 9 w 174"/>
                  <a:gd name="T51" fmla="*/ 226 h 318"/>
                  <a:gd name="T52" fmla="*/ 10 w 174"/>
                  <a:gd name="T53" fmla="*/ 156 h 318"/>
                  <a:gd name="T54" fmla="*/ 8 w 174"/>
                  <a:gd name="T55" fmla="*/ 22 h 318"/>
                  <a:gd name="T56" fmla="*/ 25 w 174"/>
                  <a:gd name="T57" fmla="*/ 7 h 318"/>
                  <a:gd name="T58" fmla="*/ 43 w 174"/>
                  <a:gd name="T59" fmla="*/ 6 h 318"/>
                  <a:gd name="T60" fmla="*/ 83 w 174"/>
                  <a:gd name="T61" fmla="*/ 6 h 318"/>
                  <a:gd name="T62" fmla="*/ 119 w 174"/>
                  <a:gd name="T63" fmla="*/ 6 h 318"/>
                  <a:gd name="T64" fmla="*/ 165 w 174"/>
                  <a:gd name="T65" fmla="*/ 15 h 318"/>
                  <a:gd name="T66" fmla="*/ 165 w 174"/>
                  <a:gd name="T67" fmla="*/ 16 h 318"/>
                  <a:gd name="T68" fmla="*/ 166 w 174"/>
                  <a:gd name="T69" fmla="*/ 159 h 318"/>
                  <a:gd name="T70" fmla="*/ 167 w 174"/>
                  <a:gd name="T71" fmla="*/ 302 h 318"/>
                  <a:gd name="T72" fmla="*/ 168 w 174"/>
                  <a:gd name="T73" fmla="*/ 304 h 318"/>
                  <a:gd name="T74" fmla="*/ 123 w 174"/>
                  <a:gd name="T75" fmla="*/ 3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4" h="318">
                    <a:moveTo>
                      <a:pt x="174" y="302"/>
                    </a:moveTo>
                    <a:cubicBezTo>
                      <a:pt x="174" y="253"/>
                      <a:pt x="173" y="204"/>
                      <a:pt x="172" y="156"/>
                    </a:cubicBezTo>
                    <a:cubicBezTo>
                      <a:pt x="171" y="114"/>
                      <a:pt x="172" y="71"/>
                      <a:pt x="168" y="29"/>
                    </a:cubicBezTo>
                    <a:cubicBezTo>
                      <a:pt x="169" y="26"/>
                      <a:pt x="169" y="22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0" y="6"/>
                      <a:pt x="159" y="4"/>
                      <a:pt x="149" y="3"/>
                    </a:cubicBezTo>
                    <a:cubicBezTo>
                      <a:pt x="124" y="0"/>
                      <a:pt x="98" y="1"/>
                      <a:pt x="74" y="1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1" y="3"/>
                      <a:pt x="21" y="1"/>
                      <a:pt x="14" y="5"/>
                    </a:cubicBezTo>
                    <a:cubicBezTo>
                      <a:pt x="9" y="7"/>
                      <a:pt x="7" y="11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2" y="63"/>
                      <a:pt x="5" y="110"/>
                      <a:pt x="4" y="156"/>
                    </a:cubicBezTo>
                    <a:cubicBezTo>
                      <a:pt x="4" y="179"/>
                      <a:pt x="4" y="201"/>
                      <a:pt x="3" y="223"/>
                    </a:cubicBezTo>
                    <a:cubicBezTo>
                      <a:pt x="3" y="247"/>
                      <a:pt x="0" y="272"/>
                      <a:pt x="2" y="295"/>
                    </a:cubicBezTo>
                    <a:cubicBezTo>
                      <a:pt x="0" y="301"/>
                      <a:pt x="3" y="307"/>
                      <a:pt x="9" y="311"/>
                    </a:cubicBezTo>
                    <a:cubicBezTo>
                      <a:pt x="15" y="316"/>
                      <a:pt x="23" y="316"/>
                      <a:pt x="31" y="316"/>
                    </a:cubicBezTo>
                    <a:cubicBezTo>
                      <a:pt x="44" y="316"/>
                      <a:pt x="56" y="316"/>
                      <a:pt x="69" y="317"/>
                    </a:cubicBezTo>
                    <a:cubicBezTo>
                      <a:pt x="95" y="317"/>
                      <a:pt x="121" y="318"/>
                      <a:pt x="147" y="318"/>
                    </a:cubicBezTo>
                    <a:cubicBezTo>
                      <a:pt x="158" y="318"/>
                      <a:pt x="172" y="317"/>
                      <a:pt x="173" y="304"/>
                    </a:cubicBezTo>
                    <a:cubicBezTo>
                      <a:pt x="174" y="303"/>
                      <a:pt x="174" y="303"/>
                      <a:pt x="174" y="302"/>
                    </a:cubicBezTo>
                    <a:close/>
                    <a:moveTo>
                      <a:pt x="123" y="313"/>
                    </a:moveTo>
                    <a:cubicBezTo>
                      <a:pt x="110" y="313"/>
                      <a:pt x="97" y="313"/>
                      <a:pt x="84" y="312"/>
                    </a:cubicBezTo>
                    <a:cubicBezTo>
                      <a:pt x="72" y="312"/>
                      <a:pt x="60" y="312"/>
                      <a:pt x="49" y="312"/>
                    </a:cubicBezTo>
                    <a:cubicBezTo>
                      <a:pt x="37" y="311"/>
                      <a:pt x="6" y="314"/>
                      <a:pt x="6" y="297"/>
                    </a:cubicBezTo>
                    <a:cubicBezTo>
                      <a:pt x="6" y="297"/>
                      <a:pt x="6" y="296"/>
                      <a:pt x="7" y="296"/>
                    </a:cubicBezTo>
                    <a:cubicBezTo>
                      <a:pt x="10" y="273"/>
                      <a:pt x="8" y="249"/>
                      <a:pt x="9" y="226"/>
                    </a:cubicBezTo>
                    <a:cubicBezTo>
                      <a:pt x="9" y="203"/>
                      <a:pt x="10" y="180"/>
                      <a:pt x="10" y="156"/>
                    </a:cubicBezTo>
                    <a:cubicBezTo>
                      <a:pt x="10" y="112"/>
                      <a:pt x="12" y="66"/>
                      <a:pt x="8" y="22"/>
                    </a:cubicBezTo>
                    <a:cubicBezTo>
                      <a:pt x="10" y="14"/>
                      <a:pt x="14" y="9"/>
                      <a:pt x="25" y="7"/>
                    </a:cubicBezTo>
                    <a:cubicBezTo>
                      <a:pt x="31" y="6"/>
                      <a:pt x="38" y="6"/>
                      <a:pt x="43" y="6"/>
                    </a:cubicBezTo>
                    <a:cubicBezTo>
                      <a:pt x="57" y="6"/>
                      <a:pt x="69" y="6"/>
                      <a:pt x="83" y="6"/>
                    </a:cubicBezTo>
                    <a:cubicBezTo>
                      <a:pt x="95" y="6"/>
                      <a:pt x="107" y="6"/>
                      <a:pt x="119" y="6"/>
                    </a:cubicBezTo>
                    <a:cubicBezTo>
                      <a:pt x="130" y="7"/>
                      <a:pt x="158" y="3"/>
                      <a:pt x="165" y="15"/>
                    </a:cubicBezTo>
                    <a:cubicBezTo>
                      <a:pt x="165" y="15"/>
                      <a:pt x="165" y="16"/>
                      <a:pt x="165" y="16"/>
                    </a:cubicBezTo>
                    <a:cubicBezTo>
                      <a:pt x="161" y="63"/>
                      <a:pt x="166" y="111"/>
                      <a:pt x="166" y="159"/>
                    </a:cubicBezTo>
                    <a:cubicBezTo>
                      <a:pt x="167" y="206"/>
                      <a:pt x="167" y="254"/>
                      <a:pt x="167" y="302"/>
                    </a:cubicBezTo>
                    <a:cubicBezTo>
                      <a:pt x="167" y="303"/>
                      <a:pt x="168" y="304"/>
                      <a:pt x="168" y="304"/>
                    </a:cubicBezTo>
                    <a:cubicBezTo>
                      <a:pt x="166" y="318"/>
                      <a:pt x="131" y="313"/>
                      <a:pt x="123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A388F2DE-AF7E-4FF8-94F8-955616A13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991" y="2003455"/>
                <a:ext cx="334908" cy="447559"/>
              </a:xfrm>
              <a:custGeom>
                <a:avLst/>
                <a:gdLst>
                  <a:gd name="T0" fmla="*/ 140 w 149"/>
                  <a:gd name="T1" fmla="*/ 6 h 216"/>
                  <a:gd name="T2" fmla="*/ 80 w 149"/>
                  <a:gd name="T3" fmla="*/ 2 h 216"/>
                  <a:gd name="T4" fmla="*/ 8 w 149"/>
                  <a:gd name="T5" fmla="*/ 1 h 216"/>
                  <a:gd name="T6" fmla="*/ 4 w 149"/>
                  <a:gd name="T7" fmla="*/ 104 h 216"/>
                  <a:gd name="T8" fmla="*/ 3 w 149"/>
                  <a:gd name="T9" fmla="*/ 141 h 216"/>
                  <a:gd name="T10" fmla="*/ 5 w 149"/>
                  <a:gd name="T11" fmla="*/ 142 h 216"/>
                  <a:gd name="T12" fmla="*/ 6 w 149"/>
                  <a:gd name="T13" fmla="*/ 207 h 216"/>
                  <a:gd name="T14" fmla="*/ 8 w 149"/>
                  <a:gd name="T15" fmla="*/ 210 h 216"/>
                  <a:gd name="T16" fmla="*/ 142 w 149"/>
                  <a:gd name="T17" fmla="*/ 211 h 216"/>
                  <a:gd name="T18" fmla="*/ 140 w 149"/>
                  <a:gd name="T19" fmla="*/ 8 h 216"/>
                  <a:gd name="T20" fmla="*/ 9 w 149"/>
                  <a:gd name="T21" fmla="*/ 207 h 216"/>
                  <a:gd name="T22" fmla="*/ 10 w 149"/>
                  <a:gd name="T23" fmla="*/ 202 h 216"/>
                  <a:gd name="T24" fmla="*/ 108 w 149"/>
                  <a:gd name="T25" fmla="*/ 201 h 216"/>
                  <a:gd name="T26" fmla="*/ 10 w 149"/>
                  <a:gd name="T27" fmla="*/ 190 h 216"/>
                  <a:gd name="T28" fmla="*/ 78 w 149"/>
                  <a:gd name="T29" fmla="*/ 188 h 216"/>
                  <a:gd name="T30" fmla="*/ 10 w 149"/>
                  <a:gd name="T31" fmla="*/ 174 h 216"/>
                  <a:gd name="T32" fmla="*/ 109 w 149"/>
                  <a:gd name="T33" fmla="*/ 170 h 216"/>
                  <a:gd name="T34" fmla="*/ 10 w 149"/>
                  <a:gd name="T35" fmla="*/ 160 h 216"/>
                  <a:gd name="T36" fmla="*/ 64 w 149"/>
                  <a:gd name="T37" fmla="*/ 157 h 216"/>
                  <a:gd name="T38" fmla="*/ 10 w 149"/>
                  <a:gd name="T39" fmla="*/ 155 h 216"/>
                  <a:gd name="T40" fmla="*/ 101 w 149"/>
                  <a:gd name="T41" fmla="*/ 145 h 216"/>
                  <a:gd name="T42" fmla="*/ 10 w 149"/>
                  <a:gd name="T43" fmla="*/ 141 h 216"/>
                  <a:gd name="T44" fmla="*/ 68 w 149"/>
                  <a:gd name="T45" fmla="*/ 129 h 216"/>
                  <a:gd name="T46" fmla="*/ 10 w 149"/>
                  <a:gd name="T47" fmla="*/ 127 h 216"/>
                  <a:gd name="T48" fmla="*/ 108 w 149"/>
                  <a:gd name="T49" fmla="*/ 114 h 216"/>
                  <a:gd name="T50" fmla="*/ 10 w 149"/>
                  <a:gd name="T51" fmla="*/ 113 h 216"/>
                  <a:gd name="T52" fmla="*/ 59 w 149"/>
                  <a:gd name="T53" fmla="*/ 102 h 216"/>
                  <a:gd name="T54" fmla="*/ 10 w 149"/>
                  <a:gd name="T55" fmla="*/ 100 h 216"/>
                  <a:gd name="T56" fmla="*/ 84 w 149"/>
                  <a:gd name="T57" fmla="*/ 92 h 216"/>
                  <a:gd name="T58" fmla="*/ 10 w 149"/>
                  <a:gd name="T59" fmla="*/ 87 h 216"/>
                  <a:gd name="T60" fmla="*/ 90 w 149"/>
                  <a:gd name="T61" fmla="*/ 80 h 216"/>
                  <a:gd name="T62" fmla="*/ 10 w 149"/>
                  <a:gd name="T63" fmla="*/ 75 h 216"/>
                  <a:gd name="T64" fmla="*/ 57 w 149"/>
                  <a:gd name="T65" fmla="*/ 64 h 216"/>
                  <a:gd name="T66" fmla="*/ 10 w 149"/>
                  <a:gd name="T67" fmla="*/ 62 h 216"/>
                  <a:gd name="T68" fmla="*/ 86 w 149"/>
                  <a:gd name="T69" fmla="*/ 53 h 216"/>
                  <a:gd name="T70" fmla="*/ 11 w 149"/>
                  <a:gd name="T71" fmla="*/ 49 h 216"/>
                  <a:gd name="T72" fmla="*/ 58 w 149"/>
                  <a:gd name="T73" fmla="*/ 41 h 216"/>
                  <a:gd name="T74" fmla="*/ 11 w 149"/>
                  <a:gd name="T75" fmla="*/ 37 h 216"/>
                  <a:gd name="T76" fmla="*/ 95 w 149"/>
                  <a:gd name="T77" fmla="*/ 26 h 216"/>
                  <a:gd name="T78" fmla="*/ 10 w 149"/>
                  <a:gd name="T79" fmla="*/ 21 h 216"/>
                  <a:gd name="T80" fmla="*/ 72 w 149"/>
                  <a:gd name="T81" fmla="*/ 6 h 216"/>
                  <a:gd name="T82" fmla="*/ 139 w 149"/>
                  <a:gd name="T83" fmla="*/ 20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16">
                    <a:moveTo>
                      <a:pt x="140" y="8"/>
                    </a:moveTo>
                    <a:cubicBezTo>
                      <a:pt x="141" y="8"/>
                      <a:pt x="141" y="6"/>
                      <a:pt x="140" y="6"/>
                    </a:cubicBezTo>
                    <a:cubicBezTo>
                      <a:pt x="133" y="2"/>
                      <a:pt x="126" y="3"/>
                      <a:pt x="118" y="3"/>
                    </a:cubicBezTo>
                    <a:cubicBezTo>
                      <a:pt x="106" y="2"/>
                      <a:pt x="93" y="2"/>
                      <a:pt x="80" y="2"/>
                    </a:cubicBezTo>
                    <a:cubicBezTo>
                      <a:pt x="56" y="1"/>
                      <a:pt x="32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6" y="0"/>
                      <a:pt x="6" y="1"/>
                    </a:cubicBezTo>
                    <a:cubicBezTo>
                      <a:pt x="0" y="34"/>
                      <a:pt x="4" y="70"/>
                      <a:pt x="4" y="104"/>
                    </a:cubicBezTo>
                    <a:cubicBezTo>
                      <a:pt x="4" y="116"/>
                      <a:pt x="4" y="129"/>
                      <a:pt x="5" y="141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3" y="142"/>
                      <a:pt x="4" y="142"/>
                      <a:pt x="5" y="142"/>
                    </a:cubicBezTo>
                    <a:cubicBezTo>
                      <a:pt x="5" y="147"/>
                      <a:pt x="5" y="151"/>
                      <a:pt x="5" y="155"/>
                    </a:cubicBezTo>
                    <a:cubicBezTo>
                      <a:pt x="5" y="172"/>
                      <a:pt x="4" y="190"/>
                      <a:pt x="6" y="207"/>
                    </a:cubicBezTo>
                    <a:cubicBezTo>
                      <a:pt x="6" y="208"/>
                      <a:pt x="7" y="208"/>
                      <a:pt x="7" y="208"/>
                    </a:cubicBezTo>
                    <a:cubicBezTo>
                      <a:pt x="7" y="209"/>
                      <a:pt x="7" y="210"/>
                      <a:pt x="8" y="210"/>
                    </a:cubicBezTo>
                    <a:cubicBezTo>
                      <a:pt x="51" y="216"/>
                      <a:pt x="97" y="214"/>
                      <a:pt x="140" y="213"/>
                    </a:cubicBezTo>
                    <a:cubicBezTo>
                      <a:pt x="142" y="213"/>
                      <a:pt x="142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9" y="144"/>
                      <a:pt x="144" y="75"/>
                      <a:pt x="140" y="8"/>
                    </a:cubicBezTo>
                    <a:close/>
                    <a:moveTo>
                      <a:pt x="139" y="209"/>
                    </a:moveTo>
                    <a:cubicBezTo>
                      <a:pt x="96" y="210"/>
                      <a:pt x="52" y="206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10" y="205"/>
                      <a:pt x="10" y="203"/>
                      <a:pt x="10" y="202"/>
                    </a:cubicBezTo>
                    <a:cubicBezTo>
                      <a:pt x="43" y="201"/>
                      <a:pt x="75" y="201"/>
                      <a:pt x="108" y="202"/>
                    </a:cubicBezTo>
                    <a:cubicBezTo>
                      <a:pt x="109" y="202"/>
                      <a:pt x="109" y="201"/>
                      <a:pt x="108" y="201"/>
                    </a:cubicBezTo>
                    <a:cubicBezTo>
                      <a:pt x="76" y="198"/>
                      <a:pt x="43" y="198"/>
                      <a:pt x="10" y="200"/>
                    </a:cubicBezTo>
                    <a:cubicBezTo>
                      <a:pt x="10" y="197"/>
                      <a:pt x="10" y="193"/>
                      <a:pt x="10" y="190"/>
                    </a:cubicBezTo>
                    <a:cubicBezTo>
                      <a:pt x="33" y="191"/>
                      <a:pt x="55" y="192"/>
                      <a:pt x="78" y="190"/>
                    </a:cubicBezTo>
                    <a:cubicBezTo>
                      <a:pt x="78" y="189"/>
                      <a:pt x="78" y="188"/>
                      <a:pt x="78" y="188"/>
                    </a:cubicBezTo>
                    <a:cubicBezTo>
                      <a:pt x="55" y="189"/>
                      <a:pt x="33" y="190"/>
                      <a:pt x="10" y="189"/>
                    </a:cubicBezTo>
                    <a:cubicBezTo>
                      <a:pt x="10" y="184"/>
                      <a:pt x="10" y="179"/>
                      <a:pt x="10" y="174"/>
                    </a:cubicBezTo>
                    <a:cubicBezTo>
                      <a:pt x="43" y="174"/>
                      <a:pt x="76" y="173"/>
                      <a:pt x="109" y="171"/>
                    </a:cubicBezTo>
                    <a:cubicBezTo>
                      <a:pt x="110" y="171"/>
                      <a:pt x="110" y="170"/>
                      <a:pt x="109" y="170"/>
                    </a:cubicBezTo>
                    <a:cubicBezTo>
                      <a:pt x="76" y="170"/>
                      <a:pt x="43" y="171"/>
                      <a:pt x="10" y="173"/>
                    </a:cubicBezTo>
                    <a:cubicBezTo>
                      <a:pt x="10" y="169"/>
                      <a:pt x="10" y="164"/>
                      <a:pt x="10" y="160"/>
                    </a:cubicBezTo>
                    <a:cubicBezTo>
                      <a:pt x="28" y="160"/>
                      <a:pt x="46" y="159"/>
                      <a:pt x="64" y="158"/>
                    </a:cubicBezTo>
                    <a:cubicBezTo>
                      <a:pt x="65" y="158"/>
                      <a:pt x="65" y="157"/>
                      <a:pt x="64" y="157"/>
                    </a:cubicBezTo>
                    <a:cubicBezTo>
                      <a:pt x="46" y="157"/>
                      <a:pt x="28" y="158"/>
                      <a:pt x="10" y="159"/>
                    </a:cubicBezTo>
                    <a:cubicBezTo>
                      <a:pt x="10" y="158"/>
                      <a:pt x="10" y="156"/>
                      <a:pt x="10" y="155"/>
                    </a:cubicBezTo>
                    <a:cubicBezTo>
                      <a:pt x="10" y="151"/>
                      <a:pt x="10" y="147"/>
                      <a:pt x="10" y="142"/>
                    </a:cubicBezTo>
                    <a:cubicBezTo>
                      <a:pt x="40" y="144"/>
                      <a:pt x="70" y="146"/>
                      <a:pt x="101" y="145"/>
                    </a:cubicBezTo>
                    <a:cubicBezTo>
                      <a:pt x="102" y="145"/>
                      <a:pt x="101" y="144"/>
                      <a:pt x="101" y="144"/>
                    </a:cubicBezTo>
                    <a:cubicBezTo>
                      <a:pt x="70" y="142"/>
                      <a:pt x="40" y="141"/>
                      <a:pt x="10" y="141"/>
                    </a:cubicBezTo>
                    <a:cubicBezTo>
                      <a:pt x="10" y="137"/>
                      <a:pt x="10" y="132"/>
                      <a:pt x="10" y="128"/>
                    </a:cubicBezTo>
                    <a:cubicBezTo>
                      <a:pt x="28" y="130"/>
                      <a:pt x="49" y="131"/>
                      <a:pt x="68" y="129"/>
                    </a:cubicBezTo>
                    <a:cubicBezTo>
                      <a:pt x="68" y="129"/>
                      <a:pt x="68" y="128"/>
                      <a:pt x="68" y="128"/>
                    </a:cubicBezTo>
                    <a:cubicBezTo>
                      <a:pt x="49" y="127"/>
                      <a:pt x="29" y="127"/>
                      <a:pt x="10" y="127"/>
                    </a:cubicBezTo>
                    <a:cubicBezTo>
                      <a:pt x="10" y="123"/>
                      <a:pt x="10" y="118"/>
                      <a:pt x="10" y="114"/>
                    </a:cubicBezTo>
                    <a:cubicBezTo>
                      <a:pt x="42" y="115"/>
                      <a:pt x="75" y="116"/>
                      <a:pt x="108" y="114"/>
                    </a:cubicBezTo>
                    <a:cubicBezTo>
                      <a:pt x="109" y="114"/>
                      <a:pt x="109" y="113"/>
                      <a:pt x="108" y="113"/>
                    </a:cubicBezTo>
                    <a:cubicBezTo>
                      <a:pt x="75" y="113"/>
                      <a:pt x="42" y="114"/>
                      <a:pt x="10" y="113"/>
                    </a:cubicBezTo>
                    <a:cubicBezTo>
                      <a:pt x="10" y="109"/>
                      <a:pt x="10" y="105"/>
                      <a:pt x="10" y="101"/>
                    </a:cubicBezTo>
                    <a:cubicBezTo>
                      <a:pt x="26" y="102"/>
                      <a:pt x="43" y="103"/>
                      <a:pt x="59" y="102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43" y="99"/>
                      <a:pt x="26" y="100"/>
                      <a:pt x="10" y="100"/>
                    </a:cubicBezTo>
                    <a:cubicBezTo>
                      <a:pt x="10" y="96"/>
                      <a:pt x="10" y="92"/>
                      <a:pt x="10" y="89"/>
                    </a:cubicBezTo>
                    <a:cubicBezTo>
                      <a:pt x="34" y="90"/>
                      <a:pt x="59" y="92"/>
                      <a:pt x="84" y="92"/>
                    </a:cubicBezTo>
                    <a:cubicBezTo>
                      <a:pt x="85" y="92"/>
                      <a:pt x="85" y="91"/>
                      <a:pt x="84" y="91"/>
                    </a:cubicBezTo>
                    <a:cubicBezTo>
                      <a:pt x="59" y="88"/>
                      <a:pt x="34" y="87"/>
                      <a:pt x="10" y="87"/>
                    </a:cubicBezTo>
                    <a:cubicBezTo>
                      <a:pt x="10" y="84"/>
                      <a:pt x="10" y="80"/>
                      <a:pt x="10" y="76"/>
                    </a:cubicBezTo>
                    <a:cubicBezTo>
                      <a:pt x="37" y="76"/>
                      <a:pt x="63" y="78"/>
                      <a:pt x="90" y="80"/>
                    </a:cubicBezTo>
                    <a:cubicBezTo>
                      <a:pt x="91" y="80"/>
                      <a:pt x="91" y="78"/>
                      <a:pt x="90" y="78"/>
                    </a:cubicBezTo>
                    <a:cubicBezTo>
                      <a:pt x="63" y="75"/>
                      <a:pt x="37" y="75"/>
                      <a:pt x="10" y="75"/>
                    </a:cubicBezTo>
                    <a:cubicBezTo>
                      <a:pt x="10" y="71"/>
                      <a:pt x="10" y="67"/>
                      <a:pt x="10" y="64"/>
                    </a:cubicBezTo>
                    <a:cubicBezTo>
                      <a:pt x="26" y="63"/>
                      <a:pt x="41" y="63"/>
                      <a:pt x="57" y="64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41" y="61"/>
                      <a:pt x="26" y="61"/>
                      <a:pt x="10" y="62"/>
                    </a:cubicBezTo>
                    <a:cubicBezTo>
                      <a:pt x="11" y="58"/>
                      <a:pt x="11" y="54"/>
                      <a:pt x="11" y="50"/>
                    </a:cubicBezTo>
                    <a:cubicBezTo>
                      <a:pt x="36" y="51"/>
                      <a:pt x="61" y="53"/>
                      <a:pt x="86" y="53"/>
                    </a:cubicBezTo>
                    <a:cubicBezTo>
                      <a:pt x="87" y="53"/>
                      <a:pt x="87" y="52"/>
                      <a:pt x="86" y="52"/>
                    </a:cubicBezTo>
                    <a:cubicBezTo>
                      <a:pt x="61" y="49"/>
                      <a:pt x="36" y="48"/>
                      <a:pt x="11" y="49"/>
                    </a:cubicBezTo>
                    <a:cubicBezTo>
                      <a:pt x="11" y="45"/>
                      <a:pt x="11" y="42"/>
                      <a:pt x="11" y="39"/>
                    </a:cubicBezTo>
                    <a:cubicBezTo>
                      <a:pt x="27" y="39"/>
                      <a:pt x="42" y="40"/>
                      <a:pt x="58" y="41"/>
                    </a:cubicBezTo>
                    <a:cubicBezTo>
                      <a:pt x="59" y="41"/>
                      <a:pt x="59" y="40"/>
                      <a:pt x="59" y="40"/>
                    </a:cubicBezTo>
                    <a:cubicBezTo>
                      <a:pt x="43" y="38"/>
                      <a:pt x="27" y="37"/>
                      <a:pt x="11" y="37"/>
                    </a:cubicBezTo>
                    <a:cubicBezTo>
                      <a:pt x="11" y="32"/>
                      <a:pt x="11" y="27"/>
                      <a:pt x="10" y="22"/>
                    </a:cubicBezTo>
                    <a:cubicBezTo>
                      <a:pt x="38" y="23"/>
                      <a:pt x="67" y="25"/>
                      <a:pt x="95" y="26"/>
                    </a:cubicBezTo>
                    <a:cubicBezTo>
                      <a:pt x="95" y="26"/>
                      <a:pt x="96" y="25"/>
                      <a:pt x="95" y="24"/>
                    </a:cubicBezTo>
                    <a:cubicBezTo>
                      <a:pt x="67" y="20"/>
                      <a:pt x="38" y="20"/>
                      <a:pt x="10" y="21"/>
                    </a:cubicBezTo>
                    <a:cubicBezTo>
                      <a:pt x="10" y="15"/>
                      <a:pt x="9" y="10"/>
                      <a:pt x="9" y="4"/>
                    </a:cubicBezTo>
                    <a:cubicBezTo>
                      <a:pt x="29" y="6"/>
                      <a:pt x="51" y="6"/>
                      <a:pt x="72" y="6"/>
                    </a:cubicBezTo>
                    <a:cubicBezTo>
                      <a:pt x="93" y="7"/>
                      <a:pt x="116" y="5"/>
                      <a:pt x="137" y="8"/>
                    </a:cubicBezTo>
                    <a:cubicBezTo>
                      <a:pt x="142" y="75"/>
                      <a:pt x="137" y="142"/>
                      <a:pt x="139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B2A3CE6-B756-44E8-AF76-A7F018A524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0" y="2460148"/>
                <a:ext cx="77637" cy="66982"/>
              </a:xfrm>
              <a:custGeom>
                <a:avLst/>
                <a:gdLst>
                  <a:gd name="T0" fmla="*/ 18 w 35"/>
                  <a:gd name="T1" fmla="*/ 2 h 32"/>
                  <a:gd name="T2" fmla="*/ 18 w 35"/>
                  <a:gd name="T3" fmla="*/ 2 h 32"/>
                  <a:gd name="T4" fmla="*/ 2 w 35"/>
                  <a:gd name="T5" fmla="*/ 14 h 32"/>
                  <a:gd name="T6" fmla="*/ 15 w 35"/>
                  <a:gd name="T7" fmla="*/ 31 h 32"/>
                  <a:gd name="T8" fmla="*/ 34 w 35"/>
                  <a:gd name="T9" fmla="*/ 17 h 32"/>
                  <a:gd name="T10" fmla="*/ 18 w 35"/>
                  <a:gd name="T11" fmla="*/ 2 h 32"/>
                  <a:gd name="T12" fmla="*/ 27 w 35"/>
                  <a:gd name="T13" fmla="*/ 21 h 32"/>
                  <a:gd name="T14" fmla="*/ 12 w 35"/>
                  <a:gd name="T15" fmla="*/ 26 h 32"/>
                  <a:gd name="T16" fmla="*/ 7 w 35"/>
                  <a:gd name="T17" fmla="*/ 12 h 32"/>
                  <a:gd name="T18" fmla="*/ 17 w 35"/>
                  <a:gd name="T19" fmla="*/ 4 h 32"/>
                  <a:gd name="T20" fmla="*/ 19 w 35"/>
                  <a:gd name="T21" fmla="*/ 5 h 32"/>
                  <a:gd name="T22" fmla="*/ 27 w 35"/>
                  <a:gd name="T2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2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1" y="2"/>
                      <a:pt x="3" y="6"/>
                      <a:pt x="2" y="14"/>
                    </a:cubicBezTo>
                    <a:cubicBezTo>
                      <a:pt x="0" y="22"/>
                      <a:pt x="7" y="31"/>
                      <a:pt x="15" y="31"/>
                    </a:cubicBezTo>
                    <a:cubicBezTo>
                      <a:pt x="24" y="32"/>
                      <a:pt x="32" y="25"/>
                      <a:pt x="34" y="17"/>
                    </a:cubicBezTo>
                    <a:cubicBezTo>
                      <a:pt x="35" y="8"/>
                      <a:pt x="28" y="0"/>
                      <a:pt x="18" y="2"/>
                    </a:cubicBezTo>
                    <a:close/>
                    <a:moveTo>
                      <a:pt x="27" y="21"/>
                    </a:moveTo>
                    <a:cubicBezTo>
                      <a:pt x="24" y="26"/>
                      <a:pt x="18" y="29"/>
                      <a:pt x="12" y="26"/>
                    </a:cubicBezTo>
                    <a:cubicBezTo>
                      <a:pt x="7" y="24"/>
                      <a:pt x="4" y="17"/>
                      <a:pt x="7" y="12"/>
                    </a:cubicBezTo>
                    <a:cubicBezTo>
                      <a:pt x="9" y="8"/>
                      <a:pt x="13" y="6"/>
                      <a:pt x="17" y="4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8" y="4"/>
                      <a:pt x="31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29394E92-E52B-4BA5-BA3A-EE463FC63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4508" y="1933429"/>
                <a:ext cx="117217" cy="35014"/>
              </a:xfrm>
              <a:custGeom>
                <a:avLst/>
                <a:gdLst>
                  <a:gd name="T0" fmla="*/ 46 w 52"/>
                  <a:gd name="T1" fmla="*/ 3 h 17"/>
                  <a:gd name="T2" fmla="*/ 25 w 52"/>
                  <a:gd name="T3" fmla="*/ 2 h 17"/>
                  <a:gd name="T4" fmla="*/ 10 w 52"/>
                  <a:gd name="T5" fmla="*/ 2 h 17"/>
                  <a:gd name="T6" fmla="*/ 4 w 52"/>
                  <a:gd name="T7" fmla="*/ 3 h 17"/>
                  <a:gd name="T8" fmla="*/ 0 w 52"/>
                  <a:gd name="T9" fmla="*/ 9 h 17"/>
                  <a:gd name="T10" fmla="*/ 3 w 52"/>
                  <a:gd name="T11" fmla="*/ 15 h 17"/>
                  <a:gd name="T12" fmla="*/ 6 w 52"/>
                  <a:gd name="T13" fmla="*/ 16 h 17"/>
                  <a:gd name="T14" fmla="*/ 44 w 52"/>
                  <a:gd name="T15" fmla="*/ 17 h 17"/>
                  <a:gd name="T16" fmla="*/ 45 w 52"/>
                  <a:gd name="T17" fmla="*/ 17 h 17"/>
                  <a:gd name="T18" fmla="*/ 51 w 52"/>
                  <a:gd name="T19" fmla="*/ 11 h 17"/>
                  <a:gd name="T20" fmla="*/ 46 w 52"/>
                  <a:gd name="T21" fmla="*/ 3 h 17"/>
                  <a:gd name="T22" fmla="*/ 45 w 52"/>
                  <a:gd name="T23" fmla="*/ 14 h 17"/>
                  <a:gd name="T24" fmla="*/ 44 w 52"/>
                  <a:gd name="T25" fmla="*/ 14 h 17"/>
                  <a:gd name="T26" fmla="*/ 9 w 52"/>
                  <a:gd name="T27" fmla="*/ 14 h 17"/>
                  <a:gd name="T28" fmla="*/ 8 w 52"/>
                  <a:gd name="T29" fmla="*/ 13 h 17"/>
                  <a:gd name="T30" fmla="*/ 6 w 52"/>
                  <a:gd name="T31" fmla="*/ 11 h 17"/>
                  <a:gd name="T32" fmla="*/ 5 w 52"/>
                  <a:gd name="T33" fmla="*/ 8 h 17"/>
                  <a:gd name="T34" fmla="*/ 10 w 52"/>
                  <a:gd name="T35" fmla="*/ 5 h 17"/>
                  <a:gd name="T36" fmla="*/ 25 w 52"/>
                  <a:gd name="T37" fmla="*/ 6 h 17"/>
                  <a:gd name="T38" fmla="*/ 45 w 52"/>
                  <a:gd name="T39" fmla="*/ 6 h 17"/>
                  <a:gd name="T40" fmla="*/ 47 w 52"/>
                  <a:gd name="T41" fmla="*/ 10 h 17"/>
                  <a:gd name="T42" fmla="*/ 45 w 52"/>
                  <a:gd name="T4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7">
                    <a:moveTo>
                      <a:pt x="46" y="3"/>
                    </a:moveTo>
                    <a:cubicBezTo>
                      <a:pt x="39" y="3"/>
                      <a:pt x="32" y="2"/>
                      <a:pt x="25" y="2"/>
                    </a:cubicBezTo>
                    <a:cubicBezTo>
                      <a:pt x="20" y="1"/>
                      <a:pt x="15" y="0"/>
                      <a:pt x="10" y="2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1" y="14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9" y="17"/>
                      <a:pt x="32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8" y="17"/>
                      <a:pt x="51" y="15"/>
                      <a:pt x="51" y="11"/>
                    </a:cubicBezTo>
                    <a:cubicBezTo>
                      <a:pt x="52" y="8"/>
                      <a:pt x="50" y="2"/>
                      <a:pt x="46" y="3"/>
                    </a:cubicBezTo>
                    <a:close/>
                    <a:moveTo>
                      <a:pt x="45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32" y="13"/>
                      <a:pt x="20" y="13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6" y="12"/>
                      <a:pt x="6" y="11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6" y="6"/>
                      <a:pt x="8" y="6"/>
                      <a:pt x="10" y="5"/>
                    </a:cubicBezTo>
                    <a:cubicBezTo>
                      <a:pt x="15" y="7"/>
                      <a:pt x="20" y="6"/>
                      <a:pt x="25" y="6"/>
                    </a:cubicBezTo>
                    <a:cubicBezTo>
                      <a:pt x="32" y="6"/>
                      <a:pt x="38" y="6"/>
                      <a:pt x="45" y="6"/>
                    </a:cubicBezTo>
                    <a:cubicBezTo>
                      <a:pt x="46" y="8"/>
                      <a:pt x="48" y="8"/>
                      <a:pt x="47" y="10"/>
                    </a:cubicBezTo>
                    <a:cubicBezTo>
                      <a:pt x="47" y="12"/>
                      <a:pt x="46" y="13"/>
                      <a:pt x="4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778E9615-7D61-4DE2-9156-A6A9A3F4E5B7}"/>
                </a:ext>
              </a:extLst>
            </p:cNvPr>
            <p:cNvGrpSpPr/>
            <p:nvPr/>
          </p:nvGrpSpPr>
          <p:grpSpPr>
            <a:xfrm>
              <a:off x="1584820" y="3810436"/>
              <a:ext cx="1312231" cy="447559"/>
              <a:chOff x="1539915" y="4146867"/>
              <a:chExt cx="1312231" cy="447559"/>
            </a:xfrm>
            <a:solidFill>
              <a:schemeClr val="bg1"/>
            </a:solidFill>
          </p:grpSpPr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43F05C44-772B-4238-9C84-4B1579F19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915" y="4146867"/>
                <a:ext cx="478005" cy="252703"/>
              </a:xfrm>
              <a:custGeom>
                <a:avLst/>
                <a:gdLst>
                  <a:gd name="T0" fmla="*/ 210 w 213"/>
                  <a:gd name="T1" fmla="*/ 107 h 122"/>
                  <a:gd name="T2" fmla="*/ 211 w 213"/>
                  <a:gd name="T3" fmla="*/ 105 h 122"/>
                  <a:gd name="T4" fmla="*/ 206 w 213"/>
                  <a:gd name="T5" fmla="*/ 7 h 122"/>
                  <a:gd name="T6" fmla="*/ 206 w 213"/>
                  <a:gd name="T7" fmla="*/ 4 h 122"/>
                  <a:gd name="T8" fmla="*/ 206 w 213"/>
                  <a:gd name="T9" fmla="*/ 4 h 122"/>
                  <a:gd name="T10" fmla="*/ 205 w 213"/>
                  <a:gd name="T11" fmla="*/ 2 h 122"/>
                  <a:gd name="T12" fmla="*/ 202 w 213"/>
                  <a:gd name="T13" fmla="*/ 0 h 122"/>
                  <a:gd name="T14" fmla="*/ 101 w 213"/>
                  <a:gd name="T15" fmla="*/ 4 h 122"/>
                  <a:gd name="T16" fmla="*/ 54 w 213"/>
                  <a:gd name="T17" fmla="*/ 4 h 122"/>
                  <a:gd name="T18" fmla="*/ 6 w 213"/>
                  <a:gd name="T19" fmla="*/ 5 h 122"/>
                  <a:gd name="T20" fmla="*/ 4 w 213"/>
                  <a:gd name="T21" fmla="*/ 7 h 122"/>
                  <a:gd name="T22" fmla="*/ 2 w 213"/>
                  <a:gd name="T23" fmla="*/ 24 h 122"/>
                  <a:gd name="T24" fmla="*/ 1 w 213"/>
                  <a:gd name="T25" fmla="*/ 53 h 122"/>
                  <a:gd name="T26" fmla="*/ 1 w 213"/>
                  <a:gd name="T27" fmla="*/ 109 h 122"/>
                  <a:gd name="T28" fmla="*/ 2 w 213"/>
                  <a:gd name="T29" fmla="*/ 112 h 122"/>
                  <a:gd name="T30" fmla="*/ 3 w 213"/>
                  <a:gd name="T31" fmla="*/ 112 h 122"/>
                  <a:gd name="T32" fmla="*/ 4 w 213"/>
                  <a:gd name="T33" fmla="*/ 116 h 122"/>
                  <a:gd name="T34" fmla="*/ 136 w 213"/>
                  <a:gd name="T35" fmla="*/ 120 h 122"/>
                  <a:gd name="T36" fmla="*/ 201 w 213"/>
                  <a:gd name="T37" fmla="*/ 117 h 122"/>
                  <a:gd name="T38" fmla="*/ 210 w 213"/>
                  <a:gd name="T39" fmla="*/ 107 h 122"/>
                  <a:gd name="T40" fmla="*/ 8 w 213"/>
                  <a:gd name="T41" fmla="*/ 9 h 122"/>
                  <a:gd name="T42" fmla="*/ 51 w 213"/>
                  <a:gd name="T43" fmla="*/ 10 h 122"/>
                  <a:gd name="T44" fmla="*/ 101 w 213"/>
                  <a:gd name="T45" fmla="*/ 10 h 122"/>
                  <a:gd name="T46" fmla="*/ 196 w 213"/>
                  <a:gd name="T47" fmla="*/ 7 h 122"/>
                  <a:gd name="T48" fmla="*/ 154 w 213"/>
                  <a:gd name="T49" fmla="*/ 41 h 122"/>
                  <a:gd name="T50" fmla="*/ 106 w 213"/>
                  <a:gd name="T51" fmla="*/ 69 h 122"/>
                  <a:gd name="T52" fmla="*/ 55 w 213"/>
                  <a:gd name="T53" fmla="*/ 40 h 122"/>
                  <a:gd name="T54" fmla="*/ 8 w 213"/>
                  <a:gd name="T55" fmla="*/ 10 h 122"/>
                  <a:gd name="T56" fmla="*/ 8 w 213"/>
                  <a:gd name="T57" fmla="*/ 9 h 122"/>
                  <a:gd name="T58" fmla="*/ 8 w 213"/>
                  <a:gd name="T59" fmla="*/ 14 h 122"/>
                  <a:gd name="T60" fmla="*/ 60 w 213"/>
                  <a:gd name="T61" fmla="*/ 50 h 122"/>
                  <a:gd name="T62" fmla="*/ 61 w 213"/>
                  <a:gd name="T63" fmla="*/ 51 h 122"/>
                  <a:gd name="T64" fmla="*/ 7 w 213"/>
                  <a:gd name="T65" fmla="*/ 106 h 122"/>
                  <a:gd name="T66" fmla="*/ 8 w 213"/>
                  <a:gd name="T67" fmla="*/ 56 h 122"/>
                  <a:gd name="T68" fmla="*/ 8 w 213"/>
                  <a:gd name="T69" fmla="*/ 14 h 122"/>
                  <a:gd name="T70" fmla="*/ 157 w 213"/>
                  <a:gd name="T71" fmla="*/ 112 h 122"/>
                  <a:gd name="T72" fmla="*/ 106 w 213"/>
                  <a:gd name="T73" fmla="*/ 113 h 122"/>
                  <a:gd name="T74" fmla="*/ 10 w 213"/>
                  <a:gd name="T75" fmla="*/ 110 h 122"/>
                  <a:gd name="T76" fmla="*/ 66 w 213"/>
                  <a:gd name="T77" fmla="*/ 54 h 122"/>
                  <a:gd name="T78" fmla="*/ 92 w 213"/>
                  <a:gd name="T79" fmla="*/ 71 h 122"/>
                  <a:gd name="T80" fmla="*/ 108 w 213"/>
                  <a:gd name="T81" fmla="*/ 78 h 122"/>
                  <a:gd name="T82" fmla="*/ 126 w 213"/>
                  <a:gd name="T83" fmla="*/ 69 h 122"/>
                  <a:gd name="T84" fmla="*/ 143 w 213"/>
                  <a:gd name="T85" fmla="*/ 57 h 122"/>
                  <a:gd name="T86" fmla="*/ 143 w 213"/>
                  <a:gd name="T87" fmla="*/ 57 h 122"/>
                  <a:gd name="T88" fmla="*/ 197 w 213"/>
                  <a:gd name="T89" fmla="*/ 109 h 122"/>
                  <a:gd name="T90" fmla="*/ 157 w 213"/>
                  <a:gd name="T91" fmla="*/ 112 h 122"/>
                  <a:gd name="T92" fmla="*/ 203 w 213"/>
                  <a:gd name="T93" fmla="*/ 106 h 122"/>
                  <a:gd name="T94" fmla="*/ 146 w 213"/>
                  <a:gd name="T95" fmla="*/ 54 h 122"/>
                  <a:gd name="T96" fmla="*/ 153 w 213"/>
                  <a:gd name="T97" fmla="*/ 49 h 122"/>
                  <a:gd name="T98" fmla="*/ 201 w 213"/>
                  <a:gd name="T99" fmla="*/ 11 h 122"/>
                  <a:gd name="T100" fmla="*/ 204 w 213"/>
                  <a:gd name="T101" fmla="*/ 105 h 122"/>
                  <a:gd name="T102" fmla="*/ 203 w 213"/>
                  <a:gd name="T103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122">
                    <a:moveTo>
                      <a:pt x="210" y="107"/>
                    </a:moveTo>
                    <a:cubicBezTo>
                      <a:pt x="210" y="106"/>
                      <a:pt x="211" y="106"/>
                      <a:pt x="211" y="105"/>
                    </a:cubicBezTo>
                    <a:cubicBezTo>
                      <a:pt x="209" y="72"/>
                      <a:pt x="210" y="39"/>
                      <a:pt x="206" y="7"/>
                    </a:cubicBezTo>
                    <a:cubicBezTo>
                      <a:pt x="207" y="6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3"/>
                      <a:pt x="205" y="2"/>
                      <a:pt x="205" y="2"/>
                    </a:cubicBezTo>
                    <a:cubicBezTo>
                      <a:pt x="204" y="1"/>
                      <a:pt x="203" y="0"/>
                      <a:pt x="202" y="0"/>
                    </a:cubicBezTo>
                    <a:cubicBezTo>
                      <a:pt x="168" y="2"/>
                      <a:pt x="135" y="3"/>
                      <a:pt x="101" y="4"/>
                    </a:cubicBezTo>
                    <a:cubicBezTo>
                      <a:pt x="86" y="4"/>
                      <a:pt x="70" y="4"/>
                      <a:pt x="54" y="4"/>
                    </a:cubicBezTo>
                    <a:cubicBezTo>
                      <a:pt x="38" y="4"/>
                      <a:pt x="22" y="3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1" y="12"/>
                      <a:pt x="2" y="19"/>
                      <a:pt x="2" y="24"/>
                    </a:cubicBezTo>
                    <a:cubicBezTo>
                      <a:pt x="2" y="34"/>
                      <a:pt x="2" y="43"/>
                      <a:pt x="1" y="53"/>
                    </a:cubicBezTo>
                    <a:cubicBezTo>
                      <a:pt x="1" y="72"/>
                      <a:pt x="0" y="90"/>
                      <a:pt x="1" y="109"/>
                    </a:cubicBezTo>
                    <a:cubicBezTo>
                      <a:pt x="1" y="110"/>
                      <a:pt x="1" y="111"/>
                      <a:pt x="2" y="112"/>
                    </a:cubicBezTo>
                    <a:cubicBezTo>
                      <a:pt x="2" y="112"/>
                      <a:pt x="2" y="112"/>
                      <a:pt x="3" y="112"/>
                    </a:cubicBezTo>
                    <a:cubicBezTo>
                      <a:pt x="2" y="114"/>
                      <a:pt x="3" y="115"/>
                      <a:pt x="4" y="116"/>
                    </a:cubicBezTo>
                    <a:cubicBezTo>
                      <a:pt x="47" y="121"/>
                      <a:pt x="92" y="121"/>
                      <a:pt x="136" y="120"/>
                    </a:cubicBezTo>
                    <a:cubicBezTo>
                      <a:pt x="157" y="120"/>
                      <a:pt x="181" y="122"/>
                      <a:pt x="201" y="117"/>
                    </a:cubicBezTo>
                    <a:cubicBezTo>
                      <a:pt x="207" y="116"/>
                      <a:pt x="213" y="113"/>
                      <a:pt x="210" y="107"/>
                    </a:cubicBezTo>
                    <a:close/>
                    <a:moveTo>
                      <a:pt x="8" y="9"/>
                    </a:moveTo>
                    <a:cubicBezTo>
                      <a:pt x="22" y="11"/>
                      <a:pt x="37" y="10"/>
                      <a:pt x="51" y="10"/>
                    </a:cubicBezTo>
                    <a:cubicBezTo>
                      <a:pt x="68" y="10"/>
                      <a:pt x="85" y="10"/>
                      <a:pt x="101" y="10"/>
                    </a:cubicBezTo>
                    <a:cubicBezTo>
                      <a:pt x="133" y="9"/>
                      <a:pt x="165" y="8"/>
                      <a:pt x="196" y="7"/>
                    </a:cubicBezTo>
                    <a:cubicBezTo>
                      <a:pt x="183" y="19"/>
                      <a:pt x="169" y="30"/>
                      <a:pt x="154" y="41"/>
                    </a:cubicBezTo>
                    <a:cubicBezTo>
                      <a:pt x="141" y="51"/>
                      <a:pt x="123" y="69"/>
                      <a:pt x="106" y="69"/>
                    </a:cubicBezTo>
                    <a:cubicBezTo>
                      <a:pt x="89" y="68"/>
                      <a:pt x="70" y="50"/>
                      <a:pt x="55" y="40"/>
                    </a:cubicBezTo>
                    <a:cubicBezTo>
                      <a:pt x="40" y="30"/>
                      <a:pt x="24" y="19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  <a:moveTo>
                      <a:pt x="8" y="14"/>
                    </a:moveTo>
                    <a:cubicBezTo>
                      <a:pt x="24" y="27"/>
                      <a:pt x="42" y="38"/>
                      <a:pt x="60" y="50"/>
                    </a:cubicBezTo>
                    <a:cubicBezTo>
                      <a:pt x="60" y="50"/>
                      <a:pt x="60" y="50"/>
                      <a:pt x="61" y="51"/>
                    </a:cubicBezTo>
                    <a:cubicBezTo>
                      <a:pt x="43" y="69"/>
                      <a:pt x="24" y="87"/>
                      <a:pt x="7" y="106"/>
                    </a:cubicBezTo>
                    <a:cubicBezTo>
                      <a:pt x="7" y="89"/>
                      <a:pt x="7" y="73"/>
                      <a:pt x="8" y="56"/>
                    </a:cubicBezTo>
                    <a:cubicBezTo>
                      <a:pt x="8" y="43"/>
                      <a:pt x="7" y="28"/>
                      <a:pt x="8" y="14"/>
                    </a:cubicBezTo>
                    <a:close/>
                    <a:moveTo>
                      <a:pt x="157" y="112"/>
                    </a:moveTo>
                    <a:cubicBezTo>
                      <a:pt x="140" y="113"/>
                      <a:pt x="123" y="113"/>
                      <a:pt x="106" y="113"/>
                    </a:cubicBezTo>
                    <a:cubicBezTo>
                      <a:pt x="74" y="113"/>
                      <a:pt x="42" y="111"/>
                      <a:pt x="10" y="110"/>
                    </a:cubicBezTo>
                    <a:cubicBezTo>
                      <a:pt x="30" y="94"/>
                      <a:pt x="48" y="74"/>
                      <a:pt x="66" y="54"/>
                    </a:cubicBezTo>
                    <a:cubicBezTo>
                      <a:pt x="74" y="60"/>
                      <a:pt x="83" y="66"/>
                      <a:pt x="92" y="71"/>
                    </a:cubicBezTo>
                    <a:cubicBezTo>
                      <a:pt x="97" y="75"/>
                      <a:pt x="102" y="78"/>
                      <a:pt x="108" y="78"/>
                    </a:cubicBezTo>
                    <a:cubicBezTo>
                      <a:pt x="115" y="77"/>
                      <a:pt x="121" y="72"/>
                      <a:pt x="126" y="69"/>
                    </a:cubicBezTo>
                    <a:cubicBezTo>
                      <a:pt x="132" y="65"/>
                      <a:pt x="137" y="61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60" y="76"/>
                      <a:pt x="179" y="92"/>
                      <a:pt x="197" y="109"/>
                    </a:cubicBezTo>
                    <a:cubicBezTo>
                      <a:pt x="184" y="111"/>
                      <a:pt x="160" y="112"/>
                      <a:pt x="157" y="112"/>
                    </a:cubicBezTo>
                    <a:close/>
                    <a:moveTo>
                      <a:pt x="203" y="106"/>
                    </a:moveTo>
                    <a:cubicBezTo>
                      <a:pt x="184" y="89"/>
                      <a:pt x="166" y="70"/>
                      <a:pt x="146" y="54"/>
                    </a:cubicBezTo>
                    <a:cubicBezTo>
                      <a:pt x="148" y="53"/>
                      <a:pt x="151" y="51"/>
                      <a:pt x="153" y="49"/>
                    </a:cubicBezTo>
                    <a:cubicBezTo>
                      <a:pt x="169" y="37"/>
                      <a:pt x="185" y="25"/>
                      <a:pt x="201" y="11"/>
                    </a:cubicBezTo>
                    <a:cubicBezTo>
                      <a:pt x="200" y="43"/>
                      <a:pt x="203" y="74"/>
                      <a:pt x="204" y="105"/>
                    </a:cubicBezTo>
                    <a:cubicBezTo>
                      <a:pt x="204" y="105"/>
                      <a:pt x="203" y="106"/>
                      <a:pt x="20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3A7E3182-EF7A-434D-8A59-3955E3140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845" y="4181880"/>
                <a:ext cx="805301" cy="412546"/>
              </a:xfrm>
              <a:custGeom>
                <a:avLst/>
                <a:gdLst>
                  <a:gd name="T0" fmla="*/ 280 w 359"/>
                  <a:gd name="T1" fmla="*/ 116 h 199"/>
                  <a:gd name="T2" fmla="*/ 276 w 359"/>
                  <a:gd name="T3" fmla="*/ 115 h 199"/>
                  <a:gd name="T4" fmla="*/ 246 w 359"/>
                  <a:gd name="T5" fmla="*/ 57 h 199"/>
                  <a:gd name="T6" fmla="*/ 146 w 359"/>
                  <a:gd name="T7" fmla="*/ 39 h 199"/>
                  <a:gd name="T8" fmla="*/ 128 w 359"/>
                  <a:gd name="T9" fmla="*/ 45 h 199"/>
                  <a:gd name="T10" fmla="*/ 114 w 359"/>
                  <a:gd name="T11" fmla="*/ 28 h 199"/>
                  <a:gd name="T12" fmla="*/ 1 w 359"/>
                  <a:gd name="T13" fmla="*/ 45 h 199"/>
                  <a:gd name="T14" fmla="*/ 4 w 359"/>
                  <a:gd name="T15" fmla="*/ 47 h 199"/>
                  <a:gd name="T16" fmla="*/ 77 w 359"/>
                  <a:gd name="T17" fmla="*/ 18 h 199"/>
                  <a:gd name="T18" fmla="*/ 110 w 359"/>
                  <a:gd name="T19" fmla="*/ 35 h 199"/>
                  <a:gd name="T20" fmla="*/ 122 w 359"/>
                  <a:gd name="T21" fmla="*/ 48 h 199"/>
                  <a:gd name="T22" fmla="*/ 111 w 359"/>
                  <a:gd name="T23" fmla="*/ 58 h 199"/>
                  <a:gd name="T24" fmla="*/ 106 w 359"/>
                  <a:gd name="T25" fmla="*/ 68 h 199"/>
                  <a:gd name="T26" fmla="*/ 103 w 359"/>
                  <a:gd name="T27" fmla="*/ 76 h 199"/>
                  <a:gd name="T28" fmla="*/ 103 w 359"/>
                  <a:gd name="T29" fmla="*/ 80 h 199"/>
                  <a:gd name="T30" fmla="*/ 103 w 359"/>
                  <a:gd name="T31" fmla="*/ 81 h 199"/>
                  <a:gd name="T32" fmla="*/ 132 w 359"/>
                  <a:gd name="T33" fmla="*/ 81 h 199"/>
                  <a:gd name="T34" fmla="*/ 131 w 359"/>
                  <a:gd name="T35" fmla="*/ 51 h 199"/>
                  <a:gd name="T36" fmla="*/ 155 w 359"/>
                  <a:gd name="T37" fmla="*/ 45 h 199"/>
                  <a:gd name="T38" fmla="*/ 210 w 359"/>
                  <a:gd name="T39" fmla="*/ 49 h 199"/>
                  <a:gd name="T40" fmla="*/ 257 w 359"/>
                  <a:gd name="T41" fmla="*/ 84 h 199"/>
                  <a:gd name="T42" fmla="*/ 266 w 359"/>
                  <a:gd name="T43" fmla="*/ 108 h 199"/>
                  <a:gd name="T44" fmla="*/ 267 w 359"/>
                  <a:gd name="T45" fmla="*/ 114 h 199"/>
                  <a:gd name="T46" fmla="*/ 240 w 359"/>
                  <a:gd name="T47" fmla="*/ 120 h 199"/>
                  <a:gd name="T48" fmla="*/ 238 w 359"/>
                  <a:gd name="T49" fmla="*/ 120 h 199"/>
                  <a:gd name="T50" fmla="*/ 231 w 359"/>
                  <a:gd name="T51" fmla="*/ 124 h 199"/>
                  <a:gd name="T52" fmla="*/ 227 w 359"/>
                  <a:gd name="T53" fmla="*/ 130 h 199"/>
                  <a:gd name="T54" fmla="*/ 236 w 359"/>
                  <a:gd name="T55" fmla="*/ 153 h 199"/>
                  <a:gd name="T56" fmla="*/ 268 w 359"/>
                  <a:gd name="T57" fmla="*/ 142 h 199"/>
                  <a:gd name="T58" fmla="*/ 276 w 359"/>
                  <a:gd name="T59" fmla="*/ 121 h 199"/>
                  <a:gd name="T60" fmla="*/ 276 w 359"/>
                  <a:gd name="T61" fmla="*/ 121 h 199"/>
                  <a:gd name="T62" fmla="*/ 308 w 359"/>
                  <a:gd name="T63" fmla="*/ 133 h 199"/>
                  <a:gd name="T64" fmla="*/ 338 w 359"/>
                  <a:gd name="T65" fmla="*/ 194 h 199"/>
                  <a:gd name="T66" fmla="*/ 342 w 359"/>
                  <a:gd name="T67" fmla="*/ 196 h 199"/>
                  <a:gd name="T68" fmla="*/ 280 w 359"/>
                  <a:gd name="T69" fmla="*/ 116 h 199"/>
                  <a:gd name="T70" fmla="*/ 111 w 359"/>
                  <a:gd name="T71" fmla="*/ 82 h 199"/>
                  <a:gd name="T72" fmla="*/ 125 w 359"/>
                  <a:gd name="T73" fmla="*/ 54 h 199"/>
                  <a:gd name="T74" fmla="*/ 129 w 359"/>
                  <a:gd name="T75" fmla="*/ 68 h 199"/>
                  <a:gd name="T76" fmla="*/ 111 w 359"/>
                  <a:gd name="T77" fmla="*/ 82 h 199"/>
                  <a:gd name="T78" fmla="*/ 263 w 359"/>
                  <a:gd name="T79" fmla="*/ 134 h 199"/>
                  <a:gd name="T80" fmla="*/ 259 w 359"/>
                  <a:gd name="T81" fmla="*/ 140 h 199"/>
                  <a:gd name="T82" fmla="*/ 242 w 359"/>
                  <a:gd name="T83" fmla="*/ 142 h 199"/>
                  <a:gd name="T84" fmla="*/ 251 w 359"/>
                  <a:gd name="T85" fmla="*/ 122 h 199"/>
                  <a:gd name="T86" fmla="*/ 262 w 359"/>
                  <a:gd name="T87" fmla="*/ 120 h 199"/>
                  <a:gd name="T88" fmla="*/ 267 w 359"/>
                  <a:gd name="T89" fmla="*/ 120 h 199"/>
                  <a:gd name="T90" fmla="*/ 263 w 359"/>
                  <a:gd name="T91" fmla="*/ 1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9" h="199">
                    <a:moveTo>
                      <a:pt x="280" y="116"/>
                    </a:moveTo>
                    <a:cubicBezTo>
                      <a:pt x="279" y="115"/>
                      <a:pt x="278" y="115"/>
                      <a:pt x="276" y="115"/>
                    </a:cubicBezTo>
                    <a:cubicBezTo>
                      <a:pt x="276" y="93"/>
                      <a:pt x="261" y="69"/>
                      <a:pt x="246" y="57"/>
                    </a:cubicBezTo>
                    <a:cubicBezTo>
                      <a:pt x="219" y="36"/>
                      <a:pt x="178" y="33"/>
                      <a:pt x="146" y="39"/>
                    </a:cubicBezTo>
                    <a:cubicBezTo>
                      <a:pt x="140" y="40"/>
                      <a:pt x="134" y="42"/>
                      <a:pt x="128" y="45"/>
                    </a:cubicBezTo>
                    <a:cubicBezTo>
                      <a:pt x="124" y="38"/>
                      <a:pt x="119" y="33"/>
                      <a:pt x="114" y="28"/>
                    </a:cubicBezTo>
                    <a:cubicBezTo>
                      <a:pt x="80" y="0"/>
                      <a:pt x="23" y="4"/>
                      <a:pt x="1" y="45"/>
                    </a:cubicBezTo>
                    <a:cubicBezTo>
                      <a:pt x="0" y="47"/>
                      <a:pt x="2" y="49"/>
                      <a:pt x="4" y="47"/>
                    </a:cubicBezTo>
                    <a:cubicBezTo>
                      <a:pt x="23" y="26"/>
                      <a:pt x="48" y="11"/>
                      <a:pt x="77" y="18"/>
                    </a:cubicBezTo>
                    <a:cubicBezTo>
                      <a:pt x="90" y="20"/>
                      <a:pt x="101" y="26"/>
                      <a:pt x="110" y="35"/>
                    </a:cubicBezTo>
                    <a:cubicBezTo>
                      <a:pt x="115" y="39"/>
                      <a:pt x="119" y="43"/>
                      <a:pt x="122" y="48"/>
                    </a:cubicBezTo>
                    <a:cubicBezTo>
                      <a:pt x="118" y="51"/>
                      <a:pt x="114" y="54"/>
                      <a:pt x="111" y="58"/>
                    </a:cubicBezTo>
                    <a:cubicBezTo>
                      <a:pt x="109" y="61"/>
                      <a:pt x="107" y="64"/>
                      <a:pt x="106" y="68"/>
                    </a:cubicBezTo>
                    <a:cubicBezTo>
                      <a:pt x="104" y="70"/>
                      <a:pt x="103" y="73"/>
                      <a:pt x="103" y="76"/>
                    </a:cubicBezTo>
                    <a:cubicBezTo>
                      <a:pt x="103" y="77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1"/>
                    </a:cubicBezTo>
                    <a:cubicBezTo>
                      <a:pt x="108" y="93"/>
                      <a:pt x="125" y="92"/>
                      <a:pt x="132" y="81"/>
                    </a:cubicBezTo>
                    <a:cubicBezTo>
                      <a:pt x="138" y="72"/>
                      <a:pt x="136" y="61"/>
                      <a:pt x="131" y="51"/>
                    </a:cubicBezTo>
                    <a:cubicBezTo>
                      <a:pt x="140" y="47"/>
                      <a:pt x="148" y="46"/>
                      <a:pt x="155" y="45"/>
                    </a:cubicBezTo>
                    <a:cubicBezTo>
                      <a:pt x="173" y="43"/>
                      <a:pt x="193" y="45"/>
                      <a:pt x="210" y="49"/>
                    </a:cubicBezTo>
                    <a:cubicBezTo>
                      <a:pt x="230" y="55"/>
                      <a:pt x="247" y="66"/>
                      <a:pt x="257" y="84"/>
                    </a:cubicBezTo>
                    <a:cubicBezTo>
                      <a:pt x="262" y="91"/>
                      <a:pt x="265" y="99"/>
                      <a:pt x="266" y="108"/>
                    </a:cubicBezTo>
                    <a:cubicBezTo>
                      <a:pt x="266" y="110"/>
                      <a:pt x="267" y="112"/>
                      <a:pt x="267" y="114"/>
                    </a:cubicBezTo>
                    <a:cubicBezTo>
                      <a:pt x="257" y="114"/>
                      <a:pt x="247" y="115"/>
                      <a:pt x="240" y="120"/>
                    </a:cubicBezTo>
                    <a:cubicBezTo>
                      <a:pt x="239" y="120"/>
                      <a:pt x="239" y="120"/>
                      <a:pt x="238" y="120"/>
                    </a:cubicBezTo>
                    <a:cubicBezTo>
                      <a:pt x="236" y="121"/>
                      <a:pt x="233" y="122"/>
                      <a:pt x="231" y="124"/>
                    </a:cubicBezTo>
                    <a:cubicBezTo>
                      <a:pt x="229" y="126"/>
                      <a:pt x="228" y="128"/>
                      <a:pt x="227" y="130"/>
                    </a:cubicBezTo>
                    <a:cubicBezTo>
                      <a:pt x="222" y="139"/>
                      <a:pt x="227" y="149"/>
                      <a:pt x="236" y="153"/>
                    </a:cubicBezTo>
                    <a:cubicBezTo>
                      <a:pt x="247" y="157"/>
                      <a:pt x="261" y="151"/>
                      <a:pt x="268" y="142"/>
                    </a:cubicBezTo>
                    <a:cubicBezTo>
                      <a:pt x="273" y="136"/>
                      <a:pt x="275" y="129"/>
                      <a:pt x="276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88" y="123"/>
                      <a:pt x="299" y="127"/>
                      <a:pt x="308" y="133"/>
                    </a:cubicBezTo>
                    <a:cubicBezTo>
                      <a:pt x="330" y="147"/>
                      <a:pt x="342" y="168"/>
                      <a:pt x="338" y="194"/>
                    </a:cubicBezTo>
                    <a:cubicBezTo>
                      <a:pt x="337" y="197"/>
                      <a:pt x="341" y="199"/>
                      <a:pt x="342" y="196"/>
                    </a:cubicBezTo>
                    <a:cubicBezTo>
                      <a:pt x="359" y="157"/>
                      <a:pt x="315" y="122"/>
                      <a:pt x="280" y="116"/>
                    </a:cubicBezTo>
                    <a:close/>
                    <a:moveTo>
                      <a:pt x="111" y="82"/>
                    </a:moveTo>
                    <a:cubicBezTo>
                      <a:pt x="107" y="69"/>
                      <a:pt x="115" y="60"/>
                      <a:pt x="125" y="54"/>
                    </a:cubicBezTo>
                    <a:cubicBezTo>
                      <a:pt x="128" y="58"/>
                      <a:pt x="129" y="63"/>
                      <a:pt x="129" y="68"/>
                    </a:cubicBezTo>
                    <a:cubicBezTo>
                      <a:pt x="125" y="82"/>
                      <a:pt x="119" y="86"/>
                      <a:pt x="111" y="82"/>
                    </a:cubicBezTo>
                    <a:close/>
                    <a:moveTo>
                      <a:pt x="263" y="134"/>
                    </a:moveTo>
                    <a:cubicBezTo>
                      <a:pt x="259" y="140"/>
                      <a:pt x="259" y="140"/>
                      <a:pt x="259" y="140"/>
                    </a:cubicBezTo>
                    <a:cubicBezTo>
                      <a:pt x="253" y="145"/>
                      <a:pt x="247" y="146"/>
                      <a:pt x="242" y="142"/>
                    </a:cubicBezTo>
                    <a:cubicBezTo>
                      <a:pt x="240" y="130"/>
                      <a:pt x="242" y="123"/>
                      <a:pt x="251" y="122"/>
                    </a:cubicBezTo>
                    <a:cubicBezTo>
                      <a:pt x="254" y="121"/>
                      <a:pt x="258" y="120"/>
                      <a:pt x="262" y="120"/>
                    </a:cubicBezTo>
                    <a:cubicBezTo>
                      <a:pt x="264" y="120"/>
                      <a:pt x="265" y="120"/>
                      <a:pt x="267" y="120"/>
                    </a:cubicBezTo>
                    <a:cubicBezTo>
                      <a:pt x="267" y="125"/>
                      <a:pt x="265" y="130"/>
                      <a:pt x="26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95B4B1DA-EF4D-4628-8A45-5FE44F367E13}"/>
                </a:ext>
              </a:extLst>
            </p:cNvPr>
            <p:cNvGrpSpPr/>
            <p:nvPr/>
          </p:nvGrpSpPr>
          <p:grpSpPr>
            <a:xfrm>
              <a:off x="10301531" y="715581"/>
              <a:ext cx="1328976" cy="952966"/>
              <a:chOff x="4327264" y="1388442"/>
              <a:chExt cx="1328976" cy="952966"/>
            </a:xfrm>
            <a:solidFill>
              <a:schemeClr val="bg1"/>
            </a:solidFill>
          </p:grpSpPr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86D92A69-094D-4644-A33A-FC1231905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120" y="1432590"/>
                <a:ext cx="653070" cy="388189"/>
              </a:xfrm>
              <a:custGeom>
                <a:avLst/>
                <a:gdLst>
                  <a:gd name="T0" fmla="*/ 275 w 291"/>
                  <a:gd name="T1" fmla="*/ 10 h 188"/>
                  <a:gd name="T2" fmla="*/ 141 w 291"/>
                  <a:gd name="T3" fmla="*/ 7 h 188"/>
                  <a:gd name="T4" fmla="*/ 7 w 291"/>
                  <a:gd name="T5" fmla="*/ 9 h 188"/>
                  <a:gd name="T6" fmla="*/ 6 w 291"/>
                  <a:gd name="T7" fmla="*/ 172 h 188"/>
                  <a:gd name="T8" fmla="*/ 7 w 291"/>
                  <a:gd name="T9" fmla="*/ 182 h 188"/>
                  <a:gd name="T10" fmla="*/ 7 w 291"/>
                  <a:gd name="T11" fmla="*/ 186 h 188"/>
                  <a:gd name="T12" fmla="*/ 282 w 291"/>
                  <a:gd name="T13" fmla="*/ 180 h 188"/>
                  <a:gd name="T14" fmla="*/ 288 w 291"/>
                  <a:gd name="T15" fmla="*/ 174 h 188"/>
                  <a:gd name="T16" fmla="*/ 282 w 291"/>
                  <a:gd name="T17" fmla="*/ 173 h 188"/>
                  <a:gd name="T18" fmla="*/ 12 w 291"/>
                  <a:gd name="T19" fmla="*/ 181 h 188"/>
                  <a:gd name="T20" fmla="*/ 12 w 291"/>
                  <a:gd name="T21" fmla="*/ 167 h 188"/>
                  <a:gd name="T22" fmla="*/ 181 w 291"/>
                  <a:gd name="T23" fmla="*/ 168 h 188"/>
                  <a:gd name="T24" fmla="*/ 11 w 291"/>
                  <a:gd name="T25" fmla="*/ 156 h 188"/>
                  <a:gd name="T26" fmla="*/ 38 w 291"/>
                  <a:gd name="T27" fmla="*/ 156 h 188"/>
                  <a:gd name="T28" fmla="*/ 118 w 291"/>
                  <a:gd name="T29" fmla="*/ 157 h 188"/>
                  <a:gd name="T30" fmla="*/ 53 w 291"/>
                  <a:gd name="T31" fmla="*/ 154 h 188"/>
                  <a:gd name="T32" fmla="*/ 11 w 291"/>
                  <a:gd name="T33" fmla="*/ 155 h 188"/>
                  <a:gd name="T34" fmla="*/ 84 w 291"/>
                  <a:gd name="T35" fmla="*/ 144 h 188"/>
                  <a:gd name="T36" fmla="*/ 11 w 291"/>
                  <a:gd name="T37" fmla="*/ 142 h 188"/>
                  <a:gd name="T38" fmla="*/ 156 w 291"/>
                  <a:gd name="T39" fmla="*/ 126 h 188"/>
                  <a:gd name="T40" fmla="*/ 10 w 291"/>
                  <a:gd name="T41" fmla="*/ 124 h 188"/>
                  <a:gd name="T42" fmla="*/ 142 w 291"/>
                  <a:gd name="T43" fmla="*/ 107 h 188"/>
                  <a:gd name="T44" fmla="*/ 10 w 291"/>
                  <a:gd name="T45" fmla="*/ 107 h 188"/>
                  <a:gd name="T46" fmla="*/ 56 w 291"/>
                  <a:gd name="T47" fmla="*/ 88 h 188"/>
                  <a:gd name="T48" fmla="*/ 107 w 291"/>
                  <a:gd name="T49" fmla="*/ 87 h 188"/>
                  <a:gd name="T50" fmla="*/ 10 w 291"/>
                  <a:gd name="T51" fmla="*/ 88 h 188"/>
                  <a:gd name="T52" fmla="*/ 116 w 291"/>
                  <a:gd name="T53" fmla="*/ 67 h 188"/>
                  <a:gd name="T54" fmla="*/ 9 w 291"/>
                  <a:gd name="T55" fmla="*/ 67 h 188"/>
                  <a:gd name="T56" fmla="*/ 70 w 291"/>
                  <a:gd name="T57" fmla="*/ 46 h 188"/>
                  <a:gd name="T58" fmla="*/ 9 w 291"/>
                  <a:gd name="T59" fmla="*/ 46 h 188"/>
                  <a:gd name="T60" fmla="*/ 99 w 291"/>
                  <a:gd name="T61" fmla="*/ 29 h 188"/>
                  <a:gd name="T62" fmla="*/ 9 w 291"/>
                  <a:gd name="T63" fmla="*/ 28 h 188"/>
                  <a:gd name="T64" fmla="*/ 141 w 291"/>
                  <a:gd name="T65" fmla="*/ 14 h 188"/>
                  <a:gd name="T66" fmla="*/ 275 w 291"/>
                  <a:gd name="T67" fmla="*/ 16 h 188"/>
                  <a:gd name="T68" fmla="*/ 278 w 291"/>
                  <a:gd name="T69" fmla="*/ 53 h 188"/>
                  <a:gd name="T70" fmla="*/ 283 w 291"/>
                  <a:gd name="T71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1" h="188">
                    <a:moveTo>
                      <a:pt x="286" y="59"/>
                    </a:moveTo>
                    <a:cubicBezTo>
                      <a:pt x="285" y="55"/>
                      <a:pt x="289" y="0"/>
                      <a:pt x="275" y="10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30" y="7"/>
                      <a:pt x="185" y="7"/>
                      <a:pt x="141" y="7"/>
                    </a:cubicBezTo>
                    <a:cubicBezTo>
                      <a:pt x="97" y="6"/>
                      <a:pt x="51" y="4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8"/>
                      <a:pt x="3" y="9"/>
                      <a:pt x="3" y="12"/>
                    </a:cubicBezTo>
                    <a:cubicBezTo>
                      <a:pt x="0" y="65"/>
                      <a:pt x="2" y="119"/>
                      <a:pt x="6" y="172"/>
                    </a:cubicBezTo>
                    <a:cubicBezTo>
                      <a:pt x="6" y="175"/>
                      <a:pt x="6" y="177"/>
                      <a:pt x="6" y="179"/>
                    </a:cubicBezTo>
                    <a:cubicBezTo>
                      <a:pt x="6" y="180"/>
                      <a:pt x="6" y="181"/>
                      <a:pt x="7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4" y="182"/>
                      <a:pt x="4" y="185"/>
                      <a:pt x="7" y="186"/>
                    </a:cubicBezTo>
                    <a:cubicBezTo>
                      <a:pt x="52" y="188"/>
                      <a:pt x="99" y="185"/>
                      <a:pt x="145" y="184"/>
                    </a:cubicBezTo>
                    <a:cubicBezTo>
                      <a:pt x="190" y="183"/>
                      <a:pt x="236" y="182"/>
                      <a:pt x="282" y="180"/>
                    </a:cubicBezTo>
                    <a:cubicBezTo>
                      <a:pt x="284" y="180"/>
                      <a:pt x="285" y="178"/>
                      <a:pt x="285" y="176"/>
                    </a:cubicBezTo>
                    <a:cubicBezTo>
                      <a:pt x="286" y="176"/>
                      <a:pt x="288" y="175"/>
                      <a:pt x="288" y="174"/>
                    </a:cubicBezTo>
                    <a:cubicBezTo>
                      <a:pt x="291" y="136"/>
                      <a:pt x="287" y="97"/>
                      <a:pt x="286" y="59"/>
                    </a:cubicBezTo>
                    <a:close/>
                    <a:moveTo>
                      <a:pt x="282" y="173"/>
                    </a:moveTo>
                    <a:cubicBezTo>
                      <a:pt x="236" y="174"/>
                      <a:pt x="190" y="177"/>
                      <a:pt x="145" y="178"/>
                    </a:cubicBezTo>
                    <a:cubicBezTo>
                      <a:pt x="101" y="179"/>
                      <a:pt x="56" y="178"/>
                      <a:pt x="12" y="181"/>
                    </a:cubicBezTo>
                    <a:cubicBezTo>
                      <a:pt x="12" y="181"/>
                      <a:pt x="13" y="180"/>
                      <a:pt x="13" y="179"/>
                    </a:cubicBezTo>
                    <a:cubicBezTo>
                      <a:pt x="12" y="175"/>
                      <a:pt x="12" y="171"/>
                      <a:pt x="12" y="167"/>
                    </a:cubicBezTo>
                    <a:cubicBezTo>
                      <a:pt x="68" y="169"/>
                      <a:pt x="125" y="171"/>
                      <a:pt x="181" y="169"/>
                    </a:cubicBezTo>
                    <a:cubicBezTo>
                      <a:pt x="182" y="169"/>
                      <a:pt x="182" y="168"/>
                      <a:pt x="181" y="168"/>
                    </a:cubicBezTo>
                    <a:cubicBezTo>
                      <a:pt x="125" y="165"/>
                      <a:pt x="68" y="165"/>
                      <a:pt x="12" y="165"/>
                    </a:cubicBezTo>
                    <a:cubicBezTo>
                      <a:pt x="12" y="162"/>
                      <a:pt x="12" y="159"/>
                      <a:pt x="11" y="156"/>
                    </a:cubicBezTo>
                    <a:cubicBezTo>
                      <a:pt x="14" y="155"/>
                      <a:pt x="21" y="156"/>
                      <a:pt x="23" y="156"/>
                    </a:cubicBezTo>
                    <a:cubicBezTo>
                      <a:pt x="28" y="156"/>
                      <a:pt x="33" y="156"/>
                      <a:pt x="38" y="156"/>
                    </a:cubicBezTo>
                    <a:cubicBezTo>
                      <a:pt x="47" y="156"/>
                      <a:pt x="56" y="156"/>
                      <a:pt x="65" y="156"/>
                    </a:cubicBezTo>
                    <a:cubicBezTo>
                      <a:pt x="83" y="157"/>
                      <a:pt x="100" y="158"/>
                      <a:pt x="118" y="157"/>
                    </a:cubicBezTo>
                    <a:cubicBezTo>
                      <a:pt x="119" y="157"/>
                      <a:pt x="119" y="156"/>
                      <a:pt x="118" y="156"/>
                    </a:cubicBezTo>
                    <a:cubicBezTo>
                      <a:pt x="97" y="154"/>
                      <a:pt x="75" y="154"/>
                      <a:pt x="53" y="154"/>
                    </a:cubicBezTo>
                    <a:cubicBezTo>
                      <a:pt x="43" y="154"/>
                      <a:pt x="33" y="154"/>
                      <a:pt x="23" y="154"/>
                    </a:cubicBezTo>
                    <a:cubicBezTo>
                      <a:pt x="20" y="155"/>
                      <a:pt x="15" y="154"/>
                      <a:pt x="11" y="155"/>
                    </a:cubicBezTo>
                    <a:cubicBezTo>
                      <a:pt x="11" y="151"/>
                      <a:pt x="11" y="147"/>
                      <a:pt x="11" y="143"/>
                    </a:cubicBezTo>
                    <a:cubicBezTo>
                      <a:pt x="35" y="143"/>
                      <a:pt x="59" y="145"/>
                      <a:pt x="84" y="144"/>
                    </a:cubicBezTo>
                    <a:cubicBezTo>
                      <a:pt x="84" y="144"/>
                      <a:pt x="84" y="143"/>
                      <a:pt x="84" y="143"/>
                    </a:cubicBezTo>
                    <a:cubicBezTo>
                      <a:pt x="60" y="140"/>
                      <a:pt x="35" y="142"/>
                      <a:pt x="11" y="142"/>
                    </a:cubicBezTo>
                    <a:cubicBezTo>
                      <a:pt x="11" y="137"/>
                      <a:pt x="11" y="131"/>
                      <a:pt x="10" y="125"/>
                    </a:cubicBezTo>
                    <a:cubicBezTo>
                      <a:pt x="58" y="128"/>
                      <a:pt x="108" y="128"/>
                      <a:pt x="156" y="126"/>
                    </a:cubicBezTo>
                    <a:cubicBezTo>
                      <a:pt x="157" y="126"/>
                      <a:pt x="157" y="125"/>
                      <a:pt x="156" y="125"/>
                    </a:cubicBezTo>
                    <a:cubicBezTo>
                      <a:pt x="108" y="123"/>
                      <a:pt x="59" y="123"/>
                      <a:pt x="10" y="124"/>
                    </a:cubicBezTo>
                    <a:cubicBezTo>
                      <a:pt x="10" y="119"/>
                      <a:pt x="10" y="113"/>
                      <a:pt x="10" y="108"/>
                    </a:cubicBezTo>
                    <a:cubicBezTo>
                      <a:pt x="54" y="107"/>
                      <a:pt x="98" y="108"/>
                      <a:pt x="142" y="107"/>
                    </a:cubicBezTo>
                    <a:cubicBezTo>
                      <a:pt x="143" y="107"/>
                      <a:pt x="143" y="106"/>
                      <a:pt x="142" y="106"/>
                    </a:cubicBezTo>
                    <a:cubicBezTo>
                      <a:pt x="99" y="102"/>
                      <a:pt x="53" y="104"/>
                      <a:pt x="10" y="107"/>
                    </a:cubicBezTo>
                    <a:cubicBezTo>
                      <a:pt x="10" y="101"/>
                      <a:pt x="10" y="95"/>
                      <a:pt x="10" y="90"/>
                    </a:cubicBezTo>
                    <a:cubicBezTo>
                      <a:pt x="25" y="89"/>
                      <a:pt x="41" y="89"/>
                      <a:pt x="56" y="88"/>
                    </a:cubicBezTo>
                    <a:cubicBezTo>
                      <a:pt x="73" y="88"/>
                      <a:pt x="90" y="85"/>
                      <a:pt x="107" y="88"/>
                    </a:cubicBezTo>
                    <a:cubicBezTo>
                      <a:pt x="108" y="88"/>
                      <a:pt x="108" y="87"/>
                      <a:pt x="107" y="87"/>
                    </a:cubicBezTo>
                    <a:cubicBezTo>
                      <a:pt x="93" y="82"/>
                      <a:pt x="77" y="85"/>
                      <a:pt x="62" y="86"/>
                    </a:cubicBezTo>
                    <a:cubicBezTo>
                      <a:pt x="45" y="87"/>
                      <a:pt x="27" y="87"/>
                      <a:pt x="10" y="88"/>
                    </a:cubicBezTo>
                    <a:cubicBezTo>
                      <a:pt x="9" y="82"/>
                      <a:pt x="9" y="75"/>
                      <a:pt x="9" y="68"/>
                    </a:cubicBezTo>
                    <a:cubicBezTo>
                      <a:pt x="45" y="68"/>
                      <a:pt x="81" y="69"/>
                      <a:pt x="116" y="67"/>
                    </a:cubicBezTo>
                    <a:cubicBezTo>
                      <a:pt x="118" y="67"/>
                      <a:pt x="118" y="65"/>
                      <a:pt x="116" y="65"/>
                    </a:cubicBezTo>
                    <a:cubicBezTo>
                      <a:pt x="81" y="64"/>
                      <a:pt x="45" y="66"/>
                      <a:pt x="9" y="67"/>
                    </a:cubicBezTo>
                    <a:cubicBezTo>
                      <a:pt x="9" y="61"/>
                      <a:pt x="9" y="54"/>
                      <a:pt x="9" y="48"/>
                    </a:cubicBezTo>
                    <a:cubicBezTo>
                      <a:pt x="29" y="47"/>
                      <a:pt x="50" y="48"/>
                      <a:pt x="70" y="46"/>
                    </a:cubicBezTo>
                    <a:cubicBezTo>
                      <a:pt x="71" y="46"/>
                      <a:pt x="71" y="45"/>
                      <a:pt x="70" y="45"/>
                    </a:cubicBezTo>
                    <a:cubicBezTo>
                      <a:pt x="50" y="44"/>
                      <a:pt x="29" y="46"/>
                      <a:pt x="9" y="46"/>
                    </a:cubicBezTo>
                    <a:cubicBezTo>
                      <a:pt x="9" y="41"/>
                      <a:pt x="9" y="35"/>
                      <a:pt x="9" y="29"/>
                    </a:cubicBezTo>
                    <a:cubicBezTo>
                      <a:pt x="39" y="30"/>
                      <a:pt x="69" y="31"/>
                      <a:pt x="99" y="29"/>
                    </a:cubicBezTo>
                    <a:cubicBezTo>
                      <a:pt x="100" y="29"/>
                      <a:pt x="100" y="27"/>
                      <a:pt x="99" y="27"/>
                    </a:cubicBezTo>
                    <a:cubicBezTo>
                      <a:pt x="69" y="27"/>
                      <a:pt x="39" y="27"/>
                      <a:pt x="9" y="28"/>
                    </a:cubicBezTo>
                    <a:cubicBezTo>
                      <a:pt x="9" y="23"/>
                      <a:pt x="9" y="18"/>
                      <a:pt x="9" y="14"/>
                    </a:cubicBezTo>
                    <a:cubicBezTo>
                      <a:pt x="53" y="17"/>
                      <a:pt x="97" y="14"/>
                      <a:pt x="141" y="14"/>
                    </a:cubicBezTo>
                    <a:cubicBezTo>
                      <a:pt x="185" y="14"/>
                      <a:pt x="230" y="17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7"/>
                      <a:pt x="277" y="17"/>
                      <a:pt x="278" y="16"/>
                    </a:cubicBezTo>
                    <a:cubicBezTo>
                      <a:pt x="274" y="19"/>
                      <a:pt x="278" y="47"/>
                      <a:pt x="278" y="53"/>
                    </a:cubicBezTo>
                    <a:cubicBezTo>
                      <a:pt x="279" y="67"/>
                      <a:pt x="279" y="81"/>
                      <a:pt x="280" y="95"/>
                    </a:cubicBezTo>
                    <a:cubicBezTo>
                      <a:pt x="281" y="121"/>
                      <a:pt x="280" y="148"/>
                      <a:pt x="283" y="173"/>
                    </a:cubicBezTo>
                    <a:cubicBezTo>
                      <a:pt x="283" y="173"/>
                      <a:pt x="283" y="173"/>
                      <a:pt x="282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54948C06-0642-42A3-BC3C-A068B0E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387" y="18116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6FAD9648-8824-4A51-9A02-341FDC9AC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9626" y="1405188"/>
                <a:ext cx="41102" cy="35014"/>
              </a:xfrm>
              <a:custGeom>
                <a:avLst/>
                <a:gdLst>
                  <a:gd name="T0" fmla="*/ 8 w 18"/>
                  <a:gd name="T1" fmla="*/ 1 h 17"/>
                  <a:gd name="T2" fmla="*/ 7 w 18"/>
                  <a:gd name="T3" fmla="*/ 1 h 17"/>
                  <a:gd name="T4" fmla="*/ 1 w 18"/>
                  <a:gd name="T5" fmla="*/ 7 h 17"/>
                  <a:gd name="T6" fmla="*/ 8 w 18"/>
                  <a:gd name="T7" fmla="*/ 16 h 17"/>
                  <a:gd name="T8" fmla="*/ 17 w 18"/>
                  <a:gd name="T9" fmla="*/ 9 h 17"/>
                  <a:gd name="T10" fmla="*/ 8 w 18"/>
                  <a:gd name="T11" fmla="*/ 1 h 17"/>
                  <a:gd name="T12" fmla="*/ 8 w 18"/>
                  <a:gd name="T13" fmla="*/ 12 h 17"/>
                  <a:gd name="T14" fmla="*/ 6 w 18"/>
                  <a:gd name="T15" fmla="*/ 8 h 17"/>
                  <a:gd name="T16" fmla="*/ 7 w 18"/>
                  <a:gd name="T17" fmla="*/ 6 h 17"/>
                  <a:gd name="T18" fmla="*/ 9 w 18"/>
                  <a:gd name="T19" fmla="*/ 5 h 17"/>
                  <a:gd name="T20" fmla="*/ 9 w 18"/>
                  <a:gd name="T21" fmla="*/ 5 h 17"/>
                  <a:gd name="T22" fmla="*/ 13 w 18"/>
                  <a:gd name="T23" fmla="*/ 9 h 17"/>
                  <a:gd name="T24" fmla="*/ 8 w 18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5" y="1"/>
                      <a:pt x="2" y="4"/>
                      <a:pt x="1" y="7"/>
                    </a:cubicBezTo>
                    <a:cubicBezTo>
                      <a:pt x="0" y="11"/>
                      <a:pt x="3" y="16"/>
                      <a:pt x="8" y="16"/>
                    </a:cubicBezTo>
                    <a:cubicBezTo>
                      <a:pt x="12" y="17"/>
                      <a:pt x="17" y="14"/>
                      <a:pt x="17" y="9"/>
                    </a:cubicBezTo>
                    <a:cubicBezTo>
                      <a:pt x="18" y="5"/>
                      <a:pt x="13" y="0"/>
                      <a:pt x="8" y="1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6"/>
                      <a:pt x="13" y="9"/>
                    </a:cubicBezTo>
                    <a:cubicBezTo>
                      <a:pt x="13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A4C63CD8-E500-4D40-A7DC-A4F4ADA1F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0597" y="1858836"/>
                <a:ext cx="674383" cy="51759"/>
              </a:xfrm>
              <a:custGeom>
                <a:avLst/>
                <a:gdLst>
                  <a:gd name="T0" fmla="*/ 293 w 301"/>
                  <a:gd name="T1" fmla="*/ 2 h 25"/>
                  <a:gd name="T2" fmla="*/ 157 w 301"/>
                  <a:gd name="T3" fmla="*/ 4 h 25"/>
                  <a:gd name="T4" fmla="*/ 6 w 301"/>
                  <a:gd name="T5" fmla="*/ 7 h 25"/>
                  <a:gd name="T6" fmla="*/ 0 w 301"/>
                  <a:gd name="T7" fmla="*/ 19 h 25"/>
                  <a:gd name="T8" fmla="*/ 74 w 301"/>
                  <a:gd name="T9" fmla="*/ 22 h 25"/>
                  <a:gd name="T10" fmla="*/ 300 w 301"/>
                  <a:gd name="T11" fmla="*/ 17 h 25"/>
                  <a:gd name="T12" fmla="*/ 5 w 301"/>
                  <a:gd name="T13" fmla="*/ 20 h 25"/>
                  <a:gd name="T14" fmla="*/ 19 w 301"/>
                  <a:gd name="T15" fmla="*/ 11 h 25"/>
                  <a:gd name="T16" fmla="*/ 19 w 301"/>
                  <a:gd name="T17" fmla="*/ 18 h 25"/>
                  <a:gd name="T18" fmla="*/ 34 w 301"/>
                  <a:gd name="T19" fmla="*/ 11 h 25"/>
                  <a:gd name="T20" fmla="*/ 49 w 301"/>
                  <a:gd name="T21" fmla="*/ 18 h 25"/>
                  <a:gd name="T22" fmla="*/ 37 w 301"/>
                  <a:gd name="T23" fmla="*/ 11 h 25"/>
                  <a:gd name="T24" fmla="*/ 49 w 301"/>
                  <a:gd name="T25" fmla="*/ 18 h 25"/>
                  <a:gd name="T26" fmla="*/ 51 w 301"/>
                  <a:gd name="T27" fmla="*/ 17 h 25"/>
                  <a:gd name="T28" fmla="*/ 68 w 301"/>
                  <a:gd name="T29" fmla="*/ 11 h 25"/>
                  <a:gd name="T30" fmla="*/ 74 w 301"/>
                  <a:gd name="T31" fmla="*/ 17 h 25"/>
                  <a:gd name="T32" fmla="*/ 72 w 301"/>
                  <a:gd name="T33" fmla="*/ 11 h 25"/>
                  <a:gd name="T34" fmla="*/ 99 w 301"/>
                  <a:gd name="T35" fmla="*/ 17 h 25"/>
                  <a:gd name="T36" fmla="*/ 100 w 301"/>
                  <a:gd name="T37" fmla="*/ 10 h 25"/>
                  <a:gd name="T38" fmla="*/ 102 w 301"/>
                  <a:gd name="T39" fmla="*/ 17 h 25"/>
                  <a:gd name="T40" fmla="*/ 114 w 301"/>
                  <a:gd name="T41" fmla="*/ 10 h 25"/>
                  <a:gd name="T42" fmla="*/ 118 w 301"/>
                  <a:gd name="T43" fmla="*/ 12 h 25"/>
                  <a:gd name="T44" fmla="*/ 129 w 301"/>
                  <a:gd name="T45" fmla="*/ 17 h 25"/>
                  <a:gd name="T46" fmla="*/ 131 w 301"/>
                  <a:gd name="T47" fmla="*/ 12 h 25"/>
                  <a:gd name="T48" fmla="*/ 142 w 301"/>
                  <a:gd name="T49" fmla="*/ 16 h 25"/>
                  <a:gd name="T50" fmla="*/ 146 w 301"/>
                  <a:gd name="T51" fmla="*/ 16 h 25"/>
                  <a:gd name="T52" fmla="*/ 155 w 301"/>
                  <a:gd name="T53" fmla="*/ 9 h 25"/>
                  <a:gd name="T54" fmla="*/ 146 w 301"/>
                  <a:gd name="T55" fmla="*/ 16 h 25"/>
                  <a:gd name="T56" fmla="*/ 169 w 301"/>
                  <a:gd name="T57" fmla="*/ 9 h 25"/>
                  <a:gd name="T58" fmla="*/ 176 w 301"/>
                  <a:gd name="T59" fmla="*/ 16 h 25"/>
                  <a:gd name="T60" fmla="*/ 183 w 301"/>
                  <a:gd name="T61" fmla="*/ 9 h 25"/>
                  <a:gd name="T62" fmla="*/ 176 w 301"/>
                  <a:gd name="T63" fmla="*/ 16 h 25"/>
                  <a:gd name="T64" fmla="*/ 187 w 301"/>
                  <a:gd name="T65" fmla="*/ 9 h 25"/>
                  <a:gd name="T66" fmla="*/ 190 w 301"/>
                  <a:gd name="T67" fmla="*/ 16 h 25"/>
                  <a:gd name="T68" fmla="*/ 204 w 301"/>
                  <a:gd name="T69" fmla="*/ 11 h 25"/>
                  <a:gd name="T70" fmla="*/ 221 w 301"/>
                  <a:gd name="T71" fmla="*/ 15 h 25"/>
                  <a:gd name="T72" fmla="*/ 225 w 301"/>
                  <a:gd name="T73" fmla="*/ 14 h 25"/>
                  <a:gd name="T74" fmla="*/ 235 w 301"/>
                  <a:gd name="T75" fmla="*/ 11 h 25"/>
                  <a:gd name="T76" fmla="*/ 241 w 301"/>
                  <a:gd name="T77" fmla="*/ 15 h 25"/>
                  <a:gd name="T78" fmla="*/ 238 w 301"/>
                  <a:gd name="T79" fmla="*/ 8 h 25"/>
                  <a:gd name="T80" fmla="*/ 241 w 301"/>
                  <a:gd name="T81" fmla="*/ 15 h 25"/>
                  <a:gd name="T82" fmla="*/ 255 w 301"/>
                  <a:gd name="T83" fmla="*/ 9 h 25"/>
                  <a:gd name="T84" fmla="*/ 272 w 301"/>
                  <a:gd name="T85" fmla="*/ 15 h 25"/>
                  <a:gd name="T86" fmla="*/ 276 w 301"/>
                  <a:gd name="T87" fmla="*/ 15 h 25"/>
                  <a:gd name="T88" fmla="*/ 275 w 301"/>
                  <a:gd name="T89" fmla="*/ 7 h 25"/>
                  <a:gd name="T90" fmla="*/ 294 w 301"/>
                  <a:gd name="T9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1" h="25">
                    <a:moveTo>
                      <a:pt x="301" y="15"/>
                    </a:moveTo>
                    <a:cubicBezTo>
                      <a:pt x="300" y="12"/>
                      <a:pt x="298" y="10"/>
                      <a:pt x="297" y="8"/>
                    </a:cubicBezTo>
                    <a:cubicBezTo>
                      <a:pt x="296" y="6"/>
                      <a:pt x="294" y="4"/>
                      <a:pt x="293" y="2"/>
                    </a:cubicBezTo>
                    <a:cubicBezTo>
                      <a:pt x="293" y="0"/>
                      <a:pt x="291" y="0"/>
                      <a:pt x="290" y="1"/>
                    </a:cubicBezTo>
                    <a:cubicBezTo>
                      <a:pt x="246" y="2"/>
                      <a:pt x="202" y="3"/>
                      <a:pt x="158" y="5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2"/>
                      <a:pt x="154" y="3"/>
                      <a:pt x="154" y="5"/>
                    </a:cubicBezTo>
                    <a:cubicBezTo>
                      <a:pt x="152" y="5"/>
                      <a:pt x="150" y="5"/>
                      <a:pt x="148" y="5"/>
                    </a:cubicBezTo>
                    <a:cubicBezTo>
                      <a:pt x="101" y="6"/>
                      <a:pt x="53" y="3"/>
                      <a:pt x="6" y="7"/>
                    </a:cubicBezTo>
                    <a:cubicBezTo>
                      <a:pt x="4" y="7"/>
                      <a:pt x="4" y="10"/>
                      <a:pt x="6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5" y="25"/>
                      <a:pt x="50" y="22"/>
                      <a:pt x="74" y="22"/>
                    </a:cubicBezTo>
                    <a:cubicBezTo>
                      <a:pt x="99" y="21"/>
                      <a:pt x="124" y="21"/>
                      <a:pt x="149" y="20"/>
                    </a:cubicBezTo>
                    <a:cubicBezTo>
                      <a:pt x="199" y="20"/>
                      <a:pt x="248" y="20"/>
                      <a:pt x="298" y="20"/>
                    </a:cubicBezTo>
                    <a:cubicBezTo>
                      <a:pt x="300" y="20"/>
                      <a:pt x="301" y="18"/>
                      <a:pt x="300" y="17"/>
                    </a:cubicBezTo>
                    <a:cubicBezTo>
                      <a:pt x="301" y="16"/>
                      <a:pt x="301" y="16"/>
                      <a:pt x="301" y="15"/>
                    </a:cubicBezTo>
                    <a:close/>
                    <a:moveTo>
                      <a:pt x="17" y="18"/>
                    </a:moveTo>
                    <a:cubicBezTo>
                      <a:pt x="13" y="19"/>
                      <a:pt x="9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5"/>
                      <a:pt x="11" y="12"/>
                      <a:pt x="11" y="10"/>
                    </a:cubicBezTo>
                    <a:cubicBezTo>
                      <a:pt x="14" y="11"/>
                      <a:pt x="16" y="11"/>
                      <a:pt x="19" y="11"/>
                    </a:cubicBezTo>
                    <a:cubicBezTo>
                      <a:pt x="17" y="13"/>
                      <a:pt x="17" y="16"/>
                      <a:pt x="17" y="18"/>
                    </a:cubicBezTo>
                    <a:close/>
                    <a:moveTo>
                      <a:pt x="33" y="18"/>
                    </a:moveTo>
                    <a:cubicBezTo>
                      <a:pt x="28" y="18"/>
                      <a:pt x="24" y="18"/>
                      <a:pt x="19" y="18"/>
                    </a:cubicBezTo>
                    <a:cubicBezTo>
                      <a:pt x="20" y="17"/>
                      <a:pt x="20" y="16"/>
                      <a:pt x="21" y="14"/>
                    </a:cubicBezTo>
                    <a:cubicBezTo>
                      <a:pt x="21" y="13"/>
                      <a:pt x="22" y="12"/>
                      <a:pt x="23" y="11"/>
                    </a:cubicBezTo>
                    <a:cubicBezTo>
                      <a:pt x="26" y="11"/>
                      <a:pt x="30" y="11"/>
                      <a:pt x="34" y="11"/>
                    </a:cubicBezTo>
                    <a:cubicBezTo>
                      <a:pt x="33" y="13"/>
                      <a:pt x="33" y="15"/>
                      <a:pt x="33" y="17"/>
                    </a:cubicBezTo>
                    <a:cubicBezTo>
                      <a:pt x="32" y="17"/>
                      <a:pt x="33" y="18"/>
                      <a:pt x="33" y="18"/>
                    </a:cubicBezTo>
                    <a:close/>
                    <a:moveTo>
                      <a:pt x="49" y="18"/>
                    </a:moveTo>
                    <a:cubicBezTo>
                      <a:pt x="44" y="18"/>
                      <a:pt x="39" y="18"/>
                      <a:pt x="35" y="18"/>
                    </a:cubicBezTo>
                    <a:cubicBezTo>
                      <a:pt x="35" y="18"/>
                      <a:pt x="35" y="18"/>
                      <a:pt x="35" y="17"/>
                    </a:cubicBezTo>
                    <a:cubicBezTo>
                      <a:pt x="35" y="15"/>
                      <a:pt x="36" y="13"/>
                      <a:pt x="37" y="11"/>
                    </a:cubicBezTo>
                    <a:cubicBezTo>
                      <a:pt x="41" y="11"/>
                      <a:pt x="46" y="11"/>
                      <a:pt x="50" y="11"/>
                    </a:cubicBezTo>
                    <a:cubicBezTo>
                      <a:pt x="50" y="13"/>
                      <a:pt x="49" y="14"/>
                      <a:pt x="48" y="15"/>
                    </a:cubicBezTo>
                    <a:cubicBezTo>
                      <a:pt x="48" y="16"/>
                      <a:pt x="48" y="17"/>
                      <a:pt x="49" y="18"/>
                    </a:cubicBezTo>
                    <a:close/>
                    <a:moveTo>
                      <a:pt x="66" y="18"/>
                    </a:moveTo>
                    <a:cubicBezTo>
                      <a:pt x="61" y="18"/>
                      <a:pt x="56" y="18"/>
                      <a:pt x="51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3" y="14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9" y="11"/>
                      <a:pt x="64" y="11"/>
                      <a:pt x="68" y="11"/>
                    </a:cubicBezTo>
                    <a:cubicBezTo>
                      <a:pt x="67" y="13"/>
                      <a:pt x="66" y="15"/>
                      <a:pt x="66" y="18"/>
                    </a:cubicBezTo>
                    <a:close/>
                    <a:moveTo>
                      <a:pt x="81" y="17"/>
                    </a:moveTo>
                    <a:cubicBezTo>
                      <a:pt x="79" y="17"/>
                      <a:pt x="76" y="17"/>
                      <a:pt x="74" y="17"/>
                    </a:cubicBezTo>
                    <a:cubicBezTo>
                      <a:pt x="72" y="17"/>
                      <a:pt x="70" y="17"/>
                      <a:pt x="69" y="17"/>
                    </a:cubicBezTo>
                    <a:cubicBezTo>
                      <a:pt x="70" y="16"/>
                      <a:pt x="71" y="14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6" y="11"/>
                      <a:pt x="80" y="11"/>
                      <a:pt x="84" y="11"/>
                    </a:cubicBezTo>
                    <a:cubicBezTo>
                      <a:pt x="82" y="13"/>
                      <a:pt x="82" y="15"/>
                      <a:pt x="81" y="17"/>
                    </a:cubicBezTo>
                    <a:close/>
                    <a:moveTo>
                      <a:pt x="99" y="17"/>
                    </a:moveTo>
                    <a:cubicBezTo>
                      <a:pt x="94" y="17"/>
                      <a:pt x="90" y="17"/>
                      <a:pt x="85" y="17"/>
                    </a:cubicBezTo>
                    <a:cubicBezTo>
                      <a:pt x="86" y="15"/>
                      <a:pt x="87" y="13"/>
                      <a:pt x="87" y="11"/>
                    </a:cubicBezTo>
                    <a:cubicBezTo>
                      <a:pt x="92" y="11"/>
                      <a:pt x="96" y="10"/>
                      <a:pt x="100" y="10"/>
                    </a:cubicBezTo>
                    <a:cubicBezTo>
                      <a:pt x="99" y="12"/>
                      <a:pt x="99" y="15"/>
                      <a:pt x="99" y="17"/>
                    </a:cubicBezTo>
                    <a:close/>
                    <a:moveTo>
                      <a:pt x="113" y="17"/>
                    </a:moveTo>
                    <a:cubicBezTo>
                      <a:pt x="110" y="17"/>
                      <a:pt x="106" y="17"/>
                      <a:pt x="102" y="17"/>
                    </a:cubicBezTo>
                    <a:cubicBezTo>
                      <a:pt x="102" y="16"/>
                      <a:pt x="102" y="15"/>
                      <a:pt x="102" y="15"/>
                    </a:cubicBezTo>
                    <a:cubicBezTo>
                      <a:pt x="103" y="13"/>
                      <a:pt x="103" y="12"/>
                      <a:pt x="103" y="10"/>
                    </a:cubicBezTo>
                    <a:cubicBezTo>
                      <a:pt x="107" y="10"/>
                      <a:pt x="110" y="10"/>
                      <a:pt x="114" y="10"/>
                    </a:cubicBezTo>
                    <a:cubicBezTo>
                      <a:pt x="113" y="12"/>
                      <a:pt x="113" y="15"/>
                      <a:pt x="113" y="17"/>
                    </a:cubicBezTo>
                    <a:close/>
                    <a:moveTo>
                      <a:pt x="117" y="17"/>
                    </a:moveTo>
                    <a:cubicBezTo>
                      <a:pt x="117" y="15"/>
                      <a:pt x="117" y="14"/>
                      <a:pt x="118" y="12"/>
                    </a:cubicBezTo>
                    <a:cubicBezTo>
                      <a:pt x="118" y="11"/>
                      <a:pt x="118" y="10"/>
                      <a:pt x="118" y="10"/>
                    </a:cubicBezTo>
                    <a:cubicBezTo>
                      <a:pt x="122" y="10"/>
                      <a:pt x="125" y="10"/>
                      <a:pt x="128" y="10"/>
                    </a:cubicBezTo>
                    <a:cubicBezTo>
                      <a:pt x="128" y="12"/>
                      <a:pt x="128" y="14"/>
                      <a:pt x="129" y="17"/>
                    </a:cubicBezTo>
                    <a:cubicBezTo>
                      <a:pt x="125" y="17"/>
                      <a:pt x="121" y="17"/>
                      <a:pt x="117" y="17"/>
                    </a:cubicBezTo>
                    <a:close/>
                    <a:moveTo>
                      <a:pt x="131" y="17"/>
                    </a:moveTo>
                    <a:cubicBezTo>
                      <a:pt x="131" y="15"/>
                      <a:pt x="131" y="14"/>
                      <a:pt x="131" y="12"/>
                    </a:cubicBezTo>
                    <a:cubicBezTo>
                      <a:pt x="132" y="11"/>
                      <a:pt x="132" y="10"/>
                      <a:pt x="132" y="9"/>
                    </a:cubicBezTo>
                    <a:cubicBezTo>
                      <a:pt x="135" y="9"/>
                      <a:pt x="138" y="9"/>
                      <a:pt x="141" y="9"/>
                    </a:cubicBezTo>
                    <a:cubicBezTo>
                      <a:pt x="141" y="12"/>
                      <a:pt x="141" y="14"/>
                      <a:pt x="142" y="16"/>
                    </a:cubicBezTo>
                    <a:cubicBezTo>
                      <a:pt x="138" y="17"/>
                      <a:pt x="135" y="17"/>
                      <a:pt x="131" y="17"/>
                    </a:cubicBezTo>
                    <a:close/>
                    <a:moveTo>
                      <a:pt x="146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2"/>
                      <a:pt x="146" y="9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51" y="9"/>
                      <a:pt x="153" y="9"/>
                      <a:pt x="155" y="9"/>
                    </a:cubicBezTo>
                    <a:cubicBezTo>
                      <a:pt x="156" y="10"/>
                      <a:pt x="156" y="10"/>
                      <a:pt x="156" y="11"/>
                    </a:cubicBezTo>
                    <a:cubicBezTo>
                      <a:pt x="157" y="13"/>
                      <a:pt x="157" y="14"/>
                      <a:pt x="157" y="16"/>
                    </a:cubicBezTo>
                    <a:cubicBezTo>
                      <a:pt x="154" y="16"/>
                      <a:pt x="150" y="16"/>
                      <a:pt x="146" y="16"/>
                    </a:cubicBezTo>
                    <a:close/>
                    <a:moveTo>
                      <a:pt x="160" y="16"/>
                    </a:moveTo>
                    <a:cubicBezTo>
                      <a:pt x="160" y="14"/>
                      <a:pt x="160" y="12"/>
                      <a:pt x="160" y="9"/>
                    </a:cubicBezTo>
                    <a:cubicBezTo>
                      <a:pt x="163" y="9"/>
                      <a:pt x="166" y="9"/>
                      <a:pt x="169" y="9"/>
                    </a:cubicBezTo>
                    <a:cubicBezTo>
                      <a:pt x="170" y="11"/>
                      <a:pt x="171" y="14"/>
                      <a:pt x="172" y="16"/>
                    </a:cubicBezTo>
                    <a:cubicBezTo>
                      <a:pt x="168" y="16"/>
                      <a:pt x="164" y="16"/>
                      <a:pt x="160" y="16"/>
                    </a:cubicBezTo>
                    <a:close/>
                    <a:moveTo>
                      <a:pt x="176" y="16"/>
                    </a:moveTo>
                    <a:cubicBezTo>
                      <a:pt x="175" y="14"/>
                      <a:pt x="175" y="13"/>
                      <a:pt x="174" y="11"/>
                    </a:cubicBezTo>
                    <a:cubicBezTo>
                      <a:pt x="174" y="10"/>
                      <a:pt x="174" y="10"/>
                      <a:pt x="174" y="9"/>
                    </a:cubicBezTo>
                    <a:cubicBezTo>
                      <a:pt x="177" y="9"/>
                      <a:pt x="180" y="9"/>
                      <a:pt x="183" y="9"/>
                    </a:cubicBezTo>
                    <a:cubicBezTo>
                      <a:pt x="184" y="10"/>
                      <a:pt x="184" y="11"/>
                      <a:pt x="184" y="12"/>
                    </a:cubicBezTo>
                    <a:cubicBezTo>
                      <a:pt x="185" y="13"/>
                      <a:pt x="186" y="14"/>
                      <a:pt x="187" y="16"/>
                    </a:cubicBezTo>
                    <a:cubicBezTo>
                      <a:pt x="183" y="16"/>
                      <a:pt x="180" y="16"/>
                      <a:pt x="176" y="16"/>
                    </a:cubicBezTo>
                    <a:close/>
                    <a:moveTo>
                      <a:pt x="190" y="16"/>
                    </a:moveTo>
                    <a:cubicBezTo>
                      <a:pt x="189" y="14"/>
                      <a:pt x="188" y="12"/>
                      <a:pt x="187" y="10"/>
                    </a:cubicBezTo>
                    <a:cubicBezTo>
                      <a:pt x="187" y="10"/>
                      <a:pt x="187" y="9"/>
                      <a:pt x="187" y="9"/>
                    </a:cubicBezTo>
                    <a:cubicBezTo>
                      <a:pt x="191" y="9"/>
                      <a:pt x="195" y="9"/>
                      <a:pt x="199" y="9"/>
                    </a:cubicBezTo>
                    <a:cubicBezTo>
                      <a:pt x="199" y="11"/>
                      <a:pt x="200" y="14"/>
                      <a:pt x="202" y="16"/>
                    </a:cubicBezTo>
                    <a:cubicBezTo>
                      <a:pt x="198" y="16"/>
                      <a:pt x="194" y="16"/>
                      <a:pt x="190" y="16"/>
                    </a:cubicBezTo>
                    <a:close/>
                    <a:moveTo>
                      <a:pt x="206" y="16"/>
                    </a:moveTo>
                    <a:cubicBezTo>
                      <a:pt x="206" y="15"/>
                      <a:pt x="206" y="15"/>
                      <a:pt x="206" y="15"/>
                    </a:cubicBezTo>
                    <a:cubicBezTo>
                      <a:pt x="205" y="14"/>
                      <a:pt x="204" y="13"/>
                      <a:pt x="204" y="11"/>
                    </a:cubicBezTo>
                    <a:cubicBezTo>
                      <a:pt x="204" y="10"/>
                      <a:pt x="203" y="10"/>
                      <a:pt x="203" y="9"/>
                    </a:cubicBezTo>
                    <a:cubicBezTo>
                      <a:pt x="208" y="9"/>
                      <a:pt x="213" y="9"/>
                      <a:pt x="218" y="9"/>
                    </a:cubicBezTo>
                    <a:cubicBezTo>
                      <a:pt x="219" y="11"/>
                      <a:pt x="220" y="13"/>
                      <a:pt x="221" y="15"/>
                    </a:cubicBezTo>
                    <a:cubicBezTo>
                      <a:pt x="216" y="15"/>
                      <a:pt x="211" y="15"/>
                      <a:pt x="206" y="16"/>
                    </a:cubicBezTo>
                    <a:close/>
                    <a:moveTo>
                      <a:pt x="225" y="15"/>
                    </a:move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2"/>
                      <a:pt x="224" y="10"/>
                      <a:pt x="223" y="9"/>
                    </a:cubicBezTo>
                    <a:cubicBezTo>
                      <a:pt x="226" y="8"/>
                      <a:pt x="230" y="8"/>
                      <a:pt x="234" y="8"/>
                    </a:cubicBezTo>
                    <a:cubicBezTo>
                      <a:pt x="234" y="9"/>
                      <a:pt x="235" y="10"/>
                      <a:pt x="235" y="11"/>
                    </a:cubicBezTo>
                    <a:cubicBezTo>
                      <a:pt x="236" y="12"/>
                      <a:pt x="236" y="14"/>
                      <a:pt x="237" y="15"/>
                    </a:cubicBezTo>
                    <a:cubicBezTo>
                      <a:pt x="233" y="15"/>
                      <a:pt x="229" y="15"/>
                      <a:pt x="225" y="15"/>
                    </a:cubicBezTo>
                    <a:close/>
                    <a:moveTo>
                      <a:pt x="241" y="15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0" y="13"/>
                      <a:pt x="240" y="11"/>
                      <a:pt x="239" y="9"/>
                    </a:cubicBezTo>
                    <a:cubicBezTo>
                      <a:pt x="239" y="9"/>
                      <a:pt x="238" y="9"/>
                      <a:pt x="238" y="8"/>
                    </a:cubicBezTo>
                    <a:cubicBezTo>
                      <a:pt x="243" y="8"/>
                      <a:pt x="247" y="8"/>
                      <a:pt x="251" y="8"/>
                    </a:cubicBezTo>
                    <a:cubicBezTo>
                      <a:pt x="251" y="10"/>
                      <a:pt x="253" y="13"/>
                      <a:pt x="254" y="15"/>
                    </a:cubicBezTo>
                    <a:cubicBezTo>
                      <a:pt x="250" y="15"/>
                      <a:pt x="245" y="15"/>
                      <a:pt x="241" y="15"/>
                    </a:cubicBezTo>
                    <a:close/>
                    <a:moveTo>
                      <a:pt x="257" y="15"/>
                    </a:moveTo>
                    <a:cubicBezTo>
                      <a:pt x="257" y="14"/>
                      <a:pt x="257" y="14"/>
                      <a:pt x="257" y="13"/>
                    </a:cubicBezTo>
                    <a:cubicBezTo>
                      <a:pt x="256" y="12"/>
                      <a:pt x="256" y="10"/>
                      <a:pt x="255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60" y="8"/>
                      <a:pt x="265" y="8"/>
                      <a:pt x="269" y="7"/>
                    </a:cubicBezTo>
                    <a:cubicBezTo>
                      <a:pt x="270" y="10"/>
                      <a:pt x="271" y="13"/>
                      <a:pt x="272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67" y="15"/>
                      <a:pt x="262" y="15"/>
                      <a:pt x="257" y="15"/>
                    </a:cubicBezTo>
                    <a:close/>
                    <a:moveTo>
                      <a:pt x="276" y="15"/>
                    </a:moveTo>
                    <a:cubicBezTo>
                      <a:pt x="276" y="14"/>
                      <a:pt x="277" y="13"/>
                      <a:pt x="276" y="13"/>
                    </a:cubicBezTo>
                    <a:cubicBezTo>
                      <a:pt x="276" y="11"/>
                      <a:pt x="276" y="9"/>
                      <a:pt x="275" y="8"/>
                    </a:cubicBezTo>
                    <a:cubicBezTo>
                      <a:pt x="275" y="8"/>
                      <a:pt x="275" y="7"/>
                      <a:pt x="275" y="7"/>
                    </a:cubicBezTo>
                    <a:cubicBezTo>
                      <a:pt x="280" y="7"/>
                      <a:pt x="285" y="7"/>
                      <a:pt x="291" y="7"/>
                    </a:cubicBezTo>
                    <a:cubicBezTo>
                      <a:pt x="291" y="8"/>
                      <a:pt x="292" y="10"/>
                      <a:pt x="292" y="11"/>
                    </a:cubicBezTo>
                    <a:cubicBezTo>
                      <a:pt x="293" y="12"/>
                      <a:pt x="294" y="13"/>
                      <a:pt x="294" y="14"/>
                    </a:cubicBezTo>
                    <a:cubicBezTo>
                      <a:pt x="288" y="14"/>
                      <a:pt x="282" y="14"/>
                      <a:pt x="27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BF0FCE17-53E8-4D20-B513-7A0BE4F74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1437" y="1918206"/>
                <a:ext cx="812913" cy="124829"/>
              </a:xfrm>
              <a:custGeom>
                <a:avLst/>
                <a:gdLst>
                  <a:gd name="T0" fmla="*/ 225 w 362"/>
                  <a:gd name="T1" fmla="*/ 2 h 60"/>
                  <a:gd name="T2" fmla="*/ 31 w 362"/>
                  <a:gd name="T3" fmla="*/ 4 h 60"/>
                  <a:gd name="T4" fmla="*/ 361 w 362"/>
                  <a:gd name="T5" fmla="*/ 47 h 60"/>
                  <a:gd name="T6" fmla="*/ 166 w 362"/>
                  <a:gd name="T7" fmla="*/ 18 h 60"/>
                  <a:gd name="T8" fmla="*/ 177 w 362"/>
                  <a:gd name="T9" fmla="*/ 39 h 60"/>
                  <a:gd name="T10" fmla="*/ 151 w 362"/>
                  <a:gd name="T11" fmla="*/ 18 h 60"/>
                  <a:gd name="T12" fmla="*/ 138 w 362"/>
                  <a:gd name="T13" fmla="*/ 8 h 60"/>
                  <a:gd name="T14" fmla="*/ 122 w 362"/>
                  <a:gd name="T15" fmla="*/ 8 h 60"/>
                  <a:gd name="T16" fmla="*/ 116 w 362"/>
                  <a:gd name="T17" fmla="*/ 27 h 60"/>
                  <a:gd name="T18" fmla="*/ 104 w 362"/>
                  <a:gd name="T19" fmla="*/ 8 h 60"/>
                  <a:gd name="T20" fmla="*/ 100 w 362"/>
                  <a:gd name="T21" fmla="*/ 8 h 60"/>
                  <a:gd name="T22" fmla="*/ 84 w 362"/>
                  <a:gd name="T23" fmla="*/ 18 h 60"/>
                  <a:gd name="T24" fmla="*/ 70 w 362"/>
                  <a:gd name="T25" fmla="*/ 8 h 60"/>
                  <a:gd name="T26" fmla="*/ 64 w 362"/>
                  <a:gd name="T27" fmla="*/ 26 h 60"/>
                  <a:gd name="T28" fmla="*/ 51 w 362"/>
                  <a:gd name="T29" fmla="*/ 7 h 60"/>
                  <a:gd name="T30" fmla="*/ 53 w 362"/>
                  <a:gd name="T31" fmla="*/ 39 h 60"/>
                  <a:gd name="T32" fmla="*/ 41 w 362"/>
                  <a:gd name="T33" fmla="*/ 14 h 60"/>
                  <a:gd name="T34" fmla="*/ 30 w 362"/>
                  <a:gd name="T35" fmla="*/ 17 h 60"/>
                  <a:gd name="T36" fmla="*/ 5 w 362"/>
                  <a:gd name="T37" fmla="*/ 53 h 60"/>
                  <a:gd name="T38" fmla="*/ 51 w 362"/>
                  <a:gd name="T39" fmla="*/ 44 h 60"/>
                  <a:gd name="T40" fmla="*/ 58 w 362"/>
                  <a:gd name="T41" fmla="*/ 39 h 60"/>
                  <a:gd name="T42" fmla="*/ 73 w 362"/>
                  <a:gd name="T43" fmla="*/ 45 h 60"/>
                  <a:gd name="T44" fmla="*/ 105 w 362"/>
                  <a:gd name="T45" fmla="*/ 51 h 60"/>
                  <a:gd name="T46" fmla="*/ 109 w 362"/>
                  <a:gd name="T47" fmla="*/ 51 h 60"/>
                  <a:gd name="T48" fmla="*/ 127 w 362"/>
                  <a:gd name="T49" fmla="*/ 33 h 60"/>
                  <a:gd name="T50" fmla="*/ 143 w 362"/>
                  <a:gd name="T51" fmla="*/ 39 h 60"/>
                  <a:gd name="T52" fmla="*/ 136 w 362"/>
                  <a:gd name="T53" fmla="*/ 18 h 60"/>
                  <a:gd name="T54" fmla="*/ 146 w 362"/>
                  <a:gd name="T55" fmla="*/ 52 h 60"/>
                  <a:gd name="T56" fmla="*/ 163 w 362"/>
                  <a:gd name="T57" fmla="*/ 52 h 60"/>
                  <a:gd name="T58" fmla="*/ 347 w 362"/>
                  <a:gd name="T59" fmla="*/ 36 h 60"/>
                  <a:gd name="T60" fmla="*/ 323 w 362"/>
                  <a:gd name="T61" fmla="*/ 25 h 60"/>
                  <a:gd name="T62" fmla="*/ 309 w 362"/>
                  <a:gd name="T63" fmla="*/ 31 h 60"/>
                  <a:gd name="T64" fmla="*/ 325 w 362"/>
                  <a:gd name="T65" fmla="*/ 30 h 60"/>
                  <a:gd name="T66" fmla="*/ 336 w 362"/>
                  <a:gd name="T67" fmla="*/ 5 h 60"/>
                  <a:gd name="T68" fmla="*/ 317 w 362"/>
                  <a:gd name="T69" fmla="*/ 12 h 60"/>
                  <a:gd name="T70" fmla="*/ 302 w 362"/>
                  <a:gd name="T71" fmla="*/ 17 h 60"/>
                  <a:gd name="T72" fmla="*/ 219 w 362"/>
                  <a:gd name="T73" fmla="*/ 29 h 60"/>
                  <a:gd name="T74" fmla="*/ 251 w 362"/>
                  <a:gd name="T75" fmla="*/ 28 h 60"/>
                  <a:gd name="T76" fmla="*/ 254 w 362"/>
                  <a:gd name="T77" fmla="*/ 33 h 60"/>
                  <a:gd name="T78" fmla="*/ 276 w 362"/>
                  <a:gd name="T79" fmla="*/ 38 h 60"/>
                  <a:gd name="T80" fmla="*/ 277 w 362"/>
                  <a:gd name="T81" fmla="*/ 27 h 60"/>
                  <a:gd name="T82" fmla="*/ 298 w 362"/>
                  <a:gd name="T83" fmla="*/ 6 h 60"/>
                  <a:gd name="T84" fmla="*/ 271 w 362"/>
                  <a:gd name="T85" fmla="*/ 14 h 60"/>
                  <a:gd name="T86" fmla="*/ 263 w 362"/>
                  <a:gd name="T87" fmla="*/ 6 h 60"/>
                  <a:gd name="T88" fmla="*/ 226 w 362"/>
                  <a:gd name="T89" fmla="*/ 14 h 60"/>
                  <a:gd name="T90" fmla="*/ 197 w 362"/>
                  <a:gd name="T91" fmla="*/ 7 h 60"/>
                  <a:gd name="T92" fmla="*/ 195 w 362"/>
                  <a:gd name="T93" fmla="*/ 27 h 60"/>
                  <a:gd name="T94" fmla="*/ 193 w 362"/>
                  <a:gd name="T95" fmla="*/ 7 h 60"/>
                  <a:gd name="T96" fmla="*/ 183 w 362"/>
                  <a:gd name="T97" fmla="*/ 44 h 60"/>
                  <a:gd name="T98" fmla="*/ 201 w 362"/>
                  <a:gd name="T99" fmla="*/ 29 h 60"/>
                  <a:gd name="T100" fmla="*/ 203 w 362"/>
                  <a:gd name="T101" fmla="*/ 52 h 60"/>
                  <a:gd name="T102" fmla="*/ 226 w 362"/>
                  <a:gd name="T103" fmla="*/ 51 h 60"/>
                  <a:gd name="T104" fmla="*/ 260 w 362"/>
                  <a:gd name="T105" fmla="*/ 43 h 60"/>
                  <a:gd name="T106" fmla="*/ 268 w 362"/>
                  <a:gd name="T107" fmla="*/ 51 h 60"/>
                  <a:gd name="T108" fmla="*/ 302 w 362"/>
                  <a:gd name="T109" fmla="*/ 43 h 60"/>
                  <a:gd name="T110" fmla="*/ 336 w 362"/>
                  <a:gd name="T111" fmla="*/ 49 h 60"/>
                  <a:gd name="T112" fmla="*/ 350 w 362"/>
                  <a:gd name="T1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60">
                    <a:moveTo>
                      <a:pt x="361" y="47"/>
                    </a:moveTo>
                    <a:cubicBezTo>
                      <a:pt x="357" y="40"/>
                      <a:pt x="352" y="34"/>
                      <a:pt x="348" y="26"/>
                    </a:cubicBezTo>
                    <a:cubicBezTo>
                      <a:pt x="344" y="19"/>
                      <a:pt x="341" y="12"/>
                      <a:pt x="338" y="5"/>
                    </a:cubicBezTo>
                    <a:cubicBezTo>
                      <a:pt x="339" y="3"/>
                      <a:pt x="338" y="0"/>
                      <a:pt x="336" y="0"/>
                    </a:cubicBezTo>
                    <a:cubicBezTo>
                      <a:pt x="312" y="1"/>
                      <a:pt x="289" y="1"/>
                      <a:pt x="265" y="2"/>
                    </a:cubicBezTo>
                    <a:cubicBezTo>
                      <a:pt x="264" y="0"/>
                      <a:pt x="263" y="1"/>
                      <a:pt x="262" y="2"/>
                    </a:cubicBezTo>
                    <a:cubicBezTo>
                      <a:pt x="250" y="2"/>
                      <a:pt x="237" y="2"/>
                      <a:pt x="225" y="2"/>
                    </a:cubicBezTo>
                    <a:cubicBezTo>
                      <a:pt x="224" y="2"/>
                      <a:pt x="224" y="2"/>
                      <a:pt x="223" y="2"/>
                    </a:cubicBezTo>
                    <a:cubicBezTo>
                      <a:pt x="219" y="2"/>
                      <a:pt x="215" y="2"/>
                      <a:pt x="210" y="2"/>
                    </a:cubicBezTo>
                    <a:cubicBezTo>
                      <a:pt x="209" y="1"/>
                      <a:pt x="208" y="2"/>
                      <a:pt x="207" y="3"/>
                    </a:cubicBezTo>
                    <a:cubicBezTo>
                      <a:pt x="199" y="3"/>
                      <a:pt x="191" y="3"/>
                      <a:pt x="184" y="3"/>
                    </a:cubicBezTo>
                    <a:cubicBezTo>
                      <a:pt x="134" y="3"/>
                      <a:pt x="83" y="1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19" y="20"/>
                      <a:pt x="9" y="37"/>
                      <a:pt x="1" y="54"/>
                    </a:cubicBezTo>
                    <a:cubicBezTo>
                      <a:pt x="0" y="55"/>
                      <a:pt x="2" y="56"/>
                      <a:pt x="3" y="55"/>
                    </a:cubicBezTo>
                    <a:cubicBezTo>
                      <a:pt x="61" y="60"/>
                      <a:pt x="121" y="57"/>
                      <a:pt x="180" y="57"/>
                    </a:cubicBezTo>
                    <a:cubicBezTo>
                      <a:pt x="240" y="57"/>
                      <a:pt x="299" y="56"/>
                      <a:pt x="359" y="54"/>
                    </a:cubicBezTo>
                    <a:cubicBezTo>
                      <a:pt x="361" y="54"/>
                      <a:pt x="362" y="51"/>
                      <a:pt x="361" y="50"/>
                    </a:cubicBezTo>
                    <a:cubicBezTo>
                      <a:pt x="361" y="49"/>
                      <a:pt x="361" y="48"/>
                      <a:pt x="361" y="47"/>
                    </a:cubicBezTo>
                    <a:close/>
                    <a:moveTo>
                      <a:pt x="167" y="7"/>
                    </a:moveTo>
                    <a:cubicBezTo>
                      <a:pt x="171" y="7"/>
                      <a:pt x="174" y="7"/>
                      <a:pt x="178" y="7"/>
                    </a:cubicBezTo>
                    <a:cubicBezTo>
                      <a:pt x="178" y="9"/>
                      <a:pt x="177" y="12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3" y="14"/>
                      <a:pt x="170" y="14"/>
                      <a:pt x="166" y="14"/>
                    </a:cubicBezTo>
                    <a:cubicBezTo>
                      <a:pt x="167" y="12"/>
                      <a:pt x="167" y="9"/>
                      <a:pt x="167" y="7"/>
                    </a:cubicBezTo>
                    <a:close/>
                    <a:moveTo>
                      <a:pt x="166" y="18"/>
                    </a:moveTo>
                    <a:cubicBezTo>
                      <a:pt x="170" y="18"/>
                      <a:pt x="173" y="18"/>
                      <a:pt x="177" y="19"/>
                    </a:cubicBezTo>
                    <a:cubicBezTo>
                      <a:pt x="177" y="22"/>
                      <a:pt x="177" y="25"/>
                      <a:pt x="177" y="29"/>
                    </a:cubicBezTo>
                    <a:cubicBezTo>
                      <a:pt x="173" y="29"/>
                      <a:pt x="169" y="29"/>
                      <a:pt x="165" y="28"/>
                    </a:cubicBezTo>
                    <a:cubicBezTo>
                      <a:pt x="165" y="25"/>
                      <a:pt x="166" y="22"/>
                      <a:pt x="166" y="18"/>
                    </a:cubicBezTo>
                    <a:close/>
                    <a:moveTo>
                      <a:pt x="165" y="33"/>
                    </a:moveTo>
                    <a:cubicBezTo>
                      <a:pt x="169" y="33"/>
                      <a:pt x="173" y="33"/>
                      <a:pt x="177" y="33"/>
                    </a:cubicBezTo>
                    <a:cubicBezTo>
                      <a:pt x="177" y="35"/>
                      <a:pt x="177" y="37"/>
                      <a:pt x="177" y="39"/>
                    </a:cubicBezTo>
                    <a:cubicBezTo>
                      <a:pt x="173" y="39"/>
                      <a:pt x="169" y="39"/>
                      <a:pt x="164" y="39"/>
                    </a:cubicBezTo>
                    <a:cubicBezTo>
                      <a:pt x="165" y="37"/>
                      <a:pt x="165" y="35"/>
                      <a:pt x="165" y="33"/>
                    </a:cubicBezTo>
                    <a:close/>
                    <a:moveTo>
                      <a:pt x="151" y="18"/>
                    </a:moveTo>
                    <a:cubicBezTo>
                      <a:pt x="154" y="18"/>
                      <a:pt x="157" y="18"/>
                      <a:pt x="160" y="18"/>
                    </a:cubicBezTo>
                    <a:cubicBezTo>
                      <a:pt x="160" y="22"/>
                      <a:pt x="159" y="25"/>
                      <a:pt x="159" y="28"/>
                    </a:cubicBezTo>
                    <a:cubicBezTo>
                      <a:pt x="156" y="28"/>
                      <a:pt x="153" y="28"/>
                      <a:pt x="150" y="28"/>
                    </a:cubicBezTo>
                    <a:cubicBezTo>
                      <a:pt x="150" y="25"/>
                      <a:pt x="151" y="22"/>
                      <a:pt x="151" y="18"/>
                    </a:cubicBezTo>
                    <a:close/>
                    <a:moveTo>
                      <a:pt x="149" y="35"/>
                    </a:moveTo>
                    <a:cubicBezTo>
                      <a:pt x="149" y="35"/>
                      <a:pt x="149" y="34"/>
                      <a:pt x="149" y="33"/>
                    </a:cubicBezTo>
                    <a:cubicBezTo>
                      <a:pt x="152" y="33"/>
                      <a:pt x="156" y="33"/>
                      <a:pt x="159" y="33"/>
                    </a:cubicBezTo>
                    <a:cubicBezTo>
                      <a:pt x="159" y="35"/>
                      <a:pt x="159" y="37"/>
                      <a:pt x="159" y="39"/>
                    </a:cubicBezTo>
                    <a:cubicBezTo>
                      <a:pt x="156" y="39"/>
                      <a:pt x="152" y="39"/>
                      <a:pt x="149" y="39"/>
                    </a:cubicBezTo>
                    <a:cubicBezTo>
                      <a:pt x="149" y="38"/>
                      <a:pt x="149" y="37"/>
                      <a:pt x="149" y="35"/>
                    </a:cubicBezTo>
                    <a:close/>
                    <a:moveTo>
                      <a:pt x="138" y="8"/>
                    </a:moveTo>
                    <a:cubicBezTo>
                      <a:pt x="138" y="8"/>
                      <a:pt x="138" y="8"/>
                      <a:pt x="138" y="8"/>
                    </a:cubicBezTo>
                    <a:cubicBezTo>
                      <a:pt x="141" y="8"/>
                      <a:pt x="145" y="8"/>
                      <a:pt x="148" y="7"/>
                    </a:cubicBezTo>
                    <a:cubicBezTo>
                      <a:pt x="147" y="9"/>
                      <a:pt x="147" y="11"/>
                      <a:pt x="147" y="13"/>
                    </a:cubicBezTo>
                    <a:cubicBezTo>
                      <a:pt x="143" y="13"/>
                      <a:pt x="140" y="13"/>
                      <a:pt x="137" y="13"/>
                    </a:cubicBezTo>
                    <a:cubicBezTo>
                      <a:pt x="137" y="11"/>
                      <a:pt x="138" y="9"/>
                      <a:pt x="138" y="8"/>
                    </a:cubicBezTo>
                    <a:close/>
                    <a:moveTo>
                      <a:pt x="122" y="9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6" y="8"/>
                      <a:pt x="130" y="8"/>
                      <a:pt x="134" y="8"/>
                    </a:cubicBezTo>
                    <a:cubicBezTo>
                      <a:pt x="133" y="9"/>
                      <a:pt x="133" y="11"/>
                      <a:pt x="132" y="13"/>
                    </a:cubicBezTo>
                    <a:cubicBezTo>
                      <a:pt x="128" y="12"/>
                      <a:pt x="124" y="12"/>
                      <a:pt x="121" y="12"/>
                    </a:cubicBezTo>
                    <a:cubicBezTo>
                      <a:pt x="121" y="11"/>
                      <a:pt x="121" y="10"/>
                      <a:pt x="122" y="9"/>
                    </a:cubicBezTo>
                    <a:close/>
                    <a:moveTo>
                      <a:pt x="130" y="18"/>
                    </a:moveTo>
                    <a:cubicBezTo>
                      <a:pt x="130" y="21"/>
                      <a:pt x="129" y="24"/>
                      <a:pt x="128" y="27"/>
                    </a:cubicBezTo>
                    <a:cubicBezTo>
                      <a:pt x="124" y="27"/>
                      <a:pt x="120" y="27"/>
                      <a:pt x="116" y="27"/>
                    </a:cubicBezTo>
                    <a:cubicBezTo>
                      <a:pt x="117" y="24"/>
                      <a:pt x="118" y="21"/>
                      <a:pt x="119" y="18"/>
                    </a:cubicBezTo>
                    <a:cubicBezTo>
                      <a:pt x="123" y="18"/>
                      <a:pt x="127" y="18"/>
                      <a:pt x="130" y="18"/>
                    </a:cubicBezTo>
                    <a:close/>
                    <a:moveTo>
                      <a:pt x="104" y="8"/>
                    </a:moveTo>
                    <a:cubicBezTo>
                      <a:pt x="108" y="8"/>
                      <a:pt x="112" y="8"/>
                      <a:pt x="117" y="8"/>
                    </a:cubicBezTo>
                    <a:cubicBezTo>
                      <a:pt x="116" y="9"/>
                      <a:pt x="116" y="11"/>
                      <a:pt x="115" y="12"/>
                    </a:cubicBezTo>
                    <a:cubicBezTo>
                      <a:pt x="111" y="12"/>
                      <a:pt x="107" y="12"/>
                      <a:pt x="103" y="12"/>
                    </a:cubicBezTo>
                    <a:cubicBezTo>
                      <a:pt x="103" y="10"/>
                      <a:pt x="103" y="9"/>
                      <a:pt x="104" y="8"/>
                    </a:cubicBezTo>
                    <a:close/>
                    <a:moveTo>
                      <a:pt x="114" y="18"/>
                    </a:moveTo>
                    <a:cubicBezTo>
                      <a:pt x="113" y="21"/>
                      <a:pt x="112" y="24"/>
                      <a:pt x="111" y="27"/>
                    </a:cubicBezTo>
                    <a:cubicBezTo>
                      <a:pt x="107" y="27"/>
                      <a:pt x="102" y="27"/>
                      <a:pt x="98" y="26"/>
                    </a:cubicBezTo>
                    <a:cubicBezTo>
                      <a:pt x="99" y="24"/>
                      <a:pt x="100" y="21"/>
                      <a:pt x="101" y="18"/>
                    </a:cubicBezTo>
                    <a:cubicBezTo>
                      <a:pt x="105" y="18"/>
                      <a:pt x="109" y="18"/>
                      <a:pt x="114" y="18"/>
                    </a:cubicBezTo>
                    <a:close/>
                    <a:moveTo>
                      <a:pt x="86" y="8"/>
                    </a:moveTo>
                    <a:cubicBezTo>
                      <a:pt x="91" y="8"/>
                      <a:pt x="95" y="8"/>
                      <a:pt x="100" y="8"/>
                    </a:cubicBezTo>
                    <a:cubicBezTo>
                      <a:pt x="99" y="9"/>
                      <a:pt x="98" y="10"/>
                      <a:pt x="98" y="12"/>
                    </a:cubicBezTo>
                    <a:cubicBezTo>
                      <a:pt x="94" y="12"/>
                      <a:pt x="90" y="12"/>
                      <a:pt x="86" y="12"/>
                    </a:cubicBezTo>
                    <a:cubicBezTo>
                      <a:pt x="86" y="10"/>
                      <a:pt x="86" y="9"/>
                      <a:pt x="86" y="8"/>
                    </a:cubicBezTo>
                    <a:close/>
                    <a:moveTo>
                      <a:pt x="96" y="18"/>
                    </a:moveTo>
                    <a:cubicBezTo>
                      <a:pt x="95" y="21"/>
                      <a:pt x="94" y="23"/>
                      <a:pt x="93" y="26"/>
                    </a:cubicBezTo>
                    <a:cubicBezTo>
                      <a:pt x="89" y="26"/>
                      <a:pt x="85" y="26"/>
                      <a:pt x="81" y="26"/>
                    </a:cubicBezTo>
                    <a:cubicBezTo>
                      <a:pt x="82" y="23"/>
                      <a:pt x="83" y="20"/>
                      <a:pt x="84" y="18"/>
                    </a:cubicBezTo>
                    <a:cubicBezTo>
                      <a:pt x="88" y="18"/>
                      <a:pt x="92" y="18"/>
                      <a:pt x="96" y="18"/>
                    </a:cubicBezTo>
                    <a:close/>
                    <a:moveTo>
                      <a:pt x="91" y="33"/>
                    </a:moveTo>
                    <a:cubicBezTo>
                      <a:pt x="91" y="35"/>
                      <a:pt x="90" y="37"/>
                      <a:pt x="90" y="39"/>
                    </a:cubicBezTo>
                    <a:cubicBezTo>
                      <a:pt x="85" y="39"/>
                      <a:pt x="80" y="39"/>
                      <a:pt x="75" y="39"/>
                    </a:cubicBezTo>
                    <a:cubicBezTo>
                      <a:pt x="76" y="36"/>
                      <a:pt x="77" y="34"/>
                      <a:pt x="78" y="33"/>
                    </a:cubicBezTo>
                    <a:cubicBezTo>
                      <a:pt x="83" y="33"/>
                      <a:pt x="87" y="33"/>
                      <a:pt x="91" y="33"/>
                    </a:cubicBezTo>
                    <a:close/>
                    <a:moveTo>
                      <a:pt x="70" y="8"/>
                    </a:moveTo>
                    <a:cubicBezTo>
                      <a:pt x="74" y="8"/>
                      <a:pt x="78" y="8"/>
                      <a:pt x="82" y="8"/>
                    </a:cubicBezTo>
                    <a:cubicBezTo>
                      <a:pt x="81" y="9"/>
                      <a:pt x="81" y="10"/>
                      <a:pt x="80" y="12"/>
                    </a:cubicBezTo>
                    <a:cubicBezTo>
                      <a:pt x="76" y="12"/>
                      <a:pt x="73" y="12"/>
                      <a:pt x="69" y="12"/>
                    </a:cubicBezTo>
                    <a:cubicBezTo>
                      <a:pt x="70" y="10"/>
                      <a:pt x="70" y="9"/>
                      <a:pt x="70" y="8"/>
                    </a:cubicBezTo>
                    <a:close/>
                    <a:moveTo>
                      <a:pt x="78" y="18"/>
                    </a:moveTo>
                    <a:cubicBezTo>
                      <a:pt x="77" y="20"/>
                      <a:pt x="76" y="23"/>
                      <a:pt x="75" y="26"/>
                    </a:cubicBezTo>
                    <a:cubicBezTo>
                      <a:pt x="72" y="26"/>
                      <a:pt x="68" y="26"/>
                      <a:pt x="64" y="26"/>
                    </a:cubicBezTo>
                    <a:cubicBezTo>
                      <a:pt x="65" y="23"/>
                      <a:pt x="67" y="20"/>
                      <a:pt x="68" y="17"/>
                    </a:cubicBezTo>
                    <a:cubicBezTo>
                      <a:pt x="71" y="17"/>
                      <a:pt x="74" y="17"/>
                      <a:pt x="78" y="18"/>
                    </a:cubicBezTo>
                    <a:close/>
                    <a:moveTo>
                      <a:pt x="51" y="7"/>
                    </a:moveTo>
                    <a:cubicBezTo>
                      <a:pt x="56" y="7"/>
                      <a:pt x="61" y="7"/>
                      <a:pt x="66" y="8"/>
                    </a:cubicBezTo>
                    <a:cubicBezTo>
                      <a:pt x="65" y="9"/>
                      <a:pt x="64" y="11"/>
                      <a:pt x="64" y="12"/>
                    </a:cubicBezTo>
                    <a:cubicBezTo>
                      <a:pt x="59" y="12"/>
                      <a:pt x="54" y="13"/>
                      <a:pt x="49" y="13"/>
                    </a:cubicBezTo>
                    <a:cubicBezTo>
                      <a:pt x="50" y="11"/>
                      <a:pt x="50" y="9"/>
                      <a:pt x="51" y="7"/>
                    </a:cubicBezTo>
                    <a:close/>
                    <a:moveTo>
                      <a:pt x="42" y="26"/>
                    </a:moveTo>
                    <a:cubicBezTo>
                      <a:pt x="43" y="23"/>
                      <a:pt x="45" y="20"/>
                      <a:pt x="46" y="17"/>
                    </a:cubicBezTo>
                    <a:cubicBezTo>
                      <a:pt x="51" y="17"/>
                      <a:pt x="56" y="17"/>
                      <a:pt x="61" y="17"/>
                    </a:cubicBezTo>
                    <a:cubicBezTo>
                      <a:pt x="60" y="20"/>
                      <a:pt x="59" y="23"/>
                      <a:pt x="58" y="26"/>
                    </a:cubicBezTo>
                    <a:cubicBezTo>
                      <a:pt x="53" y="26"/>
                      <a:pt x="47" y="26"/>
                      <a:pt x="42" y="26"/>
                    </a:cubicBezTo>
                    <a:close/>
                    <a:moveTo>
                      <a:pt x="56" y="32"/>
                    </a:moveTo>
                    <a:cubicBezTo>
                      <a:pt x="55" y="34"/>
                      <a:pt x="54" y="36"/>
                      <a:pt x="53" y="39"/>
                    </a:cubicBezTo>
                    <a:cubicBezTo>
                      <a:pt x="47" y="39"/>
                      <a:pt x="41" y="39"/>
                      <a:pt x="35" y="39"/>
                    </a:cubicBezTo>
                    <a:cubicBezTo>
                      <a:pt x="36" y="36"/>
                      <a:pt x="38" y="33"/>
                      <a:pt x="39" y="31"/>
                    </a:cubicBezTo>
                    <a:cubicBezTo>
                      <a:pt x="45" y="31"/>
                      <a:pt x="50" y="31"/>
                      <a:pt x="56" y="32"/>
                    </a:cubicBezTo>
                    <a:close/>
                    <a:moveTo>
                      <a:pt x="35" y="8"/>
                    </a:moveTo>
                    <a:cubicBezTo>
                      <a:pt x="35" y="7"/>
                      <a:pt x="36" y="7"/>
                      <a:pt x="36" y="7"/>
                    </a:cubicBezTo>
                    <a:cubicBezTo>
                      <a:pt x="39" y="7"/>
                      <a:pt x="43" y="7"/>
                      <a:pt x="46" y="7"/>
                    </a:cubicBezTo>
                    <a:cubicBezTo>
                      <a:pt x="45" y="9"/>
                      <a:pt x="43" y="11"/>
                      <a:pt x="41" y="14"/>
                    </a:cubicBezTo>
                    <a:cubicBezTo>
                      <a:pt x="38" y="14"/>
                      <a:pt x="35" y="14"/>
                      <a:pt x="31" y="15"/>
                    </a:cubicBezTo>
                    <a:cubicBezTo>
                      <a:pt x="33" y="12"/>
                      <a:pt x="34" y="10"/>
                      <a:pt x="35" y="8"/>
                    </a:cubicBezTo>
                    <a:close/>
                    <a:moveTo>
                      <a:pt x="30" y="17"/>
                    </a:moveTo>
                    <a:cubicBezTo>
                      <a:pt x="33" y="17"/>
                      <a:pt x="36" y="17"/>
                      <a:pt x="39" y="17"/>
                    </a:cubicBezTo>
                    <a:cubicBezTo>
                      <a:pt x="38" y="20"/>
                      <a:pt x="36" y="23"/>
                      <a:pt x="35" y="26"/>
                    </a:cubicBezTo>
                    <a:cubicBezTo>
                      <a:pt x="31" y="26"/>
                      <a:pt x="28" y="26"/>
                      <a:pt x="24" y="26"/>
                    </a:cubicBezTo>
                    <a:cubicBezTo>
                      <a:pt x="26" y="23"/>
                      <a:pt x="28" y="20"/>
                      <a:pt x="30" y="17"/>
                    </a:cubicBezTo>
                    <a:close/>
                    <a:moveTo>
                      <a:pt x="22" y="29"/>
                    </a:moveTo>
                    <a:cubicBezTo>
                      <a:pt x="26" y="29"/>
                      <a:pt x="30" y="30"/>
                      <a:pt x="33" y="30"/>
                    </a:cubicBezTo>
                    <a:cubicBezTo>
                      <a:pt x="32" y="33"/>
                      <a:pt x="31" y="36"/>
                      <a:pt x="30" y="39"/>
                    </a:cubicBezTo>
                    <a:cubicBezTo>
                      <a:pt x="25" y="39"/>
                      <a:pt x="20" y="39"/>
                      <a:pt x="15" y="40"/>
                    </a:cubicBezTo>
                    <a:cubicBezTo>
                      <a:pt x="17" y="36"/>
                      <a:pt x="20" y="33"/>
                      <a:pt x="22" y="29"/>
                    </a:cubicBezTo>
                    <a:close/>
                    <a:moveTo>
                      <a:pt x="26" y="52"/>
                    </a:moveTo>
                    <a:cubicBezTo>
                      <a:pt x="19" y="52"/>
                      <a:pt x="12" y="52"/>
                      <a:pt x="5" y="53"/>
                    </a:cubicBezTo>
                    <a:cubicBezTo>
                      <a:pt x="8" y="49"/>
                      <a:pt x="11" y="46"/>
                      <a:pt x="13" y="42"/>
                    </a:cubicBezTo>
                    <a:cubicBezTo>
                      <a:pt x="18" y="42"/>
                      <a:pt x="24" y="43"/>
                      <a:pt x="29" y="43"/>
                    </a:cubicBezTo>
                    <a:cubicBezTo>
                      <a:pt x="28" y="46"/>
                      <a:pt x="27" y="49"/>
                      <a:pt x="26" y="52"/>
                    </a:cubicBezTo>
                    <a:close/>
                    <a:moveTo>
                      <a:pt x="49" y="51"/>
                    </a:moveTo>
                    <a:cubicBezTo>
                      <a:pt x="43" y="51"/>
                      <a:pt x="36" y="51"/>
                      <a:pt x="30" y="51"/>
                    </a:cubicBezTo>
                    <a:cubicBezTo>
                      <a:pt x="31" y="49"/>
                      <a:pt x="32" y="46"/>
                      <a:pt x="33" y="43"/>
                    </a:cubicBezTo>
                    <a:cubicBezTo>
                      <a:pt x="39" y="44"/>
                      <a:pt x="45" y="44"/>
                      <a:pt x="51" y="44"/>
                    </a:cubicBezTo>
                    <a:cubicBezTo>
                      <a:pt x="51" y="47"/>
                      <a:pt x="50" y="49"/>
                      <a:pt x="49" y="51"/>
                    </a:cubicBezTo>
                    <a:close/>
                    <a:moveTo>
                      <a:pt x="67" y="51"/>
                    </a:moveTo>
                    <a:cubicBezTo>
                      <a:pt x="62" y="51"/>
                      <a:pt x="57" y="51"/>
                      <a:pt x="52" y="51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9" y="45"/>
                      <a:pt x="64" y="45"/>
                      <a:pt x="68" y="45"/>
                    </a:cubicBezTo>
                    <a:cubicBezTo>
                      <a:pt x="67" y="47"/>
                      <a:pt x="67" y="49"/>
                      <a:pt x="67" y="51"/>
                    </a:cubicBezTo>
                    <a:close/>
                    <a:moveTo>
                      <a:pt x="58" y="39"/>
                    </a:moveTo>
                    <a:cubicBezTo>
                      <a:pt x="59" y="36"/>
                      <a:pt x="60" y="34"/>
                      <a:pt x="61" y="32"/>
                    </a:cubicBezTo>
                    <a:cubicBezTo>
                      <a:pt x="65" y="32"/>
                      <a:pt x="69" y="32"/>
                      <a:pt x="73" y="32"/>
                    </a:cubicBezTo>
                    <a:cubicBezTo>
                      <a:pt x="72" y="34"/>
                      <a:pt x="71" y="36"/>
                      <a:pt x="70" y="39"/>
                    </a:cubicBezTo>
                    <a:cubicBezTo>
                      <a:pt x="66" y="39"/>
                      <a:pt x="62" y="39"/>
                      <a:pt x="58" y="39"/>
                    </a:cubicBezTo>
                    <a:close/>
                    <a:moveTo>
                      <a:pt x="86" y="51"/>
                    </a:moveTo>
                    <a:cubicBezTo>
                      <a:pt x="81" y="51"/>
                      <a:pt x="76" y="51"/>
                      <a:pt x="71" y="51"/>
                    </a:cubicBezTo>
                    <a:cubicBezTo>
                      <a:pt x="71" y="49"/>
                      <a:pt x="72" y="47"/>
                      <a:pt x="73" y="45"/>
                    </a:cubicBezTo>
                    <a:cubicBezTo>
                      <a:pt x="78" y="45"/>
                      <a:pt x="83" y="45"/>
                      <a:pt x="88" y="45"/>
                    </a:cubicBezTo>
                    <a:cubicBezTo>
                      <a:pt x="87" y="47"/>
                      <a:pt x="87" y="49"/>
                      <a:pt x="86" y="51"/>
                    </a:cubicBezTo>
                    <a:close/>
                    <a:moveTo>
                      <a:pt x="105" y="51"/>
                    </a:moveTo>
                    <a:cubicBezTo>
                      <a:pt x="100" y="51"/>
                      <a:pt x="94" y="51"/>
                      <a:pt x="89" y="51"/>
                    </a:cubicBezTo>
                    <a:cubicBezTo>
                      <a:pt x="90" y="49"/>
                      <a:pt x="91" y="47"/>
                      <a:pt x="91" y="45"/>
                    </a:cubicBezTo>
                    <a:cubicBezTo>
                      <a:pt x="96" y="45"/>
                      <a:pt x="101" y="45"/>
                      <a:pt x="106" y="45"/>
                    </a:cubicBezTo>
                    <a:cubicBezTo>
                      <a:pt x="106" y="47"/>
                      <a:pt x="105" y="49"/>
                      <a:pt x="105" y="51"/>
                    </a:cubicBezTo>
                    <a:close/>
                    <a:moveTo>
                      <a:pt x="94" y="39"/>
                    </a:moveTo>
                    <a:cubicBezTo>
                      <a:pt x="94" y="37"/>
                      <a:pt x="95" y="35"/>
                      <a:pt x="96" y="33"/>
                    </a:cubicBezTo>
                    <a:cubicBezTo>
                      <a:pt x="100" y="33"/>
                      <a:pt x="105" y="33"/>
                      <a:pt x="109" y="33"/>
                    </a:cubicBezTo>
                    <a:cubicBezTo>
                      <a:pt x="109" y="35"/>
                      <a:pt x="108" y="37"/>
                      <a:pt x="108" y="39"/>
                    </a:cubicBezTo>
                    <a:cubicBezTo>
                      <a:pt x="103" y="39"/>
                      <a:pt x="98" y="39"/>
                      <a:pt x="94" y="39"/>
                    </a:cubicBezTo>
                    <a:close/>
                    <a:moveTo>
                      <a:pt x="125" y="51"/>
                    </a:moveTo>
                    <a:cubicBezTo>
                      <a:pt x="120" y="51"/>
                      <a:pt x="114" y="51"/>
                      <a:pt x="109" y="51"/>
                    </a:cubicBezTo>
                    <a:cubicBezTo>
                      <a:pt x="110" y="49"/>
                      <a:pt x="110" y="47"/>
                      <a:pt x="111" y="45"/>
                    </a:cubicBezTo>
                    <a:cubicBezTo>
                      <a:pt x="116" y="45"/>
                      <a:pt x="121" y="45"/>
                      <a:pt x="125" y="45"/>
                    </a:cubicBezTo>
                    <a:cubicBezTo>
                      <a:pt x="125" y="47"/>
                      <a:pt x="125" y="49"/>
                      <a:pt x="125" y="51"/>
                    </a:cubicBezTo>
                    <a:close/>
                    <a:moveTo>
                      <a:pt x="126" y="39"/>
                    </a:moveTo>
                    <a:cubicBezTo>
                      <a:pt x="122" y="39"/>
                      <a:pt x="117" y="39"/>
                      <a:pt x="113" y="39"/>
                    </a:cubicBezTo>
                    <a:cubicBezTo>
                      <a:pt x="113" y="37"/>
                      <a:pt x="114" y="35"/>
                      <a:pt x="115" y="33"/>
                    </a:cubicBezTo>
                    <a:cubicBezTo>
                      <a:pt x="119" y="33"/>
                      <a:pt x="123" y="33"/>
                      <a:pt x="127" y="33"/>
                    </a:cubicBezTo>
                    <a:cubicBezTo>
                      <a:pt x="127" y="35"/>
                      <a:pt x="126" y="37"/>
                      <a:pt x="126" y="39"/>
                    </a:cubicBezTo>
                    <a:close/>
                    <a:moveTo>
                      <a:pt x="128" y="51"/>
                    </a:moveTo>
                    <a:cubicBezTo>
                      <a:pt x="129" y="49"/>
                      <a:pt x="129" y="47"/>
                      <a:pt x="130" y="45"/>
                    </a:cubicBezTo>
                    <a:cubicBezTo>
                      <a:pt x="134" y="45"/>
                      <a:pt x="139" y="45"/>
                      <a:pt x="143" y="44"/>
                    </a:cubicBezTo>
                    <a:cubicBezTo>
                      <a:pt x="143" y="47"/>
                      <a:pt x="144" y="49"/>
                      <a:pt x="144" y="51"/>
                    </a:cubicBezTo>
                    <a:cubicBezTo>
                      <a:pt x="139" y="51"/>
                      <a:pt x="133" y="51"/>
                      <a:pt x="128" y="51"/>
                    </a:cubicBezTo>
                    <a:close/>
                    <a:moveTo>
                      <a:pt x="143" y="39"/>
                    </a:moveTo>
                    <a:cubicBezTo>
                      <a:pt x="139" y="39"/>
                      <a:pt x="135" y="39"/>
                      <a:pt x="131" y="39"/>
                    </a:cubicBezTo>
                    <a:cubicBezTo>
                      <a:pt x="131" y="37"/>
                      <a:pt x="132" y="35"/>
                      <a:pt x="132" y="33"/>
                    </a:cubicBezTo>
                    <a:cubicBezTo>
                      <a:pt x="136" y="33"/>
                      <a:pt x="140" y="33"/>
                      <a:pt x="144" y="33"/>
                    </a:cubicBezTo>
                    <a:cubicBezTo>
                      <a:pt x="144" y="35"/>
                      <a:pt x="144" y="37"/>
                      <a:pt x="143" y="39"/>
                    </a:cubicBezTo>
                    <a:close/>
                    <a:moveTo>
                      <a:pt x="145" y="28"/>
                    </a:moveTo>
                    <a:cubicBezTo>
                      <a:pt x="141" y="28"/>
                      <a:pt x="137" y="28"/>
                      <a:pt x="133" y="28"/>
                    </a:cubicBezTo>
                    <a:cubicBezTo>
                      <a:pt x="134" y="24"/>
                      <a:pt x="135" y="21"/>
                      <a:pt x="136" y="18"/>
                    </a:cubicBezTo>
                    <a:cubicBezTo>
                      <a:pt x="139" y="18"/>
                      <a:pt x="143" y="18"/>
                      <a:pt x="146" y="18"/>
                    </a:cubicBezTo>
                    <a:cubicBezTo>
                      <a:pt x="145" y="21"/>
                      <a:pt x="145" y="25"/>
                      <a:pt x="145" y="28"/>
                    </a:cubicBezTo>
                    <a:close/>
                    <a:moveTo>
                      <a:pt x="146" y="52"/>
                    </a:moveTo>
                    <a:cubicBezTo>
                      <a:pt x="147" y="49"/>
                      <a:pt x="148" y="47"/>
                      <a:pt x="148" y="44"/>
                    </a:cubicBezTo>
                    <a:cubicBezTo>
                      <a:pt x="152" y="44"/>
                      <a:pt x="156" y="44"/>
                      <a:pt x="159" y="44"/>
                    </a:cubicBezTo>
                    <a:cubicBezTo>
                      <a:pt x="160" y="47"/>
                      <a:pt x="160" y="49"/>
                      <a:pt x="161" y="52"/>
                    </a:cubicBezTo>
                    <a:cubicBezTo>
                      <a:pt x="156" y="52"/>
                      <a:pt x="151" y="52"/>
                      <a:pt x="146" y="52"/>
                    </a:cubicBezTo>
                    <a:close/>
                    <a:moveTo>
                      <a:pt x="161" y="14"/>
                    </a:moveTo>
                    <a:cubicBezTo>
                      <a:pt x="158" y="14"/>
                      <a:pt x="155" y="13"/>
                      <a:pt x="152" y="13"/>
                    </a:cubicBezTo>
                    <a:cubicBezTo>
                      <a:pt x="153" y="12"/>
                      <a:pt x="153" y="10"/>
                      <a:pt x="153" y="8"/>
                    </a:cubicBezTo>
                    <a:cubicBezTo>
                      <a:pt x="153" y="8"/>
                      <a:pt x="153" y="8"/>
                      <a:pt x="153" y="7"/>
                    </a:cubicBezTo>
                    <a:cubicBezTo>
                      <a:pt x="156" y="7"/>
                      <a:pt x="159" y="7"/>
                      <a:pt x="162" y="7"/>
                    </a:cubicBezTo>
                    <a:cubicBezTo>
                      <a:pt x="161" y="9"/>
                      <a:pt x="161" y="11"/>
                      <a:pt x="161" y="14"/>
                    </a:cubicBezTo>
                    <a:close/>
                    <a:moveTo>
                      <a:pt x="163" y="52"/>
                    </a:moveTo>
                    <a:cubicBezTo>
                      <a:pt x="164" y="49"/>
                      <a:pt x="164" y="47"/>
                      <a:pt x="164" y="44"/>
                    </a:cubicBezTo>
                    <a:cubicBezTo>
                      <a:pt x="169" y="44"/>
                      <a:pt x="173" y="44"/>
                      <a:pt x="177" y="44"/>
                    </a:cubicBezTo>
                    <a:cubicBezTo>
                      <a:pt x="178" y="47"/>
                      <a:pt x="178" y="49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75" y="52"/>
                      <a:pt x="169" y="52"/>
                      <a:pt x="163" y="52"/>
                    </a:cubicBezTo>
                    <a:close/>
                    <a:moveTo>
                      <a:pt x="343" y="29"/>
                    </a:moveTo>
                    <a:cubicBezTo>
                      <a:pt x="344" y="31"/>
                      <a:pt x="345" y="34"/>
                      <a:pt x="347" y="36"/>
                    </a:cubicBezTo>
                    <a:cubicBezTo>
                      <a:pt x="342" y="36"/>
                      <a:pt x="337" y="37"/>
                      <a:pt x="333" y="37"/>
                    </a:cubicBezTo>
                    <a:cubicBezTo>
                      <a:pt x="332" y="34"/>
                      <a:pt x="331" y="32"/>
                      <a:pt x="330" y="30"/>
                    </a:cubicBezTo>
                    <a:cubicBezTo>
                      <a:pt x="334" y="30"/>
                      <a:pt x="338" y="29"/>
                      <a:pt x="341" y="29"/>
                    </a:cubicBezTo>
                    <a:cubicBezTo>
                      <a:pt x="342" y="29"/>
                      <a:pt x="342" y="29"/>
                      <a:pt x="343" y="29"/>
                    </a:cubicBezTo>
                    <a:close/>
                    <a:moveTo>
                      <a:pt x="308" y="17"/>
                    </a:moveTo>
                    <a:cubicBezTo>
                      <a:pt x="312" y="17"/>
                      <a:pt x="316" y="17"/>
                      <a:pt x="319" y="17"/>
                    </a:cubicBezTo>
                    <a:cubicBezTo>
                      <a:pt x="320" y="20"/>
                      <a:pt x="322" y="22"/>
                      <a:pt x="323" y="25"/>
                    </a:cubicBezTo>
                    <a:cubicBezTo>
                      <a:pt x="319" y="25"/>
                      <a:pt x="316" y="25"/>
                      <a:pt x="312" y="25"/>
                    </a:cubicBezTo>
                    <a:cubicBezTo>
                      <a:pt x="311" y="23"/>
                      <a:pt x="310" y="20"/>
                      <a:pt x="308" y="17"/>
                    </a:cubicBezTo>
                    <a:close/>
                    <a:moveTo>
                      <a:pt x="312" y="37"/>
                    </a:moveTo>
                    <a:cubicBezTo>
                      <a:pt x="308" y="37"/>
                      <a:pt x="303" y="37"/>
                      <a:pt x="299" y="37"/>
                    </a:cubicBezTo>
                    <a:cubicBezTo>
                      <a:pt x="298" y="35"/>
                      <a:pt x="297" y="34"/>
                      <a:pt x="296" y="32"/>
                    </a:cubicBezTo>
                    <a:cubicBezTo>
                      <a:pt x="296" y="32"/>
                      <a:pt x="296" y="32"/>
                      <a:pt x="296" y="31"/>
                    </a:cubicBezTo>
                    <a:cubicBezTo>
                      <a:pt x="300" y="31"/>
                      <a:pt x="304" y="31"/>
                      <a:pt x="309" y="31"/>
                    </a:cubicBezTo>
                    <a:cubicBezTo>
                      <a:pt x="310" y="33"/>
                      <a:pt x="311" y="35"/>
                      <a:pt x="312" y="37"/>
                    </a:cubicBezTo>
                    <a:close/>
                    <a:moveTo>
                      <a:pt x="325" y="30"/>
                    </a:moveTo>
                    <a:cubicBezTo>
                      <a:pt x="325" y="31"/>
                      <a:pt x="326" y="31"/>
                      <a:pt x="326" y="32"/>
                    </a:cubicBezTo>
                    <a:cubicBezTo>
                      <a:pt x="327" y="34"/>
                      <a:pt x="327" y="35"/>
                      <a:pt x="328" y="37"/>
                    </a:cubicBezTo>
                    <a:cubicBezTo>
                      <a:pt x="324" y="37"/>
                      <a:pt x="321" y="37"/>
                      <a:pt x="317" y="37"/>
                    </a:cubicBezTo>
                    <a:cubicBezTo>
                      <a:pt x="316" y="35"/>
                      <a:pt x="315" y="33"/>
                      <a:pt x="314" y="31"/>
                    </a:cubicBezTo>
                    <a:cubicBezTo>
                      <a:pt x="318" y="30"/>
                      <a:pt x="322" y="30"/>
                      <a:pt x="325" y="30"/>
                    </a:cubicBezTo>
                    <a:close/>
                    <a:moveTo>
                      <a:pt x="338" y="16"/>
                    </a:moveTo>
                    <a:cubicBezTo>
                      <a:pt x="339" y="18"/>
                      <a:pt x="340" y="21"/>
                      <a:pt x="341" y="24"/>
                    </a:cubicBezTo>
                    <a:cubicBezTo>
                      <a:pt x="336" y="24"/>
                      <a:pt x="332" y="24"/>
                      <a:pt x="328" y="25"/>
                    </a:cubicBezTo>
                    <a:cubicBezTo>
                      <a:pt x="326" y="22"/>
                      <a:pt x="325" y="19"/>
                      <a:pt x="324" y="17"/>
                    </a:cubicBezTo>
                    <a:cubicBezTo>
                      <a:pt x="328" y="16"/>
                      <a:pt x="333" y="16"/>
                      <a:pt x="337" y="16"/>
                    </a:cubicBezTo>
                    <a:cubicBezTo>
                      <a:pt x="338" y="16"/>
                      <a:pt x="338" y="16"/>
                      <a:pt x="338" y="16"/>
                    </a:cubicBezTo>
                    <a:close/>
                    <a:moveTo>
                      <a:pt x="336" y="5"/>
                    </a:moveTo>
                    <a:cubicBezTo>
                      <a:pt x="336" y="7"/>
                      <a:pt x="337" y="9"/>
                      <a:pt x="337" y="11"/>
                    </a:cubicBezTo>
                    <a:cubicBezTo>
                      <a:pt x="332" y="12"/>
                      <a:pt x="327" y="12"/>
                      <a:pt x="322" y="12"/>
                    </a:cubicBezTo>
                    <a:cubicBezTo>
                      <a:pt x="321" y="10"/>
                      <a:pt x="320" y="8"/>
                      <a:pt x="319" y="6"/>
                    </a:cubicBezTo>
                    <a:cubicBezTo>
                      <a:pt x="325" y="6"/>
                      <a:pt x="330" y="6"/>
                      <a:pt x="336" y="6"/>
                    </a:cubicBezTo>
                    <a:cubicBezTo>
                      <a:pt x="336" y="6"/>
                      <a:pt x="336" y="5"/>
                      <a:pt x="336" y="5"/>
                    </a:cubicBezTo>
                    <a:close/>
                    <a:moveTo>
                      <a:pt x="315" y="6"/>
                    </a:moveTo>
                    <a:cubicBezTo>
                      <a:pt x="315" y="8"/>
                      <a:pt x="316" y="10"/>
                      <a:pt x="317" y="12"/>
                    </a:cubicBezTo>
                    <a:cubicBezTo>
                      <a:pt x="314" y="12"/>
                      <a:pt x="310" y="13"/>
                      <a:pt x="306" y="13"/>
                    </a:cubicBezTo>
                    <a:cubicBezTo>
                      <a:pt x="305" y="10"/>
                      <a:pt x="304" y="8"/>
                      <a:pt x="302" y="6"/>
                    </a:cubicBezTo>
                    <a:cubicBezTo>
                      <a:pt x="306" y="6"/>
                      <a:pt x="311" y="6"/>
                      <a:pt x="315" y="6"/>
                    </a:cubicBezTo>
                    <a:close/>
                    <a:moveTo>
                      <a:pt x="306" y="26"/>
                    </a:moveTo>
                    <a:cubicBezTo>
                      <a:pt x="302" y="26"/>
                      <a:pt x="298" y="26"/>
                      <a:pt x="294" y="26"/>
                    </a:cubicBezTo>
                    <a:cubicBezTo>
                      <a:pt x="292" y="23"/>
                      <a:pt x="291" y="21"/>
                      <a:pt x="290" y="18"/>
                    </a:cubicBezTo>
                    <a:cubicBezTo>
                      <a:pt x="294" y="18"/>
                      <a:pt x="298" y="18"/>
                      <a:pt x="302" y="17"/>
                    </a:cubicBezTo>
                    <a:cubicBezTo>
                      <a:pt x="303" y="20"/>
                      <a:pt x="305" y="23"/>
                      <a:pt x="306" y="26"/>
                    </a:cubicBezTo>
                    <a:close/>
                    <a:moveTo>
                      <a:pt x="234" y="33"/>
                    </a:moveTo>
                    <a:cubicBezTo>
                      <a:pt x="235" y="35"/>
                      <a:pt x="236" y="37"/>
                      <a:pt x="237" y="38"/>
                    </a:cubicBezTo>
                    <a:cubicBezTo>
                      <a:pt x="232" y="38"/>
                      <a:pt x="227" y="39"/>
                      <a:pt x="222" y="39"/>
                    </a:cubicBezTo>
                    <a:cubicBezTo>
                      <a:pt x="221" y="37"/>
                      <a:pt x="221" y="35"/>
                      <a:pt x="220" y="33"/>
                    </a:cubicBezTo>
                    <a:cubicBezTo>
                      <a:pt x="225" y="33"/>
                      <a:pt x="229" y="33"/>
                      <a:pt x="234" y="33"/>
                    </a:cubicBezTo>
                    <a:close/>
                    <a:moveTo>
                      <a:pt x="219" y="29"/>
                    </a:moveTo>
                    <a:cubicBezTo>
                      <a:pt x="217" y="25"/>
                      <a:pt x="216" y="22"/>
                      <a:pt x="215" y="19"/>
                    </a:cubicBezTo>
                    <a:cubicBezTo>
                      <a:pt x="220" y="19"/>
                      <a:pt x="224" y="19"/>
                      <a:pt x="228" y="19"/>
                    </a:cubicBezTo>
                    <a:cubicBezTo>
                      <a:pt x="229" y="22"/>
                      <a:pt x="231" y="25"/>
                      <a:pt x="232" y="28"/>
                    </a:cubicBezTo>
                    <a:cubicBezTo>
                      <a:pt x="228" y="28"/>
                      <a:pt x="223" y="28"/>
                      <a:pt x="219" y="29"/>
                    </a:cubicBezTo>
                    <a:close/>
                    <a:moveTo>
                      <a:pt x="233" y="19"/>
                    </a:moveTo>
                    <a:cubicBezTo>
                      <a:pt x="238" y="19"/>
                      <a:pt x="242" y="19"/>
                      <a:pt x="247" y="19"/>
                    </a:cubicBezTo>
                    <a:cubicBezTo>
                      <a:pt x="248" y="22"/>
                      <a:pt x="250" y="25"/>
                      <a:pt x="251" y="28"/>
                    </a:cubicBezTo>
                    <a:cubicBezTo>
                      <a:pt x="247" y="28"/>
                      <a:pt x="242" y="28"/>
                      <a:pt x="238" y="28"/>
                    </a:cubicBezTo>
                    <a:cubicBezTo>
                      <a:pt x="236" y="25"/>
                      <a:pt x="235" y="22"/>
                      <a:pt x="233" y="19"/>
                    </a:cubicBezTo>
                    <a:close/>
                    <a:moveTo>
                      <a:pt x="254" y="33"/>
                    </a:moveTo>
                    <a:cubicBezTo>
                      <a:pt x="255" y="34"/>
                      <a:pt x="256" y="36"/>
                      <a:pt x="257" y="38"/>
                    </a:cubicBezTo>
                    <a:cubicBezTo>
                      <a:pt x="252" y="38"/>
                      <a:pt x="247" y="38"/>
                      <a:pt x="242" y="38"/>
                    </a:cubicBezTo>
                    <a:cubicBezTo>
                      <a:pt x="241" y="36"/>
                      <a:pt x="241" y="35"/>
                      <a:pt x="240" y="33"/>
                    </a:cubicBezTo>
                    <a:cubicBezTo>
                      <a:pt x="244" y="33"/>
                      <a:pt x="249" y="33"/>
                      <a:pt x="254" y="33"/>
                    </a:cubicBezTo>
                    <a:close/>
                    <a:moveTo>
                      <a:pt x="253" y="18"/>
                    </a:moveTo>
                    <a:cubicBezTo>
                      <a:pt x="258" y="18"/>
                      <a:pt x="263" y="18"/>
                      <a:pt x="267" y="18"/>
                    </a:cubicBezTo>
                    <a:cubicBezTo>
                      <a:pt x="269" y="21"/>
                      <a:pt x="270" y="24"/>
                      <a:pt x="271" y="27"/>
                    </a:cubicBezTo>
                    <a:cubicBezTo>
                      <a:pt x="267" y="27"/>
                      <a:pt x="262" y="28"/>
                      <a:pt x="258" y="28"/>
                    </a:cubicBezTo>
                    <a:cubicBezTo>
                      <a:pt x="256" y="25"/>
                      <a:pt x="255" y="22"/>
                      <a:pt x="253" y="18"/>
                    </a:cubicBezTo>
                    <a:close/>
                    <a:moveTo>
                      <a:pt x="274" y="32"/>
                    </a:moveTo>
                    <a:cubicBezTo>
                      <a:pt x="274" y="34"/>
                      <a:pt x="275" y="36"/>
                      <a:pt x="276" y="38"/>
                    </a:cubicBezTo>
                    <a:cubicBezTo>
                      <a:pt x="272" y="38"/>
                      <a:pt x="267" y="38"/>
                      <a:pt x="262" y="38"/>
                    </a:cubicBezTo>
                    <a:cubicBezTo>
                      <a:pt x="262" y="36"/>
                      <a:pt x="261" y="34"/>
                      <a:pt x="260" y="32"/>
                    </a:cubicBezTo>
                    <a:cubicBezTo>
                      <a:pt x="264" y="32"/>
                      <a:pt x="269" y="32"/>
                      <a:pt x="274" y="32"/>
                    </a:cubicBezTo>
                    <a:close/>
                    <a:moveTo>
                      <a:pt x="273" y="18"/>
                    </a:moveTo>
                    <a:cubicBezTo>
                      <a:pt x="277" y="18"/>
                      <a:pt x="281" y="18"/>
                      <a:pt x="285" y="18"/>
                    </a:cubicBezTo>
                    <a:cubicBezTo>
                      <a:pt x="286" y="21"/>
                      <a:pt x="287" y="24"/>
                      <a:pt x="288" y="27"/>
                    </a:cubicBezTo>
                    <a:cubicBezTo>
                      <a:pt x="285" y="27"/>
                      <a:pt x="281" y="27"/>
                      <a:pt x="277" y="27"/>
                    </a:cubicBezTo>
                    <a:cubicBezTo>
                      <a:pt x="276" y="24"/>
                      <a:pt x="274" y="21"/>
                      <a:pt x="273" y="18"/>
                    </a:cubicBezTo>
                    <a:close/>
                    <a:moveTo>
                      <a:pt x="291" y="32"/>
                    </a:moveTo>
                    <a:cubicBezTo>
                      <a:pt x="291" y="33"/>
                      <a:pt x="292" y="35"/>
                      <a:pt x="293" y="37"/>
                    </a:cubicBezTo>
                    <a:cubicBezTo>
                      <a:pt x="289" y="37"/>
                      <a:pt x="285" y="37"/>
                      <a:pt x="281" y="37"/>
                    </a:cubicBezTo>
                    <a:cubicBezTo>
                      <a:pt x="281" y="36"/>
                      <a:pt x="280" y="34"/>
                      <a:pt x="279" y="32"/>
                    </a:cubicBezTo>
                    <a:cubicBezTo>
                      <a:pt x="283" y="32"/>
                      <a:pt x="287" y="32"/>
                      <a:pt x="291" y="32"/>
                    </a:cubicBezTo>
                    <a:close/>
                    <a:moveTo>
                      <a:pt x="298" y="6"/>
                    </a:moveTo>
                    <a:cubicBezTo>
                      <a:pt x="299" y="8"/>
                      <a:pt x="300" y="11"/>
                      <a:pt x="300" y="13"/>
                    </a:cubicBezTo>
                    <a:cubicBezTo>
                      <a:pt x="296" y="13"/>
                      <a:pt x="292" y="13"/>
                      <a:pt x="287" y="13"/>
                    </a:cubicBezTo>
                    <a:cubicBezTo>
                      <a:pt x="286" y="11"/>
                      <a:pt x="285" y="9"/>
                      <a:pt x="284" y="6"/>
                    </a:cubicBezTo>
                    <a:cubicBezTo>
                      <a:pt x="289" y="6"/>
                      <a:pt x="293" y="6"/>
                      <a:pt x="298" y="6"/>
                    </a:cubicBezTo>
                    <a:close/>
                    <a:moveTo>
                      <a:pt x="280" y="6"/>
                    </a:moveTo>
                    <a:cubicBezTo>
                      <a:pt x="281" y="9"/>
                      <a:pt x="282" y="11"/>
                      <a:pt x="283" y="13"/>
                    </a:cubicBezTo>
                    <a:cubicBezTo>
                      <a:pt x="279" y="14"/>
                      <a:pt x="275" y="14"/>
                      <a:pt x="271" y="14"/>
                    </a:cubicBezTo>
                    <a:cubicBezTo>
                      <a:pt x="270" y="11"/>
                      <a:pt x="269" y="9"/>
                      <a:pt x="267" y="6"/>
                    </a:cubicBezTo>
                    <a:cubicBezTo>
                      <a:pt x="272" y="6"/>
                      <a:pt x="276" y="6"/>
                      <a:pt x="280" y="6"/>
                    </a:cubicBezTo>
                    <a:close/>
                    <a:moveTo>
                      <a:pt x="263" y="6"/>
                    </a:moveTo>
                    <a:cubicBezTo>
                      <a:pt x="264" y="9"/>
                      <a:pt x="265" y="11"/>
                      <a:pt x="266" y="14"/>
                    </a:cubicBezTo>
                    <a:cubicBezTo>
                      <a:pt x="261" y="14"/>
                      <a:pt x="256" y="14"/>
                      <a:pt x="251" y="14"/>
                    </a:cubicBezTo>
                    <a:cubicBezTo>
                      <a:pt x="249" y="12"/>
                      <a:pt x="248" y="9"/>
                      <a:pt x="246" y="7"/>
                    </a:cubicBezTo>
                    <a:cubicBezTo>
                      <a:pt x="252" y="6"/>
                      <a:pt x="257" y="6"/>
                      <a:pt x="263" y="6"/>
                    </a:cubicBezTo>
                    <a:close/>
                    <a:moveTo>
                      <a:pt x="242" y="7"/>
                    </a:moveTo>
                    <a:cubicBezTo>
                      <a:pt x="243" y="9"/>
                      <a:pt x="244" y="12"/>
                      <a:pt x="245" y="14"/>
                    </a:cubicBezTo>
                    <a:cubicBezTo>
                      <a:pt x="240" y="14"/>
                      <a:pt x="236" y="14"/>
                      <a:pt x="231" y="14"/>
                    </a:cubicBezTo>
                    <a:cubicBezTo>
                      <a:pt x="230" y="12"/>
                      <a:pt x="228" y="9"/>
                      <a:pt x="227" y="7"/>
                    </a:cubicBezTo>
                    <a:cubicBezTo>
                      <a:pt x="232" y="7"/>
                      <a:pt x="237" y="7"/>
                      <a:pt x="242" y="7"/>
                    </a:cubicBezTo>
                    <a:close/>
                    <a:moveTo>
                      <a:pt x="224" y="7"/>
                    </a:moveTo>
                    <a:cubicBezTo>
                      <a:pt x="224" y="9"/>
                      <a:pt x="225" y="12"/>
                      <a:pt x="226" y="14"/>
                    </a:cubicBezTo>
                    <a:cubicBezTo>
                      <a:pt x="222" y="14"/>
                      <a:pt x="218" y="14"/>
                      <a:pt x="214" y="14"/>
                    </a:cubicBezTo>
                    <a:cubicBezTo>
                      <a:pt x="213" y="12"/>
                      <a:pt x="212" y="9"/>
                      <a:pt x="212" y="7"/>
                    </a:cubicBezTo>
                    <a:cubicBezTo>
                      <a:pt x="216" y="7"/>
                      <a:pt x="220" y="7"/>
                      <a:pt x="224" y="7"/>
                    </a:cubicBezTo>
                    <a:close/>
                    <a:moveTo>
                      <a:pt x="207" y="7"/>
                    </a:moveTo>
                    <a:cubicBezTo>
                      <a:pt x="207" y="9"/>
                      <a:pt x="208" y="12"/>
                      <a:pt x="209" y="14"/>
                    </a:cubicBezTo>
                    <a:cubicBezTo>
                      <a:pt x="205" y="14"/>
                      <a:pt x="202" y="14"/>
                      <a:pt x="198" y="14"/>
                    </a:cubicBezTo>
                    <a:cubicBezTo>
                      <a:pt x="198" y="11"/>
                      <a:pt x="197" y="9"/>
                      <a:pt x="197" y="7"/>
                    </a:cubicBezTo>
                    <a:cubicBezTo>
                      <a:pt x="200" y="7"/>
                      <a:pt x="204" y="7"/>
                      <a:pt x="207" y="7"/>
                    </a:cubicBezTo>
                    <a:close/>
                    <a:moveTo>
                      <a:pt x="197" y="39"/>
                    </a:moveTo>
                    <a:cubicBezTo>
                      <a:pt x="192" y="39"/>
                      <a:pt x="188" y="39"/>
                      <a:pt x="183" y="39"/>
                    </a:cubicBezTo>
                    <a:cubicBezTo>
                      <a:pt x="183" y="37"/>
                      <a:pt x="183" y="35"/>
                      <a:pt x="183" y="33"/>
                    </a:cubicBezTo>
                    <a:cubicBezTo>
                      <a:pt x="187" y="33"/>
                      <a:pt x="192" y="33"/>
                      <a:pt x="196" y="33"/>
                    </a:cubicBezTo>
                    <a:cubicBezTo>
                      <a:pt x="196" y="35"/>
                      <a:pt x="197" y="37"/>
                      <a:pt x="197" y="39"/>
                    </a:cubicBezTo>
                    <a:close/>
                    <a:moveTo>
                      <a:pt x="195" y="27"/>
                    </a:moveTo>
                    <a:cubicBezTo>
                      <a:pt x="195" y="28"/>
                      <a:pt x="196" y="28"/>
                      <a:pt x="196" y="29"/>
                    </a:cubicBezTo>
                    <a:cubicBezTo>
                      <a:pt x="191" y="29"/>
                      <a:pt x="187" y="29"/>
                      <a:pt x="183" y="29"/>
                    </a:cubicBezTo>
                    <a:cubicBezTo>
                      <a:pt x="183" y="25"/>
                      <a:pt x="183" y="22"/>
                      <a:pt x="183" y="19"/>
                    </a:cubicBezTo>
                    <a:cubicBezTo>
                      <a:pt x="186" y="19"/>
                      <a:pt x="190" y="19"/>
                      <a:pt x="194" y="19"/>
                    </a:cubicBezTo>
                    <a:cubicBezTo>
                      <a:pt x="195" y="21"/>
                      <a:pt x="195" y="24"/>
                      <a:pt x="195" y="27"/>
                    </a:cubicBezTo>
                    <a:close/>
                    <a:moveTo>
                      <a:pt x="184" y="7"/>
                    </a:moveTo>
                    <a:cubicBezTo>
                      <a:pt x="187" y="7"/>
                      <a:pt x="190" y="7"/>
                      <a:pt x="193" y="7"/>
                    </a:cubicBezTo>
                    <a:cubicBezTo>
                      <a:pt x="193" y="9"/>
                      <a:pt x="193" y="12"/>
                      <a:pt x="194" y="14"/>
                    </a:cubicBezTo>
                    <a:cubicBezTo>
                      <a:pt x="190" y="14"/>
                      <a:pt x="186" y="14"/>
                      <a:pt x="183" y="14"/>
                    </a:cubicBezTo>
                    <a:cubicBezTo>
                      <a:pt x="182" y="12"/>
                      <a:pt x="182" y="9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lose/>
                    <a:moveTo>
                      <a:pt x="181" y="52"/>
                    </a:move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49"/>
                      <a:pt x="183" y="46"/>
                      <a:pt x="183" y="44"/>
                    </a:cubicBezTo>
                    <a:cubicBezTo>
                      <a:pt x="188" y="44"/>
                      <a:pt x="193" y="44"/>
                      <a:pt x="198" y="43"/>
                    </a:cubicBezTo>
                    <a:cubicBezTo>
                      <a:pt x="198" y="46"/>
                      <a:pt x="199" y="49"/>
                      <a:pt x="200" y="52"/>
                    </a:cubicBezTo>
                    <a:cubicBezTo>
                      <a:pt x="193" y="52"/>
                      <a:pt x="187" y="52"/>
                      <a:pt x="181" y="52"/>
                    </a:cubicBezTo>
                    <a:close/>
                    <a:moveTo>
                      <a:pt x="199" y="19"/>
                    </a:moveTo>
                    <a:cubicBezTo>
                      <a:pt x="203" y="19"/>
                      <a:pt x="206" y="19"/>
                      <a:pt x="210" y="19"/>
                    </a:cubicBezTo>
                    <a:cubicBezTo>
                      <a:pt x="211" y="22"/>
                      <a:pt x="212" y="25"/>
                      <a:pt x="213" y="29"/>
                    </a:cubicBezTo>
                    <a:cubicBezTo>
                      <a:pt x="209" y="29"/>
                      <a:pt x="205" y="29"/>
                      <a:pt x="201" y="29"/>
                    </a:cubicBezTo>
                    <a:cubicBezTo>
                      <a:pt x="200" y="25"/>
                      <a:pt x="200" y="22"/>
                      <a:pt x="199" y="19"/>
                    </a:cubicBezTo>
                    <a:close/>
                    <a:moveTo>
                      <a:pt x="201" y="33"/>
                    </a:moveTo>
                    <a:cubicBezTo>
                      <a:pt x="206" y="33"/>
                      <a:pt x="210" y="33"/>
                      <a:pt x="214" y="33"/>
                    </a:cubicBezTo>
                    <a:cubicBezTo>
                      <a:pt x="215" y="35"/>
                      <a:pt x="216" y="37"/>
                      <a:pt x="216" y="39"/>
                    </a:cubicBezTo>
                    <a:cubicBezTo>
                      <a:pt x="212" y="39"/>
                      <a:pt x="207" y="39"/>
                      <a:pt x="202" y="39"/>
                    </a:cubicBezTo>
                    <a:cubicBezTo>
                      <a:pt x="202" y="37"/>
                      <a:pt x="201" y="35"/>
                      <a:pt x="201" y="33"/>
                    </a:cubicBezTo>
                    <a:close/>
                    <a:moveTo>
                      <a:pt x="203" y="52"/>
                    </a:move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1"/>
                      <a:pt x="202" y="51"/>
                      <a:pt x="202" y="51"/>
                    </a:cubicBezTo>
                    <a:cubicBezTo>
                      <a:pt x="203" y="51"/>
                      <a:pt x="203" y="48"/>
                      <a:pt x="202" y="43"/>
                    </a:cubicBezTo>
                    <a:cubicBezTo>
                      <a:pt x="208" y="43"/>
                      <a:pt x="213" y="43"/>
                      <a:pt x="218" y="43"/>
                    </a:cubicBezTo>
                    <a:cubicBezTo>
                      <a:pt x="220" y="46"/>
                      <a:pt x="221" y="49"/>
                      <a:pt x="222" y="51"/>
                    </a:cubicBezTo>
                    <a:cubicBezTo>
                      <a:pt x="216" y="52"/>
                      <a:pt x="209" y="52"/>
                      <a:pt x="203" y="52"/>
                    </a:cubicBezTo>
                    <a:close/>
                    <a:moveTo>
                      <a:pt x="226" y="51"/>
                    </a:moveTo>
                    <a:cubicBezTo>
                      <a:pt x="225" y="49"/>
                      <a:pt x="224" y="46"/>
                      <a:pt x="223" y="43"/>
                    </a:cubicBezTo>
                    <a:cubicBezTo>
                      <a:pt x="229" y="43"/>
                      <a:pt x="234" y="43"/>
                      <a:pt x="239" y="43"/>
                    </a:cubicBezTo>
                    <a:cubicBezTo>
                      <a:pt x="241" y="46"/>
                      <a:pt x="242" y="49"/>
                      <a:pt x="244" y="51"/>
                    </a:cubicBezTo>
                    <a:cubicBezTo>
                      <a:pt x="238" y="51"/>
                      <a:pt x="232" y="51"/>
                      <a:pt x="226" y="51"/>
                    </a:cubicBezTo>
                    <a:close/>
                    <a:moveTo>
                      <a:pt x="248" y="51"/>
                    </a:moveTo>
                    <a:cubicBezTo>
                      <a:pt x="247" y="49"/>
                      <a:pt x="246" y="46"/>
                      <a:pt x="244" y="43"/>
                    </a:cubicBezTo>
                    <a:cubicBezTo>
                      <a:pt x="250" y="43"/>
                      <a:pt x="255" y="43"/>
                      <a:pt x="260" y="43"/>
                    </a:cubicBezTo>
                    <a:cubicBezTo>
                      <a:pt x="261" y="46"/>
                      <a:pt x="263" y="48"/>
                      <a:pt x="265" y="51"/>
                    </a:cubicBezTo>
                    <a:cubicBezTo>
                      <a:pt x="259" y="51"/>
                      <a:pt x="254" y="51"/>
                      <a:pt x="248" y="51"/>
                    </a:cubicBezTo>
                    <a:close/>
                    <a:moveTo>
                      <a:pt x="268" y="51"/>
                    </a:moveTo>
                    <a:cubicBezTo>
                      <a:pt x="267" y="48"/>
                      <a:pt x="265" y="46"/>
                      <a:pt x="264" y="43"/>
                    </a:cubicBezTo>
                    <a:cubicBezTo>
                      <a:pt x="269" y="43"/>
                      <a:pt x="274" y="43"/>
                      <a:pt x="279" y="43"/>
                    </a:cubicBezTo>
                    <a:cubicBezTo>
                      <a:pt x="280" y="45"/>
                      <a:pt x="282" y="48"/>
                      <a:pt x="283" y="51"/>
                    </a:cubicBezTo>
                    <a:cubicBezTo>
                      <a:pt x="278" y="51"/>
                      <a:pt x="273" y="51"/>
                      <a:pt x="268" y="51"/>
                    </a:cubicBezTo>
                    <a:close/>
                    <a:moveTo>
                      <a:pt x="287" y="51"/>
                    </a:moveTo>
                    <a:cubicBezTo>
                      <a:pt x="286" y="48"/>
                      <a:pt x="285" y="45"/>
                      <a:pt x="284" y="43"/>
                    </a:cubicBezTo>
                    <a:cubicBezTo>
                      <a:pt x="288" y="43"/>
                      <a:pt x="291" y="43"/>
                      <a:pt x="295" y="43"/>
                    </a:cubicBezTo>
                    <a:cubicBezTo>
                      <a:pt x="297" y="45"/>
                      <a:pt x="298" y="48"/>
                      <a:pt x="299" y="50"/>
                    </a:cubicBezTo>
                    <a:cubicBezTo>
                      <a:pt x="295" y="51"/>
                      <a:pt x="291" y="51"/>
                      <a:pt x="287" y="51"/>
                    </a:cubicBezTo>
                    <a:close/>
                    <a:moveTo>
                      <a:pt x="305" y="50"/>
                    </a:moveTo>
                    <a:cubicBezTo>
                      <a:pt x="304" y="48"/>
                      <a:pt x="303" y="45"/>
                      <a:pt x="302" y="43"/>
                    </a:cubicBezTo>
                    <a:cubicBezTo>
                      <a:pt x="306" y="43"/>
                      <a:pt x="311" y="42"/>
                      <a:pt x="315" y="42"/>
                    </a:cubicBezTo>
                    <a:cubicBezTo>
                      <a:pt x="317" y="45"/>
                      <a:pt x="319" y="47"/>
                      <a:pt x="320" y="50"/>
                    </a:cubicBezTo>
                    <a:cubicBezTo>
                      <a:pt x="315" y="50"/>
                      <a:pt x="310" y="50"/>
                      <a:pt x="305" y="50"/>
                    </a:cubicBezTo>
                    <a:close/>
                    <a:moveTo>
                      <a:pt x="323" y="49"/>
                    </a:moveTo>
                    <a:cubicBezTo>
                      <a:pt x="322" y="47"/>
                      <a:pt x="321" y="45"/>
                      <a:pt x="320" y="42"/>
                    </a:cubicBezTo>
                    <a:cubicBezTo>
                      <a:pt x="324" y="42"/>
                      <a:pt x="327" y="42"/>
                      <a:pt x="331" y="42"/>
                    </a:cubicBezTo>
                    <a:cubicBezTo>
                      <a:pt x="332" y="45"/>
                      <a:pt x="334" y="48"/>
                      <a:pt x="336" y="49"/>
                    </a:cubicBezTo>
                    <a:cubicBezTo>
                      <a:pt x="332" y="49"/>
                      <a:pt x="328" y="50"/>
                      <a:pt x="324" y="50"/>
                    </a:cubicBezTo>
                    <a:cubicBezTo>
                      <a:pt x="324" y="50"/>
                      <a:pt x="324" y="49"/>
                      <a:pt x="323" y="49"/>
                    </a:cubicBezTo>
                    <a:close/>
                    <a:moveTo>
                      <a:pt x="340" y="49"/>
                    </a:moveTo>
                    <a:cubicBezTo>
                      <a:pt x="340" y="49"/>
                      <a:pt x="340" y="49"/>
                      <a:pt x="340" y="49"/>
                    </a:cubicBezTo>
                    <a:cubicBezTo>
                      <a:pt x="338" y="47"/>
                      <a:pt x="337" y="44"/>
                      <a:pt x="335" y="42"/>
                    </a:cubicBezTo>
                    <a:cubicBezTo>
                      <a:pt x="340" y="42"/>
                      <a:pt x="344" y="42"/>
                      <a:pt x="349" y="42"/>
                    </a:cubicBezTo>
                    <a:cubicBezTo>
                      <a:pt x="349" y="42"/>
                      <a:pt x="350" y="42"/>
                      <a:pt x="350" y="42"/>
                    </a:cubicBezTo>
                    <a:cubicBezTo>
                      <a:pt x="352" y="44"/>
                      <a:pt x="354" y="47"/>
                      <a:pt x="356" y="49"/>
                    </a:cubicBezTo>
                    <a:cubicBezTo>
                      <a:pt x="350" y="49"/>
                      <a:pt x="345" y="49"/>
                      <a:pt x="3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C6D3A033-5C6F-410A-902E-92AD39521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8077" y="2047603"/>
                <a:ext cx="184199" cy="57848"/>
              </a:xfrm>
              <a:custGeom>
                <a:avLst/>
                <a:gdLst>
                  <a:gd name="T0" fmla="*/ 80 w 82"/>
                  <a:gd name="T1" fmla="*/ 20 h 28"/>
                  <a:gd name="T2" fmla="*/ 76 w 82"/>
                  <a:gd name="T3" fmla="*/ 13 h 28"/>
                  <a:gd name="T4" fmla="*/ 72 w 82"/>
                  <a:gd name="T5" fmla="*/ 4 h 28"/>
                  <a:gd name="T6" fmla="*/ 71 w 82"/>
                  <a:gd name="T7" fmla="*/ 2 h 28"/>
                  <a:gd name="T8" fmla="*/ 67 w 82"/>
                  <a:gd name="T9" fmla="*/ 2 h 28"/>
                  <a:gd name="T10" fmla="*/ 40 w 82"/>
                  <a:gd name="T11" fmla="*/ 2 h 28"/>
                  <a:gd name="T12" fmla="*/ 26 w 82"/>
                  <a:gd name="T13" fmla="*/ 1 h 28"/>
                  <a:gd name="T14" fmla="*/ 9 w 82"/>
                  <a:gd name="T15" fmla="*/ 1 h 28"/>
                  <a:gd name="T16" fmla="*/ 8 w 82"/>
                  <a:gd name="T17" fmla="*/ 1 h 28"/>
                  <a:gd name="T18" fmla="*/ 7 w 82"/>
                  <a:gd name="T19" fmla="*/ 2 h 28"/>
                  <a:gd name="T20" fmla="*/ 7 w 82"/>
                  <a:gd name="T21" fmla="*/ 4 h 28"/>
                  <a:gd name="T22" fmla="*/ 4 w 82"/>
                  <a:gd name="T23" fmla="*/ 12 h 28"/>
                  <a:gd name="T24" fmla="*/ 0 w 82"/>
                  <a:gd name="T25" fmla="*/ 21 h 28"/>
                  <a:gd name="T26" fmla="*/ 1 w 82"/>
                  <a:gd name="T27" fmla="*/ 23 h 28"/>
                  <a:gd name="T28" fmla="*/ 3 w 82"/>
                  <a:gd name="T29" fmla="*/ 25 h 28"/>
                  <a:gd name="T30" fmla="*/ 79 w 82"/>
                  <a:gd name="T31" fmla="*/ 25 h 28"/>
                  <a:gd name="T32" fmla="*/ 80 w 82"/>
                  <a:gd name="T33" fmla="*/ 20 h 28"/>
                  <a:gd name="T34" fmla="*/ 5 w 82"/>
                  <a:gd name="T35" fmla="*/ 21 h 28"/>
                  <a:gd name="T36" fmla="*/ 11 w 82"/>
                  <a:gd name="T37" fmla="*/ 6 h 28"/>
                  <a:gd name="T38" fmla="*/ 33 w 82"/>
                  <a:gd name="T39" fmla="*/ 6 h 28"/>
                  <a:gd name="T40" fmla="*/ 67 w 82"/>
                  <a:gd name="T41" fmla="*/ 6 h 28"/>
                  <a:gd name="T42" fmla="*/ 71 w 82"/>
                  <a:gd name="T43" fmla="*/ 15 h 28"/>
                  <a:gd name="T44" fmla="*/ 75 w 82"/>
                  <a:gd name="T45" fmla="*/ 20 h 28"/>
                  <a:gd name="T46" fmla="*/ 5 w 82"/>
                  <a:gd name="T4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28">
                    <a:moveTo>
                      <a:pt x="80" y="20"/>
                    </a:moveTo>
                    <a:cubicBezTo>
                      <a:pt x="79" y="18"/>
                      <a:pt x="77" y="15"/>
                      <a:pt x="76" y="13"/>
                    </a:cubicBezTo>
                    <a:cubicBezTo>
                      <a:pt x="74" y="10"/>
                      <a:pt x="73" y="7"/>
                      <a:pt x="72" y="4"/>
                    </a:cubicBezTo>
                    <a:cubicBezTo>
                      <a:pt x="72" y="3"/>
                      <a:pt x="72" y="3"/>
                      <a:pt x="71" y="2"/>
                    </a:cubicBezTo>
                    <a:cubicBezTo>
                      <a:pt x="70" y="1"/>
                      <a:pt x="68" y="0"/>
                      <a:pt x="67" y="2"/>
                    </a:cubicBezTo>
                    <a:cubicBezTo>
                      <a:pt x="58" y="2"/>
                      <a:pt x="49" y="2"/>
                      <a:pt x="40" y="2"/>
                    </a:cubicBezTo>
                    <a:cubicBezTo>
                      <a:pt x="35" y="2"/>
                      <a:pt x="31" y="1"/>
                      <a:pt x="26" y="1"/>
                    </a:cubicBezTo>
                    <a:cubicBezTo>
                      <a:pt x="22" y="1"/>
                      <a:pt x="12" y="3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6" y="7"/>
                      <a:pt x="5" y="10"/>
                      <a:pt x="4" y="12"/>
                    </a:cubicBezTo>
                    <a:cubicBezTo>
                      <a:pt x="2" y="15"/>
                      <a:pt x="0" y="18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4"/>
                      <a:pt x="2" y="25"/>
                      <a:pt x="3" y="25"/>
                    </a:cubicBezTo>
                    <a:cubicBezTo>
                      <a:pt x="28" y="28"/>
                      <a:pt x="54" y="27"/>
                      <a:pt x="79" y="25"/>
                    </a:cubicBezTo>
                    <a:cubicBezTo>
                      <a:pt x="82" y="25"/>
                      <a:pt x="82" y="21"/>
                      <a:pt x="80" y="20"/>
                    </a:cubicBezTo>
                    <a:close/>
                    <a:moveTo>
                      <a:pt x="5" y="21"/>
                    </a:moveTo>
                    <a:cubicBezTo>
                      <a:pt x="8" y="17"/>
                      <a:pt x="10" y="11"/>
                      <a:pt x="11" y="6"/>
                    </a:cubicBezTo>
                    <a:cubicBezTo>
                      <a:pt x="17" y="8"/>
                      <a:pt x="27" y="6"/>
                      <a:pt x="33" y="6"/>
                    </a:cubicBezTo>
                    <a:cubicBezTo>
                      <a:pt x="45" y="6"/>
                      <a:pt x="56" y="6"/>
                      <a:pt x="67" y="6"/>
                    </a:cubicBezTo>
                    <a:cubicBezTo>
                      <a:pt x="68" y="10"/>
                      <a:pt x="69" y="13"/>
                      <a:pt x="71" y="15"/>
                    </a:cubicBezTo>
                    <a:cubicBezTo>
                      <a:pt x="72" y="17"/>
                      <a:pt x="73" y="19"/>
                      <a:pt x="75" y="20"/>
                    </a:cubicBezTo>
                    <a:cubicBezTo>
                      <a:pt x="51" y="21"/>
                      <a:pt x="28" y="20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41794A6B-B69E-4F83-8642-BEE9693EA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7264" y="1388442"/>
                <a:ext cx="1328976" cy="952966"/>
              </a:xfrm>
              <a:custGeom>
                <a:avLst/>
                <a:gdLst>
                  <a:gd name="T0" fmla="*/ 490 w 592"/>
                  <a:gd name="T1" fmla="*/ 364 h 460"/>
                  <a:gd name="T2" fmla="*/ 486 w 592"/>
                  <a:gd name="T3" fmla="*/ 313 h 460"/>
                  <a:gd name="T4" fmla="*/ 437 w 592"/>
                  <a:gd name="T5" fmla="*/ 242 h 460"/>
                  <a:gd name="T6" fmla="*/ 418 w 592"/>
                  <a:gd name="T7" fmla="*/ 238 h 460"/>
                  <a:gd name="T8" fmla="*/ 412 w 592"/>
                  <a:gd name="T9" fmla="*/ 241 h 460"/>
                  <a:gd name="T10" fmla="*/ 412 w 592"/>
                  <a:gd name="T11" fmla="*/ 241 h 460"/>
                  <a:gd name="T12" fmla="*/ 403 w 592"/>
                  <a:gd name="T13" fmla="*/ 215 h 460"/>
                  <a:gd name="T14" fmla="*/ 395 w 592"/>
                  <a:gd name="T15" fmla="*/ 5 h 460"/>
                  <a:gd name="T16" fmla="*/ 391 w 592"/>
                  <a:gd name="T17" fmla="*/ 1 h 460"/>
                  <a:gd name="T18" fmla="*/ 157 w 592"/>
                  <a:gd name="T19" fmla="*/ 2 h 460"/>
                  <a:gd name="T20" fmla="*/ 72 w 592"/>
                  <a:gd name="T21" fmla="*/ 5 h 460"/>
                  <a:gd name="T22" fmla="*/ 74 w 592"/>
                  <a:gd name="T23" fmla="*/ 171 h 460"/>
                  <a:gd name="T24" fmla="*/ 75 w 592"/>
                  <a:gd name="T25" fmla="*/ 220 h 460"/>
                  <a:gd name="T26" fmla="*/ 1 w 592"/>
                  <a:gd name="T27" fmla="*/ 349 h 460"/>
                  <a:gd name="T28" fmla="*/ 3 w 592"/>
                  <a:gd name="T29" fmla="*/ 377 h 460"/>
                  <a:gd name="T30" fmla="*/ 113 w 592"/>
                  <a:gd name="T31" fmla="*/ 381 h 460"/>
                  <a:gd name="T32" fmla="*/ 449 w 592"/>
                  <a:gd name="T33" fmla="*/ 380 h 460"/>
                  <a:gd name="T34" fmla="*/ 454 w 592"/>
                  <a:gd name="T35" fmla="*/ 378 h 460"/>
                  <a:gd name="T36" fmla="*/ 453 w 592"/>
                  <a:gd name="T37" fmla="*/ 353 h 460"/>
                  <a:gd name="T38" fmla="*/ 451 w 592"/>
                  <a:gd name="T39" fmla="*/ 345 h 460"/>
                  <a:gd name="T40" fmla="*/ 450 w 592"/>
                  <a:gd name="T41" fmla="*/ 342 h 460"/>
                  <a:gd name="T42" fmla="*/ 436 w 592"/>
                  <a:gd name="T43" fmla="*/ 252 h 460"/>
                  <a:gd name="T44" fmla="*/ 438 w 592"/>
                  <a:gd name="T45" fmla="*/ 245 h 460"/>
                  <a:gd name="T46" fmla="*/ 487 w 592"/>
                  <a:gd name="T47" fmla="*/ 367 h 460"/>
                  <a:gd name="T48" fmla="*/ 490 w 592"/>
                  <a:gd name="T49" fmla="*/ 364 h 460"/>
                  <a:gd name="T50" fmla="*/ 233 w 592"/>
                  <a:gd name="T51" fmla="*/ 6 h 460"/>
                  <a:gd name="T52" fmla="*/ 397 w 592"/>
                  <a:gd name="T53" fmla="*/ 213 h 460"/>
                  <a:gd name="T54" fmla="*/ 163 w 592"/>
                  <a:gd name="T55" fmla="*/ 220 h 460"/>
                  <a:gd name="T56" fmla="*/ 79 w 592"/>
                  <a:gd name="T57" fmla="*/ 220 h 460"/>
                  <a:gd name="T58" fmla="*/ 78 w 592"/>
                  <a:gd name="T59" fmla="*/ 219 h 460"/>
                  <a:gd name="T60" fmla="*/ 78 w 592"/>
                  <a:gd name="T61" fmla="*/ 116 h 460"/>
                  <a:gd name="T62" fmla="*/ 154 w 592"/>
                  <a:gd name="T63" fmla="*/ 7 h 460"/>
                  <a:gd name="T64" fmla="*/ 228 w 592"/>
                  <a:gd name="T65" fmla="*/ 375 h 460"/>
                  <a:gd name="T66" fmla="*/ 9 w 592"/>
                  <a:gd name="T67" fmla="*/ 375 h 460"/>
                  <a:gd name="T68" fmla="*/ 7 w 592"/>
                  <a:gd name="T69" fmla="*/ 350 h 460"/>
                  <a:gd name="T70" fmla="*/ 448 w 592"/>
                  <a:gd name="T71" fmla="*/ 357 h 460"/>
                  <a:gd name="T72" fmla="*/ 444 w 592"/>
                  <a:gd name="T73" fmla="*/ 345 h 460"/>
                  <a:gd name="T74" fmla="*/ 445 w 592"/>
                  <a:gd name="T75" fmla="*/ 346 h 460"/>
                  <a:gd name="T76" fmla="*/ 227 w 592"/>
                  <a:gd name="T77" fmla="*/ 351 h 460"/>
                  <a:gd name="T78" fmla="*/ 42 w 592"/>
                  <a:gd name="T79" fmla="*/ 286 h 460"/>
                  <a:gd name="T80" fmla="*/ 84 w 592"/>
                  <a:gd name="T81" fmla="*/ 227 h 460"/>
                  <a:gd name="T82" fmla="*/ 215 w 592"/>
                  <a:gd name="T83" fmla="*/ 224 h 460"/>
                  <a:gd name="T84" fmla="*/ 400 w 592"/>
                  <a:gd name="T85" fmla="*/ 220 h 460"/>
                  <a:gd name="T86" fmla="*/ 415 w 592"/>
                  <a:gd name="T87" fmla="*/ 252 h 460"/>
                  <a:gd name="T88" fmla="*/ 421 w 592"/>
                  <a:gd name="T89" fmla="*/ 242 h 460"/>
                  <a:gd name="T90" fmla="*/ 433 w 592"/>
                  <a:gd name="T91" fmla="*/ 243 h 460"/>
                  <a:gd name="T92" fmla="*/ 415 w 592"/>
                  <a:gd name="T93" fmla="*/ 252 h 460"/>
                  <a:gd name="T94" fmla="*/ 516 w 592"/>
                  <a:gd name="T95" fmla="*/ 381 h 460"/>
                  <a:gd name="T96" fmla="*/ 507 w 592"/>
                  <a:gd name="T97" fmla="*/ 380 h 460"/>
                  <a:gd name="T98" fmla="*/ 527 w 592"/>
                  <a:gd name="T99" fmla="*/ 369 h 460"/>
                  <a:gd name="T100" fmla="*/ 509 w 592"/>
                  <a:gd name="T101" fmla="*/ 389 h 460"/>
                  <a:gd name="T102" fmla="*/ 508 w 592"/>
                  <a:gd name="T103" fmla="*/ 382 h 460"/>
                  <a:gd name="T104" fmla="*/ 490 w 592"/>
                  <a:gd name="T105" fmla="*/ 369 h 460"/>
                  <a:gd name="T106" fmla="*/ 504 w 592"/>
                  <a:gd name="T107" fmla="*/ 383 h 460"/>
                  <a:gd name="T108" fmla="*/ 499 w 592"/>
                  <a:gd name="T109" fmla="*/ 397 h 460"/>
                  <a:gd name="T110" fmla="*/ 490 w 592"/>
                  <a:gd name="T111" fmla="*/ 369 h 460"/>
                  <a:gd name="T112" fmla="*/ 499 w 592"/>
                  <a:gd name="T113" fmla="*/ 416 h 460"/>
                  <a:gd name="T114" fmla="*/ 509 w 592"/>
                  <a:gd name="T115" fmla="*/ 392 h 460"/>
                  <a:gd name="T116" fmla="*/ 517 w 592"/>
                  <a:gd name="T117" fmla="*/ 383 h 460"/>
                  <a:gd name="T118" fmla="*/ 544 w 592"/>
                  <a:gd name="T119" fmla="*/ 38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2" h="460">
                    <a:moveTo>
                      <a:pt x="490" y="364"/>
                    </a:moveTo>
                    <a:cubicBezTo>
                      <a:pt x="490" y="364"/>
                      <a:pt x="490" y="364"/>
                      <a:pt x="490" y="364"/>
                    </a:cubicBezTo>
                    <a:cubicBezTo>
                      <a:pt x="490" y="364"/>
                      <a:pt x="490" y="363"/>
                      <a:pt x="490" y="363"/>
                    </a:cubicBezTo>
                    <a:cubicBezTo>
                      <a:pt x="476" y="347"/>
                      <a:pt x="483" y="331"/>
                      <a:pt x="486" y="313"/>
                    </a:cubicBezTo>
                    <a:cubicBezTo>
                      <a:pt x="487" y="299"/>
                      <a:pt x="487" y="285"/>
                      <a:pt x="481" y="272"/>
                    </a:cubicBezTo>
                    <a:cubicBezTo>
                      <a:pt x="474" y="255"/>
                      <a:pt x="457" y="239"/>
                      <a:pt x="437" y="242"/>
                    </a:cubicBezTo>
                    <a:cubicBezTo>
                      <a:pt x="436" y="238"/>
                      <a:pt x="435" y="235"/>
                      <a:pt x="431" y="235"/>
                    </a:cubicBezTo>
                    <a:cubicBezTo>
                      <a:pt x="427" y="235"/>
                      <a:pt x="422" y="237"/>
                      <a:pt x="418" y="238"/>
                    </a:cubicBezTo>
                    <a:cubicBezTo>
                      <a:pt x="417" y="238"/>
                      <a:pt x="414" y="238"/>
                      <a:pt x="413" y="240"/>
                    </a:cubicBezTo>
                    <a:cubicBezTo>
                      <a:pt x="413" y="240"/>
                      <a:pt x="412" y="240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09" y="232"/>
                      <a:pt x="406" y="223"/>
                      <a:pt x="403" y="215"/>
                    </a:cubicBezTo>
                    <a:cubicBezTo>
                      <a:pt x="402" y="214"/>
                      <a:pt x="402" y="214"/>
                      <a:pt x="402" y="213"/>
                    </a:cubicBezTo>
                    <a:cubicBezTo>
                      <a:pt x="401" y="144"/>
                      <a:pt x="396" y="74"/>
                      <a:pt x="395" y="5"/>
                    </a:cubicBezTo>
                    <a:cubicBezTo>
                      <a:pt x="395" y="3"/>
                      <a:pt x="394" y="2"/>
                      <a:pt x="393" y="2"/>
                    </a:cubicBezTo>
                    <a:cubicBezTo>
                      <a:pt x="392" y="1"/>
                      <a:pt x="392" y="1"/>
                      <a:pt x="391" y="1"/>
                    </a:cubicBezTo>
                    <a:cubicBezTo>
                      <a:pt x="338" y="0"/>
                      <a:pt x="286" y="0"/>
                      <a:pt x="233" y="1"/>
                    </a:cubicBezTo>
                    <a:cubicBezTo>
                      <a:pt x="208" y="1"/>
                      <a:pt x="182" y="2"/>
                      <a:pt x="157" y="2"/>
                    </a:cubicBezTo>
                    <a:cubicBezTo>
                      <a:pt x="130" y="2"/>
                      <a:pt x="103" y="1"/>
                      <a:pt x="77" y="4"/>
                    </a:cubicBezTo>
                    <a:cubicBezTo>
                      <a:pt x="77" y="1"/>
                      <a:pt x="72" y="1"/>
                      <a:pt x="72" y="5"/>
                    </a:cubicBezTo>
                    <a:cubicBezTo>
                      <a:pt x="71" y="42"/>
                      <a:pt x="73" y="79"/>
                      <a:pt x="73" y="116"/>
                    </a:cubicBezTo>
                    <a:cubicBezTo>
                      <a:pt x="73" y="134"/>
                      <a:pt x="74" y="153"/>
                      <a:pt x="74" y="171"/>
                    </a:cubicBezTo>
                    <a:cubicBezTo>
                      <a:pt x="74" y="187"/>
                      <a:pt x="73" y="204"/>
                      <a:pt x="76" y="219"/>
                    </a:cubicBezTo>
                    <a:cubicBezTo>
                      <a:pt x="76" y="220"/>
                      <a:pt x="75" y="220"/>
                      <a:pt x="75" y="220"/>
                    </a:cubicBezTo>
                    <a:cubicBezTo>
                      <a:pt x="60" y="240"/>
                      <a:pt x="47" y="263"/>
                      <a:pt x="34" y="285"/>
                    </a:cubicBezTo>
                    <a:cubicBezTo>
                      <a:pt x="23" y="305"/>
                      <a:pt x="9" y="327"/>
                      <a:pt x="1" y="349"/>
                    </a:cubicBezTo>
                    <a:cubicBezTo>
                      <a:pt x="1" y="350"/>
                      <a:pt x="1" y="351"/>
                      <a:pt x="2" y="351"/>
                    </a:cubicBezTo>
                    <a:cubicBezTo>
                      <a:pt x="0" y="359"/>
                      <a:pt x="0" y="370"/>
                      <a:pt x="3" y="377"/>
                    </a:cubicBezTo>
                    <a:cubicBezTo>
                      <a:pt x="4" y="379"/>
                      <a:pt x="7" y="380"/>
                      <a:pt x="8" y="378"/>
                    </a:cubicBezTo>
                    <a:cubicBezTo>
                      <a:pt x="42" y="383"/>
                      <a:pt x="78" y="381"/>
                      <a:pt x="113" y="381"/>
                    </a:cubicBezTo>
                    <a:cubicBezTo>
                      <a:pt x="150" y="381"/>
                      <a:pt x="188" y="381"/>
                      <a:pt x="225" y="381"/>
                    </a:cubicBezTo>
                    <a:cubicBezTo>
                      <a:pt x="300" y="381"/>
                      <a:pt x="375" y="381"/>
                      <a:pt x="449" y="380"/>
                    </a:cubicBezTo>
                    <a:cubicBezTo>
                      <a:pt x="450" y="380"/>
                      <a:pt x="450" y="380"/>
                      <a:pt x="450" y="379"/>
                    </a:cubicBezTo>
                    <a:cubicBezTo>
                      <a:pt x="452" y="380"/>
                      <a:pt x="453" y="380"/>
                      <a:pt x="454" y="378"/>
                    </a:cubicBezTo>
                    <a:cubicBezTo>
                      <a:pt x="456" y="371"/>
                      <a:pt x="455" y="363"/>
                      <a:pt x="455" y="355"/>
                    </a:cubicBezTo>
                    <a:cubicBezTo>
                      <a:pt x="455" y="354"/>
                      <a:pt x="454" y="353"/>
                      <a:pt x="453" y="353"/>
                    </a:cubicBezTo>
                    <a:cubicBezTo>
                      <a:pt x="453" y="353"/>
                      <a:pt x="453" y="353"/>
                      <a:pt x="453" y="353"/>
                    </a:cubicBezTo>
                    <a:cubicBezTo>
                      <a:pt x="452" y="350"/>
                      <a:pt x="452" y="347"/>
                      <a:pt x="451" y="345"/>
                    </a:cubicBezTo>
                    <a:cubicBezTo>
                      <a:pt x="451" y="344"/>
                      <a:pt x="450" y="343"/>
                      <a:pt x="450" y="343"/>
                    </a:cubicBezTo>
                    <a:cubicBezTo>
                      <a:pt x="450" y="342"/>
                      <a:pt x="450" y="342"/>
                      <a:pt x="450" y="342"/>
                    </a:cubicBezTo>
                    <a:cubicBezTo>
                      <a:pt x="437" y="314"/>
                      <a:pt x="427" y="285"/>
                      <a:pt x="417" y="257"/>
                    </a:cubicBezTo>
                    <a:cubicBezTo>
                      <a:pt x="423" y="255"/>
                      <a:pt x="430" y="254"/>
                      <a:pt x="436" y="252"/>
                    </a:cubicBezTo>
                    <a:cubicBezTo>
                      <a:pt x="437" y="252"/>
                      <a:pt x="438" y="251"/>
                      <a:pt x="438" y="250"/>
                    </a:cubicBezTo>
                    <a:cubicBezTo>
                      <a:pt x="438" y="249"/>
                      <a:pt x="438" y="247"/>
                      <a:pt x="438" y="245"/>
                    </a:cubicBezTo>
                    <a:cubicBezTo>
                      <a:pt x="472" y="253"/>
                      <a:pt x="485" y="283"/>
                      <a:pt x="478" y="317"/>
                    </a:cubicBezTo>
                    <a:cubicBezTo>
                      <a:pt x="475" y="333"/>
                      <a:pt x="468" y="357"/>
                      <a:pt x="487" y="367"/>
                    </a:cubicBezTo>
                    <a:cubicBezTo>
                      <a:pt x="456" y="391"/>
                      <a:pt x="514" y="460"/>
                      <a:pt x="548" y="435"/>
                    </a:cubicBezTo>
                    <a:cubicBezTo>
                      <a:pt x="592" y="403"/>
                      <a:pt x="530" y="345"/>
                      <a:pt x="490" y="364"/>
                    </a:cubicBezTo>
                    <a:close/>
                    <a:moveTo>
                      <a:pt x="154" y="7"/>
                    </a:moveTo>
                    <a:cubicBezTo>
                      <a:pt x="180" y="7"/>
                      <a:pt x="207" y="7"/>
                      <a:pt x="233" y="6"/>
                    </a:cubicBezTo>
                    <a:cubicBezTo>
                      <a:pt x="285" y="6"/>
                      <a:pt x="337" y="6"/>
                      <a:pt x="389" y="7"/>
                    </a:cubicBezTo>
                    <a:cubicBezTo>
                      <a:pt x="390" y="75"/>
                      <a:pt x="391" y="145"/>
                      <a:pt x="397" y="213"/>
                    </a:cubicBezTo>
                    <a:cubicBezTo>
                      <a:pt x="344" y="214"/>
                      <a:pt x="290" y="217"/>
                      <a:pt x="237" y="218"/>
                    </a:cubicBezTo>
                    <a:cubicBezTo>
                      <a:pt x="212" y="219"/>
                      <a:pt x="188" y="220"/>
                      <a:pt x="163" y="220"/>
                    </a:cubicBezTo>
                    <a:cubicBezTo>
                      <a:pt x="149" y="221"/>
                      <a:pt x="135" y="221"/>
                      <a:pt x="121" y="222"/>
                    </a:cubicBezTo>
                    <a:cubicBezTo>
                      <a:pt x="113" y="222"/>
                      <a:pt x="82" y="227"/>
                      <a:pt x="79" y="220"/>
                    </a:cubicBezTo>
                    <a:cubicBezTo>
                      <a:pt x="79" y="220"/>
                      <a:pt x="78" y="220"/>
                      <a:pt x="78" y="220"/>
                    </a:cubicBezTo>
                    <a:cubicBezTo>
                      <a:pt x="78" y="220"/>
                      <a:pt x="78" y="219"/>
                      <a:pt x="78" y="219"/>
                    </a:cubicBezTo>
                    <a:cubicBezTo>
                      <a:pt x="80" y="204"/>
                      <a:pt x="78" y="189"/>
                      <a:pt x="78" y="174"/>
                    </a:cubicBezTo>
                    <a:cubicBezTo>
                      <a:pt x="78" y="155"/>
                      <a:pt x="78" y="135"/>
                      <a:pt x="78" y="116"/>
                    </a:cubicBezTo>
                    <a:cubicBezTo>
                      <a:pt x="78" y="80"/>
                      <a:pt x="78" y="43"/>
                      <a:pt x="77" y="7"/>
                    </a:cubicBezTo>
                    <a:cubicBezTo>
                      <a:pt x="102" y="9"/>
                      <a:pt x="128" y="7"/>
                      <a:pt x="154" y="7"/>
                    </a:cubicBezTo>
                    <a:close/>
                    <a:moveTo>
                      <a:pt x="449" y="372"/>
                    </a:moveTo>
                    <a:cubicBezTo>
                      <a:pt x="375" y="373"/>
                      <a:pt x="302" y="375"/>
                      <a:pt x="228" y="375"/>
                    </a:cubicBezTo>
                    <a:cubicBezTo>
                      <a:pt x="192" y="375"/>
                      <a:pt x="155" y="375"/>
                      <a:pt x="119" y="374"/>
                    </a:cubicBezTo>
                    <a:cubicBezTo>
                      <a:pt x="83" y="374"/>
                      <a:pt x="45" y="370"/>
                      <a:pt x="9" y="375"/>
                    </a:cubicBezTo>
                    <a:cubicBezTo>
                      <a:pt x="9" y="371"/>
                      <a:pt x="8" y="367"/>
                      <a:pt x="8" y="363"/>
                    </a:cubicBezTo>
                    <a:cubicBezTo>
                      <a:pt x="8" y="359"/>
                      <a:pt x="8" y="354"/>
                      <a:pt x="7" y="350"/>
                    </a:cubicBezTo>
                    <a:cubicBezTo>
                      <a:pt x="80" y="356"/>
                      <a:pt x="154" y="356"/>
                      <a:pt x="227" y="357"/>
                    </a:cubicBezTo>
                    <a:cubicBezTo>
                      <a:pt x="301" y="358"/>
                      <a:pt x="375" y="358"/>
                      <a:pt x="448" y="357"/>
                    </a:cubicBezTo>
                    <a:cubicBezTo>
                      <a:pt x="449" y="362"/>
                      <a:pt x="449" y="367"/>
                      <a:pt x="449" y="372"/>
                    </a:cubicBezTo>
                    <a:close/>
                    <a:moveTo>
                      <a:pt x="444" y="345"/>
                    </a:moveTo>
                    <a:cubicBezTo>
                      <a:pt x="444" y="345"/>
                      <a:pt x="445" y="345"/>
                      <a:pt x="445" y="346"/>
                    </a:cubicBez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45" y="348"/>
                      <a:pt x="445" y="349"/>
                      <a:pt x="445" y="350"/>
                    </a:cubicBezTo>
                    <a:cubicBezTo>
                      <a:pt x="373" y="352"/>
                      <a:pt x="300" y="352"/>
                      <a:pt x="227" y="351"/>
                    </a:cubicBezTo>
                    <a:cubicBezTo>
                      <a:pt x="154" y="350"/>
                      <a:pt x="82" y="346"/>
                      <a:pt x="9" y="346"/>
                    </a:cubicBezTo>
                    <a:cubicBezTo>
                      <a:pt x="21" y="327"/>
                      <a:pt x="30" y="306"/>
                      <a:pt x="42" y="286"/>
                    </a:cubicBezTo>
                    <a:cubicBezTo>
                      <a:pt x="54" y="265"/>
                      <a:pt x="66" y="245"/>
                      <a:pt x="78" y="224"/>
                    </a:cubicBezTo>
                    <a:cubicBezTo>
                      <a:pt x="79" y="226"/>
                      <a:pt x="81" y="226"/>
                      <a:pt x="84" y="227"/>
                    </a:cubicBezTo>
                    <a:cubicBezTo>
                      <a:pt x="97" y="230"/>
                      <a:pt x="113" y="227"/>
                      <a:pt x="127" y="226"/>
                    </a:cubicBezTo>
                    <a:cubicBezTo>
                      <a:pt x="156" y="226"/>
                      <a:pt x="186" y="225"/>
                      <a:pt x="215" y="224"/>
                    </a:cubicBezTo>
                    <a:cubicBezTo>
                      <a:pt x="276" y="223"/>
                      <a:pt x="337" y="222"/>
                      <a:pt x="398" y="220"/>
                    </a:cubicBezTo>
                    <a:cubicBezTo>
                      <a:pt x="399" y="220"/>
                      <a:pt x="399" y="220"/>
                      <a:pt x="400" y="220"/>
                    </a:cubicBezTo>
                    <a:cubicBezTo>
                      <a:pt x="408" y="263"/>
                      <a:pt x="425" y="306"/>
                      <a:pt x="444" y="345"/>
                    </a:cubicBezTo>
                    <a:close/>
                    <a:moveTo>
                      <a:pt x="415" y="252"/>
                    </a:moveTo>
                    <a:cubicBezTo>
                      <a:pt x="414" y="249"/>
                      <a:pt x="413" y="245"/>
                      <a:pt x="412" y="242"/>
                    </a:cubicBezTo>
                    <a:cubicBezTo>
                      <a:pt x="414" y="244"/>
                      <a:pt x="419" y="242"/>
                      <a:pt x="421" y="242"/>
                    </a:cubicBezTo>
                    <a:cubicBezTo>
                      <a:pt x="424" y="241"/>
                      <a:pt x="427" y="240"/>
                      <a:pt x="429" y="240"/>
                    </a:cubicBezTo>
                    <a:cubicBezTo>
                      <a:pt x="433" y="240"/>
                      <a:pt x="432" y="241"/>
                      <a:pt x="433" y="243"/>
                    </a:cubicBezTo>
                    <a:cubicBezTo>
                      <a:pt x="433" y="245"/>
                      <a:pt x="433" y="247"/>
                      <a:pt x="433" y="248"/>
                    </a:cubicBezTo>
                    <a:cubicBezTo>
                      <a:pt x="427" y="249"/>
                      <a:pt x="421" y="251"/>
                      <a:pt x="415" y="252"/>
                    </a:cubicBezTo>
                    <a:close/>
                    <a:moveTo>
                      <a:pt x="527" y="369"/>
                    </a:moveTo>
                    <a:cubicBezTo>
                      <a:pt x="522" y="372"/>
                      <a:pt x="519" y="376"/>
                      <a:pt x="516" y="381"/>
                    </a:cubicBezTo>
                    <a:cubicBezTo>
                      <a:pt x="515" y="380"/>
                      <a:pt x="514" y="380"/>
                      <a:pt x="514" y="379"/>
                    </a:cubicBezTo>
                    <a:cubicBezTo>
                      <a:pt x="511" y="378"/>
                      <a:pt x="508" y="379"/>
                      <a:pt x="507" y="380"/>
                    </a:cubicBezTo>
                    <a:cubicBezTo>
                      <a:pt x="502" y="375"/>
                      <a:pt x="498" y="371"/>
                      <a:pt x="492" y="367"/>
                    </a:cubicBezTo>
                    <a:cubicBezTo>
                      <a:pt x="504" y="364"/>
                      <a:pt x="516" y="365"/>
                      <a:pt x="527" y="369"/>
                    </a:cubicBezTo>
                    <a:close/>
                    <a:moveTo>
                      <a:pt x="513" y="387"/>
                    </a:moveTo>
                    <a:cubicBezTo>
                      <a:pt x="513" y="388"/>
                      <a:pt x="511" y="390"/>
                      <a:pt x="509" y="389"/>
                    </a:cubicBezTo>
                    <a:cubicBezTo>
                      <a:pt x="507" y="388"/>
                      <a:pt x="507" y="386"/>
                      <a:pt x="507" y="384"/>
                    </a:cubicBezTo>
                    <a:cubicBezTo>
                      <a:pt x="507" y="384"/>
                      <a:pt x="508" y="383"/>
                      <a:pt x="508" y="382"/>
                    </a:cubicBezTo>
                    <a:cubicBezTo>
                      <a:pt x="511" y="381"/>
                      <a:pt x="514" y="383"/>
                      <a:pt x="513" y="387"/>
                    </a:cubicBezTo>
                    <a:close/>
                    <a:moveTo>
                      <a:pt x="490" y="369"/>
                    </a:moveTo>
                    <a:cubicBezTo>
                      <a:pt x="494" y="374"/>
                      <a:pt x="499" y="378"/>
                      <a:pt x="504" y="382"/>
                    </a:cubicBezTo>
                    <a:cubicBezTo>
                      <a:pt x="504" y="383"/>
                      <a:pt x="504" y="383"/>
                      <a:pt x="504" y="383"/>
                    </a:cubicBezTo>
                    <a:cubicBezTo>
                      <a:pt x="502" y="386"/>
                      <a:pt x="504" y="389"/>
                      <a:pt x="506" y="391"/>
                    </a:cubicBezTo>
                    <a:cubicBezTo>
                      <a:pt x="504" y="393"/>
                      <a:pt x="501" y="395"/>
                      <a:pt x="499" y="397"/>
                    </a:cubicBezTo>
                    <a:cubicBezTo>
                      <a:pt x="496" y="400"/>
                      <a:pt x="493" y="402"/>
                      <a:pt x="491" y="405"/>
                    </a:cubicBezTo>
                    <a:cubicBezTo>
                      <a:pt x="484" y="393"/>
                      <a:pt x="482" y="381"/>
                      <a:pt x="490" y="369"/>
                    </a:cubicBezTo>
                    <a:close/>
                    <a:moveTo>
                      <a:pt x="549" y="427"/>
                    </a:moveTo>
                    <a:cubicBezTo>
                      <a:pt x="532" y="443"/>
                      <a:pt x="512" y="431"/>
                      <a:pt x="499" y="416"/>
                    </a:cubicBezTo>
                    <a:cubicBezTo>
                      <a:pt x="496" y="413"/>
                      <a:pt x="494" y="410"/>
                      <a:pt x="492" y="407"/>
                    </a:cubicBezTo>
                    <a:cubicBezTo>
                      <a:pt x="498" y="403"/>
                      <a:pt x="505" y="398"/>
                      <a:pt x="509" y="392"/>
                    </a:cubicBezTo>
                    <a:cubicBezTo>
                      <a:pt x="512" y="394"/>
                      <a:pt x="516" y="392"/>
                      <a:pt x="517" y="388"/>
                    </a:cubicBezTo>
                    <a:cubicBezTo>
                      <a:pt x="518" y="387"/>
                      <a:pt x="518" y="385"/>
                      <a:pt x="517" y="383"/>
                    </a:cubicBezTo>
                    <a:cubicBezTo>
                      <a:pt x="521" y="379"/>
                      <a:pt x="526" y="375"/>
                      <a:pt x="531" y="371"/>
                    </a:cubicBezTo>
                    <a:cubicBezTo>
                      <a:pt x="535" y="373"/>
                      <a:pt x="540" y="377"/>
                      <a:pt x="544" y="381"/>
                    </a:cubicBezTo>
                    <a:cubicBezTo>
                      <a:pt x="558" y="394"/>
                      <a:pt x="564" y="412"/>
                      <a:pt x="549" y="4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2DFF69B3-AAAB-44A6-95A7-F58AC4F99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045" y="4866920"/>
              <a:ext cx="464304" cy="587611"/>
            </a:xfrm>
            <a:custGeom>
              <a:avLst/>
              <a:gdLst>
                <a:gd name="T0" fmla="*/ 96 w 207"/>
                <a:gd name="T1" fmla="*/ 114 h 284"/>
                <a:gd name="T2" fmla="*/ 149 w 207"/>
                <a:gd name="T3" fmla="*/ 46 h 284"/>
                <a:gd name="T4" fmla="*/ 101 w 207"/>
                <a:gd name="T5" fmla="*/ 10 h 284"/>
                <a:gd name="T6" fmla="*/ 73 w 207"/>
                <a:gd name="T7" fmla="*/ 0 h 284"/>
                <a:gd name="T8" fmla="*/ 35 w 207"/>
                <a:gd name="T9" fmla="*/ 150 h 284"/>
                <a:gd name="T10" fmla="*/ 52 w 207"/>
                <a:gd name="T11" fmla="*/ 202 h 284"/>
                <a:gd name="T12" fmla="*/ 79 w 207"/>
                <a:gd name="T13" fmla="*/ 265 h 284"/>
                <a:gd name="T14" fmla="*/ 114 w 207"/>
                <a:gd name="T15" fmla="*/ 262 h 284"/>
                <a:gd name="T16" fmla="*/ 181 w 207"/>
                <a:gd name="T17" fmla="*/ 265 h 284"/>
                <a:gd name="T18" fmla="*/ 167 w 207"/>
                <a:gd name="T19" fmla="*/ 238 h 284"/>
                <a:gd name="T20" fmla="*/ 168 w 207"/>
                <a:gd name="T21" fmla="*/ 237 h 284"/>
                <a:gd name="T22" fmla="*/ 174 w 207"/>
                <a:gd name="T23" fmla="*/ 229 h 284"/>
                <a:gd name="T24" fmla="*/ 181 w 207"/>
                <a:gd name="T25" fmla="*/ 219 h 284"/>
                <a:gd name="T26" fmla="*/ 190 w 207"/>
                <a:gd name="T27" fmla="*/ 196 h 284"/>
                <a:gd name="T28" fmla="*/ 191 w 207"/>
                <a:gd name="T29" fmla="*/ 183 h 284"/>
                <a:gd name="T30" fmla="*/ 179 w 207"/>
                <a:gd name="T31" fmla="*/ 164 h 284"/>
                <a:gd name="T32" fmla="*/ 177 w 207"/>
                <a:gd name="T33" fmla="*/ 153 h 284"/>
                <a:gd name="T34" fmla="*/ 173 w 207"/>
                <a:gd name="T35" fmla="*/ 136 h 284"/>
                <a:gd name="T36" fmla="*/ 90 w 207"/>
                <a:gd name="T37" fmla="*/ 112 h 284"/>
                <a:gd name="T38" fmla="*/ 70 w 207"/>
                <a:gd name="T39" fmla="*/ 97 h 284"/>
                <a:gd name="T40" fmla="*/ 88 w 207"/>
                <a:gd name="T41" fmla="*/ 96 h 284"/>
                <a:gd name="T42" fmla="*/ 93 w 207"/>
                <a:gd name="T43" fmla="*/ 88 h 284"/>
                <a:gd name="T44" fmla="*/ 102 w 207"/>
                <a:gd name="T45" fmla="*/ 83 h 284"/>
                <a:gd name="T46" fmla="*/ 108 w 207"/>
                <a:gd name="T47" fmla="*/ 76 h 284"/>
                <a:gd name="T48" fmla="*/ 146 w 207"/>
                <a:gd name="T49" fmla="*/ 58 h 284"/>
                <a:gd name="T50" fmla="*/ 133 w 207"/>
                <a:gd name="T51" fmla="*/ 51 h 284"/>
                <a:gd name="T52" fmla="*/ 132 w 207"/>
                <a:gd name="T53" fmla="*/ 63 h 284"/>
                <a:gd name="T54" fmla="*/ 138 w 207"/>
                <a:gd name="T55" fmla="*/ 70 h 284"/>
                <a:gd name="T56" fmla="*/ 131 w 207"/>
                <a:gd name="T57" fmla="*/ 72 h 284"/>
                <a:gd name="T58" fmla="*/ 121 w 207"/>
                <a:gd name="T59" fmla="*/ 81 h 284"/>
                <a:gd name="T60" fmla="*/ 96 w 207"/>
                <a:gd name="T61" fmla="*/ 29 h 284"/>
                <a:gd name="T62" fmla="*/ 100 w 207"/>
                <a:gd name="T63" fmla="*/ 26 h 284"/>
                <a:gd name="T64" fmla="*/ 89 w 207"/>
                <a:gd name="T65" fmla="*/ 28 h 284"/>
                <a:gd name="T66" fmla="*/ 99 w 207"/>
                <a:gd name="T67" fmla="*/ 23 h 284"/>
                <a:gd name="T68" fmla="*/ 60 w 207"/>
                <a:gd name="T69" fmla="*/ 246 h 284"/>
                <a:gd name="T70" fmla="*/ 89 w 207"/>
                <a:gd name="T71" fmla="*/ 260 h 284"/>
                <a:gd name="T72" fmla="*/ 89 w 207"/>
                <a:gd name="T73" fmla="*/ 260 h 284"/>
                <a:gd name="T74" fmla="*/ 105 w 207"/>
                <a:gd name="T75" fmla="*/ 250 h 284"/>
                <a:gd name="T76" fmla="*/ 105 w 207"/>
                <a:gd name="T77" fmla="*/ 243 h 284"/>
                <a:gd name="T78" fmla="*/ 125 w 207"/>
                <a:gd name="T79" fmla="*/ 265 h 284"/>
                <a:gd name="T80" fmla="*/ 58 w 207"/>
                <a:gd name="T81" fmla="*/ 238 h 284"/>
                <a:gd name="T82" fmla="*/ 122 w 207"/>
                <a:gd name="T83" fmla="*/ 156 h 284"/>
                <a:gd name="T84" fmla="*/ 53 w 207"/>
                <a:gd name="T85" fmla="*/ 49 h 284"/>
                <a:gd name="T86" fmla="*/ 72 w 207"/>
                <a:gd name="T87" fmla="*/ 7 h 284"/>
                <a:gd name="T88" fmla="*/ 127 w 207"/>
                <a:gd name="T89" fmla="*/ 69 h 284"/>
                <a:gd name="T90" fmla="*/ 172 w 207"/>
                <a:gd name="T91" fmla="*/ 182 h 284"/>
                <a:gd name="T92" fmla="*/ 141 w 207"/>
                <a:gd name="T93" fmla="*/ 260 h 284"/>
                <a:gd name="T94" fmla="*/ 149 w 207"/>
                <a:gd name="T95" fmla="*/ 276 h 284"/>
                <a:gd name="T96" fmla="*/ 149 w 207"/>
                <a:gd name="T97" fmla="*/ 265 h 284"/>
                <a:gd name="T98" fmla="*/ 158 w 207"/>
                <a:gd name="T99" fmla="*/ 267 h 284"/>
                <a:gd name="T100" fmla="*/ 163 w 207"/>
                <a:gd name="T101" fmla="*/ 270 h 284"/>
                <a:gd name="T102" fmla="*/ 154 w 207"/>
                <a:gd name="T103" fmla="*/ 244 h 284"/>
                <a:gd name="T104" fmla="*/ 151 w 207"/>
                <a:gd name="T105" fmla="*/ 232 h 284"/>
                <a:gd name="T106" fmla="*/ 172 w 207"/>
                <a:gd name="T107" fmla="*/ 2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84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A95D111C-0C4A-402C-9DA6-D14B4D116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661" y="4731433"/>
              <a:ext cx="458215" cy="496273"/>
            </a:xfrm>
            <a:custGeom>
              <a:avLst/>
              <a:gdLst>
                <a:gd name="T0" fmla="*/ 185 w 204"/>
                <a:gd name="T1" fmla="*/ 126 h 240"/>
                <a:gd name="T2" fmla="*/ 115 w 204"/>
                <a:gd name="T3" fmla="*/ 145 h 240"/>
                <a:gd name="T4" fmla="*/ 140 w 204"/>
                <a:gd name="T5" fmla="*/ 94 h 240"/>
                <a:gd name="T6" fmla="*/ 118 w 204"/>
                <a:gd name="T7" fmla="*/ 80 h 240"/>
                <a:gd name="T8" fmla="*/ 61 w 204"/>
                <a:gd name="T9" fmla="*/ 88 h 240"/>
                <a:gd name="T10" fmla="*/ 90 w 204"/>
                <a:gd name="T11" fmla="*/ 20 h 240"/>
                <a:gd name="T12" fmla="*/ 25 w 204"/>
                <a:gd name="T13" fmla="*/ 45 h 240"/>
                <a:gd name="T14" fmla="*/ 9 w 204"/>
                <a:gd name="T15" fmla="*/ 138 h 240"/>
                <a:gd name="T16" fmla="*/ 24 w 204"/>
                <a:gd name="T17" fmla="*/ 180 h 240"/>
                <a:gd name="T18" fmla="*/ 52 w 204"/>
                <a:gd name="T19" fmla="*/ 209 h 240"/>
                <a:gd name="T20" fmla="*/ 203 w 204"/>
                <a:gd name="T21" fmla="*/ 160 h 240"/>
                <a:gd name="T22" fmla="*/ 119 w 204"/>
                <a:gd name="T23" fmla="*/ 131 h 240"/>
                <a:gd name="T24" fmla="*/ 134 w 204"/>
                <a:gd name="T25" fmla="*/ 107 h 240"/>
                <a:gd name="T26" fmla="*/ 112 w 204"/>
                <a:gd name="T27" fmla="*/ 91 h 240"/>
                <a:gd name="T28" fmla="*/ 107 w 204"/>
                <a:gd name="T29" fmla="*/ 80 h 240"/>
                <a:gd name="T30" fmla="*/ 101 w 204"/>
                <a:gd name="T31" fmla="*/ 102 h 240"/>
                <a:gd name="T32" fmla="*/ 61 w 204"/>
                <a:gd name="T33" fmla="*/ 59 h 240"/>
                <a:gd name="T34" fmla="*/ 69 w 204"/>
                <a:gd name="T35" fmla="*/ 43 h 240"/>
                <a:gd name="T36" fmla="*/ 85 w 204"/>
                <a:gd name="T37" fmla="*/ 25 h 240"/>
                <a:gd name="T38" fmla="*/ 12 w 204"/>
                <a:gd name="T39" fmla="*/ 85 h 240"/>
                <a:gd name="T40" fmla="*/ 11 w 204"/>
                <a:gd name="T41" fmla="*/ 116 h 240"/>
                <a:gd name="T42" fmla="*/ 14 w 204"/>
                <a:gd name="T43" fmla="*/ 113 h 240"/>
                <a:gd name="T44" fmla="*/ 14 w 204"/>
                <a:gd name="T45" fmla="*/ 147 h 240"/>
                <a:gd name="T46" fmla="*/ 22 w 204"/>
                <a:gd name="T47" fmla="*/ 153 h 240"/>
                <a:gd name="T48" fmla="*/ 26 w 204"/>
                <a:gd name="T49" fmla="*/ 173 h 240"/>
                <a:gd name="T50" fmla="*/ 30 w 204"/>
                <a:gd name="T51" fmla="*/ 148 h 240"/>
                <a:gd name="T52" fmla="*/ 39 w 204"/>
                <a:gd name="T53" fmla="*/ 155 h 240"/>
                <a:gd name="T54" fmla="*/ 33 w 204"/>
                <a:gd name="T55" fmla="*/ 188 h 240"/>
                <a:gd name="T56" fmla="*/ 39 w 204"/>
                <a:gd name="T57" fmla="*/ 193 h 240"/>
                <a:gd name="T58" fmla="*/ 50 w 204"/>
                <a:gd name="T59" fmla="*/ 204 h 240"/>
                <a:gd name="T60" fmla="*/ 50 w 204"/>
                <a:gd name="T61" fmla="*/ 204 h 240"/>
                <a:gd name="T62" fmla="*/ 58 w 204"/>
                <a:gd name="T63" fmla="*/ 195 h 240"/>
                <a:gd name="T64" fmla="*/ 45 w 204"/>
                <a:gd name="T65" fmla="*/ 157 h 240"/>
                <a:gd name="T66" fmla="*/ 33 w 204"/>
                <a:gd name="T67" fmla="*/ 142 h 240"/>
                <a:gd name="T68" fmla="*/ 24 w 204"/>
                <a:gd name="T69" fmla="*/ 126 h 240"/>
                <a:gd name="T70" fmla="*/ 83 w 204"/>
                <a:gd name="T71" fmla="*/ 21 h 240"/>
                <a:gd name="T72" fmla="*/ 108 w 204"/>
                <a:gd name="T73" fmla="*/ 61 h 240"/>
                <a:gd name="T74" fmla="*/ 79 w 204"/>
                <a:gd name="T75" fmla="*/ 128 h 240"/>
                <a:gd name="T76" fmla="*/ 124 w 204"/>
                <a:gd name="T77" fmla="*/ 87 h 240"/>
                <a:gd name="T78" fmla="*/ 134 w 204"/>
                <a:gd name="T79" fmla="*/ 152 h 240"/>
                <a:gd name="T80" fmla="*/ 59 w 204"/>
                <a:gd name="T81" fmla="*/ 171 h 240"/>
                <a:gd name="T82" fmla="*/ 57 w 204"/>
                <a:gd name="T83" fmla="*/ 92 h 240"/>
                <a:gd name="T84" fmla="*/ 54 w 204"/>
                <a:gd name="T85" fmla="*/ 73 h 240"/>
                <a:gd name="T86" fmla="*/ 99 w 204"/>
                <a:gd name="T87" fmla="*/ 103 h 240"/>
                <a:gd name="T88" fmla="*/ 92 w 204"/>
                <a:gd name="T89" fmla="*/ 110 h 240"/>
                <a:gd name="T90" fmla="*/ 82 w 204"/>
                <a:gd name="T91" fmla="*/ 122 h 240"/>
                <a:gd name="T92" fmla="*/ 72 w 204"/>
                <a:gd name="T93" fmla="*/ 113 h 240"/>
                <a:gd name="T94" fmla="*/ 108 w 204"/>
                <a:gd name="T95" fmla="*/ 129 h 240"/>
                <a:gd name="T96" fmla="*/ 110 w 204"/>
                <a:gd name="T97" fmla="*/ 141 h 240"/>
                <a:gd name="T98" fmla="*/ 63 w 204"/>
                <a:gd name="T99" fmla="*/ 197 h 240"/>
                <a:gd name="T100" fmla="*/ 84 w 204"/>
                <a:gd name="T101" fmla="*/ 206 h 240"/>
                <a:gd name="T102" fmla="*/ 93 w 204"/>
                <a:gd name="T103" fmla="*/ 198 h 240"/>
                <a:gd name="T104" fmla="*/ 117 w 204"/>
                <a:gd name="T105" fmla="*/ 200 h 240"/>
                <a:gd name="T106" fmla="*/ 131 w 204"/>
                <a:gd name="T107" fmla="*/ 213 h 240"/>
                <a:gd name="T108" fmla="*/ 133 w 204"/>
                <a:gd name="T109" fmla="*/ 213 h 240"/>
                <a:gd name="T110" fmla="*/ 154 w 204"/>
                <a:gd name="T111" fmla="*/ 206 h 240"/>
                <a:gd name="T112" fmla="*/ 164 w 204"/>
                <a:gd name="T113" fmla="*/ 193 h 240"/>
                <a:gd name="T114" fmla="*/ 174 w 204"/>
                <a:gd name="T115" fmla="*/ 176 h 240"/>
                <a:gd name="T116" fmla="*/ 186 w 204"/>
                <a:gd name="T117" fmla="*/ 163 h 240"/>
                <a:gd name="T118" fmla="*/ 186 w 204"/>
                <a:gd name="T119" fmla="*/ 163 h 240"/>
                <a:gd name="T120" fmla="*/ 197 w 204"/>
                <a:gd name="T121" fmla="*/ 14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40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6EE89791-06FF-441D-B389-D26E94E8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0137" y="2340646"/>
              <a:ext cx="455170" cy="496273"/>
            </a:xfrm>
            <a:custGeom>
              <a:avLst/>
              <a:gdLst>
                <a:gd name="T0" fmla="*/ 185 w 203"/>
                <a:gd name="T1" fmla="*/ 126 h 240"/>
                <a:gd name="T2" fmla="*/ 115 w 203"/>
                <a:gd name="T3" fmla="*/ 145 h 240"/>
                <a:gd name="T4" fmla="*/ 140 w 203"/>
                <a:gd name="T5" fmla="*/ 94 h 240"/>
                <a:gd name="T6" fmla="*/ 118 w 203"/>
                <a:gd name="T7" fmla="*/ 81 h 240"/>
                <a:gd name="T8" fmla="*/ 61 w 203"/>
                <a:gd name="T9" fmla="*/ 88 h 240"/>
                <a:gd name="T10" fmla="*/ 90 w 203"/>
                <a:gd name="T11" fmla="*/ 20 h 240"/>
                <a:gd name="T12" fmla="*/ 25 w 203"/>
                <a:gd name="T13" fmla="*/ 45 h 240"/>
                <a:gd name="T14" fmla="*/ 9 w 203"/>
                <a:gd name="T15" fmla="*/ 138 h 240"/>
                <a:gd name="T16" fmla="*/ 24 w 203"/>
                <a:gd name="T17" fmla="*/ 180 h 240"/>
                <a:gd name="T18" fmla="*/ 52 w 203"/>
                <a:gd name="T19" fmla="*/ 210 h 240"/>
                <a:gd name="T20" fmla="*/ 203 w 203"/>
                <a:gd name="T21" fmla="*/ 160 h 240"/>
                <a:gd name="T22" fmla="*/ 119 w 203"/>
                <a:gd name="T23" fmla="*/ 131 h 240"/>
                <a:gd name="T24" fmla="*/ 134 w 203"/>
                <a:gd name="T25" fmla="*/ 107 h 240"/>
                <a:gd name="T26" fmla="*/ 112 w 203"/>
                <a:gd name="T27" fmla="*/ 91 h 240"/>
                <a:gd name="T28" fmla="*/ 107 w 203"/>
                <a:gd name="T29" fmla="*/ 80 h 240"/>
                <a:gd name="T30" fmla="*/ 101 w 203"/>
                <a:gd name="T31" fmla="*/ 102 h 240"/>
                <a:gd name="T32" fmla="*/ 61 w 203"/>
                <a:gd name="T33" fmla="*/ 59 h 240"/>
                <a:gd name="T34" fmla="*/ 69 w 203"/>
                <a:gd name="T35" fmla="*/ 43 h 240"/>
                <a:gd name="T36" fmla="*/ 85 w 203"/>
                <a:gd name="T37" fmla="*/ 26 h 240"/>
                <a:gd name="T38" fmla="*/ 12 w 203"/>
                <a:gd name="T39" fmla="*/ 86 h 240"/>
                <a:gd name="T40" fmla="*/ 11 w 203"/>
                <a:gd name="T41" fmla="*/ 117 h 240"/>
                <a:gd name="T42" fmla="*/ 14 w 203"/>
                <a:gd name="T43" fmla="*/ 114 h 240"/>
                <a:gd name="T44" fmla="*/ 14 w 203"/>
                <a:gd name="T45" fmla="*/ 147 h 240"/>
                <a:gd name="T46" fmla="*/ 22 w 203"/>
                <a:gd name="T47" fmla="*/ 154 h 240"/>
                <a:gd name="T48" fmla="*/ 26 w 203"/>
                <a:gd name="T49" fmla="*/ 173 h 240"/>
                <a:gd name="T50" fmla="*/ 30 w 203"/>
                <a:gd name="T51" fmla="*/ 149 h 240"/>
                <a:gd name="T52" fmla="*/ 39 w 203"/>
                <a:gd name="T53" fmla="*/ 155 h 240"/>
                <a:gd name="T54" fmla="*/ 33 w 203"/>
                <a:gd name="T55" fmla="*/ 188 h 240"/>
                <a:gd name="T56" fmla="*/ 39 w 203"/>
                <a:gd name="T57" fmla="*/ 193 h 240"/>
                <a:gd name="T58" fmla="*/ 50 w 203"/>
                <a:gd name="T59" fmla="*/ 204 h 240"/>
                <a:gd name="T60" fmla="*/ 50 w 203"/>
                <a:gd name="T61" fmla="*/ 204 h 240"/>
                <a:gd name="T62" fmla="*/ 58 w 203"/>
                <a:gd name="T63" fmla="*/ 195 h 240"/>
                <a:gd name="T64" fmla="*/ 45 w 203"/>
                <a:gd name="T65" fmla="*/ 157 h 240"/>
                <a:gd name="T66" fmla="*/ 33 w 203"/>
                <a:gd name="T67" fmla="*/ 142 h 240"/>
                <a:gd name="T68" fmla="*/ 24 w 203"/>
                <a:gd name="T69" fmla="*/ 126 h 240"/>
                <a:gd name="T70" fmla="*/ 83 w 203"/>
                <a:gd name="T71" fmla="*/ 21 h 240"/>
                <a:gd name="T72" fmla="*/ 108 w 203"/>
                <a:gd name="T73" fmla="*/ 61 h 240"/>
                <a:gd name="T74" fmla="*/ 79 w 203"/>
                <a:gd name="T75" fmla="*/ 128 h 240"/>
                <a:gd name="T76" fmla="*/ 124 w 203"/>
                <a:gd name="T77" fmla="*/ 88 h 240"/>
                <a:gd name="T78" fmla="*/ 134 w 203"/>
                <a:gd name="T79" fmla="*/ 153 h 240"/>
                <a:gd name="T80" fmla="*/ 59 w 203"/>
                <a:gd name="T81" fmla="*/ 172 h 240"/>
                <a:gd name="T82" fmla="*/ 57 w 203"/>
                <a:gd name="T83" fmla="*/ 93 h 240"/>
                <a:gd name="T84" fmla="*/ 54 w 203"/>
                <a:gd name="T85" fmla="*/ 73 h 240"/>
                <a:gd name="T86" fmla="*/ 99 w 203"/>
                <a:gd name="T87" fmla="*/ 104 h 240"/>
                <a:gd name="T88" fmla="*/ 92 w 203"/>
                <a:gd name="T89" fmla="*/ 111 h 240"/>
                <a:gd name="T90" fmla="*/ 82 w 203"/>
                <a:gd name="T91" fmla="*/ 123 h 240"/>
                <a:gd name="T92" fmla="*/ 72 w 203"/>
                <a:gd name="T93" fmla="*/ 114 h 240"/>
                <a:gd name="T94" fmla="*/ 108 w 203"/>
                <a:gd name="T95" fmla="*/ 129 h 240"/>
                <a:gd name="T96" fmla="*/ 110 w 203"/>
                <a:gd name="T97" fmla="*/ 142 h 240"/>
                <a:gd name="T98" fmla="*/ 63 w 203"/>
                <a:gd name="T99" fmla="*/ 197 h 240"/>
                <a:gd name="T100" fmla="*/ 84 w 203"/>
                <a:gd name="T101" fmla="*/ 207 h 240"/>
                <a:gd name="T102" fmla="*/ 93 w 203"/>
                <a:gd name="T103" fmla="*/ 198 h 240"/>
                <a:gd name="T104" fmla="*/ 117 w 203"/>
                <a:gd name="T105" fmla="*/ 200 h 240"/>
                <a:gd name="T106" fmla="*/ 131 w 203"/>
                <a:gd name="T107" fmla="*/ 213 h 240"/>
                <a:gd name="T108" fmla="*/ 133 w 203"/>
                <a:gd name="T109" fmla="*/ 213 h 240"/>
                <a:gd name="T110" fmla="*/ 153 w 203"/>
                <a:gd name="T111" fmla="*/ 207 h 240"/>
                <a:gd name="T112" fmla="*/ 164 w 203"/>
                <a:gd name="T113" fmla="*/ 193 h 240"/>
                <a:gd name="T114" fmla="*/ 174 w 203"/>
                <a:gd name="T115" fmla="*/ 177 h 240"/>
                <a:gd name="T116" fmla="*/ 186 w 203"/>
                <a:gd name="T117" fmla="*/ 164 h 240"/>
                <a:gd name="T118" fmla="*/ 186 w 203"/>
                <a:gd name="T119" fmla="*/ 163 h 240"/>
                <a:gd name="T120" fmla="*/ 197 w 203"/>
                <a:gd name="T121" fmla="*/ 1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" h="240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09C153DD-ED89-4562-A143-CF2B25CE1021}"/>
                </a:ext>
              </a:extLst>
            </p:cNvPr>
            <p:cNvGrpSpPr/>
            <p:nvPr/>
          </p:nvGrpSpPr>
          <p:grpSpPr>
            <a:xfrm>
              <a:off x="9183439" y="5381460"/>
              <a:ext cx="2265196" cy="599791"/>
              <a:chOff x="2336084" y="4673586"/>
              <a:chExt cx="2265196" cy="599791"/>
            </a:xfrm>
            <a:solidFill>
              <a:schemeClr val="bg1"/>
            </a:solidFill>
          </p:grpSpPr>
          <p:sp>
            <p:nvSpPr>
              <p:cNvPr id="102" name="Freeform 103">
                <a:extLst>
                  <a:ext uri="{FF2B5EF4-FFF2-40B4-BE49-F238E27FC236}">
                    <a16:creationId xmlns:a16="http://schemas.microsoft.com/office/drawing/2014/main" id="{251311F7-9A0A-445F-87E7-1103421DF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084" y="4720778"/>
                <a:ext cx="322730" cy="552599"/>
              </a:xfrm>
              <a:custGeom>
                <a:avLst/>
                <a:gdLst>
                  <a:gd name="T0" fmla="*/ 127 w 144"/>
                  <a:gd name="T1" fmla="*/ 156 h 267"/>
                  <a:gd name="T2" fmla="*/ 104 w 144"/>
                  <a:gd name="T3" fmla="*/ 162 h 267"/>
                  <a:gd name="T4" fmla="*/ 93 w 144"/>
                  <a:gd name="T5" fmla="*/ 201 h 267"/>
                  <a:gd name="T6" fmla="*/ 59 w 144"/>
                  <a:gd name="T7" fmla="*/ 212 h 267"/>
                  <a:gd name="T8" fmla="*/ 55 w 144"/>
                  <a:gd name="T9" fmla="*/ 211 h 267"/>
                  <a:gd name="T10" fmla="*/ 46 w 144"/>
                  <a:gd name="T11" fmla="*/ 122 h 267"/>
                  <a:gd name="T12" fmla="*/ 90 w 144"/>
                  <a:gd name="T13" fmla="*/ 42 h 267"/>
                  <a:gd name="T14" fmla="*/ 100 w 144"/>
                  <a:gd name="T15" fmla="*/ 55 h 267"/>
                  <a:gd name="T16" fmla="*/ 103 w 144"/>
                  <a:gd name="T17" fmla="*/ 58 h 267"/>
                  <a:gd name="T18" fmla="*/ 131 w 144"/>
                  <a:gd name="T19" fmla="*/ 59 h 267"/>
                  <a:gd name="T20" fmla="*/ 131 w 144"/>
                  <a:gd name="T21" fmla="*/ 58 h 267"/>
                  <a:gd name="T22" fmla="*/ 123 w 144"/>
                  <a:gd name="T23" fmla="*/ 24 h 267"/>
                  <a:gd name="T24" fmla="*/ 63 w 144"/>
                  <a:gd name="T25" fmla="*/ 2 h 267"/>
                  <a:gd name="T26" fmla="*/ 61 w 144"/>
                  <a:gd name="T27" fmla="*/ 4 h 267"/>
                  <a:gd name="T28" fmla="*/ 35 w 144"/>
                  <a:gd name="T29" fmla="*/ 13 h 267"/>
                  <a:gd name="T30" fmla="*/ 6 w 144"/>
                  <a:gd name="T31" fmla="*/ 68 h 267"/>
                  <a:gd name="T32" fmla="*/ 2 w 144"/>
                  <a:gd name="T33" fmla="*/ 144 h 267"/>
                  <a:gd name="T34" fmla="*/ 13 w 144"/>
                  <a:gd name="T35" fmla="*/ 203 h 267"/>
                  <a:gd name="T36" fmla="*/ 102 w 144"/>
                  <a:gd name="T37" fmla="*/ 248 h 267"/>
                  <a:gd name="T38" fmla="*/ 137 w 144"/>
                  <a:gd name="T39" fmla="*/ 199 h 267"/>
                  <a:gd name="T40" fmla="*/ 127 w 144"/>
                  <a:gd name="T41" fmla="*/ 156 h 267"/>
                  <a:gd name="T42" fmla="*/ 128 w 144"/>
                  <a:gd name="T43" fmla="*/ 58 h 267"/>
                  <a:gd name="T44" fmla="*/ 117 w 144"/>
                  <a:gd name="T45" fmla="*/ 63 h 267"/>
                  <a:gd name="T46" fmla="*/ 109 w 144"/>
                  <a:gd name="T47" fmla="*/ 61 h 267"/>
                  <a:gd name="T48" fmla="*/ 121 w 144"/>
                  <a:gd name="T49" fmla="*/ 46 h 267"/>
                  <a:gd name="T50" fmla="*/ 97 w 144"/>
                  <a:gd name="T51" fmla="*/ 12 h 267"/>
                  <a:gd name="T52" fmla="*/ 107 w 144"/>
                  <a:gd name="T53" fmla="*/ 17 h 267"/>
                  <a:gd name="T54" fmla="*/ 128 w 144"/>
                  <a:gd name="T55" fmla="*/ 58 h 267"/>
                  <a:gd name="T56" fmla="*/ 31 w 144"/>
                  <a:gd name="T57" fmla="*/ 89 h 267"/>
                  <a:gd name="T58" fmla="*/ 42 w 144"/>
                  <a:gd name="T59" fmla="*/ 44 h 267"/>
                  <a:gd name="T60" fmla="*/ 85 w 144"/>
                  <a:gd name="T61" fmla="*/ 37 h 267"/>
                  <a:gd name="T62" fmla="*/ 44 w 144"/>
                  <a:gd name="T63" fmla="*/ 92 h 267"/>
                  <a:gd name="T64" fmla="*/ 52 w 144"/>
                  <a:gd name="T65" fmla="*/ 209 h 267"/>
                  <a:gd name="T66" fmla="*/ 29 w 144"/>
                  <a:gd name="T67" fmla="*/ 135 h 267"/>
                  <a:gd name="T68" fmla="*/ 31 w 144"/>
                  <a:gd name="T69" fmla="*/ 89 h 267"/>
                  <a:gd name="T70" fmla="*/ 100 w 144"/>
                  <a:gd name="T71" fmla="*/ 244 h 267"/>
                  <a:gd name="T72" fmla="*/ 30 w 144"/>
                  <a:gd name="T73" fmla="*/ 227 h 267"/>
                  <a:gd name="T74" fmla="*/ 62 w 144"/>
                  <a:gd name="T75" fmla="*/ 240 h 267"/>
                  <a:gd name="T76" fmla="*/ 130 w 144"/>
                  <a:gd name="T77" fmla="*/ 167 h 267"/>
                  <a:gd name="T78" fmla="*/ 100 w 144"/>
                  <a:gd name="T79" fmla="*/ 24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" h="267">
                    <a:moveTo>
                      <a:pt x="127" y="156"/>
                    </a:moveTo>
                    <a:cubicBezTo>
                      <a:pt x="121" y="150"/>
                      <a:pt x="106" y="151"/>
                      <a:pt x="104" y="162"/>
                    </a:cubicBezTo>
                    <a:cubicBezTo>
                      <a:pt x="102" y="175"/>
                      <a:pt x="103" y="190"/>
                      <a:pt x="93" y="201"/>
                    </a:cubicBezTo>
                    <a:cubicBezTo>
                      <a:pt x="85" y="211"/>
                      <a:pt x="71" y="216"/>
                      <a:pt x="59" y="212"/>
                    </a:cubicBezTo>
                    <a:cubicBezTo>
                      <a:pt x="57" y="212"/>
                      <a:pt x="56" y="211"/>
                      <a:pt x="55" y="211"/>
                    </a:cubicBezTo>
                    <a:cubicBezTo>
                      <a:pt x="50" y="181"/>
                      <a:pt x="45" y="152"/>
                      <a:pt x="46" y="122"/>
                    </a:cubicBezTo>
                    <a:cubicBezTo>
                      <a:pt x="46" y="93"/>
                      <a:pt x="50" y="38"/>
                      <a:pt x="90" y="42"/>
                    </a:cubicBezTo>
                    <a:cubicBezTo>
                      <a:pt x="94" y="45"/>
                      <a:pt x="97" y="50"/>
                      <a:pt x="100" y="55"/>
                    </a:cubicBezTo>
                    <a:cubicBezTo>
                      <a:pt x="101" y="56"/>
                      <a:pt x="102" y="57"/>
                      <a:pt x="103" y="58"/>
                    </a:cubicBezTo>
                    <a:cubicBezTo>
                      <a:pt x="109" y="67"/>
                      <a:pt x="125" y="70"/>
                      <a:pt x="131" y="59"/>
                    </a:cubicBezTo>
                    <a:cubicBezTo>
                      <a:pt x="131" y="59"/>
                      <a:pt x="131" y="59"/>
                      <a:pt x="131" y="58"/>
                    </a:cubicBezTo>
                    <a:cubicBezTo>
                      <a:pt x="139" y="48"/>
                      <a:pt x="133" y="33"/>
                      <a:pt x="123" y="24"/>
                    </a:cubicBezTo>
                    <a:cubicBezTo>
                      <a:pt x="108" y="9"/>
                      <a:pt x="84" y="0"/>
                      <a:pt x="63" y="2"/>
                    </a:cubicBezTo>
                    <a:cubicBezTo>
                      <a:pt x="62" y="2"/>
                      <a:pt x="61" y="3"/>
                      <a:pt x="61" y="4"/>
                    </a:cubicBezTo>
                    <a:cubicBezTo>
                      <a:pt x="52" y="5"/>
                      <a:pt x="43" y="8"/>
                      <a:pt x="35" y="13"/>
                    </a:cubicBezTo>
                    <a:cubicBezTo>
                      <a:pt x="16" y="26"/>
                      <a:pt x="10" y="47"/>
                      <a:pt x="6" y="68"/>
                    </a:cubicBezTo>
                    <a:cubicBezTo>
                      <a:pt x="2" y="93"/>
                      <a:pt x="0" y="119"/>
                      <a:pt x="2" y="144"/>
                    </a:cubicBezTo>
                    <a:cubicBezTo>
                      <a:pt x="3" y="164"/>
                      <a:pt x="5" y="185"/>
                      <a:pt x="13" y="203"/>
                    </a:cubicBezTo>
                    <a:cubicBezTo>
                      <a:pt x="21" y="242"/>
                      <a:pt x="66" y="267"/>
                      <a:pt x="102" y="248"/>
                    </a:cubicBezTo>
                    <a:cubicBezTo>
                      <a:pt x="121" y="238"/>
                      <a:pt x="133" y="219"/>
                      <a:pt x="137" y="199"/>
                    </a:cubicBezTo>
                    <a:cubicBezTo>
                      <a:pt x="140" y="185"/>
                      <a:pt x="140" y="165"/>
                      <a:pt x="127" y="156"/>
                    </a:cubicBezTo>
                    <a:close/>
                    <a:moveTo>
                      <a:pt x="128" y="58"/>
                    </a:moveTo>
                    <a:cubicBezTo>
                      <a:pt x="125" y="60"/>
                      <a:pt x="121" y="63"/>
                      <a:pt x="117" y="63"/>
                    </a:cubicBezTo>
                    <a:cubicBezTo>
                      <a:pt x="114" y="63"/>
                      <a:pt x="112" y="62"/>
                      <a:pt x="109" y="61"/>
                    </a:cubicBezTo>
                    <a:cubicBezTo>
                      <a:pt x="116" y="60"/>
                      <a:pt x="123" y="54"/>
                      <a:pt x="121" y="46"/>
                    </a:cubicBezTo>
                    <a:cubicBezTo>
                      <a:pt x="118" y="30"/>
                      <a:pt x="109" y="19"/>
                      <a:pt x="97" y="12"/>
                    </a:cubicBezTo>
                    <a:cubicBezTo>
                      <a:pt x="100" y="13"/>
                      <a:pt x="104" y="15"/>
                      <a:pt x="107" y="17"/>
                    </a:cubicBezTo>
                    <a:cubicBezTo>
                      <a:pt x="121" y="25"/>
                      <a:pt x="139" y="42"/>
                      <a:pt x="128" y="58"/>
                    </a:cubicBezTo>
                    <a:close/>
                    <a:moveTo>
                      <a:pt x="31" y="89"/>
                    </a:moveTo>
                    <a:cubicBezTo>
                      <a:pt x="32" y="75"/>
                      <a:pt x="34" y="56"/>
                      <a:pt x="42" y="44"/>
                    </a:cubicBezTo>
                    <a:cubicBezTo>
                      <a:pt x="54" y="27"/>
                      <a:pt x="71" y="28"/>
                      <a:pt x="85" y="37"/>
                    </a:cubicBezTo>
                    <a:cubicBezTo>
                      <a:pt x="59" y="39"/>
                      <a:pt x="47" y="68"/>
                      <a:pt x="44" y="92"/>
                    </a:cubicBezTo>
                    <a:cubicBezTo>
                      <a:pt x="39" y="131"/>
                      <a:pt x="43" y="171"/>
                      <a:pt x="52" y="209"/>
                    </a:cubicBezTo>
                    <a:cubicBezTo>
                      <a:pt x="28" y="197"/>
                      <a:pt x="29" y="159"/>
                      <a:pt x="29" y="135"/>
                    </a:cubicBezTo>
                    <a:cubicBezTo>
                      <a:pt x="28" y="120"/>
                      <a:pt x="29" y="104"/>
                      <a:pt x="31" y="89"/>
                    </a:cubicBezTo>
                    <a:close/>
                    <a:moveTo>
                      <a:pt x="100" y="244"/>
                    </a:moveTo>
                    <a:cubicBezTo>
                      <a:pt x="74" y="258"/>
                      <a:pt x="47" y="247"/>
                      <a:pt x="30" y="227"/>
                    </a:cubicBezTo>
                    <a:cubicBezTo>
                      <a:pt x="38" y="234"/>
                      <a:pt x="48" y="239"/>
                      <a:pt x="62" y="240"/>
                    </a:cubicBezTo>
                    <a:cubicBezTo>
                      <a:pt x="104" y="245"/>
                      <a:pt x="132" y="206"/>
                      <a:pt x="130" y="167"/>
                    </a:cubicBezTo>
                    <a:cubicBezTo>
                      <a:pt x="144" y="193"/>
                      <a:pt x="124" y="231"/>
                      <a:pt x="10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4">
                <a:extLst>
                  <a:ext uri="{FF2B5EF4-FFF2-40B4-BE49-F238E27FC236}">
                    <a16:creationId xmlns:a16="http://schemas.microsoft.com/office/drawing/2014/main" id="{9A027D78-C5D5-4D7A-A9C8-FB85AA2AD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870" y="4705555"/>
                <a:ext cx="334908" cy="534331"/>
              </a:xfrm>
              <a:custGeom>
                <a:avLst/>
                <a:gdLst>
                  <a:gd name="T0" fmla="*/ 128 w 149"/>
                  <a:gd name="T1" fmla="*/ 221 h 258"/>
                  <a:gd name="T2" fmla="*/ 113 w 149"/>
                  <a:gd name="T3" fmla="*/ 188 h 258"/>
                  <a:gd name="T4" fmla="*/ 86 w 149"/>
                  <a:gd name="T5" fmla="*/ 151 h 258"/>
                  <a:gd name="T6" fmla="*/ 86 w 149"/>
                  <a:gd name="T7" fmla="*/ 12 h 258"/>
                  <a:gd name="T8" fmla="*/ 75 w 149"/>
                  <a:gd name="T9" fmla="*/ 7 h 258"/>
                  <a:gd name="T10" fmla="*/ 21 w 149"/>
                  <a:gd name="T11" fmla="*/ 8 h 258"/>
                  <a:gd name="T12" fmla="*/ 5 w 149"/>
                  <a:gd name="T13" fmla="*/ 64 h 258"/>
                  <a:gd name="T14" fmla="*/ 3 w 149"/>
                  <a:gd name="T15" fmla="*/ 147 h 258"/>
                  <a:gd name="T16" fmla="*/ 4 w 149"/>
                  <a:gd name="T17" fmla="*/ 230 h 258"/>
                  <a:gd name="T18" fmla="*/ 4 w 149"/>
                  <a:gd name="T19" fmla="*/ 232 h 258"/>
                  <a:gd name="T20" fmla="*/ 36 w 149"/>
                  <a:gd name="T21" fmla="*/ 247 h 258"/>
                  <a:gd name="T22" fmla="*/ 36 w 149"/>
                  <a:gd name="T23" fmla="*/ 246 h 258"/>
                  <a:gd name="T24" fmla="*/ 42 w 149"/>
                  <a:gd name="T25" fmla="*/ 223 h 258"/>
                  <a:gd name="T26" fmla="*/ 42 w 149"/>
                  <a:gd name="T27" fmla="*/ 159 h 258"/>
                  <a:gd name="T28" fmla="*/ 67 w 149"/>
                  <a:gd name="T29" fmla="*/ 190 h 258"/>
                  <a:gd name="T30" fmla="*/ 82 w 149"/>
                  <a:gd name="T31" fmla="*/ 215 h 258"/>
                  <a:gd name="T32" fmla="*/ 96 w 149"/>
                  <a:gd name="T33" fmla="*/ 238 h 258"/>
                  <a:gd name="T34" fmla="*/ 97 w 149"/>
                  <a:gd name="T35" fmla="*/ 238 h 258"/>
                  <a:gd name="T36" fmla="*/ 117 w 149"/>
                  <a:gd name="T37" fmla="*/ 245 h 258"/>
                  <a:gd name="T38" fmla="*/ 129 w 149"/>
                  <a:gd name="T39" fmla="*/ 221 h 258"/>
                  <a:gd name="T40" fmla="*/ 128 w 149"/>
                  <a:gd name="T41" fmla="*/ 221 h 258"/>
                  <a:gd name="T42" fmla="*/ 32 w 149"/>
                  <a:gd name="T43" fmla="*/ 245 h 258"/>
                  <a:gd name="T44" fmla="*/ 17 w 149"/>
                  <a:gd name="T45" fmla="*/ 247 h 258"/>
                  <a:gd name="T46" fmla="*/ 7 w 149"/>
                  <a:gd name="T47" fmla="*/ 237 h 258"/>
                  <a:gd name="T48" fmla="*/ 26 w 149"/>
                  <a:gd name="T49" fmla="*/ 233 h 258"/>
                  <a:gd name="T50" fmla="*/ 31 w 149"/>
                  <a:gd name="T51" fmla="*/ 146 h 258"/>
                  <a:gd name="T52" fmla="*/ 38 w 149"/>
                  <a:gd name="T53" fmla="*/ 155 h 258"/>
                  <a:gd name="T54" fmla="*/ 38 w 149"/>
                  <a:gd name="T55" fmla="*/ 156 h 258"/>
                  <a:gd name="T56" fmla="*/ 38 w 149"/>
                  <a:gd name="T57" fmla="*/ 197 h 258"/>
                  <a:gd name="T58" fmla="*/ 32 w 149"/>
                  <a:gd name="T59" fmla="*/ 245 h 258"/>
                  <a:gd name="T60" fmla="*/ 31 w 149"/>
                  <a:gd name="T61" fmla="*/ 116 h 258"/>
                  <a:gd name="T62" fmla="*/ 31 w 149"/>
                  <a:gd name="T63" fmla="*/ 116 h 258"/>
                  <a:gd name="T64" fmla="*/ 32 w 149"/>
                  <a:gd name="T65" fmla="*/ 76 h 258"/>
                  <a:gd name="T66" fmla="*/ 33 w 149"/>
                  <a:gd name="T67" fmla="*/ 46 h 258"/>
                  <a:gd name="T68" fmla="*/ 42 w 149"/>
                  <a:gd name="T69" fmla="*/ 30 h 258"/>
                  <a:gd name="T70" fmla="*/ 84 w 149"/>
                  <a:gd name="T71" fmla="*/ 47 h 258"/>
                  <a:gd name="T72" fmla="*/ 53 w 149"/>
                  <a:gd name="T73" fmla="*/ 45 h 258"/>
                  <a:gd name="T74" fmla="*/ 52 w 149"/>
                  <a:gd name="T75" fmla="*/ 46 h 258"/>
                  <a:gd name="T76" fmla="*/ 46 w 149"/>
                  <a:gd name="T77" fmla="*/ 71 h 258"/>
                  <a:gd name="T78" fmla="*/ 47 w 149"/>
                  <a:gd name="T79" fmla="*/ 118 h 258"/>
                  <a:gd name="T80" fmla="*/ 31 w 149"/>
                  <a:gd name="T81" fmla="*/ 116 h 258"/>
                  <a:gd name="T82" fmla="*/ 54 w 149"/>
                  <a:gd name="T83" fmla="*/ 50 h 258"/>
                  <a:gd name="T84" fmla="*/ 87 w 149"/>
                  <a:gd name="T85" fmla="*/ 53 h 258"/>
                  <a:gd name="T86" fmla="*/ 89 w 149"/>
                  <a:gd name="T87" fmla="*/ 53 h 258"/>
                  <a:gd name="T88" fmla="*/ 94 w 149"/>
                  <a:gd name="T89" fmla="*/ 80 h 258"/>
                  <a:gd name="T90" fmla="*/ 50 w 149"/>
                  <a:gd name="T91" fmla="*/ 118 h 258"/>
                  <a:gd name="T92" fmla="*/ 50 w 149"/>
                  <a:gd name="T93" fmla="*/ 85 h 258"/>
                  <a:gd name="T94" fmla="*/ 54 w 149"/>
                  <a:gd name="T95" fmla="*/ 50 h 258"/>
                  <a:gd name="T96" fmla="*/ 116 w 149"/>
                  <a:gd name="T97" fmla="*/ 242 h 258"/>
                  <a:gd name="T98" fmla="*/ 104 w 149"/>
                  <a:gd name="T99" fmla="*/ 241 h 258"/>
                  <a:gd name="T100" fmla="*/ 116 w 149"/>
                  <a:gd name="T101" fmla="*/ 230 h 258"/>
                  <a:gd name="T102" fmla="*/ 87 w 149"/>
                  <a:gd name="T103" fmla="*/ 172 h 258"/>
                  <a:gd name="T104" fmla="*/ 63 w 149"/>
                  <a:gd name="T105" fmla="*/ 145 h 258"/>
                  <a:gd name="T106" fmla="*/ 116 w 149"/>
                  <a:gd name="T107" fmla="*/ 102 h 258"/>
                  <a:gd name="T108" fmla="*/ 113 w 149"/>
                  <a:gd name="T109" fmla="*/ 41 h 258"/>
                  <a:gd name="T110" fmla="*/ 126 w 149"/>
                  <a:gd name="T111" fmla="*/ 70 h 258"/>
                  <a:gd name="T112" fmla="*/ 83 w 149"/>
                  <a:gd name="T113" fmla="*/ 148 h 258"/>
                  <a:gd name="T114" fmla="*/ 83 w 149"/>
                  <a:gd name="T115" fmla="*/ 151 h 258"/>
                  <a:gd name="T116" fmla="*/ 83 w 149"/>
                  <a:gd name="T117" fmla="*/ 154 h 258"/>
                  <a:gd name="T118" fmla="*/ 126 w 149"/>
                  <a:gd name="T119" fmla="*/ 221 h 258"/>
                  <a:gd name="T120" fmla="*/ 125 w 149"/>
                  <a:gd name="T121" fmla="*/ 222 h 258"/>
                  <a:gd name="T122" fmla="*/ 116 w 149"/>
                  <a:gd name="T123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258">
                    <a:moveTo>
                      <a:pt x="128" y="221"/>
                    </a:moveTo>
                    <a:cubicBezTo>
                      <a:pt x="126" y="209"/>
                      <a:pt x="119" y="198"/>
                      <a:pt x="113" y="188"/>
                    </a:cubicBezTo>
                    <a:cubicBezTo>
                      <a:pt x="105" y="175"/>
                      <a:pt x="96" y="163"/>
                      <a:pt x="86" y="151"/>
                    </a:cubicBezTo>
                    <a:cubicBezTo>
                      <a:pt x="149" y="134"/>
                      <a:pt x="143" y="33"/>
                      <a:pt x="86" y="12"/>
                    </a:cubicBezTo>
                    <a:cubicBezTo>
                      <a:pt x="83" y="10"/>
                      <a:pt x="79" y="9"/>
                      <a:pt x="75" y="7"/>
                    </a:cubicBezTo>
                    <a:cubicBezTo>
                      <a:pt x="58" y="1"/>
                      <a:pt x="37" y="0"/>
                      <a:pt x="21" y="8"/>
                    </a:cubicBezTo>
                    <a:cubicBezTo>
                      <a:pt x="0" y="18"/>
                      <a:pt x="5" y="44"/>
                      <a:pt x="5" y="64"/>
                    </a:cubicBezTo>
                    <a:cubicBezTo>
                      <a:pt x="4" y="91"/>
                      <a:pt x="4" y="119"/>
                      <a:pt x="3" y="147"/>
                    </a:cubicBezTo>
                    <a:cubicBezTo>
                      <a:pt x="3" y="174"/>
                      <a:pt x="0" y="203"/>
                      <a:pt x="4" y="230"/>
                    </a:cubicBezTo>
                    <a:cubicBezTo>
                      <a:pt x="4" y="231"/>
                      <a:pt x="4" y="231"/>
                      <a:pt x="4" y="232"/>
                    </a:cubicBezTo>
                    <a:cubicBezTo>
                      <a:pt x="1" y="249"/>
                      <a:pt x="24" y="258"/>
                      <a:pt x="36" y="247"/>
                    </a:cubicBezTo>
                    <a:cubicBezTo>
                      <a:pt x="36" y="247"/>
                      <a:pt x="36" y="246"/>
                      <a:pt x="36" y="246"/>
                    </a:cubicBezTo>
                    <a:cubicBezTo>
                      <a:pt x="43" y="242"/>
                      <a:pt x="42" y="231"/>
                      <a:pt x="42" y="223"/>
                    </a:cubicBezTo>
                    <a:cubicBezTo>
                      <a:pt x="43" y="202"/>
                      <a:pt x="43" y="180"/>
                      <a:pt x="42" y="159"/>
                    </a:cubicBezTo>
                    <a:cubicBezTo>
                      <a:pt x="51" y="169"/>
                      <a:pt x="59" y="179"/>
                      <a:pt x="67" y="190"/>
                    </a:cubicBezTo>
                    <a:cubicBezTo>
                      <a:pt x="73" y="198"/>
                      <a:pt x="78" y="206"/>
                      <a:pt x="82" y="215"/>
                    </a:cubicBezTo>
                    <a:cubicBezTo>
                      <a:pt x="87" y="223"/>
                      <a:pt x="89" y="232"/>
                      <a:pt x="96" y="238"/>
                    </a:cubicBezTo>
                    <a:cubicBezTo>
                      <a:pt x="96" y="238"/>
                      <a:pt x="96" y="238"/>
                      <a:pt x="97" y="238"/>
                    </a:cubicBezTo>
                    <a:cubicBezTo>
                      <a:pt x="101" y="245"/>
                      <a:pt x="109" y="248"/>
                      <a:pt x="117" y="245"/>
                    </a:cubicBezTo>
                    <a:cubicBezTo>
                      <a:pt x="126" y="242"/>
                      <a:pt x="132" y="231"/>
                      <a:pt x="129" y="221"/>
                    </a:cubicBezTo>
                    <a:cubicBezTo>
                      <a:pt x="129" y="221"/>
                      <a:pt x="128" y="221"/>
                      <a:pt x="128" y="221"/>
                    </a:cubicBezTo>
                    <a:close/>
                    <a:moveTo>
                      <a:pt x="32" y="245"/>
                    </a:moveTo>
                    <a:cubicBezTo>
                      <a:pt x="27" y="247"/>
                      <a:pt x="23" y="249"/>
                      <a:pt x="17" y="247"/>
                    </a:cubicBezTo>
                    <a:cubicBezTo>
                      <a:pt x="12" y="246"/>
                      <a:pt x="9" y="242"/>
                      <a:pt x="7" y="237"/>
                    </a:cubicBezTo>
                    <a:cubicBezTo>
                      <a:pt x="13" y="243"/>
                      <a:pt x="25" y="244"/>
                      <a:pt x="26" y="233"/>
                    </a:cubicBezTo>
                    <a:cubicBezTo>
                      <a:pt x="31" y="205"/>
                      <a:pt x="31" y="175"/>
                      <a:pt x="31" y="146"/>
                    </a:cubicBezTo>
                    <a:cubicBezTo>
                      <a:pt x="33" y="149"/>
                      <a:pt x="36" y="152"/>
                      <a:pt x="38" y="155"/>
                    </a:cubicBezTo>
                    <a:cubicBezTo>
                      <a:pt x="38" y="155"/>
                      <a:pt x="38" y="155"/>
                      <a:pt x="38" y="156"/>
                    </a:cubicBezTo>
                    <a:cubicBezTo>
                      <a:pt x="38" y="169"/>
                      <a:pt x="39" y="183"/>
                      <a:pt x="38" y="197"/>
                    </a:cubicBezTo>
                    <a:cubicBezTo>
                      <a:pt x="38" y="207"/>
                      <a:pt x="42" y="240"/>
                      <a:pt x="32" y="245"/>
                    </a:cubicBezTo>
                    <a:close/>
                    <a:moveTo>
                      <a:pt x="31" y="116"/>
                    </a:move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03"/>
                      <a:pt x="32" y="89"/>
                      <a:pt x="32" y="76"/>
                    </a:cubicBezTo>
                    <a:cubicBezTo>
                      <a:pt x="32" y="66"/>
                      <a:pt x="32" y="56"/>
                      <a:pt x="33" y="46"/>
                    </a:cubicBezTo>
                    <a:cubicBezTo>
                      <a:pt x="33" y="36"/>
                      <a:pt x="31" y="32"/>
                      <a:pt x="42" y="30"/>
                    </a:cubicBezTo>
                    <a:cubicBezTo>
                      <a:pt x="59" y="28"/>
                      <a:pt x="75" y="35"/>
                      <a:pt x="84" y="47"/>
                    </a:cubicBezTo>
                    <a:cubicBezTo>
                      <a:pt x="75" y="42"/>
                      <a:pt x="60" y="39"/>
                      <a:pt x="53" y="45"/>
                    </a:cubicBezTo>
                    <a:cubicBezTo>
                      <a:pt x="53" y="45"/>
                      <a:pt x="52" y="45"/>
                      <a:pt x="52" y="46"/>
                    </a:cubicBezTo>
                    <a:cubicBezTo>
                      <a:pt x="45" y="53"/>
                      <a:pt x="46" y="61"/>
                      <a:pt x="46" y="71"/>
                    </a:cubicBezTo>
                    <a:cubicBezTo>
                      <a:pt x="46" y="87"/>
                      <a:pt x="46" y="103"/>
                      <a:pt x="47" y="118"/>
                    </a:cubicBezTo>
                    <a:cubicBezTo>
                      <a:pt x="41" y="118"/>
                      <a:pt x="36" y="118"/>
                      <a:pt x="31" y="116"/>
                    </a:cubicBezTo>
                    <a:close/>
                    <a:moveTo>
                      <a:pt x="54" y="50"/>
                    </a:moveTo>
                    <a:cubicBezTo>
                      <a:pt x="61" y="41"/>
                      <a:pt x="79" y="48"/>
                      <a:pt x="87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3" y="61"/>
                      <a:pt x="95" y="70"/>
                      <a:pt x="94" y="80"/>
                    </a:cubicBezTo>
                    <a:cubicBezTo>
                      <a:pt x="91" y="105"/>
                      <a:pt x="72" y="118"/>
                      <a:pt x="50" y="118"/>
                    </a:cubicBezTo>
                    <a:cubicBezTo>
                      <a:pt x="50" y="107"/>
                      <a:pt x="50" y="96"/>
                      <a:pt x="50" y="85"/>
                    </a:cubicBezTo>
                    <a:cubicBezTo>
                      <a:pt x="50" y="74"/>
                      <a:pt x="48" y="60"/>
                      <a:pt x="54" y="50"/>
                    </a:cubicBezTo>
                    <a:close/>
                    <a:moveTo>
                      <a:pt x="116" y="242"/>
                    </a:moveTo>
                    <a:cubicBezTo>
                      <a:pt x="112" y="243"/>
                      <a:pt x="108" y="243"/>
                      <a:pt x="104" y="241"/>
                    </a:cubicBezTo>
                    <a:cubicBezTo>
                      <a:pt x="110" y="241"/>
                      <a:pt x="115" y="237"/>
                      <a:pt x="116" y="230"/>
                    </a:cubicBezTo>
                    <a:cubicBezTo>
                      <a:pt x="117" y="211"/>
                      <a:pt x="98" y="187"/>
                      <a:pt x="87" y="172"/>
                    </a:cubicBezTo>
                    <a:cubicBezTo>
                      <a:pt x="80" y="163"/>
                      <a:pt x="72" y="153"/>
                      <a:pt x="63" y="145"/>
                    </a:cubicBezTo>
                    <a:cubicBezTo>
                      <a:pt x="86" y="141"/>
                      <a:pt x="107" y="125"/>
                      <a:pt x="116" y="102"/>
                    </a:cubicBezTo>
                    <a:cubicBezTo>
                      <a:pt x="125" y="82"/>
                      <a:pt x="123" y="59"/>
                      <a:pt x="113" y="41"/>
                    </a:cubicBezTo>
                    <a:cubicBezTo>
                      <a:pt x="120" y="49"/>
                      <a:pt x="124" y="59"/>
                      <a:pt x="126" y="70"/>
                    </a:cubicBezTo>
                    <a:cubicBezTo>
                      <a:pt x="132" y="102"/>
                      <a:pt x="114" y="138"/>
                      <a:pt x="83" y="148"/>
                    </a:cubicBezTo>
                    <a:cubicBezTo>
                      <a:pt x="82" y="149"/>
                      <a:pt x="82" y="151"/>
                      <a:pt x="83" y="151"/>
                    </a:cubicBezTo>
                    <a:cubicBezTo>
                      <a:pt x="83" y="152"/>
                      <a:pt x="83" y="153"/>
                      <a:pt x="83" y="154"/>
                    </a:cubicBezTo>
                    <a:cubicBezTo>
                      <a:pt x="98" y="172"/>
                      <a:pt x="119" y="197"/>
                      <a:pt x="126" y="221"/>
                    </a:cubicBezTo>
                    <a:cubicBezTo>
                      <a:pt x="125" y="221"/>
                      <a:pt x="125" y="222"/>
                      <a:pt x="125" y="222"/>
                    </a:cubicBezTo>
                    <a:cubicBezTo>
                      <a:pt x="127" y="230"/>
                      <a:pt x="124" y="239"/>
                      <a:pt x="116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5">
                <a:extLst>
                  <a:ext uri="{FF2B5EF4-FFF2-40B4-BE49-F238E27FC236}">
                    <a16:creationId xmlns:a16="http://schemas.microsoft.com/office/drawing/2014/main" id="{F0AB0B44-92C7-4AF3-959B-F31184FD8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67" y="4728389"/>
                <a:ext cx="235957" cy="534331"/>
              </a:xfrm>
              <a:custGeom>
                <a:avLst/>
                <a:gdLst>
                  <a:gd name="T0" fmla="*/ 72 w 105"/>
                  <a:gd name="T1" fmla="*/ 211 h 258"/>
                  <a:gd name="T2" fmla="*/ 46 w 105"/>
                  <a:gd name="T3" fmla="*/ 213 h 258"/>
                  <a:gd name="T4" fmla="*/ 83 w 105"/>
                  <a:gd name="T5" fmla="*/ 157 h 258"/>
                  <a:gd name="T6" fmla="*/ 57 w 105"/>
                  <a:gd name="T7" fmla="*/ 133 h 258"/>
                  <a:gd name="T8" fmla="*/ 49 w 105"/>
                  <a:gd name="T9" fmla="*/ 133 h 258"/>
                  <a:gd name="T10" fmla="*/ 51 w 105"/>
                  <a:gd name="T11" fmla="*/ 44 h 258"/>
                  <a:gd name="T12" fmla="*/ 79 w 105"/>
                  <a:gd name="T13" fmla="*/ 42 h 258"/>
                  <a:gd name="T14" fmla="*/ 81 w 105"/>
                  <a:gd name="T15" fmla="*/ 3 h 258"/>
                  <a:gd name="T16" fmla="*/ 22 w 105"/>
                  <a:gd name="T17" fmla="*/ 3 h 258"/>
                  <a:gd name="T18" fmla="*/ 4 w 105"/>
                  <a:gd name="T19" fmla="*/ 15 h 258"/>
                  <a:gd name="T20" fmla="*/ 3 w 105"/>
                  <a:gd name="T21" fmla="*/ 178 h 258"/>
                  <a:gd name="T22" fmla="*/ 5 w 105"/>
                  <a:gd name="T23" fmla="*/ 220 h 258"/>
                  <a:gd name="T24" fmla="*/ 50 w 105"/>
                  <a:gd name="T25" fmla="*/ 254 h 258"/>
                  <a:gd name="T26" fmla="*/ 96 w 105"/>
                  <a:gd name="T27" fmla="*/ 217 h 258"/>
                  <a:gd name="T28" fmla="*/ 65 w 105"/>
                  <a:gd name="T29" fmla="*/ 152 h 258"/>
                  <a:gd name="T30" fmla="*/ 66 w 105"/>
                  <a:gd name="T31" fmla="*/ 140 h 258"/>
                  <a:gd name="T32" fmla="*/ 64 w 105"/>
                  <a:gd name="T33" fmla="*/ 138 h 258"/>
                  <a:gd name="T34" fmla="*/ 63 w 105"/>
                  <a:gd name="T35" fmla="*/ 167 h 258"/>
                  <a:gd name="T36" fmla="*/ 44 w 105"/>
                  <a:gd name="T37" fmla="*/ 169 h 258"/>
                  <a:gd name="T38" fmla="*/ 44 w 105"/>
                  <a:gd name="T39" fmla="*/ 212 h 258"/>
                  <a:gd name="T40" fmla="*/ 34 w 105"/>
                  <a:gd name="T41" fmla="*/ 212 h 258"/>
                  <a:gd name="T42" fmla="*/ 30 w 105"/>
                  <a:gd name="T43" fmla="*/ 206 h 258"/>
                  <a:gd name="T44" fmla="*/ 30 w 105"/>
                  <a:gd name="T45" fmla="*/ 193 h 258"/>
                  <a:gd name="T46" fmla="*/ 30 w 105"/>
                  <a:gd name="T47" fmla="*/ 156 h 258"/>
                  <a:gd name="T48" fmla="*/ 53 w 105"/>
                  <a:gd name="T49" fmla="*/ 28 h 258"/>
                  <a:gd name="T50" fmla="*/ 92 w 105"/>
                  <a:gd name="T51" fmla="*/ 12 h 258"/>
                  <a:gd name="T52" fmla="*/ 79 w 105"/>
                  <a:gd name="T53" fmla="*/ 38 h 258"/>
                  <a:gd name="T54" fmla="*/ 48 w 105"/>
                  <a:gd name="T55" fmla="*/ 42 h 258"/>
                  <a:gd name="T56" fmla="*/ 46 w 105"/>
                  <a:gd name="T57" fmla="*/ 133 h 258"/>
                  <a:gd name="T58" fmla="*/ 30 w 105"/>
                  <a:gd name="T59" fmla="*/ 116 h 258"/>
                  <a:gd name="T60" fmla="*/ 53 w 105"/>
                  <a:gd name="T61" fmla="*/ 28 h 258"/>
                  <a:gd name="T62" fmla="*/ 45 w 105"/>
                  <a:gd name="T63" fmla="*/ 249 h 258"/>
                  <a:gd name="T64" fmla="*/ 18 w 105"/>
                  <a:gd name="T65" fmla="*/ 231 h 258"/>
                  <a:gd name="T66" fmla="*/ 80 w 105"/>
                  <a:gd name="T67" fmla="*/ 215 h 258"/>
                  <a:gd name="T68" fmla="*/ 98 w 105"/>
                  <a:gd name="T69" fmla="*/ 23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58">
                    <a:moveTo>
                      <a:pt x="96" y="217"/>
                    </a:moveTo>
                    <a:cubicBezTo>
                      <a:pt x="90" y="211"/>
                      <a:pt x="79" y="207"/>
                      <a:pt x="72" y="211"/>
                    </a:cubicBezTo>
                    <a:cubicBezTo>
                      <a:pt x="71" y="211"/>
                      <a:pt x="69" y="211"/>
                      <a:pt x="68" y="211"/>
                    </a:cubicBezTo>
                    <a:cubicBezTo>
                      <a:pt x="61" y="212"/>
                      <a:pt x="53" y="213"/>
                      <a:pt x="46" y="213"/>
                    </a:cubicBezTo>
                    <a:cubicBezTo>
                      <a:pt x="50" y="200"/>
                      <a:pt x="49" y="184"/>
                      <a:pt x="47" y="171"/>
                    </a:cubicBezTo>
                    <a:cubicBezTo>
                      <a:pt x="61" y="172"/>
                      <a:pt x="80" y="175"/>
                      <a:pt x="83" y="157"/>
                    </a:cubicBezTo>
                    <a:cubicBezTo>
                      <a:pt x="84" y="144"/>
                      <a:pt x="71" y="132"/>
                      <a:pt x="58" y="133"/>
                    </a:cubicBezTo>
                    <a:cubicBezTo>
                      <a:pt x="58" y="133"/>
                      <a:pt x="57" y="133"/>
                      <a:pt x="57" y="133"/>
                    </a:cubicBezTo>
                    <a:cubicBezTo>
                      <a:pt x="56" y="133"/>
                      <a:pt x="55" y="132"/>
                      <a:pt x="53" y="132"/>
                    </a:cubicBezTo>
                    <a:cubicBezTo>
                      <a:pt x="52" y="133"/>
                      <a:pt x="51" y="133"/>
                      <a:pt x="49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3" y="131"/>
                      <a:pt x="51" y="52"/>
                      <a:pt x="51" y="44"/>
                    </a:cubicBezTo>
                    <a:cubicBezTo>
                      <a:pt x="51" y="44"/>
                      <a:pt x="50" y="43"/>
                      <a:pt x="50" y="43"/>
                    </a:cubicBezTo>
                    <a:cubicBezTo>
                      <a:pt x="59" y="45"/>
                      <a:pt x="70" y="44"/>
                      <a:pt x="79" y="42"/>
                    </a:cubicBezTo>
                    <a:cubicBezTo>
                      <a:pt x="87" y="41"/>
                      <a:pt x="95" y="38"/>
                      <a:pt x="99" y="30"/>
                    </a:cubicBezTo>
                    <a:cubicBezTo>
                      <a:pt x="105" y="18"/>
                      <a:pt x="94" y="3"/>
                      <a:pt x="81" y="3"/>
                    </a:cubicBezTo>
                    <a:cubicBezTo>
                      <a:pt x="73" y="1"/>
                      <a:pt x="64" y="1"/>
                      <a:pt x="55" y="1"/>
                    </a:cubicBezTo>
                    <a:cubicBezTo>
                      <a:pt x="44" y="1"/>
                      <a:pt x="33" y="0"/>
                      <a:pt x="22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3" y="1"/>
                      <a:pt x="5" y="5"/>
                      <a:pt x="4" y="15"/>
                    </a:cubicBezTo>
                    <a:cubicBezTo>
                      <a:pt x="1" y="51"/>
                      <a:pt x="3" y="88"/>
                      <a:pt x="3" y="125"/>
                    </a:cubicBezTo>
                    <a:cubicBezTo>
                      <a:pt x="3" y="143"/>
                      <a:pt x="3" y="161"/>
                      <a:pt x="3" y="178"/>
                    </a:cubicBezTo>
                    <a:cubicBezTo>
                      <a:pt x="3" y="191"/>
                      <a:pt x="0" y="208"/>
                      <a:pt x="5" y="220"/>
                    </a:cubicBezTo>
                    <a:cubicBezTo>
                      <a:pt x="5" y="220"/>
                      <a:pt x="5" y="220"/>
                      <a:pt x="5" y="220"/>
                    </a:cubicBezTo>
                    <a:cubicBezTo>
                      <a:pt x="8" y="230"/>
                      <a:pt x="15" y="240"/>
                      <a:pt x="22" y="247"/>
                    </a:cubicBezTo>
                    <a:cubicBezTo>
                      <a:pt x="31" y="254"/>
                      <a:pt x="39" y="254"/>
                      <a:pt x="50" y="254"/>
                    </a:cubicBezTo>
                    <a:cubicBezTo>
                      <a:pt x="63" y="253"/>
                      <a:pt x="101" y="258"/>
                      <a:pt x="101" y="237"/>
                    </a:cubicBezTo>
                    <a:cubicBezTo>
                      <a:pt x="103" y="230"/>
                      <a:pt x="101" y="222"/>
                      <a:pt x="96" y="217"/>
                    </a:cubicBezTo>
                    <a:close/>
                    <a:moveTo>
                      <a:pt x="53" y="159"/>
                    </a:moveTo>
                    <a:cubicBezTo>
                      <a:pt x="58" y="159"/>
                      <a:pt x="63" y="156"/>
                      <a:pt x="65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7" y="148"/>
                      <a:pt x="68" y="143"/>
                      <a:pt x="66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5" y="139"/>
                      <a:pt x="64" y="138"/>
                      <a:pt x="64" y="138"/>
                    </a:cubicBezTo>
                    <a:cubicBezTo>
                      <a:pt x="73" y="140"/>
                      <a:pt x="81" y="149"/>
                      <a:pt x="78" y="159"/>
                    </a:cubicBezTo>
                    <a:cubicBezTo>
                      <a:pt x="75" y="166"/>
                      <a:pt x="70" y="167"/>
                      <a:pt x="63" y="167"/>
                    </a:cubicBezTo>
                    <a:cubicBezTo>
                      <a:pt x="58" y="167"/>
                      <a:pt x="52" y="167"/>
                      <a:pt x="46" y="168"/>
                    </a:cubicBezTo>
                    <a:cubicBezTo>
                      <a:pt x="45" y="167"/>
                      <a:pt x="44" y="168"/>
                      <a:pt x="44" y="169"/>
                    </a:cubicBezTo>
                    <a:cubicBezTo>
                      <a:pt x="44" y="177"/>
                      <a:pt x="44" y="185"/>
                      <a:pt x="44" y="192"/>
                    </a:cubicBezTo>
                    <a:cubicBezTo>
                      <a:pt x="44" y="199"/>
                      <a:pt x="43" y="206"/>
                      <a:pt x="44" y="212"/>
                    </a:cubicBezTo>
                    <a:cubicBezTo>
                      <a:pt x="43" y="212"/>
                      <a:pt x="42" y="212"/>
                      <a:pt x="41" y="212"/>
                    </a:cubicBezTo>
                    <a:cubicBezTo>
                      <a:pt x="39" y="212"/>
                      <a:pt x="36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3" y="209"/>
                      <a:pt x="32" y="208"/>
                      <a:pt x="30" y="206"/>
                    </a:cubicBezTo>
                    <a:cubicBezTo>
                      <a:pt x="30" y="206"/>
                      <a:pt x="30" y="206"/>
                      <a:pt x="30" y="205"/>
                    </a:cubicBezTo>
                    <a:cubicBezTo>
                      <a:pt x="31" y="201"/>
                      <a:pt x="30" y="197"/>
                      <a:pt x="30" y="193"/>
                    </a:cubicBezTo>
                    <a:cubicBezTo>
                      <a:pt x="30" y="184"/>
                      <a:pt x="30" y="175"/>
                      <a:pt x="30" y="167"/>
                    </a:cubicBezTo>
                    <a:cubicBezTo>
                      <a:pt x="30" y="163"/>
                      <a:pt x="30" y="160"/>
                      <a:pt x="30" y="156"/>
                    </a:cubicBezTo>
                    <a:cubicBezTo>
                      <a:pt x="38" y="158"/>
                      <a:pt x="46" y="159"/>
                      <a:pt x="53" y="159"/>
                    </a:cubicBezTo>
                    <a:close/>
                    <a:moveTo>
                      <a:pt x="53" y="28"/>
                    </a:moveTo>
                    <a:cubicBezTo>
                      <a:pt x="63" y="28"/>
                      <a:pt x="74" y="31"/>
                      <a:pt x="84" y="27"/>
                    </a:cubicBezTo>
                    <a:cubicBezTo>
                      <a:pt x="90" y="25"/>
                      <a:pt x="93" y="18"/>
                      <a:pt x="92" y="12"/>
                    </a:cubicBezTo>
                    <a:cubicBezTo>
                      <a:pt x="95" y="15"/>
                      <a:pt x="96" y="18"/>
                      <a:pt x="96" y="22"/>
                    </a:cubicBezTo>
                    <a:cubicBezTo>
                      <a:pt x="96" y="31"/>
                      <a:pt x="87" y="36"/>
                      <a:pt x="79" y="38"/>
                    </a:cubicBezTo>
                    <a:cubicBezTo>
                      <a:pt x="69" y="40"/>
                      <a:pt x="59" y="38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ubicBezTo>
                      <a:pt x="47" y="42"/>
                      <a:pt x="46" y="43"/>
                      <a:pt x="46" y="44"/>
                    </a:cubicBezTo>
                    <a:cubicBezTo>
                      <a:pt x="46" y="74"/>
                      <a:pt x="44" y="104"/>
                      <a:pt x="46" y="133"/>
                    </a:cubicBezTo>
                    <a:cubicBezTo>
                      <a:pt x="41" y="133"/>
                      <a:pt x="35" y="133"/>
                      <a:pt x="30" y="133"/>
                    </a:cubicBezTo>
                    <a:cubicBezTo>
                      <a:pt x="30" y="128"/>
                      <a:pt x="30" y="122"/>
                      <a:pt x="30" y="116"/>
                    </a:cubicBezTo>
                    <a:cubicBezTo>
                      <a:pt x="30" y="86"/>
                      <a:pt x="31" y="55"/>
                      <a:pt x="29" y="25"/>
                    </a:cubicBezTo>
                    <a:cubicBezTo>
                      <a:pt x="37" y="27"/>
                      <a:pt x="45" y="27"/>
                      <a:pt x="53" y="28"/>
                    </a:cubicBezTo>
                    <a:close/>
                    <a:moveTo>
                      <a:pt x="98" y="235"/>
                    </a:moveTo>
                    <a:cubicBezTo>
                      <a:pt x="96" y="252"/>
                      <a:pt x="57" y="250"/>
                      <a:pt x="45" y="249"/>
                    </a:cubicBezTo>
                    <a:cubicBezTo>
                      <a:pt x="28" y="248"/>
                      <a:pt x="22" y="241"/>
                      <a:pt x="15" y="230"/>
                    </a:cubicBezTo>
                    <a:cubicBezTo>
                      <a:pt x="16" y="231"/>
                      <a:pt x="17" y="231"/>
                      <a:pt x="18" y="231"/>
                    </a:cubicBezTo>
                    <a:cubicBezTo>
                      <a:pt x="31" y="244"/>
                      <a:pt x="59" y="240"/>
                      <a:pt x="75" y="237"/>
                    </a:cubicBezTo>
                    <a:cubicBezTo>
                      <a:pt x="87" y="235"/>
                      <a:pt x="87" y="221"/>
                      <a:pt x="80" y="215"/>
                    </a:cubicBezTo>
                    <a:cubicBezTo>
                      <a:pt x="84" y="215"/>
                      <a:pt x="88" y="216"/>
                      <a:pt x="92" y="219"/>
                    </a:cubicBezTo>
                    <a:cubicBezTo>
                      <a:pt x="96" y="223"/>
                      <a:pt x="98" y="228"/>
                      <a:pt x="98" y="234"/>
                    </a:cubicBezTo>
                    <a:cubicBezTo>
                      <a:pt x="98" y="234"/>
                      <a:pt x="98" y="235"/>
                      <a:pt x="98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6">
                <a:extLst>
                  <a:ext uri="{FF2B5EF4-FFF2-40B4-BE49-F238E27FC236}">
                    <a16:creationId xmlns:a16="http://schemas.microsoft.com/office/drawing/2014/main" id="{F6510004-87FE-44D4-B014-5757641F6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4699465"/>
                <a:ext cx="310551" cy="558688"/>
              </a:xfrm>
              <a:custGeom>
                <a:avLst/>
                <a:gdLst>
                  <a:gd name="T0" fmla="*/ 136 w 138"/>
                  <a:gd name="T1" fmla="*/ 85 h 270"/>
                  <a:gd name="T2" fmla="*/ 73 w 138"/>
                  <a:gd name="T3" fmla="*/ 3 h 270"/>
                  <a:gd name="T4" fmla="*/ 64 w 138"/>
                  <a:gd name="T5" fmla="*/ 2 h 270"/>
                  <a:gd name="T6" fmla="*/ 11 w 138"/>
                  <a:gd name="T7" fmla="*/ 83 h 270"/>
                  <a:gd name="T8" fmla="*/ 15 w 138"/>
                  <a:gd name="T9" fmla="*/ 242 h 270"/>
                  <a:gd name="T10" fmla="*/ 17 w 138"/>
                  <a:gd name="T11" fmla="*/ 246 h 270"/>
                  <a:gd name="T12" fmla="*/ 44 w 138"/>
                  <a:gd name="T13" fmla="*/ 262 h 270"/>
                  <a:gd name="T14" fmla="*/ 53 w 138"/>
                  <a:gd name="T15" fmla="*/ 241 h 270"/>
                  <a:gd name="T16" fmla="*/ 53 w 138"/>
                  <a:gd name="T17" fmla="*/ 191 h 270"/>
                  <a:gd name="T18" fmla="*/ 89 w 138"/>
                  <a:gd name="T19" fmla="*/ 192 h 270"/>
                  <a:gd name="T20" fmla="*/ 88 w 138"/>
                  <a:gd name="T21" fmla="*/ 240 h 270"/>
                  <a:gd name="T22" fmla="*/ 88 w 138"/>
                  <a:gd name="T23" fmla="*/ 240 h 270"/>
                  <a:gd name="T24" fmla="*/ 89 w 138"/>
                  <a:gd name="T25" fmla="*/ 249 h 270"/>
                  <a:gd name="T26" fmla="*/ 103 w 138"/>
                  <a:gd name="T27" fmla="*/ 262 h 270"/>
                  <a:gd name="T28" fmla="*/ 128 w 138"/>
                  <a:gd name="T29" fmla="*/ 248 h 270"/>
                  <a:gd name="T30" fmla="*/ 135 w 138"/>
                  <a:gd name="T31" fmla="*/ 171 h 270"/>
                  <a:gd name="T32" fmla="*/ 136 w 138"/>
                  <a:gd name="T33" fmla="*/ 85 h 270"/>
                  <a:gd name="T34" fmla="*/ 36 w 138"/>
                  <a:gd name="T35" fmla="*/ 116 h 270"/>
                  <a:gd name="T36" fmla="*/ 40 w 138"/>
                  <a:gd name="T37" fmla="*/ 61 h 270"/>
                  <a:gd name="T38" fmla="*/ 65 w 138"/>
                  <a:gd name="T39" fmla="*/ 29 h 270"/>
                  <a:gd name="T40" fmla="*/ 86 w 138"/>
                  <a:gd name="T41" fmla="*/ 42 h 270"/>
                  <a:gd name="T42" fmla="*/ 58 w 138"/>
                  <a:gd name="T43" fmla="*/ 56 h 270"/>
                  <a:gd name="T44" fmla="*/ 54 w 138"/>
                  <a:gd name="T45" fmla="*/ 96 h 270"/>
                  <a:gd name="T46" fmla="*/ 52 w 138"/>
                  <a:gd name="T47" fmla="*/ 149 h 270"/>
                  <a:gd name="T48" fmla="*/ 52 w 138"/>
                  <a:gd name="T49" fmla="*/ 149 h 270"/>
                  <a:gd name="T50" fmla="*/ 36 w 138"/>
                  <a:gd name="T51" fmla="*/ 150 h 270"/>
                  <a:gd name="T52" fmla="*/ 36 w 138"/>
                  <a:gd name="T53" fmla="*/ 116 h 270"/>
                  <a:gd name="T54" fmla="*/ 90 w 138"/>
                  <a:gd name="T55" fmla="*/ 179 h 270"/>
                  <a:gd name="T56" fmla="*/ 89 w 138"/>
                  <a:gd name="T57" fmla="*/ 187 h 270"/>
                  <a:gd name="T58" fmla="*/ 50 w 138"/>
                  <a:gd name="T59" fmla="*/ 188 h 270"/>
                  <a:gd name="T60" fmla="*/ 49 w 138"/>
                  <a:gd name="T61" fmla="*/ 190 h 270"/>
                  <a:gd name="T62" fmla="*/ 49 w 138"/>
                  <a:gd name="T63" fmla="*/ 235 h 270"/>
                  <a:gd name="T64" fmla="*/ 48 w 138"/>
                  <a:gd name="T65" fmla="*/ 245 h 270"/>
                  <a:gd name="T66" fmla="*/ 39 w 138"/>
                  <a:gd name="T67" fmla="*/ 257 h 270"/>
                  <a:gd name="T68" fmla="*/ 27 w 138"/>
                  <a:gd name="T69" fmla="*/ 254 h 270"/>
                  <a:gd name="T70" fmla="*/ 22 w 138"/>
                  <a:gd name="T71" fmla="*/ 249 h 270"/>
                  <a:gd name="T72" fmla="*/ 37 w 138"/>
                  <a:gd name="T73" fmla="*/ 239 h 270"/>
                  <a:gd name="T74" fmla="*/ 36 w 138"/>
                  <a:gd name="T75" fmla="*/ 173 h 270"/>
                  <a:gd name="T76" fmla="*/ 61 w 138"/>
                  <a:gd name="T77" fmla="*/ 174 h 270"/>
                  <a:gd name="T78" fmla="*/ 90 w 138"/>
                  <a:gd name="T79" fmla="*/ 173 h 270"/>
                  <a:gd name="T80" fmla="*/ 90 w 138"/>
                  <a:gd name="T81" fmla="*/ 179 h 270"/>
                  <a:gd name="T82" fmla="*/ 92 w 138"/>
                  <a:gd name="T83" fmla="*/ 117 h 270"/>
                  <a:gd name="T84" fmla="*/ 91 w 138"/>
                  <a:gd name="T85" fmla="*/ 148 h 270"/>
                  <a:gd name="T86" fmla="*/ 58 w 138"/>
                  <a:gd name="T87" fmla="*/ 148 h 270"/>
                  <a:gd name="T88" fmla="*/ 53 w 138"/>
                  <a:gd name="T89" fmla="*/ 149 h 270"/>
                  <a:gd name="T90" fmla="*/ 58 w 138"/>
                  <a:gd name="T91" fmla="*/ 96 h 270"/>
                  <a:gd name="T92" fmla="*/ 89 w 138"/>
                  <a:gd name="T93" fmla="*/ 49 h 270"/>
                  <a:gd name="T94" fmla="*/ 92 w 138"/>
                  <a:gd name="T95" fmla="*/ 117 h 270"/>
                  <a:gd name="T96" fmla="*/ 131 w 138"/>
                  <a:gd name="T97" fmla="*/ 115 h 270"/>
                  <a:gd name="T98" fmla="*/ 125 w 138"/>
                  <a:gd name="T99" fmla="*/ 246 h 270"/>
                  <a:gd name="T100" fmla="*/ 124 w 138"/>
                  <a:gd name="T101" fmla="*/ 247 h 270"/>
                  <a:gd name="T102" fmla="*/ 104 w 138"/>
                  <a:gd name="T103" fmla="*/ 258 h 270"/>
                  <a:gd name="T104" fmla="*/ 95 w 138"/>
                  <a:gd name="T105" fmla="*/ 252 h 270"/>
                  <a:gd name="T106" fmla="*/ 114 w 138"/>
                  <a:gd name="T107" fmla="*/ 244 h 270"/>
                  <a:gd name="T108" fmla="*/ 118 w 138"/>
                  <a:gd name="T109" fmla="*/ 164 h 270"/>
                  <a:gd name="T110" fmla="*/ 121 w 138"/>
                  <a:gd name="T111" fmla="*/ 89 h 270"/>
                  <a:gd name="T112" fmla="*/ 97 w 138"/>
                  <a:gd name="T113" fmla="*/ 15 h 270"/>
                  <a:gd name="T114" fmla="*/ 131 w 138"/>
                  <a:gd name="T115" fmla="*/ 1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270">
                    <a:moveTo>
                      <a:pt x="136" y="85"/>
                    </a:moveTo>
                    <a:cubicBezTo>
                      <a:pt x="133" y="49"/>
                      <a:pt x="115" y="2"/>
                      <a:pt x="73" y="3"/>
                    </a:cubicBezTo>
                    <a:cubicBezTo>
                      <a:pt x="70" y="2"/>
                      <a:pt x="67" y="2"/>
                      <a:pt x="64" y="2"/>
                    </a:cubicBezTo>
                    <a:cubicBezTo>
                      <a:pt x="20" y="0"/>
                      <a:pt x="13" y="50"/>
                      <a:pt x="11" y="83"/>
                    </a:cubicBezTo>
                    <a:cubicBezTo>
                      <a:pt x="8" y="134"/>
                      <a:pt x="0" y="192"/>
                      <a:pt x="15" y="242"/>
                    </a:cubicBezTo>
                    <a:cubicBezTo>
                      <a:pt x="15" y="243"/>
                      <a:pt x="16" y="245"/>
                      <a:pt x="17" y="246"/>
                    </a:cubicBezTo>
                    <a:cubicBezTo>
                      <a:pt x="21" y="258"/>
                      <a:pt x="31" y="270"/>
                      <a:pt x="44" y="262"/>
                    </a:cubicBezTo>
                    <a:cubicBezTo>
                      <a:pt x="51" y="257"/>
                      <a:pt x="53" y="249"/>
                      <a:pt x="53" y="241"/>
                    </a:cubicBezTo>
                    <a:cubicBezTo>
                      <a:pt x="54" y="225"/>
                      <a:pt x="54" y="207"/>
                      <a:pt x="53" y="191"/>
                    </a:cubicBezTo>
                    <a:cubicBezTo>
                      <a:pt x="65" y="192"/>
                      <a:pt x="77" y="192"/>
                      <a:pt x="89" y="192"/>
                    </a:cubicBezTo>
                    <a:cubicBezTo>
                      <a:pt x="88" y="208"/>
                      <a:pt x="87" y="224"/>
                      <a:pt x="88" y="240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87" y="243"/>
                      <a:pt x="88" y="247"/>
                      <a:pt x="89" y="249"/>
                    </a:cubicBezTo>
                    <a:cubicBezTo>
                      <a:pt x="91" y="255"/>
                      <a:pt x="97" y="260"/>
                      <a:pt x="103" y="262"/>
                    </a:cubicBezTo>
                    <a:cubicBezTo>
                      <a:pt x="111" y="264"/>
                      <a:pt x="131" y="260"/>
                      <a:pt x="128" y="248"/>
                    </a:cubicBezTo>
                    <a:cubicBezTo>
                      <a:pt x="132" y="223"/>
                      <a:pt x="133" y="197"/>
                      <a:pt x="135" y="171"/>
                    </a:cubicBezTo>
                    <a:cubicBezTo>
                      <a:pt x="136" y="143"/>
                      <a:pt x="138" y="113"/>
                      <a:pt x="136" y="85"/>
                    </a:cubicBezTo>
                    <a:close/>
                    <a:moveTo>
                      <a:pt x="36" y="116"/>
                    </a:moveTo>
                    <a:cubicBezTo>
                      <a:pt x="37" y="98"/>
                      <a:pt x="38" y="79"/>
                      <a:pt x="40" y="61"/>
                    </a:cubicBezTo>
                    <a:cubicBezTo>
                      <a:pt x="42" y="47"/>
                      <a:pt x="47" y="27"/>
                      <a:pt x="65" y="29"/>
                    </a:cubicBezTo>
                    <a:cubicBezTo>
                      <a:pt x="74" y="30"/>
                      <a:pt x="81" y="35"/>
                      <a:pt x="86" y="42"/>
                    </a:cubicBezTo>
                    <a:cubicBezTo>
                      <a:pt x="74" y="38"/>
                      <a:pt x="62" y="42"/>
                      <a:pt x="58" y="56"/>
                    </a:cubicBezTo>
                    <a:cubicBezTo>
                      <a:pt x="54" y="69"/>
                      <a:pt x="54" y="83"/>
                      <a:pt x="54" y="96"/>
                    </a:cubicBezTo>
                    <a:cubicBezTo>
                      <a:pt x="53" y="113"/>
                      <a:pt x="50" y="131"/>
                      <a:pt x="52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1" y="150"/>
                      <a:pt x="36" y="150"/>
                    </a:cubicBezTo>
                    <a:cubicBezTo>
                      <a:pt x="36" y="139"/>
                      <a:pt x="36" y="128"/>
                      <a:pt x="36" y="116"/>
                    </a:cubicBezTo>
                    <a:close/>
                    <a:moveTo>
                      <a:pt x="90" y="179"/>
                    </a:moveTo>
                    <a:cubicBezTo>
                      <a:pt x="90" y="181"/>
                      <a:pt x="90" y="184"/>
                      <a:pt x="89" y="187"/>
                    </a:cubicBezTo>
                    <a:cubicBezTo>
                      <a:pt x="76" y="187"/>
                      <a:pt x="63" y="187"/>
                      <a:pt x="50" y="188"/>
                    </a:cubicBezTo>
                    <a:cubicBezTo>
                      <a:pt x="49" y="188"/>
                      <a:pt x="48" y="189"/>
                      <a:pt x="49" y="190"/>
                    </a:cubicBezTo>
                    <a:cubicBezTo>
                      <a:pt x="48" y="205"/>
                      <a:pt x="49" y="220"/>
                      <a:pt x="49" y="235"/>
                    </a:cubicBezTo>
                    <a:cubicBezTo>
                      <a:pt x="49" y="238"/>
                      <a:pt x="49" y="241"/>
                      <a:pt x="48" y="245"/>
                    </a:cubicBezTo>
                    <a:cubicBezTo>
                      <a:pt x="47" y="252"/>
                      <a:pt x="47" y="254"/>
                      <a:pt x="39" y="257"/>
                    </a:cubicBezTo>
                    <a:cubicBezTo>
                      <a:pt x="34" y="260"/>
                      <a:pt x="30" y="260"/>
                      <a:pt x="27" y="254"/>
                    </a:cubicBezTo>
                    <a:cubicBezTo>
                      <a:pt x="25" y="253"/>
                      <a:pt x="23" y="251"/>
                      <a:pt x="22" y="249"/>
                    </a:cubicBezTo>
                    <a:cubicBezTo>
                      <a:pt x="28" y="251"/>
                      <a:pt x="37" y="248"/>
                      <a:pt x="37" y="239"/>
                    </a:cubicBezTo>
                    <a:cubicBezTo>
                      <a:pt x="37" y="217"/>
                      <a:pt x="36" y="195"/>
                      <a:pt x="36" y="173"/>
                    </a:cubicBezTo>
                    <a:cubicBezTo>
                      <a:pt x="44" y="173"/>
                      <a:pt x="52" y="174"/>
                      <a:pt x="61" y="174"/>
                    </a:cubicBezTo>
                    <a:cubicBezTo>
                      <a:pt x="70" y="174"/>
                      <a:pt x="81" y="176"/>
                      <a:pt x="90" y="173"/>
                    </a:cubicBezTo>
                    <a:lnTo>
                      <a:pt x="90" y="179"/>
                    </a:lnTo>
                    <a:close/>
                    <a:moveTo>
                      <a:pt x="92" y="117"/>
                    </a:moveTo>
                    <a:cubicBezTo>
                      <a:pt x="92" y="127"/>
                      <a:pt x="92" y="138"/>
                      <a:pt x="91" y="148"/>
                    </a:cubicBezTo>
                    <a:cubicBezTo>
                      <a:pt x="81" y="146"/>
                      <a:pt x="69" y="148"/>
                      <a:pt x="58" y="148"/>
                    </a:cubicBezTo>
                    <a:cubicBezTo>
                      <a:pt x="56" y="148"/>
                      <a:pt x="55" y="149"/>
                      <a:pt x="53" y="149"/>
                    </a:cubicBezTo>
                    <a:cubicBezTo>
                      <a:pt x="57" y="132"/>
                      <a:pt x="57" y="113"/>
                      <a:pt x="58" y="96"/>
                    </a:cubicBezTo>
                    <a:cubicBezTo>
                      <a:pt x="59" y="77"/>
                      <a:pt x="59" y="32"/>
                      <a:pt x="89" y="49"/>
                    </a:cubicBezTo>
                    <a:cubicBezTo>
                      <a:pt x="97" y="69"/>
                      <a:pt x="93" y="100"/>
                      <a:pt x="92" y="117"/>
                    </a:cubicBezTo>
                    <a:close/>
                    <a:moveTo>
                      <a:pt x="131" y="115"/>
                    </a:moveTo>
                    <a:cubicBezTo>
                      <a:pt x="131" y="159"/>
                      <a:pt x="127" y="203"/>
                      <a:pt x="125" y="246"/>
                    </a:cubicBezTo>
                    <a:cubicBezTo>
                      <a:pt x="124" y="246"/>
                      <a:pt x="124" y="247"/>
                      <a:pt x="124" y="247"/>
                    </a:cubicBezTo>
                    <a:cubicBezTo>
                      <a:pt x="123" y="257"/>
                      <a:pt x="113" y="260"/>
                      <a:pt x="104" y="258"/>
                    </a:cubicBezTo>
                    <a:cubicBezTo>
                      <a:pt x="100" y="256"/>
                      <a:pt x="98" y="254"/>
                      <a:pt x="95" y="252"/>
                    </a:cubicBezTo>
                    <a:cubicBezTo>
                      <a:pt x="102" y="255"/>
                      <a:pt x="112" y="253"/>
                      <a:pt x="114" y="244"/>
                    </a:cubicBezTo>
                    <a:cubicBezTo>
                      <a:pt x="117" y="218"/>
                      <a:pt x="117" y="190"/>
                      <a:pt x="118" y="164"/>
                    </a:cubicBezTo>
                    <a:cubicBezTo>
                      <a:pt x="119" y="139"/>
                      <a:pt x="120" y="114"/>
                      <a:pt x="121" y="89"/>
                    </a:cubicBezTo>
                    <a:cubicBezTo>
                      <a:pt x="121" y="63"/>
                      <a:pt x="115" y="32"/>
                      <a:pt x="97" y="15"/>
                    </a:cubicBezTo>
                    <a:cubicBezTo>
                      <a:pt x="128" y="33"/>
                      <a:pt x="132" y="80"/>
                      <a:pt x="131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7">
                <a:extLst>
                  <a:ext uri="{FF2B5EF4-FFF2-40B4-BE49-F238E27FC236}">
                    <a16:creationId xmlns:a16="http://schemas.microsoft.com/office/drawing/2014/main" id="{4510DAFD-6E7C-4F4B-A1EE-095B560D5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587" y="4714688"/>
                <a:ext cx="240525" cy="526719"/>
              </a:xfrm>
              <a:custGeom>
                <a:avLst/>
                <a:gdLst>
                  <a:gd name="T0" fmla="*/ 84 w 107"/>
                  <a:gd name="T1" fmla="*/ 6 h 255"/>
                  <a:gd name="T2" fmla="*/ 83 w 107"/>
                  <a:gd name="T3" fmla="*/ 6 h 255"/>
                  <a:gd name="T4" fmla="*/ 52 w 107"/>
                  <a:gd name="T5" fmla="*/ 1 h 255"/>
                  <a:gd name="T6" fmla="*/ 10 w 107"/>
                  <a:gd name="T7" fmla="*/ 4 h 255"/>
                  <a:gd name="T8" fmla="*/ 4 w 107"/>
                  <a:gd name="T9" fmla="*/ 22 h 255"/>
                  <a:gd name="T10" fmla="*/ 20 w 107"/>
                  <a:gd name="T11" fmla="*/ 41 h 255"/>
                  <a:gd name="T12" fmla="*/ 22 w 107"/>
                  <a:gd name="T13" fmla="*/ 41 h 255"/>
                  <a:gd name="T14" fmla="*/ 37 w 107"/>
                  <a:gd name="T15" fmla="*/ 43 h 255"/>
                  <a:gd name="T16" fmla="*/ 34 w 107"/>
                  <a:gd name="T17" fmla="*/ 131 h 255"/>
                  <a:gd name="T18" fmla="*/ 36 w 107"/>
                  <a:gd name="T19" fmla="*/ 238 h 255"/>
                  <a:gd name="T20" fmla="*/ 38 w 107"/>
                  <a:gd name="T21" fmla="*/ 243 h 255"/>
                  <a:gd name="T22" fmla="*/ 54 w 107"/>
                  <a:gd name="T23" fmla="*/ 254 h 255"/>
                  <a:gd name="T24" fmla="*/ 72 w 107"/>
                  <a:gd name="T25" fmla="*/ 237 h 255"/>
                  <a:gd name="T26" fmla="*/ 72 w 107"/>
                  <a:gd name="T27" fmla="*/ 237 h 255"/>
                  <a:gd name="T28" fmla="*/ 76 w 107"/>
                  <a:gd name="T29" fmla="*/ 143 h 255"/>
                  <a:gd name="T30" fmla="*/ 78 w 107"/>
                  <a:gd name="T31" fmla="*/ 44 h 255"/>
                  <a:gd name="T32" fmla="*/ 78 w 107"/>
                  <a:gd name="T33" fmla="*/ 43 h 255"/>
                  <a:gd name="T34" fmla="*/ 104 w 107"/>
                  <a:gd name="T35" fmla="*/ 28 h 255"/>
                  <a:gd name="T36" fmla="*/ 84 w 107"/>
                  <a:gd name="T37" fmla="*/ 6 h 255"/>
                  <a:gd name="T38" fmla="*/ 37 w 107"/>
                  <a:gd name="T39" fmla="*/ 38 h 255"/>
                  <a:gd name="T40" fmla="*/ 22 w 107"/>
                  <a:gd name="T41" fmla="*/ 38 h 255"/>
                  <a:gd name="T42" fmla="*/ 11 w 107"/>
                  <a:gd name="T43" fmla="*/ 28 h 255"/>
                  <a:gd name="T44" fmla="*/ 10 w 107"/>
                  <a:gd name="T45" fmla="*/ 27 h 255"/>
                  <a:gd name="T46" fmla="*/ 10 w 107"/>
                  <a:gd name="T47" fmla="*/ 27 h 255"/>
                  <a:gd name="T48" fmla="*/ 37 w 107"/>
                  <a:gd name="T49" fmla="*/ 29 h 255"/>
                  <a:gd name="T50" fmla="*/ 37 w 107"/>
                  <a:gd name="T51" fmla="*/ 38 h 255"/>
                  <a:gd name="T52" fmla="*/ 98 w 107"/>
                  <a:gd name="T53" fmla="*/ 30 h 255"/>
                  <a:gd name="T54" fmla="*/ 76 w 107"/>
                  <a:gd name="T55" fmla="*/ 40 h 255"/>
                  <a:gd name="T56" fmla="*/ 74 w 107"/>
                  <a:gd name="T57" fmla="*/ 42 h 255"/>
                  <a:gd name="T58" fmla="*/ 73 w 107"/>
                  <a:gd name="T59" fmla="*/ 44 h 255"/>
                  <a:gd name="T60" fmla="*/ 71 w 107"/>
                  <a:gd name="T61" fmla="*/ 143 h 255"/>
                  <a:gd name="T62" fmla="*/ 68 w 107"/>
                  <a:gd name="T63" fmla="*/ 238 h 255"/>
                  <a:gd name="T64" fmla="*/ 52 w 107"/>
                  <a:gd name="T65" fmla="*/ 250 h 255"/>
                  <a:gd name="T66" fmla="*/ 45 w 107"/>
                  <a:gd name="T67" fmla="*/ 245 h 255"/>
                  <a:gd name="T68" fmla="*/ 56 w 107"/>
                  <a:gd name="T69" fmla="*/ 238 h 255"/>
                  <a:gd name="T70" fmla="*/ 61 w 107"/>
                  <a:gd name="T71" fmla="*/ 131 h 255"/>
                  <a:gd name="T72" fmla="*/ 65 w 107"/>
                  <a:gd name="T73" fmla="*/ 30 h 255"/>
                  <a:gd name="T74" fmla="*/ 86 w 107"/>
                  <a:gd name="T75" fmla="*/ 26 h 255"/>
                  <a:gd name="T76" fmla="*/ 91 w 107"/>
                  <a:gd name="T77" fmla="*/ 14 h 255"/>
                  <a:gd name="T78" fmla="*/ 98 w 107"/>
                  <a:gd name="T79" fmla="*/ 3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255">
                    <a:moveTo>
                      <a:pt x="84" y="6"/>
                    </a:moveTo>
                    <a:cubicBezTo>
                      <a:pt x="84" y="6"/>
                      <a:pt x="84" y="6"/>
                      <a:pt x="83" y="6"/>
                    </a:cubicBezTo>
                    <a:cubicBezTo>
                      <a:pt x="74" y="1"/>
                      <a:pt x="64" y="2"/>
                      <a:pt x="52" y="1"/>
                    </a:cubicBezTo>
                    <a:cubicBezTo>
                      <a:pt x="39" y="1"/>
                      <a:pt x="24" y="0"/>
                      <a:pt x="10" y="4"/>
                    </a:cubicBezTo>
                    <a:cubicBezTo>
                      <a:pt x="3" y="6"/>
                      <a:pt x="0" y="16"/>
                      <a:pt x="4" y="22"/>
                    </a:cubicBezTo>
                    <a:cubicBezTo>
                      <a:pt x="5" y="30"/>
                      <a:pt x="13" y="38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7" y="42"/>
                      <a:pt x="32" y="42"/>
                      <a:pt x="37" y="43"/>
                    </a:cubicBezTo>
                    <a:cubicBezTo>
                      <a:pt x="35" y="72"/>
                      <a:pt x="35" y="102"/>
                      <a:pt x="34" y="131"/>
                    </a:cubicBezTo>
                    <a:cubicBezTo>
                      <a:pt x="33" y="167"/>
                      <a:pt x="31" y="203"/>
                      <a:pt x="36" y="238"/>
                    </a:cubicBezTo>
                    <a:cubicBezTo>
                      <a:pt x="36" y="240"/>
                      <a:pt x="37" y="241"/>
                      <a:pt x="38" y="243"/>
                    </a:cubicBezTo>
                    <a:cubicBezTo>
                      <a:pt x="41" y="249"/>
                      <a:pt x="47" y="254"/>
                      <a:pt x="54" y="254"/>
                    </a:cubicBezTo>
                    <a:cubicBezTo>
                      <a:pt x="64" y="255"/>
                      <a:pt x="74" y="247"/>
                      <a:pt x="72" y="237"/>
                    </a:cubicBezTo>
                    <a:cubicBezTo>
                      <a:pt x="72" y="237"/>
                      <a:pt x="72" y="237"/>
                      <a:pt x="72" y="237"/>
                    </a:cubicBezTo>
                    <a:cubicBezTo>
                      <a:pt x="75" y="206"/>
                      <a:pt x="75" y="174"/>
                      <a:pt x="76" y="143"/>
                    </a:cubicBezTo>
                    <a:cubicBezTo>
                      <a:pt x="77" y="110"/>
                      <a:pt x="78" y="77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8" y="43"/>
                      <a:pt x="102" y="40"/>
                      <a:pt x="104" y="28"/>
                    </a:cubicBezTo>
                    <a:cubicBezTo>
                      <a:pt x="107" y="16"/>
                      <a:pt x="94" y="9"/>
                      <a:pt x="84" y="6"/>
                    </a:cubicBezTo>
                    <a:close/>
                    <a:moveTo>
                      <a:pt x="37" y="38"/>
                    </a:moveTo>
                    <a:cubicBezTo>
                      <a:pt x="32" y="37"/>
                      <a:pt x="27" y="37"/>
                      <a:pt x="22" y="38"/>
                    </a:cubicBezTo>
                    <a:cubicBezTo>
                      <a:pt x="17" y="35"/>
                      <a:pt x="14" y="32"/>
                      <a:pt x="11" y="28"/>
                    </a:cubicBezTo>
                    <a:cubicBezTo>
                      <a:pt x="11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9" y="29"/>
                      <a:pt x="28" y="29"/>
                      <a:pt x="37" y="29"/>
                    </a:cubicBezTo>
                    <a:cubicBezTo>
                      <a:pt x="37" y="32"/>
                      <a:pt x="37" y="35"/>
                      <a:pt x="37" y="38"/>
                    </a:cubicBezTo>
                    <a:close/>
                    <a:moveTo>
                      <a:pt x="98" y="30"/>
                    </a:moveTo>
                    <a:cubicBezTo>
                      <a:pt x="94" y="37"/>
                      <a:pt x="83" y="39"/>
                      <a:pt x="76" y="40"/>
                    </a:cubicBezTo>
                    <a:cubicBezTo>
                      <a:pt x="74" y="40"/>
                      <a:pt x="74" y="41"/>
                      <a:pt x="74" y="42"/>
                    </a:cubicBezTo>
                    <a:cubicBezTo>
                      <a:pt x="74" y="42"/>
                      <a:pt x="73" y="43"/>
                      <a:pt x="73" y="44"/>
                    </a:cubicBezTo>
                    <a:cubicBezTo>
                      <a:pt x="72" y="77"/>
                      <a:pt x="72" y="110"/>
                      <a:pt x="71" y="143"/>
                    </a:cubicBezTo>
                    <a:cubicBezTo>
                      <a:pt x="70" y="174"/>
                      <a:pt x="68" y="206"/>
                      <a:pt x="68" y="238"/>
                    </a:cubicBezTo>
                    <a:cubicBezTo>
                      <a:pt x="67" y="246"/>
                      <a:pt x="61" y="252"/>
                      <a:pt x="52" y="250"/>
                    </a:cubicBezTo>
                    <a:cubicBezTo>
                      <a:pt x="49" y="249"/>
                      <a:pt x="47" y="247"/>
                      <a:pt x="45" y="245"/>
                    </a:cubicBezTo>
                    <a:cubicBezTo>
                      <a:pt x="50" y="246"/>
                      <a:pt x="56" y="243"/>
                      <a:pt x="56" y="238"/>
                    </a:cubicBezTo>
                    <a:cubicBezTo>
                      <a:pt x="62" y="203"/>
                      <a:pt x="61" y="167"/>
                      <a:pt x="61" y="131"/>
                    </a:cubicBezTo>
                    <a:cubicBezTo>
                      <a:pt x="62" y="97"/>
                      <a:pt x="64" y="63"/>
                      <a:pt x="65" y="30"/>
                    </a:cubicBezTo>
                    <a:cubicBezTo>
                      <a:pt x="72" y="30"/>
                      <a:pt x="80" y="30"/>
                      <a:pt x="86" y="26"/>
                    </a:cubicBezTo>
                    <a:cubicBezTo>
                      <a:pt x="90" y="24"/>
                      <a:pt x="92" y="19"/>
                      <a:pt x="91" y="14"/>
                    </a:cubicBezTo>
                    <a:cubicBezTo>
                      <a:pt x="97" y="18"/>
                      <a:pt x="102" y="23"/>
                      <a:pt x="9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8">
                <a:extLst>
                  <a:ext uri="{FF2B5EF4-FFF2-40B4-BE49-F238E27FC236}">
                    <a16:creationId xmlns:a16="http://schemas.microsoft.com/office/drawing/2014/main" id="{7FA2F1C7-21F9-423C-A332-5A081D70B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259" y="4716210"/>
                <a:ext cx="98950" cy="535853"/>
              </a:xfrm>
              <a:custGeom>
                <a:avLst/>
                <a:gdLst>
                  <a:gd name="T0" fmla="*/ 42 w 44"/>
                  <a:gd name="T1" fmla="*/ 170 h 259"/>
                  <a:gd name="T2" fmla="*/ 40 w 44"/>
                  <a:gd name="T3" fmla="*/ 62 h 259"/>
                  <a:gd name="T4" fmla="*/ 38 w 44"/>
                  <a:gd name="T5" fmla="*/ 15 h 259"/>
                  <a:gd name="T6" fmla="*/ 18 w 44"/>
                  <a:gd name="T7" fmla="*/ 1 h 259"/>
                  <a:gd name="T8" fmla="*/ 15 w 44"/>
                  <a:gd name="T9" fmla="*/ 2 h 259"/>
                  <a:gd name="T10" fmla="*/ 2 w 44"/>
                  <a:gd name="T11" fmla="*/ 11 h 259"/>
                  <a:gd name="T12" fmla="*/ 1 w 44"/>
                  <a:gd name="T13" fmla="*/ 59 h 259"/>
                  <a:gd name="T14" fmla="*/ 1 w 44"/>
                  <a:gd name="T15" fmla="*/ 117 h 259"/>
                  <a:gd name="T16" fmla="*/ 1 w 44"/>
                  <a:gd name="T17" fmla="*/ 228 h 259"/>
                  <a:gd name="T18" fmla="*/ 3 w 44"/>
                  <a:gd name="T19" fmla="*/ 235 h 259"/>
                  <a:gd name="T20" fmla="*/ 35 w 44"/>
                  <a:gd name="T21" fmla="*/ 248 h 259"/>
                  <a:gd name="T22" fmla="*/ 43 w 44"/>
                  <a:gd name="T23" fmla="*/ 225 h 259"/>
                  <a:gd name="T24" fmla="*/ 42 w 44"/>
                  <a:gd name="T25" fmla="*/ 170 h 259"/>
                  <a:gd name="T26" fmla="*/ 39 w 44"/>
                  <a:gd name="T27" fmla="*/ 227 h 259"/>
                  <a:gd name="T28" fmla="*/ 8 w 44"/>
                  <a:gd name="T29" fmla="*/ 239 h 259"/>
                  <a:gd name="T30" fmla="*/ 18 w 44"/>
                  <a:gd name="T31" fmla="*/ 241 h 259"/>
                  <a:gd name="T32" fmla="*/ 25 w 44"/>
                  <a:gd name="T33" fmla="*/ 239 h 259"/>
                  <a:gd name="T34" fmla="*/ 29 w 44"/>
                  <a:gd name="T35" fmla="*/ 229 h 259"/>
                  <a:gd name="T36" fmla="*/ 28 w 44"/>
                  <a:gd name="T37" fmla="*/ 175 h 259"/>
                  <a:gd name="T38" fmla="*/ 28 w 44"/>
                  <a:gd name="T39" fmla="*/ 14 h 259"/>
                  <a:gd name="T40" fmla="*/ 28 w 44"/>
                  <a:gd name="T41" fmla="*/ 12 h 259"/>
                  <a:gd name="T42" fmla="*/ 35 w 44"/>
                  <a:gd name="T43" fmla="*/ 38 h 259"/>
                  <a:gd name="T44" fmla="*/ 36 w 44"/>
                  <a:gd name="T45" fmla="*/ 68 h 259"/>
                  <a:gd name="T46" fmla="*/ 37 w 44"/>
                  <a:gd name="T47" fmla="*/ 128 h 259"/>
                  <a:gd name="T48" fmla="*/ 38 w 44"/>
                  <a:gd name="T49" fmla="*/ 185 h 259"/>
                  <a:gd name="T50" fmla="*/ 39 w 44"/>
                  <a:gd name="T51" fmla="*/ 216 h 259"/>
                  <a:gd name="T52" fmla="*/ 39 w 44"/>
                  <a:gd name="T53" fmla="*/ 22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259">
                    <a:moveTo>
                      <a:pt x="42" y="170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48"/>
                      <a:pt x="44" y="28"/>
                      <a:pt x="38" y="15"/>
                    </a:cubicBezTo>
                    <a:cubicBezTo>
                      <a:pt x="34" y="7"/>
                      <a:pt x="26" y="3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0" y="1"/>
                      <a:pt x="3" y="4"/>
                      <a:pt x="2" y="11"/>
                    </a:cubicBezTo>
                    <a:cubicBezTo>
                      <a:pt x="0" y="27"/>
                      <a:pt x="1" y="43"/>
                      <a:pt x="1" y="59"/>
                    </a:cubicBezTo>
                    <a:cubicBezTo>
                      <a:pt x="1" y="78"/>
                      <a:pt x="1" y="98"/>
                      <a:pt x="1" y="117"/>
                    </a:cubicBezTo>
                    <a:cubicBezTo>
                      <a:pt x="1" y="154"/>
                      <a:pt x="1" y="191"/>
                      <a:pt x="1" y="228"/>
                    </a:cubicBezTo>
                    <a:cubicBezTo>
                      <a:pt x="1" y="231"/>
                      <a:pt x="2" y="233"/>
                      <a:pt x="3" y="235"/>
                    </a:cubicBezTo>
                    <a:cubicBezTo>
                      <a:pt x="5" y="249"/>
                      <a:pt x="21" y="259"/>
                      <a:pt x="35" y="248"/>
                    </a:cubicBezTo>
                    <a:cubicBezTo>
                      <a:pt x="41" y="243"/>
                      <a:pt x="43" y="233"/>
                      <a:pt x="43" y="225"/>
                    </a:cubicBezTo>
                    <a:cubicBezTo>
                      <a:pt x="44" y="207"/>
                      <a:pt x="43" y="189"/>
                      <a:pt x="42" y="170"/>
                    </a:cubicBezTo>
                    <a:close/>
                    <a:moveTo>
                      <a:pt x="39" y="227"/>
                    </a:moveTo>
                    <a:cubicBezTo>
                      <a:pt x="37" y="243"/>
                      <a:pt x="16" y="254"/>
                      <a:pt x="8" y="239"/>
                    </a:cubicBezTo>
                    <a:cubicBezTo>
                      <a:pt x="11" y="241"/>
                      <a:pt x="15" y="242"/>
                      <a:pt x="18" y="241"/>
                    </a:cubicBezTo>
                    <a:cubicBezTo>
                      <a:pt x="21" y="241"/>
                      <a:pt x="23" y="240"/>
                      <a:pt x="25" y="239"/>
                    </a:cubicBezTo>
                    <a:cubicBezTo>
                      <a:pt x="26" y="236"/>
                      <a:pt x="28" y="233"/>
                      <a:pt x="29" y="229"/>
                    </a:cubicBezTo>
                    <a:cubicBezTo>
                      <a:pt x="27" y="211"/>
                      <a:pt x="26" y="193"/>
                      <a:pt x="28" y="175"/>
                    </a:cubicBezTo>
                    <a:cubicBezTo>
                      <a:pt x="27" y="121"/>
                      <a:pt x="26" y="68"/>
                      <a:pt x="28" y="14"/>
                    </a:cubicBezTo>
                    <a:cubicBezTo>
                      <a:pt x="28" y="14"/>
                      <a:pt x="28" y="13"/>
                      <a:pt x="28" y="12"/>
                    </a:cubicBezTo>
                    <a:cubicBezTo>
                      <a:pt x="33" y="19"/>
                      <a:pt x="35" y="28"/>
                      <a:pt x="35" y="38"/>
                    </a:cubicBezTo>
                    <a:cubicBezTo>
                      <a:pt x="35" y="48"/>
                      <a:pt x="36" y="58"/>
                      <a:pt x="36" y="68"/>
                    </a:cubicBezTo>
                    <a:cubicBezTo>
                      <a:pt x="36" y="88"/>
                      <a:pt x="37" y="108"/>
                      <a:pt x="37" y="128"/>
                    </a:cubicBezTo>
                    <a:cubicBezTo>
                      <a:pt x="37" y="147"/>
                      <a:pt x="38" y="166"/>
                      <a:pt x="38" y="185"/>
                    </a:cubicBezTo>
                    <a:cubicBezTo>
                      <a:pt x="38" y="196"/>
                      <a:pt x="39" y="206"/>
                      <a:pt x="39" y="216"/>
                    </a:cubicBezTo>
                    <a:cubicBezTo>
                      <a:pt x="39" y="220"/>
                      <a:pt x="39" y="223"/>
                      <a:pt x="39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9">
                <a:extLst>
                  <a:ext uri="{FF2B5EF4-FFF2-40B4-BE49-F238E27FC236}">
                    <a16:creationId xmlns:a16="http://schemas.microsoft.com/office/drawing/2014/main" id="{4DF9ED45-0E22-4E4E-AA2D-2D19311D9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610" y="4676630"/>
                <a:ext cx="312073" cy="567822"/>
              </a:xfrm>
              <a:custGeom>
                <a:avLst/>
                <a:gdLst>
                  <a:gd name="T0" fmla="*/ 109 w 139"/>
                  <a:gd name="T1" fmla="*/ 6 h 274"/>
                  <a:gd name="T2" fmla="*/ 108 w 139"/>
                  <a:gd name="T3" fmla="*/ 7 h 274"/>
                  <a:gd name="T4" fmla="*/ 98 w 139"/>
                  <a:gd name="T5" fmla="*/ 12 h 274"/>
                  <a:gd name="T6" fmla="*/ 85 w 139"/>
                  <a:gd name="T7" fmla="*/ 68 h 274"/>
                  <a:gd name="T8" fmla="*/ 74 w 139"/>
                  <a:gd name="T9" fmla="*/ 128 h 274"/>
                  <a:gd name="T10" fmla="*/ 70 w 139"/>
                  <a:gd name="T11" fmla="*/ 151 h 274"/>
                  <a:gd name="T12" fmla="*/ 42 w 139"/>
                  <a:gd name="T13" fmla="*/ 58 h 274"/>
                  <a:gd name="T14" fmla="*/ 9 w 139"/>
                  <a:gd name="T15" fmla="*/ 22 h 274"/>
                  <a:gd name="T16" fmla="*/ 0 w 139"/>
                  <a:gd name="T17" fmla="*/ 31 h 274"/>
                  <a:gd name="T18" fmla="*/ 24 w 139"/>
                  <a:gd name="T19" fmla="*/ 141 h 274"/>
                  <a:gd name="T20" fmla="*/ 52 w 139"/>
                  <a:gd name="T21" fmla="*/ 254 h 274"/>
                  <a:gd name="T22" fmla="*/ 55 w 139"/>
                  <a:gd name="T23" fmla="*/ 259 h 274"/>
                  <a:gd name="T24" fmla="*/ 87 w 139"/>
                  <a:gd name="T25" fmla="*/ 264 h 274"/>
                  <a:gd name="T26" fmla="*/ 98 w 139"/>
                  <a:gd name="T27" fmla="*/ 227 h 274"/>
                  <a:gd name="T28" fmla="*/ 109 w 139"/>
                  <a:gd name="T29" fmla="*/ 168 h 274"/>
                  <a:gd name="T30" fmla="*/ 130 w 139"/>
                  <a:gd name="T31" fmla="*/ 62 h 274"/>
                  <a:gd name="T32" fmla="*/ 109 w 139"/>
                  <a:gd name="T33" fmla="*/ 6 h 274"/>
                  <a:gd name="T34" fmla="*/ 50 w 139"/>
                  <a:gd name="T35" fmla="*/ 134 h 274"/>
                  <a:gd name="T36" fmla="*/ 18 w 139"/>
                  <a:gd name="T37" fmla="*/ 26 h 274"/>
                  <a:gd name="T38" fmla="*/ 17 w 139"/>
                  <a:gd name="T39" fmla="*/ 25 h 274"/>
                  <a:gd name="T40" fmla="*/ 49 w 139"/>
                  <a:gd name="T41" fmla="*/ 96 h 274"/>
                  <a:gd name="T42" fmla="*/ 68 w 139"/>
                  <a:gd name="T43" fmla="*/ 162 h 274"/>
                  <a:gd name="T44" fmla="*/ 63 w 139"/>
                  <a:gd name="T45" fmla="*/ 186 h 274"/>
                  <a:gd name="T46" fmla="*/ 50 w 139"/>
                  <a:gd name="T47" fmla="*/ 134 h 274"/>
                  <a:gd name="T48" fmla="*/ 122 w 139"/>
                  <a:gd name="T49" fmla="*/ 87 h 274"/>
                  <a:gd name="T50" fmla="*/ 109 w 139"/>
                  <a:gd name="T51" fmla="*/ 148 h 274"/>
                  <a:gd name="T52" fmla="*/ 97 w 139"/>
                  <a:gd name="T53" fmla="*/ 209 h 274"/>
                  <a:gd name="T54" fmla="*/ 93 w 139"/>
                  <a:gd name="T55" fmla="*/ 232 h 274"/>
                  <a:gd name="T56" fmla="*/ 90 w 139"/>
                  <a:gd name="T57" fmla="*/ 250 h 274"/>
                  <a:gd name="T58" fmla="*/ 86 w 139"/>
                  <a:gd name="T59" fmla="*/ 258 h 274"/>
                  <a:gd name="T60" fmla="*/ 66 w 139"/>
                  <a:gd name="T61" fmla="*/ 264 h 274"/>
                  <a:gd name="T62" fmla="*/ 79 w 139"/>
                  <a:gd name="T63" fmla="*/ 254 h 274"/>
                  <a:gd name="T64" fmla="*/ 101 w 139"/>
                  <a:gd name="T65" fmla="*/ 132 h 274"/>
                  <a:gd name="T66" fmla="*/ 112 w 139"/>
                  <a:gd name="T67" fmla="*/ 72 h 274"/>
                  <a:gd name="T68" fmla="*/ 119 w 139"/>
                  <a:gd name="T69" fmla="*/ 15 h 274"/>
                  <a:gd name="T70" fmla="*/ 117 w 139"/>
                  <a:gd name="T71" fmla="*/ 11 h 274"/>
                  <a:gd name="T72" fmla="*/ 122 w 139"/>
                  <a:gd name="T73" fmla="*/ 8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274">
                    <a:moveTo>
                      <a:pt x="109" y="6"/>
                    </a:moveTo>
                    <a:cubicBezTo>
                      <a:pt x="108" y="6"/>
                      <a:pt x="108" y="6"/>
                      <a:pt x="108" y="7"/>
                    </a:cubicBezTo>
                    <a:cubicBezTo>
                      <a:pt x="104" y="7"/>
                      <a:pt x="100" y="9"/>
                      <a:pt x="98" y="12"/>
                    </a:cubicBezTo>
                    <a:cubicBezTo>
                      <a:pt x="88" y="28"/>
                      <a:pt x="88" y="50"/>
                      <a:pt x="85" y="68"/>
                    </a:cubicBezTo>
                    <a:cubicBezTo>
                      <a:pt x="81" y="88"/>
                      <a:pt x="78" y="108"/>
                      <a:pt x="74" y="128"/>
                    </a:cubicBezTo>
                    <a:cubicBezTo>
                      <a:pt x="73" y="136"/>
                      <a:pt x="71" y="144"/>
                      <a:pt x="70" y="151"/>
                    </a:cubicBezTo>
                    <a:cubicBezTo>
                      <a:pt x="61" y="120"/>
                      <a:pt x="52" y="89"/>
                      <a:pt x="42" y="58"/>
                    </a:cubicBezTo>
                    <a:cubicBezTo>
                      <a:pt x="38" y="43"/>
                      <a:pt x="30" y="12"/>
                      <a:pt x="9" y="22"/>
                    </a:cubicBezTo>
                    <a:cubicBezTo>
                      <a:pt x="4" y="22"/>
                      <a:pt x="0" y="26"/>
                      <a:pt x="0" y="31"/>
                    </a:cubicBezTo>
                    <a:cubicBezTo>
                      <a:pt x="1" y="68"/>
                      <a:pt x="15" y="106"/>
                      <a:pt x="24" y="141"/>
                    </a:cubicBezTo>
                    <a:cubicBezTo>
                      <a:pt x="33" y="179"/>
                      <a:pt x="43" y="216"/>
                      <a:pt x="52" y="254"/>
                    </a:cubicBezTo>
                    <a:cubicBezTo>
                      <a:pt x="53" y="256"/>
                      <a:pt x="54" y="258"/>
                      <a:pt x="55" y="259"/>
                    </a:cubicBezTo>
                    <a:cubicBezTo>
                      <a:pt x="56" y="274"/>
                      <a:pt x="77" y="274"/>
                      <a:pt x="87" y="264"/>
                    </a:cubicBezTo>
                    <a:cubicBezTo>
                      <a:pt x="96" y="254"/>
                      <a:pt x="96" y="239"/>
                      <a:pt x="98" y="227"/>
                    </a:cubicBezTo>
                    <a:cubicBezTo>
                      <a:pt x="101" y="207"/>
                      <a:pt x="105" y="188"/>
                      <a:pt x="109" y="168"/>
                    </a:cubicBezTo>
                    <a:cubicBezTo>
                      <a:pt x="117" y="133"/>
                      <a:pt x="126" y="98"/>
                      <a:pt x="130" y="62"/>
                    </a:cubicBezTo>
                    <a:cubicBezTo>
                      <a:pt x="132" y="46"/>
                      <a:pt x="139" y="0"/>
                      <a:pt x="109" y="6"/>
                    </a:cubicBezTo>
                    <a:close/>
                    <a:moveTo>
                      <a:pt x="50" y="134"/>
                    </a:moveTo>
                    <a:cubicBezTo>
                      <a:pt x="41" y="98"/>
                      <a:pt x="35" y="59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35" y="31"/>
                      <a:pt x="45" y="82"/>
                      <a:pt x="49" y="96"/>
                    </a:cubicBezTo>
                    <a:cubicBezTo>
                      <a:pt x="55" y="118"/>
                      <a:pt x="62" y="140"/>
                      <a:pt x="68" y="162"/>
                    </a:cubicBezTo>
                    <a:cubicBezTo>
                      <a:pt x="66" y="170"/>
                      <a:pt x="65" y="178"/>
                      <a:pt x="63" y="186"/>
                    </a:cubicBezTo>
                    <a:cubicBezTo>
                      <a:pt x="59" y="169"/>
                      <a:pt x="54" y="151"/>
                      <a:pt x="50" y="134"/>
                    </a:cubicBezTo>
                    <a:close/>
                    <a:moveTo>
                      <a:pt x="122" y="87"/>
                    </a:moveTo>
                    <a:cubicBezTo>
                      <a:pt x="118" y="107"/>
                      <a:pt x="114" y="127"/>
                      <a:pt x="109" y="148"/>
                    </a:cubicBezTo>
                    <a:cubicBezTo>
                      <a:pt x="105" y="168"/>
                      <a:pt x="100" y="188"/>
                      <a:pt x="97" y="209"/>
                    </a:cubicBezTo>
                    <a:cubicBezTo>
                      <a:pt x="95" y="216"/>
                      <a:pt x="94" y="224"/>
                      <a:pt x="93" y="232"/>
                    </a:cubicBezTo>
                    <a:cubicBezTo>
                      <a:pt x="92" y="238"/>
                      <a:pt x="92" y="244"/>
                      <a:pt x="90" y="250"/>
                    </a:cubicBezTo>
                    <a:cubicBezTo>
                      <a:pt x="88" y="253"/>
                      <a:pt x="87" y="255"/>
                      <a:pt x="86" y="258"/>
                    </a:cubicBezTo>
                    <a:cubicBezTo>
                      <a:pt x="80" y="266"/>
                      <a:pt x="74" y="268"/>
                      <a:pt x="66" y="264"/>
                    </a:cubicBezTo>
                    <a:cubicBezTo>
                      <a:pt x="72" y="264"/>
                      <a:pt x="78" y="261"/>
                      <a:pt x="79" y="254"/>
                    </a:cubicBezTo>
                    <a:cubicBezTo>
                      <a:pt x="86" y="213"/>
                      <a:pt x="94" y="173"/>
                      <a:pt x="101" y="132"/>
                    </a:cubicBezTo>
                    <a:cubicBezTo>
                      <a:pt x="105" y="112"/>
                      <a:pt x="108" y="92"/>
                      <a:pt x="112" y="72"/>
                    </a:cubicBezTo>
                    <a:cubicBezTo>
                      <a:pt x="115" y="54"/>
                      <a:pt x="123" y="33"/>
                      <a:pt x="119" y="15"/>
                    </a:cubicBezTo>
                    <a:cubicBezTo>
                      <a:pt x="119" y="13"/>
                      <a:pt x="118" y="12"/>
                      <a:pt x="117" y="11"/>
                    </a:cubicBezTo>
                    <a:cubicBezTo>
                      <a:pt x="136" y="17"/>
                      <a:pt x="124" y="76"/>
                      <a:pt x="12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10">
                <a:extLst>
                  <a:ext uri="{FF2B5EF4-FFF2-40B4-BE49-F238E27FC236}">
                    <a16:creationId xmlns:a16="http://schemas.microsoft.com/office/drawing/2014/main" id="{FA9F2FFD-2846-4A9A-95B8-1BD038C49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2041" y="4673586"/>
                <a:ext cx="289239" cy="570866"/>
              </a:xfrm>
              <a:custGeom>
                <a:avLst/>
                <a:gdLst>
                  <a:gd name="T0" fmla="*/ 128 w 129"/>
                  <a:gd name="T1" fmla="*/ 251 h 276"/>
                  <a:gd name="T2" fmla="*/ 108 w 129"/>
                  <a:gd name="T3" fmla="*/ 232 h 276"/>
                  <a:gd name="T4" fmla="*/ 97 w 129"/>
                  <a:gd name="T5" fmla="*/ 230 h 276"/>
                  <a:gd name="T6" fmla="*/ 67 w 129"/>
                  <a:gd name="T7" fmla="*/ 232 h 276"/>
                  <a:gd name="T8" fmla="*/ 54 w 129"/>
                  <a:gd name="T9" fmla="*/ 233 h 276"/>
                  <a:gd name="T10" fmla="*/ 52 w 129"/>
                  <a:gd name="T11" fmla="*/ 167 h 276"/>
                  <a:gd name="T12" fmla="*/ 72 w 129"/>
                  <a:gd name="T13" fmla="*/ 165 h 276"/>
                  <a:gd name="T14" fmla="*/ 83 w 129"/>
                  <a:gd name="T15" fmla="*/ 153 h 276"/>
                  <a:gd name="T16" fmla="*/ 66 w 129"/>
                  <a:gd name="T17" fmla="*/ 128 h 276"/>
                  <a:gd name="T18" fmla="*/ 63 w 129"/>
                  <a:gd name="T19" fmla="*/ 127 h 276"/>
                  <a:gd name="T20" fmla="*/ 50 w 129"/>
                  <a:gd name="T21" fmla="*/ 126 h 276"/>
                  <a:gd name="T22" fmla="*/ 45 w 129"/>
                  <a:gd name="T23" fmla="*/ 41 h 276"/>
                  <a:gd name="T24" fmla="*/ 92 w 129"/>
                  <a:gd name="T25" fmla="*/ 41 h 276"/>
                  <a:gd name="T26" fmla="*/ 112 w 129"/>
                  <a:gd name="T27" fmla="*/ 31 h 276"/>
                  <a:gd name="T28" fmla="*/ 96 w 129"/>
                  <a:gd name="T29" fmla="*/ 1 h 276"/>
                  <a:gd name="T30" fmla="*/ 93 w 129"/>
                  <a:gd name="T31" fmla="*/ 1 h 276"/>
                  <a:gd name="T32" fmla="*/ 47 w 129"/>
                  <a:gd name="T33" fmla="*/ 1 h 276"/>
                  <a:gd name="T34" fmla="*/ 16 w 129"/>
                  <a:gd name="T35" fmla="*/ 7 h 276"/>
                  <a:gd name="T36" fmla="*/ 6 w 129"/>
                  <a:gd name="T37" fmla="*/ 14 h 276"/>
                  <a:gd name="T38" fmla="*/ 6 w 129"/>
                  <a:gd name="T39" fmla="*/ 130 h 276"/>
                  <a:gd name="T40" fmla="*/ 11 w 129"/>
                  <a:gd name="T41" fmla="*/ 248 h 276"/>
                  <a:gd name="T42" fmla="*/ 13 w 129"/>
                  <a:gd name="T43" fmla="*/ 256 h 276"/>
                  <a:gd name="T44" fmla="*/ 36 w 129"/>
                  <a:gd name="T45" fmla="*/ 274 h 276"/>
                  <a:gd name="T46" fmla="*/ 113 w 129"/>
                  <a:gd name="T47" fmla="*/ 271 h 276"/>
                  <a:gd name="T48" fmla="*/ 115 w 129"/>
                  <a:gd name="T49" fmla="*/ 270 h 276"/>
                  <a:gd name="T50" fmla="*/ 128 w 129"/>
                  <a:gd name="T51" fmla="*/ 251 h 276"/>
                  <a:gd name="T52" fmla="*/ 60 w 129"/>
                  <a:gd name="T53" fmla="*/ 153 h 276"/>
                  <a:gd name="T54" fmla="*/ 73 w 129"/>
                  <a:gd name="T55" fmla="*/ 142 h 276"/>
                  <a:gd name="T56" fmla="*/ 72 w 129"/>
                  <a:gd name="T57" fmla="*/ 137 h 276"/>
                  <a:gd name="T58" fmla="*/ 74 w 129"/>
                  <a:gd name="T59" fmla="*/ 138 h 276"/>
                  <a:gd name="T60" fmla="*/ 77 w 129"/>
                  <a:gd name="T61" fmla="*/ 155 h 276"/>
                  <a:gd name="T62" fmla="*/ 51 w 129"/>
                  <a:gd name="T63" fmla="*/ 165 h 276"/>
                  <a:gd name="T64" fmla="*/ 51 w 129"/>
                  <a:gd name="T65" fmla="*/ 166 h 276"/>
                  <a:gd name="T66" fmla="*/ 48 w 129"/>
                  <a:gd name="T67" fmla="*/ 167 h 276"/>
                  <a:gd name="T68" fmla="*/ 51 w 129"/>
                  <a:gd name="T69" fmla="*/ 233 h 276"/>
                  <a:gd name="T70" fmla="*/ 38 w 129"/>
                  <a:gd name="T71" fmla="*/ 234 h 276"/>
                  <a:gd name="T72" fmla="*/ 34 w 129"/>
                  <a:gd name="T73" fmla="*/ 150 h 276"/>
                  <a:gd name="T74" fmla="*/ 40 w 129"/>
                  <a:gd name="T75" fmla="*/ 152 h 276"/>
                  <a:gd name="T76" fmla="*/ 60 w 129"/>
                  <a:gd name="T77" fmla="*/ 153 h 276"/>
                  <a:gd name="T78" fmla="*/ 47 w 129"/>
                  <a:gd name="T79" fmla="*/ 27 h 276"/>
                  <a:gd name="T80" fmla="*/ 93 w 129"/>
                  <a:gd name="T81" fmla="*/ 27 h 276"/>
                  <a:gd name="T82" fmla="*/ 105 w 129"/>
                  <a:gd name="T83" fmla="*/ 11 h 276"/>
                  <a:gd name="T84" fmla="*/ 102 w 129"/>
                  <a:gd name="T85" fmla="*/ 34 h 276"/>
                  <a:gd name="T86" fmla="*/ 81 w 129"/>
                  <a:gd name="T87" fmla="*/ 37 h 276"/>
                  <a:gd name="T88" fmla="*/ 44 w 129"/>
                  <a:gd name="T89" fmla="*/ 38 h 276"/>
                  <a:gd name="T90" fmla="*/ 43 w 129"/>
                  <a:gd name="T91" fmla="*/ 39 h 276"/>
                  <a:gd name="T92" fmla="*/ 42 w 129"/>
                  <a:gd name="T93" fmla="*/ 41 h 276"/>
                  <a:gd name="T94" fmla="*/ 48 w 129"/>
                  <a:gd name="T95" fmla="*/ 126 h 276"/>
                  <a:gd name="T96" fmla="*/ 39 w 129"/>
                  <a:gd name="T97" fmla="*/ 127 h 276"/>
                  <a:gd name="T98" fmla="*/ 33 w 129"/>
                  <a:gd name="T99" fmla="*/ 128 h 276"/>
                  <a:gd name="T100" fmla="*/ 27 w 129"/>
                  <a:gd name="T101" fmla="*/ 26 h 276"/>
                  <a:gd name="T102" fmla="*/ 47 w 129"/>
                  <a:gd name="T103" fmla="*/ 27 h 276"/>
                  <a:gd name="T104" fmla="*/ 115 w 129"/>
                  <a:gd name="T105" fmla="*/ 267 h 276"/>
                  <a:gd name="T106" fmla="*/ 113 w 129"/>
                  <a:gd name="T107" fmla="*/ 267 h 276"/>
                  <a:gd name="T108" fmla="*/ 66 w 129"/>
                  <a:gd name="T109" fmla="*/ 270 h 276"/>
                  <a:gd name="T110" fmla="*/ 21 w 129"/>
                  <a:gd name="T111" fmla="*/ 262 h 276"/>
                  <a:gd name="T112" fmla="*/ 24 w 129"/>
                  <a:gd name="T113" fmla="*/ 262 h 276"/>
                  <a:gd name="T114" fmla="*/ 100 w 129"/>
                  <a:gd name="T115" fmla="*/ 256 h 276"/>
                  <a:gd name="T116" fmla="*/ 110 w 129"/>
                  <a:gd name="T117" fmla="*/ 247 h 276"/>
                  <a:gd name="T118" fmla="*/ 110 w 129"/>
                  <a:gd name="T119" fmla="*/ 236 h 276"/>
                  <a:gd name="T120" fmla="*/ 124 w 129"/>
                  <a:gd name="T121" fmla="*/ 249 h 276"/>
                  <a:gd name="T122" fmla="*/ 115 w 129"/>
                  <a:gd name="T123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9" h="276">
                    <a:moveTo>
                      <a:pt x="128" y="251"/>
                    </a:moveTo>
                    <a:cubicBezTo>
                      <a:pt x="127" y="240"/>
                      <a:pt x="118" y="232"/>
                      <a:pt x="108" y="232"/>
                    </a:cubicBezTo>
                    <a:cubicBezTo>
                      <a:pt x="105" y="229"/>
                      <a:pt x="100" y="228"/>
                      <a:pt x="97" y="230"/>
                    </a:cubicBezTo>
                    <a:cubicBezTo>
                      <a:pt x="87" y="229"/>
                      <a:pt x="77" y="231"/>
                      <a:pt x="67" y="232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11"/>
                      <a:pt x="57" y="187"/>
                      <a:pt x="52" y="167"/>
                    </a:cubicBezTo>
                    <a:cubicBezTo>
                      <a:pt x="57" y="169"/>
                      <a:pt x="66" y="167"/>
                      <a:pt x="72" y="165"/>
                    </a:cubicBezTo>
                    <a:cubicBezTo>
                      <a:pt x="77" y="163"/>
                      <a:pt x="82" y="159"/>
                      <a:pt x="83" y="153"/>
                    </a:cubicBezTo>
                    <a:cubicBezTo>
                      <a:pt x="85" y="143"/>
                      <a:pt x="77" y="129"/>
                      <a:pt x="66" y="128"/>
                    </a:cubicBezTo>
                    <a:cubicBezTo>
                      <a:pt x="65" y="128"/>
                      <a:pt x="64" y="127"/>
                      <a:pt x="63" y="127"/>
                    </a:cubicBezTo>
                    <a:cubicBezTo>
                      <a:pt x="59" y="126"/>
                      <a:pt x="55" y="126"/>
                      <a:pt x="50" y="126"/>
                    </a:cubicBezTo>
                    <a:cubicBezTo>
                      <a:pt x="50" y="98"/>
                      <a:pt x="47" y="69"/>
                      <a:pt x="45" y="41"/>
                    </a:cubicBezTo>
                    <a:cubicBezTo>
                      <a:pt x="61" y="42"/>
                      <a:pt x="77" y="42"/>
                      <a:pt x="92" y="41"/>
                    </a:cubicBezTo>
                    <a:cubicBezTo>
                      <a:pt x="100" y="40"/>
                      <a:pt x="107" y="38"/>
                      <a:pt x="112" y="31"/>
                    </a:cubicBezTo>
                    <a:cubicBezTo>
                      <a:pt x="120" y="18"/>
                      <a:pt x="111" y="2"/>
                      <a:pt x="96" y="1"/>
                    </a:cubicBezTo>
                    <a:cubicBezTo>
                      <a:pt x="95" y="1"/>
                      <a:pt x="94" y="1"/>
                      <a:pt x="93" y="1"/>
                    </a:cubicBezTo>
                    <a:cubicBezTo>
                      <a:pt x="78" y="0"/>
                      <a:pt x="62" y="0"/>
                      <a:pt x="47" y="1"/>
                    </a:cubicBezTo>
                    <a:cubicBezTo>
                      <a:pt x="37" y="1"/>
                      <a:pt x="25" y="0"/>
                      <a:pt x="16" y="7"/>
                    </a:cubicBezTo>
                    <a:cubicBezTo>
                      <a:pt x="11" y="7"/>
                      <a:pt x="7" y="9"/>
                      <a:pt x="6" y="14"/>
                    </a:cubicBezTo>
                    <a:cubicBezTo>
                      <a:pt x="0" y="52"/>
                      <a:pt x="5" y="92"/>
                      <a:pt x="6" y="130"/>
                    </a:cubicBezTo>
                    <a:cubicBezTo>
                      <a:pt x="8" y="169"/>
                      <a:pt x="9" y="209"/>
                      <a:pt x="11" y="248"/>
                    </a:cubicBezTo>
                    <a:cubicBezTo>
                      <a:pt x="11" y="251"/>
                      <a:pt x="12" y="254"/>
                      <a:pt x="13" y="256"/>
                    </a:cubicBezTo>
                    <a:cubicBezTo>
                      <a:pt x="16" y="267"/>
                      <a:pt x="23" y="273"/>
                      <a:pt x="36" y="274"/>
                    </a:cubicBezTo>
                    <a:cubicBezTo>
                      <a:pt x="61" y="276"/>
                      <a:pt x="89" y="274"/>
                      <a:pt x="113" y="271"/>
                    </a:cubicBezTo>
                    <a:cubicBezTo>
                      <a:pt x="114" y="271"/>
                      <a:pt x="114" y="271"/>
                      <a:pt x="115" y="270"/>
                    </a:cubicBezTo>
                    <a:cubicBezTo>
                      <a:pt x="123" y="270"/>
                      <a:pt x="129" y="261"/>
                      <a:pt x="128" y="251"/>
                    </a:cubicBezTo>
                    <a:close/>
                    <a:moveTo>
                      <a:pt x="60" y="153"/>
                    </a:moveTo>
                    <a:cubicBezTo>
                      <a:pt x="66" y="152"/>
                      <a:pt x="72" y="149"/>
                      <a:pt x="73" y="142"/>
                    </a:cubicBezTo>
                    <a:cubicBezTo>
                      <a:pt x="73" y="140"/>
                      <a:pt x="73" y="138"/>
                      <a:pt x="72" y="137"/>
                    </a:cubicBezTo>
                    <a:cubicBezTo>
                      <a:pt x="73" y="137"/>
                      <a:pt x="73" y="138"/>
                      <a:pt x="74" y="138"/>
                    </a:cubicBezTo>
                    <a:cubicBezTo>
                      <a:pt x="78" y="142"/>
                      <a:pt x="80" y="149"/>
                      <a:pt x="77" y="155"/>
                    </a:cubicBezTo>
                    <a:cubicBezTo>
                      <a:pt x="72" y="164"/>
                      <a:pt x="59" y="160"/>
                      <a:pt x="51" y="165"/>
                    </a:cubicBezTo>
                    <a:cubicBezTo>
                      <a:pt x="51" y="165"/>
                      <a:pt x="51" y="166"/>
                      <a:pt x="51" y="166"/>
                    </a:cubicBezTo>
                    <a:cubicBezTo>
                      <a:pt x="50" y="164"/>
                      <a:pt x="48" y="165"/>
                      <a:pt x="48" y="167"/>
                    </a:cubicBezTo>
                    <a:cubicBezTo>
                      <a:pt x="50" y="188"/>
                      <a:pt x="47" y="211"/>
                      <a:pt x="51" y="23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6" y="206"/>
                      <a:pt x="35" y="178"/>
                      <a:pt x="34" y="150"/>
                    </a:cubicBezTo>
                    <a:cubicBezTo>
                      <a:pt x="36" y="151"/>
                      <a:pt x="38" y="151"/>
                      <a:pt x="40" y="152"/>
                    </a:cubicBezTo>
                    <a:cubicBezTo>
                      <a:pt x="46" y="153"/>
                      <a:pt x="53" y="154"/>
                      <a:pt x="60" y="153"/>
                    </a:cubicBezTo>
                    <a:close/>
                    <a:moveTo>
                      <a:pt x="47" y="27"/>
                    </a:moveTo>
                    <a:cubicBezTo>
                      <a:pt x="62" y="28"/>
                      <a:pt x="78" y="28"/>
                      <a:pt x="93" y="27"/>
                    </a:cubicBezTo>
                    <a:cubicBezTo>
                      <a:pt x="102" y="27"/>
                      <a:pt x="106" y="19"/>
                      <a:pt x="105" y="11"/>
                    </a:cubicBezTo>
                    <a:cubicBezTo>
                      <a:pt x="111" y="18"/>
                      <a:pt x="113" y="28"/>
                      <a:pt x="102" y="34"/>
                    </a:cubicBezTo>
                    <a:cubicBezTo>
                      <a:pt x="97" y="37"/>
                      <a:pt x="87" y="36"/>
                      <a:pt x="81" y="37"/>
                    </a:cubicBezTo>
                    <a:cubicBezTo>
                      <a:pt x="69" y="37"/>
                      <a:pt x="57" y="37"/>
                      <a:pt x="44" y="38"/>
                    </a:cubicBezTo>
                    <a:cubicBezTo>
                      <a:pt x="44" y="38"/>
                      <a:pt x="43" y="39"/>
                      <a:pt x="43" y="39"/>
                    </a:cubicBezTo>
                    <a:cubicBezTo>
                      <a:pt x="42" y="39"/>
                      <a:pt x="42" y="40"/>
                      <a:pt x="42" y="41"/>
                    </a:cubicBezTo>
                    <a:cubicBezTo>
                      <a:pt x="39" y="68"/>
                      <a:pt x="44" y="99"/>
                      <a:pt x="48" y="126"/>
                    </a:cubicBezTo>
                    <a:cubicBezTo>
                      <a:pt x="45" y="126"/>
                      <a:pt x="42" y="127"/>
                      <a:pt x="39" y="127"/>
                    </a:cubicBezTo>
                    <a:cubicBezTo>
                      <a:pt x="37" y="127"/>
                      <a:pt x="35" y="128"/>
                      <a:pt x="33" y="128"/>
                    </a:cubicBezTo>
                    <a:cubicBezTo>
                      <a:pt x="32" y="95"/>
                      <a:pt x="33" y="59"/>
                      <a:pt x="27" y="26"/>
                    </a:cubicBezTo>
                    <a:cubicBezTo>
                      <a:pt x="34" y="27"/>
                      <a:pt x="41" y="27"/>
                      <a:pt x="47" y="27"/>
                    </a:cubicBezTo>
                    <a:close/>
                    <a:moveTo>
                      <a:pt x="115" y="267"/>
                    </a:moveTo>
                    <a:cubicBezTo>
                      <a:pt x="115" y="267"/>
                      <a:pt x="114" y="267"/>
                      <a:pt x="113" y="267"/>
                    </a:cubicBezTo>
                    <a:cubicBezTo>
                      <a:pt x="98" y="268"/>
                      <a:pt x="82" y="269"/>
                      <a:pt x="66" y="270"/>
                    </a:cubicBezTo>
                    <a:cubicBezTo>
                      <a:pt x="50" y="270"/>
                      <a:pt x="32" y="272"/>
                      <a:pt x="21" y="262"/>
                    </a:cubicBezTo>
                    <a:cubicBezTo>
                      <a:pt x="22" y="262"/>
                      <a:pt x="23" y="262"/>
                      <a:pt x="24" y="262"/>
                    </a:cubicBezTo>
                    <a:cubicBezTo>
                      <a:pt x="49" y="260"/>
                      <a:pt x="77" y="262"/>
                      <a:pt x="100" y="256"/>
                    </a:cubicBezTo>
                    <a:cubicBezTo>
                      <a:pt x="105" y="255"/>
                      <a:pt x="109" y="251"/>
                      <a:pt x="110" y="247"/>
                    </a:cubicBezTo>
                    <a:cubicBezTo>
                      <a:pt x="110" y="243"/>
                      <a:pt x="110" y="240"/>
                      <a:pt x="110" y="236"/>
                    </a:cubicBezTo>
                    <a:cubicBezTo>
                      <a:pt x="116" y="238"/>
                      <a:pt x="122" y="242"/>
                      <a:pt x="124" y="249"/>
                    </a:cubicBezTo>
                    <a:cubicBezTo>
                      <a:pt x="125" y="257"/>
                      <a:pt x="122" y="265"/>
                      <a:pt x="11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3A7831D1-C5EC-4C95-84D0-5F9B36A249A7}"/>
                </a:ext>
              </a:extLst>
            </p:cNvPr>
            <p:cNvGrpSpPr/>
            <p:nvPr/>
          </p:nvGrpSpPr>
          <p:grpSpPr>
            <a:xfrm>
              <a:off x="9582637" y="1868280"/>
              <a:ext cx="1160000" cy="908819"/>
              <a:chOff x="1864168" y="2446448"/>
              <a:chExt cx="1160000" cy="908819"/>
            </a:xfrm>
            <a:solidFill>
              <a:schemeClr val="bg1"/>
            </a:solidFill>
          </p:grpSpPr>
          <p:sp>
            <p:nvSpPr>
              <p:cNvPr id="110" name="Freeform 111">
                <a:extLst>
                  <a:ext uri="{FF2B5EF4-FFF2-40B4-BE49-F238E27FC236}">
                    <a16:creationId xmlns:a16="http://schemas.microsoft.com/office/drawing/2014/main" id="{1FE7E357-503C-4A7F-8203-E735411B1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168" y="2446448"/>
                <a:ext cx="1160000" cy="908819"/>
              </a:xfrm>
              <a:custGeom>
                <a:avLst/>
                <a:gdLst>
                  <a:gd name="T0" fmla="*/ 503 w 517"/>
                  <a:gd name="T1" fmla="*/ 130 h 439"/>
                  <a:gd name="T2" fmla="*/ 503 w 517"/>
                  <a:gd name="T3" fmla="*/ 113 h 439"/>
                  <a:gd name="T4" fmla="*/ 458 w 517"/>
                  <a:gd name="T5" fmla="*/ 183 h 439"/>
                  <a:gd name="T6" fmla="*/ 445 w 517"/>
                  <a:gd name="T7" fmla="*/ 195 h 439"/>
                  <a:gd name="T8" fmla="*/ 438 w 517"/>
                  <a:gd name="T9" fmla="*/ 197 h 439"/>
                  <a:gd name="T10" fmla="*/ 412 w 517"/>
                  <a:gd name="T11" fmla="*/ 168 h 439"/>
                  <a:gd name="T12" fmla="*/ 404 w 517"/>
                  <a:gd name="T13" fmla="*/ 154 h 439"/>
                  <a:gd name="T14" fmla="*/ 397 w 517"/>
                  <a:gd name="T15" fmla="*/ 166 h 439"/>
                  <a:gd name="T16" fmla="*/ 341 w 517"/>
                  <a:gd name="T17" fmla="*/ 233 h 439"/>
                  <a:gd name="T18" fmla="*/ 332 w 517"/>
                  <a:gd name="T19" fmla="*/ 230 h 439"/>
                  <a:gd name="T20" fmla="*/ 266 w 517"/>
                  <a:gd name="T21" fmla="*/ 150 h 439"/>
                  <a:gd name="T22" fmla="*/ 246 w 517"/>
                  <a:gd name="T23" fmla="*/ 150 h 439"/>
                  <a:gd name="T24" fmla="*/ 251 w 517"/>
                  <a:gd name="T25" fmla="*/ 153 h 439"/>
                  <a:gd name="T26" fmla="*/ 195 w 517"/>
                  <a:gd name="T27" fmla="*/ 317 h 439"/>
                  <a:gd name="T28" fmla="*/ 102 w 517"/>
                  <a:gd name="T29" fmla="*/ 251 h 439"/>
                  <a:gd name="T30" fmla="*/ 91 w 517"/>
                  <a:gd name="T31" fmla="*/ 245 h 439"/>
                  <a:gd name="T32" fmla="*/ 34 w 517"/>
                  <a:gd name="T33" fmla="*/ 340 h 439"/>
                  <a:gd name="T34" fmla="*/ 28 w 517"/>
                  <a:gd name="T35" fmla="*/ 132 h 439"/>
                  <a:gd name="T36" fmla="*/ 28 w 517"/>
                  <a:gd name="T37" fmla="*/ 48 h 439"/>
                  <a:gd name="T38" fmla="*/ 25 w 517"/>
                  <a:gd name="T39" fmla="*/ 6 h 439"/>
                  <a:gd name="T40" fmla="*/ 2 w 517"/>
                  <a:gd name="T41" fmla="*/ 46 h 439"/>
                  <a:gd name="T42" fmla="*/ 19 w 517"/>
                  <a:gd name="T43" fmla="*/ 43 h 439"/>
                  <a:gd name="T44" fmla="*/ 26 w 517"/>
                  <a:gd name="T45" fmla="*/ 232 h 439"/>
                  <a:gd name="T46" fmla="*/ 14 w 517"/>
                  <a:gd name="T47" fmla="*/ 404 h 439"/>
                  <a:gd name="T48" fmla="*/ 29 w 517"/>
                  <a:gd name="T49" fmla="*/ 410 h 439"/>
                  <a:gd name="T50" fmla="*/ 35 w 517"/>
                  <a:gd name="T51" fmla="*/ 426 h 439"/>
                  <a:gd name="T52" fmla="*/ 127 w 517"/>
                  <a:gd name="T53" fmla="*/ 415 h 439"/>
                  <a:gd name="T54" fmla="*/ 361 w 517"/>
                  <a:gd name="T55" fmla="*/ 423 h 439"/>
                  <a:gd name="T56" fmla="*/ 468 w 517"/>
                  <a:gd name="T57" fmla="*/ 428 h 439"/>
                  <a:gd name="T58" fmla="*/ 510 w 517"/>
                  <a:gd name="T59" fmla="*/ 419 h 439"/>
                  <a:gd name="T60" fmla="*/ 470 w 517"/>
                  <a:gd name="T61" fmla="*/ 397 h 439"/>
                  <a:gd name="T62" fmla="*/ 474 w 517"/>
                  <a:gd name="T63" fmla="*/ 415 h 439"/>
                  <a:gd name="T64" fmla="*/ 341 w 517"/>
                  <a:gd name="T65" fmla="*/ 415 h 439"/>
                  <a:gd name="T66" fmla="*/ 339 w 517"/>
                  <a:gd name="T67" fmla="*/ 408 h 439"/>
                  <a:gd name="T68" fmla="*/ 247 w 517"/>
                  <a:gd name="T69" fmla="*/ 413 h 439"/>
                  <a:gd name="T70" fmla="*/ 35 w 517"/>
                  <a:gd name="T71" fmla="*/ 403 h 439"/>
                  <a:gd name="T72" fmla="*/ 35 w 517"/>
                  <a:gd name="T73" fmla="*/ 344 h 439"/>
                  <a:gd name="T74" fmla="*/ 95 w 517"/>
                  <a:gd name="T75" fmla="*/ 259 h 439"/>
                  <a:gd name="T76" fmla="*/ 185 w 517"/>
                  <a:gd name="T77" fmla="*/ 323 h 439"/>
                  <a:gd name="T78" fmla="*/ 185 w 517"/>
                  <a:gd name="T79" fmla="*/ 329 h 439"/>
                  <a:gd name="T80" fmla="*/ 200 w 517"/>
                  <a:gd name="T81" fmla="*/ 322 h 439"/>
                  <a:gd name="T82" fmla="*/ 263 w 517"/>
                  <a:gd name="T83" fmla="*/ 154 h 439"/>
                  <a:gd name="T84" fmla="*/ 328 w 517"/>
                  <a:gd name="T85" fmla="*/ 234 h 439"/>
                  <a:gd name="T86" fmla="*/ 327 w 517"/>
                  <a:gd name="T87" fmla="*/ 243 h 439"/>
                  <a:gd name="T88" fmla="*/ 345 w 517"/>
                  <a:gd name="T89" fmla="*/ 238 h 439"/>
                  <a:gd name="T90" fmla="*/ 376 w 517"/>
                  <a:gd name="T91" fmla="*/ 202 h 439"/>
                  <a:gd name="T92" fmla="*/ 408 w 517"/>
                  <a:gd name="T93" fmla="*/ 170 h 439"/>
                  <a:gd name="T94" fmla="*/ 436 w 517"/>
                  <a:gd name="T95" fmla="*/ 202 h 439"/>
                  <a:gd name="T96" fmla="*/ 454 w 517"/>
                  <a:gd name="T97" fmla="*/ 200 h 439"/>
                  <a:gd name="T98" fmla="*/ 473 w 517"/>
                  <a:gd name="T99" fmla="*/ 17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7" h="439">
                    <a:moveTo>
                      <a:pt x="473" y="173"/>
                    </a:moveTo>
                    <a:cubicBezTo>
                      <a:pt x="484" y="159"/>
                      <a:pt x="493" y="145"/>
                      <a:pt x="503" y="130"/>
                    </a:cubicBezTo>
                    <a:cubicBezTo>
                      <a:pt x="507" y="132"/>
                      <a:pt x="511" y="130"/>
                      <a:pt x="513" y="127"/>
                    </a:cubicBezTo>
                    <a:cubicBezTo>
                      <a:pt x="517" y="120"/>
                      <a:pt x="510" y="111"/>
                      <a:pt x="503" y="113"/>
                    </a:cubicBezTo>
                    <a:cubicBezTo>
                      <a:pt x="497" y="115"/>
                      <a:pt x="493" y="123"/>
                      <a:pt x="497" y="127"/>
                    </a:cubicBezTo>
                    <a:cubicBezTo>
                      <a:pt x="484" y="146"/>
                      <a:pt x="471" y="165"/>
                      <a:pt x="458" y="183"/>
                    </a:cubicBezTo>
                    <a:cubicBezTo>
                      <a:pt x="458" y="183"/>
                      <a:pt x="453" y="190"/>
                      <a:pt x="449" y="195"/>
                    </a:cubicBezTo>
                    <a:cubicBezTo>
                      <a:pt x="448" y="195"/>
                      <a:pt x="446" y="195"/>
                      <a:pt x="445" y="195"/>
                    </a:cubicBezTo>
                    <a:cubicBezTo>
                      <a:pt x="444" y="195"/>
                      <a:pt x="443" y="195"/>
                      <a:pt x="442" y="195"/>
                    </a:cubicBezTo>
                    <a:cubicBezTo>
                      <a:pt x="440" y="196"/>
                      <a:pt x="439" y="196"/>
                      <a:pt x="438" y="197"/>
                    </a:cubicBezTo>
                    <a:cubicBezTo>
                      <a:pt x="436" y="194"/>
                      <a:pt x="433" y="190"/>
                      <a:pt x="431" y="189"/>
                    </a:cubicBezTo>
                    <a:cubicBezTo>
                      <a:pt x="425" y="182"/>
                      <a:pt x="418" y="175"/>
                      <a:pt x="412" y="168"/>
                    </a:cubicBezTo>
                    <a:cubicBezTo>
                      <a:pt x="415" y="164"/>
                      <a:pt x="415" y="158"/>
                      <a:pt x="410" y="155"/>
                    </a:cubicBezTo>
                    <a:cubicBezTo>
                      <a:pt x="408" y="154"/>
                      <a:pt x="406" y="154"/>
                      <a:pt x="404" y="154"/>
                    </a:cubicBezTo>
                    <a:cubicBezTo>
                      <a:pt x="399" y="154"/>
                      <a:pt x="395" y="159"/>
                      <a:pt x="397" y="164"/>
                    </a:cubicBezTo>
                    <a:cubicBezTo>
                      <a:pt x="397" y="165"/>
                      <a:pt x="397" y="165"/>
                      <a:pt x="397" y="166"/>
                    </a:cubicBezTo>
                    <a:cubicBezTo>
                      <a:pt x="387" y="179"/>
                      <a:pt x="376" y="193"/>
                      <a:pt x="365" y="206"/>
                    </a:cubicBezTo>
                    <a:cubicBezTo>
                      <a:pt x="359" y="212"/>
                      <a:pt x="346" y="223"/>
                      <a:pt x="341" y="233"/>
                    </a:cubicBezTo>
                    <a:cubicBezTo>
                      <a:pt x="340" y="232"/>
                      <a:pt x="339" y="231"/>
                      <a:pt x="337" y="231"/>
                    </a:cubicBezTo>
                    <a:cubicBezTo>
                      <a:pt x="336" y="230"/>
                      <a:pt x="334" y="230"/>
                      <a:pt x="332" y="230"/>
                    </a:cubicBezTo>
                    <a:cubicBezTo>
                      <a:pt x="311" y="203"/>
                      <a:pt x="290" y="175"/>
                      <a:pt x="265" y="152"/>
                    </a:cubicBezTo>
                    <a:cubicBezTo>
                      <a:pt x="265" y="151"/>
                      <a:pt x="265" y="151"/>
                      <a:pt x="266" y="150"/>
                    </a:cubicBezTo>
                    <a:cubicBezTo>
                      <a:pt x="267" y="144"/>
                      <a:pt x="262" y="137"/>
                      <a:pt x="256" y="137"/>
                    </a:cubicBezTo>
                    <a:cubicBezTo>
                      <a:pt x="249" y="136"/>
                      <a:pt x="243" y="144"/>
                      <a:pt x="246" y="150"/>
                    </a:cubicBezTo>
                    <a:cubicBezTo>
                      <a:pt x="247" y="152"/>
                      <a:pt x="249" y="153"/>
                      <a:pt x="250" y="153"/>
                    </a:cubicBezTo>
                    <a:cubicBezTo>
                      <a:pt x="250" y="153"/>
                      <a:pt x="251" y="153"/>
                      <a:pt x="251" y="153"/>
                    </a:cubicBezTo>
                    <a:cubicBezTo>
                      <a:pt x="235" y="209"/>
                      <a:pt x="215" y="263"/>
                      <a:pt x="197" y="318"/>
                    </a:cubicBezTo>
                    <a:cubicBezTo>
                      <a:pt x="196" y="318"/>
                      <a:pt x="196" y="318"/>
                      <a:pt x="195" y="317"/>
                    </a:cubicBezTo>
                    <a:cubicBezTo>
                      <a:pt x="192" y="316"/>
                      <a:pt x="189" y="317"/>
                      <a:pt x="187" y="319"/>
                    </a:cubicBezTo>
                    <a:cubicBezTo>
                      <a:pt x="160" y="296"/>
                      <a:pt x="132" y="270"/>
                      <a:pt x="102" y="251"/>
                    </a:cubicBezTo>
                    <a:cubicBezTo>
                      <a:pt x="102" y="251"/>
                      <a:pt x="102" y="250"/>
                      <a:pt x="102" y="250"/>
                    </a:cubicBezTo>
                    <a:cubicBezTo>
                      <a:pt x="101" y="245"/>
                      <a:pt x="95" y="242"/>
                      <a:pt x="91" y="245"/>
                    </a:cubicBezTo>
                    <a:cubicBezTo>
                      <a:pt x="87" y="247"/>
                      <a:pt x="85" y="252"/>
                      <a:pt x="87" y="255"/>
                    </a:cubicBezTo>
                    <a:cubicBezTo>
                      <a:pt x="69" y="283"/>
                      <a:pt x="52" y="312"/>
                      <a:pt x="34" y="340"/>
                    </a:cubicBezTo>
                    <a:cubicBezTo>
                      <a:pt x="33" y="303"/>
                      <a:pt x="32" y="266"/>
                      <a:pt x="31" y="229"/>
                    </a:cubicBezTo>
                    <a:cubicBezTo>
                      <a:pt x="30" y="197"/>
                      <a:pt x="29" y="165"/>
                      <a:pt x="28" y="132"/>
                    </a:cubicBezTo>
                    <a:cubicBezTo>
                      <a:pt x="27" y="102"/>
                      <a:pt x="28" y="71"/>
                      <a:pt x="22" y="41"/>
                    </a:cubicBezTo>
                    <a:cubicBezTo>
                      <a:pt x="24" y="43"/>
                      <a:pt x="26" y="46"/>
                      <a:pt x="28" y="48"/>
                    </a:cubicBezTo>
                    <a:cubicBezTo>
                      <a:pt x="32" y="52"/>
                      <a:pt x="39" y="48"/>
                      <a:pt x="37" y="43"/>
                    </a:cubicBezTo>
                    <a:cubicBezTo>
                      <a:pt x="33" y="30"/>
                      <a:pt x="29" y="18"/>
                      <a:pt x="25" y="6"/>
                    </a:cubicBezTo>
                    <a:cubicBezTo>
                      <a:pt x="24" y="0"/>
                      <a:pt x="17" y="1"/>
                      <a:pt x="15" y="6"/>
                    </a:cubicBezTo>
                    <a:cubicBezTo>
                      <a:pt x="10" y="19"/>
                      <a:pt x="6" y="33"/>
                      <a:pt x="2" y="46"/>
                    </a:cubicBezTo>
                    <a:cubicBezTo>
                      <a:pt x="0" y="52"/>
                      <a:pt x="7" y="55"/>
                      <a:pt x="10" y="51"/>
                    </a:cubicBezTo>
                    <a:cubicBezTo>
                      <a:pt x="14" y="49"/>
                      <a:pt x="16" y="46"/>
                      <a:pt x="19" y="43"/>
                    </a:cubicBezTo>
                    <a:cubicBezTo>
                      <a:pt x="17" y="73"/>
                      <a:pt x="21" y="105"/>
                      <a:pt x="22" y="135"/>
                    </a:cubicBezTo>
                    <a:cubicBezTo>
                      <a:pt x="23" y="168"/>
                      <a:pt x="25" y="200"/>
                      <a:pt x="26" y="232"/>
                    </a:cubicBezTo>
                    <a:cubicBezTo>
                      <a:pt x="27" y="289"/>
                      <a:pt x="28" y="346"/>
                      <a:pt x="29" y="403"/>
                    </a:cubicBezTo>
                    <a:cubicBezTo>
                      <a:pt x="24" y="403"/>
                      <a:pt x="19" y="403"/>
                      <a:pt x="14" y="404"/>
                    </a:cubicBezTo>
                    <a:cubicBezTo>
                      <a:pt x="11" y="404"/>
                      <a:pt x="10" y="408"/>
                      <a:pt x="13" y="409"/>
                    </a:cubicBezTo>
                    <a:cubicBezTo>
                      <a:pt x="19" y="409"/>
                      <a:pt x="24" y="410"/>
                      <a:pt x="29" y="410"/>
                    </a:cubicBezTo>
                    <a:cubicBezTo>
                      <a:pt x="29" y="416"/>
                      <a:pt x="29" y="421"/>
                      <a:pt x="29" y="426"/>
                    </a:cubicBezTo>
                    <a:cubicBezTo>
                      <a:pt x="29" y="430"/>
                      <a:pt x="35" y="430"/>
                      <a:pt x="35" y="426"/>
                    </a:cubicBezTo>
                    <a:cubicBezTo>
                      <a:pt x="35" y="421"/>
                      <a:pt x="35" y="416"/>
                      <a:pt x="35" y="411"/>
                    </a:cubicBezTo>
                    <a:cubicBezTo>
                      <a:pt x="65" y="414"/>
                      <a:pt x="97" y="413"/>
                      <a:pt x="127" y="415"/>
                    </a:cubicBezTo>
                    <a:cubicBezTo>
                      <a:pt x="166" y="417"/>
                      <a:pt x="205" y="418"/>
                      <a:pt x="244" y="420"/>
                    </a:cubicBezTo>
                    <a:cubicBezTo>
                      <a:pt x="283" y="421"/>
                      <a:pt x="322" y="422"/>
                      <a:pt x="361" y="423"/>
                    </a:cubicBezTo>
                    <a:cubicBezTo>
                      <a:pt x="397" y="423"/>
                      <a:pt x="436" y="426"/>
                      <a:pt x="472" y="422"/>
                    </a:cubicBezTo>
                    <a:cubicBezTo>
                      <a:pt x="471" y="424"/>
                      <a:pt x="469" y="426"/>
                      <a:pt x="468" y="428"/>
                    </a:cubicBezTo>
                    <a:cubicBezTo>
                      <a:pt x="465" y="433"/>
                      <a:pt x="471" y="439"/>
                      <a:pt x="476" y="436"/>
                    </a:cubicBezTo>
                    <a:cubicBezTo>
                      <a:pt x="487" y="430"/>
                      <a:pt x="498" y="424"/>
                      <a:pt x="510" y="419"/>
                    </a:cubicBezTo>
                    <a:cubicBezTo>
                      <a:pt x="515" y="417"/>
                      <a:pt x="513" y="410"/>
                      <a:pt x="508" y="408"/>
                    </a:cubicBezTo>
                    <a:cubicBezTo>
                      <a:pt x="496" y="404"/>
                      <a:pt x="483" y="400"/>
                      <a:pt x="470" y="397"/>
                    </a:cubicBezTo>
                    <a:cubicBezTo>
                      <a:pt x="464" y="396"/>
                      <a:pt x="460" y="403"/>
                      <a:pt x="464" y="407"/>
                    </a:cubicBezTo>
                    <a:cubicBezTo>
                      <a:pt x="467" y="410"/>
                      <a:pt x="471" y="412"/>
                      <a:pt x="474" y="415"/>
                    </a:cubicBezTo>
                    <a:cubicBezTo>
                      <a:pt x="438" y="413"/>
                      <a:pt x="400" y="416"/>
                      <a:pt x="364" y="416"/>
                    </a:cubicBezTo>
                    <a:cubicBezTo>
                      <a:pt x="356" y="416"/>
                      <a:pt x="348" y="415"/>
                      <a:pt x="341" y="415"/>
                    </a:cubicBezTo>
                    <a:cubicBezTo>
                      <a:pt x="341" y="413"/>
                      <a:pt x="340" y="410"/>
                      <a:pt x="340" y="408"/>
                    </a:cubicBezTo>
                    <a:cubicBezTo>
                      <a:pt x="340" y="406"/>
                      <a:pt x="339" y="406"/>
                      <a:pt x="339" y="408"/>
                    </a:cubicBezTo>
                    <a:cubicBezTo>
                      <a:pt x="339" y="410"/>
                      <a:pt x="338" y="413"/>
                      <a:pt x="338" y="415"/>
                    </a:cubicBezTo>
                    <a:cubicBezTo>
                      <a:pt x="308" y="415"/>
                      <a:pt x="277" y="414"/>
                      <a:pt x="247" y="413"/>
                    </a:cubicBezTo>
                    <a:cubicBezTo>
                      <a:pt x="209" y="411"/>
                      <a:pt x="171" y="410"/>
                      <a:pt x="133" y="408"/>
                    </a:cubicBezTo>
                    <a:cubicBezTo>
                      <a:pt x="101" y="406"/>
                      <a:pt x="67" y="403"/>
                      <a:pt x="35" y="403"/>
                    </a:cubicBezTo>
                    <a:cubicBezTo>
                      <a:pt x="34" y="384"/>
                      <a:pt x="34" y="364"/>
                      <a:pt x="34" y="345"/>
                    </a:cubicBezTo>
                    <a:cubicBezTo>
                      <a:pt x="35" y="345"/>
                      <a:pt x="35" y="344"/>
                      <a:pt x="35" y="344"/>
                    </a:cubicBezTo>
                    <a:cubicBezTo>
                      <a:pt x="56" y="317"/>
                      <a:pt x="75" y="288"/>
                      <a:pt x="92" y="259"/>
                    </a:cubicBezTo>
                    <a:cubicBezTo>
                      <a:pt x="93" y="259"/>
                      <a:pt x="94" y="259"/>
                      <a:pt x="95" y="259"/>
                    </a:cubicBezTo>
                    <a:cubicBezTo>
                      <a:pt x="98" y="259"/>
                      <a:pt x="100" y="257"/>
                      <a:pt x="101" y="255"/>
                    </a:cubicBezTo>
                    <a:cubicBezTo>
                      <a:pt x="127" y="279"/>
                      <a:pt x="157" y="301"/>
                      <a:pt x="185" y="323"/>
                    </a:cubicBezTo>
                    <a:cubicBezTo>
                      <a:pt x="185" y="323"/>
                      <a:pt x="185" y="324"/>
                      <a:pt x="185" y="324"/>
                    </a:cubicBezTo>
                    <a:cubicBezTo>
                      <a:pt x="185" y="326"/>
                      <a:pt x="185" y="327"/>
                      <a:pt x="185" y="329"/>
                    </a:cubicBezTo>
                    <a:cubicBezTo>
                      <a:pt x="188" y="333"/>
                      <a:pt x="195" y="334"/>
                      <a:pt x="198" y="330"/>
                    </a:cubicBezTo>
                    <a:cubicBezTo>
                      <a:pt x="200" y="328"/>
                      <a:pt x="201" y="325"/>
                      <a:pt x="200" y="322"/>
                    </a:cubicBezTo>
                    <a:cubicBezTo>
                      <a:pt x="224" y="269"/>
                      <a:pt x="241" y="213"/>
                      <a:pt x="256" y="156"/>
                    </a:cubicBezTo>
                    <a:cubicBezTo>
                      <a:pt x="259" y="157"/>
                      <a:pt x="261" y="156"/>
                      <a:pt x="263" y="154"/>
                    </a:cubicBezTo>
                    <a:cubicBezTo>
                      <a:pt x="285" y="181"/>
                      <a:pt x="307" y="207"/>
                      <a:pt x="328" y="233"/>
                    </a:cubicBezTo>
                    <a:cubicBezTo>
                      <a:pt x="328" y="233"/>
                      <a:pt x="328" y="234"/>
                      <a:pt x="328" y="234"/>
                    </a:cubicBezTo>
                    <a:cubicBezTo>
                      <a:pt x="326" y="236"/>
                      <a:pt x="326" y="238"/>
                      <a:pt x="327" y="240"/>
                    </a:cubicBezTo>
                    <a:cubicBezTo>
                      <a:pt x="327" y="241"/>
                      <a:pt x="327" y="242"/>
                      <a:pt x="327" y="243"/>
                    </a:cubicBezTo>
                    <a:cubicBezTo>
                      <a:pt x="330" y="251"/>
                      <a:pt x="339" y="253"/>
                      <a:pt x="344" y="247"/>
                    </a:cubicBezTo>
                    <a:cubicBezTo>
                      <a:pt x="346" y="244"/>
                      <a:pt x="346" y="241"/>
                      <a:pt x="345" y="238"/>
                    </a:cubicBezTo>
                    <a:cubicBezTo>
                      <a:pt x="349" y="235"/>
                      <a:pt x="355" y="226"/>
                      <a:pt x="357" y="223"/>
                    </a:cubicBezTo>
                    <a:cubicBezTo>
                      <a:pt x="363" y="216"/>
                      <a:pt x="370" y="209"/>
                      <a:pt x="376" y="202"/>
                    </a:cubicBezTo>
                    <a:cubicBezTo>
                      <a:pt x="385" y="192"/>
                      <a:pt x="394" y="182"/>
                      <a:pt x="402" y="170"/>
                    </a:cubicBezTo>
                    <a:cubicBezTo>
                      <a:pt x="404" y="171"/>
                      <a:pt x="406" y="171"/>
                      <a:pt x="408" y="170"/>
                    </a:cubicBezTo>
                    <a:cubicBezTo>
                      <a:pt x="416" y="180"/>
                      <a:pt x="424" y="190"/>
                      <a:pt x="433" y="199"/>
                    </a:cubicBezTo>
                    <a:cubicBezTo>
                      <a:pt x="434" y="200"/>
                      <a:pt x="435" y="201"/>
                      <a:pt x="436" y="202"/>
                    </a:cubicBezTo>
                    <a:cubicBezTo>
                      <a:pt x="435" y="208"/>
                      <a:pt x="440" y="213"/>
                      <a:pt x="445" y="213"/>
                    </a:cubicBezTo>
                    <a:cubicBezTo>
                      <a:pt x="452" y="213"/>
                      <a:pt x="457" y="205"/>
                      <a:pt x="454" y="200"/>
                    </a:cubicBezTo>
                    <a:cubicBezTo>
                      <a:pt x="456" y="196"/>
                      <a:pt x="459" y="192"/>
                      <a:pt x="461" y="189"/>
                    </a:cubicBezTo>
                    <a:cubicBezTo>
                      <a:pt x="465" y="184"/>
                      <a:pt x="469" y="178"/>
                      <a:pt x="473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2">
                <a:extLst>
                  <a:ext uri="{FF2B5EF4-FFF2-40B4-BE49-F238E27FC236}">
                    <a16:creationId xmlns:a16="http://schemas.microsoft.com/office/drawing/2014/main" id="{223F5013-91F9-479D-91FE-C637A2324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768" y="2983822"/>
                <a:ext cx="13700" cy="25880"/>
              </a:xfrm>
              <a:custGeom>
                <a:avLst/>
                <a:gdLst>
                  <a:gd name="T0" fmla="*/ 2 w 6"/>
                  <a:gd name="T1" fmla="*/ 2 h 12"/>
                  <a:gd name="T2" fmla="*/ 0 w 6"/>
                  <a:gd name="T3" fmla="*/ 2 h 12"/>
                  <a:gd name="T4" fmla="*/ 1 w 6"/>
                  <a:gd name="T5" fmla="*/ 11 h 12"/>
                  <a:gd name="T6" fmla="*/ 4 w 6"/>
                  <a:gd name="T7" fmla="*/ 11 h 12"/>
                  <a:gd name="T8" fmla="*/ 2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6" y="8"/>
                      <a:pt x="4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3">
                <a:extLst>
                  <a:ext uri="{FF2B5EF4-FFF2-40B4-BE49-F238E27FC236}">
                    <a16:creationId xmlns:a16="http://schemas.microsoft.com/office/drawing/2014/main" id="{1D228B49-07B4-40DB-8CCB-ACEC3C0FA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034059"/>
                <a:ext cx="6089" cy="21312"/>
              </a:xfrm>
              <a:custGeom>
                <a:avLst/>
                <a:gdLst>
                  <a:gd name="T0" fmla="*/ 3 w 3"/>
                  <a:gd name="T1" fmla="*/ 5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5 h 10"/>
                  <a:gd name="T8" fmla="*/ 1 w 3"/>
                  <a:gd name="T9" fmla="*/ 9 h 10"/>
                  <a:gd name="T10" fmla="*/ 2 w 3"/>
                  <a:gd name="T11" fmla="*/ 9 h 10"/>
                  <a:gd name="T12" fmla="*/ 3 w 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0"/>
                      <a:pt x="2" y="9"/>
                    </a:cubicBezTo>
                    <a:cubicBezTo>
                      <a:pt x="3" y="8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4">
                <a:extLst>
                  <a:ext uri="{FF2B5EF4-FFF2-40B4-BE49-F238E27FC236}">
                    <a16:creationId xmlns:a16="http://schemas.microsoft.com/office/drawing/2014/main" id="{3894EA7F-3D5A-4612-A4E2-C5975F96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073639"/>
                <a:ext cx="12178" cy="24357"/>
              </a:xfrm>
              <a:custGeom>
                <a:avLst/>
                <a:gdLst>
                  <a:gd name="T0" fmla="*/ 4 w 5"/>
                  <a:gd name="T1" fmla="*/ 2 h 12"/>
                  <a:gd name="T2" fmla="*/ 1 w 5"/>
                  <a:gd name="T3" fmla="*/ 2 h 12"/>
                  <a:gd name="T4" fmla="*/ 0 w 5"/>
                  <a:gd name="T5" fmla="*/ 9 h 12"/>
                  <a:gd name="T6" fmla="*/ 4 w 5"/>
                  <a:gd name="T7" fmla="*/ 9 h 12"/>
                  <a:gd name="T8" fmla="*/ 4 w 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2"/>
                      <a:pt x="4" y="12"/>
                      <a:pt x="4" y="9"/>
                    </a:cubicBezTo>
                    <a:cubicBezTo>
                      <a:pt x="5" y="7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5">
                <a:extLst>
                  <a:ext uri="{FF2B5EF4-FFF2-40B4-BE49-F238E27FC236}">
                    <a16:creationId xmlns:a16="http://schemas.microsoft.com/office/drawing/2014/main" id="{E910649D-C689-4CBB-8F74-32BBDC069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20830"/>
                <a:ext cx="12178" cy="22835"/>
              </a:xfrm>
              <a:custGeom>
                <a:avLst/>
                <a:gdLst>
                  <a:gd name="T0" fmla="*/ 4 w 5"/>
                  <a:gd name="T1" fmla="*/ 1 h 11"/>
                  <a:gd name="T2" fmla="*/ 1 w 5"/>
                  <a:gd name="T3" fmla="*/ 1 h 11"/>
                  <a:gd name="T4" fmla="*/ 1 w 5"/>
                  <a:gd name="T5" fmla="*/ 10 h 11"/>
                  <a:gd name="T6" fmla="*/ 4 w 5"/>
                  <a:gd name="T7" fmla="*/ 10 h 11"/>
                  <a:gd name="T8" fmla="*/ 4 w 5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5" y="7"/>
                      <a:pt x="4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6">
                <a:extLst>
                  <a:ext uri="{FF2B5EF4-FFF2-40B4-BE49-F238E27FC236}">
                    <a16:creationId xmlns:a16="http://schemas.microsoft.com/office/drawing/2014/main" id="{D69AC9C7-C803-4ED5-AC1B-405B4B67A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60410"/>
                <a:ext cx="9134" cy="24357"/>
              </a:xfrm>
              <a:custGeom>
                <a:avLst/>
                <a:gdLst>
                  <a:gd name="T0" fmla="*/ 4 w 4"/>
                  <a:gd name="T1" fmla="*/ 6 h 12"/>
                  <a:gd name="T2" fmla="*/ 4 w 4"/>
                  <a:gd name="T3" fmla="*/ 1 h 12"/>
                  <a:gd name="T4" fmla="*/ 1 w 4"/>
                  <a:gd name="T5" fmla="*/ 1 h 12"/>
                  <a:gd name="T6" fmla="*/ 1 w 4"/>
                  <a:gd name="T7" fmla="*/ 6 h 12"/>
                  <a:gd name="T8" fmla="*/ 1 w 4"/>
                  <a:gd name="T9" fmla="*/ 11 h 12"/>
                  <a:gd name="T10" fmla="*/ 4 w 4"/>
                  <a:gd name="T11" fmla="*/ 11 h 12"/>
                  <a:gd name="T12" fmla="*/ 4 w 4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cubicBezTo>
                      <a:pt x="4" y="5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2"/>
                      <a:pt x="3" y="12"/>
                      <a:pt x="4" y="11"/>
                    </a:cubicBezTo>
                    <a:cubicBezTo>
                      <a:pt x="4" y="10"/>
                      <a:pt x="4" y="8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7">
                <a:extLst>
                  <a:ext uri="{FF2B5EF4-FFF2-40B4-BE49-F238E27FC236}">
                    <a16:creationId xmlns:a16="http://schemas.microsoft.com/office/drawing/2014/main" id="{EB7B7EB9-33AB-42D9-96AA-045AF5A6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206079"/>
                <a:ext cx="9134" cy="28924"/>
              </a:xfrm>
              <a:custGeom>
                <a:avLst/>
                <a:gdLst>
                  <a:gd name="T0" fmla="*/ 4 w 4"/>
                  <a:gd name="T1" fmla="*/ 7 h 14"/>
                  <a:gd name="T2" fmla="*/ 3 w 4"/>
                  <a:gd name="T3" fmla="*/ 2 h 14"/>
                  <a:gd name="T4" fmla="*/ 0 w 4"/>
                  <a:gd name="T5" fmla="*/ 2 h 14"/>
                  <a:gd name="T6" fmla="*/ 1 w 4"/>
                  <a:gd name="T7" fmla="*/ 13 h 14"/>
                  <a:gd name="T8" fmla="*/ 4 w 4"/>
                  <a:gd name="T9" fmla="*/ 13 h 14"/>
                  <a:gd name="T10" fmla="*/ 4 w 4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4" y="7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10"/>
                      <a:pt x="1" y="13"/>
                    </a:cubicBezTo>
                    <a:cubicBezTo>
                      <a:pt x="2" y="14"/>
                      <a:pt x="4" y="14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8">
                <a:extLst>
                  <a:ext uri="{FF2B5EF4-FFF2-40B4-BE49-F238E27FC236}">
                    <a16:creationId xmlns:a16="http://schemas.microsoft.com/office/drawing/2014/main" id="{5090470F-9A57-477E-A784-E08E361D8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3251749"/>
                <a:ext cx="7611" cy="19791"/>
              </a:xfrm>
              <a:custGeom>
                <a:avLst/>
                <a:gdLst>
                  <a:gd name="T0" fmla="*/ 3 w 3"/>
                  <a:gd name="T1" fmla="*/ 6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6 h 10"/>
                  <a:gd name="T8" fmla="*/ 0 w 3"/>
                  <a:gd name="T9" fmla="*/ 9 h 10"/>
                  <a:gd name="T10" fmla="*/ 3 w 3"/>
                  <a:gd name="T11" fmla="*/ 9 h 10"/>
                  <a:gd name="T12" fmla="*/ 3 w 3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9">
                <a:extLst>
                  <a:ext uri="{FF2B5EF4-FFF2-40B4-BE49-F238E27FC236}">
                    <a16:creationId xmlns:a16="http://schemas.microsoft.com/office/drawing/2014/main" id="{D41C8D37-7BCC-4841-8F13-AEC5F0AC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025" y="3148232"/>
                <a:ext cx="10656" cy="18268"/>
              </a:xfrm>
              <a:custGeom>
                <a:avLst/>
                <a:gdLst>
                  <a:gd name="T0" fmla="*/ 4 w 5"/>
                  <a:gd name="T1" fmla="*/ 6 h 9"/>
                  <a:gd name="T2" fmla="*/ 3 w 5"/>
                  <a:gd name="T3" fmla="*/ 2 h 9"/>
                  <a:gd name="T4" fmla="*/ 1 w 5"/>
                  <a:gd name="T5" fmla="*/ 1 h 9"/>
                  <a:gd name="T6" fmla="*/ 2 w 5"/>
                  <a:gd name="T7" fmla="*/ 8 h 9"/>
                  <a:gd name="T8" fmla="*/ 4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3" y="9"/>
                      <a:pt x="5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20">
                <a:extLst>
                  <a:ext uri="{FF2B5EF4-FFF2-40B4-BE49-F238E27FC236}">
                    <a16:creationId xmlns:a16="http://schemas.microsoft.com/office/drawing/2014/main" id="{B002EC25-B59E-4D54-ADAA-065477EEE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193901"/>
                <a:ext cx="9134" cy="28924"/>
              </a:xfrm>
              <a:custGeom>
                <a:avLst/>
                <a:gdLst>
                  <a:gd name="T0" fmla="*/ 4 w 4"/>
                  <a:gd name="T1" fmla="*/ 8 h 14"/>
                  <a:gd name="T2" fmla="*/ 3 w 4"/>
                  <a:gd name="T3" fmla="*/ 2 h 14"/>
                  <a:gd name="T4" fmla="*/ 1 w 4"/>
                  <a:gd name="T5" fmla="*/ 2 h 14"/>
                  <a:gd name="T6" fmla="*/ 0 w 4"/>
                  <a:gd name="T7" fmla="*/ 8 h 14"/>
                  <a:gd name="T8" fmla="*/ 1 w 4"/>
                  <a:gd name="T9" fmla="*/ 13 h 14"/>
                  <a:gd name="T10" fmla="*/ 3 w 4"/>
                  <a:gd name="T11" fmla="*/ 13 h 14"/>
                  <a:gd name="T12" fmla="*/ 4 w 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8"/>
                    </a:moveTo>
                    <a:cubicBezTo>
                      <a:pt x="4" y="6"/>
                      <a:pt x="4" y="4"/>
                      <a:pt x="3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4" y="1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1">
                <a:extLst>
                  <a:ext uri="{FF2B5EF4-FFF2-40B4-BE49-F238E27FC236}">
                    <a16:creationId xmlns:a16="http://schemas.microsoft.com/office/drawing/2014/main" id="{44ED87C1-0FA2-4D5A-B87C-4EEB448B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245660"/>
                <a:ext cx="13700" cy="30446"/>
              </a:xfrm>
              <a:custGeom>
                <a:avLst/>
                <a:gdLst>
                  <a:gd name="T0" fmla="*/ 3 w 6"/>
                  <a:gd name="T1" fmla="*/ 2 h 15"/>
                  <a:gd name="T2" fmla="*/ 0 w 6"/>
                  <a:gd name="T3" fmla="*/ 3 h 15"/>
                  <a:gd name="T4" fmla="*/ 0 w 6"/>
                  <a:gd name="T5" fmla="*/ 8 h 15"/>
                  <a:gd name="T6" fmla="*/ 0 w 6"/>
                  <a:gd name="T7" fmla="*/ 13 h 15"/>
                  <a:gd name="T8" fmla="*/ 3 w 6"/>
                  <a:gd name="T9" fmla="*/ 14 h 15"/>
                  <a:gd name="T10" fmla="*/ 3 w 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4"/>
                      <a:pt x="2" y="15"/>
                      <a:pt x="3" y="14"/>
                    </a:cubicBezTo>
                    <a:cubicBezTo>
                      <a:pt x="6" y="10"/>
                      <a:pt x="4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2">
                <a:extLst>
                  <a:ext uri="{FF2B5EF4-FFF2-40B4-BE49-F238E27FC236}">
                    <a16:creationId xmlns:a16="http://schemas.microsoft.com/office/drawing/2014/main" id="{AE6BA453-96D0-4BB5-90FB-3377C816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735" y="2779833"/>
                <a:ext cx="7611" cy="28924"/>
              </a:xfrm>
              <a:custGeom>
                <a:avLst/>
                <a:gdLst>
                  <a:gd name="T0" fmla="*/ 4 w 4"/>
                  <a:gd name="T1" fmla="*/ 2 h 14"/>
                  <a:gd name="T2" fmla="*/ 1 w 4"/>
                  <a:gd name="T3" fmla="*/ 2 h 14"/>
                  <a:gd name="T4" fmla="*/ 1 w 4"/>
                  <a:gd name="T5" fmla="*/ 12 h 14"/>
                  <a:gd name="T6" fmla="*/ 4 w 4"/>
                  <a:gd name="T7" fmla="*/ 12 h 14"/>
                  <a:gd name="T8" fmla="*/ 4 w 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cubicBezTo>
                      <a:pt x="4" y="0"/>
                      <a:pt x="1" y="0"/>
                      <a:pt x="1" y="2"/>
                    </a:cubicBezTo>
                    <a:cubicBezTo>
                      <a:pt x="0" y="5"/>
                      <a:pt x="0" y="9"/>
                      <a:pt x="1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9"/>
                      <a:pt x="4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3">
                <a:extLst>
                  <a:ext uri="{FF2B5EF4-FFF2-40B4-BE49-F238E27FC236}">
                    <a16:creationId xmlns:a16="http://schemas.microsoft.com/office/drawing/2014/main" id="{93C2997F-E6F2-48F2-9D44-482DF7D60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831591"/>
                <a:ext cx="9134" cy="35014"/>
              </a:xfrm>
              <a:custGeom>
                <a:avLst/>
                <a:gdLst>
                  <a:gd name="T0" fmla="*/ 2 w 4"/>
                  <a:gd name="T1" fmla="*/ 2 h 17"/>
                  <a:gd name="T2" fmla="*/ 0 w 4"/>
                  <a:gd name="T3" fmla="*/ 2 h 17"/>
                  <a:gd name="T4" fmla="*/ 1 w 4"/>
                  <a:gd name="T5" fmla="*/ 15 h 17"/>
                  <a:gd name="T6" fmla="*/ 3 w 4"/>
                  <a:gd name="T7" fmla="*/ 15 h 17"/>
                  <a:gd name="T8" fmla="*/ 2 w 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4" y="11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4">
                <a:extLst>
                  <a:ext uri="{FF2B5EF4-FFF2-40B4-BE49-F238E27FC236}">
                    <a16:creationId xmlns:a16="http://schemas.microsoft.com/office/drawing/2014/main" id="{D5DAB77F-7351-4378-AA89-6D2268EC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900096"/>
                <a:ext cx="9134" cy="25880"/>
              </a:xfrm>
              <a:custGeom>
                <a:avLst/>
                <a:gdLst>
                  <a:gd name="T0" fmla="*/ 2 w 4"/>
                  <a:gd name="T1" fmla="*/ 1 h 13"/>
                  <a:gd name="T2" fmla="*/ 0 w 4"/>
                  <a:gd name="T3" fmla="*/ 2 h 13"/>
                  <a:gd name="T4" fmla="*/ 1 w 4"/>
                  <a:gd name="T5" fmla="*/ 11 h 13"/>
                  <a:gd name="T6" fmla="*/ 4 w 4"/>
                  <a:gd name="T7" fmla="*/ 11 h 13"/>
                  <a:gd name="T8" fmla="*/ 2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1" y="13"/>
                      <a:pt x="4" y="12"/>
                      <a:pt x="4" y="11"/>
                    </a:cubicBezTo>
                    <a:cubicBezTo>
                      <a:pt x="4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5">
                <a:extLst>
                  <a:ext uri="{FF2B5EF4-FFF2-40B4-BE49-F238E27FC236}">
                    <a16:creationId xmlns:a16="http://schemas.microsoft.com/office/drawing/2014/main" id="{E02E3381-8DE6-4061-A58E-4EEF92AB8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2959465"/>
                <a:ext cx="9134" cy="36535"/>
              </a:xfrm>
              <a:custGeom>
                <a:avLst/>
                <a:gdLst>
                  <a:gd name="T0" fmla="*/ 2 w 4"/>
                  <a:gd name="T1" fmla="*/ 2 h 18"/>
                  <a:gd name="T2" fmla="*/ 0 w 4"/>
                  <a:gd name="T3" fmla="*/ 2 h 18"/>
                  <a:gd name="T4" fmla="*/ 1 w 4"/>
                  <a:gd name="T5" fmla="*/ 17 h 18"/>
                  <a:gd name="T6" fmla="*/ 3 w 4"/>
                  <a:gd name="T7" fmla="*/ 17 h 18"/>
                  <a:gd name="T8" fmla="*/ 2 w 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1" y="17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4" y="12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6">
                <a:extLst>
                  <a:ext uri="{FF2B5EF4-FFF2-40B4-BE49-F238E27FC236}">
                    <a16:creationId xmlns:a16="http://schemas.microsoft.com/office/drawing/2014/main" id="{50BAC74B-CE67-4100-B563-7441B9E4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23402"/>
                <a:ext cx="9134" cy="24357"/>
              </a:xfrm>
              <a:custGeom>
                <a:avLst/>
                <a:gdLst>
                  <a:gd name="T0" fmla="*/ 3 w 4"/>
                  <a:gd name="T1" fmla="*/ 1 h 12"/>
                  <a:gd name="T2" fmla="*/ 1 w 4"/>
                  <a:gd name="T3" fmla="*/ 2 h 12"/>
                  <a:gd name="T4" fmla="*/ 0 w 4"/>
                  <a:gd name="T5" fmla="*/ 10 h 12"/>
                  <a:gd name="T6" fmla="*/ 2 w 4"/>
                  <a:gd name="T7" fmla="*/ 11 h 12"/>
                  <a:gd name="T8" fmla="*/ 3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2" y="12"/>
                      <a:pt x="2" y="11"/>
                    </a:cubicBezTo>
                    <a:cubicBezTo>
                      <a:pt x="4" y="8"/>
                      <a:pt x="4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7">
                <a:extLst>
                  <a:ext uri="{FF2B5EF4-FFF2-40B4-BE49-F238E27FC236}">
                    <a16:creationId xmlns:a16="http://schemas.microsoft.com/office/drawing/2014/main" id="{CE0735D4-BA41-4C4A-9181-8226F7A57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76684"/>
                <a:ext cx="7611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0 w 3"/>
                  <a:gd name="T5" fmla="*/ 14 h 16"/>
                  <a:gd name="T6" fmla="*/ 2 w 3"/>
                  <a:gd name="T7" fmla="*/ 14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8">
                <a:extLst>
                  <a:ext uri="{FF2B5EF4-FFF2-40B4-BE49-F238E27FC236}">
                    <a16:creationId xmlns:a16="http://schemas.microsoft.com/office/drawing/2014/main" id="{5027B473-C64D-4C25-B248-3D199787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37576"/>
                <a:ext cx="9134" cy="30446"/>
              </a:xfrm>
              <a:custGeom>
                <a:avLst/>
                <a:gdLst>
                  <a:gd name="T0" fmla="*/ 3 w 4"/>
                  <a:gd name="T1" fmla="*/ 2 h 15"/>
                  <a:gd name="T2" fmla="*/ 0 w 4"/>
                  <a:gd name="T3" fmla="*/ 2 h 15"/>
                  <a:gd name="T4" fmla="*/ 1 w 4"/>
                  <a:gd name="T5" fmla="*/ 14 h 15"/>
                  <a:gd name="T6" fmla="*/ 4 w 4"/>
                  <a:gd name="T7" fmla="*/ 14 h 15"/>
                  <a:gd name="T8" fmla="*/ 3 w 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3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6"/>
                      <a:pt x="0" y="10"/>
                      <a:pt x="1" y="14"/>
                    </a:cubicBezTo>
                    <a:cubicBezTo>
                      <a:pt x="1" y="15"/>
                      <a:pt x="4" y="15"/>
                      <a:pt x="4" y="14"/>
                    </a:cubicBezTo>
                    <a:cubicBezTo>
                      <a:pt x="4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9">
                <a:extLst>
                  <a:ext uri="{FF2B5EF4-FFF2-40B4-BE49-F238E27FC236}">
                    <a16:creationId xmlns:a16="http://schemas.microsoft.com/office/drawing/2014/main" id="{2E4327E8-2EE3-41BC-A029-911AA6376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96946"/>
                <a:ext cx="4566" cy="19791"/>
              </a:xfrm>
              <a:custGeom>
                <a:avLst/>
                <a:gdLst>
                  <a:gd name="T0" fmla="*/ 2 w 2"/>
                  <a:gd name="T1" fmla="*/ 2 h 9"/>
                  <a:gd name="T2" fmla="*/ 0 w 2"/>
                  <a:gd name="T3" fmla="*/ 2 h 9"/>
                  <a:gd name="T4" fmla="*/ 0 w 2"/>
                  <a:gd name="T5" fmla="*/ 8 h 9"/>
                  <a:gd name="T6" fmla="*/ 2 w 2"/>
                  <a:gd name="T7" fmla="*/ 8 h 9"/>
                  <a:gd name="T8" fmla="*/ 2 w 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30">
                <a:extLst>
                  <a:ext uri="{FF2B5EF4-FFF2-40B4-BE49-F238E27FC236}">
                    <a16:creationId xmlns:a16="http://schemas.microsoft.com/office/drawing/2014/main" id="{BAF72E10-7367-4EC7-B22F-FF22609B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242615"/>
                <a:ext cx="12178" cy="33491"/>
              </a:xfrm>
              <a:custGeom>
                <a:avLst/>
                <a:gdLst>
                  <a:gd name="T0" fmla="*/ 3 w 5"/>
                  <a:gd name="T1" fmla="*/ 2 h 16"/>
                  <a:gd name="T2" fmla="*/ 0 w 5"/>
                  <a:gd name="T3" fmla="*/ 3 h 16"/>
                  <a:gd name="T4" fmla="*/ 1 w 5"/>
                  <a:gd name="T5" fmla="*/ 15 h 16"/>
                  <a:gd name="T6" fmla="*/ 4 w 5"/>
                  <a:gd name="T7" fmla="*/ 15 h 16"/>
                  <a:gd name="T8" fmla="*/ 3 w 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1" y="16"/>
                      <a:pt x="3" y="16"/>
                      <a:pt x="4" y="15"/>
                    </a:cubicBezTo>
                    <a:cubicBezTo>
                      <a:pt x="5" y="11"/>
                      <a:pt x="4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1">
                <a:extLst>
                  <a:ext uri="{FF2B5EF4-FFF2-40B4-BE49-F238E27FC236}">
                    <a16:creationId xmlns:a16="http://schemas.microsoft.com/office/drawing/2014/main" id="{8020F3B4-3F97-43A9-9F6A-BB0F22523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2977733"/>
                <a:ext cx="7611" cy="22835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1 h 11"/>
                  <a:gd name="T4" fmla="*/ 1 w 4"/>
                  <a:gd name="T5" fmla="*/ 10 h 11"/>
                  <a:gd name="T6" fmla="*/ 3 w 4"/>
                  <a:gd name="T7" fmla="*/ 10 h 11"/>
                  <a:gd name="T8" fmla="*/ 3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1" y="11"/>
                      <a:pt x="3" y="11"/>
                      <a:pt x="3" y="10"/>
                    </a:cubicBezTo>
                    <a:cubicBezTo>
                      <a:pt x="4" y="7"/>
                      <a:pt x="3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2">
                <a:extLst>
                  <a:ext uri="{FF2B5EF4-FFF2-40B4-BE49-F238E27FC236}">
                    <a16:creationId xmlns:a16="http://schemas.microsoft.com/office/drawing/2014/main" id="{D6C2DAB8-BED9-4337-A9BD-449F0E600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29492"/>
                <a:ext cx="6089" cy="28924"/>
              </a:xfrm>
              <a:custGeom>
                <a:avLst/>
                <a:gdLst>
                  <a:gd name="T0" fmla="*/ 3 w 3"/>
                  <a:gd name="T1" fmla="*/ 2 h 14"/>
                  <a:gd name="T2" fmla="*/ 0 w 3"/>
                  <a:gd name="T3" fmla="*/ 2 h 14"/>
                  <a:gd name="T4" fmla="*/ 0 w 3"/>
                  <a:gd name="T5" fmla="*/ 13 h 14"/>
                  <a:gd name="T6" fmla="*/ 3 w 3"/>
                  <a:gd name="T7" fmla="*/ 13 h 14"/>
                  <a:gd name="T8" fmla="*/ 3 w 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4">
                    <a:moveTo>
                      <a:pt x="3" y="2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3" y="14"/>
                      <a:pt x="3" y="13"/>
                    </a:cubicBezTo>
                    <a:cubicBezTo>
                      <a:pt x="3" y="9"/>
                      <a:pt x="3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3">
                <a:extLst>
                  <a:ext uri="{FF2B5EF4-FFF2-40B4-BE49-F238E27FC236}">
                    <a16:creationId xmlns:a16="http://schemas.microsoft.com/office/drawing/2014/main" id="{9B9A6814-FB4C-4132-A6A2-93610B83C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97996"/>
                <a:ext cx="6089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4">
                <a:extLst>
                  <a:ext uri="{FF2B5EF4-FFF2-40B4-BE49-F238E27FC236}">
                    <a16:creationId xmlns:a16="http://schemas.microsoft.com/office/drawing/2014/main" id="{1B063C28-2CD8-487B-A5A1-54AB733A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172589"/>
                <a:ext cx="6089" cy="24357"/>
              </a:xfrm>
              <a:custGeom>
                <a:avLst/>
                <a:gdLst>
                  <a:gd name="T0" fmla="*/ 2 w 3"/>
                  <a:gd name="T1" fmla="*/ 1 h 12"/>
                  <a:gd name="T2" fmla="*/ 1 w 3"/>
                  <a:gd name="T3" fmla="*/ 1 h 12"/>
                  <a:gd name="T4" fmla="*/ 0 w 3"/>
                  <a:gd name="T5" fmla="*/ 11 h 12"/>
                  <a:gd name="T6" fmla="*/ 3 w 3"/>
                  <a:gd name="T7" fmla="*/ 11 h 12"/>
                  <a:gd name="T8" fmla="*/ 2 w 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0" y="11"/>
                    </a:cubicBezTo>
                    <a:cubicBezTo>
                      <a:pt x="0" y="12"/>
                      <a:pt x="3" y="12"/>
                      <a:pt x="3" y="11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5">
                <a:extLst>
                  <a:ext uri="{FF2B5EF4-FFF2-40B4-BE49-F238E27FC236}">
                    <a16:creationId xmlns:a16="http://schemas.microsoft.com/office/drawing/2014/main" id="{7C6A9D49-BB29-4CF4-84D2-329B893E2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3228915"/>
                <a:ext cx="10656" cy="35014"/>
              </a:xfrm>
              <a:custGeom>
                <a:avLst/>
                <a:gdLst>
                  <a:gd name="T0" fmla="*/ 4 w 5"/>
                  <a:gd name="T1" fmla="*/ 1 h 17"/>
                  <a:gd name="T2" fmla="*/ 1 w 5"/>
                  <a:gd name="T3" fmla="*/ 1 h 17"/>
                  <a:gd name="T4" fmla="*/ 1 w 5"/>
                  <a:gd name="T5" fmla="*/ 16 h 17"/>
                  <a:gd name="T6" fmla="*/ 4 w 5"/>
                  <a:gd name="T7" fmla="*/ 16 h 17"/>
                  <a:gd name="T8" fmla="*/ 4 w 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4" y="0"/>
                      <a:pt x="1" y="0"/>
                      <a:pt x="1" y="1"/>
                    </a:cubicBezTo>
                    <a:cubicBezTo>
                      <a:pt x="1" y="6"/>
                      <a:pt x="0" y="11"/>
                      <a:pt x="1" y="16"/>
                    </a:cubicBezTo>
                    <a:cubicBezTo>
                      <a:pt x="2" y="17"/>
                      <a:pt x="3" y="17"/>
                      <a:pt x="4" y="16"/>
                    </a:cubicBezTo>
                    <a:cubicBezTo>
                      <a:pt x="5" y="11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6">
                <a:extLst>
                  <a:ext uri="{FF2B5EF4-FFF2-40B4-BE49-F238E27FC236}">
                    <a16:creationId xmlns:a16="http://schemas.microsoft.com/office/drawing/2014/main" id="{61FCAE21-0995-4D56-A56C-FC1E6E11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2814846"/>
                <a:ext cx="10656" cy="36535"/>
              </a:xfrm>
              <a:custGeom>
                <a:avLst/>
                <a:gdLst>
                  <a:gd name="T0" fmla="*/ 4 w 5"/>
                  <a:gd name="T1" fmla="*/ 2 h 18"/>
                  <a:gd name="T2" fmla="*/ 2 w 5"/>
                  <a:gd name="T3" fmla="*/ 1 h 18"/>
                  <a:gd name="T4" fmla="*/ 2 w 5"/>
                  <a:gd name="T5" fmla="*/ 16 h 18"/>
                  <a:gd name="T6" fmla="*/ 5 w 5"/>
                  <a:gd name="T7" fmla="*/ 16 h 18"/>
                  <a:gd name="T8" fmla="*/ 4 w 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4" y="2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0" y="6"/>
                      <a:pt x="1" y="12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  <a:cubicBezTo>
                      <a:pt x="4" y="11"/>
                      <a:pt x="4" y="7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7">
                <a:extLst>
                  <a:ext uri="{FF2B5EF4-FFF2-40B4-BE49-F238E27FC236}">
                    <a16:creationId xmlns:a16="http://schemas.microsoft.com/office/drawing/2014/main" id="{DB3B4ED0-C0E8-4800-9402-651F276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892484"/>
                <a:ext cx="4566" cy="30446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13 h 14"/>
                  <a:gd name="T6" fmla="*/ 2 w 2"/>
                  <a:gd name="T7" fmla="*/ 13 h 14"/>
                  <a:gd name="T8" fmla="*/ 1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8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8">
                <a:extLst>
                  <a:ext uri="{FF2B5EF4-FFF2-40B4-BE49-F238E27FC236}">
                    <a16:creationId xmlns:a16="http://schemas.microsoft.com/office/drawing/2014/main" id="{982A21F3-BC93-43D6-BB28-61FD6E4D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951854"/>
                <a:ext cx="6089" cy="25880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1 h 13"/>
                  <a:gd name="T4" fmla="*/ 1 w 3"/>
                  <a:gd name="T5" fmla="*/ 12 h 13"/>
                  <a:gd name="T6" fmla="*/ 3 w 3"/>
                  <a:gd name="T7" fmla="*/ 12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1" y="13"/>
                      <a:pt x="3" y="13"/>
                      <a:pt x="3" y="12"/>
                    </a:cubicBezTo>
                    <a:cubicBezTo>
                      <a:pt x="3" y="8"/>
                      <a:pt x="3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9">
                <a:extLst>
                  <a:ext uri="{FF2B5EF4-FFF2-40B4-BE49-F238E27FC236}">
                    <a16:creationId xmlns:a16="http://schemas.microsoft.com/office/drawing/2014/main" id="{91FF58BC-0431-48E5-9827-816F290E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86" y="3011224"/>
                <a:ext cx="4566" cy="30446"/>
              </a:xfrm>
              <a:custGeom>
                <a:avLst/>
                <a:gdLst>
                  <a:gd name="T0" fmla="*/ 2 w 2"/>
                  <a:gd name="T1" fmla="*/ 1 h 15"/>
                  <a:gd name="T2" fmla="*/ 0 w 2"/>
                  <a:gd name="T3" fmla="*/ 1 h 15"/>
                  <a:gd name="T4" fmla="*/ 0 w 2"/>
                  <a:gd name="T5" fmla="*/ 14 h 15"/>
                  <a:gd name="T6" fmla="*/ 1 w 2"/>
                  <a:gd name="T7" fmla="*/ 14 h 15"/>
                  <a:gd name="T8" fmla="*/ 2 w 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40">
                <a:extLst>
                  <a:ext uri="{FF2B5EF4-FFF2-40B4-BE49-F238E27FC236}">
                    <a16:creationId xmlns:a16="http://schemas.microsoft.com/office/drawing/2014/main" id="{9F420C94-70E2-473D-A4B9-86313AD1A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084295"/>
                <a:ext cx="10656" cy="25880"/>
              </a:xfrm>
              <a:custGeom>
                <a:avLst/>
                <a:gdLst>
                  <a:gd name="T0" fmla="*/ 2 w 5"/>
                  <a:gd name="T1" fmla="*/ 1 h 13"/>
                  <a:gd name="T2" fmla="*/ 1 w 5"/>
                  <a:gd name="T3" fmla="*/ 1 h 13"/>
                  <a:gd name="T4" fmla="*/ 3 w 5"/>
                  <a:gd name="T5" fmla="*/ 12 h 13"/>
                  <a:gd name="T6" fmla="*/ 4 w 5"/>
                  <a:gd name="T7" fmla="*/ 12 h 13"/>
                  <a:gd name="T8" fmla="*/ 2 w 5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3" y="5"/>
                      <a:pt x="3" y="8"/>
                      <a:pt x="3" y="12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8"/>
                      <a:pt x="4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41">
                <a:extLst>
                  <a:ext uri="{FF2B5EF4-FFF2-40B4-BE49-F238E27FC236}">
                    <a16:creationId xmlns:a16="http://schemas.microsoft.com/office/drawing/2014/main" id="{D18F6CAC-2C5E-4449-B01E-F1B6EE80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419" y="3142142"/>
                <a:ext cx="7611" cy="31969"/>
              </a:xfrm>
              <a:custGeom>
                <a:avLst/>
                <a:gdLst>
                  <a:gd name="T0" fmla="*/ 2 w 3"/>
                  <a:gd name="T1" fmla="*/ 0 h 16"/>
                  <a:gd name="T2" fmla="*/ 1 w 3"/>
                  <a:gd name="T3" fmla="*/ 0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42">
                <a:extLst>
                  <a:ext uri="{FF2B5EF4-FFF2-40B4-BE49-F238E27FC236}">
                    <a16:creationId xmlns:a16="http://schemas.microsoft.com/office/drawing/2014/main" id="{BAF7B62B-34D4-4DEE-9178-6238408D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209124"/>
                <a:ext cx="6089" cy="33491"/>
              </a:xfrm>
              <a:custGeom>
                <a:avLst/>
                <a:gdLst>
                  <a:gd name="T0" fmla="*/ 3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3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6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43">
                <a:extLst>
                  <a:ext uri="{FF2B5EF4-FFF2-40B4-BE49-F238E27FC236}">
                    <a16:creationId xmlns:a16="http://schemas.microsoft.com/office/drawing/2014/main" id="{B355539E-1CF9-4FBC-88E6-145BFC2A3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52" y="3260883"/>
                <a:ext cx="12178" cy="33491"/>
              </a:xfrm>
              <a:custGeom>
                <a:avLst/>
                <a:gdLst>
                  <a:gd name="T0" fmla="*/ 4 w 5"/>
                  <a:gd name="T1" fmla="*/ 1 h 16"/>
                  <a:gd name="T2" fmla="*/ 2 w 5"/>
                  <a:gd name="T3" fmla="*/ 1 h 16"/>
                  <a:gd name="T4" fmla="*/ 2 w 5"/>
                  <a:gd name="T5" fmla="*/ 14 h 16"/>
                  <a:gd name="T6" fmla="*/ 5 w 5"/>
                  <a:gd name="T7" fmla="*/ 14 h 16"/>
                  <a:gd name="T8" fmla="*/ 4 w 5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" y="16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4">
                <a:extLst>
                  <a:ext uri="{FF2B5EF4-FFF2-40B4-BE49-F238E27FC236}">
                    <a16:creationId xmlns:a16="http://schemas.microsoft.com/office/drawing/2014/main" id="{05A03905-4E0F-4671-A767-81C2D8B7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414" y="2903140"/>
                <a:ext cx="6089" cy="33491"/>
              </a:xfrm>
              <a:custGeom>
                <a:avLst/>
                <a:gdLst>
                  <a:gd name="T0" fmla="*/ 3 w 3"/>
                  <a:gd name="T1" fmla="*/ 2 h 16"/>
                  <a:gd name="T2" fmla="*/ 0 w 3"/>
                  <a:gd name="T3" fmla="*/ 2 h 16"/>
                  <a:gd name="T4" fmla="*/ 0 w 3"/>
                  <a:gd name="T5" fmla="*/ 14 h 16"/>
                  <a:gd name="T6" fmla="*/ 3 w 3"/>
                  <a:gd name="T7" fmla="*/ 14 h 16"/>
                  <a:gd name="T8" fmla="*/ 3 w 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6"/>
                      <a:pt x="3" y="16"/>
                      <a:pt x="3" y="14"/>
                    </a:cubicBezTo>
                    <a:cubicBezTo>
                      <a:pt x="3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5">
                <a:extLst>
                  <a:ext uri="{FF2B5EF4-FFF2-40B4-BE49-F238E27FC236}">
                    <a16:creationId xmlns:a16="http://schemas.microsoft.com/office/drawing/2014/main" id="{684476D3-2EF9-4463-998A-7693998E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936" y="2971644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0 w 3"/>
                  <a:gd name="T3" fmla="*/ 1 h 17"/>
                  <a:gd name="T4" fmla="*/ 1 w 3"/>
                  <a:gd name="T5" fmla="*/ 16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6"/>
                      <a:pt x="1" y="11"/>
                      <a:pt x="1" y="16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1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6">
                <a:extLst>
                  <a:ext uri="{FF2B5EF4-FFF2-40B4-BE49-F238E27FC236}">
                    <a16:creationId xmlns:a16="http://schemas.microsoft.com/office/drawing/2014/main" id="{CA9A5204-2874-420B-B90B-14D90EC55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038625"/>
                <a:ext cx="6089" cy="31969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7">
                <a:extLst>
                  <a:ext uri="{FF2B5EF4-FFF2-40B4-BE49-F238E27FC236}">
                    <a16:creationId xmlns:a16="http://schemas.microsoft.com/office/drawing/2014/main" id="{FEC2C635-017D-45D5-A91C-923B25D3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099518"/>
                <a:ext cx="3045" cy="27402"/>
              </a:xfrm>
              <a:custGeom>
                <a:avLst/>
                <a:gdLst>
                  <a:gd name="T0" fmla="*/ 1 w 1"/>
                  <a:gd name="T1" fmla="*/ 1 h 13"/>
                  <a:gd name="T2" fmla="*/ 0 w 1"/>
                  <a:gd name="T3" fmla="*/ 1 h 13"/>
                  <a:gd name="T4" fmla="*/ 0 w 1"/>
                  <a:gd name="T5" fmla="*/ 12 h 13"/>
                  <a:gd name="T6" fmla="*/ 1 w 1"/>
                  <a:gd name="T7" fmla="*/ 12 h 13"/>
                  <a:gd name="T8" fmla="*/ 1 w 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9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8">
                <a:extLst>
                  <a:ext uri="{FF2B5EF4-FFF2-40B4-BE49-F238E27FC236}">
                    <a16:creationId xmlns:a16="http://schemas.microsoft.com/office/drawing/2014/main" id="{7ABD30EF-310D-405F-8607-7CABFB278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155844"/>
                <a:ext cx="9134" cy="22835"/>
              </a:xfrm>
              <a:custGeom>
                <a:avLst/>
                <a:gdLst>
                  <a:gd name="T0" fmla="*/ 2 w 4"/>
                  <a:gd name="T1" fmla="*/ 1 h 11"/>
                  <a:gd name="T2" fmla="*/ 0 w 4"/>
                  <a:gd name="T3" fmla="*/ 2 h 11"/>
                  <a:gd name="T4" fmla="*/ 2 w 4"/>
                  <a:gd name="T5" fmla="*/ 10 h 11"/>
                  <a:gd name="T6" fmla="*/ 3 w 4"/>
                  <a:gd name="T7" fmla="*/ 10 h 11"/>
                  <a:gd name="T8" fmla="*/ 2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9">
                <a:extLst>
                  <a:ext uri="{FF2B5EF4-FFF2-40B4-BE49-F238E27FC236}">
                    <a16:creationId xmlns:a16="http://schemas.microsoft.com/office/drawing/2014/main" id="{12265FD8-7F66-408F-AA0A-39EC4CD61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22825"/>
                <a:ext cx="10656" cy="41103"/>
              </a:xfrm>
              <a:custGeom>
                <a:avLst/>
                <a:gdLst>
                  <a:gd name="T0" fmla="*/ 3 w 5"/>
                  <a:gd name="T1" fmla="*/ 1 h 20"/>
                  <a:gd name="T2" fmla="*/ 0 w 5"/>
                  <a:gd name="T3" fmla="*/ 18 h 20"/>
                  <a:gd name="T4" fmla="*/ 2 w 5"/>
                  <a:gd name="T5" fmla="*/ 19 h 20"/>
                  <a:gd name="T6" fmla="*/ 5 w 5"/>
                  <a:gd name="T7" fmla="*/ 1 h 20"/>
                  <a:gd name="T8" fmla="*/ 3 w 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3" y="1"/>
                    </a:moveTo>
                    <a:cubicBezTo>
                      <a:pt x="2" y="7"/>
                      <a:pt x="0" y="13"/>
                      <a:pt x="0" y="18"/>
                    </a:cubicBezTo>
                    <a:cubicBezTo>
                      <a:pt x="0" y="20"/>
                      <a:pt x="2" y="20"/>
                      <a:pt x="2" y="19"/>
                    </a:cubicBezTo>
                    <a:cubicBezTo>
                      <a:pt x="4" y="13"/>
                      <a:pt x="4" y="7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50">
                <a:extLst>
                  <a:ext uri="{FF2B5EF4-FFF2-40B4-BE49-F238E27FC236}">
                    <a16:creationId xmlns:a16="http://schemas.microsoft.com/office/drawing/2014/main" id="{3715D9C8-B788-46E7-822B-32A7C3C5F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74584"/>
                <a:ext cx="10656" cy="18268"/>
              </a:xfrm>
              <a:custGeom>
                <a:avLst/>
                <a:gdLst>
                  <a:gd name="T0" fmla="*/ 4 w 5"/>
                  <a:gd name="T1" fmla="*/ 7 h 9"/>
                  <a:gd name="T2" fmla="*/ 2 w 5"/>
                  <a:gd name="T3" fmla="*/ 2 h 9"/>
                  <a:gd name="T4" fmla="*/ 0 w 5"/>
                  <a:gd name="T5" fmla="*/ 2 h 9"/>
                  <a:gd name="T6" fmla="*/ 3 w 5"/>
                  <a:gd name="T7" fmla="*/ 8 h 9"/>
                  <a:gd name="T8" fmla="*/ 4 w 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3" y="5"/>
                      <a:pt x="2" y="4"/>
                      <a:pt x="2" y="2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51">
                <a:extLst>
                  <a:ext uri="{FF2B5EF4-FFF2-40B4-BE49-F238E27FC236}">
                    <a16:creationId xmlns:a16="http://schemas.microsoft.com/office/drawing/2014/main" id="{D138E450-1192-4EEC-9CF7-EFA7856B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735686"/>
                <a:ext cx="10656" cy="47192"/>
              </a:xfrm>
              <a:custGeom>
                <a:avLst/>
                <a:gdLst>
                  <a:gd name="T0" fmla="*/ 4 w 5"/>
                  <a:gd name="T1" fmla="*/ 2 h 23"/>
                  <a:gd name="T2" fmla="*/ 2 w 5"/>
                  <a:gd name="T3" fmla="*/ 2 h 23"/>
                  <a:gd name="T4" fmla="*/ 1 w 5"/>
                  <a:gd name="T5" fmla="*/ 22 h 23"/>
                  <a:gd name="T6" fmla="*/ 4 w 5"/>
                  <a:gd name="T7" fmla="*/ 21 h 23"/>
                  <a:gd name="T8" fmla="*/ 4 w 5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"/>
                    </a:moveTo>
                    <a:cubicBezTo>
                      <a:pt x="5" y="1"/>
                      <a:pt x="2" y="0"/>
                      <a:pt x="2" y="2"/>
                    </a:cubicBezTo>
                    <a:cubicBezTo>
                      <a:pt x="1" y="8"/>
                      <a:pt x="0" y="15"/>
                      <a:pt x="1" y="22"/>
                    </a:cubicBezTo>
                    <a:cubicBezTo>
                      <a:pt x="1" y="23"/>
                      <a:pt x="4" y="23"/>
                      <a:pt x="4" y="21"/>
                    </a:cubicBezTo>
                    <a:cubicBezTo>
                      <a:pt x="4" y="15"/>
                      <a:pt x="4" y="9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2">
                <a:extLst>
                  <a:ext uri="{FF2B5EF4-FFF2-40B4-BE49-F238E27FC236}">
                    <a16:creationId xmlns:a16="http://schemas.microsoft.com/office/drawing/2014/main" id="{A891E3AF-84DD-42DC-AD24-1132A24A7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25502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1 w 3"/>
                  <a:gd name="T3" fmla="*/ 1 h 17"/>
                  <a:gd name="T4" fmla="*/ 0 w 3"/>
                  <a:gd name="T5" fmla="*/ 15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17"/>
                      <a:pt x="2" y="17"/>
                      <a:pt x="3" y="15"/>
                    </a:cubicBezTo>
                    <a:cubicBezTo>
                      <a:pt x="3" y="10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3">
                <a:extLst>
                  <a:ext uri="{FF2B5EF4-FFF2-40B4-BE49-F238E27FC236}">
                    <a16:creationId xmlns:a16="http://schemas.microsoft.com/office/drawing/2014/main" id="{191BF695-898E-4AC0-9DCB-4B4C8D71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97051"/>
                <a:ext cx="6089" cy="22835"/>
              </a:xfrm>
              <a:custGeom>
                <a:avLst/>
                <a:gdLst>
                  <a:gd name="T0" fmla="*/ 2 w 3"/>
                  <a:gd name="T1" fmla="*/ 1 h 11"/>
                  <a:gd name="T2" fmla="*/ 0 w 3"/>
                  <a:gd name="T3" fmla="*/ 2 h 11"/>
                  <a:gd name="T4" fmla="*/ 1 w 3"/>
                  <a:gd name="T5" fmla="*/ 10 h 11"/>
                  <a:gd name="T6" fmla="*/ 3 w 3"/>
                  <a:gd name="T7" fmla="*/ 10 h 11"/>
                  <a:gd name="T8" fmla="*/ 2 w 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4">
                <a:extLst>
                  <a:ext uri="{FF2B5EF4-FFF2-40B4-BE49-F238E27FC236}">
                    <a16:creationId xmlns:a16="http://schemas.microsoft.com/office/drawing/2014/main" id="{AF14B5A1-D587-4A88-85AF-774A8BEED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243" y="2960988"/>
                <a:ext cx="9134" cy="39580"/>
              </a:xfrm>
              <a:custGeom>
                <a:avLst/>
                <a:gdLst>
                  <a:gd name="T0" fmla="*/ 2 w 4"/>
                  <a:gd name="T1" fmla="*/ 1 h 19"/>
                  <a:gd name="T2" fmla="*/ 1 w 4"/>
                  <a:gd name="T3" fmla="*/ 1 h 19"/>
                  <a:gd name="T4" fmla="*/ 0 w 4"/>
                  <a:gd name="T5" fmla="*/ 18 h 19"/>
                  <a:gd name="T6" fmla="*/ 2 w 4"/>
                  <a:gd name="T7" fmla="*/ 18 h 19"/>
                  <a:gd name="T8" fmla="*/ 2 w 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" y="7"/>
                      <a:pt x="1" y="12"/>
                      <a:pt x="0" y="18"/>
                    </a:cubicBezTo>
                    <a:cubicBezTo>
                      <a:pt x="0" y="19"/>
                      <a:pt x="2" y="19"/>
                      <a:pt x="2" y="18"/>
                    </a:cubicBezTo>
                    <a:cubicBezTo>
                      <a:pt x="4" y="13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5">
                <a:extLst>
                  <a:ext uri="{FF2B5EF4-FFF2-40B4-BE49-F238E27FC236}">
                    <a16:creationId xmlns:a16="http://schemas.microsoft.com/office/drawing/2014/main" id="{2305DF69-BF3B-43F3-9463-22FE432C0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40148"/>
                <a:ext cx="4566" cy="33491"/>
              </a:xfrm>
              <a:custGeom>
                <a:avLst/>
                <a:gdLst>
                  <a:gd name="T0" fmla="*/ 2 w 2"/>
                  <a:gd name="T1" fmla="*/ 1 h 16"/>
                  <a:gd name="T2" fmla="*/ 1 w 2"/>
                  <a:gd name="T3" fmla="*/ 1 h 16"/>
                  <a:gd name="T4" fmla="*/ 0 w 2"/>
                  <a:gd name="T5" fmla="*/ 15 h 16"/>
                  <a:gd name="T6" fmla="*/ 2 w 2"/>
                  <a:gd name="T7" fmla="*/ 15 h 16"/>
                  <a:gd name="T8" fmla="*/ 2 w 2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6"/>
                      <a:pt x="2" y="16"/>
                      <a:pt x="2" y="15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6">
                <a:extLst>
                  <a:ext uri="{FF2B5EF4-FFF2-40B4-BE49-F238E27FC236}">
                    <a16:creationId xmlns:a16="http://schemas.microsoft.com/office/drawing/2014/main" id="{A45FA7F5-5DEE-4F8F-B457-7AA6F197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99518"/>
                <a:ext cx="4566" cy="28924"/>
              </a:xfrm>
              <a:custGeom>
                <a:avLst/>
                <a:gdLst>
                  <a:gd name="T0" fmla="*/ 2 w 2"/>
                  <a:gd name="T1" fmla="*/ 1 h 14"/>
                  <a:gd name="T2" fmla="*/ 0 w 2"/>
                  <a:gd name="T3" fmla="*/ 1 h 14"/>
                  <a:gd name="T4" fmla="*/ 0 w 2"/>
                  <a:gd name="T5" fmla="*/ 12 h 14"/>
                  <a:gd name="T6" fmla="*/ 2 w 2"/>
                  <a:gd name="T7" fmla="*/ 12 h 14"/>
                  <a:gd name="T8" fmla="*/ 2 w 2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4"/>
                      <a:pt x="2" y="14"/>
                      <a:pt x="2" y="12"/>
                    </a:cubicBezTo>
                    <a:cubicBezTo>
                      <a:pt x="2" y="9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7">
                <a:extLst>
                  <a:ext uri="{FF2B5EF4-FFF2-40B4-BE49-F238E27FC236}">
                    <a16:creationId xmlns:a16="http://schemas.microsoft.com/office/drawing/2014/main" id="{813D9D86-A047-40B4-98E8-46584975E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109" y="3164978"/>
                <a:ext cx="12178" cy="44147"/>
              </a:xfrm>
              <a:custGeom>
                <a:avLst/>
                <a:gdLst>
                  <a:gd name="T0" fmla="*/ 2 w 5"/>
                  <a:gd name="T1" fmla="*/ 2 h 22"/>
                  <a:gd name="T2" fmla="*/ 0 w 5"/>
                  <a:gd name="T3" fmla="*/ 2 h 22"/>
                  <a:gd name="T4" fmla="*/ 2 w 5"/>
                  <a:gd name="T5" fmla="*/ 21 h 22"/>
                  <a:gd name="T6" fmla="*/ 3 w 5"/>
                  <a:gd name="T7" fmla="*/ 21 h 22"/>
                  <a:gd name="T8" fmla="*/ 2 w 5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8"/>
                      <a:pt x="0" y="15"/>
                      <a:pt x="2" y="21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5" y="15"/>
                      <a:pt x="3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8">
                <a:extLst>
                  <a:ext uri="{FF2B5EF4-FFF2-40B4-BE49-F238E27FC236}">
                    <a16:creationId xmlns:a16="http://schemas.microsoft.com/office/drawing/2014/main" id="{5354855F-48FF-484F-AC79-F09281E23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154" y="3235004"/>
                <a:ext cx="9134" cy="24357"/>
              </a:xfrm>
              <a:custGeom>
                <a:avLst/>
                <a:gdLst>
                  <a:gd name="T0" fmla="*/ 2 w 4"/>
                  <a:gd name="T1" fmla="*/ 1 h 12"/>
                  <a:gd name="T2" fmla="*/ 0 w 4"/>
                  <a:gd name="T3" fmla="*/ 1 h 12"/>
                  <a:gd name="T4" fmla="*/ 1 w 4"/>
                  <a:gd name="T5" fmla="*/ 11 h 12"/>
                  <a:gd name="T6" fmla="*/ 3 w 4"/>
                  <a:gd name="T7" fmla="*/ 11 h 12"/>
                  <a:gd name="T8" fmla="*/ 2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4" y="8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9E68E63B-8F1C-4741-9B5D-D0CFA312DFEA}"/>
                </a:ext>
              </a:extLst>
            </p:cNvPr>
            <p:cNvGrpSpPr/>
            <p:nvPr/>
          </p:nvGrpSpPr>
          <p:grpSpPr>
            <a:xfrm>
              <a:off x="2672512" y="5788635"/>
              <a:ext cx="672861" cy="642415"/>
              <a:chOff x="1498814" y="5125712"/>
              <a:chExt cx="672861" cy="642415"/>
            </a:xfrm>
            <a:solidFill>
              <a:schemeClr val="bg1"/>
            </a:solidFill>
          </p:grpSpPr>
          <p:sp>
            <p:nvSpPr>
              <p:cNvPr id="158" name="Freeform 159">
                <a:extLst>
                  <a:ext uri="{FF2B5EF4-FFF2-40B4-BE49-F238E27FC236}">
                    <a16:creationId xmlns:a16="http://schemas.microsoft.com/office/drawing/2014/main" id="{DB7814A7-1FB9-4D53-9A75-CDB5773D5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814" y="5125712"/>
                <a:ext cx="672861" cy="642415"/>
              </a:xfrm>
              <a:custGeom>
                <a:avLst/>
                <a:gdLst>
                  <a:gd name="T0" fmla="*/ 254 w 300"/>
                  <a:gd name="T1" fmla="*/ 79 h 310"/>
                  <a:gd name="T2" fmla="*/ 185 w 300"/>
                  <a:gd name="T3" fmla="*/ 6 h 310"/>
                  <a:gd name="T4" fmla="*/ 93 w 300"/>
                  <a:gd name="T5" fmla="*/ 17 h 310"/>
                  <a:gd name="T6" fmla="*/ 36 w 300"/>
                  <a:gd name="T7" fmla="*/ 105 h 310"/>
                  <a:gd name="T8" fmla="*/ 73 w 300"/>
                  <a:gd name="T9" fmla="*/ 306 h 310"/>
                  <a:gd name="T10" fmla="*/ 115 w 300"/>
                  <a:gd name="T11" fmla="*/ 291 h 310"/>
                  <a:gd name="T12" fmla="*/ 298 w 300"/>
                  <a:gd name="T13" fmla="*/ 137 h 310"/>
                  <a:gd name="T14" fmla="*/ 130 w 300"/>
                  <a:gd name="T15" fmla="*/ 40 h 310"/>
                  <a:gd name="T16" fmla="*/ 68 w 300"/>
                  <a:gd name="T17" fmla="*/ 82 h 310"/>
                  <a:gd name="T18" fmla="*/ 120 w 300"/>
                  <a:gd name="T19" fmla="*/ 47 h 310"/>
                  <a:gd name="T20" fmla="*/ 67 w 300"/>
                  <a:gd name="T21" fmla="*/ 73 h 310"/>
                  <a:gd name="T22" fmla="*/ 120 w 300"/>
                  <a:gd name="T23" fmla="*/ 47 h 310"/>
                  <a:gd name="T24" fmla="*/ 186 w 300"/>
                  <a:gd name="T25" fmla="*/ 10 h 310"/>
                  <a:gd name="T26" fmla="*/ 254 w 300"/>
                  <a:gd name="T27" fmla="*/ 72 h 310"/>
                  <a:gd name="T28" fmla="*/ 134 w 300"/>
                  <a:gd name="T29" fmla="*/ 146 h 310"/>
                  <a:gd name="T30" fmla="*/ 65 w 300"/>
                  <a:gd name="T31" fmla="*/ 207 h 310"/>
                  <a:gd name="T32" fmla="*/ 60 w 300"/>
                  <a:gd name="T33" fmla="*/ 199 h 310"/>
                  <a:gd name="T34" fmla="*/ 55 w 300"/>
                  <a:gd name="T35" fmla="*/ 191 h 310"/>
                  <a:gd name="T36" fmla="*/ 52 w 300"/>
                  <a:gd name="T37" fmla="*/ 186 h 310"/>
                  <a:gd name="T38" fmla="*/ 49 w 300"/>
                  <a:gd name="T39" fmla="*/ 182 h 310"/>
                  <a:gd name="T40" fmla="*/ 43 w 300"/>
                  <a:gd name="T41" fmla="*/ 173 h 310"/>
                  <a:gd name="T42" fmla="*/ 38 w 300"/>
                  <a:gd name="T43" fmla="*/ 165 h 310"/>
                  <a:gd name="T44" fmla="*/ 34 w 300"/>
                  <a:gd name="T45" fmla="*/ 157 h 310"/>
                  <a:gd name="T46" fmla="*/ 29 w 300"/>
                  <a:gd name="T47" fmla="*/ 150 h 310"/>
                  <a:gd name="T48" fmla="*/ 53 w 300"/>
                  <a:gd name="T49" fmla="*/ 117 h 310"/>
                  <a:gd name="T50" fmla="*/ 70 w 300"/>
                  <a:gd name="T51" fmla="*/ 95 h 310"/>
                  <a:gd name="T52" fmla="*/ 13 w 300"/>
                  <a:gd name="T53" fmla="*/ 130 h 310"/>
                  <a:gd name="T54" fmla="*/ 192 w 300"/>
                  <a:gd name="T55" fmla="*/ 141 h 310"/>
                  <a:gd name="T56" fmla="*/ 154 w 300"/>
                  <a:gd name="T57" fmla="*/ 167 h 310"/>
                  <a:gd name="T58" fmla="*/ 176 w 300"/>
                  <a:gd name="T59" fmla="*/ 124 h 310"/>
                  <a:gd name="T60" fmla="*/ 11 w 300"/>
                  <a:gd name="T61" fmla="*/ 154 h 310"/>
                  <a:gd name="T62" fmla="*/ 18 w 300"/>
                  <a:gd name="T63" fmla="*/ 144 h 310"/>
                  <a:gd name="T64" fmla="*/ 16 w 300"/>
                  <a:gd name="T65" fmla="*/ 166 h 310"/>
                  <a:gd name="T66" fmla="*/ 16 w 300"/>
                  <a:gd name="T67" fmla="*/ 167 h 310"/>
                  <a:gd name="T68" fmla="*/ 24 w 300"/>
                  <a:gd name="T69" fmla="*/ 153 h 310"/>
                  <a:gd name="T70" fmla="*/ 23 w 300"/>
                  <a:gd name="T71" fmla="*/ 168 h 310"/>
                  <a:gd name="T72" fmla="*/ 25 w 300"/>
                  <a:gd name="T73" fmla="*/ 186 h 310"/>
                  <a:gd name="T74" fmla="*/ 28 w 300"/>
                  <a:gd name="T75" fmla="*/ 161 h 310"/>
                  <a:gd name="T76" fmla="*/ 27 w 300"/>
                  <a:gd name="T77" fmla="*/ 188 h 310"/>
                  <a:gd name="T78" fmla="*/ 35 w 300"/>
                  <a:gd name="T79" fmla="*/ 172 h 310"/>
                  <a:gd name="T80" fmla="*/ 28 w 300"/>
                  <a:gd name="T81" fmla="*/ 192 h 310"/>
                  <a:gd name="T82" fmla="*/ 40 w 300"/>
                  <a:gd name="T83" fmla="*/ 220 h 310"/>
                  <a:gd name="T84" fmla="*/ 51 w 300"/>
                  <a:gd name="T85" fmla="*/ 196 h 310"/>
                  <a:gd name="T86" fmla="*/ 47 w 300"/>
                  <a:gd name="T87" fmla="*/ 236 h 310"/>
                  <a:gd name="T88" fmla="*/ 62 w 300"/>
                  <a:gd name="T89" fmla="*/ 216 h 310"/>
                  <a:gd name="T90" fmla="*/ 64 w 300"/>
                  <a:gd name="T91" fmla="*/ 217 h 310"/>
                  <a:gd name="T92" fmla="*/ 52 w 300"/>
                  <a:gd name="T93" fmla="*/ 249 h 310"/>
                  <a:gd name="T94" fmla="*/ 64 w 300"/>
                  <a:gd name="T95" fmla="*/ 275 h 310"/>
                  <a:gd name="T96" fmla="*/ 64 w 300"/>
                  <a:gd name="T97" fmla="*/ 276 h 310"/>
                  <a:gd name="T98" fmla="*/ 78 w 300"/>
                  <a:gd name="T99" fmla="*/ 244 h 310"/>
                  <a:gd name="T100" fmla="*/ 71 w 300"/>
                  <a:gd name="T101" fmla="*/ 288 h 310"/>
                  <a:gd name="T102" fmla="*/ 81 w 300"/>
                  <a:gd name="T103" fmla="*/ 297 h 310"/>
                  <a:gd name="T104" fmla="*/ 94 w 300"/>
                  <a:gd name="T105" fmla="*/ 290 h 310"/>
                  <a:gd name="T106" fmla="*/ 109 w 300"/>
                  <a:gd name="T107" fmla="*/ 288 h 310"/>
                  <a:gd name="T108" fmla="*/ 114 w 300"/>
                  <a:gd name="T109" fmla="*/ 286 h 310"/>
                  <a:gd name="T110" fmla="*/ 111 w 300"/>
                  <a:gd name="T111" fmla="*/ 280 h 310"/>
                  <a:gd name="T112" fmla="*/ 105 w 300"/>
                  <a:gd name="T113" fmla="*/ 271 h 310"/>
                  <a:gd name="T114" fmla="*/ 98 w 300"/>
                  <a:gd name="T115" fmla="*/ 260 h 310"/>
                  <a:gd name="T116" fmla="*/ 90 w 300"/>
                  <a:gd name="T117" fmla="*/ 247 h 310"/>
                  <a:gd name="T118" fmla="*/ 83 w 300"/>
                  <a:gd name="T119" fmla="*/ 235 h 310"/>
                  <a:gd name="T120" fmla="*/ 150 w 300"/>
                  <a:gd name="T121" fmla="*/ 169 h 310"/>
                  <a:gd name="T122" fmla="*/ 189 w 300"/>
                  <a:gd name="T123" fmla="*/ 129 h 310"/>
                  <a:gd name="T124" fmla="*/ 202 w 300"/>
                  <a:gd name="T125" fmla="*/ 21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0">
                    <a:moveTo>
                      <a:pt x="298" y="137"/>
                    </a:moveTo>
                    <a:cubicBezTo>
                      <a:pt x="298" y="137"/>
                      <a:pt x="298" y="137"/>
                      <a:pt x="298" y="137"/>
                    </a:cubicBezTo>
                    <a:cubicBezTo>
                      <a:pt x="291" y="124"/>
                      <a:pt x="280" y="114"/>
                      <a:pt x="272" y="103"/>
                    </a:cubicBezTo>
                    <a:cubicBezTo>
                      <a:pt x="266" y="94"/>
                      <a:pt x="262" y="85"/>
                      <a:pt x="254" y="79"/>
                    </a:cubicBezTo>
                    <a:cubicBezTo>
                      <a:pt x="255" y="78"/>
                      <a:pt x="256" y="77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73" y="75"/>
                      <a:pt x="242" y="45"/>
                      <a:pt x="239" y="42"/>
                    </a:cubicBezTo>
                    <a:cubicBezTo>
                      <a:pt x="228" y="29"/>
                      <a:pt x="205" y="0"/>
                      <a:pt x="185" y="6"/>
                    </a:cubicBezTo>
                    <a:cubicBezTo>
                      <a:pt x="184" y="5"/>
                      <a:pt x="183" y="5"/>
                      <a:pt x="182" y="6"/>
                    </a:cubicBezTo>
                    <a:cubicBezTo>
                      <a:pt x="166" y="16"/>
                      <a:pt x="151" y="26"/>
                      <a:pt x="135" y="36"/>
                    </a:cubicBezTo>
                    <a:cubicBezTo>
                      <a:pt x="129" y="28"/>
                      <a:pt x="118" y="11"/>
                      <a:pt x="107" y="10"/>
                    </a:cubicBezTo>
                    <a:cubicBezTo>
                      <a:pt x="103" y="10"/>
                      <a:pt x="97" y="15"/>
                      <a:pt x="93" y="17"/>
                    </a:cubicBezTo>
                    <a:cubicBezTo>
                      <a:pt x="85" y="22"/>
                      <a:pt x="77" y="28"/>
                      <a:pt x="69" y="34"/>
                    </a:cubicBezTo>
                    <a:cubicBezTo>
                      <a:pt x="60" y="41"/>
                      <a:pt x="44" y="49"/>
                      <a:pt x="42" y="60"/>
                    </a:cubicBezTo>
                    <a:cubicBezTo>
                      <a:pt x="39" y="71"/>
                      <a:pt x="50" y="84"/>
                      <a:pt x="57" y="91"/>
                    </a:cubicBezTo>
                    <a:cubicBezTo>
                      <a:pt x="50" y="95"/>
                      <a:pt x="43" y="100"/>
                      <a:pt x="36" y="105"/>
                    </a:cubicBezTo>
                    <a:cubicBezTo>
                      <a:pt x="27" y="112"/>
                      <a:pt x="11" y="120"/>
                      <a:pt x="6" y="130"/>
                    </a:cubicBezTo>
                    <a:cubicBezTo>
                      <a:pt x="0" y="135"/>
                      <a:pt x="4" y="146"/>
                      <a:pt x="6" y="151"/>
                    </a:cubicBezTo>
                    <a:cubicBezTo>
                      <a:pt x="10" y="168"/>
                      <a:pt x="18" y="184"/>
                      <a:pt x="25" y="200"/>
                    </a:cubicBezTo>
                    <a:cubicBezTo>
                      <a:pt x="40" y="235"/>
                      <a:pt x="54" y="273"/>
                      <a:pt x="73" y="306"/>
                    </a:cubicBezTo>
                    <a:cubicBezTo>
                      <a:pt x="72" y="308"/>
                      <a:pt x="75" y="310"/>
                      <a:pt x="77" y="309"/>
                    </a:cubicBezTo>
                    <a:cubicBezTo>
                      <a:pt x="87" y="297"/>
                      <a:pt x="99" y="298"/>
                      <a:pt x="113" y="293"/>
                    </a:cubicBezTo>
                    <a:cubicBezTo>
                      <a:pt x="114" y="293"/>
                      <a:pt x="115" y="292"/>
                      <a:pt x="115" y="291"/>
                    </a:cubicBezTo>
                    <a:cubicBezTo>
                      <a:pt x="115" y="291"/>
                      <a:pt x="115" y="291"/>
                      <a:pt x="115" y="291"/>
                    </a:cubicBezTo>
                    <a:cubicBezTo>
                      <a:pt x="132" y="283"/>
                      <a:pt x="144" y="269"/>
                      <a:pt x="157" y="257"/>
                    </a:cubicBezTo>
                    <a:cubicBezTo>
                      <a:pt x="174" y="243"/>
                      <a:pt x="191" y="230"/>
                      <a:pt x="209" y="217"/>
                    </a:cubicBezTo>
                    <a:cubicBezTo>
                      <a:pt x="240" y="194"/>
                      <a:pt x="272" y="171"/>
                      <a:pt x="298" y="141"/>
                    </a:cubicBezTo>
                    <a:cubicBezTo>
                      <a:pt x="300" y="140"/>
                      <a:pt x="299" y="138"/>
                      <a:pt x="298" y="137"/>
                    </a:cubicBezTo>
                    <a:close/>
                    <a:moveTo>
                      <a:pt x="52" y="56"/>
                    </a:moveTo>
                    <a:cubicBezTo>
                      <a:pt x="58" y="47"/>
                      <a:pt x="70" y="41"/>
                      <a:pt x="78" y="35"/>
                    </a:cubicBezTo>
                    <a:cubicBezTo>
                      <a:pt x="85" y="31"/>
                      <a:pt x="94" y="22"/>
                      <a:pt x="101" y="20"/>
                    </a:cubicBezTo>
                    <a:cubicBezTo>
                      <a:pt x="114" y="17"/>
                      <a:pt x="123" y="31"/>
                      <a:pt x="130" y="40"/>
                    </a:cubicBezTo>
                    <a:cubicBezTo>
                      <a:pt x="128" y="41"/>
                      <a:pt x="126" y="42"/>
                      <a:pt x="124" y="44"/>
                    </a:cubicBezTo>
                    <a:cubicBezTo>
                      <a:pt x="119" y="37"/>
                      <a:pt x="111" y="27"/>
                      <a:pt x="102" y="28"/>
                    </a:cubicBezTo>
                    <a:cubicBezTo>
                      <a:pt x="92" y="30"/>
                      <a:pt x="82" y="40"/>
                      <a:pt x="74" y="45"/>
                    </a:cubicBezTo>
                    <a:cubicBezTo>
                      <a:pt x="59" y="55"/>
                      <a:pt x="52" y="68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6" y="84"/>
                      <a:pt x="63" y="86"/>
                      <a:pt x="60" y="88"/>
                    </a:cubicBezTo>
                    <a:cubicBezTo>
                      <a:pt x="55" y="79"/>
                      <a:pt x="44" y="66"/>
                      <a:pt x="52" y="56"/>
                    </a:cubicBezTo>
                    <a:close/>
                    <a:moveTo>
                      <a:pt x="120" y="47"/>
                    </a:moveTo>
                    <a:cubicBezTo>
                      <a:pt x="107" y="55"/>
                      <a:pt x="95" y="63"/>
                      <a:pt x="83" y="72"/>
                    </a:cubicBezTo>
                    <a:cubicBezTo>
                      <a:pt x="79" y="74"/>
                      <a:pt x="75" y="77"/>
                      <a:pt x="72" y="80"/>
                    </a:cubicBezTo>
                    <a:cubicBezTo>
                      <a:pt x="71" y="80"/>
                      <a:pt x="71" y="80"/>
                      <a:pt x="71" y="79"/>
                    </a:cubicBezTo>
                    <a:cubicBezTo>
                      <a:pt x="70" y="77"/>
                      <a:pt x="68" y="75"/>
                      <a:pt x="67" y="73"/>
                    </a:cubicBezTo>
                    <a:cubicBezTo>
                      <a:pt x="65" y="69"/>
                      <a:pt x="65" y="60"/>
                      <a:pt x="68" y="56"/>
                    </a:cubicBezTo>
                    <a:cubicBezTo>
                      <a:pt x="71" y="52"/>
                      <a:pt x="80" y="47"/>
                      <a:pt x="84" y="45"/>
                    </a:cubicBezTo>
                    <a:cubicBezTo>
                      <a:pt x="90" y="40"/>
                      <a:pt x="95" y="36"/>
                      <a:pt x="103" y="36"/>
                    </a:cubicBezTo>
                    <a:cubicBezTo>
                      <a:pt x="111" y="36"/>
                      <a:pt x="114" y="41"/>
                      <a:pt x="120" y="47"/>
                    </a:cubicBezTo>
                    <a:close/>
                    <a:moveTo>
                      <a:pt x="51" y="102"/>
                    </a:moveTo>
                    <a:cubicBezTo>
                      <a:pt x="66" y="91"/>
                      <a:pt x="81" y="81"/>
                      <a:pt x="96" y="70"/>
                    </a:cubicBezTo>
                    <a:cubicBezTo>
                      <a:pt x="125" y="50"/>
                      <a:pt x="155" y="30"/>
                      <a:pt x="185" y="11"/>
                    </a:cubicBezTo>
                    <a:cubicBezTo>
                      <a:pt x="185" y="11"/>
                      <a:pt x="186" y="10"/>
                      <a:pt x="186" y="10"/>
                    </a:cubicBezTo>
                    <a:cubicBezTo>
                      <a:pt x="201" y="10"/>
                      <a:pt x="218" y="29"/>
                      <a:pt x="228" y="39"/>
                    </a:cubicBezTo>
                    <a:cubicBezTo>
                      <a:pt x="232" y="43"/>
                      <a:pt x="253" y="72"/>
                      <a:pt x="256" y="71"/>
                    </a:cubicBezTo>
                    <a:cubicBezTo>
                      <a:pt x="255" y="71"/>
                      <a:pt x="255" y="72"/>
                      <a:pt x="254" y="72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0" y="87"/>
                      <a:pt x="207" y="106"/>
                      <a:pt x="187" y="126"/>
                    </a:cubicBezTo>
                    <a:cubicBezTo>
                      <a:pt x="178" y="117"/>
                      <a:pt x="168" y="112"/>
                      <a:pt x="157" y="123"/>
                    </a:cubicBezTo>
                    <a:cubicBezTo>
                      <a:pt x="151" y="128"/>
                      <a:pt x="141" y="131"/>
                      <a:pt x="136" y="138"/>
                    </a:cubicBezTo>
                    <a:cubicBezTo>
                      <a:pt x="135" y="141"/>
                      <a:pt x="134" y="144"/>
                      <a:pt x="134" y="146"/>
                    </a:cubicBezTo>
                    <a:cubicBezTo>
                      <a:pt x="134" y="147"/>
                      <a:pt x="133" y="148"/>
                      <a:pt x="134" y="148"/>
                    </a:cubicBezTo>
                    <a:cubicBezTo>
                      <a:pt x="136" y="152"/>
                      <a:pt x="138" y="155"/>
                      <a:pt x="140" y="158"/>
                    </a:cubicBezTo>
                    <a:cubicBezTo>
                      <a:pt x="116" y="176"/>
                      <a:pt x="92" y="194"/>
                      <a:pt x="69" y="214"/>
                    </a:cubicBezTo>
                    <a:cubicBezTo>
                      <a:pt x="68" y="212"/>
                      <a:pt x="66" y="209"/>
                      <a:pt x="65" y="207"/>
                    </a:cubicBezTo>
                    <a:cubicBezTo>
                      <a:pt x="78" y="194"/>
                      <a:pt x="92" y="182"/>
                      <a:pt x="105" y="170"/>
                    </a:cubicBezTo>
                    <a:cubicBezTo>
                      <a:pt x="106" y="170"/>
                      <a:pt x="105" y="169"/>
                      <a:pt x="105" y="169"/>
                    </a:cubicBezTo>
                    <a:cubicBezTo>
                      <a:pt x="90" y="181"/>
                      <a:pt x="77" y="193"/>
                      <a:pt x="64" y="206"/>
                    </a:cubicBezTo>
                    <a:cubicBezTo>
                      <a:pt x="63" y="204"/>
                      <a:pt x="61" y="202"/>
                      <a:pt x="60" y="199"/>
                    </a:cubicBezTo>
                    <a:cubicBezTo>
                      <a:pt x="67" y="195"/>
                      <a:pt x="73" y="190"/>
                      <a:pt x="79" y="184"/>
                    </a:cubicBezTo>
                    <a:cubicBezTo>
                      <a:pt x="80" y="183"/>
                      <a:pt x="79" y="182"/>
                      <a:pt x="78" y="183"/>
                    </a:cubicBezTo>
                    <a:cubicBezTo>
                      <a:pt x="72" y="189"/>
                      <a:pt x="66" y="194"/>
                      <a:pt x="59" y="198"/>
                    </a:cubicBezTo>
                    <a:cubicBezTo>
                      <a:pt x="58" y="196"/>
                      <a:pt x="56" y="194"/>
                      <a:pt x="55" y="191"/>
                    </a:cubicBezTo>
                    <a:cubicBezTo>
                      <a:pt x="67" y="182"/>
                      <a:pt x="78" y="172"/>
                      <a:pt x="89" y="162"/>
                    </a:cubicBezTo>
                    <a:cubicBezTo>
                      <a:pt x="90" y="161"/>
                      <a:pt x="89" y="160"/>
                      <a:pt x="88" y="161"/>
                    </a:cubicBezTo>
                    <a:cubicBezTo>
                      <a:pt x="77" y="171"/>
                      <a:pt x="65" y="180"/>
                      <a:pt x="54" y="190"/>
                    </a:cubicBezTo>
                    <a:cubicBezTo>
                      <a:pt x="53" y="189"/>
                      <a:pt x="53" y="188"/>
                      <a:pt x="52" y="186"/>
                    </a:cubicBezTo>
                    <a:cubicBezTo>
                      <a:pt x="51" y="185"/>
                      <a:pt x="50" y="184"/>
                      <a:pt x="50" y="183"/>
                    </a:cubicBezTo>
                    <a:cubicBezTo>
                      <a:pt x="57" y="178"/>
                      <a:pt x="64" y="172"/>
                      <a:pt x="71" y="166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63" y="171"/>
                      <a:pt x="56" y="176"/>
                      <a:pt x="49" y="182"/>
                    </a:cubicBezTo>
                    <a:cubicBezTo>
                      <a:pt x="47" y="179"/>
                      <a:pt x="46" y="177"/>
                      <a:pt x="44" y="174"/>
                    </a:cubicBezTo>
                    <a:cubicBezTo>
                      <a:pt x="59" y="163"/>
                      <a:pt x="72" y="152"/>
                      <a:pt x="85" y="139"/>
                    </a:cubicBezTo>
                    <a:cubicBezTo>
                      <a:pt x="86" y="138"/>
                      <a:pt x="85" y="138"/>
                      <a:pt x="84" y="138"/>
                    </a:cubicBezTo>
                    <a:cubicBezTo>
                      <a:pt x="71" y="150"/>
                      <a:pt x="57" y="162"/>
                      <a:pt x="43" y="173"/>
                    </a:cubicBezTo>
                    <a:cubicBezTo>
                      <a:pt x="42" y="171"/>
                      <a:pt x="40" y="168"/>
                      <a:pt x="39" y="166"/>
                    </a:cubicBezTo>
                    <a:cubicBezTo>
                      <a:pt x="46" y="160"/>
                      <a:pt x="53" y="154"/>
                      <a:pt x="60" y="148"/>
                    </a:cubicBezTo>
                    <a:cubicBezTo>
                      <a:pt x="60" y="148"/>
                      <a:pt x="59" y="147"/>
                      <a:pt x="59" y="147"/>
                    </a:cubicBezTo>
                    <a:cubicBezTo>
                      <a:pt x="52" y="153"/>
                      <a:pt x="45" y="159"/>
                      <a:pt x="38" y="165"/>
                    </a:cubicBezTo>
                    <a:cubicBezTo>
                      <a:pt x="37" y="163"/>
                      <a:pt x="36" y="161"/>
                      <a:pt x="34" y="159"/>
                    </a:cubicBezTo>
                    <a:cubicBezTo>
                      <a:pt x="46" y="149"/>
                      <a:pt x="58" y="140"/>
                      <a:pt x="69" y="130"/>
                    </a:cubicBezTo>
                    <a:cubicBezTo>
                      <a:pt x="70" y="129"/>
                      <a:pt x="69" y="128"/>
                      <a:pt x="68" y="129"/>
                    </a:cubicBezTo>
                    <a:cubicBezTo>
                      <a:pt x="56" y="138"/>
                      <a:pt x="45" y="147"/>
                      <a:pt x="34" y="157"/>
                    </a:cubicBezTo>
                    <a:cubicBezTo>
                      <a:pt x="32" y="155"/>
                      <a:pt x="31" y="153"/>
                      <a:pt x="29" y="151"/>
                    </a:cubicBezTo>
                    <a:cubicBezTo>
                      <a:pt x="47" y="137"/>
                      <a:pt x="66" y="123"/>
                      <a:pt x="81" y="107"/>
                    </a:cubicBezTo>
                    <a:cubicBezTo>
                      <a:pt x="82" y="106"/>
                      <a:pt x="81" y="105"/>
                      <a:pt x="81" y="106"/>
                    </a:cubicBezTo>
                    <a:cubicBezTo>
                      <a:pt x="62" y="119"/>
                      <a:pt x="45" y="135"/>
                      <a:pt x="29" y="150"/>
                    </a:cubicBezTo>
                    <a:cubicBezTo>
                      <a:pt x="27" y="147"/>
                      <a:pt x="26" y="145"/>
                      <a:pt x="24" y="142"/>
                    </a:cubicBezTo>
                    <a:cubicBezTo>
                      <a:pt x="29" y="138"/>
                      <a:pt x="33" y="134"/>
                      <a:pt x="38" y="130"/>
                    </a:cubicBezTo>
                    <a:cubicBezTo>
                      <a:pt x="43" y="126"/>
                      <a:pt x="49" y="123"/>
                      <a:pt x="54" y="118"/>
                    </a:cubicBezTo>
                    <a:cubicBezTo>
                      <a:pt x="55" y="118"/>
                      <a:pt x="54" y="117"/>
                      <a:pt x="53" y="117"/>
                    </a:cubicBezTo>
                    <a:cubicBezTo>
                      <a:pt x="42" y="123"/>
                      <a:pt x="32" y="132"/>
                      <a:pt x="23" y="141"/>
                    </a:cubicBezTo>
                    <a:cubicBezTo>
                      <a:pt x="23" y="140"/>
                      <a:pt x="22" y="140"/>
                      <a:pt x="22" y="139"/>
                    </a:cubicBezTo>
                    <a:cubicBezTo>
                      <a:pt x="20" y="137"/>
                      <a:pt x="19" y="135"/>
                      <a:pt x="18" y="134"/>
                    </a:cubicBezTo>
                    <a:cubicBezTo>
                      <a:pt x="37" y="125"/>
                      <a:pt x="55" y="109"/>
                      <a:pt x="70" y="95"/>
                    </a:cubicBezTo>
                    <a:cubicBezTo>
                      <a:pt x="71" y="94"/>
                      <a:pt x="70" y="93"/>
                      <a:pt x="70" y="94"/>
                    </a:cubicBezTo>
                    <a:cubicBezTo>
                      <a:pt x="52" y="107"/>
                      <a:pt x="37" y="123"/>
                      <a:pt x="17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6" y="131"/>
                      <a:pt x="14" y="130"/>
                      <a:pt x="13" y="130"/>
                    </a:cubicBezTo>
                    <a:cubicBezTo>
                      <a:pt x="24" y="119"/>
                      <a:pt x="39" y="111"/>
                      <a:pt x="51" y="102"/>
                    </a:cubicBezTo>
                    <a:close/>
                    <a:moveTo>
                      <a:pt x="190" y="139"/>
                    </a:moveTo>
                    <a:cubicBezTo>
                      <a:pt x="191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1"/>
                    </a:cubicBezTo>
                    <a:cubicBezTo>
                      <a:pt x="190" y="148"/>
                      <a:pt x="182" y="154"/>
                      <a:pt x="176" y="158"/>
                    </a:cubicBezTo>
                    <a:cubicBezTo>
                      <a:pt x="172" y="162"/>
                      <a:pt x="165" y="168"/>
                      <a:pt x="159" y="169"/>
                    </a:cubicBezTo>
                    <a:cubicBezTo>
                      <a:pt x="158" y="169"/>
                      <a:pt x="158" y="168"/>
                      <a:pt x="157" y="168"/>
                    </a:cubicBezTo>
                    <a:cubicBezTo>
                      <a:pt x="156" y="167"/>
                      <a:pt x="155" y="167"/>
                      <a:pt x="154" y="167"/>
                    </a:cubicBezTo>
                    <a:cubicBezTo>
                      <a:pt x="153" y="163"/>
                      <a:pt x="149" y="160"/>
                      <a:pt x="146" y="157"/>
                    </a:cubicBezTo>
                    <a:cubicBezTo>
                      <a:pt x="143" y="154"/>
                      <a:pt x="141" y="151"/>
                      <a:pt x="138" y="148"/>
                    </a:cubicBezTo>
                    <a:cubicBezTo>
                      <a:pt x="138" y="138"/>
                      <a:pt x="153" y="134"/>
                      <a:pt x="158" y="128"/>
                    </a:cubicBezTo>
                    <a:cubicBezTo>
                      <a:pt x="164" y="123"/>
                      <a:pt x="168" y="119"/>
                      <a:pt x="176" y="124"/>
                    </a:cubicBezTo>
                    <a:cubicBezTo>
                      <a:pt x="182" y="128"/>
                      <a:pt x="186" y="134"/>
                      <a:pt x="190" y="139"/>
                    </a:cubicBezTo>
                    <a:close/>
                    <a:moveTo>
                      <a:pt x="11" y="140"/>
                    </a:moveTo>
                    <a:cubicBezTo>
                      <a:pt x="13" y="135"/>
                      <a:pt x="14" y="135"/>
                      <a:pt x="16" y="140"/>
                    </a:cubicBezTo>
                    <a:cubicBezTo>
                      <a:pt x="14" y="144"/>
                      <a:pt x="12" y="149"/>
                      <a:pt x="11" y="154"/>
                    </a:cubicBezTo>
                    <a:cubicBezTo>
                      <a:pt x="10" y="148"/>
                      <a:pt x="10" y="144"/>
                      <a:pt x="11" y="140"/>
                    </a:cubicBezTo>
                    <a:close/>
                    <a:moveTo>
                      <a:pt x="12" y="156"/>
                    </a:moveTo>
                    <a:cubicBezTo>
                      <a:pt x="13" y="151"/>
                      <a:pt x="15" y="146"/>
                      <a:pt x="17" y="142"/>
                    </a:cubicBezTo>
                    <a:cubicBezTo>
                      <a:pt x="18" y="142"/>
                      <a:pt x="18" y="143"/>
                      <a:pt x="18" y="144"/>
                    </a:cubicBezTo>
                    <a:cubicBezTo>
                      <a:pt x="20" y="146"/>
                      <a:pt x="21" y="148"/>
                      <a:pt x="22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4"/>
                      <a:pt x="20" y="156"/>
                      <a:pt x="19" y="159"/>
                    </a:cubicBezTo>
                    <a:cubicBezTo>
                      <a:pt x="18" y="162"/>
                      <a:pt x="16" y="164"/>
                      <a:pt x="16" y="166"/>
                    </a:cubicBezTo>
                    <a:cubicBezTo>
                      <a:pt x="15" y="163"/>
                      <a:pt x="13" y="159"/>
                      <a:pt x="12" y="156"/>
                    </a:cubicBezTo>
                    <a:close/>
                    <a:moveTo>
                      <a:pt x="16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7" y="167"/>
                      <a:pt x="16" y="167"/>
                      <a:pt x="1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8" y="166"/>
                      <a:pt x="18" y="165"/>
                      <a:pt x="18" y="165"/>
                    </a:cubicBezTo>
                    <a:cubicBezTo>
                      <a:pt x="19" y="163"/>
                      <a:pt x="20" y="162"/>
                      <a:pt x="20" y="160"/>
                    </a:cubicBezTo>
                    <a:cubicBezTo>
                      <a:pt x="21" y="158"/>
                      <a:pt x="23" y="155"/>
                      <a:pt x="24" y="153"/>
                    </a:cubicBezTo>
                    <a:cubicBezTo>
                      <a:pt x="24" y="153"/>
                      <a:pt x="24" y="154"/>
                      <a:pt x="24" y="154"/>
                    </a:cubicBezTo>
                    <a:cubicBezTo>
                      <a:pt x="25" y="15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6" y="162"/>
                      <a:pt x="24" y="165"/>
                      <a:pt x="23" y="168"/>
                    </a:cubicBezTo>
                    <a:cubicBezTo>
                      <a:pt x="22" y="171"/>
                      <a:pt x="21" y="174"/>
                      <a:pt x="21" y="177"/>
                    </a:cubicBezTo>
                    <a:cubicBezTo>
                      <a:pt x="19" y="174"/>
                      <a:pt x="18" y="171"/>
                      <a:pt x="16" y="167"/>
                    </a:cubicBezTo>
                    <a:close/>
                    <a:moveTo>
                      <a:pt x="27" y="190"/>
                    </a:moveTo>
                    <a:cubicBezTo>
                      <a:pt x="26" y="189"/>
                      <a:pt x="26" y="187"/>
                      <a:pt x="25" y="186"/>
                    </a:cubicBezTo>
                    <a:cubicBezTo>
                      <a:pt x="25" y="184"/>
                      <a:pt x="23" y="181"/>
                      <a:pt x="21" y="178"/>
                    </a:cubicBezTo>
                    <a:cubicBezTo>
                      <a:pt x="21" y="178"/>
                      <a:pt x="21" y="178"/>
                      <a:pt x="21" y="177"/>
                    </a:cubicBezTo>
                    <a:cubicBezTo>
                      <a:pt x="23" y="175"/>
                      <a:pt x="24" y="172"/>
                      <a:pt x="25" y="169"/>
                    </a:cubicBezTo>
                    <a:cubicBezTo>
                      <a:pt x="26" y="166"/>
                      <a:pt x="27" y="163"/>
                      <a:pt x="28" y="161"/>
                    </a:cubicBezTo>
                    <a:cubicBezTo>
                      <a:pt x="30" y="163"/>
                      <a:pt x="32" y="166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4"/>
                      <a:pt x="31" y="178"/>
                      <a:pt x="29" y="182"/>
                    </a:cubicBezTo>
                    <a:cubicBezTo>
                      <a:pt x="29" y="184"/>
                      <a:pt x="28" y="186"/>
                      <a:pt x="27" y="188"/>
                    </a:cubicBezTo>
                    <a:cubicBezTo>
                      <a:pt x="27" y="188"/>
                      <a:pt x="27" y="189"/>
                      <a:pt x="27" y="190"/>
                    </a:cubicBezTo>
                    <a:close/>
                    <a:moveTo>
                      <a:pt x="28" y="192"/>
                    </a:moveTo>
                    <a:cubicBezTo>
                      <a:pt x="29" y="190"/>
                      <a:pt x="30" y="186"/>
                      <a:pt x="31" y="184"/>
                    </a:cubicBezTo>
                    <a:cubicBezTo>
                      <a:pt x="33" y="180"/>
                      <a:pt x="34" y="176"/>
                      <a:pt x="35" y="172"/>
                    </a:cubicBezTo>
                    <a:cubicBezTo>
                      <a:pt x="36" y="173"/>
                      <a:pt x="36" y="173"/>
                      <a:pt x="37" y="174"/>
                    </a:cubicBezTo>
                    <a:cubicBezTo>
                      <a:pt x="38" y="177"/>
                      <a:pt x="40" y="179"/>
                      <a:pt x="41" y="181"/>
                    </a:cubicBezTo>
                    <a:cubicBezTo>
                      <a:pt x="39" y="189"/>
                      <a:pt x="36" y="197"/>
                      <a:pt x="33" y="204"/>
                    </a:cubicBezTo>
                    <a:cubicBezTo>
                      <a:pt x="31" y="200"/>
                      <a:pt x="30" y="196"/>
                      <a:pt x="28" y="192"/>
                    </a:cubicBezTo>
                    <a:close/>
                    <a:moveTo>
                      <a:pt x="34" y="206"/>
                    </a:moveTo>
                    <a:cubicBezTo>
                      <a:pt x="37" y="198"/>
                      <a:pt x="40" y="191"/>
                      <a:pt x="43" y="183"/>
                    </a:cubicBezTo>
                    <a:cubicBezTo>
                      <a:pt x="45" y="187"/>
                      <a:pt x="47" y="190"/>
                      <a:pt x="49" y="193"/>
                    </a:cubicBezTo>
                    <a:cubicBezTo>
                      <a:pt x="46" y="202"/>
                      <a:pt x="42" y="211"/>
                      <a:pt x="40" y="220"/>
                    </a:cubicBezTo>
                    <a:cubicBezTo>
                      <a:pt x="38" y="215"/>
                      <a:pt x="36" y="210"/>
                      <a:pt x="34" y="206"/>
                    </a:cubicBezTo>
                    <a:close/>
                    <a:moveTo>
                      <a:pt x="44" y="230"/>
                    </a:moveTo>
                    <a:cubicBezTo>
                      <a:pt x="43" y="227"/>
                      <a:pt x="42" y="225"/>
                      <a:pt x="41" y="223"/>
                    </a:cubicBezTo>
                    <a:cubicBezTo>
                      <a:pt x="45" y="215"/>
                      <a:pt x="48" y="205"/>
                      <a:pt x="51" y="196"/>
                    </a:cubicBezTo>
                    <a:cubicBezTo>
                      <a:pt x="52" y="198"/>
                      <a:pt x="53" y="200"/>
                      <a:pt x="55" y="203"/>
                    </a:cubicBezTo>
                    <a:cubicBezTo>
                      <a:pt x="50" y="212"/>
                      <a:pt x="47" y="223"/>
                      <a:pt x="46" y="234"/>
                    </a:cubicBezTo>
                    <a:cubicBezTo>
                      <a:pt x="45" y="232"/>
                      <a:pt x="45" y="231"/>
                      <a:pt x="44" y="230"/>
                    </a:cubicBezTo>
                    <a:close/>
                    <a:moveTo>
                      <a:pt x="47" y="236"/>
                    </a:moveTo>
                    <a:cubicBezTo>
                      <a:pt x="49" y="225"/>
                      <a:pt x="52" y="215"/>
                      <a:pt x="56" y="205"/>
                    </a:cubicBezTo>
                    <a:cubicBezTo>
                      <a:pt x="58" y="207"/>
                      <a:pt x="59" y="209"/>
                      <a:pt x="61" y="212"/>
                    </a:cubicBezTo>
                    <a:cubicBezTo>
                      <a:pt x="61" y="213"/>
                      <a:pt x="62" y="214"/>
                      <a:pt x="63" y="215"/>
                    </a:cubicBezTo>
                    <a:cubicBezTo>
                      <a:pt x="62" y="215"/>
                      <a:pt x="62" y="215"/>
                      <a:pt x="62" y="216"/>
                    </a:cubicBezTo>
                    <a:cubicBezTo>
                      <a:pt x="58" y="226"/>
                      <a:pt x="55" y="236"/>
                      <a:pt x="51" y="247"/>
                    </a:cubicBezTo>
                    <a:cubicBezTo>
                      <a:pt x="50" y="243"/>
                      <a:pt x="48" y="240"/>
                      <a:pt x="47" y="236"/>
                    </a:cubicBezTo>
                    <a:close/>
                    <a:moveTo>
                      <a:pt x="52" y="249"/>
                    </a:moveTo>
                    <a:cubicBezTo>
                      <a:pt x="56" y="238"/>
                      <a:pt x="60" y="228"/>
                      <a:pt x="64" y="217"/>
                    </a:cubicBezTo>
                    <a:cubicBezTo>
                      <a:pt x="66" y="221"/>
                      <a:pt x="68" y="224"/>
                      <a:pt x="71" y="228"/>
                    </a:cubicBezTo>
                    <a:cubicBezTo>
                      <a:pt x="70" y="228"/>
                      <a:pt x="70" y="228"/>
                      <a:pt x="70" y="228"/>
                    </a:cubicBezTo>
                    <a:cubicBezTo>
                      <a:pt x="65" y="238"/>
                      <a:pt x="60" y="250"/>
                      <a:pt x="58" y="262"/>
                    </a:cubicBezTo>
                    <a:cubicBezTo>
                      <a:pt x="56" y="257"/>
                      <a:pt x="54" y="253"/>
                      <a:pt x="52" y="249"/>
                    </a:cubicBezTo>
                    <a:close/>
                    <a:moveTo>
                      <a:pt x="58" y="263"/>
                    </a:moveTo>
                    <a:cubicBezTo>
                      <a:pt x="63" y="252"/>
                      <a:pt x="67" y="241"/>
                      <a:pt x="72" y="230"/>
                    </a:cubicBezTo>
                    <a:cubicBezTo>
                      <a:pt x="74" y="233"/>
                      <a:pt x="76" y="236"/>
                      <a:pt x="77" y="239"/>
                    </a:cubicBezTo>
                    <a:cubicBezTo>
                      <a:pt x="72" y="251"/>
                      <a:pt x="68" y="263"/>
                      <a:pt x="64" y="275"/>
                    </a:cubicBezTo>
                    <a:cubicBezTo>
                      <a:pt x="62" y="271"/>
                      <a:pt x="60" y="267"/>
                      <a:pt x="58" y="263"/>
                    </a:cubicBezTo>
                    <a:close/>
                    <a:moveTo>
                      <a:pt x="77" y="300"/>
                    </a:moveTo>
                    <a:cubicBezTo>
                      <a:pt x="76" y="301"/>
                      <a:pt x="75" y="302"/>
                      <a:pt x="74" y="303"/>
                    </a:cubicBezTo>
                    <a:cubicBezTo>
                      <a:pt x="71" y="294"/>
                      <a:pt x="68" y="285"/>
                      <a:pt x="64" y="276"/>
                    </a:cubicBezTo>
                    <a:cubicBezTo>
                      <a:pt x="64" y="276"/>
                      <a:pt x="65" y="276"/>
                      <a:pt x="65" y="276"/>
                    </a:cubicBezTo>
                    <a:cubicBezTo>
                      <a:pt x="67" y="270"/>
                      <a:pt x="70" y="264"/>
                      <a:pt x="72" y="258"/>
                    </a:cubicBezTo>
                    <a:cubicBezTo>
                      <a:pt x="73" y="255"/>
                      <a:pt x="75" y="252"/>
                      <a:pt x="76" y="249"/>
                    </a:cubicBezTo>
                    <a:cubicBezTo>
                      <a:pt x="77" y="247"/>
                      <a:pt x="77" y="245"/>
                      <a:pt x="78" y="244"/>
                    </a:cubicBezTo>
                    <a:cubicBezTo>
                      <a:pt x="79" y="243"/>
                      <a:pt x="79" y="242"/>
                      <a:pt x="79" y="241"/>
                    </a:cubicBezTo>
                    <a:cubicBezTo>
                      <a:pt x="81" y="244"/>
                      <a:pt x="83" y="248"/>
                      <a:pt x="85" y="251"/>
                    </a:cubicBezTo>
                    <a:cubicBezTo>
                      <a:pt x="79" y="263"/>
                      <a:pt x="75" y="276"/>
                      <a:pt x="70" y="288"/>
                    </a:cubicBezTo>
                    <a:cubicBezTo>
                      <a:pt x="70" y="289"/>
                      <a:pt x="71" y="289"/>
                      <a:pt x="71" y="288"/>
                    </a:cubicBezTo>
                    <a:cubicBezTo>
                      <a:pt x="76" y="277"/>
                      <a:pt x="82" y="265"/>
                      <a:pt x="86" y="253"/>
                    </a:cubicBezTo>
                    <a:cubicBezTo>
                      <a:pt x="89" y="257"/>
                      <a:pt x="91" y="260"/>
                      <a:pt x="94" y="264"/>
                    </a:cubicBezTo>
                    <a:cubicBezTo>
                      <a:pt x="87" y="275"/>
                      <a:pt x="82" y="288"/>
                      <a:pt x="77" y="300"/>
                    </a:cubicBezTo>
                    <a:close/>
                    <a:moveTo>
                      <a:pt x="81" y="297"/>
                    </a:moveTo>
                    <a:cubicBezTo>
                      <a:pt x="87" y="287"/>
                      <a:pt x="91" y="276"/>
                      <a:pt x="95" y="266"/>
                    </a:cubicBezTo>
                    <a:cubicBezTo>
                      <a:pt x="97" y="270"/>
                      <a:pt x="99" y="273"/>
                      <a:pt x="101" y="276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98" y="281"/>
                      <a:pt x="96" y="286"/>
                      <a:pt x="94" y="290"/>
                    </a:cubicBezTo>
                    <a:cubicBezTo>
                      <a:pt x="89" y="292"/>
                      <a:pt x="85" y="294"/>
                      <a:pt x="81" y="297"/>
                    </a:cubicBezTo>
                    <a:close/>
                    <a:moveTo>
                      <a:pt x="96" y="290"/>
                    </a:moveTo>
                    <a:cubicBezTo>
                      <a:pt x="98" y="286"/>
                      <a:pt x="100" y="282"/>
                      <a:pt x="102" y="278"/>
                    </a:cubicBezTo>
                    <a:cubicBezTo>
                      <a:pt x="104" y="281"/>
                      <a:pt x="107" y="285"/>
                      <a:pt x="109" y="288"/>
                    </a:cubicBezTo>
                    <a:cubicBezTo>
                      <a:pt x="105" y="288"/>
                      <a:pt x="100" y="289"/>
                      <a:pt x="96" y="290"/>
                    </a:cubicBezTo>
                    <a:close/>
                    <a:moveTo>
                      <a:pt x="202" y="214"/>
                    </a:moveTo>
                    <a:cubicBezTo>
                      <a:pt x="188" y="224"/>
                      <a:pt x="174" y="235"/>
                      <a:pt x="161" y="246"/>
                    </a:cubicBezTo>
                    <a:cubicBezTo>
                      <a:pt x="145" y="259"/>
                      <a:pt x="131" y="274"/>
                      <a:pt x="114" y="286"/>
                    </a:cubicBezTo>
                    <a:cubicBezTo>
                      <a:pt x="113" y="285"/>
                      <a:pt x="112" y="283"/>
                      <a:pt x="111" y="281"/>
                    </a:cubicBezTo>
                    <a:cubicBezTo>
                      <a:pt x="129" y="267"/>
                      <a:pt x="146" y="252"/>
                      <a:pt x="162" y="236"/>
                    </a:cubicBezTo>
                    <a:cubicBezTo>
                      <a:pt x="163" y="235"/>
                      <a:pt x="162" y="234"/>
                      <a:pt x="161" y="235"/>
                    </a:cubicBezTo>
                    <a:cubicBezTo>
                      <a:pt x="144" y="250"/>
                      <a:pt x="127" y="265"/>
                      <a:pt x="111" y="280"/>
                    </a:cubicBezTo>
                    <a:cubicBezTo>
                      <a:pt x="109" y="277"/>
                      <a:pt x="107" y="275"/>
                      <a:pt x="105" y="272"/>
                    </a:cubicBezTo>
                    <a:cubicBezTo>
                      <a:pt x="115" y="263"/>
                      <a:pt x="124" y="255"/>
                      <a:pt x="134" y="247"/>
                    </a:cubicBezTo>
                    <a:cubicBezTo>
                      <a:pt x="135" y="247"/>
                      <a:pt x="134" y="246"/>
                      <a:pt x="133" y="246"/>
                    </a:cubicBezTo>
                    <a:cubicBezTo>
                      <a:pt x="123" y="254"/>
                      <a:pt x="114" y="262"/>
                      <a:pt x="105" y="271"/>
                    </a:cubicBezTo>
                    <a:cubicBezTo>
                      <a:pt x="103" y="267"/>
                      <a:pt x="101" y="264"/>
                      <a:pt x="99" y="261"/>
                    </a:cubicBezTo>
                    <a:cubicBezTo>
                      <a:pt x="107" y="253"/>
                      <a:pt x="117" y="246"/>
                      <a:pt x="126" y="239"/>
                    </a:cubicBezTo>
                    <a:cubicBezTo>
                      <a:pt x="127" y="239"/>
                      <a:pt x="126" y="238"/>
                      <a:pt x="126" y="239"/>
                    </a:cubicBezTo>
                    <a:cubicBezTo>
                      <a:pt x="116" y="245"/>
                      <a:pt x="107" y="252"/>
                      <a:pt x="98" y="260"/>
                    </a:cubicBezTo>
                    <a:cubicBezTo>
                      <a:pt x="96" y="256"/>
                      <a:pt x="93" y="252"/>
                      <a:pt x="91" y="248"/>
                    </a:cubicBezTo>
                    <a:cubicBezTo>
                      <a:pt x="103" y="239"/>
                      <a:pt x="115" y="230"/>
                      <a:pt x="127" y="220"/>
                    </a:cubicBezTo>
                    <a:cubicBezTo>
                      <a:pt x="127" y="220"/>
                      <a:pt x="126" y="219"/>
                      <a:pt x="126" y="219"/>
                    </a:cubicBezTo>
                    <a:cubicBezTo>
                      <a:pt x="114" y="228"/>
                      <a:pt x="102" y="238"/>
                      <a:pt x="90" y="247"/>
                    </a:cubicBezTo>
                    <a:cubicBezTo>
                      <a:pt x="88" y="244"/>
                      <a:pt x="86" y="240"/>
                      <a:pt x="83" y="236"/>
                    </a:cubicBezTo>
                    <a:cubicBezTo>
                      <a:pt x="93" y="230"/>
                      <a:pt x="103" y="223"/>
                      <a:pt x="111" y="215"/>
                    </a:cubicBezTo>
                    <a:cubicBezTo>
                      <a:pt x="112" y="215"/>
                      <a:pt x="111" y="214"/>
                      <a:pt x="111" y="214"/>
                    </a:cubicBezTo>
                    <a:cubicBezTo>
                      <a:pt x="101" y="221"/>
                      <a:pt x="92" y="228"/>
                      <a:pt x="83" y="235"/>
                    </a:cubicBezTo>
                    <a:cubicBezTo>
                      <a:pt x="79" y="229"/>
                      <a:pt x="75" y="224"/>
                      <a:pt x="71" y="218"/>
                    </a:cubicBezTo>
                    <a:cubicBezTo>
                      <a:pt x="72" y="218"/>
                      <a:pt x="72" y="217"/>
                      <a:pt x="72" y="217"/>
                    </a:cubicBezTo>
                    <a:cubicBezTo>
                      <a:pt x="96" y="199"/>
                      <a:pt x="119" y="180"/>
                      <a:pt x="143" y="162"/>
                    </a:cubicBezTo>
                    <a:cubicBezTo>
                      <a:pt x="145" y="165"/>
                      <a:pt x="147" y="167"/>
                      <a:pt x="150" y="169"/>
                    </a:cubicBezTo>
                    <a:cubicBezTo>
                      <a:pt x="157" y="187"/>
                      <a:pt x="196" y="152"/>
                      <a:pt x="198" y="141"/>
                    </a:cubicBezTo>
                    <a:cubicBezTo>
                      <a:pt x="198" y="140"/>
                      <a:pt x="197" y="139"/>
                      <a:pt x="195" y="139"/>
                    </a:cubicBezTo>
                    <a:cubicBezTo>
                      <a:pt x="196" y="138"/>
                      <a:pt x="196" y="137"/>
                      <a:pt x="195" y="135"/>
                    </a:cubicBezTo>
                    <a:cubicBezTo>
                      <a:pt x="193" y="133"/>
                      <a:pt x="191" y="131"/>
                      <a:pt x="189" y="129"/>
                    </a:cubicBezTo>
                    <a:cubicBezTo>
                      <a:pt x="210" y="114"/>
                      <a:pt x="229" y="98"/>
                      <a:pt x="249" y="83"/>
                    </a:cubicBezTo>
                    <a:cubicBezTo>
                      <a:pt x="257" y="91"/>
                      <a:pt x="262" y="101"/>
                      <a:pt x="269" y="110"/>
                    </a:cubicBezTo>
                    <a:cubicBezTo>
                      <a:pt x="276" y="119"/>
                      <a:pt x="284" y="129"/>
                      <a:pt x="293" y="137"/>
                    </a:cubicBezTo>
                    <a:cubicBezTo>
                      <a:pt x="267" y="167"/>
                      <a:pt x="234" y="191"/>
                      <a:pt x="202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25DBD8C9-16C1-47CA-8066-EF4FAE9F3BDC}"/>
                  </a:ext>
                </a:extLst>
              </p:cNvPr>
              <p:cNvGrpSpPr/>
              <p:nvPr/>
            </p:nvGrpSpPr>
            <p:grpSpPr>
              <a:xfrm>
                <a:off x="1672357" y="5382982"/>
                <a:ext cx="239001" cy="208557"/>
                <a:chOff x="1672357" y="5382982"/>
                <a:chExt cx="239001" cy="208557"/>
              </a:xfrm>
              <a:grpFill/>
            </p:grpSpPr>
            <p:sp>
              <p:nvSpPr>
                <p:cNvPr id="159" name="Freeform 160">
                  <a:extLst>
                    <a:ext uri="{FF2B5EF4-FFF2-40B4-BE49-F238E27FC236}">
                      <a16:creationId xmlns:a16="http://schemas.microsoft.com/office/drawing/2014/main" id="{09B2A9CA-C415-4823-8AF6-4E29B1116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5243" y="5382982"/>
                  <a:ext cx="76115" cy="71549"/>
                </a:xfrm>
                <a:custGeom>
                  <a:avLst/>
                  <a:gdLst>
                    <a:gd name="T0" fmla="*/ 33 w 34"/>
                    <a:gd name="T1" fmla="*/ 11 h 35"/>
                    <a:gd name="T2" fmla="*/ 19 w 34"/>
                    <a:gd name="T3" fmla="*/ 3 h 35"/>
                    <a:gd name="T4" fmla="*/ 1 w 34"/>
                    <a:gd name="T5" fmla="*/ 18 h 35"/>
                    <a:gd name="T6" fmla="*/ 2 w 34"/>
                    <a:gd name="T7" fmla="*/ 21 h 35"/>
                    <a:gd name="T8" fmla="*/ 1 w 34"/>
                    <a:gd name="T9" fmla="*/ 22 h 35"/>
                    <a:gd name="T10" fmla="*/ 1 w 34"/>
                    <a:gd name="T11" fmla="*/ 22 h 35"/>
                    <a:gd name="T12" fmla="*/ 0 w 34"/>
                    <a:gd name="T13" fmla="*/ 25 h 35"/>
                    <a:gd name="T14" fmla="*/ 13 w 34"/>
                    <a:gd name="T15" fmla="*/ 33 h 35"/>
                    <a:gd name="T16" fmla="*/ 21 w 34"/>
                    <a:gd name="T17" fmla="*/ 25 h 35"/>
                    <a:gd name="T18" fmla="*/ 33 w 34"/>
                    <a:gd name="T19" fmla="*/ 15 h 35"/>
                    <a:gd name="T20" fmla="*/ 33 w 34"/>
                    <a:gd name="T21" fmla="*/ 11 h 35"/>
                    <a:gd name="T22" fmla="*/ 16 w 34"/>
                    <a:gd name="T23" fmla="*/ 23 h 35"/>
                    <a:gd name="T24" fmla="*/ 10 w 34"/>
                    <a:gd name="T25" fmla="*/ 28 h 35"/>
                    <a:gd name="T26" fmla="*/ 4 w 34"/>
                    <a:gd name="T27" fmla="*/ 22 h 35"/>
                    <a:gd name="T28" fmla="*/ 4 w 34"/>
                    <a:gd name="T29" fmla="*/ 22 h 35"/>
                    <a:gd name="T30" fmla="*/ 4 w 34"/>
                    <a:gd name="T31" fmla="*/ 21 h 35"/>
                    <a:gd name="T32" fmla="*/ 16 w 34"/>
                    <a:gd name="T33" fmla="*/ 11 h 35"/>
                    <a:gd name="T34" fmla="*/ 23 w 34"/>
                    <a:gd name="T35" fmla="*/ 8 h 35"/>
                    <a:gd name="T36" fmla="*/ 27 w 34"/>
                    <a:gd name="T37" fmla="*/ 13 h 35"/>
                    <a:gd name="T38" fmla="*/ 16 w 34"/>
                    <a:gd name="T39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5">
                      <a:moveTo>
                        <a:pt x="33" y="11"/>
                      </a:moveTo>
                      <a:cubicBezTo>
                        <a:pt x="29" y="7"/>
                        <a:pt x="25" y="0"/>
                        <a:pt x="19" y="3"/>
                      </a:cubicBezTo>
                      <a:cubicBezTo>
                        <a:pt x="13" y="6"/>
                        <a:pt x="5" y="13"/>
                        <a:pt x="1" y="18"/>
                      </a:cubicBezTo>
                      <a:cubicBezTo>
                        <a:pt x="1" y="19"/>
                        <a:pt x="1" y="21"/>
                        <a:pt x="2" y="21"/>
                      </a:cubicBezTo>
                      <a:cubicBezTo>
                        <a:pt x="2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3" y="29"/>
                        <a:pt x="8" y="35"/>
                        <a:pt x="13" y="33"/>
                      </a:cubicBezTo>
                      <a:cubicBezTo>
                        <a:pt x="16" y="31"/>
                        <a:pt x="19" y="27"/>
                        <a:pt x="21" y="25"/>
                      </a:cubicBezTo>
                      <a:cubicBezTo>
                        <a:pt x="25" y="22"/>
                        <a:pt x="29" y="18"/>
                        <a:pt x="33" y="15"/>
                      </a:cubicBezTo>
                      <a:cubicBezTo>
                        <a:pt x="34" y="14"/>
                        <a:pt x="34" y="12"/>
                        <a:pt x="33" y="11"/>
                      </a:cubicBezTo>
                      <a:close/>
                      <a:moveTo>
                        <a:pt x="16" y="23"/>
                      </a:moveTo>
                      <a:cubicBezTo>
                        <a:pt x="15" y="24"/>
                        <a:pt x="12" y="28"/>
                        <a:pt x="10" y="28"/>
                      </a:cubicBezTo>
                      <a:cubicBezTo>
                        <a:pt x="8" y="27"/>
                        <a:pt x="5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1"/>
                      </a:cubicBezTo>
                      <a:cubicBezTo>
                        <a:pt x="9" y="19"/>
                        <a:pt x="12" y="14"/>
                        <a:pt x="16" y="11"/>
                      </a:cubicBezTo>
                      <a:cubicBezTo>
                        <a:pt x="18" y="9"/>
                        <a:pt x="20" y="7"/>
                        <a:pt x="23" y="8"/>
                      </a:cubicBezTo>
                      <a:cubicBezTo>
                        <a:pt x="24" y="9"/>
                        <a:pt x="26" y="11"/>
                        <a:pt x="27" y="13"/>
                      </a:cubicBezTo>
                      <a:cubicBezTo>
                        <a:pt x="24" y="16"/>
                        <a:pt x="20" y="20"/>
                        <a:pt x="1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C3F088A1-47C6-44D2-AAD8-79F5F89F8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357" y="5526079"/>
                  <a:ext cx="91339" cy="65460"/>
                </a:xfrm>
                <a:custGeom>
                  <a:avLst/>
                  <a:gdLst>
                    <a:gd name="T0" fmla="*/ 40 w 41"/>
                    <a:gd name="T1" fmla="*/ 0 h 32"/>
                    <a:gd name="T2" fmla="*/ 1 w 41"/>
                    <a:gd name="T3" fmla="*/ 30 h 32"/>
                    <a:gd name="T4" fmla="*/ 1 w 41"/>
                    <a:gd name="T5" fmla="*/ 31 h 32"/>
                    <a:gd name="T6" fmla="*/ 41 w 41"/>
                    <a:gd name="T7" fmla="*/ 1 h 32"/>
                    <a:gd name="T8" fmla="*/ 40 w 4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2">
                      <a:moveTo>
                        <a:pt x="40" y="0"/>
                      </a:moveTo>
                      <a:cubicBezTo>
                        <a:pt x="28" y="11"/>
                        <a:pt x="15" y="21"/>
                        <a:pt x="1" y="30"/>
                      </a:cubicBezTo>
                      <a:cubicBezTo>
                        <a:pt x="0" y="31"/>
                        <a:pt x="1" y="32"/>
                        <a:pt x="1" y="31"/>
                      </a:cubicBezTo>
                      <a:cubicBezTo>
                        <a:pt x="16" y="23"/>
                        <a:pt x="29" y="13"/>
                        <a:pt x="41" y="1"/>
                      </a:cubicBezTo>
                      <a:cubicBezTo>
                        <a:pt x="41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6B926275-6871-4919-90C6-DA075A7CF8D8}"/>
                </a:ext>
              </a:extLst>
            </p:cNvPr>
            <p:cNvGrpSpPr/>
            <p:nvPr/>
          </p:nvGrpSpPr>
          <p:grpSpPr>
            <a:xfrm>
              <a:off x="3464114" y="1639624"/>
              <a:ext cx="663727" cy="599790"/>
              <a:chOff x="3464114" y="1639624"/>
              <a:chExt cx="663727" cy="599790"/>
            </a:xfrm>
            <a:solidFill>
              <a:schemeClr val="bg1"/>
            </a:solidFill>
          </p:grpSpPr>
          <p:sp>
            <p:nvSpPr>
              <p:cNvPr id="161" name="Freeform 162">
                <a:extLst>
                  <a:ext uri="{FF2B5EF4-FFF2-40B4-BE49-F238E27FC236}">
                    <a16:creationId xmlns:a16="http://schemas.microsoft.com/office/drawing/2014/main" id="{F1401AF9-2432-4C4E-9407-CC74116D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114" y="1639624"/>
                <a:ext cx="663727" cy="599790"/>
              </a:xfrm>
              <a:custGeom>
                <a:avLst/>
                <a:gdLst>
                  <a:gd name="T0" fmla="*/ 146 w 296"/>
                  <a:gd name="T1" fmla="*/ 2 h 290"/>
                  <a:gd name="T2" fmla="*/ 17 w 296"/>
                  <a:gd name="T3" fmla="*/ 183 h 290"/>
                  <a:gd name="T4" fmla="*/ 280 w 296"/>
                  <a:gd name="T5" fmla="*/ 193 h 290"/>
                  <a:gd name="T6" fmla="*/ 278 w 296"/>
                  <a:gd name="T7" fmla="*/ 163 h 290"/>
                  <a:gd name="T8" fmla="*/ 152 w 296"/>
                  <a:gd name="T9" fmla="*/ 276 h 290"/>
                  <a:gd name="T10" fmla="*/ 106 w 296"/>
                  <a:gd name="T11" fmla="*/ 257 h 290"/>
                  <a:gd name="T12" fmla="*/ 71 w 296"/>
                  <a:gd name="T13" fmla="*/ 249 h 290"/>
                  <a:gd name="T14" fmla="*/ 52 w 296"/>
                  <a:gd name="T15" fmla="*/ 234 h 290"/>
                  <a:gd name="T16" fmla="*/ 76 w 296"/>
                  <a:gd name="T17" fmla="*/ 234 h 290"/>
                  <a:gd name="T18" fmla="*/ 41 w 296"/>
                  <a:gd name="T19" fmla="*/ 219 h 290"/>
                  <a:gd name="T20" fmla="*/ 60 w 296"/>
                  <a:gd name="T21" fmla="*/ 219 h 290"/>
                  <a:gd name="T22" fmla="*/ 32 w 296"/>
                  <a:gd name="T23" fmla="*/ 205 h 290"/>
                  <a:gd name="T24" fmla="*/ 51 w 296"/>
                  <a:gd name="T25" fmla="*/ 203 h 290"/>
                  <a:gd name="T26" fmla="*/ 31 w 296"/>
                  <a:gd name="T27" fmla="*/ 203 h 290"/>
                  <a:gd name="T28" fmla="*/ 36 w 296"/>
                  <a:gd name="T29" fmla="*/ 173 h 290"/>
                  <a:gd name="T30" fmla="*/ 21 w 296"/>
                  <a:gd name="T31" fmla="*/ 172 h 290"/>
                  <a:gd name="T32" fmla="*/ 31 w 296"/>
                  <a:gd name="T33" fmla="*/ 155 h 290"/>
                  <a:gd name="T34" fmla="*/ 18 w 296"/>
                  <a:gd name="T35" fmla="*/ 154 h 290"/>
                  <a:gd name="T36" fmla="*/ 28 w 296"/>
                  <a:gd name="T37" fmla="*/ 137 h 290"/>
                  <a:gd name="T38" fmla="*/ 18 w 296"/>
                  <a:gd name="T39" fmla="*/ 137 h 290"/>
                  <a:gd name="T40" fmla="*/ 33 w 296"/>
                  <a:gd name="T41" fmla="*/ 118 h 290"/>
                  <a:gd name="T42" fmla="*/ 20 w 296"/>
                  <a:gd name="T43" fmla="*/ 118 h 290"/>
                  <a:gd name="T44" fmla="*/ 37 w 296"/>
                  <a:gd name="T45" fmla="*/ 102 h 290"/>
                  <a:gd name="T46" fmla="*/ 25 w 296"/>
                  <a:gd name="T47" fmla="*/ 100 h 290"/>
                  <a:gd name="T48" fmla="*/ 49 w 296"/>
                  <a:gd name="T49" fmla="*/ 80 h 290"/>
                  <a:gd name="T50" fmla="*/ 33 w 296"/>
                  <a:gd name="T51" fmla="*/ 81 h 290"/>
                  <a:gd name="T52" fmla="*/ 54 w 296"/>
                  <a:gd name="T53" fmla="*/ 66 h 290"/>
                  <a:gd name="T54" fmla="*/ 43 w 296"/>
                  <a:gd name="T55" fmla="*/ 64 h 290"/>
                  <a:gd name="T56" fmla="*/ 56 w 296"/>
                  <a:gd name="T57" fmla="*/ 47 h 290"/>
                  <a:gd name="T58" fmla="*/ 74 w 296"/>
                  <a:gd name="T59" fmla="*/ 46 h 290"/>
                  <a:gd name="T60" fmla="*/ 70 w 296"/>
                  <a:gd name="T61" fmla="*/ 33 h 290"/>
                  <a:gd name="T62" fmla="*/ 89 w 296"/>
                  <a:gd name="T63" fmla="*/ 31 h 290"/>
                  <a:gd name="T64" fmla="*/ 86 w 296"/>
                  <a:gd name="T65" fmla="*/ 22 h 290"/>
                  <a:gd name="T66" fmla="*/ 114 w 296"/>
                  <a:gd name="T67" fmla="*/ 21 h 290"/>
                  <a:gd name="T68" fmla="*/ 119 w 296"/>
                  <a:gd name="T69" fmla="*/ 10 h 290"/>
                  <a:gd name="T70" fmla="*/ 278 w 296"/>
                  <a:gd name="T71" fmla="*/ 16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6" h="290">
                    <a:moveTo>
                      <a:pt x="230" y="32"/>
                    </a:moveTo>
                    <a:cubicBezTo>
                      <a:pt x="206" y="12"/>
                      <a:pt x="177" y="5"/>
                      <a:pt x="146" y="2"/>
                    </a:cubicBezTo>
                    <a:cubicBezTo>
                      <a:pt x="115" y="0"/>
                      <a:pt x="89" y="8"/>
                      <a:pt x="65" y="29"/>
                    </a:cubicBezTo>
                    <a:cubicBezTo>
                      <a:pt x="21" y="67"/>
                      <a:pt x="0" y="127"/>
                      <a:pt x="17" y="183"/>
                    </a:cubicBezTo>
                    <a:cubicBezTo>
                      <a:pt x="34" y="241"/>
                      <a:pt x="93" y="289"/>
                      <a:pt x="155" y="281"/>
                    </a:cubicBezTo>
                    <a:cubicBezTo>
                      <a:pt x="213" y="290"/>
                      <a:pt x="264" y="247"/>
                      <a:pt x="280" y="193"/>
                    </a:cubicBezTo>
                    <a:cubicBezTo>
                      <a:pt x="296" y="136"/>
                      <a:pt x="276" y="70"/>
                      <a:pt x="230" y="32"/>
                    </a:cubicBezTo>
                    <a:close/>
                    <a:moveTo>
                      <a:pt x="278" y="163"/>
                    </a:moveTo>
                    <a:cubicBezTo>
                      <a:pt x="272" y="227"/>
                      <a:pt x="221" y="285"/>
                      <a:pt x="153" y="276"/>
                    </a:cubicBezTo>
                    <a:cubicBezTo>
                      <a:pt x="153" y="276"/>
                      <a:pt x="152" y="276"/>
                      <a:pt x="152" y="276"/>
                    </a:cubicBezTo>
                    <a:cubicBezTo>
                      <a:pt x="122" y="274"/>
                      <a:pt x="95" y="266"/>
                      <a:pt x="72" y="250"/>
                    </a:cubicBezTo>
                    <a:cubicBezTo>
                      <a:pt x="83" y="253"/>
                      <a:pt x="94" y="256"/>
                      <a:pt x="106" y="257"/>
                    </a:cubicBezTo>
                    <a:cubicBezTo>
                      <a:pt x="106" y="257"/>
                      <a:pt x="106" y="256"/>
                      <a:pt x="106" y="256"/>
                    </a:cubicBezTo>
                    <a:cubicBezTo>
                      <a:pt x="95" y="253"/>
                      <a:pt x="83" y="251"/>
                      <a:pt x="71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4" y="245"/>
                      <a:pt x="58" y="239"/>
                      <a:pt x="52" y="234"/>
                    </a:cubicBezTo>
                    <a:cubicBezTo>
                      <a:pt x="60" y="234"/>
                      <a:pt x="68" y="235"/>
                      <a:pt x="76" y="235"/>
                    </a:cubicBezTo>
                    <a:cubicBezTo>
                      <a:pt x="77" y="235"/>
                      <a:pt x="77" y="234"/>
                      <a:pt x="76" y="234"/>
                    </a:cubicBezTo>
                    <a:cubicBezTo>
                      <a:pt x="68" y="232"/>
                      <a:pt x="59" y="232"/>
                      <a:pt x="51" y="232"/>
                    </a:cubicBezTo>
                    <a:cubicBezTo>
                      <a:pt x="47" y="228"/>
                      <a:pt x="44" y="224"/>
                      <a:pt x="41" y="219"/>
                    </a:cubicBezTo>
                    <a:cubicBezTo>
                      <a:pt x="47" y="219"/>
                      <a:pt x="54" y="219"/>
                      <a:pt x="60" y="220"/>
                    </a:cubicBezTo>
                    <a:cubicBezTo>
                      <a:pt x="61" y="220"/>
                      <a:pt x="61" y="219"/>
                      <a:pt x="60" y="219"/>
                    </a:cubicBezTo>
                    <a:cubicBezTo>
                      <a:pt x="53" y="218"/>
                      <a:pt x="47" y="218"/>
                      <a:pt x="40" y="218"/>
                    </a:cubicBezTo>
                    <a:cubicBezTo>
                      <a:pt x="37" y="214"/>
                      <a:pt x="35" y="209"/>
                      <a:pt x="32" y="205"/>
                    </a:cubicBezTo>
                    <a:cubicBezTo>
                      <a:pt x="38" y="205"/>
                      <a:pt x="45" y="205"/>
                      <a:pt x="51" y="204"/>
                    </a:cubicBezTo>
                    <a:cubicBezTo>
                      <a:pt x="52" y="204"/>
                      <a:pt x="52" y="203"/>
                      <a:pt x="51" y="203"/>
                    </a:cubicBezTo>
                    <a:cubicBezTo>
                      <a:pt x="45" y="203"/>
                      <a:pt x="38" y="203"/>
                      <a:pt x="32" y="204"/>
                    </a:cubicBezTo>
                    <a:cubicBezTo>
                      <a:pt x="32" y="203"/>
                      <a:pt x="32" y="203"/>
                      <a:pt x="31" y="203"/>
                    </a:cubicBezTo>
                    <a:cubicBezTo>
                      <a:pt x="27" y="194"/>
                      <a:pt x="24" y="184"/>
                      <a:pt x="21" y="174"/>
                    </a:cubicBezTo>
                    <a:cubicBezTo>
                      <a:pt x="26" y="173"/>
                      <a:pt x="31" y="173"/>
                      <a:pt x="36" y="173"/>
                    </a:cubicBezTo>
                    <a:cubicBezTo>
                      <a:pt x="37" y="173"/>
                      <a:pt x="37" y="172"/>
                      <a:pt x="36" y="172"/>
                    </a:cubicBezTo>
                    <a:cubicBezTo>
                      <a:pt x="31" y="172"/>
                      <a:pt x="26" y="172"/>
                      <a:pt x="21" y="172"/>
                    </a:cubicBezTo>
                    <a:cubicBezTo>
                      <a:pt x="20" y="167"/>
                      <a:pt x="19" y="161"/>
                      <a:pt x="19" y="156"/>
                    </a:cubicBezTo>
                    <a:cubicBezTo>
                      <a:pt x="23" y="156"/>
                      <a:pt x="27" y="156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27" y="154"/>
                      <a:pt x="22" y="154"/>
                      <a:pt x="18" y="154"/>
                    </a:cubicBezTo>
                    <a:cubicBezTo>
                      <a:pt x="18" y="149"/>
                      <a:pt x="18" y="143"/>
                      <a:pt x="18" y="138"/>
                    </a:cubicBezTo>
                    <a:cubicBezTo>
                      <a:pt x="22" y="138"/>
                      <a:pt x="25" y="138"/>
                      <a:pt x="28" y="137"/>
                    </a:cubicBezTo>
                    <a:cubicBezTo>
                      <a:pt x="29" y="137"/>
                      <a:pt x="29" y="136"/>
                      <a:pt x="28" y="136"/>
                    </a:cubicBezTo>
                    <a:cubicBezTo>
                      <a:pt x="25" y="136"/>
                      <a:pt x="21" y="137"/>
                      <a:pt x="18" y="137"/>
                    </a:cubicBezTo>
                    <a:cubicBezTo>
                      <a:pt x="18" y="131"/>
                      <a:pt x="19" y="125"/>
                      <a:pt x="20" y="119"/>
                    </a:cubicBezTo>
                    <a:cubicBezTo>
                      <a:pt x="24" y="119"/>
                      <a:pt x="29" y="119"/>
                      <a:pt x="33" y="118"/>
                    </a:cubicBezTo>
                    <a:cubicBezTo>
                      <a:pt x="34" y="118"/>
                      <a:pt x="34" y="117"/>
                      <a:pt x="33" y="117"/>
                    </a:cubicBezTo>
                    <a:cubicBezTo>
                      <a:pt x="29" y="118"/>
                      <a:pt x="25" y="118"/>
                      <a:pt x="20" y="118"/>
                    </a:cubicBezTo>
                    <a:cubicBezTo>
                      <a:pt x="21" y="113"/>
                      <a:pt x="23" y="107"/>
                      <a:pt x="24" y="102"/>
                    </a:cubicBezTo>
                    <a:cubicBezTo>
                      <a:pt x="29" y="102"/>
                      <a:pt x="33" y="102"/>
                      <a:pt x="37" y="102"/>
                    </a:cubicBezTo>
                    <a:cubicBezTo>
                      <a:pt x="38" y="102"/>
                      <a:pt x="38" y="100"/>
                      <a:pt x="37" y="100"/>
                    </a:cubicBezTo>
                    <a:cubicBezTo>
                      <a:pt x="33" y="100"/>
                      <a:pt x="29" y="100"/>
                      <a:pt x="25" y="100"/>
                    </a:cubicBezTo>
                    <a:cubicBezTo>
                      <a:pt x="27" y="94"/>
                      <a:pt x="29" y="88"/>
                      <a:pt x="32" y="82"/>
                    </a:cubicBezTo>
                    <a:cubicBezTo>
                      <a:pt x="38" y="82"/>
                      <a:pt x="44" y="82"/>
                      <a:pt x="49" y="80"/>
                    </a:cubicBezTo>
                    <a:cubicBezTo>
                      <a:pt x="50" y="80"/>
                      <a:pt x="50" y="79"/>
                      <a:pt x="49" y="79"/>
                    </a:cubicBezTo>
                    <a:cubicBezTo>
                      <a:pt x="44" y="80"/>
                      <a:pt x="38" y="81"/>
                      <a:pt x="33" y="81"/>
                    </a:cubicBezTo>
                    <a:cubicBezTo>
                      <a:pt x="35" y="76"/>
                      <a:pt x="38" y="70"/>
                      <a:pt x="41" y="65"/>
                    </a:cubicBezTo>
                    <a:cubicBezTo>
                      <a:pt x="46" y="65"/>
                      <a:pt x="50" y="66"/>
                      <a:pt x="54" y="66"/>
                    </a:cubicBezTo>
                    <a:cubicBezTo>
                      <a:pt x="55" y="66"/>
                      <a:pt x="55" y="65"/>
                      <a:pt x="54" y="65"/>
                    </a:cubicBezTo>
                    <a:cubicBezTo>
                      <a:pt x="50" y="64"/>
                      <a:pt x="46" y="64"/>
                      <a:pt x="43" y="64"/>
                    </a:cubicBezTo>
                    <a:cubicBezTo>
                      <a:pt x="45" y="60"/>
                      <a:pt x="49" y="55"/>
                      <a:pt x="52" y="51"/>
                    </a:cubicBezTo>
                    <a:cubicBezTo>
                      <a:pt x="53" y="50"/>
                      <a:pt x="54" y="49"/>
                      <a:pt x="56" y="47"/>
                    </a:cubicBezTo>
                    <a:cubicBezTo>
                      <a:pt x="62" y="47"/>
                      <a:pt x="68" y="47"/>
                      <a:pt x="74" y="47"/>
                    </a:cubicBezTo>
                    <a:cubicBezTo>
                      <a:pt x="75" y="47"/>
                      <a:pt x="75" y="46"/>
                      <a:pt x="74" y="46"/>
                    </a:cubicBezTo>
                    <a:cubicBezTo>
                      <a:pt x="68" y="46"/>
                      <a:pt x="63" y="46"/>
                      <a:pt x="57" y="46"/>
                    </a:cubicBezTo>
                    <a:cubicBezTo>
                      <a:pt x="61" y="42"/>
                      <a:pt x="65" y="38"/>
                      <a:pt x="70" y="33"/>
                    </a:cubicBezTo>
                    <a:cubicBezTo>
                      <a:pt x="76" y="33"/>
                      <a:pt x="83" y="33"/>
                      <a:pt x="89" y="33"/>
                    </a:cubicBezTo>
                    <a:cubicBezTo>
                      <a:pt x="90" y="32"/>
                      <a:pt x="90" y="31"/>
                      <a:pt x="89" y="31"/>
                    </a:cubicBezTo>
                    <a:cubicBezTo>
                      <a:pt x="83" y="31"/>
                      <a:pt x="78" y="32"/>
                      <a:pt x="72" y="32"/>
                    </a:cubicBezTo>
                    <a:cubicBezTo>
                      <a:pt x="76" y="28"/>
                      <a:pt x="81" y="25"/>
                      <a:pt x="86" y="22"/>
                    </a:cubicBezTo>
                    <a:cubicBezTo>
                      <a:pt x="95" y="22"/>
                      <a:pt x="105" y="22"/>
                      <a:pt x="114" y="22"/>
                    </a:cubicBezTo>
                    <a:cubicBezTo>
                      <a:pt x="115" y="22"/>
                      <a:pt x="115" y="21"/>
                      <a:pt x="114" y="21"/>
                    </a:cubicBezTo>
                    <a:cubicBezTo>
                      <a:pt x="106" y="20"/>
                      <a:pt x="97" y="21"/>
                      <a:pt x="88" y="21"/>
                    </a:cubicBezTo>
                    <a:cubicBezTo>
                      <a:pt x="98" y="15"/>
                      <a:pt x="108" y="11"/>
                      <a:pt x="119" y="10"/>
                    </a:cubicBezTo>
                    <a:cubicBezTo>
                      <a:pt x="147" y="6"/>
                      <a:pt x="181" y="12"/>
                      <a:pt x="206" y="25"/>
                    </a:cubicBezTo>
                    <a:cubicBezTo>
                      <a:pt x="255" y="52"/>
                      <a:pt x="282" y="109"/>
                      <a:pt x="27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3">
                <a:extLst>
                  <a:ext uri="{FF2B5EF4-FFF2-40B4-BE49-F238E27FC236}">
                    <a16:creationId xmlns:a16="http://schemas.microsoft.com/office/drawing/2014/main" id="{6CC51A02-AF72-4E3E-8FD1-0B8E8634A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9574" y="1668547"/>
                <a:ext cx="528241" cy="519108"/>
              </a:xfrm>
              <a:custGeom>
                <a:avLst/>
                <a:gdLst>
                  <a:gd name="T0" fmla="*/ 182 w 236"/>
                  <a:gd name="T1" fmla="*/ 31 h 251"/>
                  <a:gd name="T2" fmla="*/ 50 w 236"/>
                  <a:gd name="T3" fmla="*/ 34 h 251"/>
                  <a:gd name="T4" fmla="*/ 16 w 236"/>
                  <a:gd name="T5" fmla="*/ 163 h 251"/>
                  <a:gd name="T6" fmla="*/ 138 w 236"/>
                  <a:gd name="T7" fmla="*/ 244 h 251"/>
                  <a:gd name="T8" fmla="*/ 138 w 236"/>
                  <a:gd name="T9" fmla="*/ 244 h 251"/>
                  <a:gd name="T10" fmla="*/ 139 w 236"/>
                  <a:gd name="T11" fmla="*/ 244 h 251"/>
                  <a:gd name="T12" fmla="*/ 227 w 236"/>
                  <a:gd name="T13" fmla="*/ 151 h 251"/>
                  <a:gd name="T14" fmla="*/ 182 w 236"/>
                  <a:gd name="T15" fmla="*/ 31 h 251"/>
                  <a:gd name="T16" fmla="*/ 213 w 236"/>
                  <a:gd name="T17" fmla="*/ 174 h 251"/>
                  <a:gd name="T18" fmla="*/ 213 w 236"/>
                  <a:gd name="T19" fmla="*/ 174 h 251"/>
                  <a:gd name="T20" fmla="*/ 201 w 236"/>
                  <a:gd name="T21" fmla="*/ 164 h 251"/>
                  <a:gd name="T22" fmla="*/ 199 w 236"/>
                  <a:gd name="T23" fmla="*/ 168 h 251"/>
                  <a:gd name="T24" fmla="*/ 210 w 236"/>
                  <a:gd name="T25" fmla="*/ 177 h 251"/>
                  <a:gd name="T26" fmla="*/ 211 w 236"/>
                  <a:gd name="T27" fmla="*/ 177 h 251"/>
                  <a:gd name="T28" fmla="*/ 138 w 236"/>
                  <a:gd name="T29" fmla="*/ 239 h 251"/>
                  <a:gd name="T30" fmla="*/ 136 w 236"/>
                  <a:gd name="T31" fmla="*/ 240 h 251"/>
                  <a:gd name="T32" fmla="*/ 57 w 236"/>
                  <a:gd name="T33" fmla="*/ 214 h 251"/>
                  <a:gd name="T34" fmla="*/ 16 w 236"/>
                  <a:gd name="T35" fmla="*/ 143 h 251"/>
                  <a:gd name="T36" fmla="*/ 108 w 236"/>
                  <a:gd name="T37" fmla="*/ 14 h 251"/>
                  <a:gd name="T38" fmla="*/ 223 w 236"/>
                  <a:gd name="T39" fmla="*/ 116 h 251"/>
                  <a:gd name="T40" fmla="*/ 213 w 236"/>
                  <a:gd name="T41" fmla="*/ 17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251">
                    <a:moveTo>
                      <a:pt x="182" y="31"/>
                    </a:moveTo>
                    <a:cubicBezTo>
                      <a:pt x="142" y="1"/>
                      <a:pt x="87" y="0"/>
                      <a:pt x="50" y="34"/>
                    </a:cubicBezTo>
                    <a:cubicBezTo>
                      <a:pt x="14" y="67"/>
                      <a:pt x="0" y="118"/>
                      <a:pt x="16" y="163"/>
                    </a:cubicBezTo>
                    <a:cubicBezTo>
                      <a:pt x="33" y="212"/>
                      <a:pt x="85" y="251"/>
                      <a:pt x="138" y="244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38" y="244"/>
                      <a:pt x="139" y="244"/>
                      <a:pt x="139" y="244"/>
                    </a:cubicBezTo>
                    <a:cubicBezTo>
                      <a:pt x="182" y="231"/>
                      <a:pt x="217" y="195"/>
                      <a:pt x="227" y="151"/>
                    </a:cubicBezTo>
                    <a:cubicBezTo>
                      <a:pt x="236" y="107"/>
                      <a:pt x="218" y="58"/>
                      <a:pt x="182" y="31"/>
                    </a:cubicBezTo>
                    <a:close/>
                    <a:moveTo>
                      <a:pt x="213" y="174"/>
                    </a:move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0" y="170"/>
                      <a:pt x="205" y="167"/>
                      <a:pt x="201" y="164"/>
                    </a:cubicBezTo>
                    <a:cubicBezTo>
                      <a:pt x="200" y="163"/>
                      <a:pt x="197" y="166"/>
                      <a:pt x="199" y="168"/>
                    </a:cubicBezTo>
                    <a:cubicBezTo>
                      <a:pt x="203" y="171"/>
                      <a:pt x="206" y="174"/>
                      <a:pt x="210" y="177"/>
                    </a:cubicBezTo>
                    <a:cubicBezTo>
                      <a:pt x="211" y="177"/>
                      <a:pt x="211" y="177"/>
                      <a:pt x="211" y="177"/>
                    </a:cubicBezTo>
                    <a:cubicBezTo>
                      <a:pt x="197" y="206"/>
                      <a:pt x="170" y="228"/>
                      <a:pt x="138" y="239"/>
                    </a:cubicBezTo>
                    <a:cubicBezTo>
                      <a:pt x="137" y="239"/>
                      <a:pt x="137" y="239"/>
                      <a:pt x="136" y="240"/>
                    </a:cubicBezTo>
                    <a:cubicBezTo>
                      <a:pt x="107" y="239"/>
                      <a:pt x="80" y="232"/>
                      <a:pt x="57" y="214"/>
                    </a:cubicBezTo>
                    <a:cubicBezTo>
                      <a:pt x="36" y="196"/>
                      <a:pt x="21" y="171"/>
                      <a:pt x="16" y="143"/>
                    </a:cubicBezTo>
                    <a:cubicBezTo>
                      <a:pt x="6" y="86"/>
                      <a:pt x="46" y="17"/>
                      <a:pt x="108" y="14"/>
                    </a:cubicBezTo>
                    <a:cubicBezTo>
                      <a:pt x="168" y="12"/>
                      <a:pt x="217" y="58"/>
                      <a:pt x="223" y="116"/>
                    </a:cubicBezTo>
                    <a:cubicBezTo>
                      <a:pt x="225" y="137"/>
                      <a:pt x="221" y="156"/>
                      <a:pt x="213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4">
                <a:extLst>
                  <a:ext uri="{FF2B5EF4-FFF2-40B4-BE49-F238E27FC236}">
                    <a16:creationId xmlns:a16="http://schemas.microsoft.com/office/drawing/2014/main" id="{91EECBD9-6B2A-4981-B9E6-AB035CAC0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88" y="1698993"/>
                <a:ext cx="19790" cy="47192"/>
              </a:xfrm>
              <a:custGeom>
                <a:avLst/>
                <a:gdLst>
                  <a:gd name="T0" fmla="*/ 7 w 9"/>
                  <a:gd name="T1" fmla="*/ 2 h 23"/>
                  <a:gd name="T2" fmla="*/ 2 w 9"/>
                  <a:gd name="T3" fmla="*/ 2 h 23"/>
                  <a:gd name="T4" fmla="*/ 1 w 9"/>
                  <a:gd name="T5" fmla="*/ 11 h 23"/>
                  <a:gd name="T6" fmla="*/ 2 w 9"/>
                  <a:gd name="T7" fmla="*/ 20 h 23"/>
                  <a:gd name="T8" fmla="*/ 6 w 9"/>
                  <a:gd name="T9" fmla="*/ 20 h 23"/>
                  <a:gd name="T10" fmla="*/ 8 w 9"/>
                  <a:gd name="T11" fmla="*/ 11 h 23"/>
                  <a:gd name="T12" fmla="*/ 7 w 9"/>
                  <a:gd name="T1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7" y="2"/>
                    </a:moveTo>
                    <a:cubicBezTo>
                      <a:pt x="6" y="0"/>
                      <a:pt x="3" y="0"/>
                      <a:pt x="2" y="2"/>
                    </a:cubicBezTo>
                    <a:cubicBezTo>
                      <a:pt x="0" y="4"/>
                      <a:pt x="1" y="8"/>
                      <a:pt x="1" y="11"/>
                    </a:cubicBezTo>
                    <a:cubicBezTo>
                      <a:pt x="1" y="14"/>
                      <a:pt x="2" y="17"/>
                      <a:pt x="2" y="20"/>
                    </a:cubicBezTo>
                    <a:cubicBezTo>
                      <a:pt x="2" y="23"/>
                      <a:pt x="6" y="23"/>
                      <a:pt x="6" y="20"/>
                    </a:cubicBezTo>
                    <a:cubicBezTo>
                      <a:pt x="7" y="17"/>
                      <a:pt x="7" y="14"/>
                      <a:pt x="8" y="11"/>
                    </a:cubicBezTo>
                    <a:cubicBezTo>
                      <a:pt x="8" y="8"/>
                      <a:pt x="9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5">
                <a:extLst>
                  <a:ext uri="{FF2B5EF4-FFF2-40B4-BE49-F238E27FC236}">
                    <a16:creationId xmlns:a16="http://schemas.microsoft.com/office/drawing/2014/main" id="{5BB3D56C-26DD-44B8-BE00-72B9E6C11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545" y="2106972"/>
                <a:ext cx="22834" cy="47192"/>
              </a:xfrm>
              <a:custGeom>
                <a:avLst/>
                <a:gdLst>
                  <a:gd name="T0" fmla="*/ 8 w 10"/>
                  <a:gd name="T1" fmla="*/ 12 h 23"/>
                  <a:gd name="T2" fmla="*/ 6 w 10"/>
                  <a:gd name="T3" fmla="*/ 2 h 23"/>
                  <a:gd name="T4" fmla="*/ 1 w 10"/>
                  <a:gd name="T5" fmla="*/ 2 h 23"/>
                  <a:gd name="T6" fmla="*/ 0 w 10"/>
                  <a:gd name="T7" fmla="*/ 13 h 23"/>
                  <a:gd name="T8" fmla="*/ 3 w 10"/>
                  <a:gd name="T9" fmla="*/ 22 h 23"/>
                  <a:gd name="T10" fmla="*/ 8 w 10"/>
                  <a:gd name="T11" fmla="*/ 21 h 23"/>
                  <a:gd name="T12" fmla="*/ 8 w 10"/>
                  <a:gd name="T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8" y="12"/>
                    </a:moveTo>
                    <a:cubicBezTo>
                      <a:pt x="7" y="9"/>
                      <a:pt x="7" y="6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0" y="6"/>
                      <a:pt x="0" y="9"/>
                      <a:pt x="0" y="13"/>
                    </a:cubicBezTo>
                    <a:cubicBezTo>
                      <a:pt x="1" y="16"/>
                      <a:pt x="1" y="20"/>
                      <a:pt x="3" y="22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10" y="18"/>
                      <a:pt x="9" y="16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6">
                <a:extLst>
                  <a:ext uri="{FF2B5EF4-FFF2-40B4-BE49-F238E27FC236}">
                    <a16:creationId xmlns:a16="http://schemas.microsoft.com/office/drawing/2014/main" id="{1F9D3C8A-01FB-4A0A-A9FC-301BB6985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587" y="1916684"/>
                <a:ext cx="51759" cy="19791"/>
              </a:xfrm>
              <a:custGeom>
                <a:avLst/>
                <a:gdLst>
                  <a:gd name="T0" fmla="*/ 22 w 23"/>
                  <a:gd name="T1" fmla="*/ 2 h 10"/>
                  <a:gd name="T2" fmla="*/ 13 w 23"/>
                  <a:gd name="T3" fmla="*/ 2 h 10"/>
                  <a:gd name="T4" fmla="*/ 3 w 23"/>
                  <a:gd name="T5" fmla="*/ 4 h 10"/>
                  <a:gd name="T6" fmla="*/ 3 w 23"/>
                  <a:gd name="T7" fmla="*/ 9 h 10"/>
                  <a:gd name="T8" fmla="*/ 14 w 23"/>
                  <a:gd name="T9" fmla="*/ 9 h 10"/>
                  <a:gd name="T10" fmla="*/ 22 w 23"/>
                  <a:gd name="T11" fmla="*/ 6 h 10"/>
                  <a:gd name="T12" fmla="*/ 22 w 2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22" y="2"/>
                    </a:moveTo>
                    <a:cubicBezTo>
                      <a:pt x="19" y="0"/>
                      <a:pt x="16" y="1"/>
                      <a:pt x="13" y="2"/>
                    </a:cubicBez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ubicBezTo>
                      <a:pt x="6" y="10"/>
                      <a:pt x="10" y="10"/>
                      <a:pt x="14" y="9"/>
                    </a:cubicBezTo>
                    <a:cubicBezTo>
                      <a:pt x="17" y="9"/>
                      <a:pt x="20" y="9"/>
                      <a:pt x="22" y="6"/>
                    </a:cubicBezTo>
                    <a:cubicBezTo>
                      <a:pt x="23" y="5"/>
                      <a:pt x="23" y="3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7">
                <a:extLst>
                  <a:ext uri="{FF2B5EF4-FFF2-40B4-BE49-F238E27FC236}">
                    <a16:creationId xmlns:a16="http://schemas.microsoft.com/office/drawing/2014/main" id="{6F08F9F5-2A1F-4E4E-AF54-F6BA9B56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610" y="1912117"/>
                <a:ext cx="47191" cy="22835"/>
              </a:xfrm>
              <a:custGeom>
                <a:avLst/>
                <a:gdLst>
                  <a:gd name="T0" fmla="*/ 16 w 21"/>
                  <a:gd name="T1" fmla="*/ 2 h 11"/>
                  <a:gd name="T2" fmla="*/ 2 w 21"/>
                  <a:gd name="T3" fmla="*/ 4 h 11"/>
                  <a:gd name="T4" fmla="*/ 3 w 21"/>
                  <a:gd name="T5" fmla="*/ 10 h 11"/>
                  <a:gd name="T6" fmla="*/ 10 w 21"/>
                  <a:gd name="T7" fmla="*/ 11 h 11"/>
                  <a:gd name="T8" fmla="*/ 16 w 21"/>
                  <a:gd name="T9" fmla="*/ 11 h 11"/>
                  <a:gd name="T10" fmla="*/ 16 w 21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6" y="2"/>
                    </a:moveTo>
                    <a:cubicBezTo>
                      <a:pt x="12" y="0"/>
                      <a:pt x="6" y="2"/>
                      <a:pt x="2" y="4"/>
                    </a:cubicBezTo>
                    <a:cubicBezTo>
                      <a:pt x="0" y="5"/>
                      <a:pt x="0" y="10"/>
                      <a:pt x="3" y="10"/>
                    </a:cubicBezTo>
                    <a:cubicBezTo>
                      <a:pt x="5" y="11"/>
                      <a:pt x="7" y="11"/>
                      <a:pt x="10" y="11"/>
                    </a:cubicBezTo>
                    <a:cubicBezTo>
                      <a:pt x="12" y="11"/>
                      <a:pt x="14" y="11"/>
                      <a:pt x="16" y="11"/>
                    </a:cubicBezTo>
                    <a:cubicBezTo>
                      <a:pt x="21" y="9"/>
                      <a:pt x="21" y="3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8">
                <a:extLst>
                  <a:ext uri="{FF2B5EF4-FFF2-40B4-BE49-F238E27FC236}">
                    <a16:creationId xmlns:a16="http://schemas.microsoft.com/office/drawing/2014/main" id="{E897BA21-B2B1-44C4-8F05-7D6FF0F27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56" y="1823823"/>
                <a:ext cx="38057" cy="22835"/>
              </a:xfrm>
              <a:custGeom>
                <a:avLst/>
                <a:gdLst>
                  <a:gd name="T0" fmla="*/ 14 w 17"/>
                  <a:gd name="T1" fmla="*/ 6 h 11"/>
                  <a:gd name="T2" fmla="*/ 5 w 17"/>
                  <a:gd name="T3" fmla="*/ 2 h 11"/>
                  <a:gd name="T4" fmla="*/ 2 w 17"/>
                  <a:gd name="T5" fmla="*/ 5 h 11"/>
                  <a:gd name="T6" fmla="*/ 13 w 17"/>
                  <a:gd name="T7" fmla="*/ 10 h 11"/>
                  <a:gd name="T8" fmla="*/ 14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6"/>
                    </a:moveTo>
                    <a:cubicBezTo>
                      <a:pt x="11" y="5"/>
                      <a:pt x="8" y="3"/>
                      <a:pt x="5" y="2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7"/>
                      <a:pt x="9" y="9"/>
                      <a:pt x="13" y="10"/>
                    </a:cubicBezTo>
                    <a:cubicBezTo>
                      <a:pt x="16" y="11"/>
                      <a:pt x="17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9">
                <a:extLst>
                  <a:ext uri="{FF2B5EF4-FFF2-40B4-BE49-F238E27FC236}">
                    <a16:creationId xmlns:a16="http://schemas.microsoft.com/office/drawing/2014/main" id="{0EE8FA20-14B2-4043-B29E-BBE5EAD9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747" y="1759886"/>
                <a:ext cx="28923" cy="22835"/>
              </a:xfrm>
              <a:custGeom>
                <a:avLst/>
                <a:gdLst>
                  <a:gd name="T0" fmla="*/ 12 w 13"/>
                  <a:gd name="T1" fmla="*/ 7 h 11"/>
                  <a:gd name="T2" fmla="*/ 8 w 13"/>
                  <a:gd name="T3" fmla="*/ 4 h 11"/>
                  <a:gd name="T4" fmla="*/ 4 w 13"/>
                  <a:gd name="T5" fmla="*/ 1 h 11"/>
                  <a:gd name="T6" fmla="*/ 2 w 13"/>
                  <a:gd name="T7" fmla="*/ 5 h 11"/>
                  <a:gd name="T8" fmla="*/ 9 w 13"/>
                  <a:gd name="T9" fmla="*/ 11 h 11"/>
                  <a:gd name="T10" fmla="*/ 12 w 13"/>
                  <a:gd name="T11" fmla="*/ 10 h 11"/>
                  <a:gd name="T12" fmla="*/ 12 w 13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7"/>
                    </a:moveTo>
                    <a:cubicBezTo>
                      <a:pt x="11" y="5"/>
                      <a:pt x="9" y="5"/>
                      <a:pt x="8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4" y="7"/>
                      <a:pt x="6" y="10"/>
                      <a:pt x="9" y="11"/>
                    </a:cubicBezTo>
                    <a:cubicBezTo>
                      <a:pt x="10" y="11"/>
                      <a:pt x="12" y="11"/>
                      <a:pt x="12" y="10"/>
                    </a:cubicBezTo>
                    <a:cubicBezTo>
                      <a:pt x="13" y="9"/>
                      <a:pt x="12" y="7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70">
                <a:extLst>
                  <a:ext uri="{FF2B5EF4-FFF2-40B4-BE49-F238E27FC236}">
                    <a16:creationId xmlns:a16="http://schemas.microsoft.com/office/drawing/2014/main" id="{20971D62-6E26-4417-9DAC-1566815E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211" y="2030857"/>
                <a:ext cx="27402" cy="25880"/>
              </a:xfrm>
              <a:custGeom>
                <a:avLst/>
                <a:gdLst>
                  <a:gd name="T0" fmla="*/ 9 w 12"/>
                  <a:gd name="T1" fmla="*/ 0 h 13"/>
                  <a:gd name="T2" fmla="*/ 1 w 12"/>
                  <a:gd name="T3" fmla="*/ 8 h 13"/>
                  <a:gd name="T4" fmla="*/ 4 w 12"/>
                  <a:gd name="T5" fmla="*/ 11 h 13"/>
                  <a:gd name="T6" fmla="*/ 8 w 12"/>
                  <a:gd name="T7" fmla="*/ 7 h 13"/>
                  <a:gd name="T8" fmla="*/ 11 w 12"/>
                  <a:gd name="T9" fmla="*/ 4 h 13"/>
                  <a:gd name="T10" fmla="*/ 9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5" y="1"/>
                      <a:pt x="2" y="5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2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1">
                <a:extLst>
                  <a:ext uri="{FF2B5EF4-FFF2-40B4-BE49-F238E27FC236}">
                    <a16:creationId xmlns:a16="http://schemas.microsoft.com/office/drawing/2014/main" id="{96C407C5-DE82-48D6-9C75-354D3485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805" y="2088704"/>
                <a:ext cx="24357" cy="25880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9 h 13"/>
                  <a:gd name="T4" fmla="*/ 5 w 11"/>
                  <a:gd name="T5" fmla="*/ 11 h 13"/>
                  <a:gd name="T6" fmla="*/ 8 w 11"/>
                  <a:gd name="T7" fmla="*/ 8 h 13"/>
                  <a:gd name="T8" fmla="*/ 11 w 11"/>
                  <a:gd name="T9" fmla="*/ 4 h 13"/>
                  <a:gd name="T10" fmla="*/ 7 w 11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4" y="2"/>
                      <a:pt x="2" y="6"/>
                      <a:pt x="1" y="9"/>
                    </a:cubicBezTo>
                    <a:cubicBezTo>
                      <a:pt x="0" y="11"/>
                      <a:pt x="4" y="13"/>
                      <a:pt x="5" y="11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1" y="4"/>
                    </a:cubicBezTo>
                    <a:cubicBezTo>
                      <a:pt x="11" y="2"/>
                      <a:pt x="9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2">
                <a:extLst>
                  <a:ext uri="{FF2B5EF4-FFF2-40B4-BE49-F238E27FC236}">
                    <a16:creationId xmlns:a16="http://schemas.microsoft.com/office/drawing/2014/main" id="{5E0C9688-B59A-4B52-888D-F0D32BA9C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705" y="1744663"/>
                <a:ext cx="33491" cy="30446"/>
              </a:xfrm>
              <a:custGeom>
                <a:avLst/>
                <a:gdLst>
                  <a:gd name="T0" fmla="*/ 10 w 15"/>
                  <a:gd name="T1" fmla="*/ 1 h 15"/>
                  <a:gd name="T2" fmla="*/ 2 w 15"/>
                  <a:gd name="T3" fmla="*/ 9 h 15"/>
                  <a:gd name="T4" fmla="*/ 6 w 15"/>
                  <a:gd name="T5" fmla="*/ 13 h 15"/>
                  <a:gd name="T6" fmla="*/ 14 w 15"/>
                  <a:gd name="T7" fmla="*/ 4 h 15"/>
                  <a:gd name="T8" fmla="*/ 10 w 1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7" y="3"/>
                      <a:pt x="5" y="6"/>
                      <a:pt x="2" y="9"/>
                    </a:cubicBezTo>
                    <a:cubicBezTo>
                      <a:pt x="0" y="11"/>
                      <a:pt x="3" y="15"/>
                      <a:pt x="6" y="13"/>
                    </a:cubicBezTo>
                    <a:cubicBezTo>
                      <a:pt x="9" y="11"/>
                      <a:pt x="13" y="8"/>
                      <a:pt x="14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73">
                <a:extLst>
                  <a:ext uri="{FF2B5EF4-FFF2-40B4-BE49-F238E27FC236}">
                    <a16:creationId xmlns:a16="http://schemas.microsoft.com/office/drawing/2014/main" id="{EAB14E06-70C8-428C-9540-15483053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53" y="1802510"/>
                <a:ext cx="30446" cy="27402"/>
              </a:xfrm>
              <a:custGeom>
                <a:avLst/>
                <a:gdLst>
                  <a:gd name="T0" fmla="*/ 9 w 14"/>
                  <a:gd name="T1" fmla="*/ 1 h 13"/>
                  <a:gd name="T2" fmla="*/ 2 w 14"/>
                  <a:gd name="T3" fmla="*/ 8 h 13"/>
                  <a:gd name="T4" fmla="*/ 6 w 14"/>
                  <a:gd name="T5" fmla="*/ 11 h 13"/>
                  <a:gd name="T6" fmla="*/ 10 w 14"/>
                  <a:gd name="T7" fmla="*/ 8 h 13"/>
                  <a:gd name="T8" fmla="*/ 13 w 14"/>
                  <a:gd name="T9" fmla="*/ 3 h 13"/>
                  <a:gd name="T10" fmla="*/ 9 w 1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0" y="10"/>
                      <a:pt x="4" y="13"/>
                      <a:pt x="6" y="11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6"/>
                      <a:pt x="12" y="5"/>
                      <a:pt x="13" y="3"/>
                    </a:cubicBezTo>
                    <a:cubicBezTo>
                      <a:pt x="14" y="1"/>
                      <a:pt x="11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4">
                <a:extLst>
                  <a:ext uri="{FF2B5EF4-FFF2-40B4-BE49-F238E27FC236}">
                    <a16:creationId xmlns:a16="http://schemas.microsoft.com/office/drawing/2014/main" id="{89BBACBE-EC0B-4197-AD8C-AB456B5E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584" y="2073481"/>
                <a:ext cx="24357" cy="25880"/>
              </a:xfrm>
              <a:custGeom>
                <a:avLst/>
                <a:gdLst>
                  <a:gd name="T0" fmla="*/ 10 w 11"/>
                  <a:gd name="T1" fmla="*/ 8 h 12"/>
                  <a:gd name="T2" fmla="*/ 3 w 11"/>
                  <a:gd name="T3" fmla="*/ 1 h 12"/>
                  <a:gd name="T4" fmla="*/ 1 w 11"/>
                  <a:gd name="T5" fmla="*/ 4 h 12"/>
                  <a:gd name="T6" fmla="*/ 3 w 11"/>
                  <a:gd name="T7" fmla="*/ 8 h 12"/>
                  <a:gd name="T8" fmla="*/ 7 w 11"/>
                  <a:gd name="T9" fmla="*/ 11 h 12"/>
                  <a:gd name="T10" fmla="*/ 10 w 11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8"/>
                    </a:moveTo>
                    <a:cubicBezTo>
                      <a:pt x="8" y="5"/>
                      <a:pt x="6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9"/>
                      <a:pt x="6" y="10"/>
                      <a:pt x="7" y="11"/>
                    </a:cubicBezTo>
                    <a:cubicBezTo>
                      <a:pt x="9" y="12"/>
                      <a:pt x="11" y="1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5">
                <a:extLst>
                  <a:ext uri="{FF2B5EF4-FFF2-40B4-BE49-F238E27FC236}">
                    <a16:creationId xmlns:a16="http://schemas.microsoft.com/office/drawing/2014/main" id="{71FFA3CC-A478-4FFB-BDB4-AB705F733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5085" y="1743141"/>
                <a:ext cx="97428" cy="336431"/>
              </a:xfrm>
              <a:custGeom>
                <a:avLst/>
                <a:gdLst>
                  <a:gd name="T0" fmla="*/ 37 w 43"/>
                  <a:gd name="T1" fmla="*/ 83 h 163"/>
                  <a:gd name="T2" fmla="*/ 24 w 43"/>
                  <a:gd name="T3" fmla="*/ 3 h 163"/>
                  <a:gd name="T4" fmla="*/ 20 w 43"/>
                  <a:gd name="T5" fmla="*/ 3 h 163"/>
                  <a:gd name="T6" fmla="*/ 14 w 43"/>
                  <a:gd name="T7" fmla="*/ 81 h 163"/>
                  <a:gd name="T8" fmla="*/ 14 w 43"/>
                  <a:gd name="T9" fmla="*/ 82 h 163"/>
                  <a:gd name="T10" fmla="*/ 6 w 43"/>
                  <a:gd name="T11" fmla="*/ 95 h 163"/>
                  <a:gd name="T12" fmla="*/ 11 w 43"/>
                  <a:gd name="T13" fmla="*/ 108 h 163"/>
                  <a:gd name="T14" fmla="*/ 1 w 43"/>
                  <a:gd name="T15" fmla="*/ 158 h 163"/>
                  <a:gd name="T16" fmla="*/ 6 w 43"/>
                  <a:gd name="T17" fmla="*/ 160 h 163"/>
                  <a:gd name="T18" fmla="*/ 29 w 43"/>
                  <a:gd name="T19" fmla="*/ 115 h 163"/>
                  <a:gd name="T20" fmla="*/ 29 w 43"/>
                  <a:gd name="T21" fmla="*/ 113 h 163"/>
                  <a:gd name="T22" fmla="*/ 43 w 43"/>
                  <a:gd name="T23" fmla="*/ 97 h 163"/>
                  <a:gd name="T24" fmla="*/ 37 w 43"/>
                  <a:gd name="T25" fmla="*/ 83 h 163"/>
                  <a:gd name="T26" fmla="*/ 23 w 43"/>
                  <a:gd name="T27" fmla="*/ 17 h 163"/>
                  <a:gd name="T28" fmla="*/ 31 w 43"/>
                  <a:gd name="T29" fmla="*/ 80 h 163"/>
                  <a:gd name="T30" fmla="*/ 26 w 43"/>
                  <a:gd name="T31" fmla="*/ 79 h 163"/>
                  <a:gd name="T32" fmla="*/ 25 w 43"/>
                  <a:gd name="T33" fmla="*/ 79 h 163"/>
                  <a:gd name="T34" fmla="*/ 17 w 43"/>
                  <a:gd name="T35" fmla="*/ 80 h 163"/>
                  <a:gd name="T36" fmla="*/ 23 w 43"/>
                  <a:gd name="T37" fmla="*/ 17 h 163"/>
                  <a:gd name="T38" fmla="*/ 11 w 43"/>
                  <a:gd name="T39" fmla="*/ 133 h 163"/>
                  <a:gd name="T40" fmla="*/ 14 w 43"/>
                  <a:gd name="T41" fmla="*/ 111 h 163"/>
                  <a:gd name="T42" fmla="*/ 23 w 43"/>
                  <a:gd name="T43" fmla="*/ 114 h 163"/>
                  <a:gd name="T44" fmla="*/ 11 w 43"/>
                  <a:gd name="T45" fmla="*/ 133 h 163"/>
                  <a:gd name="T46" fmla="*/ 24 w 43"/>
                  <a:gd name="T47" fmla="*/ 107 h 163"/>
                  <a:gd name="T48" fmla="*/ 13 w 43"/>
                  <a:gd name="T49" fmla="*/ 95 h 163"/>
                  <a:gd name="T50" fmla="*/ 25 w 43"/>
                  <a:gd name="T51" fmla="*/ 84 h 163"/>
                  <a:gd name="T52" fmla="*/ 26 w 43"/>
                  <a:gd name="T53" fmla="*/ 84 h 163"/>
                  <a:gd name="T54" fmla="*/ 35 w 43"/>
                  <a:gd name="T55" fmla="*/ 94 h 163"/>
                  <a:gd name="T56" fmla="*/ 24 w 43"/>
                  <a:gd name="T57" fmla="*/ 10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163">
                    <a:moveTo>
                      <a:pt x="37" y="83"/>
                    </a:moveTo>
                    <a:cubicBezTo>
                      <a:pt x="35" y="56"/>
                      <a:pt x="31" y="29"/>
                      <a:pt x="24" y="3"/>
                    </a:cubicBezTo>
                    <a:cubicBezTo>
                      <a:pt x="24" y="0"/>
                      <a:pt x="20" y="1"/>
                      <a:pt x="20" y="3"/>
                    </a:cubicBezTo>
                    <a:cubicBezTo>
                      <a:pt x="20" y="29"/>
                      <a:pt x="15" y="55"/>
                      <a:pt x="14" y="81"/>
                    </a:cubicBezTo>
                    <a:cubicBezTo>
                      <a:pt x="14" y="81"/>
                      <a:pt x="14" y="82"/>
                      <a:pt x="14" y="82"/>
                    </a:cubicBezTo>
                    <a:cubicBezTo>
                      <a:pt x="10" y="85"/>
                      <a:pt x="7" y="90"/>
                      <a:pt x="6" y="95"/>
                    </a:cubicBezTo>
                    <a:cubicBezTo>
                      <a:pt x="6" y="100"/>
                      <a:pt x="8" y="105"/>
                      <a:pt x="11" y="108"/>
                    </a:cubicBezTo>
                    <a:cubicBezTo>
                      <a:pt x="6" y="124"/>
                      <a:pt x="4" y="142"/>
                      <a:pt x="1" y="158"/>
                    </a:cubicBezTo>
                    <a:cubicBezTo>
                      <a:pt x="0" y="161"/>
                      <a:pt x="4" y="163"/>
                      <a:pt x="6" y="160"/>
                    </a:cubicBezTo>
                    <a:cubicBezTo>
                      <a:pt x="12" y="144"/>
                      <a:pt x="20" y="129"/>
                      <a:pt x="29" y="115"/>
                    </a:cubicBezTo>
                    <a:cubicBezTo>
                      <a:pt x="29" y="114"/>
                      <a:pt x="29" y="114"/>
                      <a:pt x="29" y="113"/>
                    </a:cubicBezTo>
                    <a:cubicBezTo>
                      <a:pt x="36" y="111"/>
                      <a:pt x="42" y="105"/>
                      <a:pt x="43" y="97"/>
                    </a:cubicBezTo>
                    <a:cubicBezTo>
                      <a:pt x="43" y="92"/>
                      <a:pt x="40" y="86"/>
                      <a:pt x="37" y="83"/>
                    </a:cubicBezTo>
                    <a:close/>
                    <a:moveTo>
                      <a:pt x="23" y="17"/>
                    </a:moveTo>
                    <a:cubicBezTo>
                      <a:pt x="27" y="38"/>
                      <a:pt x="30" y="59"/>
                      <a:pt x="31" y="80"/>
                    </a:cubicBezTo>
                    <a:cubicBezTo>
                      <a:pt x="30" y="79"/>
                      <a:pt x="28" y="79"/>
                      <a:pt x="26" y="79"/>
                    </a:cubicBezTo>
                    <a:cubicBezTo>
                      <a:pt x="26" y="79"/>
                      <a:pt x="26" y="79"/>
                      <a:pt x="25" y="79"/>
                    </a:cubicBezTo>
                    <a:cubicBezTo>
                      <a:pt x="23" y="78"/>
                      <a:pt x="20" y="79"/>
                      <a:pt x="17" y="80"/>
                    </a:cubicBezTo>
                    <a:cubicBezTo>
                      <a:pt x="20" y="59"/>
                      <a:pt x="20" y="38"/>
                      <a:pt x="23" y="17"/>
                    </a:cubicBezTo>
                    <a:close/>
                    <a:moveTo>
                      <a:pt x="11" y="133"/>
                    </a:moveTo>
                    <a:cubicBezTo>
                      <a:pt x="13" y="126"/>
                      <a:pt x="14" y="118"/>
                      <a:pt x="14" y="111"/>
                    </a:cubicBezTo>
                    <a:cubicBezTo>
                      <a:pt x="17" y="113"/>
                      <a:pt x="20" y="114"/>
                      <a:pt x="23" y="114"/>
                    </a:cubicBezTo>
                    <a:cubicBezTo>
                      <a:pt x="18" y="120"/>
                      <a:pt x="15" y="127"/>
                      <a:pt x="11" y="133"/>
                    </a:cubicBezTo>
                    <a:close/>
                    <a:moveTo>
                      <a:pt x="24" y="107"/>
                    </a:moveTo>
                    <a:cubicBezTo>
                      <a:pt x="18" y="107"/>
                      <a:pt x="13" y="101"/>
                      <a:pt x="13" y="95"/>
                    </a:cubicBezTo>
                    <a:cubicBezTo>
                      <a:pt x="13" y="88"/>
                      <a:pt x="19" y="85"/>
                      <a:pt x="25" y="84"/>
                    </a:cubicBezTo>
                    <a:cubicBezTo>
                      <a:pt x="25" y="84"/>
                      <a:pt x="25" y="84"/>
                      <a:pt x="26" y="84"/>
                    </a:cubicBezTo>
                    <a:cubicBezTo>
                      <a:pt x="30" y="86"/>
                      <a:pt x="34" y="89"/>
                      <a:pt x="35" y="94"/>
                    </a:cubicBezTo>
                    <a:cubicBezTo>
                      <a:pt x="36" y="100"/>
                      <a:pt x="31" y="107"/>
                      <a:pt x="2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6">
                <a:extLst>
                  <a:ext uri="{FF2B5EF4-FFF2-40B4-BE49-F238E27FC236}">
                    <a16:creationId xmlns:a16="http://schemas.microsoft.com/office/drawing/2014/main" id="{D8313D6A-C3A4-4FF6-AA58-27EA10514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188" y="1924295"/>
                <a:ext cx="33491" cy="31969"/>
              </a:xfrm>
              <a:custGeom>
                <a:avLst/>
                <a:gdLst>
                  <a:gd name="T0" fmla="*/ 13 w 15"/>
                  <a:gd name="T1" fmla="*/ 4 h 15"/>
                  <a:gd name="T2" fmla="*/ 3 w 15"/>
                  <a:gd name="T3" fmla="*/ 2 h 15"/>
                  <a:gd name="T4" fmla="*/ 2 w 15"/>
                  <a:gd name="T5" fmla="*/ 4 h 15"/>
                  <a:gd name="T6" fmla="*/ 1 w 15"/>
                  <a:gd name="T7" fmla="*/ 9 h 15"/>
                  <a:gd name="T8" fmla="*/ 9 w 15"/>
                  <a:gd name="T9" fmla="*/ 14 h 15"/>
                  <a:gd name="T10" fmla="*/ 13 w 15"/>
                  <a:gd name="T11" fmla="*/ 4 h 15"/>
                  <a:gd name="T12" fmla="*/ 8 w 15"/>
                  <a:gd name="T13" fmla="*/ 8 h 15"/>
                  <a:gd name="T14" fmla="*/ 7 w 15"/>
                  <a:gd name="T15" fmla="*/ 9 h 15"/>
                  <a:gd name="T16" fmla="*/ 6 w 15"/>
                  <a:gd name="T17" fmla="*/ 8 h 15"/>
                  <a:gd name="T18" fmla="*/ 6 w 15"/>
                  <a:gd name="T19" fmla="*/ 6 h 15"/>
                  <a:gd name="T20" fmla="*/ 6 w 15"/>
                  <a:gd name="T21" fmla="*/ 6 h 15"/>
                  <a:gd name="T22" fmla="*/ 8 w 15"/>
                  <a:gd name="T23" fmla="*/ 7 h 15"/>
                  <a:gd name="T24" fmla="*/ 8 w 15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13" y="4"/>
                    </a:moveTo>
                    <a:cubicBezTo>
                      <a:pt x="11" y="1"/>
                      <a:pt x="7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3"/>
                      <a:pt x="6" y="15"/>
                      <a:pt x="9" y="14"/>
                    </a:cubicBezTo>
                    <a:cubicBezTo>
                      <a:pt x="13" y="12"/>
                      <a:pt x="15" y="8"/>
                      <a:pt x="13" y="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7">
                <a:extLst>
                  <a:ext uri="{FF2B5EF4-FFF2-40B4-BE49-F238E27FC236}">
                    <a16:creationId xmlns:a16="http://schemas.microsoft.com/office/drawing/2014/main" id="{CB026C7B-79E3-44B5-BCFF-72E99FC6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962" y="2026290"/>
                <a:ext cx="33491" cy="6089"/>
              </a:xfrm>
              <a:custGeom>
                <a:avLst/>
                <a:gdLst>
                  <a:gd name="T0" fmla="*/ 15 w 15"/>
                  <a:gd name="T1" fmla="*/ 0 h 3"/>
                  <a:gd name="T2" fmla="*/ 0 w 15"/>
                  <a:gd name="T3" fmla="*/ 1 h 3"/>
                  <a:gd name="T4" fmla="*/ 0 w 15"/>
                  <a:gd name="T5" fmla="*/ 2 h 3"/>
                  <a:gd name="T6" fmla="*/ 15 w 15"/>
                  <a:gd name="T7" fmla="*/ 1 h 3"/>
                  <a:gd name="T8" fmla="*/ 15 w 1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0" y="1"/>
                      <a:pt x="5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3"/>
                      <a:pt x="10" y="2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3C45C6C7-C165-4641-9128-67C8BC8CAEAE}"/>
                </a:ext>
              </a:extLst>
            </p:cNvPr>
            <p:cNvGrpSpPr/>
            <p:nvPr/>
          </p:nvGrpSpPr>
          <p:grpSpPr>
            <a:xfrm>
              <a:off x="2749391" y="4729065"/>
              <a:ext cx="643936" cy="596745"/>
              <a:chOff x="1480546" y="4466552"/>
              <a:chExt cx="643936" cy="596745"/>
            </a:xfrm>
            <a:solidFill>
              <a:schemeClr val="bg1"/>
            </a:solidFill>
          </p:grpSpPr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2838D926-8BA4-463E-84EA-E3DEB4D03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0782" y="4947601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1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9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19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5"/>
                      <a:pt x="33" y="1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2" y="3"/>
                      <a:pt x="14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19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4"/>
                      <a:pt x="36" y="11"/>
                    </a:cubicBezTo>
                    <a:cubicBezTo>
                      <a:pt x="40" y="15"/>
                      <a:pt x="44" y="18"/>
                      <a:pt x="49" y="21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9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6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2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9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7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49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39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BE04D30A-A24A-41B1-B93E-C9C25E2EC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546" y="4527444"/>
                <a:ext cx="173543" cy="379055"/>
              </a:xfrm>
              <a:custGeom>
                <a:avLst/>
                <a:gdLst>
                  <a:gd name="T0" fmla="*/ 75 w 77"/>
                  <a:gd name="T1" fmla="*/ 20 h 183"/>
                  <a:gd name="T2" fmla="*/ 71 w 77"/>
                  <a:gd name="T3" fmla="*/ 14 h 183"/>
                  <a:gd name="T4" fmla="*/ 51 w 77"/>
                  <a:gd name="T5" fmla="*/ 3 h 183"/>
                  <a:gd name="T6" fmla="*/ 2 w 77"/>
                  <a:gd name="T7" fmla="*/ 6 h 183"/>
                  <a:gd name="T8" fmla="*/ 21 w 77"/>
                  <a:gd name="T9" fmla="*/ 163 h 183"/>
                  <a:gd name="T10" fmla="*/ 33 w 77"/>
                  <a:gd name="T11" fmla="*/ 180 h 183"/>
                  <a:gd name="T12" fmla="*/ 35 w 77"/>
                  <a:gd name="T13" fmla="*/ 181 h 183"/>
                  <a:gd name="T14" fmla="*/ 70 w 77"/>
                  <a:gd name="T15" fmla="*/ 177 h 183"/>
                  <a:gd name="T16" fmla="*/ 73 w 77"/>
                  <a:gd name="T17" fmla="*/ 175 h 183"/>
                  <a:gd name="T18" fmla="*/ 76 w 77"/>
                  <a:gd name="T19" fmla="*/ 36 h 183"/>
                  <a:gd name="T20" fmla="*/ 72 w 77"/>
                  <a:gd name="T21" fmla="*/ 61 h 183"/>
                  <a:gd name="T22" fmla="*/ 57 w 77"/>
                  <a:gd name="T23" fmla="*/ 48 h 183"/>
                  <a:gd name="T24" fmla="*/ 57 w 77"/>
                  <a:gd name="T25" fmla="*/ 32 h 183"/>
                  <a:gd name="T26" fmla="*/ 72 w 77"/>
                  <a:gd name="T27" fmla="*/ 58 h 183"/>
                  <a:gd name="T28" fmla="*/ 71 w 77"/>
                  <a:gd name="T29" fmla="*/ 44 h 183"/>
                  <a:gd name="T30" fmla="*/ 56 w 77"/>
                  <a:gd name="T31" fmla="*/ 18 h 183"/>
                  <a:gd name="T32" fmla="*/ 59 w 77"/>
                  <a:gd name="T33" fmla="*/ 13 h 183"/>
                  <a:gd name="T34" fmla="*/ 56 w 77"/>
                  <a:gd name="T35" fmla="*/ 15 h 183"/>
                  <a:gd name="T36" fmla="*/ 16 w 77"/>
                  <a:gd name="T37" fmla="*/ 83 h 183"/>
                  <a:gd name="T38" fmla="*/ 50 w 77"/>
                  <a:gd name="T39" fmla="*/ 7 h 183"/>
                  <a:gd name="T40" fmla="*/ 51 w 77"/>
                  <a:gd name="T41" fmla="*/ 58 h 183"/>
                  <a:gd name="T42" fmla="*/ 55 w 77"/>
                  <a:gd name="T43" fmla="*/ 157 h 183"/>
                  <a:gd name="T44" fmla="*/ 56 w 77"/>
                  <a:gd name="T45" fmla="*/ 161 h 183"/>
                  <a:gd name="T46" fmla="*/ 16 w 77"/>
                  <a:gd name="T47" fmla="*/ 83 h 183"/>
                  <a:gd name="T48" fmla="*/ 24 w 77"/>
                  <a:gd name="T49" fmla="*/ 165 h 183"/>
                  <a:gd name="T50" fmla="*/ 44 w 77"/>
                  <a:gd name="T51" fmla="*/ 177 h 183"/>
                  <a:gd name="T52" fmla="*/ 46 w 77"/>
                  <a:gd name="T53" fmla="*/ 176 h 183"/>
                  <a:gd name="T54" fmla="*/ 40 w 77"/>
                  <a:gd name="T55" fmla="*/ 166 h 183"/>
                  <a:gd name="T56" fmla="*/ 47 w 77"/>
                  <a:gd name="T57" fmla="*/ 177 h 183"/>
                  <a:gd name="T58" fmla="*/ 42 w 77"/>
                  <a:gd name="T59" fmla="*/ 166 h 183"/>
                  <a:gd name="T60" fmla="*/ 61 w 77"/>
                  <a:gd name="T61" fmla="*/ 175 h 183"/>
                  <a:gd name="T62" fmla="*/ 65 w 77"/>
                  <a:gd name="T63" fmla="*/ 175 h 183"/>
                  <a:gd name="T64" fmla="*/ 56 w 77"/>
                  <a:gd name="T65" fmla="*/ 164 h 183"/>
                  <a:gd name="T66" fmla="*/ 64 w 77"/>
                  <a:gd name="T67" fmla="*/ 168 h 183"/>
                  <a:gd name="T68" fmla="*/ 68 w 77"/>
                  <a:gd name="T69" fmla="*/ 175 h 183"/>
                  <a:gd name="T70" fmla="*/ 65 w 77"/>
                  <a:gd name="T71" fmla="*/ 166 h 183"/>
                  <a:gd name="T72" fmla="*/ 70 w 77"/>
                  <a:gd name="T73" fmla="*/ 160 h 183"/>
                  <a:gd name="T74" fmla="*/ 70 w 77"/>
                  <a:gd name="T75" fmla="*/ 149 h 183"/>
                  <a:gd name="T76" fmla="*/ 60 w 77"/>
                  <a:gd name="T77" fmla="*/ 147 h 183"/>
                  <a:gd name="T78" fmla="*/ 60 w 77"/>
                  <a:gd name="T79" fmla="*/ 123 h 183"/>
                  <a:gd name="T80" fmla="*/ 70 w 77"/>
                  <a:gd name="T81" fmla="*/ 134 h 183"/>
                  <a:gd name="T82" fmla="*/ 64 w 77"/>
                  <a:gd name="T83" fmla="*/ 113 h 183"/>
                  <a:gd name="T84" fmla="*/ 71 w 77"/>
                  <a:gd name="T85" fmla="*/ 119 h 183"/>
                  <a:gd name="T86" fmla="*/ 71 w 77"/>
                  <a:gd name="T87" fmla="*/ 106 h 183"/>
                  <a:gd name="T88" fmla="*/ 72 w 77"/>
                  <a:gd name="T89" fmla="*/ 104 h 183"/>
                  <a:gd name="T90" fmla="*/ 58 w 77"/>
                  <a:gd name="T91" fmla="*/ 77 h 183"/>
                  <a:gd name="T92" fmla="*/ 65 w 77"/>
                  <a:gd name="T93" fmla="*/ 82 h 183"/>
                  <a:gd name="T94" fmla="*/ 72 w 77"/>
                  <a:gd name="T95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83">
                    <a:moveTo>
                      <a:pt x="77" y="34"/>
                    </a:moveTo>
                    <a:cubicBezTo>
                      <a:pt x="77" y="34"/>
                      <a:pt x="76" y="34"/>
                      <a:pt x="76" y="33"/>
                    </a:cubicBezTo>
                    <a:cubicBezTo>
                      <a:pt x="76" y="29"/>
                      <a:pt x="76" y="24"/>
                      <a:pt x="75" y="20"/>
                    </a:cubicBezTo>
                    <a:cubicBezTo>
                      <a:pt x="77" y="19"/>
                      <a:pt x="77" y="17"/>
                      <a:pt x="75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3"/>
                      <a:pt x="72" y="12"/>
                      <a:pt x="71" y="14"/>
                    </a:cubicBezTo>
                    <a:cubicBezTo>
                      <a:pt x="68" y="12"/>
                      <a:pt x="64" y="11"/>
                      <a:pt x="61" y="9"/>
                    </a:cubicBezTo>
                    <a:cubicBezTo>
                      <a:pt x="58" y="7"/>
                      <a:pt x="55" y="4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3" y="0"/>
                      <a:pt x="35" y="2"/>
                      <a:pt x="27" y="2"/>
                    </a:cubicBezTo>
                    <a:cubicBezTo>
                      <a:pt x="19" y="3"/>
                      <a:pt x="11" y="3"/>
                      <a:pt x="4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4" y="35"/>
                      <a:pt x="8" y="62"/>
                      <a:pt x="11" y="89"/>
                    </a:cubicBezTo>
                    <a:cubicBezTo>
                      <a:pt x="14" y="114"/>
                      <a:pt x="16" y="139"/>
                      <a:pt x="21" y="163"/>
                    </a:cubicBezTo>
                    <a:cubicBezTo>
                      <a:pt x="20" y="163"/>
                      <a:pt x="19" y="164"/>
                      <a:pt x="20" y="165"/>
                    </a:cubicBezTo>
                    <a:cubicBezTo>
                      <a:pt x="22" y="168"/>
                      <a:pt x="24" y="171"/>
                      <a:pt x="27" y="174"/>
                    </a:cubicBezTo>
                    <a:cubicBezTo>
                      <a:pt x="28" y="176"/>
                      <a:pt x="30" y="179"/>
                      <a:pt x="33" y="180"/>
                    </a:cubicBezTo>
                    <a:cubicBezTo>
                      <a:pt x="33" y="181"/>
                      <a:pt x="33" y="181"/>
                      <a:pt x="34" y="181"/>
                    </a:cubicBezTo>
                    <a:cubicBezTo>
                      <a:pt x="34" y="181"/>
                      <a:pt x="34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2"/>
                      <a:pt x="35" y="181"/>
                      <a:pt x="35" y="181"/>
                    </a:cubicBezTo>
                    <a:cubicBezTo>
                      <a:pt x="46" y="182"/>
                      <a:pt x="59" y="183"/>
                      <a:pt x="69" y="179"/>
                    </a:cubicBezTo>
                    <a:cubicBezTo>
                      <a:pt x="70" y="179"/>
                      <a:pt x="70" y="178"/>
                      <a:pt x="70" y="177"/>
                    </a:cubicBezTo>
                    <a:cubicBezTo>
                      <a:pt x="71" y="178"/>
                      <a:pt x="72" y="178"/>
                      <a:pt x="73" y="177"/>
                    </a:cubicBezTo>
                    <a:cubicBezTo>
                      <a:pt x="73" y="177"/>
                      <a:pt x="73" y="176"/>
                      <a:pt x="73" y="176"/>
                    </a:cubicBezTo>
                    <a:cubicBezTo>
                      <a:pt x="73" y="176"/>
                      <a:pt x="73" y="175"/>
                      <a:pt x="73" y="175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6" y="150"/>
                      <a:pt x="77" y="124"/>
                      <a:pt x="76" y="99"/>
                    </a:cubicBezTo>
                    <a:cubicBezTo>
                      <a:pt x="76" y="78"/>
                      <a:pt x="77" y="57"/>
                      <a:pt x="76" y="36"/>
                    </a:cubicBezTo>
                    <a:cubicBezTo>
                      <a:pt x="77" y="36"/>
                      <a:pt x="77" y="35"/>
                      <a:pt x="77" y="34"/>
                    </a:cubicBezTo>
                    <a:close/>
                    <a:moveTo>
                      <a:pt x="63" y="54"/>
                    </a:moveTo>
                    <a:cubicBezTo>
                      <a:pt x="66" y="56"/>
                      <a:pt x="68" y="59"/>
                      <a:pt x="72" y="61"/>
                    </a:cubicBezTo>
                    <a:cubicBezTo>
                      <a:pt x="72" y="66"/>
                      <a:pt x="72" y="70"/>
                      <a:pt x="72" y="75"/>
                    </a:cubicBezTo>
                    <a:cubicBezTo>
                      <a:pt x="68" y="70"/>
                      <a:pt x="63" y="66"/>
                      <a:pt x="58" y="62"/>
                    </a:cubicBezTo>
                    <a:cubicBezTo>
                      <a:pt x="58" y="58"/>
                      <a:pt x="57" y="53"/>
                      <a:pt x="57" y="48"/>
                    </a:cubicBezTo>
                    <a:cubicBezTo>
                      <a:pt x="59" y="50"/>
                      <a:pt x="61" y="52"/>
                      <a:pt x="63" y="54"/>
                    </a:cubicBezTo>
                    <a:close/>
                    <a:moveTo>
                      <a:pt x="57" y="46"/>
                    </a:moveTo>
                    <a:cubicBezTo>
                      <a:pt x="57" y="41"/>
                      <a:pt x="57" y="36"/>
                      <a:pt x="57" y="32"/>
                    </a:cubicBezTo>
                    <a:cubicBezTo>
                      <a:pt x="59" y="34"/>
                      <a:pt x="61" y="37"/>
                      <a:pt x="64" y="39"/>
                    </a:cubicBezTo>
                    <a:cubicBezTo>
                      <a:pt x="66" y="41"/>
                      <a:pt x="68" y="44"/>
                      <a:pt x="71" y="46"/>
                    </a:cubicBezTo>
                    <a:cubicBezTo>
                      <a:pt x="71" y="50"/>
                      <a:pt x="71" y="54"/>
                      <a:pt x="72" y="58"/>
                    </a:cubicBezTo>
                    <a:cubicBezTo>
                      <a:pt x="69" y="56"/>
                      <a:pt x="66" y="54"/>
                      <a:pt x="64" y="52"/>
                    </a:cubicBezTo>
                    <a:cubicBezTo>
                      <a:pt x="61" y="50"/>
                      <a:pt x="59" y="48"/>
                      <a:pt x="57" y="46"/>
                    </a:cubicBezTo>
                    <a:close/>
                    <a:moveTo>
                      <a:pt x="71" y="44"/>
                    </a:moveTo>
                    <a:cubicBezTo>
                      <a:pt x="69" y="42"/>
                      <a:pt x="67" y="40"/>
                      <a:pt x="64" y="38"/>
                    </a:cubicBezTo>
                    <a:cubicBezTo>
                      <a:pt x="62" y="35"/>
                      <a:pt x="59" y="33"/>
                      <a:pt x="57" y="30"/>
                    </a:cubicBezTo>
                    <a:cubicBezTo>
                      <a:pt x="57" y="26"/>
                      <a:pt x="56" y="22"/>
                      <a:pt x="56" y="18"/>
                    </a:cubicBezTo>
                    <a:cubicBezTo>
                      <a:pt x="61" y="22"/>
                      <a:pt x="66" y="28"/>
                      <a:pt x="71" y="32"/>
                    </a:cubicBezTo>
                    <a:cubicBezTo>
                      <a:pt x="71" y="36"/>
                      <a:pt x="71" y="40"/>
                      <a:pt x="71" y="44"/>
                    </a:cubicBezTo>
                    <a:close/>
                    <a:moveTo>
                      <a:pt x="59" y="13"/>
                    </a:moveTo>
                    <a:cubicBezTo>
                      <a:pt x="62" y="15"/>
                      <a:pt x="67" y="17"/>
                      <a:pt x="71" y="19"/>
                    </a:cubicBezTo>
                    <a:cubicBezTo>
                      <a:pt x="71" y="22"/>
                      <a:pt x="71" y="25"/>
                      <a:pt x="71" y="28"/>
                    </a:cubicBezTo>
                    <a:cubicBezTo>
                      <a:pt x="66" y="23"/>
                      <a:pt x="61" y="19"/>
                      <a:pt x="56" y="15"/>
                    </a:cubicBezTo>
                    <a:cubicBezTo>
                      <a:pt x="56" y="14"/>
                      <a:pt x="56" y="12"/>
                      <a:pt x="56" y="11"/>
                    </a:cubicBezTo>
                    <a:cubicBezTo>
                      <a:pt x="57" y="12"/>
                      <a:pt x="58" y="12"/>
                      <a:pt x="59" y="13"/>
                    </a:cubicBezTo>
                    <a:close/>
                    <a:moveTo>
                      <a:pt x="16" y="83"/>
                    </a:moveTo>
                    <a:cubicBezTo>
                      <a:pt x="13" y="58"/>
                      <a:pt x="10" y="34"/>
                      <a:pt x="6" y="10"/>
                    </a:cubicBezTo>
                    <a:cubicBezTo>
                      <a:pt x="14" y="10"/>
                      <a:pt x="23" y="10"/>
                      <a:pt x="31" y="9"/>
                    </a:cubicBezTo>
                    <a:cubicBezTo>
                      <a:pt x="37" y="9"/>
                      <a:pt x="44" y="10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4"/>
                      <a:pt x="50" y="41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68"/>
                      <a:pt x="52" y="78"/>
                      <a:pt x="52" y="87"/>
                    </a:cubicBezTo>
                    <a:cubicBezTo>
                      <a:pt x="53" y="110"/>
                      <a:pt x="52" y="135"/>
                      <a:pt x="55" y="157"/>
                    </a:cubicBezTo>
                    <a:cubicBezTo>
                      <a:pt x="55" y="157"/>
                      <a:pt x="54" y="158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60"/>
                      <a:pt x="56" y="160"/>
                      <a:pt x="56" y="161"/>
                    </a:cubicBezTo>
                    <a:cubicBezTo>
                      <a:pt x="51" y="160"/>
                      <a:pt x="46" y="161"/>
                      <a:pt x="41" y="161"/>
                    </a:cubicBezTo>
                    <a:cubicBezTo>
                      <a:pt x="35" y="161"/>
                      <a:pt x="29" y="161"/>
                      <a:pt x="24" y="162"/>
                    </a:cubicBezTo>
                    <a:cubicBezTo>
                      <a:pt x="24" y="135"/>
                      <a:pt x="19" y="109"/>
                      <a:pt x="16" y="83"/>
                    </a:cubicBezTo>
                    <a:close/>
                    <a:moveTo>
                      <a:pt x="36" y="178"/>
                    </a:moveTo>
                    <a:cubicBezTo>
                      <a:pt x="35" y="175"/>
                      <a:pt x="32" y="173"/>
                      <a:pt x="30" y="172"/>
                    </a:cubicBezTo>
                    <a:cubicBezTo>
                      <a:pt x="28" y="169"/>
                      <a:pt x="26" y="167"/>
                      <a:pt x="24" y="165"/>
                    </a:cubicBezTo>
                    <a:cubicBezTo>
                      <a:pt x="26" y="166"/>
                      <a:pt x="29" y="166"/>
                      <a:pt x="32" y="166"/>
                    </a:cubicBezTo>
                    <a:cubicBezTo>
                      <a:pt x="34" y="168"/>
                      <a:pt x="36" y="170"/>
                      <a:pt x="38" y="172"/>
                    </a:cubicBezTo>
                    <a:cubicBezTo>
                      <a:pt x="40" y="174"/>
                      <a:pt x="42" y="176"/>
                      <a:pt x="44" y="177"/>
                    </a:cubicBezTo>
                    <a:cubicBezTo>
                      <a:pt x="42" y="177"/>
                      <a:pt x="39" y="178"/>
                      <a:pt x="36" y="178"/>
                    </a:cubicBezTo>
                    <a:close/>
                    <a:moveTo>
                      <a:pt x="47" y="177"/>
                    </a:moveTo>
                    <a:cubicBezTo>
                      <a:pt x="47" y="176"/>
                      <a:pt x="46" y="176"/>
                      <a:pt x="46" y="176"/>
                    </a:cubicBezTo>
                    <a:cubicBezTo>
                      <a:pt x="44" y="174"/>
                      <a:pt x="41" y="172"/>
                      <a:pt x="39" y="170"/>
                    </a:cubicBezTo>
                    <a:cubicBezTo>
                      <a:pt x="37" y="169"/>
                      <a:pt x="36" y="168"/>
                      <a:pt x="34" y="166"/>
                    </a:cubicBezTo>
                    <a:cubicBezTo>
                      <a:pt x="36" y="166"/>
                      <a:pt x="38" y="166"/>
                      <a:pt x="40" y="166"/>
                    </a:cubicBezTo>
                    <a:cubicBezTo>
                      <a:pt x="42" y="168"/>
                      <a:pt x="44" y="170"/>
                      <a:pt x="47" y="172"/>
                    </a:cubicBezTo>
                    <a:cubicBezTo>
                      <a:pt x="48" y="174"/>
                      <a:pt x="49" y="175"/>
                      <a:pt x="50" y="176"/>
                    </a:cubicBezTo>
                    <a:cubicBezTo>
                      <a:pt x="49" y="176"/>
                      <a:pt x="48" y="176"/>
                      <a:pt x="47" y="177"/>
                    </a:cubicBezTo>
                    <a:close/>
                    <a:moveTo>
                      <a:pt x="53" y="176"/>
                    </a:moveTo>
                    <a:cubicBezTo>
                      <a:pt x="51" y="174"/>
                      <a:pt x="49" y="172"/>
                      <a:pt x="47" y="170"/>
                    </a:cubicBezTo>
                    <a:cubicBezTo>
                      <a:pt x="45" y="169"/>
                      <a:pt x="43" y="168"/>
                      <a:pt x="42" y="166"/>
                    </a:cubicBezTo>
                    <a:cubicBezTo>
                      <a:pt x="45" y="166"/>
                      <a:pt x="48" y="166"/>
                      <a:pt x="51" y="166"/>
                    </a:cubicBezTo>
                    <a:cubicBezTo>
                      <a:pt x="53" y="168"/>
                      <a:pt x="55" y="170"/>
                      <a:pt x="57" y="172"/>
                    </a:cubicBezTo>
                    <a:cubicBezTo>
                      <a:pt x="59" y="173"/>
                      <a:pt x="60" y="174"/>
                      <a:pt x="61" y="175"/>
                    </a:cubicBezTo>
                    <a:cubicBezTo>
                      <a:pt x="58" y="175"/>
                      <a:pt x="56" y="175"/>
                      <a:pt x="53" y="176"/>
                    </a:cubicBezTo>
                    <a:close/>
                    <a:moveTo>
                      <a:pt x="68" y="175"/>
                    </a:moveTo>
                    <a:cubicBezTo>
                      <a:pt x="67" y="175"/>
                      <a:pt x="66" y="175"/>
                      <a:pt x="65" y="175"/>
                    </a:cubicBezTo>
                    <a:cubicBezTo>
                      <a:pt x="63" y="173"/>
                      <a:pt x="61" y="171"/>
                      <a:pt x="59" y="170"/>
                    </a:cubicBezTo>
                    <a:cubicBezTo>
                      <a:pt x="57" y="168"/>
                      <a:pt x="55" y="167"/>
                      <a:pt x="54" y="165"/>
                    </a:cubicBezTo>
                    <a:cubicBezTo>
                      <a:pt x="55" y="165"/>
                      <a:pt x="55" y="165"/>
                      <a:pt x="56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8" y="164"/>
                      <a:pt x="58" y="163"/>
                      <a:pt x="59" y="163"/>
                    </a:cubicBezTo>
                    <a:cubicBezTo>
                      <a:pt x="60" y="164"/>
                      <a:pt x="62" y="166"/>
                      <a:pt x="64" y="168"/>
                    </a:cubicBezTo>
                    <a:cubicBezTo>
                      <a:pt x="66" y="170"/>
                      <a:pt x="68" y="172"/>
                      <a:pt x="70" y="174"/>
                    </a:cubicBezTo>
                    <a:cubicBezTo>
                      <a:pt x="70" y="175"/>
                      <a:pt x="70" y="176"/>
                      <a:pt x="70" y="176"/>
                    </a:cubicBezTo>
                    <a:cubicBezTo>
                      <a:pt x="70" y="176"/>
                      <a:pt x="69" y="175"/>
                      <a:pt x="68" y="175"/>
                    </a:cubicBezTo>
                    <a:close/>
                    <a:moveTo>
                      <a:pt x="70" y="160"/>
                    </a:moveTo>
                    <a:cubicBezTo>
                      <a:pt x="70" y="163"/>
                      <a:pt x="70" y="167"/>
                      <a:pt x="70" y="171"/>
                    </a:cubicBezTo>
                    <a:cubicBezTo>
                      <a:pt x="68" y="169"/>
                      <a:pt x="67" y="168"/>
                      <a:pt x="65" y="166"/>
                    </a:cubicBezTo>
                    <a:cubicBezTo>
                      <a:pt x="63" y="164"/>
                      <a:pt x="61" y="163"/>
                      <a:pt x="59" y="161"/>
                    </a:cubicBezTo>
                    <a:cubicBezTo>
                      <a:pt x="59" y="157"/>
                      <a:pt x="60" y="153"/>
                      <a:pt x="60" y="150"/>
                    </a:cubicBezTo>
                    <a:cubicBezTo>
                      <a:pt x="63" y="153"/>
                      <a:pt x="66" y="157"/>
                      <a:pt x="70" y="160"/>
                    </a:cubicBezTo>
                    <a:close/>
                    <a:moveTo>
                      <a:pt x="60" y="147"/>
                    </a:moveTo>
                    <a:cubicBezTo>
                      <a:pt x="60" y="144"/>
                      <a:pt x="60" y="141"/>
                      <a:pt x="60" y="138"/>
                    </a:cubicBezTo>
                    <a:cubicBezTo>
                      <a:pt x="63" y="142"/>
                      <a:pt x="66" y="146"/>
                      <a:pt x="70" y="149"/>
                    </a:cubicBezTo>
                    <a:cubicBezTo>
                      <a:pt x="70" y="152"/>
                      <a:pt x="70" y="154"/>
                      <a:pt x="70" y="157"/>
                    </a:cubicBezTo>
                    <a:cubicBezTo>
                      <a:pt x="68" y="155"/>
                      <a:pt x="66" y="154"/>
                      <a:pt x="65" y="153"/>
                    </a:cubicBezTo>
                    <a:cubicBezTo>
                      <a:pt x="63" y="151"/>
                      <a:pt x="61" y="149"/>
                      <a:pt x="60" y="147"/>
                    </a:cubicBezTo>
                    <a:close/>
                    <a:moveTo>
                      <a:pt x="70" y="146"/>
                    </a:moveTo>
                    <a:cubicBezTo>
                      <a:pt x="67" y="142"/>
                      <a:pt x="63" y="138"/>
                      <a:pt x="60" y="134"/>
                    </a:cubicBezTo>
                    <a:cubicBezTo>
                      <a:pt x="60" y="131"/>
                      <a:pt x="60" y="127"/>
                      <a:pt x="60" y="123"/>
                    </a:cubicBezTo>
                    <a:cubicBezTo>
                      <a:pt x="63" y="127"/>
                      <a:pt x="66" y="132"/>
                      <a:pt x="70" y="136"/>
                    </a:cubicBezTo>
                    <a:cubicBezTo>
                      <a:pt x="70" y="140"/>
                      <a:pt x="70" y="143"/>
                      <a:pt x="70" y="146"/>
                    </a:cubicBezTo>
                    <a:close/>
                    <a:moveTo>
                      <a:pt x="70" y="134"/>
                    </a:moveTo>
                    <a:cubicBezTo>
                      <a:pt x="67" y="130"/>
                      <a:pt x="63" y="125"/>
                      <a:pt x="60" y="121"/>
                    </a:cubicBezTo>
                    <a:cubicBezTo>
                      <a:pt x="59" y="117"/>
                      <a:pt x="59" y="113"/>
                      <a:pt x="59" y="108"/>
                    </a:cubicBezTo>
                    <a:cubicBezTo>
                      <a:pt x="61" y="110"/>
                      <a:pt x="62" y="111"/>
                      <a:pt x="64" y="113"/>
                    </a:cubicBezTo>
                    <a:cubicBezTo>
                      <a:pt x="66" y="116"/>
                      <a:pt x="68" y="119"/>
                      <a:pt x="71" y="121"/>
                    </a:cubicBezTo>
                    <a:cubicBezTo>
                      <a:pt x="71" y="126"/>
                      <a:pt x="71" y="130"/>
                      <a:pt x="70" y="134"/>
                    </a:cubicBezTo>
                    <a:close/>
                    <a:moveTo>
                      <a:pt x="71" y="119"/>
                    </a:moveTo>
                    <a:cubicBezTo>
                      <a:pt x="68" y="114"/>
                      <a:pt x="63" y="110"/>
                      <a:pt x="59" y="106"/>
                    </a:cubicBezTo>
                    <a:cubicBezTo>
                      <a:pt x="59" y="102"/>
                      <a:pt x="59" y="98"/>
                      <a:pt x="58" y="94"/>
                    </a:cubicBezTo>
                    <a:cubicBezTo>
                      <a:pt x="63" y="98"/>
                      <a:pt x="67" y="103"/>
                      <a:pt x="71" y="106"/>
                    </a:cubicBezTo>
                    <a:cubicBezTo>
                      <a:pt x="71" y="110"/>
                      <a:pt x="71" y="114"/>
                      <a:pt x="71" y="119"/>
                    </a:cubicBezTo>
                    <a:close/>
                    <a:moveTo>
                      <a:pt x="72" y="96"/>
                    </a:moveTo>
                    <a:cubicBezTo>
                      <a:pt x="72" y="99"/>
                      <a:pt x="72" y="101"/>
                      <a:pt x="72" y="104"/>
                    </a:cubicBezTo>
                    <a:cubicBezTo>
                      <a:pt x="68" y="100"/>
                      <a:pt x="63" y="96"/>
                      <a:pt x="58" y="92"/>
                    </a:cubicBezTo>
                    <a:cubicBezTo>
                      <a:pt x="58" y="89"/>
                      <a:pt x="58" y="87"/>
                      <a:pt x="58" y="84"/>
                    </a:cubicBezTo>
                    <a:cubicBezTo>
                      <a:pt x="58" y="82"/>
                      <a:pt x="58" y="80"/>
                      <a:pt x="58" y="77"/>
                    </a:cubicBezTo>
                    <a:cubicBezTo>
                      <a:pt x="62" y="82"/>
                      <a:pt x="67" y="88"/>
                      <a:pt x="72" y="91"/>
                    </a:cubicBezTo>
                    <a:cubicBezTo>
                      <a:pt x="72" y="93"/>
                      <a:pt x="72" y="94"/>
                      <a:pt x="72" y="96"/>
                    </a:cubicBezTo>
                    <a:close/>
                    <a:moveTo>
                      <a:pt x="65" y="82"/>
                    </a:moveTo>
                    <a:cubicBezTo>
                      <a:pt x="62" y="80"/>
                      <a:pt x="60" y="77"/>
                      <a:pt x="58" y="75"/>
                    </a:cubicBezTo>
                    <a:cubicBezTo>
                      <a:pt x="58" y="71"/>
                      <a:pt x="58" y="68"/>
                      <a:pt x="58" y="65"/>
                    </a:cubicBezTo>
                    <a:cubicBezTo>
                      <a:pt x="62" y="69"/>
                      <a:pt x="67" y="74"/>
                      <a:pt x="72" y="77"/>
                    </a:cubicBezTo>
                    <a:cubicBezTo>
                      <a:pt x="72" y="81"/>
                      <a:pt x="72" y="85"/>
                      <a:pt x="72" y="89"/>
                    </a:cubicBezTo>
                    <a:cubicBezTo>
                      <a:pt x="70" y="86"/>
                      <a:pt x="67" y="84"/>
                      <a:pt x="6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8">
                <a:extLst>
                  <a:ext uri="{FF2B5EF4-FFF2-40B4-BE49-F238E27FC236}">
                    <a16:creationId xmlns:a16="http://schemas.microsoft.com/office/drawing/2014/main" id="{BE2F15A7-B8B2-44E0-B77B-401F14491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432" y="4466552"/>
                <a:ext cx="481050" cy="590656"/>
              </a:xfrm>
              <a:custGeom>
                <a:avLst/>
                <a:gdLst>
                  <a:gd name="T0" fmla="*/ 166 w 215"/>
                  <a:gd name="T1" fmla="*/ 160 h 286"/>
                  <a:gd name="T2" fmla="*/ 163 w 215"/>
                  <a:gd name="T3" fmla="*/ 144 h 286"/>
                  <a:gd name="T4" fmla="*/ 134 w 215"/>
                  <a:gd name="T5" fmla="*/ 66 h 286"/>
                  <a:gd name="T6" fmla="*/ 82 w 215"/>
                  <a:gd name="T7" fmla="*/ 99 h 286"/>
                  <a:gd name="T8" fmla="*/ 47 w 215"/>
                  <a:gd name="T9" fmla="*/ 147 h 286"/>
                  <a:gd name="T10" fmla="*/ 12 w 215"/>
                  <a:gd name="T11" fmla="*/ 251 h 286"/>
                  <a:gd name="T12" fmla="*/ 192 w 215"/>
                  <a:gd name="T13" fmla="*/ 231 h 286"/>
                  <a:gd name="T14" fmla="*/ 166 w 215"/>
                  <a:gd name="T15" fmla="*/ 179 h 286"/>
                  <a:gd name="T16" fmla="*/ 194 w 215"/>
                  <a:gd name="T17" fmla="*/ 187 h 286"/>
                  <a:gd name="T18" fmla="*/ 85 w 215"/>
                  <a:gd name="T19" fmla="*/ 118 h 286"/>
                  <a:gd name="T20" fmla="*/ 86 w 215"/>
                  <a:gd name="T21" fmla="*/ 96 h 286"/>
                  <a:gd name="T22" fmla="*/ 142 w 215"/>
                  <a:gd name="T23" fmla="*/ 36 h 286"/>
                  <a:gd name="T24" fmla="*/ 123 w 215"/>
                  <a:gd name="T25" fmla="*/ 70 h 286"/>
                  <a:gd name="T26" fmla="*/ 116 w 215"/>
                  <a:gd name="T27" fmla="*/ 128 h 286"/>
                  <a:gd name="T28" fmla="*/ 110 w 215"/>
                  <a:gd name="T29" fmla="*/ 147 h 286"/>
                  <a:gd name="T30" fmla="*/ 105 w 215"/>
                  <a:gd name="T31" fmla="*/ 128 h 286"/>
                  <a:gd name="T32" fmla="*/ 64 w 215"/>
                  <a:gd name="T33" fmla="*/ 154 h 286"/>
                  <a:gd name="T34" fmla="*/ 100 w 215"/>
                  <a:gd name="T35" fmla="*/ 149 h 286"/>
                  <a:gd name="T36" fmla="*/ 126 w 215"/>
                  <a:gd name="T37" fmla="*/ 140 h 286"/>
                  <a:gd name="T38" fmla="*/ 146 w 215"/>
                  <a:gd name="T39" fmla="*/ 159 h 286"/>
                  <a:gd name="T40" fmla="*/ 106 w 215"/>
                  <a:gd name="T41" fmla="*/ 165 h 286"/>
                  <a:gd name="T42" fmla="*/ 63 w 215"/>
                  <a:gd name="T43" fmla="*/ 147 h 286"/>
                  <a:gd name="T44" fmla="*/ 98 w 215"/>
                  <a:gd name="T45" fmla="*/ 147 h 286"/>
                  <a:gd name="T46" fmla="*/ 51 w 215"/>
                  <a:gd name="T47" fmla="*/ 149 h 286"/>
                  <a:gd name="T48" fmla="*/ 68 w 215"/>
                  <a:gd name="T49" fmla="*/ 137 h 286"/>
                  <a:gd name="T50" fmla="*/ 155 w 215"/>
                  <a:gd name="T51" fmla="*/ 149 h 286"/>
                  <a:gd name="T52" fmla="*/ 125 w 215"/>
                  <a:gd name="T53" fmla="*/ 136 h 286"/>
                  <a:gd name="T54" fmla="*/ 143 w 215"/>
                  <a:gd name="T55" fmla="*/ 170 h 286"/>
                  <a:gd name="T56" fmla="*/ 54 w 215"/>
                  <a:gd name="T57" fmla="*/ 186 h 286"/>
                  <a:gd name="T58" fmla="*/ 54 w 215"/>
                  <a:gd name="T59" fmla="*/ 185 h 286"/>
                  <a:gd name="T60" fmla="*/ 70 w 215"/>
                  <a:gd name="T61" fmla="*/ 179 h 286"/>
                  <a:gd name="T62" fmla="*/ 65 w 215"/>
                  <a:gd name="T63" fmla="*/ 173 h 286"/>
                  <a:gd name="T64" fmla="*/ 161 w 215"/>
                  <a:gd name="T65" fmla="*/ 161 h 286"/>
                  <a:gd name="T66" fmla="*/ 75 w 215"/>
                  <a:gd name="T67" fmla="*/ 226 h 286"/>
                  <a:gd name="T68" fmla="*/ 69 w 215"/>
                  <a:gd name="T69" fmla="*/ 223 h 286"/>
                  <a:gd name="T70" fmla="*/ 63 w 215"/>
                  <a:gd name="T71" fmla="*/ 214 h 286"/>
                  <a:gd name="T72" fmla="*/ 62 w 215"/>
                  <a:gd name="T73" fmla="*/ 212 h 286"/>
                  <a:gd name="T74" fmla="*/ 91 w 215"/>
                  <a:gd name="T75" fmla="*/ 204 h 286"/>
                  <a:gd name="T76" fmla="*/ 69 w 215"/>
                  <a:gd name="T77" fmla="*/ 233 h 286"/>
                  <a:gd name="T78" fmla="*/ 148 w 215"/>
                  <a:gd name="T79" fmla="*/ 234 h 286"/>
                  <a:gd name="T80" fmla="*/ 106 w 215"/>
                  <a:gd name="T81" fmla="*/ 258 h 286"/>
                  <a:gd name="T82" fmla="*/ 59 w 215"/>
                  <a:gd name="T83" fmla="*/ 237 h 286"/>
                  <a:gd name="T84" fmla="*/ 158 w 215"/>
                  <a:gd name="T85" fmla="*/ 270 h 286"/>
                  <a:gd name="T86" fmla="*/ 25 w 215"/>
                  <a:gd name="T87" fmla="*/ 229 h 286"/>
                  <a:gd name="T88" fmla="*/ 53 w 215"/>
                  <a:gd name="T89" fmla="*/ 232 h 286"/>
                  <a:gd name="T90" fmla="*/ 97 w 215"/>
                  <a:gd name="T91" fmla="*/ 264 h 286"/>
                  <a:gd name="T92" fmla="*/ 162 w 215"/>
                  <a:gd name="T93" fmla="*/ 236 h 286"/>
                  <a:gd name="T94" fmla="*/ 155 w 215"/>
                  <a:gd name="T95" fmla="*/ 223 h 286"/>
                  <a:gd name="T96" fmla="*/ 162 w 215"/>
                  <a:gd name="T97" fmla="*/ 202 h 286"/>
                  <a:gd name="T98" fmla="*/ 166 w 215"/>
                  <a:gd name="T99" fmla="*/ 172 h 286"/>
                  <a:gd name="T100" fmla="*/ 200 w 215"/>
                  <a:gd name="T101" fmla="*/ 16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286">
                    <a:moveTo>
                      <a:pt x="213" y="178"/>
                    </a:moveTo>
                    <a:cubicBezTo>
                      <a:pt x="213" y="165"/>
                      <a:pt x="206" y="153"/>
                      <a:pt x="193" y="149"/>
                    </a:cubicBezTo>
                    <a:cubicBezTo>
                      <a:pt x="182" y="146"/>
                      <a:pt x="171" y="151"/>
                      <a:pt x="166" y="160"/>
                    </a:cubicBezTo>
                    <a:cubicBezTo>
                      <a:pt x="166" y="157"/>
                      <a:pt x="165" y="155"/>
                      <a:pt x="165" y="152"/>
                    </a:cubicBezTo>
                    <a:cubicBezTo>
                      <a:pt x="165" y="152"/>
                      <a:pt x="165" y="151"/>
                      <a:pt x="164" y="151"/>
                    </a:cubicBezTo>
                    <a:cubicBezTo>
                      <a:pt x="164" y="149"/>
                      <a:pt x="164" y="146"/>
                      <a:pt x="163" y="144"/>
                    </a:cubicBezTo>
                    <a:cubicBezTo>
                      <a:pt x="158" y="132"/>
                      <a:pt x="144" y="126"/>
                      <a:pt x="131" y="127"/>
                    </a:cubicBezTo>
                    <a:cubicBezTo>
                      <a:pt x="143" y="121"/>
                      <a:pt x="151" y="110"/>
                      <a:pt x="152" y="96"/>
                    </a:cubicBezTo>
                    <a:cubicBezTo>
                      <a:pt x="152" y="84"/>
                      <a:pt x="146" y="69"/>
                      <a:pt x="134" y="66"/>
                    </a:cubicBezTo>
                    <a:cubicBezTo>
                      <a:pt x="146" y="59"/>
                      <a:pt x="153" y="43"/>
                      <a:pt x="147" y="29"/>
                    </a:cubicBezTo>
                    <a:cubicBezTo>
                      <a:pt x="139" y="8"/>
                      <a:pt x="110" y="0"/>
                      <a:pt x="90" y="5"/>
                    </a:cubicBezTo>
                    <a:cubicBezTo>
                      <a:pt x="45" y="16"/>
                      <a:pt x="35" y="85"/>
                      <a:pt x="82" y="99"/>
                    </a:cubicBezTo>
                    <a:cubicBezTo>
                      <a:pt x="77" y="104"/>
                      <a:pt x="76" y="114"/>
                      <a:pt x="79" y="121"/>
                    </a:cubicBezTo>
                    <a:cubicBezTo>
                      <a:pt x="81" y="124"/>
                      <a:pt x="83" y="126"/>
                      <a:pt x="85" y="128"/>
                    </a:cubicBezTo>
                    <a:cubicBezTo>
                      <a:pt x="69" y="127"/>
                      <a:pt x="52" y="130"/>
                      <a:pt x="47" y="147"/>
                    </a:cubicBezTo>
                    <a:cubicBezTo>
                      <a:pt x="44" y="150"/>
                      <a:pt x="44" y="154"/>
                      <a:pt x="45" y="157"/>
                    </a:cubicBezTo>
                    <a:cubicBezTo>
                      <a:pt x="44" y="176"/>
                      <a:pt x="48" y="199"/>
                      <a:pt x="58" y="217"/>
                    </a:cubicBezTo>
                    <a:cubicBezTo>
                      <a:pt x="37" y="214"/>
                      <a:pt x="0" y="223"/>
                      <a:pt x="12" y="251"/>
                    </a:cubicBezTo>
                    <a:cubicBezTo>
                      <a:pt x="22" y="277"/>
                      <a:pt x="69" y="279"/>
                      <a:pt x="92" y="281"/>
                    </a:cubicBezTo>
                    <a:cubicBezTo>
                      <a:pt x="120" y="283"/>
                      <a:pt x="174" y="286"/>
                      <a:pt x="193" y="258"/>
                    </a:cubicBezTo>
                    <a:cubicBezTo>
                      <a:pt x="199" y="249"/>
                      <a:pt x="199" y="239"/>
                      <a:pt x="192" y="231"/>
                    </a:cubicBezTo>
                    <a:cubicBezTo>
                      <a:pt x="189" y="227"/>
                      <a:pt x="186" y="224"/>
                      <a:pt x="181" y="222"/>
                    </a:cubicBezTo>
                    <a:cubicBezTo>
                      <a:pt x="200" y="219"/>
                      <a:pt x="215" y="198"/>
                      <a:pt x="213" y="178"/>
                    </a:cubicBezTo>
                    <a:close/>
                    <a:moveTo>
                      <a:pt x="166" y="179"/>
                    </a:moveTo>
                    <a:cubicBezTo>
                      <a:pt x="166" y="179"/>
                      <a:pt x="166" y="179"/>
                      <a:pt x="167" y="179"/>
                    </a:cubicBezTo>
                    <a:cubicBezTo>
                      <a:pt x="171" y="176"/>
                      <a:pt x="177" y="172"/>
                      <a:pt x="183" y="171"/>
                    </a:cubicBezTo>
                    <a:cubicBezTo>
                      <a:pt x="193" y="169"/>
                      <a:pt x="196" y="179"/>
                      <a:pt x="194" y="187"/>
                    </a:cubicBezTo>
                    <a:cubicBezTo>
                      <a:pt x="190" y="201"/>
                      <a:pt x="175" y="204"/>
                      <a:pt x="163" y="197"/>
                    </a:cubicBezTo>
                    <a:cubicBezTo>
                      <a:pt x="165" y="191"/>
                      <a:pt x="165" y="185"/>
                      <a:pt x="166" y="179"/>
                    </a:cubicBezTo>
                    <a:close/>
                    <a:moveTo>
                      <a:pt x="85" y="118"/>
                    </a:moveTo>
                    <a:cubicBezTo>
                      <a:pt x="81" y="111"/>
                      <a:pt x="85" y="105"/>
                      <a:pt x="89" y="98"/>
                    </a:cubicBezTo>
                    <a:cubicBezTo>
                      <a:pt x="90" y="97"/>
                      <a:pt x="88" y="95"/>
                      <a:pt x="87" y="95"/>
                    </a:cubicBezTo>
                    <a:cubicBezTo>
                      <a:pt x="86" y="95"/>
                      <a:pt x="86" y="96"/>
                      <a:pt x="86" y="96"/>
                    </a:cubicBezTo>
                    <a:cubicBezTo>
                      <a:pt x="55" y="81"/>
                      <a:pt x="46" y="41"/>
                      <a:pt x="75" y="19"/>
                    </a:cubicBezTo>
                    <a:cubicBezTo>
                      <a:pt x="88" y="10"/>
                      <a:pt x="104" y="8"/>
                      <a:pt x="118" y="13"/>
                    </a:cubicBezTo>
                    <a:cubicBezTo>
                      <a:pt x="129" y="17"/>
                      <a:pt x="140" y="24"/>
                      <a:pt x="142" y="36"/>
                    </a:cubicBezTo>
                    <a:cubicBezTo>
                      <a:pt x="146" y="51"/>
                      <a:pt x="135" y="61"/>
                      <a:pt x="122" y="65"/>
                    </a:cubicBezTo>
                    <a:cubicBezTo>
                      <a:pt x="121" y="66"/>
                      <a:pt x="121" y="66"/>
                      <a:pt x="121" y="67"/>
                    </a:cubicBezTo>
                    <a:cubicBezTo>
                      <a:pt x="120" y="68"/>
                      <a:pt x="121" y="70"/>
                      <a:pt x="123" y="70"/>
                    </a:cubicBezTo>
                    <a:cubicBezTo>
                      <a:pt x="139" y="68"/>
                      <a:pt x="149" y="85"/>
                      <a:pt x="146" y="100"/>
                    </a:cubicBezTo>
                    <a:cubicBezTo>
                      <a:pt x="144" y="114"/>
                      <a:pt x="133" y="123"/>
                      <a:pt x="119" y="124"/>
                    </a:cubicBezTo>
                    <a:cubicBezTo>
                      <a:pt x="117" y="124"/>
                      <a:pt x="116" y="126"/>
                      <a:pt x="116" y="128"/>
                    </a:cubicBezTo>
                    <a:cubicBezTo>
                      <a:pt x="115" y="129"/>
                      <a:pt x="115" y="130"/>
                      <a:pt x="116" y="130"/>
                    </a:cubicBezTo>
                    <a:cubicBezTo>
                      <a:pt x="119" y="133"/>
                      <a:pt x="123" y="138"/>
                      <a:pt x="119" y="143"/>
                    </a:cubicBezTo>
                    <a:cubicBezTo>
                      <a:pt x="117" y="145"/>
                      <a:pt x="113" y="146"/>
                      <a:pt x="110" y="147"/>
                    </a:cubicBezTo>
                    <a:cubicBezTo>
                      <a:pt x="106" y="147"/>
                      <a:pt x="102" y="145"/>
                      <a:pt x="102" y="141"/>
                    </a:cubicBezTo>
                    <a:cubicBezTo>
                      <a:pt x="102" y="137"/>
                      <a:pt x="105" y="133"/>
                      <a:pt x="106" y="130"/>
                    </a:cubicBezTo>
                    <a:cubicBezTo>
                      <a:pt x="106" y="129"/>
                      <a:pt x="106" y="128"/>
                      <a:pt x="105" y="128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97" y="127"/>
                      <a:pt x="89" y="125"/>
                      <a:pt x="85" y="118"/>
                    </a:cubicBezTo>
                    <a:close/>
                    <a:moveTo>
                      <a:pt x="64" y="154"/>
                    </a:moveTo>
                    <a:cubicBezTo>
                      <a:pt x="63" y="153"/>
                      <a:pt x="62" y="151"/>
                      <a:pt x="62" y="148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75" y="148"/>
                      <a:pt x="87" y="149"/>
                      <a:pt x="100" y="149"/>
                    </a:cubicBezTo>
                    <a:cubicBezTo>
                      <a:pt x="102" y="152"/>
                      <a:pt x="107" y="154"/>
                      <a:pt x="112" y="153"/>
                    </a:cubicBezTo>
                    <a:cubicBezTo>
                      <a:pt x="117" y="152"/>
                      <a:pt x="123" y="149"/>
                      <a:pt x="125" y="143"/>
                    </a:cubicBezTo>
                    <a:cubicBezTo>
                      <a:pt x="126" y="142"/>
                      <a:pt x="126" y="141"/>
                      <a:pt x="126" y="140"/>
                    </a:cubicBezTo>
                    <a:cubicBezTo>
                      <a:pt x="134" y="141"/>
                      <a:pt x="148" y="141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1" y="153"/>
                      <a:pt x="149" y="156"/>
                      <a:pt x="146" y="159"/>
                    </a:cubicBezTo>
                    <a:cubicBezTo>
                      <a:pt x="119" y="158"/>
                      <a:pt x="90" y="159"/>
                      <a:pt x="64" y="154"/>
                    </a:cubicBezTo>
                    <a:close/>
                    <a:moveTo>
                      <a:pt x="143" y="160"/>
                    </a:moveTo>
                    <a:cubicBezTo>
                      <a:pt x="132" y="166"/>
                      <a:pt x="114" y="165"/>
                      <a:pt x="106" y="165"/>
                    </a:cubicBezTo>
                    <a:cubicBezTo>
                      <a:pt x="98" y="165"/>
                      <a:pt x="72" y="165"/>
                      <a:pt x="64" y="155"/>
                    </a:cubicBezTo>
                    <a:cubicBezTo>
                      <a:pt x="89" y="161"/>
                      <a:pt x="117" y="160"/>
                      <a:pt x="143" y="160"/>
                    </a:cubicBezTo>
                    <a:close/>
                    <a:moveTo>
                      <a:pt x="63" y="147"/>
                    </a:moveTo>
                    <a:cubicBezTo>
                      <a:pt x="72" y="138"/>
                      <a:pt x="85" y="142"/>
                      <a:pt x="97" y="141"/>
                    </a:cubicBezTo>
                    <a:cubicBezTo>
                      <a:pt x="97" y="143"/>
                      <a:pt x="97" y="145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87" y="147"/>
                      <a:pt x="75" y="147"/>
                      <a:pt x="63" y="147"/>
                    </a:cubicBezTo>
                    <a:close/>
                    <a:moveTo>
                      <a:pt x="50" y="150"/>
                    </a:moveTo>
                    <a:cubicBezTo>
                      <a:pt x="50" y="149"/>
                      <a:pt x="51" y="149"/>
                      <a:pt x="51" y="149"/>
                    </a:cubicBezTo>
                    <a:cubicBezTo>
                      <a:pt x="58" y="127"/>
                      <a:pt x="83" y="133"/>
                      <a:pt x="100" y="132"/>
                    </a:cubicBezTo>
                    <a:cubicBezTo>
                      <a:pt x="99" y="134"/>
                      <a:pt x="98" y="135"/>
                      <a:pt x="98" y="137"/>
                    </a:cubicBezTo>
                    <a:cubicBezTo>
                      <a:pt x="88" y="135"/>
                      <a:pt x="77" y="134"/>
                      <a:pt x="68" y="137"/>
                    </a:cubicBezTo>
                    <a:cubicBezTo>
                      <a:pt x="63" y="139"/>
                      <a:pt x="56" y="143"/>
                      <a:pt x="58" y="149"/>
                    </a:cubicBezTo>
                    <a:cubicBezTo>
                      <a:pt x="51" y="164"/>
                      <a:pt x="84" y="169"/>
                      <a:pt x="94" y="170"/>
                    </a:cubicBezTo>
                    <a:cubicBezTo>
                      <a:pt x="107" y="171"/>
                      <a:pt x="161" y="175"/>
                      <a:pt x="155" y="149"/>
                    </a:cubicBezTo>
                    <a:cubicBezTo>
                      <a:pt x="155" y="149"/>
                      <a:pt x="155" y="149"/>
                      <a:pt x="155" y="148"/>
                    </a:cubicBezTo>
                    <a:cubicBezTo>
                      <a:pt x="154" y="145"/>
                      <a:pt x="153" y="143"/>
                      <a:pt x="149" y="141"/>
                    </a:cubicBezTo>
                    <a:cubicBezTo>
                      <a:pt x="143" y="137"/>
                      <a:pt x="133" y="134"/>
                      <a:pt x="125" y="136"/>
                    </a:cubicBezTo>
                    <a:cubicBezTo>
                      <a:pt x="125" y="135"/>
                      <a:pt x="124" y="133"/>
                      <a:pt x="123" y="132"/>
                    </a:cubicBezTo>
                    <a:cubicBezTo>
                      <a:pt x="134" y="134"/>
                      <a:pt x="144" y="130"/>
                      <a:pt x="154" y="138"/>
                    </a:cubicBezTo>
                    <a:cubicBezTo>
                      <a:pt x="167" y="150"/>
                      <a:pt x="157" y="166"/>
                      <a:pt x="143" y="170"/>
                    </a:cubicBezTo>
                    <a:cubicBezTo>
                      <a:pt x="127" y="174"/>
                      <a:pt x="112" y="175"/>
                      <a:pt x="96" y="173"/>
                    </a:cubicBezTo>
                    <a:cubicBezTo>
                      <a:pt x="82" y="172"/>
                      <a:pt x="49" y="170"/>
                      <a:pt x="50" y="150"/>
                    </a:cubicBezTo>
                    <a:close/>
                    <a:moveTo>
                      <a:pt x="54" y="186"/>
                    </a:moveTo>
                    <a:cubicBezTo>
                      <a:pt x="62" y="187"/>
                      <a:pt x="70" y="188"/>
                      <a:pt x="78" y="190"/>
                    </a:cubicBezTo>
                    <a:cubicBezTo>
                      <a:pt x="78" y="190"/>
                      <a:pt x="79" y="188"/>
                      <a:pt x="78" y="188"/>
                    </a:cubicBezTo>
                    <a:cubicBezTo>
                      <a:pt x="70" y="187"/>
                      <a:pt x="62" y="186"/>
                      <a:pt x="54" y="185"/>
                    </a:cubicBezTo>
                    <a:cubicBezTo>
                      <a:pt x="54" y="182"/>
                      <a:pt x="53" y="180"/>
                      <a:pt x="52" y="177"/>
                    </a:cubicBezTo>
                    <a:cubicBezTo>
                      <a:pt x="58" y="178"/>
                      <a:pt x="64" y="179"/>
                      <a:pt x="70" y="180"/>
                    </a:cubicBezTo>
                    <a:cubicBezTo>
                      <a:pt x="71" y="180"/>
                      <a:pt x="71" y="179"/>
                      <a:pt x="70" y="179"/>
                    </a:cubicBezTo>
                    <a:cubicBezTo>
                      <a:pt x="64" y="178"/>
                      <a:pt x="58" y="177"/>
                      <a:pt x="52" y="176"/>
                    </a:cubicBezTo>
                    <a:cubicBezTo>
                      <a:pt x="52" y="172"/>
                      <a:pt x="51" y="168"/>
                      <a:pt x="50" y="164"/>
                    </a:cubicBezTo>
                    <a:cubicBezTo>
                      <a:pt x="55" y="169"/>
                      <a:pt x="61" y="172"/>
                      <a:pt x="65" y="173"/>
                    </a:cubicBezTo>
                    <a:cubicBezTo>
                      <a:pt x="91" y="180"/>
                      <a:pt x="122" y="182"/>
                      <a:pt x="147" y="174"/>
                    </a:cubicBezTo>
                    <a:cubicBezTo>
                      <a:pt x="148" y="174"/>
                      <a:pt x="149" y="172"/>
                      <a:pt x="149" y="172"/>
                    </a:cubicBezTo>
                    <a:cubicBezTo>
                      <a:pt x="154" y="169"/>
                      <a:pt x="158" y="166"/>
                      <a:pt x="161" y="161"/>
                    </a:cubicBezTo>
                    <a:cubicBezTo>
                      <a:pt x="161" y="198"/>
                      <a:pt x="151" y="248"/>
                      <a:pt x="103" y="243"/>
                    </a:cubicBezTo>
                    <a:cubicBezTo>
                      <a:pt x="88" y="241"/>
                      <a:pt x="77" y="235"/>
                      <a:pt x="70" y="225"/>
                    </a:cubicBezTo>
                    <a:cubicBezTo>
                      <a:pt x="72" y="226"/>
                      <a:pt x="74" y="225"/>
                      <a:pt x="75" y="226"/>
                    </a:cubicBezTo>
                    <a:cubicBezTo>
                      <a:pt x="80" y="226"/>
                      <a:pt x="85" y="227"/>
                      <a:pt x="90" y="227"/>
                    </a:cubicBezTo>
                    <a:cubicBezTo>
                      <a:pt x="91" y="227"/>
                      <a:pt x="91" y="225"/>
                      <a:pt x="90" y="225"/>
                    </a:cubicBezTo>
                    <a:cubicBezTo>
                      <a:pt x="83" y="225"/>
                      <a:pt x="75" y="225"/>
                      <a:pt x="69" y="223"/>
                    </a:cubicBezTo>
                    <a:cubicBezTo>
                      <a:pt x="69" y="223"/>
                      <a:pt x="70" y="223"/>
                      <a:pt x="69" y="222"/>
                    </a:cubicBezTo>
                    <a:cubicBezTo>
                      <a:pt x="69" y="222"/>
                      <a:pt x="68" y="222"/>
                      <a:pt x="68" y="223"/>
                    </a:cubicBezTo>
                    <a:cubicBezTo>
                      <a:pt x="66" y="220"/>
                      <a:pt x="64" y="217"/>
                      <a:pt x="63" y="214"/>
                    </a:cubicBezTo>
                    <a:cubicBezTo>
                      <a:pt x="68" y="214"/>
                      <a:pt x="74" y="215"/>
                      <a:pt x="79" y="216"/>
                    </a:cubicBezTo>
                    <a:cubicBezTo>
                      <a:pt x="80" y="216"/>
                      <a:pt x="80" y="215"/>
                      <a:pt x="80" y="214"/>
                    </a:cubicBezTo>
                    <a:cubicBezTo>
                      <a:pt x="74" y="214"/>
                      <a:pt x="68" y="213"/>
                      <a:pt x="62" y="212"/>
                    </a:cubicBezTo>
                    <a:cubicBezTo>
                      <a:pt x="61" y="209"/>
                      <a:pt x="59" y="205"/>
                      <a:pt x="58" y="201"/>
                    </a:cubicBezTo>
                    <a:cubicBezTo>
                      <a:pt x="69" y="203"/>
                      <a:pt x="80" y="204"/>
                      <a:pt x="91" y="205"/>
                    </a:cubicBezTo>
                    <a:cubicBezTo>
                      <a:pt x="92" y="205"/>
                      <a:pt x="92" y="204"/>
                      <a:pt x="91" y="204"/>
                    </a:cubicBezTo>
                    <a:cubicBezTo>
                      <a:pt x="80" y="203"/>
                      <a:pt x="69" y="201"/>
                      <a:pt x="58" y="200"/>
                    </a:cubicBezTo>
                    <a:cubicBezTo>
                      <a:pt x="56" y="195"/>
                      <a:pt x="55" y="191"/>
                      <a:pt x="54" y="186"/>
                    </a:cubicBezTo>
                    <a:close/>
                    <a:moveTo>
                      <a:pt x="69" y="233"/>
                    </a:moveTo>
                    <a:cubicBezTo>
                      <a:pt x="79" y="243"/>
                      <a:pt x="92" y="250"/>
                      <a:pt x="109" y="250"/>
                    </a:cubicBezTo>
                    <a:cubicBezTo>
                      <a:pt x="125" y="249"/>
                      <a:pt x="137" y="243"/>
                      <a:pt x="146" y="233"/>
                    </a:cubicBezTo>
                    <a:cubicBezTo>
                      <a:pt x="146" y="234"/>
                      <a:pt x="147" y="234"/>
                      <a:pt x="148" y="234"/>
                    </a:cubicBezTo>
                    <a:cubicBezTo>
                      <a:pt x="151" y="235"/>
                      <a:pt x="155" y="235"/>
                      <a:pt x="157" y="238"/>
                    </a:cubicBezTo>
                    <a:cubicBezTo>
                      <a:pt x="158" y="241"/>
                      <a:pt x="158" y="245"/>
                      <a:pt x="156" y="248"/>
                    </a:cubicBezTo>
                    <a:cubicBezTo>
                      <a:pt x="141" y="257"/>
                      <a:pt x="123" y="258"/>
                      <a:pt x="106" y="258"/>
                    </a:cubicBezTo>
                    <a:cubicBezTo>
                      <a:pt x="91" y="257"/>
                      <a:pt x="66" y="258"/>
                      <a:pt x="55" y="246"/>
                    </a:cubicBezTo>
                    <a:cubicBezTo>
                      <a:pt x="55" y="244"/>
                      <a:pt x="55" y="243"/>
                      <a:pt x="55" y="242"/>
                    </a:cubicBezTo>
                    <a:cubicBezTo>
                      <a:pt x="55" y="240"/>
                      <a:pt x="57" y="238"/>
                      <a:pt x="59" y="237"/>
                    </a:cubicBezTo>
                    <a:cubicBezTo>
                      <a:pt x="61" y="235"/>
                      <a:pt x="65" y="233"/>
                      <a:pt x="69" y="233"/>
                    </a:cubicBezTo>
                    <a:close/>
                    <a:moveTo>
                      <a:pt x="191" y="240"/>
                    </a:moveTo>
                    <a:cubicBezTo>
                      <a:pt x="199" y="258"/>
                      <a:pt x="169" y="268"/>
                      <a:pt x="158" y="270"/>
                    </a:cubicBezTo>
                    <a:cubicBezTo>
                      <a:pt x="138" y="275"/>
                      <a:pt x="116" y="275"/>
                      <a:pt x="95" y="274"/>
                    </a:cubicBezTo>
                    <a:cubicBezTo>
                      <a:pt x="76" y="273"/>
                      <a:pt x="56" y="270"/>
                      <a:pt x="38" y="264"/>
                    </a:cubicBezTo>
                    <a:cubicBezTo>
                      <a:pt x="24" y="258"/>
                      <a:pt x="8" y="243"/>
                      <a:pt x="25" y="229"/>
                    </a:cubicBezTo>
                    <a:cubicBezTo>
                      <a:pt x="35" y="221"/>
                      <a:pt x="48" y="222"/>
                      <a:pt x="60" y="221"/>
                    </a:cubicBezTo>
                    <a:cubicBezTo>
                      <a:pt x="61" y="223"/>
                      <a:pt x="63" y="226"/>
                      <a:pt x="65" y="228"/>
                    </a:cubicBezTo>
                    <a:cubicBezTo>
                      <a:pt x="61" y="228"/>
                      <a:pt x="57" y="230"/>
                      <a:pt x="53" y="232"/>
                    </a:cubicBezTo>
                    <a:cubicBezTo>
                      <a:pt x="49" y="236"/>
                      <a:pt x="45" y="243"/>
                      <a:pt x="49" y="248"/>
                    </a:cubicBezTo>
                    <a:cubicBezTo>
                      <a:pt x="49" y="249"/>
                      <a:pt x="49" y="249"/>
                      <a:pt x="50" y="249"/>
                    </a:cubicBezTo>
                    <a:cubicBezTo>
                      <a:pt x="57" y="263"/>
                      <a:pt x="84" y="263"/>
                      <a:pt x="97" y="264"/>
                    </a:cubicBezTo>
                    <a:cubicBezTo>
                      <a:pt x="116" y="264"/>
                      <a:pt x="151" y="266"/>
                      <a:pt x="163" y="247"/>
                    </a:cubicBezTo>
                    <a:cubicBezTo>
                      <a:pt x="164" y="246"/>
                      <a:pt x="163" y="246"/>
                      <a:pt x="163" y="245"/>
                    </a:cubicBezTo>
                    <a:cubicBezTo>
                      <a:pt x="164" y="242"/>
                      <a:pt x="164" y="239"/>
                      <a:pt x="162" y="236"/>
                    </a:cubicBezTo>
                    <a:cubicBezTo>
                      <a:pt x="160" y="232"/>
                      <a:pt x="155" y="228"/>
                      <a:pt x="150" y="229"/>
                    </a:cubicBezTo>
                    <a:cubicBezTo>
                      <a:pt x="151" y="227"/>
                      <a:pt x="153" y="225"/>
                      <a:pt x="154" y="223"/>
                    </a:cubicBezTo>
                    <a:cubicBezTo>
                      <a:pt x="154" y="223"/>
                      <a:pt x="154" y="223"/>
                      <a:pt x="155" y="223"/>
                    </a:cubicBezTo>
                    <a:cubicBezTo>
                      <a:pt x="169" y="224"/>
                      <a:pt x="185" y="225"/>
                      <a:pt x="191" y="240"/>
                    </a:cubicBezTo>
                    <a:close/>
                    <a:moveTo>
                      <a:pt x="160" y="210"/>
                    </a:moveTo>
                    <a:cubicBezTo>
                      <a:pt x="161" y="207"/>
                      <a:pt x="161" y="204"/>
                      <a:pt x="162" y="202"/>
                    </a:cubicBezTo>
                    <a:cubicBezTo>
                      <a:pt x="176" y="212"/>
                      <a:pt x="198" y="204"/>
                      <a:pt x="200" y="186"/>
                    </a:cubicBezTo>
                    <a:cubicBezTo>
                      <a:pt x="201" y="179"/>
                      <a:pt x="199" y="170"/>
                      <a:pt x="192" y="167"/>
                    </a:cubicBezTo>
                    <a:cubicBezTo>
                      <a:pt x="184" y="163"/>
                      <a:pt x="174" y="167"/>
                      <a:pt x="166" y="172"/>
                    </a:cubicBezTo>
                    <a:cubicBezTo>
                      <a:pt x="166" y="170"/>
                      <a:pt x="166" y="168"/>
                      <a:pt x="166" y="167"/>
                    </a:cubicBezTo>
                    <a:cubicBezTo>
                      <a:pt x="166" y="166"/>
                      <a:pt x="167" y="166"/>
                      <a:pt x="167" y="166"/>
                    </a:cubicBezTo>
                    <a:cubicBezTo>
                      <a:pt x="175" y="154"/>
                      <a:pt x="189" y="150"/>
                      <a:pt x="200" y="160"/>
                    </a:cubicBezTo>
                    <a:cubicBezTo>
                      <a:pt x="208" y="167"/>
                      <a:pt x="209" y="180"/>
                      <a:pt x="206" y="190"/>
                    </a:cubicBezTo>
                    <a:cubicBezTo>
                      <a:pt x="200" y="211"/>
                      <a:pt x="179" y="222"/>
                      <a:pt x="160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9">
                <a:extLst>
                  <a:ext uri="{FF2B5EF4-FFF2-40B4-BE49-F238E27FC236}">
                    <a16:creationId xmlns:a16="http://schemas.microsoft.com/office/drawing/2014/main" id="{C30F76BD-27B6-4CAB-98B2-78CC64E47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403" y="4767969"/>
                <a:ext cx="66982" cy="7612"/>
              </a:xfrm>
              <a:custGeom>
                <a:avLst/>
                <a:gdLst>
                  <a:gd name="T0" fmla="*/ 29 w 30"/>
                  <a:gd name="T1" fmla="*/ 1 h 4"/>
                  <a:gd name="T2" fmla="*/ 1 w 30"/>
                  <a:gd name="T3" fmla="*/ 2 h 4"/>
                  <a:gd name="T4" fmla="*/ 1 w 30"/>
                  <a:gd name="T5" fmla="*/ 4 h 4"/>
                  <a:gd name="T6" fmla="*/ 29 w 30"/>
                  <a:gd name="T7" fmla="*/ 3 h 4"/>
                  <a:gd name="T8" fmla="*/ 29 w 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29" y="1"/>
                    </a:moveTo>
                    <a:cubicBezTo>
                      <a:pt x="20" y="0"/>
                      <a:pt x="10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0" y="4"/>
                      <a:pt x="20" y="4"/>
                      <a:pt x="29" y="3"/>
                    </a:cubicBezTo>
                    <a:cubicBezTo>
                      <a:pt x="30" y="3"/>
                      <a:pt x="29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B327C17D-24E5-4F24-9C93-48ED1E262EDA}"/>
                </a:ext>
              </a:extLst>
            </p:cNvPr>
            <p:cNvGrpSpPr/>
            <p:nvPr/>
          </p:nvGrpSpPr>
          <p:grpSpPr>
            <a:xfrm>
              <a:off x="5356347" y="5768127"/>
              <a:ext cx="1601469" cy="933176"/>
              <a:chOff x="3764010" y="5233795"/>
              <a:chExt cx="1601469" cy="933176"/>
            </a:xfrm>
            <a:solidFill>
              <a:schemeClr val="bg1"/>
            </a:solidFill>
          </p:grpSpPr>
          <p:sp>
            <p:nvSpPr>
              <p:cNvPr id="98" name="Freeform 99">
                <a:extLst>
                  <a:ext uri="{FF2B5EF4-FFF2-40B4-BE49-F238E27FC236}">
                    <a16:creationId xmlns:a16="http://schemas.microsoft.com/office/drawing/2014/main" id="{D1E3C37B-3300-473E-9CD2-E4216401BE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503" y="5583927"/>
                <a:ext cx="392756" cy="351654"/>
              </a:xfrm>
              <a:custGeom>
                <a:avLst/>
                <a:gdLst>
                  <a:gd name="T0" fmla="*/ 97 w 175"/>
                  <a:gd name="T1" fmla="*/ 11 h 170"/>
                  <a:gd name="T2" fmla="*/ 164 w 175"/>
                  <a:gd name="T3" fmla="*/ 106 h 170"/>
                  <a:gd name="T4" fmla="*/ 172 w 175"/>
                  <a:gd name="T5" fmla="*/ 62 h 170"/>
                  <a:gd name="T6" fmla="*/ 69 w 175"/>
                  <a:gd name="T7" fmla="*/ 25 h 170"/>
                  <a:gd name="T8" fmla="*/ 74 w 175"/>
                  <a:gd name="T9" fmla="*/ 22 h 170"/>
                  <a:gd name="T10" fmla="*/ 66 w 175"/>
                  <a:gd name="T11" fmla="*/ 28 h 170"/>
                  <a:gd name="T12" fmla="*/ 50 w 175"/>
                  <a:gd name="T13" fmla="*/ 34 h 170"/>
                  <a:gd name="T14" fmla="*/ 47 w 175"/>
                  <a:gd name="T15" fmla="*/ 37 h 170"/>
                  <a:gd name="T16" fmla="*/ 57 w 175"/>
                  <a:gd name="T17" fmla="*/ 37 h 170"/>
                  <a:gd name="T18" fmla="*/ 39 w 175"/>
                  <a:gd name="T19" fmla="*/ 46 h 170"/>
                  <a:gd name="T20" fmla="*/ 36 w 175"/>
                  <a:gd name="T21" fmla="*/ 51 h 170"/>
                  <a:gd name="T22" fmla="*/ 49 w 175"/>
                  <a:gd name="T23" fmla="*/ 49 h 170"/>
                  <a:gd name="T24" fmla="*/ 39 w 175"/>
                  <a:gd name="T25" fmla="*/ 60 h 170"/>
                  <a:gd name="T26" fmla="*/ 36 w 175"/>
                  <a:gd name="T27" fmla="*/ 51 h 170"/>
                  <a:gd name="T28" fmla="*/ 32 w 175"/>
                  <a:gd name="T29" fmla="*/ 63 h 170"/>
                  <a:gd name="T30" fmla="*/ 43 w 175"/>
                  <a:gd name="T31" fmla="*/ 64 h 170"/>
                  <a:gd name="T32" fmla="*/ 36 w 175"/>
                  <a:gd name="T33" fmla="*/ 74 h 170"/>
                  <a:gd name="T34" fmla="*/ 32 w 175"/>
                  <a:gd name="T35" fmla="*/ 63 h 170"/>
                  <a:gd name="T36" fmla="*/ 36 w 175"/>
                  <a:gd name="T37" fmla="*/ 77 h 170"/>
                  <a:gd name="T38" fmla="*/ 40 w 175"/>
                  <a:gd name="T39" fmla="*/ 82 h 170"/>
                  <a:gd name="T40" fmla="*/ 35 w 175"/>
                  <a:gd name="T41" fmla="*/ 85 h 170"/>
                  <a:gd name="T42" fmla="*/ 29 w 175"/>
                  <a:gd name="T43" fmla="*/ 76 h 170"/>
                  <a:gd name="T44" fmla="*/ 40 w 175"/>
                  <a:gd name="T45" fmla="*/ 87 h 170"/>
                  <a:gd name="T46" fmla="*/ 36 w 175"/>
                  <a:gd name="T47" fmla="*/ 95 h 170"/>
                  <a:gd name="T48" fmla="*/ 29 w 175"/>
                  <a:gd name="T49" fmla="*/ 87 h 170"/>
                  <a:gd name="T50" fmla="*/ 37 w 175"/>
                  <a:gd name="T51" fmla="*/ 99 h 170"/>
                  <a:gd name="T52" fmla="*/ 43 w 175"/>
                  <a:gd name="T53" fmla="*/ 103 h 170"/>
                  <a:gd name="T54" fmla="*/ 34 w 175"/>
                  <a:gd name="T55" fmla="*/ 109 h 170"/>
                  <a:gd name="T56" fmla="*/ 40 w 175"/>
                  <a:gd name="T57" fmla="*/ 119 h 170"/>
                  <a:gd name="T58" fmla="*/ 40 w 175"/>
                  <a:gd name="T59" fmla="*/ 108 h 170"/>
                  <a:gd name="T60" fmla="*/ 48 w 175"/>
                  <a:gd name="T61" fmla="*/ 113 h 170"/>
                  <a:gd name="T62" fmla="*/ 40 w 175"/>
                  <a:gd name="T63" fmla="*/ 119 h 170"/>
                  <a:gd name="T64" fmla="*/ 42 w 175"/>
                  <a:gd name="T65" fmla="*/ 121 h 170"/>
                  <a:gd name="T66" fmla="*/ 41 w 175"/>
                  <a:gd name="T67" fmla="*/ 121 h 170"/>
                  <a:gd name="T68" fmla="*/ 54 w 175"/>
                  <a:gd name="T69" fmla="*/ 121 h 170"/>
                  <a:gd name="T70" fmla="*/ 47 w 175"/>
                  <a:gd name="T71" fmla="*/ 128 h 170"/>
                  <a:gd name="T72" fmla="*/ 50 w 175"/>
                  <a:gd name="T73" fmla="*/ 129 h 170"/>
                  <a:gd name="T74" fmla="*/ 63 w 175"/>
                  <a:gd name="T75" fmla="*/ 130 h 170"/>
                  <a:gd name="T76" fmla="*/ 49 w 175"/>
                  <a:gd name="T77" fmla="*/ 130 h 170"/>
                  <a:gd name="T78" fmla="*/ 65 w 175"/>
                  <a:gd name="T79" fmla="*/ 131 h 170"/>
                  <a:gd name="T80" fmla="*/ 66 w 175"/>
                  <a:gd name="T81" fmla="*/ 142 h 170"/>
                  <a:gd name="T82" fmla="*/ 69 w 175"/>
                  <a:gd name="T83" fmla="*/ 143 h 170"/>
                  <a:gd name="T84" fmla="*/ 81 w 175"/>
                  <a:gd name="T85" fmla="*/ 139 h 170"/>
                  <a:gd name="T86" fmla="*/ 69 w 175"/>
                  <a:gd name="T87" fmla="*/ 143 h 170"/>
                  <a:gd name="T88" fmla="*/ 80 w 175"/>
                  <a:gd name="T89" fmla="*/ 146 h 170"/>
                  <a:gd name="T90" fmla="*/ 92 w 175"/>
                  <a:gd name="T91" fmla="*/ 142 h 170"/>
                  <a:gd name="T92" fmla="*/ 100 w 175"/>
                  <a:gd name="T93" fmla="*/ 147 h 170"/>
                  <a:gd name="T94" fmla="*/ 96 w 175"/>
                  <a:gd name="T95" fmla="*/ 143 h 170"/>
                  <a:gd name="T96" fmla="*/ 102 w 175"/>
                  <a:gd name="T97" fmla="*/ 143 h 170"/>
                  <a:gd name="T98" fmla="*/ 112 w 175"/>
                  <a:gd name="T99" fmla="*/ 142 h 170"/>
                  <a:gd name="T100" fmla="*/ 104 w 175"/>
                  <a:gd name="T101" fmla="*/ 146 h 170"/>
                  <a:gd name="T102" fmla="*/ 111 w 175"/>
                  <a:gd name="T103" fmla="*/ 142 h 170"/>
                  <a:gd name="T104" fmla="*/ 112 w 175"/>
                  <a:gd name="T105" fmla="*/ 142 h 170"/>
                  <a:gd name="T106" fmla="*/ 117 w 175"/>
                  <a:gd name="T107" fmla="*/ 141 h 170"/>
                  <a:gd name="T108" fmla="*/ 120 w 175"/>
                  <a:gd name="T109" fmla="*/ 142 h 170"/>
                  <a:gd name="T110" fmla="*/ 126 w 175"/>
                  <a:gd name="T111" fmla="*/ 139 h 170"/>
                  <a:gd name="T112" fmla="*/ 126 w 175"/>
                  <a:gd name="T113" fmla="*/ 138 h 170"/>
                  <a:gd name="T114" fmla="*/ 126 w 175"/>
                  <a:gd name="T115" fmla="*/ 139 h 170"/>
                  <a:gd name="T116" fmla="*/ 46 w 175"/>
                  <a:gd name="T117" fmla="*/ 77 h 170"/>
                  <a:gd name="T118" fmla="*/ 166 w 175"/>
                  <a:gd name="T119" fmla="*/ 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5" h="170">
                    <a:moveTo>
                      <a:pt x="172" y="62"/>
                    </a:moveTo>
                    <a:cubicBezTo>
                      <a:pt x="167" y="27"/>
                      <a:pt x="131" y="0"/>
                      <a:pt x="97" y="11"/>
                    </a:cubicBezTo>
                    <a:cubicBezTo>
                      <a:pt x="42" y="16"/>
                      <a:pt x="0" y="77"/>
                      <a:pt x="37" y="125"/>
                    </a:cubicBezTo>
                    <a:cubicBezTo>
                      <a:pt x="72" y="170"/>
                      <a:pt x="144" y="159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71" y="93"/>
                      <a:pt x="175" y="78"/>
                      <a:pt x="172" y="62"/>
                    </a:cubicBezTo>
                    <a:close/>
                    <a:moveTo>
                      <a:pt x="74" y="22"/>
                    </a:moveTo>
                    <a:cubicBezTo>
                      <a:pt x="72" y="22"/>
                      <a:pt x="71" y="24"/>
                      <a:pt x="69" y="25"/>
                    </a:cubicBezTo>
                    <a:cubicBezTo>
                      <a:pt x="68" y="25"/>
                      <a:pt x="67" y="25"/>
                      <a:pt x="66" y="25"/>
                    </a:cubicBezTo>
                    <a:cubicBezTo>
                      <a:pt x="69" y="23"/>
                      <a:pt x="71" y="22"/>
                      <a:pt x="74" y="22"/>
                    </a:cubicBezTo>
                    <a:close/>
                    <a:moveTo>
                      <a:pt x="61" y="27"/>
                    </a:moveTo>
                    <a:cubicBezTo>
                      <a:pt x="62" y="28"/>
                      <a:pt x="64" y="28"/>
                      <a:pt x="66" y="28"/>
                    </a:cubicBezTo>
                    <a:cubicBezTo>
                      <a:pt x="64" y="30"/>
                      <a:pt x="62" y="32"/>
                      <a:pt x="60" y="34"/>
                    </a:cubicBezTo>
                    <a:cubicBezTo>
                      <a:pt x="57" y="33"/>
                      <a:pt x="54" y="34"/>
                      <a:pt x="50" y="34"/>
                    </a:cubicBezTo>
                    <a:cubicBezTo>
                      <a:pt x="54" y="32"/>
                      <a:pt x="57" y="29"/>
                      <a:pt x="61" y="27"/>
                    </a:cubicBezTo>
                    <a:close/>
                    <a:moveTo>
                      <a:pt x="47" y="37"/>
                    </a:moveTo>
                    <a:cubicBezTo>
                      <a:pt x="49" y="37"/>
                      <a:pt x="52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5" y="40"/>
                      <a:pt x="53" y="43"/>
                      <a:pt x="51" y="46"/>
                    </a:cubicBezTo>
                    <a:cubicBezTo>
                      <a:pt x="47" y="46"/>
                      <a:pt x="43" y="46"/>
                      <a:pt x="39" y="46"/>
                    </a:cubicBezTo>
                    <a:cubicBezTo>
                      <a:pt x="42" y="43"/>
                      <a:pt x="44" y="40"/>
                      <a:pt x="47" y="37"/>
                    </a:cubicBezTo>
                    <a:close/>
                    <a:moveTo>
                      <a:pt x="36" y="51"/>
                    </a:moveTo>
                    <a:cubicBezTo>
                      <a:pt x="37" y="50"/>
                      <a:pt x="37" y="49"/>
                      <a:pt x="38" y="48"/>
                    </a:cubicBezTo>
                    <a:cubicBezTo>
                      <a:pt x="42" y="49"/>
                      <a:pt x="45" y="49"/>
                      <a:pt x="49" y="49"/>
                    </a:cubicBezTo>
                    <a:cubicBezTo>
                      <a:pt x="47" y="53"/>
                      <a:pt x="46" y="56"/>
                      <a:pt x="44" y="60"/>
                    </a:cubicBezTo>
                    <a:cubicBezTo>
                      <a:pt x="43" y="60"/>
                      <a:pt x="41" y="60"/>
                      <a:pt x="39" y="60"/>
                    </a:cubicBezTo>
                    <a:cubicBezTo>
                      <a:pt x="37" y="60"/>
                      <a:pt x="34" y="60"/>
                      <a:pt x="32" y="60"/>
                    </a:cubicBezTo>
                    <a:cubicBezTo>
                      <a:pt x="33" y="57"/>
                      <a:pt x="35" y="54"/>
                      <a:pt x="36" y="51"/>
                    </a:cubicBezTo>
                    <a:close/>
                    <a:moveTo>
                      <a:pt x="32" y="63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3"/>
                      <a:pt x="36" y="63"/>
                      <a:pt x="38" y="63"/>
                    </a:cubicBezTo>
                    <a:cubicBezTo>
                      <a:pt x="40" y="64"/>
                      <a:pt x="41" y="64"/>
                      <a:pt x="43" y="64"/>
                    </a:cubicBezTo>
                    <a:cubicBezTo>
                      <a:pt x="42" y="67"/>
                      <a:pt x="41" y="70"/>
                      <a:pt x="41" y="73"/>
                    </a:cubicBezTo>
                    <a:cubicBezTo>
                      <a:pt x="39" y="73"/>
                      <a:pt x="37" y="73"/>
                      <a:pt x="36" y="74"/>
                    </a:cubicBezTo>
                    <a:cubicBezTo>
                      <a:pt x="33" y="74"/>
                      <a:pt x="31" y="74"/>
                      <a:pt x="29" y="74"/>
                    </a:cubicBezTo>
                    <a:cubicBezTo>
                      <a:pt x="30" y="70"/>
                      <a:pt x="30" y="66"/>
                      <a:pt x="32" y="63"/>
                    </a:cubicBezTo>
                    <a:close/>
                    <a:moveTo>
                      <a:pt x="29" y="76"/>
                    </a:moveTo>
                    <a:cubicBezTo>
                      <a:pt x="31" y="76"/>
                      <a:pt x="33" y="76"/>
                      <a:pt x="36" y="77"/>
                    </a:cubicBezTo>
                    <a:cubicBezTo>
                      <a:pt x="37" y="77"/>
                      <a:pt x="39" y="77"/>
                      <a:pt x="40" y="77"/>
                    </a:cubicBezTo>
                    <a:cubicBezTo>
                      <a:pt x="40" y="78"/>
                      <a:pt x="40" y="80"/>
                      <a:pt x="40" y="82"/>
                    </a:cubicBezTo>
                    <a:cubicBezTo>
                      <a:pt x="40" y="82"/>
                      <a:pt x="40" y="83"/>
                      <a:pt x="40" y="83"/>
                    </a:cubicBezTo>
                    <a:cubicBezTo>
                      <a:pt x="38" y="83"/>
                      <a:pt x="37" y="84"/>
                      <a:pt x="35" y="85"/>
                    </a:cubicBezTo>
                    <a:cubicBezTo>
                      <a:pt x="33" y="85"/>
                      <a:pt x="31" y="85"/>
                      <a:pt x="29" y="85"/>
                    </a:cubicBezTo>
                    <a:cubicBezTo>
                      <a:pt x="29" y="82"/>
                      <a:pt x="29" y="79"/>
                      <a:pt x="29" y="76"/>
                    </a:cubicBezTo>
                    <a:close/>
                    <a:moveTo>
                      <a:pt x="29" y="87"/>
                    </a:moveTo>
                    <a:cubicBezTo>
                      <a:pt x="32" y="88"/>
                      <a:pt x="37" y="88"/>
                      <a:pt x="40" y="87"/>
                    </a:cubicBezTo>
                    <a:cubicBezTo>
                      <a:pt x="40" y="89"/>
                      <a:pt x="40" y="91"/>
                      <a:pt x="41" y="93"/>
                    </a:cubicBezTo>
                    <a:cubicBezTo>
                      <a:pt x="39" y="94"/>
                      <a:pt x="37" y="95"/>
                      <a:pt x="36" y="95"/>
                    </a:cubicBezTo>
                    <a:cubicBezTo>
                      <a:pt x="34" y="96"/>
                      <a:pt x="32" y="97"/>
                      <a:pt x="30" y="98"/>
                    </a:cubicBezTo>
                    <a:cubicBezTo>
                      <a:pt x="30" y="94"/>
                      <a:pt x="29" y="91"/>
                      <a:pt x="29" y="87"/>
                    </a:cubicBezTo>
                    <a:close/>
                    <a:moveTo>
                      <a:pt x="31" y="101"/>
                    </a:moveTo>
                    <a:cubicBezTo>
                      <a:pt x="33" y="101"/>
                      <a:pt x="35" y="100"/>
                      <a:pt x="37" y="99"/>
                    </a:cubicBezTo>
                    <a:cubicBezTo>
                      <a:pt x="39" y="99"/>
                      <a:pt x="40" y="98"/>
                      <a:pt x="42" y="97"/>
                    </a:cubicBezTo>
                    <a:cubicBezTo>
                      <a:pt x="42" y="99"/>
                      <a:pt x="42" y="101"/>
                      <a:pt x="43" y="103"/>
                    </a:cubicBezTo>
                    <a:cubicBezTo>
                      <a:pt x="41" y="103"/>
                      <a:pt x="40" y="104"/>
                      <a:pt x="38" y="105"/>
                    </a:cubicBezTo>
                    <a:cubicBezTo>
                      <a:pt x="37" y="106"/>
                      <a:pt x="35" y="107"/>
                      <a:pt x="34" y="109"/>
                    </a:cubicBezTo>
                    <a:cubicBezTo>
                      <a:pt x="33" y="106"/>
                      <a:pt x="32" y="104"/>
                      <a:pt x="31" y="101"/>
                    </a:cubicBezTo>
                    <a:close/>
                    <a:moveTo>
                      <a:pt x="40" y="119"/>
                    </a:moveTo>
                    <a:cubicBezTo>
                      <a:pt x="38" y="117"/>
                      <a:pt x="37" y="114"/>
                      <a:pt x="35" y="111"/>
                    </a:cubicBezTo>
                    <a:cubicBezTo>
                      <a:pt x="37" y="110"/>
                      <a:pt x="39" y="109"/>
                      <a:pt x="40" y="108"/>
                    </a:cubicBezTo>
                    <a:cubicBezTo>
                      <a:pt x="41" y="107"/>
                      <a:pt x="43" y="106"/>
                      <a:pt x="44" y="106"/>
                    </a:cubicBezTo>
                    <a:cubicBezTo>
                      <a:pt x="45" y="108"/>
                      <a:pt x="47" y="111"/>
                      <a:pt x="48" y="113"/>
                    </a:cubicBezTo>
                    <a:cubicBezTo>
                      <a:pt x="45" y="115"/>
                      <a:pt x="43" y="117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lose/>
                    <a:moveTo>
                      <a:pt x="47" y="128"/>
                    </a:moveTo>
                    <a:cubicBezTo>
                      <a:pt x="45" y="126"/>
                      <a:pt x="43" y="124"/>
                      <a:pt x="42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4" y="119"/>
                      <a:pt x="47" y="117"/>
                      <a:pt x="49" y="116"/>
                    </a:cubicBezTo>
                    <a:cubicBezTo>
                      <a:pt x="51" y="118"/>
                      <a:pt x="52" y="119"/>
                      <a:pt x="54" y="121"/>
                    </a:cubicBezTo>
                    <a:cubicBezTo>
                      <a:pt x="51" y="123"/>
                      <a:pt x="49" y="125"/>
                      <a:pt x="47" y="127"/>
                    </a:cubicBezTo>
                    <a:cubicBezTo>
                      <a:pt x="47" y="128"/>
                      <a:pt x="47" y="128"/>
                      <a:pt x="47" y="128"/>
                    </a:cubicBezTo>
                    <a:close/>
                    <a:moveTo>
                      <a:pt x="49" y="130"/>
                    </a:moveTo>
                    <a:cubicBezTo>
                      <a:pt x="49" y="130"/>
                      <a:pt x="49" y="130"/>
                      <a:pt x="50" y="129"/>
                    </a:cubicBezTo>
                    <a:cubicBezTo>
                      <a:pt x="52" y="128"/>
                      <a:pt x="54" y="126"/>
                      <a:pt x="56" y="124"/>
                    </a:cubicBezTo>
                    <a:cubicBezTo>
                      <a:pt x="58" y="126"/>
                      <a:pt x="60" y="128"/>
                      <a:pt x="63" y="130"/>
                    </a:cubicBezTo>
                    <a:cubicBezTo>
                      <a:pt x="60" y="131"/>
                      <a:pt x="58" y="134"/>
                      <a:pt x="56" y="136"/>
                    </a:cubicBezTo>
                    <a:cubicBezTo>
                      <a:pt x="54" y="134"/>
                      <a:pt x="51" y="132"/>
                      <a:pt x="49" y="130"/>
                    </a:cubicBezTo>
                    <a:close/>
                    <a:moveTo>
                      <a:pt x="59" y="138"/>
                    </a:moveTo>
                    <a:cubicBezTo>
                      <a:pt x="61" y="136"/>
                      <a:pt x="63" y="134"/>
                      <a:pt x="65" y="131"/>
                    </a:cubicBezTo>
                    <a:cubicBezTo>
                      <a:pt x="67" y="133"/>
                      <a:pt x="69" y="134"/>
                      <a:pt x="72" y="135"/>
                    </a:cubicBezTo>
                    <a:cubicBezTo>
                      <a:pt x="70" y="137"/>
                      <a:pt x="68" y="140"/>
                      <a:pt x="66" y="142"/>
                    </a:cubicBezTo>
                    <a:cubicBezTo>
                      <a:pt x="64" y="140"/>
                      <a:pt x="61" y="139"/>
                      <a:pt x="59" y="138"/>
                    </a:cubicBezTo>
                    <a:close/>
                    <a:moveTo>
                      <a:pt x="69" y="143"/>
                    </a:moveTo>
                    <a:cubicBezTo>
                      <a:pt x="71" y="141"/>
                      <a:pt x="73" y="139"/>
                      <a:pt x="75" y="137"/>
                    </a:cubicBezTo>
                    <a:cubicBezTo>
                      <a:pt x="77" y="138"/>
                      <a:pt x="79" y="138"/>
                      <a:pt x="81" y="139"/>
                    </a:cubicBezTo>
                    <a:cubicBezTo>
                      <a:pt x="79" y="141"/>
                      <a:pt x="78" y="143"/>
                      <a:pt x="77" y="145"/>
                    </a:cubicBezTo>
                    <a:cubicBezTo>
                      <a:pt x="74" y="145"/>
                      <a:pt x="72" y="144"/>
                      <a:pt x="69" y="143"/>
                    </a:cubicBezTo>
                    <a:close/>
                    <a:moveTo>
                      <a:pt x="88" y="147"/>
                    </a:moveTo>
                    <a:cubicBezTo>
                      <a:pt x="86" y="147"/>
                      <a:pt x="83" y="147"/>
                      <a:pt x="80" y="146"/>
                    </a:cubicBezTo>
                    <a:cubicBezTo>
                      <a:pt x="82" y="144"/>
                      <a:pt x="83" y="142"/>
                      <a:pt x="84" y="140"/>
                    </a:cubicBezTo>
                    <a:cubicBezTo>
                      <a:pt x="87" y="141"/>
                      <a:pt x="90" y="142"/>
                      <a:pt x="92" y="142"/>
                    </a:cubicBezTo>
                    <a:cubicBezTo>
                      <a:pt x="91" y="143"/>
                      <a:pt x="89" y="145"/>
                      <a:pt x="88" y="147"/>
                    </a:cubicBezTo>
                    <a:close/>
                    <a:moveTo>
                      <a:pt x="100" y="147"/>
                    </a:moveTo>
                    <a:cubicBezTo>
                      <a:pt x="98" y="147"/>
                      <a:pt x="95" y="147"/>
                      <a:pt x="93" y="147"/>
                    </a:cubicBezTo>
                    <a:cubicBezTo>
                      <a:pt x="94" y="146"/>
                      <a:pt x="95" y="144"/>
                      <a:pt x="96" y="143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2"/>
                      <a:pt x="100" y="143"/>
                      <a:pt x="102" y="143"/>
                    </a:cubicBezTo>
                    <a:cubicBezTo>
                      <a:pt x="101" y="144"/>
                      <a:pt x="100" y="146"/>
                      <a:pt x="100" y="147"/>
                    </a:cubicBezTo>
                    <a:close/>
                    <a:moveTo>
                      <a:pt x="112" y="142"/>
                    </a:moveTo>
                    <a:cubicBezTo>
                      <a:pt x="112" y="143"/>
                      <a:pt x="112" y="144"/>
                      <a:pt x="111" y="145"/>
                    </a:cubicBezTo>
                    <a:cubicBezTo>
                      <a:pt x="109" y="146"/>
                      <a:pt x="107" y="146"/>
                      <a:pt x="104" y="146"/>
                    </a:cubicBezTo>
                    <a:cubicBezTo>
                      <a:pt x="105" y="145"/>
                      <a:pt x="106" y="144"/>
                      <a:pt x="106" y="142"/>
                    </a:cubicBezTo>
                    <a:cubicBezTo>
                      <a:pt x="108" y="142"/>
                      <a:pt x="109" y="142"/>
                      <a:pt x="111" y="142"/>
                    </a:cubicBezTo>
                    <a:cubicBezTo>
                      <a:pt x="112" y="142"/>
                      <a:pt x="112" y="142"/>
                      <a:pt x="113" y="142"/>
                    </a:cubicBezTo>
                    <a:cubicBezTo>
                      <a:pt x="113" y="142"/>
                      <a:pt x="112" y="142"/>
                      <a:pt x="112" y="142"/>
                    </a:cubicBezTo>
                    <a:close/>
                    <a:moveTo>
                      <a:pt x="117" y="143"/>
                    </a:moveTo>
                    <a:cubicBezTo>
                      <a:pt x="117" y="142"/>
                      <a:pt x="117" y="142"/>
                      <a:pt x="117" y="141"/>
                    </a:cubicBezTo>
                    <a:cubicBezTo>
                      <a:pt x="119" y="141"/>
                      <a:pt x="120" y="140"/>
                      <a:pt x="121" y="140"/>
                    </a:cubicBezTo>
                    <a:cubicBezTo>
                      <a:pt x="121" y="140"/>
                      <a:pt x="120" y="141"/>
                      <a:pt x="120" y="142"/>
                    </a:cubicBezTo>
                    <a:cubicBezTo>
                      <a:pt x="119" y="142"/>
                      <a:pt x="118" y="143"/>
                      <a:pt x="117" y="143"/>
                    </a:cubicBezTo>
                    <a:close/>
                    <a:moveTo>
                      <a:pt x="126" y="139"/>
                    </a:move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6" y="138"/>
                      <a:pt x="126" y="138"/>
                      <a:pt x="126" y="138"/>
                    </a:cubicBezTo>
                    <a:cubicBezTo>
                      <a:pt x="129" y="137"/>
                      <a:pt x="132" y="136"/>
                      <a:pt x="134" y="135"/>
                    </a:cubicBezTo>
                    <a:cubicBezTo>
                      <a:pt x="132" y="136"/>
                      <a:pt x="129" y="138"/>
                      <a:pt x="126" y="139"/>
                    </a:cubicBezTo>
                    <a:close/>
                    <a:moveTo>
                      <a:pt x="106" y="135"/>
                    </a:moveTo>
                    <a:cubicBezTo>
                      <a:pt x="72" y="138"/>
                      <a:pt x="44" y="112"/>
                      <a:pt x="46" y="77"/>
                    </a:cubicBezTo>
                    <a:cubicBezTo>
                      <a:pt x="49" y="45"/>
                      <a:pt x="72" y="23"/>
                      <a:pt x="101" y="14"/>
                    </a:cubicBezTo>
                    <a:cubicBezTo>
                      <a:pt x="134" y="12"/>
                      <a:pt x="163" y="34"/>
                      <a:pt x="166" y="69"/>
                    </a:cubicBezTo>
                    <a:cubicBezTo>
                      <a:pt x="168" y="103"/>
                      <a:pt x="140" y="133"/>
                      <a:pt x="10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0">
                <a:extLst>
                  <a:ext uri="{FF2B5EF4-FFF2-40B4-BE49-F238E27FC236}">
                    <a16:creationId xmlns:a16="http://schemas.microsoft.com/office/drawing/2014/main" id="{EDC5E0AD-AD42-4D47-B1BB-603264E05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7868" y="5626551"/>
                <a:ext cx="149186" cy="211601"/>
              </a:xfrm>
              <a:custGeom>
                <a:avLst/>
                <a:gdLst>
                  <a:gd name="T0" fmla="*/ 66 w 66"/>
                  <a:gd name="T1" fmla="*/ 60 h 102"/>
                  <a:gd name="T2" fmla="*/ 45 w 66"/>
                  <a:gd name="T3" fmla="*/ 37 h 102"/>
                  <a:gd name="T4" fmla="*/ 39 w 66"/>
                  <a:gd name="T5" fmla="*/ 24 h 102"/>
                  <a:gd name="T6" fmla="*/ 44 w 66"/>
                  <a:gd name="T7" fmla="*/ 24 h 102"/>
                  <a:gd name="T8" fmla="*/ 45 w 66"/>
                  <a:gd name="T9" fmla="*/ 20 h 102"/>
                  <a:gd name="T10" fmla="*/ 36 w 66"/>
                  <a:gd name="T11" fmla="*/ 16 h 102"/>
                  <a:gd name="T12" fmla="*/ 30 w 66"/>
                  <a:gd name="T13" fmla="*/ 3 h 102"/>
                  <a:gd name="T14" fmla="*/ 26 w 66"/>
                  <a:gd name="T15" fmla="*/ 5 h 102"/>
                  <a:gd name="T16" fmla="*/ 29 w 66"/>
                  <a:gd name="T17" fmla="*/ 16 h 102"/>
                  <a:gd name="T18" fmla="*/ 21 w 66"/>
                  <a:gd name="T19" fmla="*/ 17 h 102"/>
                  <a:gd name="T20" fmla="*/ 19 w 66"/>
                  <a:gd name="T21" fmla="*/ 10 h 102"/>
                  <a:gd name="T22" fmla="*/ 14 w 66"/>
                  <a:gd name="T23" fmla="*/ 11 h 102"/>
                  <a:gd name="T24" fmla="*/ 15 w 66"/>
                  <a:gd name="T25" fmla="*/ 21 h 102"/>
                  <a:gd name="T26" fmla="*/ 12 w 66"/>
                  <a:gd name="T27" fmla="*/ 23 h 102"/>
                  <a:gd name="T28" fmla="*/ 8 w 66"/>
                  <a:gd name="T29" fmla="*/ 46 h 102"/>
                  <a:gd name="T30" fmla="*/ 20 w 66"/>
                  <a:gd name="T31" fmla="*/ 50 h 102"/>
                  <a:gd name="T32" fmla="*/ 26 w 66"/>
                  <a:gd name="T33" fmla="*/ 76 h 102"/>
                  <a:gd name="T34" fmla="*/ 13 w 66"/>
                  <a:gd name="T35" fmla="*/ 70 h 102"/>
                  <a:gd name="T36" fmla="*/ 7 w 66"/>
                  <a:gd name="T37" fmla="*/ 72 h 102"/>
                  <a:gd name="T38" fmla="*/ 29 w 66"/>
                  <a:gd name="T39" fmla="*/ 85 h 102"/>
                  <a:gd name="T40" fmla="*/ 33 w 66"/>
                  <a:gd name="T41" fmla="*/ 98 h 102"/>
                  <a:gd name="T42" fmla="*/ 40 w 66"/>
                  <a:gd name="T43" fmla="*/ 96 h 102"/>
                  <a:gd name="T44" fmla="*/ 39 w 66"/>
                  <a:gd name="T45" fmla="*/ 85 h 102"/>
                  <a:gd name="T46" fmla="*/ 40 w 66"/>
                  <a:gd name="T47" fmla="*/ 85 h 102"/>
                  <a:gd name="T48" fmla="*/ 49 w 66"/>
                  <a:gd name="T49" fmla="*/ 82 h 102"/>
                  <a:gd name="T50" fmla="*/ 49 w 66"/>
                  <a:gd name="T51" fmla="*/ 83 h 102"/>
                  <a:gd name="T52" fmla="*/ 56 w 66"/>
                  <a:gd name="T53" fmla="*/ 82 h 102"/>
                  <a:gd name="T54" fmla="*/ 56 w 66"/>
                  <a:gd name="T55" fmla="*/ 78 h 102"/>
                  <a:gd name="T56" fmla="*/ 66 w 66"/>
                  <a:gd name="T57" fmla="*/ 60 h 102"/>
                  <a:gd name="T58" fmla="*/ 16 w 66"/>
                  <a:gd name="T59" fmla="*/ 31 h 102"/>
                  <a:gd name="T60" fmla="*/ 18 w 66"/>
                  <a:gd name="T61" fmla="*/ 41 h 102"/>
                  <a:gd name="T62" fmla="*/ 16 w 66"/>
                  <a:gd name="T63" fmla="*/ 31 h 102"/>
                  <a:gd name="T64" fmla="*/ 28 w 66"/>
                  <a:gd name="T65" fmla="*/ 40 h 102"/>
                  <a:gd name="T66" fmla="*/ 24 w 66"/>
                  <a:gd name="T67" fmla="*/ 26 h 102"/>
                  <a:gd name="T68" fmla="*/ 28 w 66"/>
                  <a:gd name="T69" fmla="*/ 25 h 102"/>
                  <a:gd name="T70" fmla="*/ 31 w 66"/>
                  <a:gd name="T71" fmla="*/ 24 h 102"/>
                  <a:gd name="T72" fmla="*/ 34 w 66"/>
                  <a:gd name="T73" fmla="*/ 38 h 102"/>
                  <a:gd name="T74" fmla="*/ 33 w 66"/>
                  <a:gd name="T75" fmla="*/ 38 h 102"/>
                  <a:gd name="T76" fmla="*/ 28 w 66"/>
                  <a:gd name="T77" fmla="*/ 40 h 102"/>
                  <a:gd name="T78" fmla="*/ 44 w 66"/>
                  <a:gd name="T79" fmla="*/ 75 h 102"/>
                  <a:gd name="T80" fmla="*/ 37 w 66"/>
                  <a:gd name="T81" fmla="*/ 76 h 102"/>
                  <a:gd name="T82" fmla="*/ 30 w 66"/>
                  <a:gd name="T83" fmla="*/ 48 h 102"/>
                  <a:gd name="T84" fmla="*/ 37 w 66"/>
                  <a:gd name="T85" fmla="*/ 46 h 102"/>
                  <a:gd name="T86" fmla="*/ 46 w 66"/>
                  <a:gd name="T87" fmla="*/ 74 h 102"/>
                  <a:gd name="T88" fmla="*/ 44 w 66"/>
                  <a:gd name="T89" fmla="*/ 75 h 102"/>
                  <a:gd name="T90" fmla="*/ 54 w 66"/>
                  <a:gd name="T91" fmla="*/ 68 h 102"/>
                  <a:gd name="T92" fmla="*/ 48 w 66"/>
                  <a:gd name="T93" fmla="*/ 47 h 102"/>
                  <a:gd name="T94" fmla="*/ 54 w 66"/>
                  <a:gd name="T95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102">
                    <a:moveTo>
                      <a:pt x="66" y="60"/>
                    </a:moveTo>
                    <a:cubicBezTo>
                      <a:pt x="66" y="48"/>
                      <a:pt x="56" y="38"/>
                      <a:pt x="45" y="37"/>
                    </a:cubicBezTo>
                    <a:cubicBezTo>
                      <a:pt x="43" y="32"/>
                      <a:pt x="41" y="28"/>
                      <a:pt x="39" y="24"/>
                    </a:cubicBezTo>
                    <a:cubicBezTo>
                      <a:pt x="41" y="24"/>
                      <a:pt x="42" y="24"/>
                      <a:pt x="44" y="24"/>
                    </a:cubicBezTo>
                    <a:cubicBezTo>
                      <a:pt x="46" y="24"/>
                      <a:pt x="46" y="21"/>
                      <a:pt x="45" y="20"/>
                    </a:cubicBezTo>
                    <a:cubicBezTo>
                      <a:pt x="42" y="18"/>
                      <a:pt x="39" y="17"/>
                      <a:pt x="36" y="16"/>
                    </a:cubicBezTo>
                    <a:cubicBezTo>
                      <a:pt x="34" y="12"/>
                      <a:pt x="32" y="7"/>
                      <a:pt x="30" y="3"/>
                    </a:cubicBezTo>
                    <a:cubicBezTo>
                      <a:pt x="29" y="0"/>
                      <a:pt x="25" y="2"/>
                      <a:pt x="26" y="5"/>
                    </a:cubicBezTo>
                    <a:cubicBezTo>
                      <a:pt x="27" y="8"/>
                      <a:pt x="28" y="12"/>
                      <a:pt x="29" y="16"/>
                    </a:cubicBezTo>
                    <a:cubicBezTo>
                      <a:pt x="26" y="16"/>
                      <a:pt x="24" y="16"/>
                      <a:pt x="21" y="17"/>
                    </a:cubicBezTo>
                    <a:cubicBezTo>
                      <a:pt x="20" y="15"/>
                      <a:pt x="20" y="12"/>
                      <a:pt x="19" y="10"/>
                    </a:cubicBezTo>
                    <a:cubicBezTo>
                      <a:pt x="18" y="7"/>
                      <a:pt x="13" y="7"/>
                      <a:pt x="14" y="11"/>
                    </a:cubicBezTo>
                    <a:cubicBezTo>
                      <a:pt x="14" y="14"/>
                      <a:pt x="14" y="17"/>
                      <a:pt x="15" y="21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5" y="28"/>
                      <a:pt x="0" y="39"/>
                      <a:pt x="8" y="46"/>
                    </a:cubicBezTo>
                    <a:cubicBezTo>
                      <a:pt x="11" y="50"/>
                      <a:pt x="15" y="50"/>
                      <a:pt x="20" y="50"/>
                    </a:cubicBezTo>
                    <a:cubicBezTo>
                      <a:pt x="22" y="59"/>
                      <a:pt x="24" y="67"/>
                      <a:pt x="26" y="76"/>
                    </a:cubicBezTo>
                    <a:cubicBezTo>
                      <a:pt x="21" y="75"/>
                      <a:pt x="16" y="73"/>
                      <a:pt x="13" y="70"/>
                    </a:cubicBezTo>
                    <a:cubicBezTo>
                      <a:pt x="11" y="67"/>
                      <a:pt x="7" y="69"/>
                      <a:pt x="7" y="72"/>
                    </a:cubicBezTo>
                    <a:cubicBezTo>
                      <a:pt x="8" y="81"/>
                      <a:pt x="19" y="84"/>
                      <a:pt x="29" y="85"/>
                    </a:cubicBezTo>
                    <a:cubicBezTo>
                      <a:pt x="30" y="89"/>
                      <a:pt x="32" y="94"/>
                      <a:pt x="33" y="98"/>
                    </a:cubicBezTo>
                    <a:cubicBezTo>
                      <a:pt x="35" y="102"/>
                      <a:pt x="41" y="100"/>
                      <a:pt x="40" y="96"/>
                    </a:cubicBezTo>
                    <a:cubicBezTo>
                      <a:pt x="40" y="92"/>
                      <a:pt x="39" y="89"/>
                      <a:pt x="39" y="85"/>
                    </a:cubicBezTo>
                    <a:cubicBezTo>
                      <a:pt x="39" y="85"/>
                      <a:pt x="39" y="85"/>
                      <a:pt x="40" y="85"/>
                    </a:cubicBezTo>
                    <a:cubicBezTo>
                      <a:pt x="43" y="84"/>
                      <a:pt x="46" y="84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7"/>
                      <a:pt x="57" y="87"/>
                      <a:pt x="56" y="82"/>
                    </a:cubicBezTo>
                    <a:cubicBezTo>
                      <a:pt x="56" y="81"/>
                      <a:pt x="56" y="80"/>
                      <a:pt x="56" y="78"/>
                    </a:cubicBezTo>
                    <a:cubicBezTo>
                      <a:pt x="61" y="74"/>
                      <a:pt x="66" y="68"/>
                      <a:pt x="66" y="60"/>
                    </a:cubicBezTo>
                    <a:close/>
                    <a:moveTo>
                      <a:pt x="16" y="31"/>
                    </a:moveTo>
                    <a:cubicBezTo>
                      <a:pt x="17" y="34"/>
                      <a:pt x="18" y="37"/>
                      <a:pt x="18" y="41"/>
                    </a:cubicBezTo>
                    <a:cubicBezTo>
                      <a:pt x="11" y="38"/>
                      <a:pt x="13" y="34"/>
                      <a:pt x="16" y="31"/>
                    </a:cubicBezTo>
                    <a:close/>
                    <a:moveTo>
                      <a:pt x="28" y="40"/>
                    </a:moveTo>
                    <a:cubicBezTo>
                      <a:pt x="27" y="35"/>
                      <a:pt x="26" y="31"/>
                      <a:pt x="24" y="26"/>
                    </a:cubicBezTo>
                    <a:cubicBezTo>
                      <a:pt x="26" y="25"/>
                      <a:pt x="27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2" y="29"/>
                      <a:pt x="33" y="33"/>
                      <a:pt x="34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0" y="39"/>
                      <a:pt x="28" y="40"/>
                    </a:cubicBezTo>
                    <a:close/>
                    <a:moveTo>
                      <a:pt x="44" y="75"/>
                    </a:moveTo>
                    <a:cubicBezTo>
                      <a:pt x="42" y="76"/>
                      <a:pt x="40" y="76"/>
                      <a:pt x="37" y="76"/>
                    </a:cubicBezTo>
                    <a:cubicBezTo>
                      <a:pt x="35" y="67"/>
                      <a:pt x="33" y="57"/>
                      <a:pt x="30" y="48"/>
                    </a:cubicBezTo>
                    <a:cubicBezTo>
                      <a:pt x="33" y="47"/>
                      <a:pt x="35" y="47"/>
                      <a:pt x="37" y="46"/>
                    </a:cubicBezTo>
                    <a:cubicBezTo>
                      <a:pt x="39" y="56"/>
                      <a:pt x="42" y="65"/>
                      <a:pt x="46" y="74"/>
                    </a:cubicBezTo>
                    <a:cubicBezTo>
                      <a:pt x="45" y="75"/>
                      <a:pt x="45" y="75"/>
                      <a:pt x="44" y="75"/>
                    </a:cubicBezTo>
                    <a:close/>
                    <a:moveTo>
                      <a:pt x="54" y="68"/>
                    </a:moveTo>
                    <a:cubicBezTo>
                      <a:pt x="52" y="61"/>
                      <a:pt x="50" y="54"/>
                      <a:pt x="48" y="47"/>
                    </a:cubicBezTo>
                    <a:cubicBezTo>
                      <a:pt x="57" y="50"/>
                      <a:pt x="59" y="60"/>
                      <a:pt x="5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3CB0A5C-EBA7-409F-9514-051924271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6660" y="5446919"/>
                <a:ext cx="328819" cy="301417"/>
              </a:xfrm>
              <a:custGeom>
                <a:avLst/>
                <a:gdLst>
                  <a:gd name="T0" fmla="*/ 78 w 147"/>
                  <a:gd name="T1" fmla="*/ 2 h 146"/>
                  <a:gd name="T2" fmla="*/ 133 w 147"/>
                  <a:gd name="T3" fmla="*/ 90 h 146"/>
                  <a:gd name="T4" fmla="*/ 143 w 147"/>
                  <a:gd name="T5" fmla="*/ 62 h 146"/>
                  <a:gd name="T6" fmla="*/ 60 w 147"/>
                  <a:gd name="T7" fmla="*/ 12 h 146"/>
                  <a:gd name="T8" fmla="*/ 52 w 147"/>
                  <a:gd name="T9" fmla="*/ 16 h 146"/>
                  <a:gd name="T10" fmla="*/ 47 w 147"/>
                  <a:gd name="T11" fmla="*/ 19 h 146"/>
                  <a:gd name="T12" fmla="*/ 48 w 147"/>
                  <a:gd name="T13" fmla="*/ 25 h 146"/>
                  <a:gd name="T14" fmla="*/ 47 w 147"/>
                  <a:gd name="T15" fmla="*/ 19 h 146"/>
                  <a:gd name="T16" fmla="*/ 37 w 147"/>
                  <a:gd name="T17" fmla="*/ 28 h 146"/>
                  <a:gd name="T18" fmla="*/ 40 w 147"/>
                  <a:gd name="T19" fmla="*/ 37 h 146"/>
                  <a:gd name="T20" fmla="*/ 30 w 147"/>
                  <a:gd name="T21" fmla="*/ 37 h 146"/>
                  <a:gd name="T22" fmla="*/ 29 w 147"/>
                  <a:gd name="T23" fmla="*/ 40 h 146"/>
                  <a:gd name="T24" fmla="*/ 38 w 147"/>
                  <a:gd name="T25" fmla="*/ 41 h 146"/>
                  <a:gd name="T26" fmla="*/ 34 w 147"/>
                  <a:gd name="T27" fmla="*/ 51 h 146"/>
                  <a:gd name="T28" fmla="*/ 29 w 147"/>
                  <a:gd name="T29" fmla="*/ 40 h 146"/>
                  <a:gd name="T30" fmla="*/ 23 w 147"/>
                  <a:gd name="T31" fmla="*/ 56 h 146"/>
                  <a:gd name="T32" fmla="*/ 32 w 147"/>
                  <a:gd name="T33" fmla="*/ 63 h 146"/>
                  <a:gd name="T34" fmla="*/ 23 w 147"/>
                  <a:gd name="T35" fmla="*/ 56 h 146"/>
                  <a:gd name="T36" fmla="*/ 33 w 147"/>
                  <a:gd name="T37" fmla="*/ 67 h 146"/>
                  <a:gd name="T38" fmla="*/ 33 w 147"/>
                  <a:gd name="T39" fmla="*/ 76 h 146"/>
                  <a:gd name="T40" fmla="*/ 22 w 147"/>
                  <a:gd name="T41" fmla="*/ 68 h 146"/>
                  <a:gd name="T42" fmla="*/ 34 w 147"/>
                  <a:gd name="T43" fmla="*/ 78 h 146"/>
                  <a:gd name="T44" fmla="*/ 32 w 147"/>
                  <a:gd name="T45" fmla="*/ 89 h 146"/>
                  <a:gd name="T46" fmla="*/ 23 w 147"/>
                  <a:gd name="T47" fmla="*/ 83 h 146"/>
                  <a:gd name="T48" fmla="*/ 29 w 147"/>
                  <a:gd name="T49" fmla="*/ 98 h 146"/>
                  <a:gd name="T50" fmla="*/ 34 w 147"/>
                  <a:gd name="T51" fmla="*/ 92 h 146"/>
                  <a:gd name="T52" fmla="*/ 43 w 147"/>
                  <a:gd name="T53" fmla="*/ 96 h 146"/>
                  <a:gd name="T54" fmla="*/ 34 w 147"/>
                  <a:gd name="T55" fmla="*/ 105 h 146"/>
                  <a:gd name="T56" fmla="*/ 41 w 147"/>
                  <a:gd name="T57" fmla="*/ 102 h 146"/>
                  <a:gd name="T58" fmla="*/ 51 w 147"/>
                  <a:gd name="T59" fmla="*/ 104 h 146"/>
                  <a:gd name="T60" fmla="*/ 36 w 147"/>
                  <a:gd name="T61" fmla="*/ 107 h 146"/>
                  <a:gd name="T62" fmla="*/ 53 w 147"/>
                  <a:gd name="T63" fmla="*/ 105 h 146"/>
                  <a:gd name="T64" fmla="*/ 57 w 147"/>
                  <a:gd name="T65" fmla="*/ 114 h 146"/>
                  <a:gd name="T66" fmla="*/ 45 w 147"/>
                  <a:gd name="T67" fmla="*/ 115 h 146"/>
                  <a:gd name="T68" fmla="*/ 61 w 147"/>
                  <a:gd name="T69" fmla="*/ 117 h 146"/>
                  <a:gd name="T70" fmla="*/ 72 w 147"/>
                  <a:gd name="T71" fmla="*/ 114 h 146"/>
                  <a:gd name="T72" fmla="*/ 56 w 147"/>
                  <a:gd name="T73" fmla="*/ 122 h 146"/>
                  <a:gd name="T74" fmla="*/ 75 w 147"/>
                  <a:gd name="T75" fmla="*/ 115 h 146"/>
                  <a:gd name="T76" fmla="*/ 76 w 147"/>
                  <a:gd name="T77" fmla="*/ 115 h 146"/>
                  <a:gd name="T78" fmla="*/ 85 w 147"/>
                  <a:gd name="T79" fmla="*/ 116 h 146"/>
                  <a:gd name="T80" fmla="*/ 69 w 147"/>
                  <a:gd name="T81" fmla="*/ 125 h 146"/>
                  <a:gd name="T82" fmla="*/ 93 w 147"/>
                  <a:gd name="T83" fmla="*/ 123 h 146"/>
                  <a:gd name="T84" fmla="*/ 88 w 147"/>
                  <a:gd name="T85" fmla="*/ 117 h 146"/>
                  <a:gd name="T86" fmla="*/ 95 w 147"/>
                  <a:gd name="T87" fmla="*/ 114 h 146"/>
                  <a:gd name="T88" fmla="*/ 97 w 147"/>
                  <a:gd name="T89" fmla="*/ 122 h 146"/>
                  <a:gd name="T90" fmla="*/ 101 w 147"/>
                  <a:gd name="T91" fmla="*/ 113 h 146"/>
                  <a:gd name="T92" fmla="*/ 109 w 147"/>
                  <a:gd name="T93" fmla="*/ 116 h 146"/>
                  <a:gd name="T94" fmla="*/ 115 w 147"/>
                  <a:gd name="T95" fmla="*/ 111 h 146"/>
                  <a:gd name="T96" fmla="*/ 116 w 147"/>
                  <a:gd name="T97" fmla="*/ 106 h 146"/>
                  <a:gd name="T98" fmla="*/ 115 w 147"/>
                  <a:gd name="T99" fmla="*/ 111 h 146"/>
                  <a:gd name="T100" fmla="*/ 77 w 147"/>
                  <a:gd name="T101" fmla="*/ 108 h 146"/>
                  <a:gd name="T102" fmla="*/ 93 w 147"/>
                  <a:gd name="T103" fmla="*/ 7 h 146"/>
                  <a:gd name="T104" fmla="*/ 135 w 147"/>
                  <a:gd name="T105" fmla="*/ 6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146">
                    <a:moveTo>
                      <a:pt x="101" y="3"/>
                    </a:moveTo>
                    <a:cubicBezTo>
                      <a:pt x="93" y="0"/>
                      <a:pt x="85" y="0"/>
                      <a:pt x="78" y="2"/>
                    </a:cubicBezTo>
                    <a:cubicBezTo>
                      <a:pt x="30" y="5"/>
                      <a:pt x="0" y="66"/>
                      <a:pt x="28" y="106"/>
                    </a:cubicBezTo>
                    <a:cubicBezTo>
                      <a:pt x="57" y="146"/>
                      <a:pt x="118" y="137"/>
                      <a:pt x="133" y="90"/>
                    </a:cubicBezTo>
                    <a:cubicBezTo>
                      <a:pt x="133" y="90"/>
                      <a:pt x="133" y="89"/>
                      <a:pt x="133" y="89"/>
                    </a:cubicBezTo>
                    <a:cubicBezTo>
                      <a:pt x="138" y="81"/>
                      <a:pt x="142" y="72"/>
                      <a:pt x="143" y="62"/>
                    </a:cubicBezTo>
                    <a:cubicBezTo>
                      <a:pt x="147" y="34"/>
                      <a:pt x="130" y="5"/>
                      <a:pt x="101" y="3"/>
                    </a:cubicBezTo>
                    <a:close/>
                    <a:moveTo>
                      <a:pt x="60" y="12"/>
                    </a:moveTo>
                    <a:cubicBezTo>
                      <a:pt x="59" y="13"/>
                      <a:pt x="57" y="15"/>
                      <a:pt x="55" y="16"/>
                    </a:cubicBezTo>
                    <a:cubicBezTo>
                      <a:pt x="54" y="16"/>
                      <a:pt x="53" y="16"/>
                      <a:pt x="52" y="16"/>
                    </a:cubicBezTo>
                    <a:cubicBezTo>
                      <a:pt x="55" y="14"/>
                      <a:pt x="58" y="13"/>
                      <a:pt x="60" y="12"/>
                    </a:cubicBezTo>
                    <a:close/>
                    <a:moveTo>
                      <a:pt x="47" y="19"/>
                    </a:moveTo>
                    <a:cubicBezTo>
                      <a:pt x="49" y="19"/>
                      <a:pt x="50" y="20"/>
                      <a:pt x="52" y="20"/>
                    </a:cubicBezTo>
                    <a:cubicBezTo>
                      <a:pt x="50" y="21"/>
                      <a:pt x="49" y="23"/>
                      <a:pt x="48" y="25"/>
                    </a:cubicBezTo>
                    <a:cubicBezTo>
                      <a:pt x="45" y="25"/>
                      <a:pt x="43" y="25"/>
                      <a:pt x="40" y="25"/>
                    </a:cubicBezTo>
                    <a:cubicBezTo>
                      <a:pt x="42" y="23"/>
                      <a:pt x="45" y="21"/>
                      <a:pt x="47" y="19"/>
                    </a:cubicBezTo>
                    <a:close/>
                    <a:moveTo>
                      <a:pt x="33" y="33"/>
                    </a:moveTo>
                    <a:cubicBezTo>
                      <a:pt x="34" y="31"/>
                      <a:pt x="36" y="29"/>
                      <a:pt x="37" y="28"/>
                    </a:cubicBezTo>
                    <a:cubicBezTo>
                      <a:pt x="40" y="28"/>
                      <a:pt x="42" y="29"/>
                      <a:pt x="45" y="29"/>
                    </a:cubicBezTo>
                    <a:cubicBezTo>
                      <a:pt x="43" y="31"/>
                      <a:pt x="41" y="34"/>
                      <a:pt x="40" y="37"/>
                    </a:cubicBezTo>
                    <a:cubicBezTo>
                      <a:pt x="39" y="37"/>
                      <a:pt x="37" y="37"/>
                      <a:pt x="36" y="37"/>
                    </a:cubicBezTo>
                    <a:cubicBezTo>
                      <a:pt x="34" y="37"/>
                      <a:pt x="32" y="37"/>
                      <a:pt x="30" y="37"/>
                    </a:cubicBezTo>
                    <a:cubicBezTo>
                      <a:pt x="31" y="36"/>
                      <a:pt x="32" y="34"/>
                      <a:pt x="33" y="33"/>
                    </a:cubicBez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1"/>
                      <a:pt x="35" y="41"/>
                      <a:pt x="38" y="41"/>
                    </a:cubicBezTo>
                    <a:cubicBezTo>
                      <a:pt x="37" y="42"/>
                      <a:pt x="37" y="44"/>
                      <a:pt x="36" y="45"/>
                    </a:cubicBezTo>
                    <a:cubicBezTo>
                      <a:pt x="35" y="47"/>
                      <a:pt x="35" y="49"/>
                      <a:pt x="34" y="51"/>
                    </a:cubicBezTo>
                    <a:cubicBezTo>
                      <a:pt x="31" y="51"/>
                      <a:pt x="27" y="52"/>
                      <a:pt x="24" y="53"/>
                    </a:cubicBezTo>
                    <a:cubicBezTo>
                      <a:pt x="25" y="49"/>
                      <a:pt x="27" y="44"/>
                      <a:pt x="29" y="40"/>
                    </a:cubicBezTo>
                    <a:close/>
                    <a:moveTo>
                      <a:pt x="23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56"/>
                      <a:pt x="30" y="56"/>
                      <a:pt x="33" y="55"/>
                    </a:cubicBezTo>
                    <a:cubicBezTo>
                      <a:pt x="33" y="58"/>
                      <a:pt x="33" y="61"/>
                      <a:pt x="32" y="63"/>
                    </a:cubicBezTo>
                    <a:cubicBezTo>
                      <a:pt x="29" y="64"/>
                      <a:pt x="26" y="65"/>
                      <a:pt x="22" y="66"/>
                    </a:cubicBezTo>
                    <a:cubicBezTo>
                      <a:pt x="22" y="62"/>
                      <a:pt x="22" y="59"/>
                      <a:pt x="23" y="56"/>
                    </a:cubicBezTo>
                    <a:close/>
                    <a:moveTo>
                      <a:pt x="22" y="68"/>
                    </a:moveTo>
                    <a:cubicBezTo>
                      <a:pt x="25" y="69"/>
                      <a:pt x="29" y="68"/>
                      <a:pt x="33" y="67"/>
                    </a:cubicBezTo>
                    <a:cubicBezTo>
                      <a:pt x="33" y="70"/>
                      <a:pt x="33" y="73"/>
                      <a:pt x="34" y="76"/>
                    </a:cubicBezTo>
                    <a:cubicBezTo>
                      <a:pt x="34" y="76"/>
                      <a:pt x="33" y="76"/>
                      <a:pt x="33" y="76"/>
                    </a:cubicBezTo>
                    <a:cubicBezTo>
                      <a:pt x="29" y="77"/>
                      <a:pt x="26" y="79"/>
                      <a:pt x="23" y="80"/>
                    </a:cubicBezTo>
                    <a:cubicBezTo>
                      <a:pt x="22" y="76"/>
                      <a:pt x="22" y="72"/>
                      <a:pt x="22" y="68"/>
                    </a:cubicBezTo>
                    <a:close/>
                    <a:moveTo>
                      <a:pt x="23" y="83"/>
                    </a:moveTo>
                    <a:cubicBezTo>
                      <a:pt x="27" y="82"/>
                      <a:pt x="31" y="81"/>
                      <a:pt x="34" y="78"/>
                    </a:cubicBezTo>
                    <a:cubicBezTo>
                      <a:pt x="35" y="80"/>
                      <a:pt x="36" y="82"/>
                      <a:pt x="37" y="84"/>
                    </a:cubicBezTo>
                    <a:cubicBezTo>
                      <a:pt x="35" y="86"/>
                      <a:pt x="33" y="87"/>
                      <a:pt x="32" y="89"/>
                    </a:cubicBezTo>
                    <a:cubicBezTo>
                      <a:pt x="30" y="90"/>
                      <a:pt x="28" y="91"/>
                      <a:pt x="26" y="92"/>
                    </a:cubicBezTo>
                    <a:cubicBezTo>
                      <a:pt x="25" y="89"/>
                      <a:pt x="24" y="86"/>
                      <a:pt x="23" y="83"/>
                    </a:cubicBezTo>
                    <a:close/>
                    <a:moveTo>
                      <a:pt x="34" y="105"/>
                    </a:moveTo>
                    <a:cubicBezTo>
                      <a:pt x="32" y="103"/>
                      <a:pt x="30" y="100"/>
                      <a:pt x="29" y="98"/>
                    </a:cubicBezTo>
                    <a:cubicBezTo>
                      <a:pt x="28" y="97"/>
                      <a:pt x="28" y="96"/>
                      <a:pt x="28" y="95"/>
                    </a:cubicBezTo>
                    <a:cubicBezTo>
                      <a:pt x="30" y="95"/>
                      <a:pt x="32" y="93"/>
                      <a:pt x="34" y="92"/>
                    </a:cubicBezTo>
                    <a:cubicBezTo>
                      <a:pt x="35" y="91"/>
                      <a:pt x="37" y="90"/>
                      <a:pt x="38" y="88"/>
                    </a:cubicBezTo>
                    <a:cubicBezTo>
                      <a:pt x="40" y="91"/>
                      <a:pt x="42" y="94"/>
                      <a:pt x="43" y="96"/>
                    </a:cubicBezTo>
                    <a:cubicBezTo>
                      <a:pt x="42" y="97"/>
                      <a:pt x="41" y="98"/>
                      <a:pt x="39" y="100"/>
                    </a:cubicBezTo>
                    <a:cubicBezTo>
                      <a:pt x="37" y="101"/>
                      <a:pt x="35" y="103"/>
                      <a:pt x="34" y="105"/>
                    </a:cubicBezTo>
                    <a:close/>
                    <a:moveTo>
                      <a:pt x="36" y="107"/>
                    </a:moveTo>
                    <a:cubicBezTo>
                      <a:pt x="38" y="106"/>
                      <a:pt x="40" y="104"/>
                      <a:pt x="41" y="102"/>
                    </a:cubicBezTo>
                    <a:cubicBezTo>
                      <a:pt x="43" y="101"/>
                      <a:pt x="44" y="100"/>
                      <a:pt x="46" y="99"/>
                    </a:cubicBezTo>
                    <a:cubicBezTo>
                      <a:pt x="47" y="101"/>
                      <a:pt x="49" y="102"/>
                      <a:pt x="51" y="104"/>
                    </a:cubicBezTo>
                    <a:cubicBezTo>
                      <a:pt x="48" y="107"/>
                      <a:pt x="45" y="110"/>
                      <a:pt x="43" y="114"/>
                    </a:cubicBezTo>
                    <a:cubicBezTo>
                      <a:pt x="40" y="112"/>
                      <a:pt x="38" y="110"/>
                      <a:pt x="36" y="107"/>
                    </a:cubicBezTo>
                    <a:close/>
                    <a:moveTo>
                      <a:pt x="45" y="115"/>
                    </a:moveTo>
                    <a:cubicBezTo>
                      <a:pt x="48" y="112"/>
                      <a:pt x="51" y="109"/>
                      <a:pt x="53" y="105"/>
                    </a:cubicBezTo>
                    <a:cubicBezTo>
                      <a:pt x="55" y="107"/>
                      <a:pt x="58" y="108"/>
                      <a:pt x="60" y="110"/>
                    </a:cubicBezTo>
                    <a:cubicBezTo>
                      <a:pt x="59" y="111"/>
                      <a:pt x="58" y="112"/>
                      <a:pt x="57" y="114"/>
                    </a:cubicBezTo>
                    <a:cubicBezTo>
                      <a:pt x="56" y="116"/>
                      <a:pt x="54" y="118"/>
                      <a:pt x="53" y="120"/>
                    </a:cubicBezTo>
                    <a:cubicBezTo>
                      <a:pt x="50" y="119"/>
                      <a:pt x="47" y="117"/>
                      <a:pt x="45" y="115"/>
                    </a:cubicBezTo>
                    <a:close/>
                    <a:moveTo>
                      <a:pt x="56" y="122"/>
                    </a:moveTo>
                    <a:cubicBezTo>
                      <a:pt x="58" y="120"/>
                      <a:pt x="59" y="118"/>
                      <a:pt x="61" y="117"/>
                    </a:cubicBezTo>
                    <a:cubicBezTo>
                      <a:pt x="62" y="115"/>
                      <a:pt x="63" y="113"/>
                      <a:pt x="64" y="111"/>
                    </a:cubicBezTo>
                    <a:cubicBezTo>
                      <a:pt x="66" y="112"/>
                      <a:pt x="69" y="113"/>
                      <a:pt x="72" y="114"/>
                    </a:cubicBezTo>
                    <a:cubicBezTo>
                      <a:pt x="69" y="117"/>
                      <a:pt x="67" y="121"/>
                      <a:pt x="65" y="124"/>
                    </a:cubicBezTo>
                    <a:cubicBezTo>
                      <a:pt x="62" y="124"/>
                      <a:pt x="59" y="123"/>
                      <a:pt x="56" y="122"/>
                    </a:cubicBezTo>
                    <a:close/>
                    <a:moveTo>
                      <a:pt x="69" y="125"/>
                    </a:moveTo>
                    <a:cubicBezTo>
                      <a:pt x="71" y="122"/>
                      <a:pt x="74" y="119"/>
                      <a:pt x="75" y="115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5"/>
                      <a:pt x="76" y="115"/>
                      <a:pt x="76" y="115"/>
                    </a:cubicBezTo>
                    <a:cubicBezTo>
                      <a:pt x="79" y="115"/>
                      <a:pt x="82" y="115"/>
                      <a:pt x="85" y="115"/>
                    </a:cubicBezTo>
                    <a:cubicBezTo>
                      <a:pt x="85" y="115"/>
                      <a:pt x="85" y="116"/>
                      <a:pt x="85" y="116"/>
                    </a:cubicBezTo>
                    <a:cubicBezTo>
                      <a:pt x="83" y="119"/>
                      <a:pt x="82" y="122"/>
                      <a:pt x="80" y="126"/>
                    </a:cubicBezTo>
                    <a:cubicBezTo>
                      <a:pt x="77" y="126"/>
                      <a:pt x="73" y="126"/>
                      <a:pt x="69" y="125"/>
                    </a:cubicBezTo>
                    <a:close/>
                    <a:moveTo>
                      <a:pt x="95" y="117"/>
                    </a:moveTo>
                    <a:cubicBezTo>
                      <a:pt x="94" y="119"/>
                      <a:pt x="93" y="121"/>
                      <a:pt x="93" y="123"/>
                    </a:cubicBezTo>
                    <a:cubicBezTo>
                      <a:pt x="90" y="124"/>
                      <a:pt x="87" y="125"/>
                      <a:pt x="84" y="125"/>
                    </a:cubicBezTo>
                    <a:cubicBezTo>
                      <a:pt x="86" y="123"/>
                      <a:pt x="87" y="120"/>
                      <a:pt x="88" y="117"/>
                    </a:cubicBezTo>
                    <a:cubicBezTo>
                      <a:pt x="88" y="116"/>
                      <a:pt x="88" y="116"/>
                      <a:pt x="87" y="115"/>
                    </a:cubicBezTo>
                    <a:cubicBezTo>
                      <a:pt x="90" y="115"/>
                      <a:pt x="93" y="115"/>
                      <a:pt x="95" y="114"/>
                    </a:cubicBezTo>
                    <a:cubicBezTo>
                      <a:pt x="95" y="115"/>
                      <a:pt x="95" y="116"/>
                      <a:pt x="95" y="117"/>
                    </a:cubicBezTo>
                    <a:close/>
                    <a:moveTo>
                      <a:pt x="97" y="122"/>
                    </a:moveTo>
                    <a:cubicBezTo>
                      <a:pt x="98" y="121"/>
                      <a:pt x="98" y="120"/>
                      <a:pt x="99" y="119"/>
                    </a:cubicBezTo>
                    <a:cubicBezTo>
                      <a:pt x="100" y="117"/>
                      <a:pt x="101" y="115"/>
                      <a:pt x="101" y="113"/>
                    </a:cubicBezTo>
                    <a:cubicBezTo>
                      <a:pt x="104" y="112"/>
                      <a:pt x="107" y="110"/>
                      <a:pt x="111" y="109"/>
                    </a:cubicBezTo>
                    <a:cubicBezTo>
                      <a:pt x="110" y="111"/>
                      <a:pt x="109" y="114"/>
                      <a:pt x="109" y="116"/>
                    </a:cubicBezTo>
                    <a:cubicBezTo>
                      <a:pt x="105" y="119"/>
                      <a:pt x="101" y="121"/>
                      <a:pt x="97" y="122"/>
                    </a:cubicBezTo>
                    <a:close/>
                    <a:moveTo>
                      <a:pt x="115" y="111"/>
                    </a:moveTo>
                    <a:cubicBezTo>
                      <a:pt x="116" y="109"/>
                      <a:pt x="116" y="108"/>
                      <a:pt x="116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9" y="104"/>
                      <a:pt x="122" y="101"/>
                      <a:pt x="125" y="99"/>
                    </a:cubicBezTo>
                    <a:cubicBezTo>
                      <a:pt x="122" y="103"/>
                      <a:pt x="119" y="107"/>
                      <a:pt x="115" y="111"/>
                    </a:cubicBezTo>
                    <a:close/>
                    <a:moveTo>
                      <a:pt x="135" y="67"/>
                    </a:moveTo>
                    <a:cubicBezTo>
                      <a:pt x="129" y="93"/>
                      <a:pt x="105" y="112"/>
                      <a:pt x="77" y="108"/>
                    </a:cubicBezTo>
                    <a:cubicBezTo>
                      <a:pt x="45" y="104"/>
                      <a:pt x="30" y="71"/>
                      <a:pt x="44" y="43"/>
                    </a:cubicBezTo>
                    <a:cubicBezTo>
                      <a:pt x="55" y="21"/>
                      <a:pt x="71" y="9"/>
                      <a:pt x="93" y="7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125" y="8"/>
                      <a:pt x="143" y="39"/>
                      <a:pt x="13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2">
                <a:extLst>
                  <a:ext uri="{FF2B5EF4-FFF2-40B4-BE49-F238E27FC236}">
                    <a16:creationId xmlns:a16="http://schemas.microsoft.com/office/drawing/2014/main" id="{75A4E5E3-4283-49AB-BC9F-DF81A4595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356" y="5494111"/>
                <a:ext cx="137008" cy="138531"/>
              </a:xfrm>
              <a:custGeom>
                <a:avLst/>
                <a:gdLst>
                  <a:gd name="T0" fmla="*/ 53 w 61"/>
                  <a:gd name="T1" fmla="*/ 47 h 67"/>
                  <a:gd name="T2" fmla="*/ 30 w 61"/>
                  <a:gd name="T3" fmla="*/ 54 h 67"/>
                  <a:gd name="T4" fmla="*/ 26 w 61"/>
                  <a:gd name="T5" fmla="*/ 50 h 67"/>
                  <a:gd name="T6" fmla="*/ 27 w 61"/>
                  <a:gd name="T7" fmla="*/ 50 h 67"/>
                  <a:gd name="T8" fmla="*/ 47 w 61"/>
                  <a:gd name="T9" fmla="*/ 42 h 67"/>
                  <a:gd name="T10" fmla="*/ 42 w 61"/>
                  <a:gd name="T11" fmla="*/ 33 h 67"/>
                  <a:gd name="T12" fmla="*/ 23 w 61"/>
                  <a:gd name="T13" fmla="*/ 41 h 67"/>
                  <a:gd name="T14" fmla="*/ 22 w 61"/>
                  <a:gd name="T15" fmla="*/ 41 h 67"/>
                  <a:gd name="T16" fmla="*/ 21 w 61"/>
                  <a:gd name="T17" fmla="*/ 36 h 67"/>
                  <a:gd name="T18" fmla="*/ 30 w 61"/>
                  <a:gd name="T19" fmla="*/ 34 h 67"/>
                  <a:gd name="T20" fmla="*/ 27 w 61"/>
                  <a:gd name="T21" fmla="*/ 24 h 67"/>
                  <a:gd name="T22" fmla="*/ 22 w 61"/>
                  <a:gd name="T23" fmla="*/ 25 h 67"/>
                  <a:gd name="T24" fmla="*/ 33 w 61"/>
                  <a:gd name="T25" fmla="*/ 14 h 67"/>
                  <a:gd name="T26" fmla="*/ 51 w 61"/>
                  <a:gd name="T27" fmla="*/ 12 h 67"/>
                  <a:gd name="T28" fmla="*/ 52 w 61"/>
                  <a:gd name="T29" fmla="*/ 9 h 67"/>
                  <a:gd name="T30" fmla="*/ 22 w 61"/>
                  <a:gd name="T31" fmla="*/ 9 h 67"/>
                  <a:gd name="T32" fmla="*/ 11 w 61"/>
                  <a:gd name="T33" fmla="*/ 29 h 67"/>
                  <a:gd name="T34" fmla="*/ 4 w 61"/>
                  <a:gd name="T35" fmla="*/ 32 h 67"/>
                  <a:gd name="T36" fmla="*/ 6 w 61"/>
                  <a:gd name="T37" fmla="*/ 39 h 67"/>
                  <a:gd name="T38" fmla="*/ 11 w 61"/>
                  <a:gd name="T39" fmla="*/ 38 h 67"/>
                  <a:gd name="T40" fmla="*/ 12 w 61"/>
                  <a:gd name="T41" fmla="*/ 40 h 67"/>
                  <a:gd name="T42" fmla="*/ 13 w 61"/>
                  <a:gd name="T43" fmla="*/ 45 h 67"/>
                  <a:gd name="T44" fmla="*/ 7 w 61"/>
                  <a:gd name="T45" fmla="*/ 49 h 67"/>
                  <a:gd name="T46" fmla="*/ 9 w 61"/>
                  <a:gd name="T47" fmla="*/ 56 h 67"/>
                  <a:gd name="T48" fmla="*/ 17 w 61"/>
                  <a:gd name="T49" fmla="*/ 54 h 67"/>
                  <a:gd name="T50" fmla="*/ 33 w 61"/>
                  <a:gd name="T51" fmla="*/ 65 h 67"/>
                  <a:gd name="T52" fmla="*/ 60 w 61"/>
                  <a:gd name="T53" fmla="*/ 51 h 67"/>
                  <a:gd name="T54" fmla="*/ 53 w 61"/>
                  <a:gd name="T55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67">
                    <a:moveTo>
                      <a:pt x="53" y="47"/>
                    </a:moveTo>
                    <a:cubicBezTo>
                      <a:pt x="47" y="54"/>
                      <a:pt x="39" y="59"/>
                      <a:pt x="30" y="54"/>
                    </a:cubicBezTo>
                    <a:cubicBezTo>
                      <a:pt x="29" y="53"/>
                      <a:pt x="27" y="52"/>
                      <a:pt x="26" y="50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34" y="47"/>
                      <a:pt x="40" y="44"/>
                      <a:pt x="47" y="42"/>
                    </a:cubicBezTo>
                    <a:cubicBezTo>
                      <a:pt x="53" y="39"/>
                      <a:pt x="48" y="30"/>
                      <a:pt x="42" y="33"/>
                    </a:cubicBezTo>
                    <a:cubicBezTo>
                      <a:pt x="35" y="35"/>
                      <a:pt x="29" y="38"/>
                      <a:pt x="23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1" y="40"/>
                      <a:pt x="21" y="38"/>
                      <a:pt x="21" y="36"/>
                    </a:cubicBezTo>
                    <a:cubicBezTo>
                      <a:pt x="24" y="36"/>
                      <a:pt x="27" y="35"/>
                      <a:pt x="30" y="34"/>
                    </a:cubicBezTo>
                    <a:cubicBezTo>
                      <a:pt x="36" y="32"/>
                      <a:pt x="33" y="22"/>
                      <a:pt x="27" y="24"/>
                    </a:cubicBezTo>
                    <a:cubicBezTo>
                      <a:pt x="25" y="24"/>
                      <a:pt x="24" y="25"/>
                      <a:pt x="22" y="25"/>
                    </a:cubicBezTo>
                    <a:cubicBezTo>
                      <a:pt x="23" y="20"/>
                      <a:pt x="27" y="16"/>
                      <a:pt x="33" y="14"/>
                    </a:cubicBezTo>
                    <a:cubicBezTo>
                      <a:pt x="39" y="12"/>
                      <a:pt x="45" y="13"/>
                      <a:pt x="51" y="12"/>
                    </a:cubicBezTo>
                    <a:cubicBezTo>
                      <a:pt x="52" y="11"/>
                      <a:pt x="52" y="10"/>
                      <a:pt x="52" y="9"/>
                    </a:cubicBezTo>
                    <a:cubicBezTo>
                      <a:pt x="45" y="0"/>
                      <a:pt x="30" y="3"/>
                      <a:pt x="22" y="9"/>
                    </a:cubicBezTo>
                    <a:cubicBezTo>
                      <a:pt x="15" y="14"/>
                      <a:pt x="12" y="21"/>
                      <a:pt x="11" y="29"/>
                    </a:cubicBezTo>
                    <a:cubicBezTo>
                      <a:pt x="9" y="30"/>
                      <a:pt x="6" y="31"/>
                      <a:pt x="4" y="32"/>
                    </a:cubicBezTo>
                    <a:cubicBezTo>
                      <a:pt x="0" y="34"/>
                      <a:pt x="2" y="39"/>
                      <a:pt x="6" y="39"/>
                    </a:cubicBezTo>
                    <a:cubicBezTo>
                      <a:pt x="7" y="39"/>
                      <a:pt x="9" y="39"/>
                      <a:pt x="11" y="38"/>
                    </a:cubicBezTo>
                    <a:cubicBezTo>
                      <a:pt x="11" y="39"/>
                      <a:pt x="12" y="40"/>
                      <a:pt x="12" y="40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1" y="46"/>
                      <a:pt x="8" y="47"/>
                      <a:pt x="7" y="49"/>
                    </a:cubicBezTo>
                    <a:cubicBezTo>
                      <a:pt x="3" y="51"/>
                      <a:pt x="4" y="56"/>
                      <a:pt x="9" y="56"/>
                    </a:cubicBezTo>
                    <a:cubicBezTo>
                      <a:pt x="11" y="57"/>
                      <a:pt x="14" y="56"/>
                      <a:pt x="17" y="54"/>
                    </a:cubicBezTo>
                    <a:cubicBezTo>
                      <a:pt x="21" y="60"/>
                      <a:pt x="26" y="64"/>
                      <a:pt x="33" y="65"/>
                    </a:cubicBezTo>
                    <a:cubicBezTo>
                      <a:pt x="44" y="67"/>
                      <a:pt x="56" y="62"/>
                      <a:pt x="60" y="51"/>
                    </a:cubicBezTo>
                    <a:cubicBezTo>
                      <a:pt x="61" y="47"/>
                      <a:pt x="55" y="44"/>
                      <a:pt x="5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80">
                <a:extLst>
                  <a:ext uri="{FF2B5EF4-FFF2-40B4-BE49-F238E27FC236}">
                    <a16:creationId xmlns:a16="http://schemas.microsoft.com/office/drawing/2014/main" id="{7D43121E-F38B-4E95-B42C-1C754FCF2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4245" y="5586971"/>
                <a:ext cx="602834" cy="509974"/>
              </a:xfrm>
              <a:custGeom>
                <a:avLst/>
                <a:gdLst>
                  <a:gd name="T0" fmla="*/ 227 w 269"/>
                  <a:gd name="T1" fmla="*/ 84 h 246"/>
                  <a:gd name="T2" fmla="*/ 107 w 269"/>
                  <a:gd name="T3" fmla="*/ 14 h 246"/>
                  <a:gd name="T4" fmla="*/ 11 w 269"/>
                  <a:gd name="T5" fmla="*/ 100 h 246"/>
                  <a:gd name="T6" fmla="*/ 73 w 269"/>
                  <a:gd name="T7" fmla="*/ 235 h 246"/>
                  <a:gd name="T8" fmla="*/ 74 w 269"/>
                  <a:gd name="T9" fmla="*/ 234 h 246"/>
                  <a:gd name="T10" fmla="*/ 74 w 269"/>
                  <a:gd name="T11" fmla="*/ 234 h 246"/>
                  <a:gd name="T12" fmla="*/ 99 w 269"/>
                  <a:gd name="T13" fmla="*/ 240 h 246"/>
                  <a:gd name="T14" fmla="*/ 100 w 269"/>
                  <a:gd name="T15" fmla="*/ 240 h 246"/>
                  <a:gd name="T16" fmla="*/ 210 w 269"/>
                  <a:gd name="T17" fmla="*/ 209 h 246"/>
                  <a:gd name="T18" fmla="*/ 227 w 269"/>
                  <a:gd name="T19" fmla="*/ 84 h 246"/>
                  <a:gd name="T20" fmla="*/ 66 w 269"/>
                  <a:gd name="T21" fmla="*/ 225 h 246"/>
                  <a:gd name="T22" fmla="*/ 65 w 269"/>
                  <a:gd name="T23" fmla="*/ 225 h 246"/>
                  <a:gd name="T24" fmla="*/ 64 w 269"/>
                  <a:gd name="T25" fmla="*/ 224 h 246"/>
                  <a:gd name="T26" fmla="*/ 100 w 269"/>
                  <a:gd name="T27" fmla="*/ 226 h 246"/>
                  <a:gd name="T28" fmla="*/ 100 w 269"/>
                  <a:gd name="T29" fmla="*/ 225 h 246"/>
                  <a:gd name="T30" fmla="*/ 79 w 269"/>
                  <a:gd name="T31" fmla="*/ 223 h 246"/>
                  <a:gd name="T32" fmla="*/ 62 w 269"/>
                  <a:gd name="T33" fmla="*/ 222 h 246"/>
                  <a:gd name="T34" fmla="*/ 48 w 269"/>
                  <a:gd name="T35" fmla="*/ 208 h 246"/>
                  <a:gd name="T36" fmla="*/ 48 w 269"/>
                  <a:gd name="T37" fmla="*/ 208 h 246"/>
                  <a:gd name="T38" fmla="*/ 48 w 269"/>
                  <a:gd name="T39" fmla="*/ 208 h 246"/>
                  <a:gd name="T40" fmla="*/ 61 w 269"/>
                  <a:gd name="T41" fmla="*/ 209 h 246"/>
                  <a:gd name="T42" fmla="*/ 76 w 269"/>
                  <a:gd name="T43" fmla="*/ 210 h 246"/>
                  <a:gd name="T44" fmla="*/ 111 w 269"/>
                  <a:gd name="T45" fmla="*/ 213 h 246"/>
                  <a:gd name="T46" fmla="*/ 111 w 269"/>
                  <a:gd name="T47" fmla="*/ 211 h 246"/>
                  <a:gd name="T48" fmla="*/ 47 w 269"/>
                  <a:gd name="T49" fmla="*/ 207 h 246"/>
                  <a:gd name="T50" fmla="*/ 32 w 269"/>
                  <a:gd name="T51" fmla="*/ 187 h 246"/>
                  <a:gd name="T52" fmla="*/ 27 w 269"/>
                  <a:gd name="T53" fmla="*/ 177 h 246"/>
                  <a:gd name="T54" fmla="*/ 92 w 269"/>
                  <a:gd name="T55" fmla="*/ 177 h 246"/>
                  <a:gd name="T56" fmla="*/ 92 w 269"/>
                  <a:gd name="T57" fmla="*/ 176 h 246"/>
                  <a:gd name="T58" fmla="*/ 26 w 269"/>
                  <a:gd name="T59" fmla="*/ 176 h 246"/>
                  <a:gd name="T60" fmla="*/ 20 w 269"/>
                  <a:gd name="T61" fmla="*/ 160 h 246"/>
                  <a:gd name="T62" fmla="*/ 47 w 269"/>
                  <a:gd name="T63" fmla="*/ 160 h 246"/>
                  <a:gd name="T64" fmla="*/ 47 w 269"/>
                  <a:gd name="T65" fmla="*/ 158 h 246"/>
                  <a:gd name="T66" fmla="*/ 19 w 269"/>
                  <a:gd name="T67" fmla="*/ 158 h 246"/>
                  <a:gd name="T68" fmla="*/ 15 w 269"/>
                  <a:gd name="T69" fmla="*/ 141 h 246"/>
                  <a:gd name="T70" fmla="*/ 88 w 269"/>
                  <a:gd name="T71" fmla="*/ 140 h 246"/>
                  <a:gd name="T72" fmla="*/ 88 w 269"/>
                  <a:gd name="T73" fmla="*/ 139 h 246"/>
                  <a:gd name="T74" fmla="*/ 15 w 269"/>
                  <a:gd name="T75" fmla="*/ 140 h 246"/>
                  <a:gd name="T76" fmla="*/ 14 w 269"/>
                  <a:gd name="T77" fmla="*/ 126 h 246"/>
                  <a:gd name="T78" fmla="*/ 14 w 269"/>
                  <a:gd name="T79" fmla="*/ 125 h 246"/>
                  <a:gd name="T80" fmla="*/ 46 w 269"/>
                  <a:gd name="T81" fmla="*/ 122 h 246"/>
                  <a:gd name="T82" fmla="*/ 46 w 269"/>
                  <a:gd name="T83" fmla="*/ 121 h 246"/>
                  <a:gd name="T84" fmla="*/ 14 w 269"/>
                  <a:gd name="T85" fmla="*/ 124 h 246"/>
                  <a:gd name="T86" fmla="*/ 17 w 269"/>
                  <a:gd name="T87" fmla="*/ 102 h 246"/>
                  <a:gd name="T88" fmla="*/ 95 w 269"/>
                  <a:gd name="T89" fmla="*/ 103 h 246"/>
                  <a:gd name="T90" fmla="*/ 95 w 269"/>
                  <a:gd name="T91" fmla="*/ 102 h 246"/>
                  <a:gd name="T92" fmla="*/ 17 w 269"/>
                  <a:gd name="T93" fmla="*/ 101 h 246"/>
                  <a:gd name="T94" fmla="*/ 29 w 269"/>
                  <a:gd name="T95" fmla="*/ 70 h 246"/>
                  <a:gd name="T96" fmla="*/ 114 w 269"/>
                  <a:gd name="T97" fmla="*/ 68 h 246"/>
                  <a:gd name="T98" fmla="*/ 114 w 269"/>
                  <a:gd name="T99" fmla="*/ 67 h 246"/>
                  <a:gd name="T100" fmla="*/ 30 w 269"/>
                  <a:gd name="T101" fmla="*/ 68 h 246"/>
                  <a:gd name="T102" fmla="*/ 42 w 269"/>
                  <a:gd name="T103" fmla="*/ 53 h 246"/>
                  <a:gd name="T104" fmla="*/ 91 w 269"/>
                  <a:gd name="T105" fmla="*/ 50 h 246"/>
                  <a:gd name="T106" fmla="*/ 90 w 269"/>
                  <a:gd name="T107" fmla="*/ 48 h 246"/>
                  <a:gd name="T108" fmla="*/ 43 w 269"/>
                  <a:gd name="T109" fmla="*/ 52 h 246"/>
                  <a:gd name="T110" fmla="*/ 59 w 269"/>
                  <a:gd name="T111" fmla="*/ 38 h 246"/>
                  <a:gd name="T112" fmla="*/ 139 w 269"/>
                  <a:gd name="T113" fmla="*/ 33 h 246"/>
                  <a:gd name="T114" fmla="*/ 139 w 269"/>
                  <a:gd name="T115" fmla="*/ 32 h 246"/>
                  <a:gd name="T116" fmla="*/ 61 w 269"/>
                  <a:gd name="T117" fmla="*/ 36 h 246"/>
                  <a:gd name="T118" fmla="*/ 86 w 269"/>
                  <a:gd name="T119" fmla="*/ 25 h 246"/>
                  <a:gd name="T120" fmla="*/ 215 w 269"/>
                  <a:gd name="T121" fmla="*/ 189 h 246"/>
                  <a:gd name="T122" fmla="*/ 66 w 269"/>
                  <a:gd name="T123" fmla="*/ 22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246">
                    <a:moveTo>
                      <a:pt x="227" y="84"/>
                    </a:moveTo>
                    <a:cubicBezTo>
                      <a:pt x="206" y="40"/>
                      <a:pt x="157" y="10"/>
                      <a:pt x="107" y="14"/>
                    </a:cubicBezTo>
                    <a:cubicBezTo>
                      <a:pt x="59" y="17"/>
                      <a:pt x="21" y="54"/>
                      <a:pt x="11" y="100"/>
                    </a:cubicBezTo>
                    <a:cubicBezTo>
                      <a:pt x="0" y="150"/>
                      <a:pt x="26" y="214"/>
                      <a:pt x="73" y="235"/>
                    </a:cubicBezTo>
                    <a:cubicBezTo>
                      <a:pt x="74" y="236"/>
                      <a:pt x="75" y="235"/>
                      <a:pt x="74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81" y="239"/>
                      <a:pt x="91" y="241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39" y="246"/>
                      <a:pt x="183" y="237"/>
                      <a:pt x="210" y="209"/>
                    </a:cubicBezTo>
                    <a:cubicBezTo>
                      <a:pt x="241" y="175"/>
                      <a:pt x="248" y="125"/>
                      <a:pt x="227" y="84"/>
                    </a:cubicBezTo>
                    <a:close/>
                    <a:moveTo>
                      <a:pt x="66" y="225"/>
                    </a:moveTo>
                    <a:cubicBezTo>
                      <a:pt x="65" y="224"/>
                      <a:pt x="65" y="224"/>
                      <a:pt x="65" y="225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76" y="226"/>
                      <a:pt x="89" y="226"/>
                      <a:pt x="100" y="226"/>
                    </a:cubicBezTo>
                    <a:cubicBezTo>
                      <a:pt x="101" y="226"/>
                      <a:pt x="101" y="225"/>
                      <a:pt x="100" y="225"/>
                    </a:cubicBezTo>
                    <a:cubicBezTo>
                      <a:pt x="93" y="224"/>
                      <a:pt x="86" y="224"/>
                      <a:pt x="79" y="223"/>
                    </a:cubicBezTo>
                    <a:cubicBezTo>
                      <a:pt x="74" y="223"/>
                      <a:pt x="67" y="221"/>
                      <a:pt x="62" y="222"/>
                    </a:cubicBezTo>
                    <a:cubicBezTo>
                      <a:pt x="57" y="217"/>
                      <a:pt x="52" y="213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209"/>
                      <a:pt x="58" y="209"/>
                      <a:pt x="61" y="209"/>
                    </a:cubicBezTo>
                    <a:cubicBezTo>
                      <a:pt x="66" y="209"/>
                      <a:pt x="71" y="210"/>
                      <a:pt x="76" y="210"/>
                    </a:cubicBezTo>
                    <a:cubicBezTo>
                      <a:pt x="88" y="211"/>
                      <a:pt x="100" y="212"/>
                      <a:pt x="111" y="213"/>
                    </a:cubicBezTo>
                    <a:cubicBezTo>
                      <a:pt x="112" y="213"/>
                      <a:pt x="112" y="211"/>
                      <a:pt x="111" y="211"/>
                    </a:cubicBezTo>
                    <a:cubicBezTo>
                      <a:pt x="90" y="209"/>
                      <a:pt x="68" y="207"/>
                      <a:pt x="47" y="207"/>
                    </a:cubicBezTo>
                    <a:cubicBezTo>
                      <a:pt x="41" y="201"/>
                      <a:pt x="36" y="194"/>
                      <a:pt x="32" y="187"/>
                    </a:cubicBezTo>
                    <a:cubicBezTo>
                      <a:pt x="30" y="184"/>
                      <a:pt x="28" y="180"/>
                      <a:pt x="27" y="177"/>
                    </a:cubicBezTo>
                    <a:cubicBezTo>
                      <a:pt x="48" y="179"/>
                      <a:pt x="70" y="178"/>
                      <a:pt x="92" y="177"/>
                    </a:cubicBezTo>
                    <a:cubicBezTo>
                      <a:pt x="93" y="177"/>
                      <a:pt x="93" y="176"/>
                      <a:pt x="92" y="176"/>
                    </a:cubicBezTo>
                    <a:cubicBezTo>
                      <a:pt x="70" y="175"/>
                      <a:pt x="48" y="175"/>
                      <a:pt x="26" y="176"/>
                    </a:cubicBezTo>
                    <a:cubicBezTo>
                      <a:pt x="24" y="171"/>
                      <a:pt x="22" y="165"/>
                      <a:pt x="20" y="160"/>
                    </a:cubicBezTo>
                    <a:cubicBezTo>
                      <a:pt x="29" y="160"/>
                      <a:pt x="38" y="160"/>
                      <a:pt x="47" y="160"/>
                    </a:cubicBezTo>
                    <a:cubicBezTo>
                      <a:pt x="48" y="160"/>
                      <a:pt x="48" y="158"/>
                      <a:pt x="47" y="158"/>
                    </a:cubicBezTo>
                    <a:cubicBezTo>
                      <a:pt x="38" y="158"/>
                      <a:pt x="29" y="158"/>
                      <a:pt x="19" y="158"/>
                    </a:cubicBezTo>
                    <a:cubicBezTo>
                      <a:pt x="18" y="153"/>
                      <a:pt x="16" y="147"/>
                      <a:pt x="15" y="141"/>
                    </a:cubicBezTo>
                    <a:cubicBezTo>
                      <a:pt x="40" y="141"/>
                      <a:pt x="64" y="141"/>
                      <a:pt x="88" y="140"/>
                    </a:cubicBezTo>
                    <a:cubicBezTo>
                      <a:pt x="89" y="140"/>
                      <a:pt x="89" y="139"/>
                      <a:pt x="88" y="139"/>
                    </a:cubicBezTo>
                    <a:cubicBezTo>
                      <a:pt x="64" y="139"/>
                      <a:pt x="40" y="139"/>
                      <a:pt x="15" y="140"/>
                    </a:cubicBezTo>
                    <a:cubicBezTo>
                      <a:pt x="15" y="135"/>
                      <a:pt x="14" y="130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25" y="125"/>
                      <a:pt x="35" y="124"/>
                      <a:pt x="46" y="122"/>
                    </a:cubicBezTo>
                    <a:cubicBezTo>
                      <a:pt x="46" y="122"/>
                      <a:pt x="46" y="121"/>
                      <a:pt x="46" y="121"/>
                    </a:cubicBezTo>
                    <a:cubicBezTo>
                      <a:pt x="35" y="122"/>
                      <a:pt x="25" y="123"/>
                      <a:pt x="14" y="124"/>
                    </a:cubicBezTo>
                    <a:cubicBezTo>
                      <a:pt x="14" y="117"/>
                      <a:pt x="15" y="109"/>
                      <a:pt x="17" y="102"/>
                    </a:cubicBezTo>
                    <a:cubicBezTo>
                      <a:pt x="43" y="102"/>
                      <a:pt x="69" y="102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69" y="101"/>
                      <a:pt x="43" y="100"/>
                      <a:pt x="17" y="101"/>
                    </a:cubicBezTo>
                    <a:cubicBezTo>
                      <a:pt x="20" y="90"/>
                      <a:pt x="24" y="80"/>
                      <a:pt x="29" y="70"/>
                    </a:cubicBezTo>
                    <a:cubicBezTo>
                      <a:pt x="58" y="70"/>
                      <a:pt x="86" y="69"/>
                      <a:pt x="114" y="68"/>
                    </a:cubicBezTo>
                    <a:cubicBezTo>
                      <a:pt x="115" y="68"/>
                      <a:pt x="115" y="67"/>
                      <a:pt x="114" y="67"/>
                    </a:cubicBezTo>
                    <a:cubicBezTo>
                      <a:pt x="86" y="67"/>
                      <a:pt x="58" y="68"/>
                      <a:pt x="30" y="68"/>
                    </a:cubicBezTo>
                    <a:cubicBezTo>
                      <a:pt x="34" y="63"/>
                      <a:pt x="38" y="58"/>
                      <a:pt x="42" y="53"/>
                    </a:cubicBezTo>
                    <a:cubicBezTo>
                      <a:pt x="58" y="53"/>
                      <a:pt x="74" y="52"/>
                      <a:pt x="91" y="50"/>
                    </a:cubicBezTo>
                    <a:cubicBezTo>
                      <a:pt x="91" y="50"/>
                      <a:pt x="91" y="48"/>
                      <a:pt x="90" y="48"/>
                    </a:cubicBezTo>
                    <a:cubicBezTo>
                      <a:pt x="75" y="50"/>
                      <a:pt x="59" y="52"/>
                      <a:pt x="43" y="52"/>
                    </a:cubicBezTo>
                    <a:cubicBezTo>
                      <a:pt x="48" y="47"/>
                      <a:pt x="53" y="42"/>
                      <a:pt x="59" y="38"/>
                    </a:cubicBezTo>
                    <a:cubicBezTo>
                      <a:pt x="85" y="37"/>
                      <a:pt x="112" y="35"/>
                      <a:pt x="139" y="33"/>
                    </a:cubicBezTo>
                    <a:cubicBezTo>
                      <a:pt x="140" y="33"/>
                      <a:pt x="140" y="31"/>
                      <a:pt x="139" y="32"/>
                    </a:cubicBezTo>
                    <a:cubicBezTo>
                      <a:pt x="113" y="33"/>
                      <a:pt x="87" y="34"/>
                      <a:pt x="61" y="36"/>
                    </a:cubicBezTo>
                    <a:cubicBezTo>
                      <a:pt x="69" y="32"/>
                      <a:pt x="77" y="28"/>
                      <a:pt x="86" y="25"/>
                    </a:cubicBezTo>
                    <a:cubicBezTo>
                      <a:pt x="177" y="0"/>
                      <a:pt x="269" y="105"/>
                      <a:pt x="215" y="189"/>
                    </a:cubicBezTo>
                    <a:cubicBezTo>
                      <a:pt x="183" y="239"/>
                      <a:pt x="117" y="241"/>
                      <a:pt x="66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81">
                <a:extLst>
                  <a:ext uri="{FF2B5EF4-FFF2-40B4-BE49-F238E27FC236}">
                    <a16:creationId xmlns:a16="http://schemas.microsoft.com/office/drawing/2014/main" id="{22552D8B-B290-4EB2-9D16-44A70E4AD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4010" y="5233795"/>
                <a:ext cx="1068661" cy="933176"/>
              </a:xfrm>
              <a:custGeom>
                <a:avLst/>
                <a:gdLst>
                  <a:gd name="T0" fmla="*/ 352 w 476"/>
                  <a:gd name="T1" fmla="*/ 62 h 451"/>
                  <a:gd name="T2" fmla="*/ 189 w 476"/>
                  <a:gd name="T3" fmla="*/ 163 h 451"/>
                  <a:gd name="T4" fmla="*/ 24 w 476"/>
                  <a:gd name="T5" fmla="*/ 219 h 451"/>
                  <a:gd name="T6" fmla="*/ 118 w 476"/>
                  <a:gd name="T7" fmla="*/ 446 h 451"/>
                  <a:gd name="T8" fmla="*/ 203 w 476"/>
                  <a:gd name="T9" fmla="*/ 438 h 451"/>
                  <a:gd name="T10" fmla="*/ 287 w 476"/>
                  <a:gd name="T11" fmla="*/ 293 h 451"/>
                  <a:gd name="T12" fmla="*/ 397 w 476"/>
                  <a:gd name="T13" fmla="*/ 117 h 451"/>
                  <a:gd name="T14" fmla="*/ 274 w 476"/>
                  <a:gd name="T15" fmla="*/ 356 h 451"/>
                  <a:gd name="T16" fmla="*/ 118 w 476"/>
                  <a:gd name="T17" fmla="*/ 439 h 451"/>
                  <a:gd name="T18" fmla="*/ 81 w 476"/>
                  <a:gd name="T19" fmla="*/ 429 h 451"/>
                  <a:gd name="T20" fmla="*/ 14 w 476"/>
                  <a:gd name="T21" fmla="*/ 333 h 451"/>
                  <a:gd name="T22" fmla="*/ 236 w 476"/>
                  <a:gd name="T23" fmla="*/ 199 h 451"/>
                  <a:gd name="T24" fmla="*/ 412 w 476"/>
                  <a:gd name="T25" fmla="*/ 97 h 451"/>
                  <a:gd name="T26" fmla="*/ 422 w 476"/>
                  <a:gd name="T27" fmla="*/ 52 h 451"/>
                  <a:gd name="T28" fmla="*/ 389 w 476"/>
                  <a:gd name="T29" fmla="*/ 117 h 451"/>
                  <a:gd name="T30" fmla="*/ 397 w 476"/>
                  <a:gd name="T31" fmla="*/ 84 h 451"/>
                  <a:gd name="T32" fmla="*/ 368 w 476"/>
                  <a:gd name="T33" fmla="*/ 134 h 451"/>
                  <a:gd name="T34" fmla="*/ 375 w 476"/>
                  <a:gd name="T35" fmla="*/ 98 h 451"/>
                  <a:gd name="T36" fmla="*/ 365 w 476"/>
                  <a:gd name="T37" fmla="*/ 136 h 451"/>
                  <a:gd name="T38" fmla="*/ 354 w 476"/>
                  <a:gd name="T39" fmla="*/ 113 h 451"/>
                  <a:gd name="T40" fmla="*/ 341 w 476"/>
                  <a:gd name="T41" fmla="*/ 158 h 451"/>
                  <a:gd name="T42" fmla="*/ 335 w 476"/>
                  <a:gd name="T43" fmla="*/ 122 h 451"/>
                  <a:gd name="T44" fmla="*/ 323 w 476"/>
                  <a:gd name="T45" fmla="*/ 174 h 451"/>
                  <a:gd name="T46" fmla="*/ 311 w 476"/>
                  <a:gd name="T47" fmla="*/ 157 h 451"/>
                  <a:gd name="T48" fmla="*/ 303 w 476"/>
                  <a:gd name="T49" fmla="*/ 192 h 451"/>
                  <a:gd name="T50" fmla="*/ 294 w 476"/>
                  <a:gd name="T51" fmla="*/ 165 h 451"/>
                  <a:gd name="T52" fmla="*/ 285 w 476"/>
                  <a:gd name="T53" fmla="*/ 208 h 451"/>
                  <a:gd name="T54" fmla="*/ 278 w 476"/>
                  <a:gd name="T55" fmla="*/ 186 h 451"/>
                  <a:gd name="T56" fmla="*/ 268 w 476"/>
                  <a:gd name="T57" fmla="*/ 223 h 451"/>
                  <a:gd name="T58" fmla="*/ 257 w 476"/>
                  <a:gd name="T59" fmla="*/ 211 h 451"/>
                  <a:gd name="T60" fmla="*/ 263 w 476"/>
                  <a:gd name="T61" fmla="*/ 182 h 451"/>
                  <a:gd name="T62" fmla="*/ 256 w 476"/>
                  <a:gd name="T63" fmla="*/ 210 h 451"/>
                  <a:gd name="T64" fmla="*/ 244 w 476"/>
                  <a:gd name="T65" fmla="*/ 195 h 451"/>
                  <a:gd name="T66" fmla="*/ 247 w 476"/>
                  <a:gd name="T67" fmla="*/ 177 h 451"/>
                  <a:gd name="T68" fmla="*/ 229 w 476"/>
                  <a:gd name="T69" fmla="*/ 183 h 451"/>
                  <a:gd name="T70" fmla="*/ 377 w 476"/>
                  <a:gd name="T71" fmla="*/ 47 h 451"/>
                  <a:gd name="T72" fmla="*/ 433 w 476"/>
                  <a:gd name="T73" fmla="*/ 73 h 451"/>
                  <a:gd name="T74" fmla="*/ 436 w 476"/>
                  <a:gd name="T75" fmla="*/ 59 h 451"/>
                  <a:gd name="T76" fmla="*/ 412 w 476"/>
                  <a:gd name="T77" fmla="*/ 9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6" h="451">
                    <a:moveTo>
                      <a:pt x="441" y="27"/>
                    </a:moveTo>
                    <a:cubicBezTo>
                      <a:pt x="410" y="0"/>
                      <a:pt x="372" y="43"/>
                      <a:pt x="352" y="62"/>
                    </a:cubicBezTo>
                    <a:cubicBezTo>
                      <a:pt x="309" y="101"/>
                      <a:pt x="264" y="138"/>
                      <a:pt x="225" y="180"/>
                    </a:cubicBezTo>
                    <a:cubicBezTo>
                      <a:pt x="214" y="172"/>
                      <a:pt x="202" y="167"/>
                      <a:pt x="189" y="163"/>
                    </a:cubicBezTo>
                    <a:cubicBezTo>
                      <a:pt x="157" y="153"/>
                      <a:pt x="123" y="160"/>
                      <a:pt x="92" y="170"/>
                    </a:cubicBezTo>
                    <a:cubicBezTo>
                      <a:pt x="64" y="179"/>
                      <a:pt x="40" y="194"/>
                      <a:pt x="24" y="219"/>
                    </a:cubicBezTo>
                    <a:cubicBezTo>
                      <a:pt x="7" y="246"/>
                      <a:pt x="2" y="278"/>
                      <a:pt x="4" y="309"/>
                    </a:cubicBezTo>
                    <a:cubicBezTo>
                      <a:pt x="10" y="370"/>
                      <a:pt x="49" y="443"/>
                      <a:pt x="118" y="446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47" y="451"/>
                      <a:pt x="176" y="450"/>
                      <a:pt x="203" y="438"/>
                    </a:cubicBezTo>
                    <a:cubicBezTo>
                      <a:pt x="228" y="427"/>
                      <a:pt x="255" y="405"/>
                      <a:pt x="270" y="382"/>
                    </a:cubicBezTo>
                    <a:cubicBezTo>
                      <a:pt x="287" y="357"/>
                      <a:pt x="290" y="322"/>
                      <a:pt x="287" y="293"/>
                    </a:cubicBezTo>
                    <a:cubicBezTo>
                      <a:pt x="285" y="272"/>
                      <a:pt x="280" y="251"/>
                      <a:pt x="270" y="232"/>
                    </a:cubicBezTo>
                    <a:cubicBezTo>
                      <a:pt x="313" y="194"/>
                      <a:pt x="355" y="156"/>
                      <a:pt x="397" y="117"/>
                    </a:cubicBezTo>
                    <a:cubicBezTo>
                      <a:pt x="415" y="100"/>
                      <a:pt x="476" y="58"/>
                      <a:pt x="441" y="27"/>
                    </a:cubicBezTo>
                    <a:close/>
                    <a:moveTo>
                      <a:pt x="274" y="356"/>
                    </a:moveTo>
                    <a:cubicBezTo>
                      <a:pt x="266" y="386"/>
                      <a:pt x="237" y="412"/>
                      <a:pt x="211" y="427"/>
                    </a:cubicBezTo>
                    <a:cubicBezTo>
                      <a:pt x="183" y="442"/>
                      <a:pt x="149" y="447"/>
                      <a:pt x="118" y="439"/>
                    </a:cubicBezTo>
                    <a:cubicBezTo>
                      <a:pt x="117" y="438"/>
                      <a:pt x="116" y="439"/>
                      <a:pt x="115" y="439"/>
                    </a:cubicBezTo>
                    <a:cubicBezTo>
                      <a:pt x="104" y="436"/>
                      <a:pt x="92" y="434"/>
                      <a:pt x="81" y="429"/>
                    </a:cubicBezTo>
                    <a:cubicBezTo>
                      <a:pt x="81" y="428"/>
                      <a:pt x="80" y="428"/>
                      <a:pt x="80" y="429"/>
                    </a:cubicBezTo>
                    <a:cubicBezTo>
                      <a:pt x="46" y="409"/>
                      <a:pt x="23" y="375"/>
                      <a:pt x="14" y="333"/>
                    </a:cubicBezTo>
                    <a:cubicBezTo>
                      <a:pt x="0" y="273"/>
                      <a:pt x="17" y="205"/>
                      <a:pt x="79" y="181"/>
                    </a:cubicBezTo>
                    <a:cubicBezTo>
                      <a:pt x="132" y="160"/>
                      <a:pt x="192" y="158"/>
                      <a:pt x="236" y="199"/>
                    </a:cubicBezTo>
                    <a:cubicBezTo>
                      <a:pt x="278" y="238"/>
                      <a:pt x="290" y="302"/>
                      <a:pt x="274" y="356"/>
                    </a:cubicBezTo>
                    <a:close/>
                    <a:moveTo>
                      <a:pt x="412" y="97"/>
                    </a:moveTo>
                    <a:cubicBezTo>
                      <a:pt x="417" y="82"/>
                      <a:pt x="421" y="68"/>
                      <a:pt x="423" y="52"/>
                    </a:cubicBezTo>
                    <a:cubicBezTo>
                      <a:pt x="423" y="51"/>
                      <a:pt x="422" y="51"/>
                      <a:pt x="422" y="52"/>
                    </a:cubicBezTo>
                    <a:cubicBezTo>
                      <a:pt x="419" y="68"/>
                      <a:pt x="414" y="84"/>
                      <a:pt x="409" y="100"/>
                    </a:cubicBezTo>
                    <a:cubicBezTo>
                      <a:pt x="402" y="106"/>
                      <a:pt x="395" y="112"/>
                      <a:pt x="389" y="117"/>
                    </a:cubicBezTo>
                    <a:cubicBezTo>
                      <a:pt x="392" y="106"/>
                      <a:pt x="395" y="95"/>
                      <a:pt x="398" y="84"/>
                    </a:cubicBezTo>
                    <a:cubicBezTo>
                      <a:pt x="399" y="83"/>
                      <a:pt x="397" y="83"/>
                      <a:pt x="397" y="84"/>
                    </a:cubicBezTo>
                    <a:cubicBezTo>
                      <a:pt x="393" y="95"/>
                      <a:pt x="390" y="107"/>
                      <a:pt x="387" y="118"/>
                    </a:cubicBezTo>
                    <a:cubicBezTo>
                      <a:pt x="379" y="125"/>
                      <a:pt x="372" y="130"/>
                      <a:pt x="368" y="134"/>
                    </a:cubicBezTo>
                    <a:cubicBezTo>
                      <a:pt x="370" y="122"/>
                      <a:pt x="373" y="110"/>
                      <a:pt x="376" y="98"/>
                    </a:cubicBezTo>
                    <a:cubicBezTo>
                      <a:pt x="376" y="97"/>
                      <a:pt x="375" y="97"/>
                      <a:pt x="375" y="98"/>
                    </a:cubicBezTo>
                    <a:cubicBezTo>
                      <a:pt x="371" y="110"/>
                      <a:pt x="368" y="123"/>
                      <a:pt x="366" y="135"/>
                    </a:cubicBezTo>
                    <a:cubicBezTo>
                      <a:pt x="366" y="135"/>
                      <a:pt x="366" y="136"/>
                      <a:pt x="365" y="136"/>
                    </a:cubicBezTo>
                    <a:cubicBezTo>
                      <a:pt x="358" y="143"/>
                      <a:pt x="350" y="150"/>
                      <a:pt x="342" y="156"/>
                    </a:cubicBezTo>
                    <a:cubicBezTo>
                      <a:pt x="347" y="142"/>
                      <a:pt x="350" y="128"/>
                      <a:pt x="354" y="113"/>
                    </a:cubicBezTo>
                    <a:cubicBezTo>
                      <a:pt x="354" y="112"/>
                      <a:pt x="353" y="112"/>
                      <a:pt x="352" y="113"/>
                    </a:cubicBezTo>
                    <a:cubicBezTo>
                      <a:pt x="349" y="128"/>
                      <a:pt x="344" y="143"/>
                      <a:pt x="341" y="158"/>
                    </a:cubicBezTo>
                    <a:cubicBezTo>
                      <a:pt x="335" y="163"/>
                      <a:pt x="330" y="168"/>
                      <a:pt x="324" y="173"/>
                    </a:cubicBezTo>
                    <a:cubicBezTo>
                      <a:pt x="328" y="156"/>
                      <a:pt x="331" y="139"/>
                      <a:pt x="335" y="122"/>
                    </a:cubicBezTo>
                    <a:cubicBezTo>
                      <a:pt x="335" y="121"/>
                      <a:pt x="334" y="120"/>
                      <a:pt x="334" y="121"/>
                    </a:cubicBezTo>
                    <a:cubicBezTo>
                      <a:pt x="329" y="139"/>
                      <a:pt x="326" y="156"/>
                      <a:pt x="323" y="174"/>
                    </a:cubicBezTo>
                    <a:cubicBezTo>
                      <a:pt x="317" y="179"/>
                      <a:pt x="310" y="185"/>
                      <a:pt x="304" y="191"/>
                    </a:cubicBezTo>
                    <a:cubicBezTo>
                      <a:pt x="307" y="179"/>
                      <a:pt x="309" y="168"/>
                      <a:pt x="311" y="157"/>
                    </a:cubicBezTo>
                    <a:cubicBezTo>
                      <a:pt x="312" y="156"/>
                      <a:pt x="310" y="156"/>
                      <a:pt x="310" y="157"/>
                    </a:cubicBezTo>
                    <a:cubicBezTo>
                      <a:pt x="308" y="168"/>
                      <a:pt x="305" y="180"/>
                      <a:pt x="303" y="192"/>
                    </a:cubicBezTo>
                    <a:cubicBezTo>
                      <a:pt x="297" y="197"/>
                      <a:pt x="292" y="202"/>
                      <a:pt x="286" y="207"/>
                    </a:cubicBezTo>
                    <a:cubicBezTo>
                      <a:pt x="289" y="193"/>
                      <a:pt x="292" y="179"/>
                      <a:pt x="294" y="165"/>
                    </a:cubicBezTo>
                    <a:cubicBezTo>
                      <a:pt x="294" y="164"/>
                      <a:pt x="292" y="163"/>
                      <a:pt x="292" y="164"/>
                    </a:cubicBezTo>
                    <a:cubicBezTo>
                      <a:pt x="290" y="179"/>
                      <a:pt x="288" y="194"/>
                      <a:pt x="285" y="208"/>
                    </a:cubicBezTo>
                    <a:cubicBezTo>
                      <a:pt x="280" y="213"/>
                      <a:pt x="275" y="217"/>
                      <a:pt x="270" y="222"/>
                    </a:cubicBezTo>
                    <a:cubicBezTo>
                      <a:pt x="272" y="210"/>
                      <a:pt x="275" y="198"/>
                      <a:pt x="278" y="186"/>
                    </a:cubicBezTo>
                    <a:cubicBezTo>
                      <a:pt x="278" y="185"/>
                      <a:pt x="277" y="185"/>
                      <a:pt x="277" y="185"/>
                    </a:cubicBezTo>
                    <a:cubicBezTo>
                      <a:pt x="274" y="198"/>
                      <a:pt x="271" y="211"/>
                      <a:pt x="268" y="223"/>
                    </a:cubicBezTo>
                    <a:cubicBezTo>
                      <a:pt x="268" y="224"/>
                      <a:pt x="267" y="224"/>
                      <a:pt x="267" y="225"/>
                    </a:cubicBezTo>
                    <a:cubicBezTo>
                      <a:pt x="264" y="220"/>
                      <a:pt x="261" y="216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01"/>
                      <a:pt x="260" y="191"/>
                      <a:pt x="263" y="182"/>
                    </a:cubicBezTo>
                    <a:cubicBezTo>
                      <a:pt x="263" y="181"/>
                      <a:pt x="261" y="180"/>
                      <a:pt x="261" y="181"/>
                    </a:cubicBezTo>
                    <a:cubicBezTo>
                      <a:pt x="259" y="191"/>
                      <a:pt x="257" y="200"/>
                      <a:pt x="256" y="210"/>
                    </a:cubicBezTo>
                    <a:cubicBezTo>
                      <a:pt x="252" y="205"/>
                      <a:pt x="248" y="200"/>
                      <a:pt x="243" y="195"/>
                    </a:cubicBezTo>
                    <a:cubicBezTo>
                      <a:pt x="244" y="195"/>
                      <a:pt x="244" y="195"/>
                      <a:pt x="244" y="195"/>
                    </a:cubicBezTo>
                    <a:cubicBezTo>
                      <a:pt x="244" y="189"/>
                      <a:pt x="246" y="183"/>
                      <a:pt x="248" y="178"/>
                    </a:cubicBezTo>
                    <a:cubicBezTo>
                      <a:pt x="249" y="177"/>
                      <a:pt x="247" y="176"/>
                      <a:pt x="247" y="177"/>
                    </a:cubicBezTo>
                    <a:cubicBezTo>
                      <a:pt x="244" y="182"/>
                      <a:pt x="243" y="188"/>
                      <a:pt x="243" y="195"/>
                    </a:cubicBezTo>
                    <a:cubicBezTo>
                      <a:pt x="238" y="190"/>
                      <a:pt x="233" y="186"/>
                      <a:pt x="229" y="183"/>
                    </a:cubicBezTo>
                    <a:cubicBezTo>
                      <a:pt x="263" y="155"/>
                      <a:pt x="295" y="123"/>
                      <a:pt x="327" y="93"/>
                    </a:cubicBezTo>
                    <a:cubicBezTo>
                      <a:pt x="344" y="77"/>
                      <a:pt x="360" y="62"/>
                      <a:pt x="377" y="47"/>
                    </a:cubicBezTo>
                    <a:cubicBezTo>
                      <a:pt x="392" y="34"/>
                      <a:pt x="414" y="16"/>
                      <a:pt x="434" y="30"/>
                    </a:cubicBezTo>
                    <a:cubicBezTo>
                      <a:pt x="450" y="41"/>
                      <a:pt x="445" y="57"/>
                      <a:pt x="433" y="73"/>
                    </a:cubicBezTo>
                    <a:cubicBezTo>
                      <a:pt x="435" y="69"/>
                      <a:pt x="436" y="64"/>
                      <a:pt x="437" y="59"/>
                    </a:cubicBezTo>
                    <a:cubicBezTo>
                      <a:pt x="438" y="58"/>
                      <a:pt x="436" y="58"/>
                      <a:pt x="436" y="59"/>
                    </a:cubicBezTo>
                    <a:cubicBezTo>
                      <a:pt x="434" y="65"/>
                      <a:pt x="432" y="71"/>
                      <a:pt x="430" y="77"/>
                    </a:cubicBezTo>
                    <a:cubicBezTo>
                      <a:pt x="425" y="84"/>
                      <a:pt x="419" y="90"/>
                      <a:pt x="4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82">
                <a:extLst>
                  <a:ext uri="{FF2B5EF4-FFF2-40B4-BE49-F238E27FC236}">
                    <a16:creationId xmlns:a16="http://schemas.microsoft.com/office/drawing/2014/main" id="{0FEB9508-3872-4D0E-928C-32DE543C7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928" y="5982772"/>
                <a:ext cx="115696" cy="6089"/>
              </a:xfrm>
              <a:custGeom>
                <a:avLst/>
                <a:gdLst>
                  <a:gd name="T0" fmla="*/ 51 w 52"/>
                  <a:gd name="T1" fmla="*/ 1 h 3"/>
                  <a:gd name="T2" fmla="*/ 0 w 52"/>
                  <a:gd name="T3" fmla="*/ 1 h 3"/>
                  <a:gd name="T4" fmla="*/ 0 w 52"/>
                  <a:gd name="T5" fmla="*/ 2 h 3"/>
                  <a:gd name="T6" fmla="*/ 51 w 52"/>
                  <a:gd name="T7" fmla="*/ 3 h 3"/>
                  <a:gd name="T8" fmla="*/ 51 w 5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">
                    <a:moveTo>
                      <a:pt x="51" y="1"/>
                    </a:moveTo>
                    <a:cubicBezTo>
                      <a:pt x="34" y="0"/>
                      <a:pt x="17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34" y="3"/>
                      <a:pt x="51" y="3"/>
                    </a:cubicBezTo>
                    <a:cubicBezTo>
                      <a:pt x="52" y="3"/>
                      <a:pt x="52" y="1"/>
                      <a:pt x="5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83">
                <a:extLst>
                  <a:ext uri="{FF2B5EF4-FFF2-40B4-BE49-F238E27FC236}">
                    <a16:creationId xmlns:a16="http://schemas.microsoft.com/office/drawing/2014/main" id="{6306CAA4-F9E0-4F2E-9F6F-62DE4C076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959" y="5762037"/>
                <a:ext cx="141574" cy="9134"/>
              </a:xfrm>
              <a:custGeom>
                <a:avLst/>
                <a:gdLst>
                  <a:gd name="T0" fmla="*/ 62 w 63"/>
                  <a:gd name="T1" fmla="*/ 0 h 5"/>
                  <a:gd name="T2" fmla="*/ 1 w 63"/>
                  <a:gd name="T3" fmla="*/ 2 h 5"/>
                  <a:gd name="T4" fmla="*/ 1 w 63"/>
                  <a:gd name="T5" fmla="*/ 3 h 5"/>
                  <a:gd name="T6" fmla="*/ 62 w 63"/>
                  <a:gd name="T7" fmla="*/ 1 h 5"/>
                  <a:gd name="T8" fmla="*/ 62 w 6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">
                    <a:moveTo>
                      <a:pt x="62" y="0"/>
                    </a:moveTo>
                    <a:cubicBezTo>
                      <a:pt x="42" y="2"/>
                      <a:pt x="2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5"/>
                      <a:pt x="42" y="4"/>
                      <a:pt x="62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B5DF80D2-4BD0-45EC-B037-CFE51AAD9F77}"/>
                </a:ext>
              </a:extLst>
            </p:cNvPr>
            <p:cNvGrpSpPr/>
            <p:nvPr/>
          </p:nvGrpSpPr>
          <p:grpSpPr>
            <a:xfrm>
              <a:off x="5405444" y="1594715"/>
              <a:ext cx="549553" cy="657638"/>
              <a:chOff x="4436870" y="2862038"/>
              <a:chExt cx="549553" cy="657638"/>
            </a:xfrm>
            <a:solidFill>
              <a:schemeClr val="bg1"/>
            </a:solidFill>
          </p:grpSpPr>
          <p:sp>
            <p:nvSpPr>
              <p:cNvPr id="183" name="Freeform 184">
                <a:extLst>
                  <a:ext uri="{FF2B5EF4-FFF2-40B4-BE49-F238E27FC236}">
                    <a16:creationId xmlns:a16="http://schemas.microsoft.com/office/drawing/2014/main" id="{323B09E4-7B50-4FFF-A473-10443379C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1778" y="3160410"/>
                <a:ext cx="105039" cy="301417"/>
              </a:xfrm>
              <a:custGeom>
                <a:avLst/>
                <a:gdLst>
                  <a:gd name="T0" fmla="*/ 44 w 47"/>
                  <a:gd name="T1" fmla="*/ 2 h 146"/>
                  <a:gd name="T2" fmla="*/ 1 w 47"/>
                  <a:gd name="T3" fmla="*/ 145 h 146"/>
                  <a:gd name="T4" fmla="*/ 2 w 47"/>
                  <a:gd name="T5" fmla="*/ 145 h 146"/>
                  <a:gd name="T6" fmla="*/ 46 w 47"/>
                  <a:gd name="T7" fmla="*/ 3 h 146"/>
                  <a:gd name="T8" fmla="*/ 44 w 47"/>
                  <a:gd name="T9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6">
                    <a:moveTo>
                      <a:pt x="44" y="2"/>
                    </a:moveTo>
                    <a:cubicBezTo>
                      <a:pt x="29" y="50"/>
                      <a:pt x="15" y="97"/>
                      <a:pt x="1" y="145"/>
                    </a:cubicBezTo>
                    <a:cubicBezTo>
                      <a:pt x="0" y="146"/>
                      <a:pt x="2" y="146"/>
                      <a:pt x="2" y="145"/>
                    </a:cubicBezTo>
                    <a:cubicBezTo>
                      <a:pt x="21" y="100"/>
                      <a:pt x="36" y="51"/>
                      <a:pt x="46" y="3"/>
                    </a:cubicBezTo>
                    <a:cubicBezTo>
                      <a:pt x="47" y="1"/>
                      <a:pt x="44" y="0"/>
                      <a:pt x="4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5">
                <a:extLst>
                  <a:ext uri="{FF2B5EF4-FFF2-40B4-BE49-F238E27FC236}">
                    <a16:creationId xmlns:a16="http://schemas.microsoft.com/office/drawing/2014/main" id="{F5D83705-3F82-476B-B4C1-3B98C4223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028" y="3038625"/>
                <a:ext cx="65459" cy="219213"/>
              </a:xfrm>
              <a:custGeom>
                <a:avLst/>
                <a:gdLst>
                  <a:gd name="T0" fmla="*/ 27 w 29"/>
                  <a:gd name="T1" fmla="*/ 1 h 106"/>
                  <a:gd name="T2" fmla="*/ 0 w 29"/>
                  <a:gd name="T3" fmla="*/ 105 h 106"/>
                  <a:gd name="T4" fmla="*/ 1 w 29"/>
                  <a:gd name="T5" fmla="*/ 105 h 106"/>
                  <a:gd name="T6" fmla="*/ 29 w 29"/>
                  <a:gd name="T7" fmla="*/ 2 h 106"/>
                  <a:gd name="T8" fmla="*/ 27 w 29"/>
                  <a:gd name="T9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6">
                    <a:moveTo>
                      <a:pt x="27" y="1"/>
                    </a:moveTo>
                    <a:cubicBezTo>
                      <a:pt x="15" y="35"/>
                      <a:pt x="8" y="70"/>
                      <a:pt x="0" y="105"/>
                    </a:cubicBezTo>
                    <a:cubicBezTo>
                      <a:pt x="0" y="105"/>
                      <a:pt x="0" y="106"/>
                      <a:pt x="1" y="105"/>
                    </a:cubicBezTo>
                    <a:cubicBezTo>
                      <a:pt x="11" y="71"/>
                      <a:pt x="22" y="37"/>
                      <a:pt x="29" y="2"/>
                    </a:cubicBezTo>
                    <a:cubicBezTo>
                      <a:pt x="29" y="0"/>
                      <a:pt x="2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6">
                <a:extLst>
                  <a:ext uri="{FF2B5EF4-FFF2-40B4-BE49-F238E27FC236}">
                    <a16:creationId xmlns:a16="http://schemas.microsoft.com/office/drawing/2014/main" id="{8C8B2684-E600-4F83-979A-2F6D5C337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820" y="3431381"/>
                <a:ext cx="197900" cy="53281"/>
              </a:xfrm>
              <a:custGeom>
                <a:avLst/>
                <a:gdLst>
                  <a:gd name="T0" fmla="*/ 87 w 88"/>
                  <a:gd name="T1" fmla="*/ 24 h 26"/>
                  <a:gd name="T2" fmla="*/ 1 w 88"/>
                  <a:gd name="T3" fmla="*/ 1 h 26"/>
                  <a:gd name="T4" fmla="*/ 1 w 88"/>
                  <a:gd name="T5" fmla="*/ 1 h 26"/>
                  <a:gd name="T6" fmla="*/ 86 w 88"/>
                  <a:gd name="T7" fmla="*/ 26 h 26"/>
                  <a:gd name="T8" fmla="*/ 87 w 8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">
                    <a:moveTo>
                      <a:pt x="87" y="24"/>
                    </a:moveTo>
                    <a:cubicBezTo>
                      <a:pt x="60" y="13"/>
                      <a:pt x="30" y="6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0" y="9"/>
                      <a:pt x="58" y="19"/>
                      <a:pt x="86" y="26"/>
                    </a:cubicBezTo>
                    <a:cubicBezTo>
                      <a:pt x="87" y="26"/>
                      <a:pt x="88" y="25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7">
                <a:extLst>
                  <a:ext uri="{FF2B5EF4-FFF2-40B4-BE49-F238E27FC236}">
                    <a16:creationId xmlns:a16="http://schemas.microsoft.com/office/drawing/2014/main" id="{0B5BE678-5306-4668-B6A1-6DC5EC62B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6870" y="2862038"/>
                <a:ext cx="549553" cy="657638"/>
              </a:xfrm>
              <a:custGeom>
                <a:avLst/>
                <a:gdLst>
                  <a:gd name="T0" fmla="*/ 172 w 245"/>
                  <a:gd name="T1" fmla="*/ 28 h 318"/>
                  <a:gd name="T2" fmla="*/ 113 w 245"/>
                  <a:gd name="T3" fmla="*/ 13 h 318"/>
                  <a:gd name="T4" fmla="*/ 52 w 245"/>
                  <a:gd name="T5" fmla="*/ 23 h 318"/>
                  <a:gd name="T6" fmla="*/ 1 w 245"/>
                  <a:gd name="T7" fmla="*/ 236 h 318"/>
                  <a:gd name="T8" fmla="*/ 21 w 245"/>
                  <a:gd name="T9" fmla="*/ 274 h 318"/>
                  <a:gd name="T10" fmla="*/ 161 w 245"/>
                  <a:gd name="T11" fmla="*/ 301 h 318"/>
                  <a:gd name="T12" fmla="*/ 228 w 245"/>
                  <a:gd name="T13" fmla="*/ 82 h 318"/>
                  <a:gd name="T14" fmla="*/ 179 w 245"/>
                  <a:gd name="T15" fmla="*/ 36 h 318"/>
                  <a:gd name="T16" fmla="*/ 175 w 245"/>
                  <a:gd name="T17" fmla="*/ 45 h 318"/>
                  <a:gd name="T18" fmla="*/ 167 w 245"/>
                  <a:gd name="T19" fmla="*/ 42 h 318"/>
                  <a:gd name="T20" fmla="*/ 166 w 245"/>
                  <a:gd name="T21" fmla="*/ 32 h 318"/>
                  <a:gd name="T22" fmla="*/ 119 w 245"/>
                  <a:gd name="T23" fmla="*/ 18 h 318"/>
                  <a:gd name="T24" fmla="*/ 116 w 245"/>
                  <a:gd name="T25" fmla="*/ 29 h 318"/>
                  <a:gd name="T26" fmla="*/ 105 w 245"/>
                  <a:gd name="T27" fmla="*/ 16 h 318"/>
                  <a:gd name="T28" fmla="*/ 80 w 245"/>
                  <a:gd name="T29" fmla="*/ 18 h 318"/>
                  <a:gd name="T30" fmla="*/ 37 w 245"/>
                  <a:gd name="T31" fmla="*/ 242 h 318"/>
                  <a:gd name="T32" fmla="*/ 10 w 245"/>
                  <a:gd name="T33" fmla="*/ 226 h 318"/>
                  <a:gd name="T34" fmla="*/ 14 w 245"/>
                  <a:gd name="T35" fmla="*/ 213 h 318"/>
                  <a:gd name="T36" fmla="*/ 18 w 245"/>
                  <a:gd name="T37" fmla="*/ 198 h 318"/>
                  <a:gd name="T38" fmla="*/ 23 w 245"/>
                  <a:gd name="T39" fmla="*/ 181 h 318"/>
                  <a:gd name="T40" fmla="*/ 26 w 245"/>
                  <a:gd name="T41" fmla="*/ 165 h 318"/>
                  <a:gd name="T42" fmla="*/ 30 w 245"/>
                  <a:gd name="T43" fmla="*/ 150 h 318"/>
                  <a:gd name="T44" fmla="*/ 33 w 245"/>
                  <a:gd name="T45" fmla="*/ 134 h 318"/>
                  <a:gd name="T46" fmla="*/ 35 w 245"/>
                  <a:gd name="T47" fmla="*/ 128 h 318"/>
                  <a:gd name="T48" fmla="*/ 37 w 245"/>
                  <a:gd name="T49" fmla="*/ 117 h 318"/>
                  <a:gd name="T50" fmla="*/ 86 w 245"/>
                  <a:gd name="T51" fmla="*/ 101 h 318"/>
                  <a:gd name="T52" fmla="*/ 64 w 245"/>
                  <a:gd name="T53" fmla="*/ 78 h 318"/>
                  <a:gd name="T54" fmla="*/ 73 w 245"/>
                  <a:gd name="T55" fmla="*/ 63 h 318"/>
                  <a:gd name="T56" fmla="*/ 66 w 245"/>
                  <a:gd name="T57" fmla="*/ 46 h 318"/>
                  <a:gd name="T58" fmla="*/ 67 w 245"/>
                  <a:gd name="T59" fmla="*/ 31 h 318"/>
                  <a:gd name="T60" fmla="*/ 67 w 245"/>
                  <a:gd name="T61" fmla="*/ 41 h 318"/>
                  <a:gd name="T62" fmla="*/ 74 w 245"/>
                  <a:gd name="T63" fmla="*/ 31 h 318"/>
                  <a:gd name="T64" fmla="*/ 93 w 245"/>
                  <a:gd name="T65" fmla="*/ 43 h 318"/>
                  <a:gd name="T66" fmla="*/ 105 w 245"/>
                  <a:gd name="T67" fmla="*/ 40 h 318"/>
                  <a:gd name="T68" fmla="*/ 107 w 245"/>
                  <a:gd name="T69" fmla="*/ 31 h 318"/>
                  <a:gd name="T70" fmla="*/ 125 w 245"/>
                  <a:gd name="T71" fmla="*/ 54 h 318"/>
                  <a:gd name="T72" fmla="*/ 135 w 245"/>
                  <a:gd name="T73" fmla="*/ 39 h 318"/>
                  <a:gd name="T74" fmla="*/ 154 w 245"/>
                  <a:gd name="T75" fmla="*/ 63 h 318"/>
                  <a:gd name="T76" fmla="*/ 166 w 245"/>
                  <a:gd name="T77" fmla="*/ 58 h 318"/>
                  <a:gd name="T78" fmla="*/ 185 w 245"/>
                  <a:gd name="T79" fmla="*/ 66 h 318"/>
                  <a:gd name="T80" fmla="*/ 191 w 245"/>
                  <a:gd name="T81" fmla="*/ 77 h 318"/>
                  <a:gd name="T82" fmla="*/ 207 w 245"/>
                  <a:gd name="T83" fmla="*/ 61 h 318"/>
                  <a:gd name="T84" fmla="*/ 135 w 245"/>
                  <a:gd name="T85" fmla="*/ 289 h 318"/>
                  <a:gd name="T86" fmla="*/ 191 w 245"/>
                  <a:gd name="T87" fmla="*/ 192 h 318"/>
                  <a:gd name="T88" fmla="*/ 85 w 245"/>
                  <a:gd name="T89" fmla="*/ 291 h 318"/>
                  <a:gd name="T90" fmla="*/ 73 w 245"/>
                  <a:gd name="T91" fmla="*/ 279 h 318"/>
                  <a:gd name="T92" fmla="*/ 31 w 245"/>
                  <a:gd name="T93" fmla="*/ 262 h 318"/>
                  <a:gd name="T94" fmla="*/ 171 w 245"/>
                  <a:gd name="T95" fmla="*/ 209 h 318"/>
                  <a:gd name="T96" fmla="*/ 191 w 245"/>
                  <a:gd name="T97" fmla="*/ 192 h 318"/>
                  <a:gd name="T98" fmla="*/ 212 w 245"/>
                  <a:gd name="T99" fmla="*/ 61 h 318"/>
                  <a:gd name="T100" fmla="*/ 208 w 245"/>
                  <a:gd name="T101" fmla="*/ 4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318">
                    <a:moveTo>
                      <a:pt x="211" y="37"/>
                    </a:moveTo>
                    <a:cubicBezTo>
                      <a:pt x="208" y="37"/>
                      <a:pt x="205" y="37"/>
                      <a:pt x="203" y="38"/>
                    </a:cubicBezTo>
                    <a:cubicBezTo>
                      <a:pt x="197" y="30"/>
                      <a:pt x="185" y="25"/>
                      <a:pt x="176" y="27"/>
                    </a:cubicBezTo>
                    <a:cubicBezTo>
                      <a:pt x="175" y="27"/>
                      <a:pt x="174" y="28"/>
                      <a:pt x="172" y="28"/>
                    </a:cubicBezTo>
                    <a:cubicBezTo>
                      <a:pt x="167" y="21"/>
                      <a:pt x="157" y="16"/>
                      <a:pt x="149" y="18"/>
                    </a:cubicBezTo>
                    <a:cubicBezTo>
                      <a:pt x="146" y="18"/>
                      <a:pt x="143" y="19"/>
                      <a:pt x="141" y="20"/>
                    </a:cubicBezTo>
                    <a:cubicBezTo>
                      <a:pt x="136" y="14"/>
                      <a:pt x="128" y="10"/>
                      <a:pt x="120" y="11"/>
                    </a:cubicBezTo>
                    <a:cubicBezTo>
                      <a:pt x="117" y="11"/>
                      <a:pt x="115" y="12"/>
                      <a:pt x="113" y="13"/>
                    </a:cubicBezTo>
                    <a:cubicBezTo>
                      <a:pt x="108" y="5"/>
                      <a:pt x="98" y="0"/>
                      <a:pt x="88" y="4"/>
                    </a:cubicBezTo>
                    <a:cubicBezTo>
                      <a:pt x="81" y="6"/>
                      <a:pt x="76" y="10"/>
                      <a:pt x="72" y="16"/>
                    </a:cubicBezTo>
                    <a:cubicBezTo>
                      <a:pt x="70" y="16"/>
                      <a:pt x="67" y="15"/>
                      <a:pt x="64" y="15"/>
                    </a:cubicBezTo>
                    <a:cubicBezTo>
                      <a:pt x="59" y="16"/>
                      <a:pt x="54" y="18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42" y="59"/>
                      <a:pt x="37" y="95"/>
                      <a:pt x="28" y="130"/>
                    </a:cubicBezTo>
                    <a:cubicBezTo>
                      <a:pt x="20" y="165"/>
                      <a:pt x="8" y="200"/>
                      <a:pt x="1" y="235"/>
                    </a:cubicBezTo>
                    <a:cubicBezTo>
                      <a:pt x="1" y="235"/>
                      <a:pt x="1" y="236"/>
                      <a:pt x="1" y="236"/>
                    </a:cubicBezTo>
                    <a:cubicBezTo>
                      <a:pt x="0" y="242"/>
                      <a:pt x="1" y="246"/>
                      <a:pt x="5" y="250"/>
                    </a:cubicBezTo>
                    <a:cubicBezTo>
                      <a:pt x="8" y="258"/>
                      <a:pt x="14" y="265"/>
                      <a:pt x="19" y="272"/>
                    </a:cubicBezTo>
                    <a:cubicBezTo>
                      <a:pt x="19" y="272"/>
                      <a:pt x="19" y="273"/>
                      <a:pt x="19" y="273"/>
                    </a:cubicBezTo>
                    <a:cubicBezTo>
                      <a:pt x="20" y="273"/>
                      <a:pt x="20" y="274"/>
                      <a:pt x="21" y="274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5"/>
                      <a:pt x="22" y="275"/>
                      <a:pt x="23" y="275"/>
                    </a:cubicBezTo>
                    <a:cubicBezTo>
                      <a:pt x="48" y="288"/>
                      <a:pt x="78" y="294"/>
                      <a:pt x="105" y="301"/>
                    </a:cubicBezTo>
                    <a:cubicBezTo>
                      <a:pt x="119" y="305"/>
                      <a:pt x="150" y="318"/>
                      <a:pt x="161" y="301"/>
                    </a:cubicBezTo>
                    <a:cubicBezTo>
                      <a:pt x="161" y="301"/>
                      <a:pt x="161" y="301"/>
                      <a:pt x="161" y="301"/>
                    </a:cubicBezTo>
                    <a:cubicBezTo>
                      <a:pt x="169" y="291"/>
                      <a:pt x="171" y="276"/>
                      <a:pt x="175" y="264"/>
                    </a:cubicBezTo>
                    <a:cubicBezTo>
                      <a:pt x="181" y="244"/>
                      <a:pt x="187" y="223"/>
                      <a:pt x="194" y="202"/>
                    </a:cubicBezTo>
                    <a:cubicBezTo>
                      <a:pt x="206" y="162"/>
                      <a:pt x="220" y="122"/>
                      <a:pt x="228" y="82"/>
                    </a:cubicBezTo>
                    <a:cubicBezTo>
                      <a:pt x="228" y="81"/>
                      <a:pt x="228" y="80"/>
                      <a:pt x="227" y="79"/>
                    </a:cubicBezTo>
                    <a:cubicBezTo>
                      <a:pt x="245" y="66"/>
                      <a:pt x="229" y="39"/>
                      <a:pt x="211" y="37"/>
                    </a:cubicBezTo>
                    <a:close/>
                    <a:moveTo>
                      <a:pt x="176" y="36"/>
                    </a:moveTo>
                    <a:cubicBezTo>
                      <a:pt x="177" y="36"/>
                      <a:pt x="178" y="36"/>
                      <a:pt x="179" y="36"/>
                    </a:cubicBezTo>
                    <a:cubicBezTo>
                      <a:pt x="184" y="35"/>
                      <a:pt x="189" y="37"/>
                      <a:pt x="192" y="40"/>
                    </a:cubicBezTo>
                    <a:cubicBezTo>
                      <a:pt x="193" y="41"/>
                      <a:pt x="193" y="42"/>
                      <a:pt x="194" y="43"/>
                    </a:cubicBezTo>
                    <a:cubicBezTo>
                      <a:pt x="192" y="44"/>
                      <a:pt x="190" y="46"/>
                      <a:pt x="188" y="48"/>
                    </a:cubicBezTo>
                    <a:cubicBezTo>
                      <a:pt x="184" y="47"/>
                      <a:pt x="180" y="46"/>
                      <a:pt x="175" y="45"/>
                    </a:cubicBezTo>
                    <a:cubicBezTo>
                      <a:pt x="176" y="42"/>
                      <a:pt x="176" y="39"/>
                      <a:pt x="176" y="36"/>
                    </a:cubicBezTo>
                    <a:close/>
                    <a:moveTo>
                      <a:pt x="169" y="40"/>
                    </a:moveTo>
                    <a:cubicBezTo>
                      <a:pt x="169" y="41"/>
                      <a:pt x="169" y="42"/>
                      <a:pt x="169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8" y="41"/>
                      <a:pt x="169" y="40"/>
                    </a:cubicBezTo>
                    <a:close/>
                    <a:moveTo>
                      <a:pt x="144" y="26"/>
                    </a:moveTo>
                    <a:cubicBezTo>
                      <a:pt x="145" y="25"/>
                      <a:pt x="147" y="25"/>
                      <a:pt x="149" y="24"/>
                    </a:cubicBezTo>
                    <a:cubicBezTo>
                      <a:pt x="157" y="23"/>
                      <a:pt x="163" y="26"/>
                      <a:pt x="166" y="32"/>
                    </a:cubicBezTo>
                    <a:cubicBezTo>
                      <a:pt x="163" y="34"/>
                      <a:pt x="161" y="37"/>
                      <a:pt x="159" y="40"/>
                    </a:cubicBezTo>
                    <a:cubicBezTo>
                      <a:pt x="154" y="39"/>
                      <a:pt x="149" y="38"/>
                      <a:pt x="144" y="36"/>
                    </a:cubicBezTo>
                    <a:cubicBezTo>
                      <a:pt x="145" y="33"/>
                      <a:pt x="145" y="29"/>
                      <a:pt x="144" y="26"/>
                    </a:cubicBezTo>
                    <a:close/>
                    <a:moveTo>
                      <a:pt x="119" y="18"/>
                    </a:moveTo>
                    <a:cubicBezTo>
                      <a:pt x="126" y="17"/>
                      <a:pt x="132" y="19"/>
                      <a:pt x="135" y="25"/>
                    </a:cubicBezTo>
                    <a:cubicBezTo>
                      <a:pt x="133" y="27"/>
                      <a:pt x="131" y="30"/>
                      <a:pt x="130" y="33"/>
                    </a:cubicBezTo>
                    <a:cubicBezTo>
                      <a:pt x="128" y="32"/>
                      <a:pt x="125" y="31"/>
                      <a:pt x="123" y="30"/>
                    </a:cubicBezTo>
                    <a:cubicBezTo>
                      <a:pt x="120" y="30"/>
                      <a:pt x="118" y="29"/>
                      <a:pt x="116" y="29"/>
                    </a:cubicBezTo>
                    <a:cubicBezTo>
                      <a:pt x="116" y="25"/>
                      <a:pt x="116" y="22"/>
                      <a:pt x="115" y="19"/>
                    </a:cubicBezTo>
                    <a:cubicBezTo>
                      <a:pt x="117" y="19"/>
                      <a:pt x="118" y="18"/>
                      <a:pt x="119" y="18"/>
                    </a:cubicBezTo>
                    <a:close/>
                    <a:moveTo>
                      <a:pt x="92" y="11"/>
                    </a:moveTo>
                    <a:cubicBezTo>
                      <a:pt x="97" y="10"/>
                      <a:pt x="102" y="12"/>
                      <a:pt x="105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9"/>
                      <a:pt x="101" y="21"/>
                      <a:pt x="99" y="24"/>
                    </a:cubicBezTo>
                    <a:cubicBezTo>
                      <a:pt x="96" y="23"/>
                      <a:pt x="94" y="23"/>
                      <a:pt x="91" y="22"/>
                    </a:cubicBezTo>
                    <a:cubicBezTo>
                      <a:pt x="88" y="21"/>
                      <a:pt x="84" y="20"/>
                      <a:pt x="80" y="18"/>
                    </a:cubicBezTo>
                    <a:cubicBezTo>
                      <a:pt x="83" y="15"/>
                      <a:pt x="87" y="12"/>
                      <a:pt x="92" y="11"/>
                    </a:cubicBezTo>
                    <a:close/>
                    <a:moveTo>
                      <a:pt x="6" y="238"/>
                    </a:moveTo>
                    <a:cubicBezTo>
                      <a:pt x="16" y="240"/>
                      <a:pt x="26" y="242"/>
                      <a:pt x="36" y="244"/>
                    </a:cubicBezTo>
                    <a:cubicBezTo>
                      <a:pt x="37" y="244"/>
                      <a:pt x="38" y="242"/>
                      <a:pt x="37" y="242"/>
                    </a:cubicBezTo>
                    <a:cubicBezTo>
                      <a:pt x="26" y="240"/>
                      <a:pt x="16" y="239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3"/>
                      <a:pt x="8" y="229"/>
                      <a:pt x="10" y="226"/>
                    </a:cubicBezTo>
                    <a:cubicBezTo>
                      <a:pt x="15" y="226"/>
                      <a:pt x="20" y="227"/>
                      <a:pt x="25" y="228"/>
                    </a:cubicBezTo>
                    <a:cubicBezTo>
                      <a:pt x="25" y="228"/>
                      <a:pt x="25" y="228"/>
                      <a:pt x="25" y="227"/>
                    </a:cubicBezTo>
                    <a:cubicBezTo>
                      <a:pt x="20" y="226"/>
                      <a:pt x="15" y="225"/>
                      <a:pt x="10" y="225"/>
                    </a:cubicBezTo>
                    <a:cubicBezTo>
                      <a:pt x="11" y="221"/>
                      <a:pt x="13" y="217"/>
                      <a:pt x="14" y="213"/>
                    </a:cubicBezTo>
                    <a:cubicBezTo>
                      <a:pt x="18" y="213"/>
                      <a:pt x="22" y="213"/>
                      <a:pt x="26" y="213"/>
                    </a:cubicBezTo>
                    <a:cubicBezTo>
                      <a:pt x="27" y="213"/>
                      <a:pt x="27" y="212"/>
                      <a:pt x="26" y="212"/>
                    </a:cubicBezTo>
                    <a:cubicBezTo>
                      <a:pt x="22" y="212"/>
                      <a:pt x="18" y="212"/>
                      <a:pt x="14" y="211"/>
                    </a:cubicBezTo>
                    <a:cubicBezTo>
                      <a:pt x="16" y="207"/>
                      <a:pt x="17" y="203"/>
                      <a:pt x="18" y="198"/>
                    </a:cubicBezTo>
                    <a:cubicBezTo>
                      <a:pt x="22" y="199"/>
                      <a:pt x="25" y="199"/>
                      <a:pt x="29" y="199"/>
                    </a:cubicBezTo>
                    <a:cubicBezTo>
                      <a:pt x="30" y="199"/>
                      <a:pt x="29" y="198"/>
                      <a:pt x="29" y="198"/>
                    </a:cubicBezTo>
                    <a:cubicBezTo>
                      <a:pt x="25" y="197"/>
                      <a:pt x="22" y="197"/>
                      <a:pt x="18" y="197"/>
                    </a:cubicBezTo>
                    <a:cubicBezTo>
                      <a:pt x="20" y="192"/>
                      <a:pt x="21" y="186"/>
                      <a:pt x="23" y="181"/>
                    </a:cubicBezTo>
                    <a:cubicBezTo>
                      <a:pt x="28" y="182"/>
                      <a:pt x="33" y="182"/>
                      <a:pt x="38" y="183"/>
                    </a:cubicBezTo>
                    <a:cubicBezTo>
                      <a:pt x="39" y="183"/>
                      <a:pt x="39" y="182"/>
                      <a:pt x="38" y="182"/>
                    </a:cubicBezTo>
                    <a:cubicBezTo>
                      <a:pt x="33" y="181"/>
                      <a:pt x="28" y="181"/>
                      <a:pt x="23" y="180"/>
                    </a:cubicBezTo>
                    <a:cubicBezTo>
                      <a:pt x="24" y="175"/>
                      <a:pt x="25" y="170"/>
                      <a:pt x="26" y="165"/>
                    </a:cubicBezTo>
                    <a:cubicBezTo>
                      <a:pt x="38" y="167"/>
                      <a:pt x="51" y="168"/>
                      <a:pt x="63" y="170"/>
                    </a:cubicBezTo>
                    <a:cubicBezTo>
                      <a:pt x="63" y="170"/>
                      <a:pt x="63" y="169"/>
                      <a:pt x="63" y="169"/>
                    </a:cubicBezTo>
                    <a:cubicBezTo>
                      <a:pt x="51" y="167"/>
                      <a:pt x="39" y="165"/>
                      <a:pt x="27" y="164"/>
                    </a:cubicBezTo>
                    <a:cubicBezTo>
                      <a:pt x="28" y="159"/>
                      <a:pt x="29" y="154"/>
                      <a:pt x="30" y="150"/>
                    </a:cubicBezTo>
                    <a:cubicBezTo>
                      <a:pt x="38" y="151"/>
                      <a:pt x="46" y="151"/>
                      <a:pt x="53" y="151"/>
                    </a:cubicBezTo>
                    <a:cubicBezTo>
                      <a:pt x="54" y="151"/>
                      <a:pt x="54" y="150"/>
                      <a:pt x="53" y="150"/>
                    </a:cubicBezTo>
                    <a:cubicBezTo>
                      <a:pt x="46" y="149"/>
                      <a:pt x="38" y="149"/>
                      <a:pt x="30" y="149"/>
                    </a:cubicBezTo>
                    <a:cubicBezTo>
                      <a:pt x="31" y="144"/>
                      <a:pt x="32" y="139"/>
                      <a:pt x="33" y="134"/>
                    </a:cubicBezTo>
                    <a:cubicBezTo>
                      <a:pt x="45" y="135"/>
                      <a:pt x="56" y="136"/>
                      <a:pt x="68" y="138"/>
                    </a:cubicBezTo>
                    <a:cubicBezTo>
                      <a:pt x="68" y="138"/>
                      <a:pt x="69" y="137"/>
                      <a:pt x="68" y="137"/>
                    </a:cubicBezTo>
                    <a:cubicBezTo>
                      <a:pt x="56" y="135"/>
                      <a:pt x="45" y="134"/>
                      <a:pt x="33" y="133"/>
                    </a:cubicBezTo>
                    <a:cubicBezTo>
                      <a:pt x="34" y="132"/>
                      <a:pt x="34" y="130"/>
                      <a:pt x="35" y="128"/>
                    </a:cubicBezTo>
                    <a:cubicBezTo>
                      <a:pt x="35" y="125"/>
                      <a:pt x="36" y="121"/>
                      <a:pt x="37" y="118"/>
                    </a:cubicBezTo>
                    <a:cubicBezTo>
                      <a:pt x="43" y="119"/>
                      <a:pt x="50" y="120"/>
                      <a:pt x="57" y="119"/>
                    </a:cubicBezTo>
                    <a:cubicBezTo>
                      <a:pt x="57" y="119"/>
                      <a:pt x="57" y="118"/>
                      <a:pt x="57" y="118"/>
                    </a:cubicBezTo>
                    <a:cubicBezTo>
                      <a:pt x="50" y="118"/>
                      <a:pt x="44" y="118"/>
                      <a:pt x="37" y="117"/>
                    </a:cubicBezTo>
                    <a:cubicBezTo>
                      <a:pt x="39" y="111"/>
                      <a:pt x="40" y="104"/>
                      <a:pt x="41" y="98"/>
                    </a:cubicBezTo>
                    <a:cubicBezTo>
                      <a:pt x="41" y="98"/>
                      <a:pt x="41" y="98"/>
                      <a:pt x="42" y="98"/>
                    </a:cubicBezTo>
                    <a:cubicBezTo>
                      <a:pt x="56" y="100"/>
                      <a:pt x="71" y="101"/>
                      <a:pt x="86" y="102"/>
                    </a:cubicBezTo>
                    <a:cubicBezTo>
                      <a:pt x="87" y="102"/>
                      <a:pt x="87" y="101"/>
                      <a:pt x="86" y="101"/>
                    </a:cubicBezTo>
                    <a:cubicBezTo>
                      <a:pt x="71" y="99"/>
                      <a:pt x="56" y="98"/>
                      <a:pt x="42" y="97"/>
                    </a:cubicBezTo>
                    <a:cubicBezTo>
                      <a:pt x="43" y="91"/>
                      <a:pt x="44" y="84"/>
                      <a:pt x="46" y="78"/>
                    </a:cubicBezTo>
                    <a:cubicBezTo>
                      <a:pt x="52" y="78"/>
                      <a:pt x="58" y="78"/>
                      <a:pt x="64" y="79"/>
                    </a:cubicBezTo>
                    <a:cubicBezTo>
                      <a:pt x="65" y="79"/>
                      <a:pt x="65" y="78"/>
                      <a:pt x="64" y="78"/>
                    </a:cubicBezTo>
                    <a:cubicBezTo>
                      <a:pt x="58" y="77"/>
                      <a:pt x="52" y="77"/>
                      <a:pt x="46" y="77"/>
                    </a:cubicBezTo>
                    <a:cubicBezTo>
                      <a:pt x="47" y="72"/>
                      <a:pt x="48" y="67"/>
                      <a:pt x="49" y="62"/>
                    </a:cubicBezTo>
                    <a:cubicBezTo>
                      <a:pt x="57" y="62"/>
                      <a:pt x="65" y="63"/>
                      <a:pt x="73" y="64"/>
                    </a:cubicBezTo>
                    <a:cubicBezTo>
                      <a:pt x="73" y="64"/>
                      <a:pt x="74" y="63"/>
                      <a:pt x="73" y="63"/>
                    </a:cubicBezTo>
                    <a:cubicBezTo>
                      <a:pt x="65" y="61"/>
                      <a:pt x="57" y="61"/>
                      <a:pt x="49" y="61"/>
                    </a:cubicBezTo>
                    <a:cubicBezTo>
                      <a:pt x="50" y="55"/>
                      <a:pt x="51" y="49"/>
                      <a:pt x="52" y="43"/>
                    </a:cubicBezTo>
                    <a:cubicBezTo>
                      <a:pt x="56" y="45"/>
                      <a:pt x="61" y="46"/>
                      <a:pt x="66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1" y="45"/>
                      <a:pt x="57" y="43"/>
                      <a:pt x="52" y="42"/>
                    </a:cubicBezTo>
                    <a:cubicBezTo>
                      <a:pt x="52" y="37"/>
                      <a:pt x="53" y="32"/>
                      <a:pt x="54" y="26"/>
                    </a:cubicBezTo>
                    <a:cubicBezTo>
                      <a:pt x="56" y="22"/>
                      <a:pt x="62" y="21"/>
                      <a:pt x="70" y="22"/>
                    </a:cubicBezTo>
                    <a:cubicBezTo>
                      <a:pt x="69" y="24"/>
                      <a:pt x="67" y="28"/>
                      <a:pt x="67" y="31"/>
                    </a:cubicBezTo>
                    <a:cubicBezTo>
                      <a:pt x="65" y="31"/>
                      <a:pt x="64" y="34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9"/>
                      <a:pt x="65" y="39"/>
                      <a:pt x="64" y="38"/>
                    </a:cubicBezTo>
                    <a:cubicBezTo>
                      <a:pt x="65" y="39"/>
                      <a:pt x="65" y="40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9" y="43"/>
                      <a:pt x="72" y="43"/>
                      <a:pt x="74" y="42"/>
                    </a:cubicBezTo>
                    <a:cubicBezTo>
                      <a:pt x="76" y="40"/>
                      <a:pt x="77" y="38"/>
                      <a:pt x="77" y="35"/>
                    </a:cubicBezTo>
                    <a:cubicBezTo>
                      <a:pt x="76" y="33"/>
                      <a:pt x="75" y="32"/>
                      <a:pt x="74" y="31"/>
                    </a:cubicBezTo>
                    <a:cubicBezTo>
                      <a:pt x="74" y="28"/>
                      <a:pt x="75" y="25"/>
                      <a:pt x="77" y="22"/>
                    </a:cubicBezTo>
                    <a:cubicBezTo>
                      <a:pt x="84" y="23"/>
                      <a:pt x="91" y="25"/>
                      <a:pt x="97" y="27"/>
                    </a:cubicBezTo>
                    <a:cubicBezTo>
                      <a:pt x="96" y="31"/>
                      <a:pt x="95" y="35"/>
                      <a:pt x="96" y="40"/>
                    </a:cubicBezTo>
                    <a:cubicBezTo>
                      <a:pt x="95" y="41"/>
                      <a:pt x="94" y="42"/>
                      <a:pt x="93" y="43"/>
                    </a:cubicBezTo>
                    <a:cubicBezTo>
                      <a:pt x="92" y="46"/>
                      <a:pt x="94" y="49"/>
                      <a:pt x="96" y="50"/>
                    </a:cubicBezTo>
                    <a:cubicBezTo>
                      <a:pt x="97" y="52"/>
                      <a:pt x="99" y="52"/>
                      <a:pt x="101" y="51"/>
                    </a:cubicBezTo>
                    <a:cubicBezTo>
                      <a:pt x="103" y="51"/>
                      <a:pt x="105" y="49"/>
                      <a:pt x="106" y="47"/>
                    </a:cubicBezTo>
                    <a:cubicBezTo>
                      <a:pt x="107" y="45"/>
                      <a:pt x="107" y="42"/>
                      <a:pt x="105" y="40"/>
                    </a:cubicBezTo>
                    <a:cubicBezTo>
                      <a:pt x="104" y="39"/>
                      <a:pt x="103" y="39"/>
                      <a:pt x="102" y="38"/>
                    </a:cubicBezTo>
                    <a:cubicBezTo>
                      <a:pt x="102" y="35"/>
                      <a:pt x="102" y="32"/>
                      <a:pt x="104" y="29"/>
                    </a:cubicBezTo>
                    <a:cubicBezTo>
                      <a:pt x="105" y="29"/>
                      <a:pt x="106" y="30"/>
                      <a:pt x="107" y="30"/>
                    </a:cubicBezTo>
                    <a:cubicBezTo>
                      <a:pt x="107" y="30"/>
                      <a:pt x="107" y="31"/>
                      <a:pt x="107" y="31"/>
                    </a:cubicBezTo>
                    <a:cubicBezTo>
                      <a:pt x="107" y="36"/>
                      <a:pt x="113" y="36"/>
                      <a:pt x="115" y="32"/>
                    </a:cubicBezTo>
                    <a:cubicBezTo>
                      <a:pt x="120" y="34"/>
                      <a:pt x="125" y="36"/>
                      <a:pt x="129" y="37"/>
                    </a:cubicBezTo>
                    <a:cubicBezTo>
                      <a:pt x="128" y="41"/>
                      <a:pt x="129" y="44"/>
                      <a:pt x="129" y="48"/>
                    </a:cubicBezTo>
                    <a:cubicBezTo>
                      <a:pt x="127" y="49"/>
                      <a:pt x="125" y="51"/>
                      <a:pt x="125" y="54"/>
                    </a:cubicBezTo>
                    <a:cubicBezTo>
                      <a:pt x="125" y="58"/>
                      <a:pt x="128" y="61"/>
                      <a:pt x="131" y="61"/>
                    </a:cubicBezTo>
                    <a:cubicBezTo>
                      <a:pt x="135" y="61"/>
                      <a:pt x="138" y="58"/>
                      <a:pt x="138" y="54"/>
                    </a:cubicBezTo>
                    <a:cubicBezTo>
                      <a:pt x="138" y="52"/>
                      <a:pt x="137" y="50"/>
                      <a:pt x="135" y="48"/>
                    </a:cubicBezTo>
                    <a:cubicBezTo>
                      <a:pt x="134" y="45"/>
                      <a:pt x="134" y="42"/>
                      <a:pt x="135" y="39"/>
                    </a:cubicBezTo>
                    <a:cubicBezTo>
                      <a:pt x="139" y="40"/>
                      <a:pt x="148" y="43"/>
                      <a:pt x="158" y="45"/>
                    </a:cubicBezTo>
                    <a:cubicBezTo>
                      <a:pt x="157" y="49"/>
                      <a:pt x="157" y="52"/>
                      <a:pt x="158" y="55"/>
                    </a:cubicBezTo>
                    <a:cubicBezTo>
                      <a:pt x="158" y="55"/>
                      <a:pt x="158" y="55"/>
                      <a:pt x="158" y="55"/>
                    </a:cubicBezTo>
                    <a:cubicBezTo>
                      <a:pt x="155" y="56"/>
                      <a:pt x="153" y="60"/>
                      <a:pt x="154" y="6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5" y="67"/>
                      <a:pt x="160" y="69"/>
                      <a:pt x="163" y="67"/>
                    </a:cubicBezTo>
                    <a:cubicBezTo>
                      <a:pt x="167" y="66"/>
                      <a:pt x="168" y="62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7"/>
                      <a:pt x="164" y="56"/>
                      <a:pt x="163" y="55"/>
                    </a:cubicBezTo>
                    <a:cubicBezTo>
                      <a:pt x="163" y="52"/>
                      <a:pt x="164" y="50"/>
                      <a:pt x="164" y="47"/>
                    </a:cubicBezTo>
                    <a:cubicBezTo>
                      <a:pt x="172" y="49"/>
                      <a:pt x="179" y="51"/>
                      <a:pt x="185" y="53"/>
                    </a:cubicBezTo>
                    <a:cubicBezTo>
                      <a:pt x="184" y="57"/>
                      <a:pt x="183" y="61"/>
                      <a:pt x="185" y="66"/>
                    </a:cubicBezTo>
                    <a:cubicBezTo>
                      <a:pt x="184" y="66"/>
                      <a:pt x="184" y="66"/>
                      <a:pt x="183" y="66"/>
                    </a:cubicBezTo>
                    <a:cubicBezTo>
                      <a:pt x="181" y="69"/>
                      <a:pt x="181" y="73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4" y="77"/>
                      <a:pt x="189" y="78"/>
                      <a:pt x="191" y="77"/>
                    </a:cubicBezTo>
                    <a:cubicBezTo>
                      <a:pt x="194" y="75"/>
                      <a:pt x="195" y="71"/>
                      <a:pt x="194" y="68"/>
                    </a:cubicBezTo>
                    <a:cubicBezTo>
                      <a:pt x="193" y="68"/>
                      <a:pt x="193" y="67"/>
                      <a:pt x="193" y="67"/>
                    </a:cubicBezTo>
                    <a:cubicBezTo>
                      <a:pt x="192" y="63"/>
                      <a:pt x="193" y="59"/>
                      <a:pt x="194" y="56"/>
                    </a:cubicBezTo>
                    <a:cubicBezTo>
                      <a:pt x="202" y="58"/>
                      <a:pt x="207" y="60"/>
                      <a:pt x="207" y="61"/>
                    </a:cubicBezTo>
                    <a:cubicBezTo>
                      <a:pt x="206" y="62"/>
                      <a:pt x="207" y="63"/>
                      <a:pt x="207" y="64"/>
                    </a:cubicBezTo>
                    <a:cubicBezTo>
                      <a:pt x="196" y="101"/>
                      <a:pt x="186" y="139"/>
                      <a:pt x="175" y="176"/>
                    </a:cubicBezTo>
                    <a:cubicBezTo>
                      <a:pt x="170" y="194"/>
                      <a:pt x="164" y="213"/>
                      <a:pt x="159" y="231"/>
                    </a:cubicBezTo>
                    <a:cubicBezTo>
                      <a:pt x="156" y="242"/>
                      <a:pt x="149" y="286"/>
                      <a:pt x="135" y="289"/>
                    </a:cubicBezTo>
                    <a:cubicBezTo>
                      <a:pt x="134" y="288"/>
                      <a:pt x="134" y="288"/>
                      <a:pt x="133" y="288"/>
                    </a:cubicBezTo>
                    <a:cubicBezTo>
                      <a:pt x="111" y="282"/>
                      <a:pt x="90" y="275"/>
                      <a:pt x="68" y="269"/>
                    </a:cubicBezTo>
                    <a:cubicBezTo>
                      <a:pt x="53" y="264"/>
                      <a:pt x="12" y="257"/>
                      <a:pt x="6" y="238"/>
                    </a:cubicBezTo>
                    <a:close/>
                    <a:moveTo>
                      <a:pt x="191" y="192"/>
                    </a:move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69" y="265"/>
                      <a:pt x="166" y="286"/>
                      <a:pt x="157" y="300"/>
                    </a:cubicBezTo>
                    <a:cubicBezTo>
                      <a:pt x="145" y="308"/>
                      <a:pt x="130" y="302"/>
                      <a:pt x="117" y="299"/>
                    </a:cubicBezTo>
                    <a:cubicBezTo>
                      <a:pt x="106" y="297"/>
                      <a:pt x="95" y="294"/>
                      <a:pt x="85" y="291"/>
                    </a:cubicBezTo>
                    <a:cubicBezTo>
                      <a:pt x="65" y="285"/>
                      <a:pt x="45" y="277"/>
                      <a:pt x="24" y="272"/>
                    </a:cubicBezTo>
                    <a:cubicBezTo>
                      <a:pt x="24" y="272"/>
                      <a:pt x="24" y="272"/>
                      <a:pt x="24" y="271"/>
                    </a:cubicBezTo>
                    <a:cubicBezTo>
                      <a:pt x="21" y="268"/>
                      <a:pt x="19" y="265"/>
                      <a:pt x="17" y="261"/>
                    </a:cubicBezTo>
                    <a:cubicBezTo>
                      <a:pt x="35" y="269"/>
                      <a:pt x="54" y="276"/>
                      <a:pt x="73" y="279"/>
                    </a:cubicBezTo>
                    <a:cubicBezTo>
                      <a:pt x="74" y="279"/>
                      <a:pt x="74" y="278"/>
                      <a:pt x="74" y="278"/>
                    </a:cubicBezTo>
                    <a:cubicBezTo>
                      <a:pt x="54" y="272"/>
                      <a:pt x="35" y="267"/>
                      <a:pt x="16" y="260"/>
                    </a:cubicBezTo>
                    <a:cubicBezTo>
                      <a:pt x="15" y="258"/>
                      <a:pt x="14" y="257"/>
                      <a:pt x="13" y="255"/>
                    </a:cubicBezTo>
                    <a:cubicBezTo>
                      <a:pt x="18" y="258"/>
                      <a:pt x="25" y="261"/>
                      <a:pt x="31" y="262"/>
                    </a:cubicBezTo>
                    <a:cubicBezTo>
                      <a:pt x="64" y="273"/>
                      <a:pt x="98" y="284"/>
                      <a:pt x="132" y="293"/>
                    </a:cubicBezTo>
                    <a:cubicBezTo>
                      <a:pt x="132" y="293"/>
                      <a:pt x="133" y="293"/>
                      <a:pt x="134" y="292"/>
                    </a:cubicBezTo>
                    <a:cubicBezTo>
                      <a:pt x="142" y="295"/>
                      <a:pt x="147" y="288"/>
                      <a:pt x="150" y="280"/>
                    </a:cubicBezTo>
                    <a:cubicBezTo>
                      <a:pt x="158" y="257"/>
                      <a:pt x="164" y="233"/>
                      <a:pt x="171" y="209"/>
                    </a:cubicBezTo>
                    <a:cubicBezTo>
                      <a:pt x="185" y="162"/>
                      <a:pt x="200" y="116"/>
                      <a:pt x="212" y="68"/>
                    </a:cubicBezTo>
                    <a:cubicBezTo>
                      <a:pt x="213" y="70"/>
                      <a:pt x="214" y="72"/>
                      <a:pt x="215" y="74"/>
                    </a:cubicBezTo>
                    <a:cubicBezTo>
                      <a:pt x="217" y="76"/>
                      <a:pt x="219" y="79"/>
                      <a:pt x="222" y="82"/>
                    </a:cubicBezTo>
                    <a:cubicBezTo>
                      <a:pt x="213" y="119"/>
                      <a:pt x="201" y="155"/>
                      <a:pt x="191" y="192"/>
                    </a:cubicBezTo>
                    <a:close/>
                    <a:moveTo>
                      <a:pt x="222" y="73"/>
                    </a:moveTo>
                    <a:cubicBezTo>
                      <a:pt x="222" y="73"/>
                      <a:pt x="222" y="73"/>
                      <a:pt x="221" y="73"/>
                    </a:cubicBezTo>
                    <a:cubicBezTo>
                      <a:pt x="221" y="72"/>
                      <a:pt x="220" y="72"/>
                      <a:pt x="219" y="71"/>
                    </a:cubicBezTo>
                    <a:cubicBezTo>
                      <a:pt x="216" y="68"/>
                      <a:pt x="214" y="64"/>
                      <a:pt x="212" y="61"/>
                    </a:cubicBezTo>
                    <a:cubicBezTo>
                      <a:pt x="212" y="57"/>
                      <a:pt x="209" y="54"/>
                      <a:pt x="205" y="53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6" y="50"/>
                      <a:pt x="206" y="48"/>
                      <a:pt x="206" y="46"/>
                    </a:cubicBezTo>
                    <a:cubicBezTo>
                      <a:pt x="206" y="46"/>
                      <a:pt x="207" y="46"/>
                      <a:pt x="208" y="46"/>
                    </a:cubicBezTo>
                    <a:cubicBezTo>
                      <a:pt x="220" y="46"/>
                      <a:pt x="234" y="63"/>
                      <a:pt x="2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8">
                <a:extLst>
                  <a:ext uri="{FF2B5EF4-FFF2-40B4-BE49-F238E27FC236}">
                    <a16:creationId xmlns:a16="http://schemas.microsoft.com/office/drawing/2014/main" id="{40E74BEA-5A1B-48E2-B9A3-66A71F8AD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29" y="3235004"/>
                <a:ext cx="249659" cy="165932"/>
              </a:xfrm>
              <a:custGeom>
                <a:avLst/>
                <a:gdLst>
                  <a:gd name="T0" fmla="*/ 111 w 111"/>
                  <a:gd name="T1" fmla="*/ 32 h 80"/>
                  <a:gd name="T2" fmla="*/ 110 w 111"/>
                  <a:gd name="T3" fmla="*/ 30 h 80"/>
                  <a:gd name="T4" fmla="*/ 109 w 111"/>
                  <a:gd name="T5" fmla="*/ 26 h 80"/>
                  <a:gd name="T6" fmla="*/ 16 w 111"/>
                  <a:gd name="T7" fmla="*/ 1 h 80"/>
                  <a:gd name="T8" fmla="*/ 14 w 111"/>
                  <a:gd name="T9" fmla="*/ 2 h 80"/>
                  <a:gd name="T10" fmla="*/ 12 w 111"/>
                  <a:gd name="T11" fmla="*/ 3 h 80"/>
                  <a:gd name="T12" fmla="*/ 1 w 111"/>
                  <a:gd name="T13" fmla="*/ 47 h 80"/>
                  <a:gd name="T14" fmla="*/ 5 w 111"/>
                  <a:gd name="T15" fmla="*/ 48 h 80"/>
                  <a:gd name="T16" fmla="*/ 16 w 111"/>
                  <a:gd name="T17" fmla="*/ 5 h 80"/>
                  <a:gd name="T18" fmla="*/ 107 w 111"/>
                  <a:gd name="T19" fmla="*/ 31 h 80"/>
                  <a:gd name="T20" fmla="*/ 93 w 111"/>
                  <a:gd name="T21" fmla="*/ 74 h 80"/>
                  <a:gd name="T22" fmla="*/ 3 w 111"/>
                  <a:gd name="T23" fmla="*/ 49 h 80"/>
                  <a:gd name="T24" fmla="*/ 2 w 111"/>
                  <a:gd name="T25" fmla="*/ 52 h 80"/>
                  <a:gd name="T26" fmla="*/ 94 w 111"/>
                  <a:gd name="T27" fmla="*/ 79 h 80"/>
                  <a:gd name="T28" fmla="*/ 96 w 111"/>
                  <a:gd name="T29" fmla="*/ 76 h 80"/>
                  <a:gd name="T30" fmla="*/ 111 w 111"/>
                  <a:gd name="T31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80">
                    <a:moveTo>
                      <a:pt x="111" y="32"/>
                    </a:moveTo>
                    <a:cubicBezTo>
                      <a:pt x="111" y="31"/>
                      <a:pt x="111" y="30"/>
                      <a:pt x="110" y="30"/>
                    </a:cubicBezTo>
                    <a:cubicBezTo>
                      <a:pt x="111" y="29"/>
                      <a:pt x="111" y="27"/>
                      <a:pt x="109" y="26"/>
                    </a:cubicBezTo>
                    <a:cubicBezTo>
                      <a:pt x="78" y="17"/>
                      <a:pt x="47" y="7"/>
                      <a:pt x="16" y="1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8" y="17"/>
                      <a:pt x="3" y="32"/>
                      <a:pt x="1" y="47"/>
                    </a:cubicBezTo>
                    <a:cubicBezTo>
                      <a:pt x="0" y="49"/>
                      <a:pt x="4" y="50"/>
                      <a:pt x="5" y="48"/>
                    </a:cubicBezTo>
                    <a:cubicBezTo>
                      <a:pt x="10" y="34"/>
                      <a:pt x="13" y="19"/>
                      <a:pt x="16" y="5"/>
                    </a:cubicBezTo>
                    <a:cubicBezTo>
                      <a:pt x="45" y="16"/>
                      <a:pt x="77" y="23"/>
                      <a:pt x="107" y="31"/>
                    </a:cubicBezTo>
                    <a:cubicBezTo>
                      <a:pt x="104" y="46"/>
                      <a:pt x="98" y="60"/>
                      <a:pt x="93" y="74"/>
                    </a:cubicBezTo>
                    <a:cubicBezTo>
                      <a:pt x="64" y="64"/>
                      <a:pt x="33" y="55"/>
                      <a:pt x="3" y="49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32" y="61"/>
                      <a:pt x="63" y="70"/>
                      <a:pt x="94" y="79"/>
                    </a:cubicBezTo>
                    <a:cubicBezTo>
                      <a:pt x="96" y="80"/>
                      <a:pt x="97" y="77"/>
                      <a:pt x="96" y="76"/>
                    </a:cubicBezTo>
                    <a:cubicBezTo>
                      <a:pt x="105" y="62"/>
                      <a:pt x="109" y="47"/>
                      <a:pt x="1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9">
                <a:extLst>
                  <a:ext uri="{FF2B5EF4-FFF2-40B4-BE49-F238E27FC236}">
                    <a16:creationId xmlns:a16="http://schemas.microsoft.com/office/drawing/2014/main" id="{5E003FDA-2452-4CD0-A04D-1656E6C3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999" y="3311119"/>
                <a:ext cx="147664" cy="44147"/>
              </a:xfrm>
              <a:custGeom>
                <a:avLst/>
                <a:gdLst>
                  <a:gd name="T0" fmla="*/ 64 w 66"/>
                  <a:gd name="T1" fmla="*/ 19 h 21"/>
                  <a:gd name="T2" fmla="*/ 1 w 66"/>
                  <a:gd name="T3" fmla="*/ 0 h 21"/>
                  <a:gd name="T4" fmla="*/ 0 w 66"/>
                  <a:gd name="T5" fmla="*/ 2 h 21"/>
                  <a:gd name="T6" fmla="*/ 64 w 66"/>
                  <a:gd name="T7" fmla="*/ 21 h 21"/>
                  <a:gd name="T8" fmla="*/ 64 w 66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4" y="19"/>
                    </a:moveTo>
                    <a:cubicBezTo>
                      <a:pt x="43" y="12"/>
                      <a:pt x="22" y="6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1" y="10"/>
                      <a:pt x="42" y="16"/>
                      <a:pt x="64" y="21"/>
                    </a:cubicBezTo>
                    <a:cubicBezTo>
                      <a:pt x="65" y="21"/>
                      <a:pt x="66" y="19"/>
                      <a:pt x="6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90">
                <a:extLst>
                  <a:ext uri="{FF2B5EF4-FFF2-40B4-BE49-F238E27FC236}">
                    <a16:creationId xmlns:a16="http://schemas.microsoft.com/office/drawing/2014/main" id="{7F878CA2-9FDC-4CD3-A3ED-9137D50F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566" y="3277628"/>
                <a:ext cx="156797" cy="51759"/>
              </a:xfrm>
              <a:custGeom>
                <a:avLst/>
                <a:gdLst>
                  <a:gd name="T0" fmla="*/ 67 w 70"/>
                  <a:gd name="T1" fmla="*/ 20 h 25"/>
                  <a:gd name="T2" fmla="*/ 2 w 70"/>
                  <a:gd name="T3" fmla="*/ 1 h 25"/>
                  <a:gd name="T4" fmla="*/ 2 w 70"/>
                  <a:gd name="T5" fmla="*/ 3 h 25"/>
                  <a:gd name="T6" fmla="*/ 66 w 70"/>
                  <a:gd name="T7" fmla="*/ 24 h 25"/>
                  <a:gd name="T8" fmla="*/ 67 w 70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5">
                    <a:moveTo>
                      <a:pt x="67" y="20"/>
                    </a:moveTo>
                    <a:cubicBezTo>
                      <a:pt x="46" y="13"/>
                      <a:pt x="24" y="7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23" y="10"/>
                      <a:pt x="44" y="18"/>
                      <a:pt x="66" y="24"/>
                    </a:cubicBezTo>
                    <a:cubicBezTo>
                      <a:pt x="69" y="25"/>
                      <a:pt x="70" y="21"/>
                      <a:pt x="6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91">
                <a:extLst>
                  <a:ext uri="{FF2B5EF4-FFF2-40B4-BE49-F238E27FC236}">
                    <a16:creationId xmlns:a16="http://schemas.microsoft.com/office/drawing/2014/main" id="{36E9CEEC-8977-4A57-99FB-FFE68D51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406" y="3378101"/>
                <a:ext cx="70026" cy="15223"/>
              </a:xfrm>
              <a:custGeom>
                <a:avLst/>
                <a:gdLst>
                  <a:gd name="T0" fmla="*/ 31 w 31"/>
                  <a:gd name="T1" fmla="*/ 6 h 8"/>
                  <a:gd name="T2" fmla="*/ 0 w 31"/>
                  <a:gd name="T3" fmla="*/ 0 h 8"/>
                  <a:gd name="T4" fmla="*/ 0 w 31"/>
                  <a:gd name="T5" fmla="*/ 1 h 8"/>
                  <a:gd name="T6" fmla="*/ 30 w 31"/>
                  <a:gd name="T7" fmla="*/ 7 h 8"/>
                  <a:gd name="T8" fmla="*/ 31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6"/>
                    </a:moveTo>
                    <a:cubicBezTo>
                      <a:pt x="21" y="4"/>
                      <a:pt x="10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0" y="3"/>
                      <a:pt x="20" y="6"/>
                      <a:pt x="30" y="7"/>
                    </a:cubicBezTo>
                    <a:cubicBezTo>
                      <a:pt x="31" y="8"/>
                      <a:pt x="31" y="7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4DF5DE53-7B96-4A8B-B707-FAD260F7A5D9}"/>
                </a:ext>
              </a:extLst>
            </p:cNvPr>
            <p:cNvGrpSpPr/>
            <p:nvPr/>
          </p:nvGrpSpPr>
          <p:grpSpPr>
            <a:xfrm>
              <a:off x="479838" y="2146311"/>
              <a:ext cx="861627" cy="1459895"/>
              <a:chOff x="797028" y="1720306"/>
              <a:chExt cx="861627" cy="1459895"/>
            </a:xfrm>
            <a:solidFill>
              <a:schemeClr val="bg1"/>
            </a:solidFill>
          </p:grpSpPr>
          <p:sp>
            <p:nvSpPr>
              <p:cNvPr id="191" name="Freeform 192">
                <a:extLst>
                  <a:ext uri="{FF2B5EF4-FFF2-40B4-BE49-F238E27FC236}">
                    <a16:creationId xmlns:a16="http://schemas.microsoft.com/office/drawing/2014/main" id="{0CD43B49-F2C0-47B0-AB98-34DA50641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028" y="1720306"/>
                <a:ext cx="861627" cy="1459895"/>
              </a:xfrm>
              <a:custGeom>
                <a:avLst/>
                <a:gdLst>
                  <a:gd name="T0" fmla="*/ 301 w 384"/>
                  <a:gd name="T1" fmla="*/ 222 h 706"/>
                  <a:gd name="T2" fmla="*/ 248 w 384"/>
                  <a:gd name="T3" fmla="*/ 132 h 706"/>
                  <a:gd name="T4" fmla="*/ 221 w 384"/>
                  <a:gd name="T5" fmla="*/ 49 h 706"/>
                  <a:gd name="T6" fmla="*/ 55 w 384"/>
                  <a:gd name="T7" fmla="*/ 489 h 706"/>
                  <a:gd name="T8" fmla="*/ 8 w 384"/>
                  <a:gd name="T9" fmla="*/ 581 h 706"/>
                  <a:gd name="T10" fmla="*/ 150 w 384"/>
                  <a:gd name="T11" fmla="*/ 538 h 706"/>
                  <a:gd name="T12" fmla="*/ 176 w 384"/>
                  <a:gd name="T13" fmla="*/ 704 h 706"/>
                  <a:gd name="T14" fmla="*/ 220 w 384"/>
                  <a:gd name="T15" fmla="*/ 581 h 706"/>
                  <a:gd name="T16" fmla="*/ 370 w 384"/>
                  <a:gd name="T17" fmla="*/ 350 h 706"/>
                  <a:gd name="T18" fmla="*/ 344 w 384"/>
                  <a:gd name="T19" fmla="*/ 350 h 706"/>
                  <a:gd name="T20" fmla="*/ 274 w 384"/>
                  <a:gd name="T21" fmla="*/ 324 h 706"/>
                  <a:gd name="T22" fmla="*/ 255 w 384"/>
                  <a:gd name="T23" fmla="*/ 364 h 706"/>
                  <a:gd name="T24" fmla="*/ 238 w 384"/>
                  <a:gd name="T25" fmla="*/ 364 h 706"/>
                  <a:gd name="T26" fmla="*/ 227 w 384"/>
                  <a:gd name="T27" fmla="*/ 340 h 706"/>
                  <a:gd name="T28" fmla="*/ 244 w 384"/>
                  <a:gd name="T29" fmla="*/ 287 h 706"/>
                  <a:gd name="T30" fmla="*/ 220 w 384"/>
                  <a:gd name="T31" fmla="*/ 327 h 706"/>
                  <a:gd name="T32" fmla="*/ 255 w 384"/>
                  <a:gd name="T33" fmla="*/ 340 h 706"/>
                  <a:gd name="T34" fmla="*/ 348 w 384"/>
                  <a:gd name="T35" fmla="*/ 373 h 706"/>
                  <a:gd name="T36" fmla="*/ 321 w 384"/>
                  <a:gd name="T37" fmla="*/ 348 h 706"/>
                  <a:gd name="T38" fmla="*/ 329 w 384"/>
                  <a:gd name="T39" fmla="*/ 322 h 706"/>
                  <a:gd name="T40" fmla="*/ 315 w 384"/>
                  <a:gd name="T41" fmla="*/ 265 h 706"/>
                  <a:gd name="T42" fmla="*/ 286 w 384"/>
                  <a:gd name="T43" fmla="*/ 298 h 706"/>
                  <a:gd name="T44" fmla="*/ 217 w 384"/>
                  <a:gd name="T45" fmla="*/ 318 h 706"/>
                  <a:gd name="T46" fmla="*/ 261 w 384"/>
                  <a:gd name="T47" fmla="*/ 261 h 706"/>
                  <a:gd name="T48" fmla="*/ 274 w 384"/>
                  <a:gd name="T49" fmla="*/ 191 h 706"/>
                  <a:gd name="T50" fmla="*/ 212 w 384"/>
                  <a:gd name="T51" fmla="*/ 326 h 706"/>
                  <a:gd name="T52" fmla="*/ 241 w 384"/>
                  <a:gd name="T53" fmla="*/ 250 h 706"/>
                  <a:gd name="T54" fmla="*/ 286 w 384"/>
                  <a:gd name="T55" fmla="*/ 142 h 706"/>
                  <a:gd name="T56" fmla="*/ 301 w 384"/>
                  <a:gd name="T57" fmla="*/ 477 h 706"/>
                  <a:gd name="T58" fmla="*/ 214 w 384"/>
                  <a:gd name="T59" fmla="*/ 562 h 706"/>
                  <a:gd name="T60" fmla="*/ 206 w 384"/>
                  <a:gd name="T61" fmla="*/ 544 h 706"/>
                  <a:gd name="T62" fmla="*/ 185 w 384"/>
                  <a:gd name="T63" fmla="*/ 529 h 706"/>
                  <a:gd name="T64" fmla="*/ 163 w 384"/>
                  <a:gd name="T65" fmla="*/ 514 h 706"/>
                  <a:gd name="T66" fmla="*/ 144 w 384"/>
                  <a:gd name="T67" fmla="*/ 505 h 706"/>
                  <a:gd name="T68" fmla="*/ 107 w 384"/>
                  <a:gd name="T69" fmla="*/ 503 h 706"/>
                  <a:gd name="T70" fmla="*/ 101 w 384"/>
                  <a:gd name="T71" fmla="*/ 489 h 706"/>
                  <a:gd name="T72" fmla="*/ 108 w 384"/>
                  <a:gd name="T73" fmla="*/ 469 h 706"/>
                  <a:gd name="T74" fmla="*/ 89 w 384"/>
                  <a:gd name="T75" fmla="*/ 469 h 706"/>
                  <a:gd name="T76" fmla="*/ 89 w 384"/>
                  <a:gd name="T77" fmla="*/ 454 h 706"/>
                  <a:gd name="T78" fmla="*/ 97 w 384"/>
                  <a:gd name="T79" fmla="*/ 429 h 706"/>
                  <a:gd name="T80" fmla="*/ 103 w 384"/>
                  <a:gd name="T81" fmla="*/ 414 h 706"/>
                  <a:gd name="T82" fmla="*/ 86 w 384"/>
                  <a:gd name="T83" fmla="*/ 407 h 706"/>
                  <a:gd name="T84" fmla="*/ 288 w 384"/>
                  <a:gd name="T85" fmla="*/ 27 h 706"/>
                  <a:gd name="T86" fmla="*/ 282 w 384"/>
                  <a:gd name="T87" fmla="*/ 70 h 706"/>
                  <a:gd name="T88" fmla="*/ 252 w 384"/>
                  <a:gd name="T89" fmla="*/ 96 h 706"/>
                  <a:gd name="T90" fmla="*/ 235 w 384"/>
                  <a:gd name="T91" fmla="*/ 120 h 706"/>
                  <a:gd name="T92" fmla="*/ 212 w 384"/>
                  <a:gd name="T93" fmla="*/ 147 h 706"/>
                  <a:gd name="T94" fmla="*/ 181 w 384"/>
                  <a:gd name="T95" fmla="*/ 176 h 706"/>
                  <a:gd name="T96" fmla="*/ 146 w 384"/>
                  <a:gd name="T97" fmla="*/ 226 h 706"/>
                  <a:gd name="T98" fmla="*/ 129 w 384"/>
                  <a:gd name="T99" fmla="*/ 253 h 706"/>
                  <a:gd name="T100" fmla="*/ 142 w 384"/>
                  <a:gd name="T101" fmla="*/ 257 h 706"/>
                  <a:gd name="T102" fmla="*/ 128 w 384"/>
                  <a:gd name="T103" fmla="*/ 282 h 706"/>
                  <a:gd name="T104" fmla="*/ 168 w 384"/>
                  <a:gd name="T105" fmla="*/ 227 h 706"/>
                  <a:gd name="T106" fmla="*/ 216 w 384"/>
                  <a:gd name="T107" fmla="*/ 168 h 706"/>
                  <a:gd name="T108" fmla="*/ 265 w 384"/>
                  <a:gd name="T109" fmla="*/ 194 h 706"/>
                  <a:gd name="T110" fmla="*/ 199 w 384"/>
                  <a:gd name="T111" fmla="*/ 338 h 706"/>
                  <a:gd name="T112" fmla="*/ 241 w 384"/>
                  <a:gd name="T113" fmla="*/ 415 h 706"/>
                  <a:gd name="T114" fmla="*/ 260 w 384"/>
                  <a:gd name="T115" fmla="*/ 391 h 706"/>
                  <a:gd name="T116" fmla="*/ 255 w 384"/>
                  <a:gd name="T117" fmla="*/ 381 h 706"/>
                  <a:gd name="T118" fmla="*/ 253 w 384"/>
                  <a:gd name="T119" fmla="*/ 370 h 706"/>
                  <a:gd name="T120" fmla="*/ 263 w 384"/>
                  <a:gd name="T121" fmla="*/ 377 h 706"/>
                  <a:gd name="T122" fmla="*/ 301 w 384"/>
                  <a:gd name="T123" fmla="*/ 47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4" h="706">
                    <a:moveTo>
                      <a:pt x="370" y="350"/>
                    </a:moveTo>
                    <a:cubicBezTo>
                      <a:pt x="378" y="334"/>
                      <a:pt x="384" y="316"/>
                      <a:pt x="380" y="299"/>
                    </a:cubicBezTo>
                    <a:cubicBezTo>
                      <a:pt x="376" y="281"/>
                      <a:pt x="365" y="266"/>
                      <a:pt x="347" y="261"/>
                    </a:cubicBezTo>
                    <a:cubicBezTo>
                      <a:pt x="346" y="261"/>
                      <a:pt x="346" y="261"/>
                      <a:pt x="345" y="261"/>
                    </a:cubicBezTo>
                    <a:cubicBezTo>
                      <a:pt x="340" y="240"/>
                      <a:pt x="324" y="223"/>
                      <a:pt x="301" y="222"/>
                    </a:cubicBezTo>
                    <a:cubicBezTo>
                      <a:pt x="297" y="209"/>
                      <a:pt x="289" y="197"/>
                      <a:pt x="276" y="187"/>
                    </a:cubicBezTo>
                    <a:cubicBezTo>
                      <a:pt x="279" y="182"/>
                      <a:pt x="282" y="178"/>
                      <a:pt x="284" y="174"/>
                    </a:cubicBezTo>
                    <a:cubicBezTo>
                      <a:pt x="292" y="160"/>
                      <a:pt x="297" y="145"/>
                      <a:pt x="286" y="131"/>
                    </a:cubicBezTo>
                    <a:cubicBezTo>
                      <a:pt x="285" y="130"/>
                      <a:pt x="284" y="130"/>
                      <a:pt x="283" y="131"/>
                    </a:cubicBezTo>
                    <a:cubicBezTo>
                      <a:pt x="272" y="124"/>
                      <a:pt x="260" y="126"/>
                      <a:pt x="248" y="132"/>
                    </a:cubicBezTo>
                    <a:cubicBezTo>
                      <a:pt x="262" y="115"/>
                      <a:pt x="272" y="95"/>
                      <a:pt x="282" y="76"/>
                    </a:cubicBezTo>
                    <a:cubicBezTo>
                      <a:pt x="290" y="63"/>
                      <a:pt x="298" y="46"/>
                      <a:pt x="292" y="31"/>
                    </a:cubicBezTo>
                    <a:cubicBezTo>
                      <a:pt x="293" y="31"/>
                      <a:pt x="293" y="30"/>
                      <a:pt x="293" y="29"/>
                    </a:cubicBezTo>
                    <a:cubicBezTo>
                      <a:pt x="288" y="17"/>
                      <a:pt x="276" y="12"/>
                      <a:pt x="263" y="14"/>
                    </a:cubicBezTo>
                    <a:cubicBezTo>
                      <a:pt x="244" y="17"/>
                      <a:pt x="232" y="34"/>
                      <a:pt x="221" y="49"/>
                    </a:cubicBezTo>
                    <a:cubicBezTo>
                      <a:pt x="189" y="92"/>
                      <a:pt x="155" y="135"/>
                      <a:pt x="127" y="182"/>
                    </a:cubicBezTo>
                    <a:cubicBezTo>
                      <a:pt x="101" y="227"/>
                      <a:pt x="84" y="274"/>
                      <a:pt x="80" y="326"/>
                    </a:cubicBezTo>
                    <a:cubicBezTo>
                      <a:pt x="78" y="355"/>
                      <a:pt x="79" y="384"/>
                      <a:pt x="81" y="413"/>
                    </a:cubicBezTo>
                    <a:cubicBezTo>
                      <a:pt x="82" y="440"/>
                      <a:pt x="83" y="467"/>
                      <a:pt x="84" y="493"/>
                    </a:cubicBezTo>
                    <a:cubicBezTo>
                      <a:pt x="74" y="491"/>
                      <a:pt x="65" y="489"/>
                      <a:pt x="55" y="489"/>
                    </a:cubicBezTo>
                    <a:cubicBezTo>
                      <a:pt x="54" y="489"/>
                      <a:pt x="54" y="490"/>
                      <a:pt x="53" y="490"/>
                    </a:cubicBezTo>
                    <a:cubicBezTo>
                      <a:pt x="52" y="490"/>
                      <a:pt x="52" y="490"/>
                      <a:pt x="51" y="492"/>
                    </a:cubicBezTo>
                    <a:cubicBezTo>
                      <a:pt x="43" y="506"/>
                      <a:pt x="38" y="521"/>
                      <a:pt x="29" y="535"/>
                    </a:cubicBezTo>
                    <a:cubicBezTo>
                      <a:pt x="21" y="550"/>
                      <a:pt x="10" y="563"/>
                      <a:pt x="2" y="577"/>
                    </a:cubicBezTo>
                    <a:cubicBezTo>
                      <a:pt x="0" y="580"/>
                      <a:pt x="5" y="585"/>
                      <a:pt x="8" y="581"/>
                    </a:cubicBezTo>
                    <a:cubicBezTo>
                      <a:pt x="28" y="558"/>
                      <a:pt x="51" y="525"/>
                      <a:pt x="56" y="494"/>
                    </a:cubicBezTo>
                    <a:cubicBezTo>
                      <a:pt x="56" y="494"/>
                      <a:pt x="56" y="494"/>
                      <a:pt x="56" y="493"/>
                    </a:cubicBezTo>
                    <a:cubicBezTo>
                      <a:pt x="66" y="496"/>
                      <a:pt x="75" y="499"/>
                      <a:pt x="84" y="502"/>
                    </a:cubicBezTo>
                    <a:cubicBezTo>
                      <a:pt x="85" y="502"/>
                      <a:pt x="85" y="503"/>
                      <a:pt x="85" y="503"/>
                    </a:cubicBezTo>
                    <a:cubicBezTo>
                      <a:pt x="108" y="512"/>
                      <a:pt x="129" y="525"/>
                      <a:pt x="150" y="538"/>
                    </a:cubicBezTo>
                    <a:cubicBezTo>
                      <a:pt x="179" y="556"/>
                      <a:pt x="207" y="577"/>
                      <a:pt x="229" y="604"/>
                    </a:cubicBezTo>
                    <a:cubicBezTo>
                      <a:pt x="229" y="604"/>
                      <a:pt x="229" y="604"/>
                      <a:pt x="229" y="604"/>
                    </a:cubicBezTo>
                    <a:cubicBezTo>
                      <a:pt x="215" y="617"/>
                      <a:pt x="203" y="634"/>
                      <a:pt x="193" y="650"/>
                    </a:cubicBezTo>
                    <a:cubicBezTo>
                      <a:pt x="184" y="665"/>
                      <a:pt x="173" y="684"/>
                      <a:pt x="171" y="702"/>
                    </a:cubicBezTo>
                    <a:cubicBezTo>
                      <a:pt x="170" y="706"/>
                      <a:pt x="175" y="706"/>
                      <a:pt x="176" y="704"/>
                    </a:cubicBezTo>
                    <a:cubicBezTo>
                      <a:pt x="187" y="688"/>
                      <a:pt x="192" y="669"/>
                      <a:pt x="202" y="652"/>
                    </a:cubicBezTo>
                    <a:cubicBezTo>
                      <a:pt x="212" y="636"/>
                      <a:pt x="224" y="621"/>
                      <a:pt x="234" y="605"/>
                    </a:cubicBezTo>
                    <a:cubicBezTo>
                      <a:pt x="235" y="604"/>
                      <a:pt x="235" y="604"/>
                      <a:pt x="235" y="604"/>
                    </a:cubicBezTo>
                    <a:cubicBezTo>
                      <a:pt x="236" y="602"/>
                      <a:pt x="237" y="600"/>
                      <a:pt x="235" y="597"/>
                    </a:cubicBezTo>
                    <a:cubicBezTo>
                      <a:pt x="230" y="592"/>
                      <a:pt x="225" y="586"/>
                      <a:pt x="220" y="581"/>
                    </a:cubicBezTo>
                    <a:cubicBezTo>
                      <a:pt x="221" y="581"/>
                      <a:pt x="221" y="581"/>
                      <a:pt x="222" y="580"/>
                    </a:cubicBezTo>
                    <a:cubicBezTo>
                      <a:pt x="234" y="558"/>
                      <a:pt x="252" y="540"/>
                      <a:pt x="269" y="522"/>
                    </a:cubicBezTo>
                    <a:cubicBezTo>
                      <a:pt x="287" y="502"/>
                      <a:pt x="305" y="483"/>
                      <a:pt x="322" y="464"/>
                    </a:cubicBezTo>
                    <a:cubicBezTo>
                      <a:pt x="350" y="433"/>
                      <a:pt x="378" y="396"/>
                      <a:pt x="374" y="353"/>
                    </a:cubicBezTo>
                    <a:cubicBezTo>
                      <a:pt x="373" y="351"/>
                      <a:pt x="372" y="350"/>
                      <a:pt x="370" y="350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77" y="279"/>
                      <a:pt x="379" y="315"/>
                      <a:pt x="367" y="340"/>
                    </a:cubicBezTo>
                    <a:cubicBezTo>
                      <a:pt x="363" y="350"/>
                      <a:pt x="358" y="358"/>
                      <a:pt x="353" y="366"/>
                    </a:cubicBezTo>
                    <a:cubicBezTo>
                      <a:pt x="352" y="360"/>
                      <a:pt x="348" y="354"/>
                      <a:pt x="344" y="350"/>
                    </a:cubicBezTo>
                    <a:cubicBezTo>
                      <a:pt x="338" y="345"/>
                      <a:pt x="330" y="343"/>
                      <a:pt x="322" y="345"/>
                    </a:cubicBezTo>
                    <a:cubicBezTo>
                      <a:pt x="338" y="323"/>
                      <a:pt x="350" y="295"/>
                      <a:pt x="346" y="268"/>
                    </a:cubicBezTo>
                    <a:close/>
                    <a:moveTo>
                      <a:pt x="254" y="361"/>
                    </a:moveTo>
                    <a:cubicBezTo>
                      <a:pt x="260" y="348"/>
                      <a:pt x="265" y="336"/>
                      <a:pt x="274" y="325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88" y="308"/>
                      <a:pt x="306" y="335"/>
                      <a:pt x="312" y="346"/>
                    </a:cubicBezTo>
                    <a:cubicBezTo>
                      <a:pt x="312" y="347"/>
                      <a:pt x="313" y="347"/>
                      <a:pt x="313" y="347"/>
                    </a:cubicBezTo>
                    <a:cubicBezTo>
                      <a:pt x="310" y="351"/>
                      <a:pt x="306" y="355"/>
                      <a:pt x="302" y="359"/>
                    </a:cubicBezTo>
                    <a:cubicBezTo>
                      <a:pt x="295" y="366"/>
                      <a:pt x="285" y="373"/>
                      <a:pt x="275" y="373"/>
                    </a:cubicBezTo>
                    <a:cubicBezTo>
                      <a:pt x="266" y="373"/>
                      <a:pt x="259" y="370"/>
                      <a:pt x="255" y="364"/>
                    </a:cubicBezTo>
                    <a:cubicBezTo>
                      <a:pt x="255" y="364"/>
                      <a:pt x="256" y="363"/>
                      <a:pt x="256" y="363"/>
                    </a:cubicBezTo>
                    <a:cubicBezTo>
                      <a:pt x="256" y="361"/>
                      <a:pt x="255" y="361"/>
                      <a:pt x="254" y="361"/>
                    </a:cubicBezTo>
                    <a:close/>
                    <a:moveTo>
                      <a:pt x="247" y="361"/>
                    </a:moveTo>
                    <a:cubicBezTo>
                      <a:pt x="244" y="362"/>
                      <a:pt x="241" y="363"/>
                      <a:pt x="238" y="363"/>
                    </a:cubicBezTo>
                    <a:cubicBezTo>
                      <a:pt x="238" y="363"/>
                      <a:pt x="238" y="363"/>
                      <a:pt x="238" y="364"/>
                    </a:cubicBezTo>
                    <a:cubicBezTo>
                      <a:pt x="236" y="359"/>
                      <a:pt x="235" y="355"/>
                      <a:pt x="233" y="351"/>
                    </a:cubicBezTo>
                    <a:cubicBezTo>
                      <a:pt x="238" y="350"/>
                      <a:pt x="243" y="348"/>
                      <a:pt x="247" y="346"/>
                    </a:cubicBezTo>
                    <a:cubicBezTo>
                      <a:pt x="248" y="346"/>
                      <a:pt x="247" y="345"/>
                      <a:pt x="246" y="345"/>
                    </a:cubicBezTo>
                    <a:cubicBezTo>
                      <a:pt x="242" y="346"/>
                      <a:pt x="237" y="348"/>
                      <a:pt x="233" y="350"/>
                    </a:cubicBezTo>
                    <a:cubicBezTo>
                      <a:pt x="231" y="347"/>
                      <a:pt x="229" y="343"/>
                      <a:pt x="227" y="340"/>
                    </a:cubicBezTo>
                    <a:cubicBezTo>
                      <a:pt x="230" y="342"/>
                      <a:pt x="235" y="344"/>
                      <a:pt x="240" y="344"/>
                    </a:cubicBezTo>
                    <a:cubicBezTo>
                      <a:pt x="244" y="344"/>
                      <a:pt x="248" y="343"/>
                      <a:pt x="251" y="342"/>
                    </a:cubicBezTo>
                    <a:cubicBezTo>
                      <a:pt x="246" y="347"/>
                      <a:pt x="245" y="354"/>
                      <a:pt x="247" y="361"/>
                    </a:cubicBezTo>
                    <a:close/>
                    <a:moveTo>
                      <a:pt x="220" y="327"/>
                    </a:moveTo>
                    <a:cubicBezTo>
                      <a:pt x="226" y="314"/>
                      <a:pt x="233" y="298"/>
                      <a:pt x="244" y="287"/>
                    </a:cubicBezTo>
                    <a:cubicBezTo>
                      <a:pt x="259" y="273"/>
                      <a:pt x="273" y="292"/>
                      <a:pt x="283" y="303"/>
                    </a:cubicBezTo>
                    <a:cubicBezTo>
                      <a:pt x="280" y="307"/>
                      <a:pt x="277" y="312"/>
                      <a:pt x="274" y="316"/>
                    </a:cubicBezTo>
                    <a:cubicBezTo>
                      <a:pt x="271" y="319"/>
                      <a:pt x="268" y="322"/>
                      <a:pt x="266" y="325"/>
                    </a:cubicBezTo>
                    <a:cubicBezTo>
                      <a:pt x="262" y="329"/>
                      <a:pt x="257" y="333"/>
                      <a:pt x="252" y="336"/>
                    </a:cubicBezTo>
                    <a:cubicBezTo>
                      <a:pt x="240" y="341"/>
                      <a:pt x="225" y="339"/>
                      <a:pt x="220" y="327"/>
                    </a:cubicBezTo>
                    <a:close/>
                    <a:moveTo>
                      <a:pt x="255" y="340"/>
                    </a:moveTo>
                    <a:cubicBezTo>
                      <a:pt x="257" y="339"/>
                      <a:pt x="258" y="339"/>
                      <a:pt x="259" y="338"/>
                    </a:cubicBezTo>
                    <a:cubicBezTo>
                      <a:pt x="256" y="342"/>
                      <a:pt x="254" y="348"/>
                      <a:pt x="252" y="352"/>
                    </a:cubicBezTo>
                    <a:cubicBezTo>
                      <a:pt x="252" y="349"/>
                      <a:pt x="253" y="345"/>
                      <a:pt x="256" y="341"/>
                    </a:cubicBezTo>
                    <a:cubicBezTo>
                      <a:pt x="256" y="341"/>
                      <a:pt x="256" y="340"/>
                      <a:pt x="255" y="340"/>
                    </a:cubicBezTo>
                    <a:close/>
                    <a:moveTo>
                      <a:pt x="321" y="348"/>
                    </a:moveTo>
                    <a:cubicBezTo>
                      <a:pt x="321" y="348"/>
                      <a:pt x="321" y="348"/>
                      <a:pt x="322" y="348"/>
                    </a:cubicBezTo>
                    <a:cubicBezTo>
                      <a:pt x="329" y="348"/>
                      <a:pt x="335" y="350"/>
                      <a:pt x="340" y="355"/>
                    </a:cubicBezTo>
                    <a:cubicBezTo>
                      <a:pt x="345" y="360"/>
                      <a:pt x="345" y="365"/>
                      <a:pt x="347" y="371"/>
                    </a:cubicBezTo>
                    <a:cubicBezTo>
                      <a:pt x="347" y="372"/>
                      <a:pt x="347" y="372"/>
                      <a:pt x="348" y="373"/>
                    </a:cubicBezTo>
                    <a:cubicBezTo>
                      <a:pt x="347" y="373"/>
                      <a:pt x="347" y="374"/>
                      <a:pt x="346" y="375"/>
                    </a:cubicBezTo>
                    <a:cubicBezTo>
                      <a:pt x="342" y="380"/>
                      <a:pt x="337" y="386"/>
                      <a:pt x="330" y="390"/>
                    </a:cubicBezTo>
                    <a:cubicBezTo>
                      <a:pt x="315" y="397"/>
                      <a:pt x="297" y="391"/>
                      <a:pt x="298" y="372"/>
                    </a:cubicBezTo>
                    <a:cubicBezTo>
                      <a:pt x="298" y="372"/>
                      <a:pt x="298" y="371"/>
                      <a:pt x="297" y="371"/>
                    </a:cubicBezTo>
                    <a:cubicBezTo>
                      <a:pt x="307" y="365"/>
                      <a:pt x="314" y="356"/>
                      <a:pt x="321" y="348"/>
                    </a:cubicBezTo>
                    <a:close/>
                    <a:moveTo>
                      <a:pt x="314" y="260"/>
                    </a:moveTo>
                    <a:cubicBezTo>
                      <a:pt x="313" y="259"/>
                      <a:pt x="311" y="260"/>
                      <a:pt x="309" y="259"/>
                    </a:cubicBezTo>
                    <a:cubicBezTo>
                      <a:pt x="307" y="259"/>
                      <a:pt x="306" y="258"/>
                      <a:pt x="304" y="257"/>
                    </a:cubicBezTo>
                    <a:cubicBezTo>
                      <a:pt x="305" y="248"/>
                      <a:pt x="305" y="238"/>
                      <a:pt x="303" y="229"/>
                    </a:cubicBezTo>
                    <a:cubicBezTo>
                      <a:pt x="348" y="232"/>
                      <a:pt x="343" y="293"/>
                      <a:pt x="329" y="322"/>
                    </a:cubicBezTo>
                    <a:cubicBezTo>
                      <a:pt x="325" y="330"/>
                      <a:pt x="321" y="337"/>
                      <a:pt x="316" y="344"/>
                    </a:cubicBezTo>
                    <a:cubicBezTo>
                      <a:pt x="311" y="333"/>
                      <a:pt x="297" y="311"/>
                      <a:pt x="283" y="312"/>
                    </a:cubicBezTo>
                    <a:cubicBezTo>
                      <a:pt x="284" y="311"/>
                      <a:pt x="285" y="309"/>
                      <a:pt x="286" y="308"/>
                    </a:cubicBezTo>
                    <a:cubicBezTo>
                      <a:pt x="295" y="294"/>
                      <a:pt x="301" y="279"/>
                      <a:pt x="304" y="263"/>
                    </a:cubicBezTo>
                    <a:cubicBezTo>
                      <a:pt x="307" y="265"/>
                      <a:pt x="312" y="266"/>
                      <a:pt x="315" y="265"/>
                    </a:cubicBezTo>
                    <a:cubicBezTo>
                      <a:pt x="317" y="263"/>
                      <a:pt x="316" y="260"/>
                      <a:pt x="314" y="260"/>
                    </a:cubicBezTo>
                    <a:close/>
                    <a:moveTo>
                      <a:pt x="296" y="226"/>
                    </a:moveTo>
                    <a:cubicBezTo>
                      <a:pt x="296" y="226"/>
                      <a:pt x="296" y="227"/>
                      <a:pt x="297" y="228"/>
                    </a:cubicBezTo>
                    <a:cubicBezTo>
                      <a:pt x="301" y="243"/>
                      <a:pt x="302" y="260"/>
                      <a:pt x="296" y="277"/>
                    </a:cubicBezTo>
                    <a:cubicBezTo>
                      <a:pt x="293" y="284"/>
                      <a:pt x="290" y="291"/>
                      <a:pt x="286" y="298"/>
                    </a:cubicBezTo>
                    <a:cubicBezTo>
                      <a:pt x="280" y="287"/>
                      <a:pt x="263" y="273"/>
                      <a:pt x="251" y="275"/>
                    </a:cubicBezTo>
                    <a:cubicBezTo>
                      <a:pt x="243" y="277"/>
                      <a:pt x="236" y="289"/>
                      <a:pt x="232" y="295"/>
                    </a:cubicBezTo>
                    <a:cubicBezTo>
                      <a:pt x="226" y="303"/>
                      <a:pt x="222" y="313"/>
                      <a:pt x="218" y="322"/>
                    </a:cubicBezTo>
                    <a:cubicBezTo>
                      <a:pt x="218" y="321"/>
                      <a:pt x="218" y="320"/>
                      <a:pt x="218" y="319"/>
                    </a:cubicBezTo>
                    <a:cubicBezTo>
                      <a:pt x="218" y="318"/>
                      <a:pt x="217" y="318"/>
                      <a:pt x="217" y="318"/>
                    </a:cubicBezTo>
                    <a:cubicBezTo>
                      <a:pt x="224" y="305"/>
                      <a:pt x="229" y="291"/>
                      <a:pt x="233" y="278"/>
                    </a:cubicBezTo>
                    <a:cubicBezTo>
                      <a:pt x="233" y="275"/>
                      <a:pt x="234" y="273"/>
                      <a:pt x="235" y="270"/>
                    </a:cubicBezTo>
                    <a:cubicBezTo>
                      <a:pt x="236" y="268"/>
                      <a:pt x="237" y="266"/>
                      <a:pt x="238" y="264"/>
                    </a:cubicBezTo>
                    <a:cubicBezTo>
                      <a:pt x="240" y="261"/>
                      <a:pt x="242" y="258"/>
                      <a:pt x="245" y="255"/>
                    </a:cubicBezTo>
                    <a:cubicBezTo>
                      <a:pt x="249" y="259"/>
                      <a:pt x="255" y="262"/>
                      <a:pt x="261" y="261"/>
                    </a:cubicBezTo>
                    <a:cubicBezTo>
                      <a:pt x="263" y="260"/>
                      <a:pt x="263" y="257"/>
                      <a:pt x="261" y="257"/>
                    </a:cubicBezTo>
                    <a:cubicBezTo>
                      <a:pt x="256" y="255"/>
                      <a:pt x="252" y="254"/>
                      <a:pt x="248" y="250"/>
                    </a:cubicBezTo>
                    <a:cubicBezTo>
                      <a:pt x="246" y="248"/>
                      <a:pt x="239" y="237"/>
                      <a:pt x="243" y="236"/>
                    </a:cubicBezTo>
                    <a:cubicBezTo>
                      <a:pt x="243" y="235"/>
                      <a:pt x="243" y="234"/>
                      <a:pt x="242" y="234"/>
                    </a:cubicBezTo>
                    <a:cubicBezTo>
                      <a:pt x="253" y="220"/>
                      <a:pt x="264" y="206"/>
                      <a:pt x="274" y="191"/>
                    </a:cubicBezTo>
                    <a:cubicBezTo>
                      <a:pt x="284" y="201"/>
                      <a:pt x="291" y="213"/>
                      <a:pt x="296" y="226"/>
                    </a:cubicBezTo>
                    <a:close/>
                    <a:moveTo>
                      <a:pt x="217" y="328"/>
                    </a:move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17" y="329"/>
                      <a:pt x="217" y="330"/>
                      <a:pt x="218" y="330"/>
                    </a:cubicBezTo>
                    <a:cubicBezTo>
                      <a:pt x="216" y="329"/>
                      <a:pt x="214" y="328"/>
                      <a:pt x="212" y="326"/>
                    </a:cubicBezTo>
                    <a:cubicBezTo>
                      <a:pt x="214" y="324"/>
                      <a:pt x="215" y="322"/>
                      <a:pt x="216" y="320"/>
                    </a:cubicBezTo>
                    <a:cubicBezTo>
                      <a:pt x="216" y="323"/>
                      <a:pt x="216" y="325"/>
                      <a:pt x="217" y="328"/>
                    </a:cubicBezTo>
                    <a:close/>
                    <a:moveTo>
                      <a:pt x="237" y="259"/>
                    </a:moveTo>
                    <a:cubicBezTo>
                      <a:pt x="238" y="255"/>
                      <a:pt x="239" y="250"/>
                      <a:pt x="239" y="246"/>
                    </a:cubicBezTo>
                    <a:cubicBezTo>
                      <a:pt x="240" y="247"/>
                      <a:pt x="240" y="249"/>
                      <a:pt x="241" y="250"/>
                    </a:cubicBezTo>
                    <a:cubicBezTo>
                      <a:pt x="241" y="251"/>
                      <a:pt x="242" y="252"/>
                      <a:pt x="243" y="253"/>
                    </a:cubicBezTo>
                    <a:cubicBezTo>
                      <a:pt x="241" y="255"/>
                      <a:pt x="239" y="257"/>
                      <a:pt x="237" y="259"/>
                    </a:cubicBezTo>
                    <a:close/>
                    <a:moveTo>
                      <a:pt x="283" y="136"/>
                    </a:moveTo>
                    <a:cubicBezTo>
                      <a:pt x="283" y="136"/>
                      <a:pt x="283" y="136"/>
                      <a:pt x="284" y="136"/>
                    </a:cubicBezTo>
                    <a:cubicBezTo>
                      <a:pt x="285" y="138"/>
                      <a:pt x="286" y="140"/>
                      <a:pt x="286" y="142"/>
                    </a:cubicBezTo>
                    <a:cubicBezTo>
                      <a:pt x="282" y="152"/>
                      <a:pt x="275" y="159"/>
                      <a:pt x="267" y="166"/>
                    </a:cubicBezTo>
                    <a:cubicBezTo>
                      <a:pt x="261" y="172"/>
                      <a:pt x="255" y="175"/>
                      <a:pt x="247" y="168"/>
                    </a:cubicBezTo>
                    <a:cubicBezTo>
                      <a:pt x="243" y="165"/>
                      <a:pt x="235" y="153"/>
                      <a:pt x="237" y="147"/>
                    </a:cubicBezTo>
                    <a:cubicBezTo>
                      <a:pt x="250" y="135"/>
                      <a:pt x="266" y="126"/>
                      <a:pt x="283" y="136"/>
                    </a:cubicBezTo>
                    <a:close/>
                    <a:moveTo>
                      <a:pt x="301" y="477"/>
                    </a:moveTo>
                    <a:cubicBezTo>
                      <a:pt x="284" y="495"/>
                      <a:pt x="268" y="513"/>
                      <a:pt x="252" y="531"/>
                    </a:cubicBezTo>
                    <a:cubicBezTo>
                      <a:pt x="239" y="545"/>
                      <a:pt x="226" y="560"/>
                      <a:pt x="219" y="579"/>
                    </a:cubicBezTo>
                    <a:cubicBezTo>
                      <a:pt x="219" y="579"/>
                      <a:pt x="219" y="580"/>
                      <a:pt x="219" y="580"/>
                    </a:cubicBezTo>
                    <a:cubicBezTo>
                      <a:pt x="214" y="575"/>
                      <a:pt x="209" y="570"/>
                      <a:pt x="204" y="566"/>
                    </a:cubicBezTo>
                    <a:cubicBezTo>
                      <a:pt x="207" y="565"/>
                      <a:pt x="211" y="564"/>
                      <a:pt x="214" y="562"/>
                    </a:cubicBezTo>
                    <a:cubicBezTo>
                      <a:pt x="215" y="562"/>
                      <a:pt x="214" y="560"/>
                      <a:pt x="213" y="561"/>
                    </a:cubicBezTo>
                    <a:cubicBezTo>
                      <a:pt x="210" y="562"/>
                      <a:pt x="207" y="563"/>
                      <a:pt x="204" y="564"/>
                    </a:cubicBezTo>
                    <a:cubicBezTo>
                      <a:pt x="203" y="564"/>
                      <a:pt x="203" y="564"/>
                      <a:pt x="202" y="565"/>
                    </a:cubicBezTo>
                    <a:cubicBezTo>
                      <a:pt x="197" y="561"/>
                      <a:pt x="192" y="557"/>
                      <a:pt x="187" y="553"/>
                    </a:cubicBezTo>
                    <a:cubicBezTo>
                      <a:pt x="194" y="551"/>
                      <a:pt x="200" y="547"/>
                      <a:pt x="206" y="544"/>
                    </a:cubicBezTo>
                    <a:cubicBezTo>
                      <a:pt x="207" y="543"/>
                      <a:pt x="206" y="541"/>
                      <a:pt x="205" y="542"/>
                    </a:cubicBezTo>
                    <a:cubicBezTo>
                      <a:pt x="198" y="546"/>
                      <a:pt x="192" y="549"/>
                      <a:pt x="185" y="551"/>
                    </a:cubicBezTo>
                    <a:cubicBezTo>
                      <a:pt x="179" y="547"/>
                      <a:pt x="173" y="543"/>
                      <a:pt x="167" y="539"/>
                    </a:cubicBezTo>
                    <a:cubicBezTo>
                      <a:pt x="174" y="537"/>
                      <a:pt x="180" y="535"/>
                      <a:pt x="186" y="531"/>
                    </a:cubicBezTo>
                    <a:cubicBezTo>
                      <a:pt x="187" y="530"/>
                      <a:pt x="186" y="529"/>
                      <a:pt x="185" y="529"/>
                    </a:cubicBezTo>
                    <a:cubicBezTo>
                      <a:pt x="179" y="533"/>
                      <a:pt x="172" y="536"/>
                      <a:pt x="165" y="538"/>
                    </a:cubicBezTo>
                    <a:cubicBezTo>
                      <a:pt x="161" y="535"/>
                      <a:pt x="156" y="532"/>
                      <a:pt x="152" y="529"/>
                    </a:cubicBezTo>
                    <a:cubicBezTo>
                      <a:pt x="150" y="528"/>
                      <a:pt x="147" y="527"/>
                      <a:pt x="145" y="525"/>
                    </a:cubicBezTo>
                    <a:cubicBezTo>
                      <a:pt x="151" y="522"/>
                      <a:pt x="158" y="519"/>
                      <a:pt x="164" y="516"/>
                    </a:cubicBezTo>
                    <a:cubicBezTo>
                      <a:pt x="165" y="515"/>
                      <a:pt x="164" y="514"/>
                      <a:pt x="163" y="514"/>
                    </a:cubicBezTo>
                    <a:cubicBezTo>
                      <a:pt x="157" y="518"/>
                      <a:pt x="151" y="521"/>
                      <a:pt x="144" y="524"/>
                    </a:cubicBezTo>
                    <a:cubicBezTo>
                      <a:pt x="144" y="524"/>
                      <a:pt x="144" y="524"/>
                      <a:pt x="144" y="524"/>
                    </a:cubicBezTo>
                    <a:cubicBezTo>
                      <a:pt x="139" y="521"/>
                      <a:pt x="134" y="518"/>
                      <a:pt x="129" y="515"/>
                    </a:cubicBezTo>
                    <a:cubicBezTo>
                      <a:pt x="134" y="513"/>
                      <a:pt x="139" y="510"/>
                      <a:pt x="145" y="506"/>
                    </a:cubicBezTo>
                    <a:cubicBezTo>
                      <a:pt x="146" y="506"/>
                      <a:pt x="145" y="504"/>
                      <a:pt x="144" y="505"/>
                    </a:cubicBezTo>
                    <a:cubicBezTo>
                      <a:pt x="138" y="508"/>
                      <a:pt x="133" y="511"/>
                      <a:pt x="127" y="514"/>
                    </a:cubicBezTo>
                    <a:cubicBezTo>
                      <a:pt x="121" y="511"/>
                      <a:pt x="115" y="507"/>
                      <a:pt x="109" y="504"/>
                    </a:cubicBezTo>
                    <a:cubicBezTo>
                      <a:pt x="117" y="502"/>
                      <a:pt x="125" y="498"/>
                      <a:pt x="133" y="493"/>
                    </a:cubicBezTo>
                    <a:cubicBezTo>
                      <a:pt x="133" y="493"/>
                      <a:pt x="133" y="492"/>
                      <a:pt x="132" y="492"/>
                    </a:cubicBezTo>
                    <a:cubicBezTo>
                      <a:pt x="124" y="497"/>
                      <a:pt x="116" y="500"/>
                      <a:pt x="107" y="503"/>
                    </a:cubicBezTo>
                    <a:cubicBezTo>
                      <a:pt x="102" y="501"/>
                      <a:pt x="97" y="498"/>
                      <a:pt x="92" y="496"/>
                    </a:cubicBezTo>
                    <a:cubicBezTo>
                      <a:pt x="94" y="495"/>
                      <a:pt x="96" y="494"/>
                      <a:pt x="97" y="493"/>
                    </a:cubicBezTo>
                    <a:cubicBezTo>
                      <a:pt x="104" y="490"/>
                      <a:pt x="110" y="486"/>
                      <a:pt x="116" y="482"/>
                    </a:cubicBezTo>
                    <a:cubicBezTo>
                      <a:pt x="117" y="481"/>
                      <a:pt x="116" y="480"/>
                      <a:pt x="115" y="480"/>
                    </a:cubicBezTo>
                    <a:cubicBezTo>
                      <a:pt x="110" y="483"/>
                      <a:pt x="106" y="486"/>
                      <a:pt x="101" y="489"/>
                    </a:cubicBezTo>
                    <a:cubicBezTo>
                      <a:pt x="97" y="491"/>
                      <a:pt x="93" y="493"/>
                      <a:pt x="89" y="495"/>
                    </a:cubicBezTo>
                    <a:cubicBezTo>
                      <a:pt x="89" y="495"/>
                      <a:pt x="88" y="495"/>
                      <a:pt x="88" y="495"/>
                    </a:cubicBezTo>
                    <a:cubicBezTo>
                      <a:pt x="88" y="491"/>
                      <a:pt x="88" y="488"/>
                      <a:pt x="88" y="484"/>
                    </a:cubicBezTo>
                    <a:cubicBezTo>
                      <a:pt x="95" y="479"/>
                      <a:pt x="102" y="475"/>
                      <a:pt x="109" y="470"/>
                    </a:cubicBezTo>
                    <a:cubicBezTo>
                      <a:pt x="110" y="470"/>
                      <a:pt x="109" y="468"/>
                      <a:pt x="108" y="469"/>
                    </a:cubicBezTo>
                    <a:cubicBezTo>
                      <a:pt x="101" y="473"/>
                      <a:pt x="95" y="478"/>
                      <a:pt x="88" y="482"/>
                    </a:cubicBezTo>
                    <a:cubicBezTo>
                      <a:pt x="89" y="478"/>
                      <a:pt x="89" y="474"/>
                      <a:pt x="89" y="470"/>
                    </a:cubicBezTo>
                    <a:cubicBezTo>
                      <a:pt x="93" y="468"/>
                      <a:pt x="97" y="466"/>
                      <a:pt x="101" y="462"/>
                    </a:cubicBezTo>
                    <a:cubicBezTo>
                      <a:pt x="101" y="462"/>
                      <a:pt x="100" y="461"/>
                      <a:pt x="100" y="461"/>
                    </a:cubicBezTo>
                    <a:cubicBezTo>
                      <a:pt x="97" y="464"/>
                      <a:pt x="93" y="467"/>
                      <a:pt x="89" y="469"/>
                    </a:cubicBezTo>
                    <a:cubicBezTo>
                      <a:pt x="89" y="465"/>
                      <a:pt x="89" y="460"/>
                      <a:pt x="89" y="456"/>
                    </a:cubicBezTo>
                    <a:cubicBezTo>
                      <a:pt x="89" y="456"/>
                      <a:pt x="89" y="456"/>
                      <a:pt x="89" y="456"/>
                    </a:cubicBezTo>
                    <a:cubicBezTo>
                      <a:pt x="93" y="453"/>
                      <a:pt x="96" y="450"/>
                      <a:pt x="100" y="447"/>
                    </a:cubicBezTo>
                    <a:cubicBezTo>
                      <a:pt x="100" y="447"/>
                      <a:pt x="100" y="446"/>
                      <a:pt x="99" y="446"/>
                    </a:cubicBezTo>
                    <a:cubicBezTo>
                      <a:pt x="96" y="449"/>
                      <a:pt x="92" y="451"/>
                      <a:pt x="89" y="454"/>
                    </a:cubicBezTo>
                    <a:cubicBezTo>
                      <a:pt x="89" y="449"/>
                      <a:pt x="89" y="445"/>
                      <a:pt x="88" y="440"/>
                    </a:cubicBezTo>
                    <a:cubicBezTo>
                      <a:pt x="88" y="440"/>
                      <a:pt x="89" y="440"/>
                      <a:pt x="89" y="439"/>
                    </a:cubicBezTo>
                    <a:cubicBezTo>
                      <a:pt x="89" y="439"/>
                      <a:pt x="89" y="439"/>
                      <a:pt x="89" y="439"/>
                    </a:cubicBezTo>
                    <a:cubicBezTo>
                      <a:pt x="92" y="437"/>
                      <a:pt x="95" y="433"/>
                      <a:pt x="98" y="430"/>
                    </a:cubicBezTo>
                    <a:cubicBezTo>
                      <a:pt x="99" y="429"/>
                      <a:pt x="98" y="429"/>
                      <a:pt x="97" y="429"/>
                    </a:cubicBezTo>
                    <a:cubicBezTo>
                      <a:pt x="94" y="432"/>
                      <a:pt x="91" y="435"/>
                      <a:pt x="88" y="437"/>
                    </a:cubicBezTo>
                    <a:cubicBezTo>
                      <a:pt x="88" y="433"/>
                      <a:pt x="88" y="429"/>
                      <a:pt x="88" y="425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93" y="422"/>
                      <a:pt x="99" y="419"/>
                      <a:pt x="104" y="415"/>
                    </a:cubicBezTo>
                    <a:cubicBezTo>
                      <a:pt x="105" y="414"/>
                      <a:pt x="104" y="413"/>
                      <a:pt x="103" y="414"/>
                    </a:cubicBezTo>
                    <a:cubicBezTo>
                      <a:pt x="98" y="417"/>
                      <a:pt x="93" y="420"/>
                      <a:pt x="87" y="424"/>
                    </a:cubicBezTo>
                    <a:cubicBezTo>
                      <a:pt x="87" y="419"/>
                      <a:pt x="87" y="414"/>
                      <a:pt x="87" y="409"/>
                    </a:cubicBezTo>
                    <a:cubicBezTo>
                      <a:pt x="90" y="406"/>
                      <a:pt x="94" y="403"/>
                      <a:pt x="98" y="400"/>
                    </a:cubicBezTo>
                    <a:cubicBezTo>
                      <a:pt x="99" y="400"/>
                      <a:pt x="98" y="399"/>
                      <a:pt x="97" y="399"/>
                    </a:cubicBezTo>
                    <a:cubicBezTo>
                      <a:pt x="94" y="402"/>
                      <a:pt x="90" y="405"/>
                      <a:pt x="86" y="407"/>
                    </a:cubicBezTo>
                    <a:cubicBezTo>
                      <a:pt x="85" y="390"/>
                      <a:pt x="84" y="372"/>
                      <a:pt x="84" y="355"/>
                    </a:cubicBezTo>
                    <a:cubicBezTo>
                      <a:pt x="85" y="306"/>
                      <a:pt x="94" y="259"/>
                      <a:pt x="115" y="215"/>
                    </a:cubicBezTo>
                    <a:cubicBezTo>
                      <a:pt x="135" y="176"/>
                      <a:pt x="160" y="141"/>
                      <a:pt x="186" y="106"/>
                    </a:cubicBezTo>
                    <a:cubicBezTo>
                      <a:pt x="199" y="88"/>
                      <a:pt x="213" y="70"/>
                      <a:pt x="226" y="52"/>
                    </a:cubicBezTo>
                    <a:cubicBezTo>
                      <a:pt x="239" y="35"/>
                      <a:pt x="269" y="0"/>
                      <a:pt x="288" y="27"/>
                    </a:cubicBezTo>
                    <a:cubicBezTo>
                      <a:pt x="291" y="36"/>
                      <a:pt x="290" y="45"/>
                      <a:pt x="287" y="55"/>
                    </a:cubicBezTo>
                    <a:cubicBezTo>
                      <a:pt x="283" y="56"/>
                      <a:pt x="279" y="58"/>
                      <a:pt x="275" y="60"/>
                    </a:cubicBezTo>
                    <a:cubicBezTo>
                      <a:pt x="275" y="61"/>
                      <a:pt x="275" y="61"/>
                      <a:pt x="275" y="61"/>
                    </a:cubicBezTo>
                    <a:cubicBezTo>
                      <a:pt x="279" y="60"/>
                      <a:pt x="283" y="59"/>
                      <a:pt x="287" y="57"/>
                    </a:cubicBezTo>
                    <a:cubicBezTo>
                      <a:pt x="285" y="61"/>
                      <a:pt x="284" y="66"/>
                      <a:pt x="282" y="70"/>
                    </a:cubicBezTo>
                    <a:cubicBezTo>
                      <a:pt x="277" y="71"/>
                      <a:pt x="272" y="74"/>
                      <a:pt x="267" y="78"/>
                    </a:cubicBezTo>
                    <a:cubicBezTo>
                      <a:pt x="267" y="78"/>
                      <a:pt x="267" y="79"/>
                      <a:pt x="268" y="79"/>
                    </a:cubicBezTo>
                    <a:cubicBezTo>
                      <a:pt x="272" y="76"/>
                      <a:pt x="277" y="74"/>
                      <a:pt x="281" y="71"/>
                    </a:cubicBezTo>
                    <a:cubicBezTo>
                      <a:pt x="279" y="76"/>
                      <a:pt x="277" y="80"/>
                      <a:pt x="275" y="84"/>
                    </a:cubicBezTo>
                    <a:cubicBezTo>
                      <a:pt x="267" y="88"/>
                      <a:pt x="260" y="92"/>
                      <a:pt x="252" y="96"/>
                    </a:cubicBezTo>
                    <a:cubicBezTo>
                      <a:pt x="252" y="96"/>
                      <a:pt x="252" y="97"/>
                      <a:pt x="253" y="97"/>
                    </a:cubicBezTo>
                    <a:cubicBezTo>
                      <a:pt x="260" y="93"/>
                      <a:pt x="267" y="90"/>
                      <a:pt x="273" y="86"/>
                    </a:cubicBezTo>
                    <a:cubicBezTo>
                      <a:pt x="272" y="89"/>
                      <a:pt x="271" y="91"/>
                      <a:pt x="269" y="93"/>
                    </a:cubicBezTo>
                    <a:cubicBezTo>
                      <a:pt x="266" y="98"/>
                      <a:pt x="263" y="103"/>
                      <a:pt x="259" y="108"/>
                    </a:cubicBezTo>
                    <a:cubicBezTo>
                      <a:pt x="251" y="112"/>
                      <a:pt x="243" y="116"/>
                      <a:pt x="235" y="120"/>
                    </a:cubicBezTo>
                    <a:cubicBezTo>
                      <a:pt x="234" y="120"/>
                      <a:pt x="234" y="121"/>
                      <a:pt x="235" y="120"/>
                    </a:cubicBezTo>
                    <a:cubicBezTo>
                      <a:pt x="242" y="118"/>
                      <a:pt x="251" y="115"/>
                      <a:pt x="257" y="111"/>
                    </a:cubicBezTo>
                    <a:cubicBezTo>
                      <a:pt x="253" y="117"/>
                      <a:pt x="249" y="122"/>
                      <a:pt x="244" y="128"/>
                    </a:cubicBezTo>
                    <a:cubicBezTo>
                      <a:pt x="233" y="133"/>
                      <a:pt x="222" y="139"/>
                      <a:pt x="211" y="146"/>
                    </a:cubicBezTo>
                    <a:cubicBezTo>
                      <a:pt x="211" y="146"/>
                      <a:pt x="211" y="147"/>
                      <a:pt x="212" y="147"/>
                    </a:cubicBezTo>
                    <a:cubicBezTo>
                      <a:pt x="222" y="141"/>
                      <a:pt x="232" y="136"/>
                      <a:pt x="242" y="131"/>
                    </a:cubicBezTo>
                    <a:cubicBezTo>
                      <a:pt x="239" y="135"/>
                      <a:pt x="236" y="139"/>
                      <a:pt x="233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ubicBezTo>
                      <a:pt x="229" y="146"/>
                      <a:pt x="225" y="150"/>
                      <a:pt x="222" y="153"/>
                    </a:cubicBezTo>
                    <a:cubicBezTo>
                      <a:pt x="208" y="160"/>
                      <a:pt x="194" y="168"/>
                      <a:pt x="181" y="176"/>
                    </a:cubicBezTo>
                    <a:cubicBezTo>
                      <a:pt x="180" y="176"/>
                      <a:pt x="180" y="177"/>
                      <a:pt x="181" y="177"/>
                    </a:cubicBezTo>
                    <a:cubicBezTo>
                      <a:pt x="193" y="170"/>
                      <a:pt x="206" y="164"/>
                      <a:pt x="218" y="157"/>
                    </a:cubicBezTo>
                    <a:cubicBezTo>
                      <a:pt x="206" y="169"/>
                      <a:pt x="194" y="183"/>
                      <a:pt x="184" y="197"/>
                    </a:cubicBezTo>
                    <a:cubicBezTo>
                      <a:pt x="180" y="200"/>
                      <a:pt x="177" y="205"/>
                      <a:pt x="174" y="209"/>
                    </a:cubicBezTo>
                    <a:cubicBezTo>
                      <a:pt x="165" y="214"/>
                      <a:pt x="155" y="220"/>
                      <a:pt x="146" y="226"/>
                    </a:cubicBezTo>
                    <a:cubicBezTo>
                      <a:pt x="145" y="226"/>
                      <a:pt x="146" y="227"/>
                      <a:pt x="146" y="226"/>
                    </a:cubicBezTo>
                    <a:cubicBezTo>
                      <a:pt x="155" y="222"/>
                      <a:pt x="163" y="217"/>
                      <a:pt x="172" y="212"/>
                    </a:cubicBezTo>
                    <a:cubicBezTo>
                      <a:pt x="167" y="219"/>
                      <a:pt x="162" y="226"/>
                      <a:pt x="157" y="233"/>
                    </a:cubicBezTo>
                    <a:cubicBezTo>
                      <a:pt x="148" y="240"/>
                      <a:pt x="138" y="246"/>
                      <a:pt x="129" y="252"/>
                    </a:cubicBezTo>
                    <a:cubicBezTo>
                      <a:pt x="129" y="252"/>
                      <a:pt x="129" y="253"/>
                      <a:pt x="129" y="253"/>
                    </a:cubicBezTo>
                    <a:cubicBezTo>
                      <a:pt x="138" y="247"/>
                      <a:pt x="147" y="241"/>
                      <a:pt x="155" y="236"/>
                    </a:cubicBezTo>
                    <a:cubicBezTo>
                      <a:pt x="151" y="242"/>
                      <a:pt x="147" y="248"/>
                      <a:pt x="144" y="255"/>
                    </a:cubicBezTo>
                    <a:cubicBezTo>
                      <a:pt x="134" y="263"/>
                      <a:pt x="124" y="270"/>
                      <a:pt x="115" y="279"/>
                    </a:cubicBezTo>
                    <a:cubicBezTo>
                      <a:pt x="114" y="279"/>
                      <a:pt x="115" y="279"/>
                      <a:pt x="115" y="279"/>
                    </a:cubicBezTo>
                    <a:cubicBezTo>
                      <a:pt x="124" y="272"/>
                      <a:pt x="133" y="265"/>
                      <a:pt x="142" y="257"/>
                    </a:cubicBezTo>
                    <a:cubicBezTo>
                      <a:pt x="141" y="258"/>
                      <a:pt x="141" y="260"/>
                      <a:pt x="140" y="261"/>
                    </a:cubicBezTo>
                    <a:cubicBezTo>
                      <a:pt x="137" y="267"/>
                      <a:pt x="133" y="273"/>
                      <a:pt x="129" y="279"/>
                    </a:cubicBezTo>
                    <a:cubicBezTo>
                      <a:pt x="123" y="285"/>
                      <a:pt x="117" y="290"/>
                      <a:pt x="110" y="295"/>
                    </a:cubicBezTo>
                    <a:cubicBezTo>
                      <a:pt x="110" y="295"/>
                      <a:pt x="110" y="296"/>
                      <a:pt x="110" y="295"/>
                    </a:cubicBezTo>
                    <a:cubicBezTo>
                      <a:pt x="117" y="292"/>
                      <a:pt x="122" y="287"/>
                      <a:pt x="128" y="282"/>
                    </a:cubicBezTo>
                    <a:cubicBezTo>
                      <a:pt x="119" y="298"/>
                      <a:pt x="111" y="315"/>
                      <a:pt x="111" y="332"/>
                    </a:cubicBezTo>
                    <a:cubicBezTo>
                      <a:pt x="111" y="333"/>
                      <a:pt x="112" y="333"/>
                      <a:pt x="112" y="332"/>
                    </a:cubicBezTo>
                    <a:cubicBezTo>
                      <a:pt x="128" y="295"/>
                      <a:pt x="145" y="261"/>
                      <a:pt x="167" y="228"/>
                    </a:cubicBezTo>
                    <a:cubicBezTo>
                      <a:pt x="168" y="228"/>
                      <a:pt x="168" y="227"/>
                      <a:pt x="168" y="227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70" y="224"/>
                      <a:pt x="172" y="221"/>
                      <a:pt x="174" y="218"/>
                    </a:cubicBezTo>
                    <a:cubicBezTo>
                      <a:pt x="178" y="214"/>
                      <a:pt x="181" y="209"/>
                      <a:pt x="185" y="204"/>
                    </a:cubicBezTo>
                    <a:cubicBezTo>
                      <a:pt x="186" y="203"/>
                      <a:pt x="187" y="203"/>
                      <a:pt x="188" y="202"/>
                    </a:cubicBezTo>
                    <a:cubicBezTo>
                      <a:pt x="188" y="202"/>
                      <a:pt x="188" y="201"/>
                      <a:pt x="187" y="201"/>
                    </a:cubicBezTo>
                    <a:cubicBezTo>
                      <a:pt x="196" y="190"/>
                      <a:pt x="206" y="178"/>
                      <a:pt x="216" y="168"/>
                    </a:cubicBezTo>
                    <a:cubicBezTo>
                      <a:pt x="221" y="163"/>
                      <a:pt x="227" y="156"/>
                      <a:pt x="233" y="150"/>
                    </a:cubicBezTo>
                    <a:cubicBezTo>
                      <a:pt x="232" y="162"/>
                      <a:pt x="246" y="178"/>
                      <a:pt x="256" y="178"/>
                    </a:cubicBezTo>
                    <a:cubicBezTo>
                      <a:pt x="263" y="179"/>
                      <a:pt x="269" y="172"/>
                      <a:pt x="274" y="168"/>
                    </a:cubicBezTo>
                    <a:cubicBezTo>
                      <a:pt x="279" y="164"/>
                      <a:pt x="284" y="159"/>
                      <a:pt x="287" y="153"/>
                    </a:cubicBezTo>
                    <a:cubicBezTo>
                      <a:pt x="285" y="168"/>
                      <a:pt x="273" y="183"/>
                      <a:pt x="265" y="194"/>
                    </a:cubicBezTo>
                    <a:cubicBezTo>
                      <a:pt x="256" y="207"/>
                      <a:pt x="245" y="219"/>
                      <a:pt x="238" y="234"/>
                    </a:cubicBezTo>
                    <a:cubicBezTo>
                      <a:pt x="238" y="230"/>
                      <a:pt x="236" y="226"/>
                      <a:pt x="233" y="223"/>
                    </a:cubicBezTo>
                    <a:cubicBezTo>
                      <a:pt x="233" y="222"/>
                      <a:pt x="232" y="223"/>
                      <a:pt x="232" y="224"/>
                    </a:cubicBezTo>
                    <a:cubicBezTo>
                      <a:pt x="240" y="242"/>
                      <a:pt x="231" y="269"/>
                      <a:pt x="225" y="286"/>
                    </a:cubicBezTo>
                    <a:cubicBezTo>
                      <a:pt x="219" y="305"/>
                      <a:pt x="209" y="321"/>
                      <a:pt x="199" y="338"/>
                    </a:cubicBezTo>
                    <a:cubicBezTo>
                      <a:pt x="197" y="340"/>
                      <a:pt x="201" y="342"/>
                      <a:pt x="202" y="340"/>
                    </a:cubicBezTo>
                    <a:cubicBezTo>
                      <a:pt x="205" y="337"/>
                      <a:pt x="208" y="333"/>
                      <a:pt x="210" y="330"/>
                    </a:cubicBezTo>
                    <a:cubicBezTo>
                      <a:pt x="236" y="359"/>
                      <a:pt x="238" y="391"/>
                      <a:pt x="233" y="429"/>
                    </a:cubicBezTo>
                    <a:cubicBezTo>
                      <a:pt x="233" y="432"/>
                      <a:pt x="238" y="432"/>
                      <a:pt x="238" y="429"/>
                    </a:cubicBezTo>
                    <a:cubicBezTo>
                      <a:pt x="239" y="425"/>
                      <a:pt x="240" y="420"/>
                      <a:pt x="241" y="415"/>
                    </a:cubicBezTo>
                    <a:cubicBezTo>
                      <a:pt x="247" y="412"/>
                      <a:pt x="254" y="409"/>
                      <a:pt x="259" y="406"/>
                    </a:cubicBezTo>
                    <a:cubicBezTo>
                      <a:pt x="260" y="405"/>
                      <a:pt x="259" y="404"/>
                      <a:pt x="259" y="405"/>
                    </a:cubicBezTo>
                    <a:cubicBezTo>
                      <a:pt x="253" y="408"/>
                      <a:pt x="247" y="411"/>
                      <a:pt x="241" y="413"/>
                    </a:cubicBezTo>
                    <a:cubicBezTo>
                      <a:pt x="242" y="409"/>
                      <a:pt x="242" y="404"/>
                      <a:pt x="242" y="400"/>
                    </a:cubicBezTo>
                    <a:cubicBezTo>
                      <a:pt x="248" y="398"/>
                      <a:pt x="254" y="395"/>
                      <a:pt x="260" y="391"/>
                    </a:cubicBezTo>
                    <a:cubicBezTo>
                      <a:pt x="261" y="391"/>
                      <a:pt x="260" y="390"/>
                      <a:pt x="260" y="390"/>
                    </a:cubicBezTo>
                    <a:cubicBezTo>
                      <a:pt x="254" y="394"/>
                      <a:pt x="248" y="397"/>
                      <a:pt x="242" y="399"/>
                    </a:cubicBezTo>
                    <a:cubicBezTo>
                      <a:pt x="242" y="395"/>
                      <a:pt x="242" y="391"/>
                      <a:pt x="242" y="387"/>
                    </a:cubicBezTo>
                    <a:cubicBezTo>
                      <a:pt x="246" y="385"/>
                      <a:pt x="250" y="384"/>
                      <a:pt x="255" y="382"/>
                    </a:cubicBezTo>
                    <a:cubicBezTo>
                      <a:pt x="256" y="382"/>
                      <a:pt x="255" y="381"/>
                      <a:pt x="255" y="381"/>
                    </a:cubicBezTo>
                    <a:cubicBezTo>
                      <a:pt x="250" y="382"/>
                      <a:pt x="246" y="384"/>
                      <a:pt x="242" y="387"/>
                    </a:cubicBezTo>
                    <a:cubicBezTo>
                      <a:pt x="241" y="379"/>
                      <a:pt x="240" y="372"/>
                      <a:pt x="238" y="364"/>
                    </a:cubicBezTo>
                    <a:cubicBezTo>
                      <a:pt x="238" y="364"/>
                      <a:pt x="238" y="364"/>
                      <a:pt x="238" y="364"/>
                    </a:cubicBezTo>
                    <a:cubicBezTo>
                      <a:pt x="241" y="364"/>
                      <a:pt x="244" y="363"/>
                      <a:pt x="248" y="362"/>
                    </a:cubicBezTo>
                    <a:cubicBezTo>
                      <a:pt x="249" y="365"/>
                      <a:pt x="250" y="368"/>
                      <a:pt x="253" y="370"/>
                    </a:cubicBezTo>
                    <a:cubicBezTo>
                      <a:pt x="241" y="373"/>
                      <a:pt x="241" y="373"/>
                      <a:pt x="241" y="373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245" y="373"/>
                      <a:pt x="249" y="372"/>
                      <a:pt x="253" y="371"/>
                    </a:cubicBezTo>
                    <a:cubicBezTo>
                      <a:pt x="253" y="371"/>
                      <a:pt x="253" y="371"/>
                      <a:pt x="253" y="371"/>
                    </a:cubicBezTo>
                    <a:cubicBezTo>
                      <a:pt x="256" y="374"/>
                      <a:pt x="259" y="376"/>
                      <a:pt x="263" y="377"/>
                    </a:cubicBezTo>
                    <a:cubicBezTo>
                      <a:pt x="274" y="381"/>
                      <a:pt x="284" y="379"/>
                      <a:pt x="293" y="373"/>
                    </a:cubicBezTo>
                    <a:cubicBezTo>
                      <a:pt x="290" y="388"/>
                      <a:pt x="303" y="400"/>
                      <a:pt x="318" y="400"/>
                    </a:cubicBezTo>
                    <a:cubicBezTo>
                      <a:pt x="339" y="399"/>
                      <a:pt x="353" y="378"/>
                      <a:pt x="363" y="362"/>
                    </a:cubicBezTo>
                    <a:cubicBezTo>
                      <a:pt x="365" y="360"/>
                      <a:pt x="366" y="357"/>
                      <a:pt x="367" y="355"/>
                    </a:cubicBezTo>
                    <a:cubicBezTo>
                      <a:pt x="367" y="406"/>
                      <a:pt x="333" y="442"/>
                      <a:pt x="301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93">
                <a:extLst>
                  <a:ext uri="{FF2B5EF4-FFF2-40B4-BE49-F238E27FC236}">
                    <a16:creationId xmlns:a16="http://schemas.microsoft.com/office/drawing/2014/main" id="{D2DD31EC-48F7-4163-BF0D-63B89CC63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084" y="2964033"/>
                <a:ext cx="71548" cy="65460"/>
              </a:xfrm>
              <a:custGeom>
                <a:avLst/>
                <a:gdLst>
                  <a:gd name="T0" fmla="*/ 31 w 32"/>
                  <a:gd name="T1" fmla="*/ 11 h 32"/>
                  <a:gd name="T2" fmla="*/ 12 w 32"/>
                  <a:gd name="T3" fmla="*/ 5 h 32"/>
                  <a:gd name="T4" fmla="*/ 1 w 32"/>
                  <a:gd name="T5" fmla="*/ 15 h 32"/>
                  <a:gd name="T6" fmla="*/ 16 w 32"/>
                  <a:gd name="T7" fmla="*/ 31 h 32"/>
                  <a:gd name="T8" fmla="*/ 31 w 32"/>
                  <a:gd name="T9" fmla="*/ 11 h 32"/>
                  <a:gd name="T10" fmla="*/ 25 w 32"/>
                  <a:gd name="T11" fmla="*/ 14 h 32"/>
                  <a:gd name="T12" fmla="*/ 16 w 32"/>
                  <a:gd name="T13" fmla="*/ 25 h 32"/>
                  <a:gd name="T14" fmla="*/ 10 w 32"/>
                  <a:gd name="T15" fmla="*/ 9 h 32"/>
                  <a:gd name="T16" fmla="*/ 12 w 32"/>
                  <a:gd name="T17" fmla="*/ 9 h 32"/>
                  <a:gd name="T18" fmla="*/ 25 w 32"/>
                  <a:gd name="T1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1" y="11"/>
                    </a:moveTo>
                    <a:cubicBezTo>
                      <a:pt x="30" y="1"/>
                      <a:pt x="19" y="0"/>
                      <a:pt x="12" y="5"/>
                    </a:cubicBezTo>
                    <a:cubicBezTo>
                      <a:pt x="7" y="3"/>
                      <a:pt x="2" y="10"/>
                      <a:pt x="1" y="15"/>
                    </a:cubicBezTo>
                    <a:cubicBezTo>
                      <a:pt x="0" y="24"/>
                      <a:pt x="7" y="32"/>
                      <a:pt x="16" y="31"/>
                    </a:cubicBezTo>
                    <a:cubicBezTo>
                      <a:pt x="25" y="30"/>
                      <a:pt x="32" y="20"/>
                      <a:pt x="31" y="11"/>
                    </a:cubicBezTo>
                    <a:close/>
                    <a:moveTo>
                      <a:pt x="25" y="14"/>
                    </a:moveTo>
                    <a:cubicBezTo>
                      <a:pt x="24" y="19"/>
                      <a:pt x="21" y="23"/>
                      <a:pt x="16" y="25"/>
                    </a:cubicBezTo>
                    <a:cubicBezTo>
                      <a:pt x="6" y="27"/>
                      <a:pt x="6" y="13"/>
                      <a:pt x="10" y="9"/>
                    </a:cubicBezTo>
                    <a:cubicBezTo>
                      <a:pt x="11" y="9"/>
                      <a:pt x="11" y="10"/>
                      <a:pt x="12" y="9"/>
                    </a:cubicBezTo>
                    <a:cubicBezTo>
                      <a:pt x="17" y="8"/>
                      <a:pt x="26" y="5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4">
                <a:extLst>
                  <a:ext uri="{FF2B5EF4-FFF2-40B4-BE49-F238E27FC236}">
                    <a16:creationId xmlns:a16="http://schemas.microsoft.com/office/drawing/2014/main" id="{D3F434B0-8841-4A47-B34D-58FD09556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307" y="2982300"/>
                <a:ext cx="36535" cy="28924"/>
              </a:xfrm>
              <a:custGeom>
                <a:avLst/>
                <a:gdLst>
                  <a:gd name="T0" fmla="*/ 13 w 16"/>
                  <a:gd name="T1" fmla="*/ 1 h 14"/>
                  <a:gd name="T2" fmla="*/ 9 w 16"/>
                  <a:gd name="T3" fmla="*/ 3 h 14"/>
                  <a:gd name="T4" fmla="*/ 9 w 16"/>
                  <a:gd name="T5" fmla="*/ 3 h 14"/>
                  <a:gd name="T6" fmla="*/ 7 w 16"/>
                  <a:gd name="T7" fmla="*/ 4 h 14"/>
                  <a:gd name="T8" fmla="*/ 7 w 16"/>
                  <a:gd name="T9" fmla="*/ 5 h 14"/>
                  <a:gd name="T10" fmla="*/ 2 w 16"/>
                  <a:gd name="T11" fmla="*/ 9 h 14"/>
                  <a:gd name="T12" fmla="*/ 3 w 16"/>
                  <a:gd name="T13" fmla="*/ 11 h 14"/>
                  <a:gd name="T14" fmla="*/ 9 w 16"/>
                  <a:gd name="T15" fmla="*/ 7 h 14"/>
                  <a:gd name="T16" fmla="*/ 12 w 16"/>
                  <a:gd name="T17" fmla="*/ 13 h 14"/>
                  <a:gd name="T18" fmla="*/ 14 w 16"/>
                  <a:gd name="T19" fmla="*/ 11 h 14"/>
                  <a:gd name="T20" fmla="*/ 11 w 16"/>
                  <a:gd name="T21" fmla="*/ 6 h 14"/>
                  <a:gd name="T22" fmla="*/ 15 w 16"/>
                  <a:gd name="T23" fmla="*/ 3 h 14"/>
                  <a:gd name="T24" fmla="*/ 13 w 16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4">
                    <a:moveTo>
                      <a:pt x="13" y="1"/>
                    </a:moveTo>
                    <a:cubicBezTo>
                      <a:pt x="12" y="1"/>
                      <a:pt x="11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4" y="8"/>
                      <a:pt x="2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0" y="9"/>
                      <a:pt x="11" y="11"/>
                      <a:pt x="12" y="13"/>
                    </a:cubicBezTo>
                    <a:cubicBezTo>
                      <a:pt x="13" y="14"/>
                      <a:pt x="15" y="12"/>
                      <a:pt x="14" y="11"/>
                    </a:cubicBezTo>
                    <a:cubicBezTo>
                      <a:pt x="13" y="9"/>
                      <a:pt x="12" y="8"/>
                      <a:pt x="11" y="6"/>
                    </a:cubicBezTo>
                    <a:cubicBezTo>
                      <a:pt x="12" y="5"/>
                      <a:pt x="14" y="4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5">
                <a:extLst>
                  <a:ext uri="{FF2B5EF4-FFF2-40B4-BE49-F238E27FC236}">
                    <a16:creationId xmlns:a16="http://schemas.microsoft.com/office/drawing/2014/main" id="{81F60AD0-1A93-43F8-8C8F-94147106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926" y="2578888"/>
                <a:ext cx="38057" cy="19791"/>
              </a:xfrm>
              <a:custGeom>
                <a:avLst/>
                <a:gdLst>
                  <a:gd name="T0" fmla="*/ 15 w 17"/>
                  <a:gd name="T1" fmla="*/ 1 h 10"/>
                  <a:gd name="T2" fmla="*/ 0 w 17"/>
                  <a:gd name="T3" fmla="*/ 9 h 10"/>
                  <a:gd name="T4" fmla="*/ 1 w 17"/>
                  <a:gd name="T5" fmla="*/ 9 h 10"/>
                  <a:gd name="T6" fmla="*/ 16 w 17"/>
                  <a:gd name="T7" fmla="*/ 2 h 10"/>
                  <a:gd name="T8" fmla="*/ 15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"/>
                    </a:moveTo>
                    <a:cubicBezTo>
                      <a:pt x="10" y="3"/>
                      <a:pt x="5" y="6"/>
                      <a:pt x="0" y="9"/>
                    </a:cubicBezTo>
                    <a:cubicBezTo>
                      <a:pt x="0" y="9"/>
                      <a:pt x="0" y="10"/>
                      <a:pt x="1" y="9"/>
                    </a:cubicBezTo>
                    <a:cubicBezTo>
                      <a:pt x="6" y="7"/>
                      <a:pt x="11" y="4"/>
                      <a:pt x="16" y="2"/>
                    </a:cubicBezTo>
                    <a:cubicBezTo>
                      <a:pt x="17" y="1"/>
                      <a:pt x="16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20" name="图形 219">
            <a:extLst>
              <a:ext uri="{FF2B5EF4-FFF2-40B4-BE49-F238E27FC236}">
                <a16:creationId xmlns:a16="http://schemas.microsoft.com/office/drawing/2014/main" id="{79DD41B8-001A-4082-8BE9-BC9AAE73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8950" y="309562"/>
            <a:ext cx="6134100" cy="6238875"/>
          </a:xfrm>
          <a:prstGeom prst="rect">
            <a:avLst/>
          </a:prstGeom>
        </p:spPr>
      </p:pic>
      <p:sp>
        <p:nvSpPr>
          <p:cNvPr id="221" name="云形 220">
            <a:extLst>
              <a:ext uri="{FF2B5EF4-FFF2-40B4-BE49-F238E27FC236}">
                <a16:creationId xmlns:a16="http://schemas.microsoft.com/office/drawing/2014/main" id="{8B277F22-329C-44CB-93C4-BA5337E8B656}"/>
              </a:ext>
            </a:extLst>
          </p:cNvPr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TextBox 17">
            <a:extLst>
              <a:ext uri="{FF2B5EF4-FFF2-40B4-BE49-F238E27FC236}">
                <a16:creationId xmlns:a16="http://schemas.microsoft.com/office/drawing/2014/main" id="{479741F7-E913-42AD-9187-5F898A7B16A0}"/>
              </a:ext>
            </a:extLst>
          </p:cNvPr>
          <p:cNvSpPr txBox="1"/>
          <p:nvPr/>
        </p:nvSpPr>
        <p:spPr>
          <a:xfrm>
            <a:off x="4957878" y="3354200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中国剩余定理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1ADCEAF6-A9D3-49D4-90A4-8A68144369FF}"/>
              </a:ext>
            </a:extLst>
          </p:cNvPr>
          <p:cNvSpPr txBox="1"/>
          <p:nvPr/>
        </p:nvSpPr>
        <p:spPr>
          <a:xfrm>
            <a:off x="5051076" y="253574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latin typeface="Labtop Secundo Superwide" panose="020B0306040002020203" pitchFamily="34" charset="0"/>
              </a:rPr>
              <a:t>PART 01</a:t>
            </a:r>
            <a:endParaRPr lang="zh-CN" altLang="en-US" sz="4800" dirty="0">
              <a:solidFill>
                <a:srgbClr val="C00000"/>
              </a:solidFill>
              <a:latin typeface="Labtop Secundo Superwide" panose="020B03060400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213989" y="555187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1.0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形式描述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8" name="文本框 447">
                <a:extLst>
                  <a:ext uri="{FF2B5EF4-FFF2-40B4-BE49-F238E27FC236}">
                    <a16:creationId xmlns:a16="http://schemas.microsoft.com/office/drawing/2014/main" id="{4EAFE138-B427-4BE4-8A5A-E94E36745479}"/>
                  </a:ext>
                </a:extLst>
              </p:cNvPr>
              <p:cNvSpPr txBox="1"/>
              <p:nvPr/>
            </p:nvSpPr>
            <p:spPr>
              <a:xfrm>
                <a:off x="742322" y="1446926"/>
                <a:ext cx="9736494" cy="459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中国剩余定理给出了以下一元线性同余方程组：</a:t>
                </a:r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r>
                  <a:rPr lang="zh-CN" altLang="en-US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的解的具体形式。当整数</a:t>
                </a:r>
                <a:r>
                  <a:rPr lang="en-US" altLang="zh-CN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…,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两两互质时，则对任意整数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,…,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，方程组</a:t>
                </a:r>
                <a:r>
                  <a:rPr lang="en-US" altLang="zh-CN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(S)</a:t>
                </a:r>
                <a:r>
                  <a:rPr lang="zh-CN" altLang="en-US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有解，并且通解可由以下构造方式得到</a:t>
                </a:r>
                <a:endParaRPr lang="en-US" altLang="zh-CN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r>
                  <a:rPr lang="en-US" altLang="zh-CN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𝑀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×⋯×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 ∀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∈{1,2,…,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𝑛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}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的乘法逆元 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≡1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∀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</m:t>
                    </m:r>
                    <m:r>
                      <m:rPr>
                        <m:lit/>
                      </m:rP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{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1,2,…,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𝑛</m:t>
                    </m:r>
                    <m:r>
                      <m:rPr>
                        <m:lit/>
                      </m:rP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}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3.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𝑘𝑀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  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𝑍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448" name="文本框 447">
                <a:extLst>
                  <a:ext uri="{FF2B5EF4-FFF2-40B4-BE49-F238E27FC236}">
                    <a16:creationId xmlns:a16="http://schemas.microsoft.com/office/drawing/2014/main" id="{4EAFE138-B427-4BE4-8A5A-E94E3674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22" y="1446926"/>
                <a:ext cx="9736494" cy="4592026"/>
              </a:xfrm>
              <a:prstGeom prst="rect">
                <a:avLst/>
              </a:prstGeom>
              <a:blipFill>
                <a:blip r:embed="rId4"/>
                <a:stretch>
                  <a:fillRect l="-564" t="-531" r="-2818" b="-13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\documentclass{article}&#10;\usepackage{amsmath}&#10;\pagestyle{empty}&#10;\begin{document}&#10;&#10;$$ (S): \left\{&#10; \begin{aligned}&#10; x &amp; \equiv &amp; a_1 &amp; (mod &amp; m_1) \\&#10; x &amp; \equiv &amp; a_2 &amp; (mod &amp; m_2) \\&#10;  \cdots \\&#10; x &amp; \equiv &amp; a_n &amp; (mod &amp; m_n) \\&#10; \end{aligned}&#10; \right.&#10; $$&#10;&#10;&#10;\end{document}" title="IguanaTex Bitmap Display">
            <a:extLst>
              <a:ext uri="{FF2B5EF4-FFF2-40B4-BE49-F238E27FC236}">
                <a16:creationId xmlns:a16="http://schemas.microsoft.com/office/drawing/2014/main" id="{9137EFE1-783F-44AC-B937-A3C0E7A92E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52" y="2051135"/>
            <a:ext cx="3711331" cy="16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558780" y="273833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1.1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证明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CB7390B-0506-40C1-8E05-8C8A626E22A4}"/>
                  </a:ext>
                </a:extLst>
              </p:cNvPr>
              <p:cNvSpPr txBox="1"/>
              <p:nvPr/>
            </p:nvSpPr>
            <p:spPr>
              <a:xfrm>
                <a:off x="1558780" y="797053"/>
                <a:ext cx="9736494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由前提可得：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∀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𝑗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1,2, …, 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𝑗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,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=1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</m:t>
                    </m:r>
                    <m:func>
                      <m:func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ea typeface="方正粗黑宋简体" panose="02000000000000000000" pitchFamily="2" charset="-12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=1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⟹∃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𝑡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.  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≡1 (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≡0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𝑗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𝑖</m:t>
                    </m:r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𝑗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≠ 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∗</m:t>
                        </m:r>
                      </m:sup>
                    </m:sSup>
                    <m:r>
                      <a:rPr lang="zh-CN" altLang="en-US" sz="20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是</m:t>
                    </m:r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方程组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(S)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的一个解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CB7390B-0506-40C1-8E05-8C8A626E2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80" y="797053"/>
                <a:ext cx="9736494" cy="3472041"/>
              </a:xfrm>
              <a:prstGeom prst="rect">
                <a:avLst/>
              </a:prstGeom>
              <a:blipFill>
                <a:blip r:embed="rId3"/>
                <a:stretch>
                  <a:fillRect l="-689" b="-6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7A597F-6FBD-48C3-BD5D-0549F3ABCAFB}"/>
                  </a:ext>
                </a:extLst>
              </p:cNvPr>
              <p:cNvSpPr txBox="1"/>
              <p:nvPr/>
            </p:nvSpPr>
            <p:spPr>
              <a:xfrm>
                <a:off x="1094014" y="4269094"/>
                <a:ext cx="9736494" cy="188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都是方程组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(S)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的解，则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≡0 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𝑚𝑜𝑑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∀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1,2, …, 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…,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两两互质，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𝑘𝑀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,  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∈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𝑍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⟹{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𝑘𝑀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ea typeface="方正粗黑宋简体" panose="02000000000000000000" pitchFamily="2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;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𝑘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𝑍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}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是方程组</a:t>
                </a: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(S)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解的集合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07A597F-6FBD-48C3-BD5D-0549F3ABC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14" y="4269094"/>
                <a:ext cx="9736494" cy="1886094"/>
              </a:xfrm>
              <a:prstGeom prst="rect">
                <a:avLst/>
              </a:prstGeom>
              <a:blipFill>
                <a:blip r:embed="rId4"/>
                <a:stretch>
                  <a:fillRect l="-626" b="-13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6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8D977B81-4AF6-45A2-A387-20F4F9E322A6}"/>
              </a:ext>
            </a:extLst>
          </p:cNvPr>
          <p:cNvGrpSpPr/>
          <p:nvPr/>
        </p:nvGrpSpPr>
        <p:grpSpPr>
          <a:xfrm>
            <a:off x="619040" y="399316"/>
            <a:ext cx="11300121" cy="6369343"/>
            <a:chOff x="330386" y="331960"/>
            <a:chExt cx="11300121" cy="6369343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E16D9D16-DF2E-4E3B-9185-12F93EACA090}"/>
                </a:ext>
              </a:extLst>
            </p:cNvPr>
            <p:cNvGrpSpPr/>
            <p:nvPr/>
          </p:nvGrpSpPr>
          <p:grpSpPr>
            <a:xfrm>
              <a:off x="6786564" y="2285843"/>
              <a:ext cx="1835904" cy="415591"/>
              <a:chOff x="3401700" y="2297261"/>
              <a:chExt cx="1835904" cy="415591"/>
            </a:xfrm>
            <a:solidFill>
              <a:schemeClr val="bg1"/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AF0DA61-9FF2-44C7-BFFE-7E77D397C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1700" y="2326185"/>
                <a:ext cx="280105" cy="386667"/>
              </a:xfrm>
              <a:custGeom>
                <a:avLst/>
                <a:gdLst>
                  <a:gd name="T0" fmla="*/ 84 w 125"/>
                  <a:gd name="T1" fmla="*/ 83 h 187"/>
                  <a:gd name="T2" fmla="*/ 83 w 125"/>
                  <a:gd name="T3" fmla="*/ 82 h 187"/>
                  <a:gd name="T4" fmla="*/ 105 w 125"/>
                  <a:gd name="T5" fmla="*/ 40 h 187"/>
                  <a:gd name="T6" fmla="*/ 61 w 125"/>
                  <a:gd name="T7" fmla="*/ 3 h 187"/>
                  <a:gd name="T8" fmla="*/ 19 w 125"/>
                  <a:gd name="T9" fmla="*/ 2 h 187"/>
                  <a:gd name="T10" fmla="*/ 13 w 125"/>
                  <a:gd name="T11" fmla="*/ 5 h 187"/>
                  <a:gd name="T12" fmla="*/ 5 w 125"/>
                  <a:gd name="T13" fmla="*/ 14 h 187"/>
                  <a:gd name="T14" fmla="*/ 3 w 125"/>
                  <a:gd name="T15" fmla="*/ 83 h 187"/>
                  <a:gd name="T16" fmla="*/ 7 w 125"/>
                  <a:gd name="T17" fmla="*/ 152 h 187"/>
                  <a:gd name="T18" fmla="*/ 8 w 125"/>
                  <a:gd name="T19" fmla="*/ 155 h 187"/>
                  <a:gd name="T20" fmla="*/ 18 w 125"/>
                  <a:gd name="T21" fmla="*/ 169 h 187"/>
                  <a:gd name="T22" fmla="*/ 32 w 125"/>
                  <a:gd name="T23" fmla="*/ 181 h 187"/>
                  <a:gd name="T24" fmla="*/ 34 w 125"/>
                  <a:gd name="T25" fmla="*/ 180 h 187"/>
                  <a:gd name="T26" fmla="*/ 113 w 125"/>
                  <a:gd name="T27" fmla="*/ 153 h 187"/>
                  <a:gd name="T28" fmla="*/ 84 w 125"/>
                  <a:gd name="T29" fmla="*/ 83 h 187"/>
                  <a:gd name="T30" fmla="*/ 89 w 125"/>
                  <a:gd name="T31" fmla="*/ 32 h 187"/>
                  <a:gd name="T32" fmla="*/ 78 w 125"/>
                  <a:gd name="T33" fmla="*/ 11 h 187"/>
                  <a:gd name="T34" fmla="*/ 100 w 125"/>
                  <a:gd name="T35" fmla="*/ 36 h 187"/>
                  <a:gd name="T36" fmla="*/ 80 w 125"/>
                  <a:gd name="T37" fmla="*/ 80 h 187"/>
                  <a:gd name="T38" fmla="*/ 64 w 125"/>
                  <a:gd name="T39" fmla="*/ 72 h 187"/>
                  <a:gd name="T40" fmla="*/ 89 w 125"/>
                  <a:gd name="T41" fmla="*/ 32 h 187"/>
                  <a:gd name="T42" fmla="*/ 50 w 125"/>
                  <a:gd name="T43" fmla="*/ 113 h 187"/>
                  <a:gd name="T44" fmla="*/ 64 w 125"/>
                  <a:gd name="T45" fmla="*/ 115 h 187"/>
                  <a:gd name="T46" fmla="*/ 75 w 125"/>
                  <a:gd name="T47" fmla="*/ 122 h 187"/>
                  <a:gd name="T48" fmla="*/ 75 w 125"/>
                  <a:gd name="T49" fmla="*/ 125 h 187"/>
                  <a:gd name="T50" fmla="*/ 50 w 125"/>
                  <a:gd name="T51" fmla="*/ 141 h 187"/>
                  <a:gd name="T52" fmla="*/ 50 w 125"/>
                  <a:gd name="T53" fmla="*/ 113 h 187"/>
                  <a:gd name="T54" fmla="*/ 47 w 125"/>
                  <a:gd name="T55" fmla="*/ 141 h 187"/>
                  <a:gd name="T56" fmla="*/ 32 w 125"/>
                  <a:gd name="T57" fmla="*/ 140 h 187"/>
                  <a:gd name="T58" fmla="*/ 30 w 125"/>
                  <a:gd name="T59" fmla="*/ 96 h 187"/>
                  <a:gd name="T60" fmla="*/ 36 w 125"/>
                  <a:gd name="T61" fmla="*/ 96 h 187"/>
                  <a:gd name="T62" fmla="*/ 74 w 125"/>
                  <a:gd name="T63" fmla="*/ 116 h 187"/>
                  <a:gd name="T64" fmla="*/ 47 w 125"/>
                  <a:gd name="T65" fmla="*/ 110 h 187"/>
                  <a:gd name="T66" fmla="*/ 46 w 125"/>
                  <a:gd name="T67" fmla="*/ 112 h 187"/>
                  <a:gd name="T68" fmla="*/ 47 w 125"/>
                  <a:gd name="T69" fmla="*/ 141 h 187"/>
                  <a:gd name="T70" fmla="*/ 44 w 125"/>
                  <a:gd name="T71" fmla="*/ 49 h 187"/>
                  <a:gd name="T72" fmla="*/ 45 w 125"/>
                  <a:gd name="T73" fmla="*/ 40 h 187"/>
                  <a:gd name="T74" fmla="*/ 54 w 125"/>
                  <a:gd name="T75" fmla="*/ 41 h 187"/>
                  <a:gd name="T76" fmla="*/ 60 w 125"/>
                  <a:gd name="T77" fmla="*/ 43 h 187"/>
                  <a:gd name="T78" fmla="*/ 44 w 125"/>
                  <a:gd name="T79" fmla="*/ 49 h 187"/>
                  <a:gd name="T80" fmla="*/ 30 w 125"/>
                  <a:gd name="T81" fmla="*/ 25 h 187"/>
                  <a:gd name="T82" fmla="*/ 60 w 125"/>
                  <a:gd name="T83" fmla="*/ 32 h 187"/>
                  <a:gd name="T84" fmla="*/ 62 w 125"/>
                  <a:gd name="T85" fmla="*/ 39 h 187"/>
                  <a:gd name="T86" fmla="*/ 44 w 125"/>
                  <a:gd name="T87" fmla="*/ 36 h 187"/>
                  <a:gd name="T88" fmla="*/ 41 w 125"/>
                  <a:gd name="T89" fmla="*/ 38 h 187"/>
                  <a:gd name="T90" fmla="*/ 41 w 125"/>
                  <a:gd name="T91" fmla="*/ 49 h 187"/>
                  <a:gd name="T92" fmla="*/ 29 w 125"/>
                  <a:gd name="T93" fmla="*/ 50 h 187"/>
                  <a:gd name="T94" fmla="*/ 30 w 125"/>
                  <a:gd name="T95" fmla="*/ 25 h 187"/>
                  <a:gd name="T96" fmla="*/ 105 w 125"/>
                  <a:gd name="T97" fmla="*/ 159 h 187"/>
                  <a:gd name="T98" fmla="*/ 34 w 125"/>
                  <a:gd name="T99" fmla="*/ 177 h 187"/>
                  <a:gd name="T100" fmla="*/ 22 w 125"/>
                  <a:gd name="T101" fmla="*/ 166 h 187"/>
                  <a:gd name="T102" fmla="*/ 19 w 125"/>
                  <a:gd name="T103" fmla="*/ 162 h 187"/>
                  <a:gd name="T104" fmla="*/ 72 w 125"/>
                  <a:gd name="T105" fmla="*/ 163 h 187"/>
                  <a:gd name="T106" fmla="*/ 102 w 125"/>
                  <a:gd name="T107" fmla="*/ 123 h 187"/>
                  <a:gd name="T108" fmla="*/ 94 w 125"/>
                  <a:gd name="T109" fmla="*/ 94 h 187"/>
                  <a:gd name="T110" fmla="*/ 105 w 125"/>
                  <a:gd name="T111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87">
                    <a:moveTo>
                      <a:pt x="84" y="83"/>
                    </a:moveTo>
                    <a:cubicBezTo>
                      <a:pt x="84" y="83"/>
                      <a:pt x="83" y="83"/>
                      <a:pt x="83" y="82"/>
                    </a:cubicBezTo>
                    <a:cubicBezTo>
                      <a:pt x="99" y="78"/>
                      <a:pt x="107" y="55"/>
                      <a:pt x="105" y="40"/>
                    </a:cubicBezTo>
                    <a:cubicBezTo>
                      <a:pt x="102" y="18"/>
                      <a:pt x="82" y="4"/>
                      <a:pt x="61" y="3"/>
                    </a:cubicBezTo>
                    <a:cubicBezTo>
                      <a:pt x="48" y="0"/>
                      <a:pt x="32" y="1"/>
                      <a:pt x="19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6"/>
                      <a:pt x="6" y="9"/>
                      <a:pt x="5" y="14"/>
                    </a:cubicBezTo>
                    <a:cubicBezTo>
                      <a:pt x="1" y="37"/>
                      <a:pt x="3" y="60"/>
                      <a:pt x="3" y="83"/>
                    </a:cubicBezTo>
                    <a:cubicBezTo>
                      <a:pt x="3" y="104"/>
                      <a:pt x="0" y="131"/>
                      <a:pt x="7" y="152"/>
                    </a:cubicBezTo>
                    <a:cubicBezTo>
                      <a:pt x="7" y="153"/>
                      <a:pt x="8" y="154"/>
                      <a:pt x="8" y="155"/>
                    </a:cubicBezTo>
                    <a:cubicBezTo>
                      <a:pt x="11" y="160"/>
                      <a:pt x="15" y="164"/>
                      <a:pt x="18" y="169"/>
                    </a:cubicBezTo>
                    <a:cubicBezTo>
                      <a:pt x="22" y="173"/>
                      <a:pt x="27" y="178"/>
                      <a:pt x="32" y="181"/>
                    </a:cubicBezTo>
                    <a:cubicBezTo>
                      <a:pt x="33" y="181"/>
                      <a:pt x="34" y="181"/>
                      <a:pt x="34" y="180"/>
                    </a:cubicBezTo>
                    <a:cubicBezTo>
                      <a:pt x="60" y="187"/>
                      <a:pt x="101" y="180"/>
                      <a:pt x="113" y="153"/>
                    </a:cubicBezTo>
                    <a:cubicBezTo>
                      <a:pt x="125" y="126"/>
                      <a:pt x="111" y="94"/>
                      <a:pt x="84" y="83"/>
                    </a:cubicBezTo>
                    <a:close/>
                    <a:moveTo>
                      <a:pt x="89" y="32"/>
                    </a:moveTo>
                    <a:cubicBezTo>
                      <a:pt x="87" y="23"/>
                      <a:pt x="83" y="16"/>
                      <a:pt x="78" y="11"/>
                    </a:cubicBezTo>
                    <a:cubicBezTo>
                      <a:pt x="88" y="16"/>
                      <a:pt x="96" y="24"/>
                      <a:pt x="100" y="36"/>
                    </a:cubicBezTo>
                    <a:cubicBezTo>
                      <a:pt x="104" y="50"/>
                      <a:pt x="97" y="75"/>
                      <a:pt x="80" y="80"/>
                    </a:cubicBezTo>
                    <a:cubicBezTo>
                      <a:pt x="75" y="76"/>
                      <a:pt x="70" y="74"/>
                      <a:pt x="64" y="72"/>
                    </a:cubicBezTo>
                    <a:cubicBezTo>
                      <a:pt x="80" y="65"/>
                      <a:pt x="92" y="52"/>
                      <a:pt x="89" y="32"/>
                    </a:cubicBezTo>
                    <a:close/>
                    <a:moveTo>
                      <a:pt x="50" y="113"/>
                    </a:moveTo>
                    <a:cubicBezTo>
                      <a:pt x="55" y="113"/>
                      <a:pt x="59" y="113"/>
                      <a:pt x="64" y="115"/>
                    </a:cubicBezTo>
                    <a:cubicBezTo>
                      <a:pt x="68" y="117"/>
                      <a:pt x="72" y="120"/>
                      <a:pt x="75" y="122"/>
                    </a:cubicBezTo>
                    <a:cubicBezTo>
                      <a:pt x="75" y="123"/>
                      <a:pt x="75" y="124"/>
                      <a:pt x="75" y="125"/>
                    </a:cubicBezTo>
                    <a:cubicBezTo>
                      <a:pt x="74" y="137"/>
                      <a:pt x="63" y="140"/>
                      <a:pt x="50" y="141"/>
                    </a:cubicBezTo>
                    <a:cubicBezTo>
                      <a:pt x="50" y="132"/>
                      <a:pt x="51" y="122"/>
                      <a:pt x="50" y="113"/>
                    </a:cubicBezTo>
                    <a:close/>
                    <a:moveTo>
                      <a:pt x="47" y="141"/>
                    </a:moveTo>
                    <a:cubicBezTo>
                      <a:pt x="42" y="141"/>
                      <a:pt x="37" y="141"/>
                      <a:pt x="32" y="140"/>
                    </a:cubicBezTo>
                    <a:cubicBezTo>
                      <a:pt x="33" y="126"/>
                      <a:pt x="31" y="111"/>
                      <a:pt x="30" y="96"/>
                    </a:cubicBezTo>
                    <a:cubicBezTo>
                      <a:pt x="32" y="96"/>
                      <a:pt x="34" y="96"/>
                      <a:pt x="36" y="96"/>
                    </a:cubicBezTo>
                    <a:cubicBezTo>
                      <a:pt x="51" y="93"/>
                      <a:pt x="70" y="100"/>
                      <a:pt x="74" y="116"/>
                    </a:cubicBezTo>
                    <a:cubicBezTo>
                      <a:pt x="67" y="110"/>
                      <a:pt x="56" y="108"/>
                      <a:pt x="47" y="110"/>
                    </a:cubicBezTo>
                    <a:cubicBezTo>
                      <a:pt x="45" y="110"/>
                      <a:pt x="45" y="111"/>
                      <a:pt x="46" y="112"/>
                    </a:cubicBezTo>
                    <a:cubicBezTo>
                      <a:pt x="45" y="121"/>
                      <a:pt x="45" y="132"/>
                      <a:pt x="47" y="141"/>
                    </a:cubicBezTo>
                    <a:close/>
                    <a:moveTo>
                      <a:pt x="44" y="49"/>
                    </a:moveTo>
                    <a:cubicBezTo>
                      <a:pt x="45" y="46"/>
                      <a:pt x="45" y="43"/>
                      <a:pt x="45" y="40"/>
                    </a:cubicBezTo>
                    <a:cubicBezTo>
                      <a:pt x="48" y="40"/>
                      <a:pt x="51" y="40"/>
                      <a:pt x="54" y="41"/>
                    </a:cubicBezTo>
                    <a:cubicBezTo>
                      <a:pt x="56" y="41"/>
                      <a:pt x="58" y="42"/>
                      <a:pt x="60" y="43"/>
                    </a:cubicBezTo>
                    <a:cubicBezTo>
                      <a:pt x="57" y="46"/>
                      <a:pt x="51" y="48"/>
                      <a:pt x="44" y="49"/>
                    </a:cubicBezTo>
                    <a:close/>
                    <a:moveTo>
                      <a:pt x="30" y="25"/>
                    </a:moveTo>
                    <a:cubicBezTo>
                      <a:pt x="42" y="25"/>
                      <a:pt x="55" y="24"/>
                      <a:pt x="60" y="32"/>
                    </a:cubicBezTo>
                    <a:cubicBezTo>
                      <a:pt x="62" y="35"/>
                      <a:pt x="63" y="37"/>
                      <a:pt x="62" y="39"/>
                    </a:cubicBezTo>
                    <a:cubicBezTo>
                      <a:pt x="57" y="36"/>
                      <a:pt x="50" y="35"/>
                      <a:pt x="44" y="36"/>
                    </a:cubicBezTo>
                    <a:cubicBezTo>
                      <a:pt x="43" y="35"/>
                      <a:pt x="41" y="36"/>
                      <a:pt x="41" y="38"/>
                    </a:cubicBezTo>
                    <a:cubicBezTo>
                      <a:pt x="41" y="42"/>
                      <a:pt x="41" y="46"/>
                      <a:pt x="41" y="49"/>
                    </a:cubicBezTo>
                    <a:cubicBezTo>
                      <a:pt x="37" y="50"/>
                      <a:pt x="32" y="50"/>
                      <a:pt x="29" y="50"/>
                    </a:cubicBezTo>
                    <a:cubicBezTo>
                      <a:pt x="29" y="42"/>
                      <a:pt x="29" y="33"/>
                      <a:pt x="30" y="25"/>
                    </a:cubicBezTo>
                    <a:close/>
                    <a:moveTo>
                      <a:pt x="105" y="159"/>
                    </a:moveTo>
                    <a:cubicBezTo>
                      <a:pt x="88" y="180"/>
                      <a:pt x="57" y="180"/>
                      <a:pt x="34" y="177"/>
                    </a:cubicBezTo>
                    <a:cubicBezTo>
                      <a:pt x="31" y="173"/>
                      <a:pt x="26" y="170"/>
                      <a:pt x="22" y="166"/>
                    </a:cubicBezTo>
                    <a:cubicBezTo>
                      <a:pt x="21" y="165"/>
                      <a:pt x="20" y="164"/>
                      <a:pt x="19" y="162"/>
                    </a:cubicBezTo>
                    <a:cubicBezTo>
                      <a:pt x="35" y="168"/>
                      <a:pt x="57" y="167"/>
                      <a:pt x="72" y="163"/>
                    </a:cubicBezTo>
                    <a:cubicBezTo>
                      <a:pt x="91" y="159"/>
                      <a:pt x="101" y="142"/>
                      <a:pt x="102" y="123"/>
                    </a:cubicBezTo>
                    <a:cubicBezTo>
                      <a:pt x="102" y="112"/>
                      <a:pt x="99" y="103"/>
                      <a:pt x="94" y="94"/>
                    </a:cubicBezTo>
                    <a:cubicBezTo>
                      <a:pt x="113" y="110"/>
                      <a:pt x="122" y="137"/>
                      <a:pt x="10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CFEB66B-D2E8-440D-807E-B08E038C0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327" y="2321618"/>
                <a:ext cx="254225" cy="383622"/>
              </a:xfrm>
              <a:custGeom>
                <a:avLst/>
                <a:gdLst>
                  <a:gd name="T0" fmla="*/ 110 w 113"/>
                  <a:gd name="T1" fmla="*/ 21 h 185"/>
                  <a:gd name="T2" fmla="*/ 107 w 113"/>
                  <a:gd name="T3" fmla="*/ 20 h 185"/>
                  <a:gd name="T4" fmla="*/ 91 w 113"/>
                  <a:gd name="T5" fmla="*/ 5 h 185"/>
                  <a:gd name="T6" fmla="*/ 83 w 113"/>
                  <a:gd name="T7" fmla="*/ 1 h 185"/>
                  <a:gd name="T8" fmla="*/ 83 w 113"/>
                  <a:gd name="T9" fmla="*/ 1 h 185"/>
                  <a:gd name="T10" fmla="*/ 83 w 113"/>
                  <a:gd name="T11" fmla="*/ 1 h 185"/>
                  <a:gd name="T12" fmla="*/ 67 w 113"/>
                  <a:gd name="T13" fmla="*/ 14 h 185"/>
                  <a:gd name="T14" fmla="*/ 67 w 113"/>
                  <a:gd name="T15" fmla="*/ 82 h 185"/>
                  <a:gd name="T16" fmla="*/ 55 w 113"/>
                  <a:gd name="T17" fmla="*/ 138 h 185"/>
                  <a:gd name="T18" fmla="*/ 46 w 113"/>
                  <a:gd name="T19" fmla="*/ 31 h 185"/>
                  <a:gd name="T20" fmla="*/ 46 w 113"/>
                  <a:gd name="T21" fmla="*/ 30 h 185"/>
                  <a:gd name="T22" fmla="*/ 46 w 113"/>
                  <a:gd name="T23" fmla="*/ 30 h 185"/>
                  <a:gd name="T24" fmla="*/ 23 w 113"/>
                  <a:gd name="T25" fmla="*/ 3 h 185"/>
                  <a:gd name="T26" fmla="*/ 22 w 113"/>
                  <a:gd name="T27" fmla="*/ 3 h 185"/>
                  <a:gd name="T28" fmla="*/ 4 w 113"/>
                  <a:gd name="T29" fmla="*/ 15 h 185"/>
                  <a:gd name="T30" fmla="*/ 4 w 113"/>
                  <a:gd name="T31" fmla="*/ 119 h 185"/>
                  <a:gd name="T32" fmla="*/ 29 w 113"/>
                  <a:gd name="T33" fmla="*/ 161 h 185"/>
                  <a:gd name="T34" fmla="*/ 97 w 113"/>
                  <a:gd name="T35" fmla="*/ 158 h 185"/>
                  <a:gd name="T36" fmla="*/ 111 w 113"/>
                  <a:gd name="T37" fmla="*/ 104 h 185"/>
                  <a:gd name="T38" fmla="*/ 110 w 113"/>
                  <a:gd name="T39" fmla="*/ 21 h 185"/>
                  <a:gd name="T40" fmla="*/ 30 w 113"/>
                  <a:gd name="T41" fmla="*/ 15 h 185"/>
                  <a:gd name="T42" fmla="*/ 30 w 113"/>
                  <a:gd name="T43" fmla="*/ 14 h 185"/>
                  <a:gd name="T44" fmla="*/ 43 w 113"/>
                  <a:gd name="T45" fmla="*/ 32 h 185"/>
                  <a:gd name="T46" fmla="*/ 44 w 113"/>
                  <a:gd name="T47" fmla="*/ 32 h 185"/>
                  <a:gd name="T48" fmla="*/ 43 w 113"/>
                  <a:gd name="T49" fmla="*/ 86 h 185"/>
                  <a:gd name="T50" fmla="*/ 51 w 113"/>
                  <a:gd name="T51" fmla="*/ 139 h 185"/>
                  <a:gd name="T52" fmla="*/ 29 w 113"/>
                  <a:gd name="T53" fmla="*/ 88 h 185"/>
                  <a:gd name="T54" fmla="*/ 30 w 113"/>
                  <a:gd name="T55" fmla="*/ 15 h 185"/>
                  <a:gd name="T56" fmla="*/ 103 w 113"/>
                  <a:gd name="T57" fmla="*/ 131 h 185"/>
                  <a:gd name="T58" fmla="*/ 73 w 113"/>
                  <a:gd name="T59" fmla="*/ 172 h 185"/>
                  <a:gd name="T60" fmla="*/ 38 w 113"/>
                  <a:gd name="T61" fmla="*/ 165 h 185"/>
                  <a:gd name="T62" fmla="*/ 51 w 113"/>
                  <a:gd name="T63" fmla="*/ 166 h 185"/>
                  <a:gd name="T64" fmla="*/ 93 w 113"/>
                  <a:gd name="T65" fmla="*/ 119 h 185"/>
                  <a:gd name="T66" fmla="*/ 95 w 113"/>
                  <a:gd name="T67" fmla="*/ 14 h 185"/>
                  <a:gd name="T68" fmla="*/ 94 w 113"/>
                  <a:gd name="T69" fmla="*/ 12 h 185"/>
                  <a:gd name="T70" fmla="*/ 104 w 113"/>
                  <a:gd name="T71" fmla="*/ 23 h 185"/>
                  <a:gd name="T72" fmla="*/ 106 w 113"/>
                  <a:gd name="T73" fmla="*/ 24 h 185"/>
                  <a:gd name="T74" fmla="*/ 103 w 113"/>
                  <a:gd name="T75" fmla="*/ 13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85">
                    <a:moveTo>
                      <a:pt x="110" y="21"/>
                    </a:moveTo>
                    <a:cubicBezTo>
                      <a:pt x="110" y="19"/>
                      <a:pt x="108" y="19"/>
                      <a:pt x="107" y="20"/>
                    </a:cubicBezTo>
                    <a:cubicBezTo>
                      <a:pt x="103" y="14"/>
                      <a:pt x="97" y="9"/>
                      <a:pt x="91" y="5"/>
                    </a:cubicBezTo>
                    <a:cubicBezTo>
                      <a:pt x="89" y="3"/>
                      <a:pt x="86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75" y="0"/>
                      <a:pt x="67" y="5"/>
                      <a:pt x="67" y="14"/>
                    </a:cubicBezTo>
                    <a:cubicBezTo>
                      <a:pt x="68" y="37"/>
                      <a:pt x="68" y="59"/>
                      <a:pt x="67" y="82"/>
                    </a:cubicBezTo>
                    <a:cubicBezTo>
                      <a:pt x="67" y="96"/>
                      <a:pt x="71" y="131"/>
                      <a:pt x="55" y="138"/>
                    </a:cubicBezTo>
                    <a:cubicBezTo>
                      <a:pt x="43" y="102"/>
                      <a:pt x="50" y="67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1" y="19"/>
                      <a:pt x="33" y="10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5" y="1"/>
                      <a:pt x="5" y="5"/>
                      <a:pt x="4" y="15"/>
                    </a:cubicBezTo>
                    <a:cubicBezTo>
                      <a:pt x="1" y="50"/>
                      <a:pt x="0" y="85"/>
                      <a:pt x="4" y="119"/>
                    </a:cubicBezTo>
                    <a:cubicBezTo>
                      <a:pt x="6" y="137"/>
                      <a:pt x="14" y="153"/>
                      <a:pt x="29" y="161"/>
                    </a:cubicBezTo>
                    <a:cubicBezTo>
                      <a:pt x="49" y="179"/>
                      <a:pt x="79" y="185"/>
                      <a:pt x="97" y="158"/>
                    </a:cubicBezTo>
                    <a:cubicBezTo>
                      <a:pt x="107" y="142"/>
                      <a:pt x="109" y="122"/>
                      <a:pt x="111" y="104"/>
                    </a:cubicBezTo>
                    <a:cubicBezTo>
                      <a:pt x="113" y="76"/>
                      <a:pt x="113" y="49"/>
                      <a:pt x="110" y="21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4"/>
                    </a:cubicBezTo>
                    <a:cubicBezTo>
                      <a:pt x="35" y="20"/>
                      <a:pt x="39" y="25"/>
                      <a:pt x="43" y="32"/>
                    </a:cubicBezTo>
                    <a:cubicBezTo>
                      <a:pt x="43" y="32"/>
                      <a:pt x="44" y="33"/>
                      <a:pt x="44" y="32"/>
                    </a:cubicBezTo>
                    <a:cubicBezTo>
                      <a:pt x="41" y="50"/>
                      <a:pt x="42" y="68"/>
                      <a:pt x="43" y="86"/>
                    </a:cubicBezTo>
                    <a:cubicBezTo>
                      <a:pt x="43" y="104"/>
                      <a:pt x="45" y="122"/>
                      <a:pt x="51" y="139"/>
                    </a:cubicBezTo>
                    <a:cubicBezTo>
                      <a:pt x="27" y="143"/>
                      <a:pt x="30" y="102"/>
                      <a:pt x="29" y="88"/>
                    </a:cubicBezTo>
                    <a:cubicBezTo>
                      <a:pt x="29" y="64"/>
                      <a:pt x="29" y="40"/>
                      <a:pt x="30" y="15"/>
                    </a:cubicBezTo>
                    <a:close/>
                    <a:moveTo>
                      <a:pt x="103" y="131"/>
                    </a:moveTo>
                    <a:cubicBezTo>
                      <a:pt x="99" y="148"/>
                      <a:pt x="91" y="166"/>
                      <a:pt x="73" y="172"/>
                    </a:cubicBezTo>
                    <a:cubicBezTo>
                      <a:pt x="60" y="175"/>
                      <a:pt x="48" y="172"/>
                      <a:pt x="38" y="165"/>
                    </a:cubicBezTo>
                    <a:cubicBezTo>
                      <a:pt x="42" y="166"/>
                      <a:pt x="46" y="167"/>
                      <a:pt x="51" y="166"/>
                    </a:cubicBezTo>
                    <a:cubicBezTo>
                      <a:pt x="77" y="166"/>
                      <a:pt x="91" y="143"/>
                      <a:pt x="93" y="119"/>
                    </a:cubicBezTo>
                    <a:cubicBezTo>
                      <a:pt x="96" y="84"/>
                      <a:pt x="95" y="49"/>
                      <a:pt x="95" y="14"/>
                    </a:cubicBezTo>
                    <a:cubicBezTo>
                      <a:pt x="95" y="13"/>
                      <a:pt x="95" y="13"/>
                      <a:pt x="94" y="12"/>
                    </a:cubicBezTo>
                    <a:cubicBezTo>
                      <a:pt x="98" y="15"/>
                      <a:pt x="101" y="19"/>
                      <a:pt x="104" y="23"/>
                    </a:cubicBezTo>
                    <a:cubicBezTo>
                      <a:pt x="105" y="24"/>
                      <a:pt x="106" y="24"/>
                      <a:pt x="106" y="24"/>
                    </a:cubicBezTo>
                    <a:cubicBezTo>
                      <a:pt x="109" y="59"/>
                      <a:pt x="110" y="96"/>
                      <a:pt x="103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60A7D36-0624-4BAB-A760-749AC48A1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4955" y="2315529"/>
                <a:ext cx="228346" cy="377533"/>
              </a:xfrm>
              <a:custGeom>
                <a:avLst/>
                <a:gdLst>
                  <a:gd name="T0" fmla="*/ 91 w 102"/>
                  <a:gd name="T1" fmla="*/ 108 h 182"/>
                  <a:gd name="T2" fmla="*/ 74 w 102"/>
                  <a:gd name="T3" fmla="*/ 84 h 182"/>
                  <a:gd name="T4" fmla="*/ 61 w 102"/>
                  <a:gd name="T5" fmla="*/ 72 h 182"/>
                  <a:gd name="T6" fmla="*/ 58 w 102"/>
                  <a:gd name="T7" fmla="*/ 41 h 182"/>
                  <a:gd name="T8" fmla="*/ 59 w 102"/>
                  <a:gd name="T9" fmla="*/ 40 h 182"/>
                  <a:gd name="T10" fmla="*/ 65 w 102"/>
                  <a:gd name="T11" fmla="*/ 43 h 182"/>
                  <a:gd name="T12" fmla="*/ 90 w 102"/>
                  <a:gd name="T13" fmla="*/ 22 h 182"/>
                  <a:gd name="T14" fmla="*/ 36 w 102"/>
                  <a:gd name="T15" fmla="*/ 8 h 182"/>
                  <a:gd name="T16" fmla="*/ 5 w 102"/>
                  <a:gd name="T17" fmla="*/ 40 h 182"/>
                  <a:gd name="T18" fmla="*/ 25 w 102"/>
                  <a:gd name="T19" fmla="*/ 93 h 182"/>
                  <a:gd name="T20" fmla="*/ 50 w 102"/>
                  <a:gd name="T21" fmla="*/ 121 h 182"/>
                  <a:gd name="T22" fmla="*/ 50 w 102"/>
                  <a:gd name="T23" fmla="*/ 138 h 182"/>
                  <a:gd name="T24" fmla="*/ 48 w 102"/>
                  <a:gd name="T25" fmla="*/ 136 h 182"/>
                  <a:gd name="T26" fmla="*/ 48 w 102"/>
                  <a:gd name="T27" fmla="*/ 129 h 182"/>
                  <a:gd name="T28" fmla="*/ 48 w 102"/>
                  <a:gd name="T29" fmla="*/ 128 h 182"/>
                  <a:gd name="T30" fmla="*/ 26 w 102"/>
                  <a:gd name="T31" fmla="*/ 112 h 182"/>
                  <a:gd name="T32" fmla="*/ 26 w 102"/>
                  <a:gd name="T33" fmla="*/ 112 h 182"/>
                  <a:gd name="T34" fmla="*/ 9 w 102"/>
                  <a:gd name="T35" fmla="*/ 120 h 182"/>
                  <a:gd name="T36" fmla="*/ 17 w 102"/>
                  <a:gd name="T37" fmla="*/ 155 h 182"/>
                  <a:gd name="T38" fmla="*/ 87 w 102"/>
                  <a:gd name="T39" fmla="*/ 159 h 182"/>
                  <a:gd name="T40" fmla="*/ 91 w 102"/>
                  <a:gd name="T41" fmla="*/ 108 h 182"/>
                  <a:gd name="T42" fmla="*/ 70 w 102"/>
                  <a:gd name="T43" fmla="*/ 10 h 182"/>
                  <a:gd name="T44" fmla="*/ 86 w 102"/>
                  <a:gd name="T45" fmla="*/ 26 h 182"/>
                  <a:gd name="T46" fmla="*/ 75 w 102"/>
                  <a:gd name="T47" fmla="*/ 42 h 182"/>
                  <a:gd name="T48" fmla="*/ 79 w 102"/>
                  <a:gd name="T49" fmla="*/ 34 h 182"/>
                  <a:gd name="T50" fmla="*/ 52 w 102"/>
                  <a:gd name="T51" fmla="*/ 8 h 182"/>
                  <a:gd name="T52" fmla="*/ 70 w 102"/>
                  <a:gd name="T53" fmla="*/ 10 h 182"/>
                  <a:gd name="T54" fmla="*/ 44 w 102"/>
                  <a:gd name="T55" fmla="*/ 130 h 182"/>
                  <a:gd name="T56" fmla="*/ 45 w 102"/>
                  <a:gd name="T57" fmla="*/ 130 h 182"/>
                  <a:gd name="T58" fmla="*/ 45 w 102"/>
                  <a:gd name="T59" fmla="*/ 137 h 182"/>
                  <a:gd name="T60" fmla="*/ 46 w 102"/>
                  <a:gd name="T61" fmla="*/ 140 h 182"/>
                  <a:gd name="T62" fmla="*/ 34 w 102"/>
                  <a:gd name="T63" fmla="*/ 124 h 182"/>
                  <a:gd name="T64" fmla="*/ 33 w 102"/>
                  <a:gd name="T65" fmla="*/ 119 h 182"/>
                  <a:gd name="T66" fmla="*/ 44 w 102"/>
                  <a:gd name="T67" fmla="*/ 130 h 182"/>
                  <a:gd name="T68" fmla="*/ 77 w 102"/>
                  <a:gd name="T69" fmla="*/ 162 h 182"/>
                  <a:gd name="T70" fmla="*/ 33 w 102"/>
                  <a:gd name="T71" fmla="*/ 165 h 182"/>
                  <a:gd name="T72" fmla="*/ 39 w 102"/>
                  <a:gd name="T73" fmla="*/ 166 h 182"/>
                  <a:gd name="T74" fmla="*/ 79 w 102"/>
                  <a:gd name="T75" fmla="*/ 134 h 182"/>
                  <a:gd name="T76" fmla="*/ 45 w 102"/>
                  <a:gd name="T77" fmla="*/ 74 h 182"/>
                  <a:gd name="T78" fmla="*/ 35 w 102"/>
                  <a:gd name="T79" fmla="*/ 39 h 182"/>
                  <a:gd name="T80" fmla="*/ 54 w 102"/>
                  <a:gd name="T81" fmla="*/ 38 h 182"/>
                  <a:gd name="T82" fmla="*/ 44 w 102"/>
                  <a:gd name="T83" fmla="*/ 54 h 182"/>
                  <a:gd name="T84" fmla="*/ 72 w 102"/>
                  <a:gd name="T85" fmla="*/ 89 h 182"/>
                  <a:gd name="T86" fmla="*/ 77 w 102"/>
                  <a:gd name="T87" fmla="*/ 16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2" h="182">
                    <a:moveTo>
                      <a:pt x="91" y="108"/>
                    </a:moveTo>
                    <a:cubicBezTo>
                      <a:pt x="87" y="99"/>
                      <a:pt x="81" y="91"/>
                      <a:pt x="74" y="84"/>
                    </a:cubicBezTo>
                    <a:cubicBezTo>
                      <a:pt x="70" y="80"/>
                      <a:pt x="65" y="76"/>
                      <a:pt x="61" y="72"/>
                    </a:cubicBezTo>
                    <a:cubicBezTo>
                      <a:pt x="56" y="68"/>
                      <a:pt x="35" y="44"/>
                      <a:pt x="58" y="41"/>
                    </a:cubicBezTo>
                    <a:cubicBezTo>
                      <a:pt x="58" y="41"/>
                      <a:pt x="59" y="41"/>
                      <a:pt x="59" y="40"/>
                    </a:cubicBezTo>
                    <a:cubicBezTo>
                      <a:pt x="61" y="42"/>
                      <a:pt x="63" y="43"/>
                      <a:pt x="65" y="43"/>
                    </a:cubicBezTo>
                    <a:cubicBezTo>
                      <a:pt x="79" y="51"/>
                      <a:pt x="95" y="38"/>
                      <a:pt x="90" y="22"/>
                    </a:cubicBezTo>
                    <a:cubicBezTo>
                      <a:pt x="83" y="1"/>
                      <a:pt x="54" y="0"/>
                      <a:pt x="36" y="8"/>
                    </a:cubicBezTo>
                    <a:cubicBezTo>
                      <a:pt x="21" y="11"/>
                      <a:pt x="8" y="24"/>
                      <a:pt x="5" y="40"/>
                    </a:cubicBezTo>
                    <a:cubicBezTo>
                      <a:pt x="0" y="60"/>
                      <a:pt x="12" y="79"/>
                      <a:pt x="25" y="93"/>
                    </a:cubicBezTo>
                    <a:cubicBezTo>
                      <a:pt x="34" y="102"/>
                      <a:pt x="45" y="110"/>
                      <a:pt x="50" y="121"/>
                    </a:cubicBezTo>
                    <a:cubicBezTo>
                      <a:pt x="52" y="126"/>
                      <a:pt x="54" y="134"/>
                      <a:pt x="50" y="138"/>
                    </a:cubicBezTo>
                    <a:cubicBezTo>
                      <a:pt x="49" y="137"/>
                      <a:pt x="49" y="136"/>
                      <a:pt x="48" y="136"/>
                    </a:cubicBezTo>
                    <a:cubicBezTo>
                      <a:pt x="48" y="134"/>
                      <a:pt x="48" y="131"/>
                      <a:pt x="48" y="129"/>
                    </a:cubicBezTo>
                    <a:cubicBezTo>
                      <a:pt x="49" y="129"/>
                      <a:pt x="48" y="128"/>
                      <a:pt x="48" y="128"/>
                    </a:cubicBezTo>
                    <a:cubicBezTo>
                      <a:pt x="42" y="120"/>
                      <a:pt x="35" y="115"/>
                      <a:pt x="26" y="112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0" y="110"/>
                      <a:pt x="12" y="112"/>
                      <a:pt x="9" y="120"/>
                    </a:cubicBezTo>
                    <a:cubicBezTo>
                      <a:pt x="5" y="133"/>
                      <a:pt x="9" y="146"/>
                      <a:pt x="17" y="155"/>
                    </a:cubicBezTo>
                    <a:cubicBezTo>
                      <a:pt x="30" y="179"/>
                      <a:pt x="69" y="182"/>
                      <a:pt x="87" y="159"/>
                    </a:cubicBezTo>
                    <a:cubicBezTo>
                      <a:pt x="98" y="144"/>
                      <a:pt x="98" y="124"/>
                      <a:pt x="91" y="108"/>
                    </a:cubicBezTo>
                    <a:close/>
                    <a:moveTo>
                      <a:pt x="70" y="10"/>
                    </a:moveTo>
                    <a:cubicBezTo>
                      <a:pt x="78" y="13"/>
                      <a:pt x="84" y="18"/>
                      <a:pt x="86" y="26"/>
                    </a:cubicBezTo>
                    <a:cubicBezTo>
                      <a:pt x="87" y="35"/>
                      <a:pt x="82" y="41"/>
                      <a:pt x="75" y="42"/>
                    </a:cubicBezTo>
                    <a:cubicBezTo>
                      <a:pt x="77" y="40"/>
                      <a:pt x="79" y="37"/>
                      <a:pt x="79" y="34"/>
                    </a:cubicBezTo>
                    <a:cubicBezTo>
                      <a:pt x="79" y="19"/>
                      <a:pt x="65" y="11"/>
                      <a:pt x="52" y="8"/>
                    </a:cubicBezTo>
                    <a:cubicBezTo>
                      <a:pt x="58" y="7"/>
                      <a:pt x="64" y="7"/>
                      <a:pt x="70" y="10"/>
                    </a:cubicBezTo>
                    <a:close/>
                    <a:moveTo>
                      <a:pt x="44" y="130"/>
                    </a:moveTo>
                    <a:cubicBezTo>
                      <a:pt x="44" y="130"/>
                      <a:pt x="45" y="130"/>
                      <a:pt x="45" y="130"/>
                    </a:cubicBezTo>
                    <a:cubicBezTo>
                      <a:pt x="44" y="132"/>
                      <a:pt x="44" y="135"/>
                      <a:pt x="45" y="137"/>
                    </a:cubicBezTo>
                    <a:cubicBezTo>
                      <a:pt x="45" y="138"/>
                      <a:pt x="45" y="139"/>
                      <a:pt x="46" y="140"/>
                    </a:cubicBezTo>
                    <a:cubicBezTo>
                      <a:pt x="37" y="142"/>
                      <a:pt x="34" y="130"/>
                      <a:pt x="34" y="124"/>
                    </a:cubicBezTo>
                    <a:cubicBezTo>
                      <a:pt x="34" y="122"/>
                      <a:pt x="34" y="120"/>
                      <a:pt x="33" y="119"/>
                    </a:cubicBezTo>
                    <a:cubicBezTo>
                      <a:pt x="37" y="122"/>
                      <a:pt x="41" y="126"/>
                      <a:pt x="44" y="130"/>
                    </a:cubicBezTo>
                    <a:close/>
                    <a:moveTo>
                      <a:pt x="77" y="162"/>
                    </a:moveTo>
                    <a:cubicBezTo>
                      <a:pt x="63" y="175"/>
                      <a:pt x="46" y="173"/>
                      <a:pt x="33" y="165"/>
                    </a:cubicBezTo>
                    <a:cubicBezTo>
                      <a:pt x="35" y="165"/>
                      <a:pt x="37" y="166"/>
                      <a:pt x="39" y="166"/>
                    </a:cubicBezTo>
                    <a:cubicBezTo>
                      <a:pt x="59" y="170"/>
                      <a:pt x="78" y="155"/>
                      <a:pt x="79" y="134"/>
                    </a:cubicBezTo>
                    <a:cubicBezTo>
                      <a:pt x="81" y="108"/>
                      <a:pt x="61" y="91"/>
                      <a:pt x="45" y="74"/>
                    </a:cubicBezTo>
                    <a:cubicBezTo>
                      <a:pt x="37" y="66"/>
                      <a:pt x="24" y="50"/>
                      <a:pt x="35" y="39"/>
                    </a:cubicBezTo>
                    <a:cubicBezTo>
                      <a:pt x="42" y="32"/>
                      <a:pt x="48" y="34"/>
                      <a:pt x="54" y="38"/>
                    </a:cubicBezTo>
                    <a:cubicBezTo>
                      <a:pt x="47" y="40"/>
                      <a:pt x="43" y="45"/>
                      <a:pt x="44" y="54"/>
                    </a:cubicBezTo>
                    <a:cubicBezTo>
                      <a:pt x="46" y="69"/>
                      <a:pt x="63" y="79"/>
                      <a:pt x="72" y="89"/>
                    </a:cubicBezTo>
                    <a:cubicBezTo>
                      <a:pt x="91" y="108"/>
                      <a:pt x="102" y="142"/>
                      <a:pt x="7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4D823DE-3C76-4793-9871-30EB5B5FE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524" y="2332274"/>
                <a:ext cx="108083" cy="360788"/>
              </a:xfrm>
              <a:custGeom>
                <a:avLst/>
                <a:gdLst>
                  <a:gd name="T0" fmla="*/ 46 w 48"/>
                  <a:gd name="T1" fmla="*/ 91 h 174"/>
                  <a:gd name="T2" fmla="*/ 43 w 48"/>
                  <a:gd name="T3" fmla="*/ 19 h 174"/>
                  <a:gd name="T4" fmla="*/ 41 w 48"/>
                  <a:gd name="T5" fmla="*/ 17 h 174"/>
                  <a:gd name="T6" fmla="*/ 30 w 48"/>
                  <a:gd name="T7" fmla="*/ 7 h 174"/>
                  <a:gd name="T8" fmla="*/ 22 w 48"/>
                  <a:gd name="T9" fmla="*/ 3 h 174"/>
                  <a:gd name="T10" fmla="*/ 5 w 48"/>
                  <a:gd name="T11" fmla="*/ 11 h 174"/>
                  <a:gd name="T12" fmla="*/ 3 w 48"/>
                  <a:gd name="T13" fmla="*/ 80 h 174"/>
                  <a:gd name="T14" fmla="*/ 7 w 48"/>
                  <a:gd name="T15" fmla="*/ 149 h 174"/>
                  <a:gd name="T16" fmla="*/ 7 w 48"/>
                  <a:gd name="T17" fmla="*/ 150 h 174"/>
                  <a:gd name="T18" fmla="*/ 7 w 48"/>
                  <a:gd name="T19" fmla="*/ 151 h 174"/>
                  <a:gd name="T20" fmla="*/ 8 w 48"/>
                  <a:gd name="T21" fmla="*/ 152 h 174"/>
                  <a:gd name="T22" fmla="*/ 45 w 48"/>
                  <a:gd name="T23" fmla="*/ 151 h 174"/>
                  <a:gd name="T24" fmla="*/ 46 w 48"/>
                  <a:gd name="T25" fmla="*/ 91 h 174"/>
                  <a:gd name="T26" fmla="*/ 41 w 48"/>
                  <a:gd name="T27" fmla="*/ 155 h 174"/>
                  <a:gd name="T28" fmla="*/ 17 w 48"/>
                  <a:gd name="T29" fmla="*/ 159 h 174"/>
                  <a:gd name="T30" fmla="*/ 32 w 48"/>
                  <a:gd name="T31" fmla="*/ 150 h 174"/>
                  <a:gd name="T32" fmla="*/ 31 w 48"/>
                  <a:gd name="T33" fmla="*/ 83 h 174"/>
                  <a:gd name="T34" fmla="*/ 30 w 48"/>
                  <a:gd name="T35" fmla="*/ 15 h 174"/>
                  <a:gd name="T36" fmla="*/ 29 w 48"/>
                  <a:gd name="T37" fmla="*/ 10 h 174"/>
                  <a:gd name="T38" fmla="*/ 40 w 48"/>
                  <a:gd name="T39" fmla="*/ 21 h 174"/>
                  <a:gd name="T40" fmla="*/ 42 w 48"/>
                  <a:gd name="T41" fmla="*/ 98 h 174"/>
                  <a:gd name="T42" fmla="*/ 42 w 48"/>
                  <a:gd name="T43" fmla="*/ 134 h 174"/>
                  <a:gd name="T44" fmla="*/ 41 w 48"/>
                  <a:gd name="T45" fmla="*/ 1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74">
                    <a:moveTo>
                      <a:pt x="46" y="91"/>
                    </a:moveTo>
                    <a:cubicBezTo>
                      <a:pt x="46" y="67"/>
                      <a:pt x="45" y="43"/>
                      <a:pt x="43" y="19"/>
                    </a:cubicBezTo>
                    <a:cubicBezTo>
                      <a:pt x="43" y="18"/>
                      <a:pt x="42" y="17"/>
                      <a:pt x="41" y="17"/>
                    </a:cubicBezTo>
                    <a:cubicBezTo>
                      <a:pt x="39" y="13"/>
                      <a:pt x="34" y="9"/>
                      <a:pt x="30" y="7"/>
                    </a:cubicBezTo>
                    <a:cubicBezTo>
                      <a:pt x="28" y="5"/>
                      <a:pt x="25" y="4"/>
                      <a:pt x="22" y="3"/>
                    </a:cubicBezTo>
                    <a:cubicBezTo>
                      <a:pt x="15" y="0"/>
                      <a:pt x="6" y="2"/>
                      <a:pt x="5" y="11"/>
                    </a:cubicBezTo>
                    <a:cubicBezTo>
                      <a:pt x="0" y="34"/>
                      <a:pt x="2" y="57"/>
                      <a:pt x="3" y="80"/>
                    </a:cubicBezTo>
                    <a:cubicBezTo>
                      <a:pt x="4" y="103"/>
                      <a:pt x="4" y="127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1"/>
                      <a:pt x="7" y="151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5" y="171"/>
                      <a:pt x="42" y="174"/>
                      <a:pt x="45" y="151"/>
                    </a:cubicBezTo>
                    <a:cubicBezTo>
                      <a:pt x="48" y="132"/>
                      <a:pt x="46" y="111"/>
                      <a:pt x="46" y="91"/>
                    </a:cubicBezTo>
                    <a:close/>
                    <a:moveTo>
                      <a:pt x="41" y="155"/>
                    </a:moveTo>
                    <a:cubicBezTo>
                      <a:pt x="35" y="168"/>
                      <a:pt x="25" y="165"/>
                      <a:pt x="17" y="159"/>
                    </a:cubicBezTo>
                    <a:cubicBezTo>
                      <a:pt x="23" y="160"/>
                      <a:pt x="31" y="157"/>
                      <a:pt x="32" y="150"/>
                    </a:cubicBezTo>
                    <a:cubicBezTo>
                      <a:pt x="35" y="128"/>
                      <a:pt x="32" y="105"/>
                      <a:pt x="31" y="83"/>
                    </a:cubicBezTo>
                    <a:cubicBezTo>
                      <a:pt x="29" y="60"/>
                      <a:pt x="30" y="38"/>
                      <a:pt x="30" y="15"/>
                    </a:cubicBezTo>
                    <a:cubicBezTo>
                      <a:pt x="30" y="13"/>
                      <a:pt x="30" y="12"/>
                      <a:pt x="29" y="10"/>
                    </a:cubicBezTo>
                    <a:cubicBezTo>
                      <a:pt x="34" y="13"/>
                      <a:pt x="36" y="17"/>
                      <a:pt x="40" y="21"/>
                    </a:cubicBezTo>
                    <a:cubicBezTo>
                      <a:pt x="41" y="47"/>
                      <a:pt x="42" y="72"/>
                      <a:pt x="42" y="98"/>
                    </a:cubicBezTo>
                    <a:cubicBezTo>
                      <a:pt x="42" y="110"/>
                      <a:pt x="42" y="122"/>
                      <a:pt x="42" y="134"/>
                    </a:cubicBezTo>
                    <a:cubicBezTo>
                      <a:pt x="42" y="140"/>
                      <a:pt x="43" y="149"/>
                      <a:pt x="41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F9E837A-CBB8-4D09-A323-5644F81D4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741" y="2327707"/>
                <a:ext cx="237480" cy="360788"/>
              </a:xfrm>
              <a:custGeom>
                <a:avLst/>
                <a:gdLst>
                  <a:gd name="T0" fmla="*/ 98 w 106"/>
                  <a:gd name="T1" fmla="*/ 115 h 174"/>
                  <a:gd name="T2" fmla="*/ 95 w 106"/>
                  <a:gd name="T3" fmla="*/ 30 h 174"/>
                  <a:gd name="T4" fmla="*/ 73 w 106"/>
                  <a:gd name="T5" fmla="*/ 4 h 174"/>
                  <a:gd name="T6" fmla="*/ 54 w 106"/>
                  <a:gd name="T7" fmla="*/ 16 h 174"/>
                  <a:gd name="T8" fmla="*/ 55 w 106"/>
                  <a:gd name="T9" fmla="*/ 37 h 174"/>
                  <a:gd name="T10" fmla="*/ 54 w 106"/>
                  <a:gd name="T11" fmla="*/ 37 h 174"/>
                  <a:gd name="T12" fmla="*/ 50 w 106"/>
                  <a:gd name="T13" fmla="*/ 28 h 174"/>
                  <a:gd name="T14" fmla="*/ 49 w 106"/>
                  <a:gd name="T15" fmla="*/ 27 h 174"/>
                  <a:gd name="T16" fmla="*/ 35 w 106"/>
                  <a:gd name="T17" fmla="*/ 12 h 174"/>
                  <a:gd name="T18" fmla="*/ 19 w 106"/>
                  <a:gd name="T19" fmla="*/ 4 h 174"/>
                  <a:gd name="T20" fmla="*/ 18 w 106"/>
                  <a:gd name="T21" fmla="*/ 4 h 174"/>
                  <a:gd name="T22" fmla="*/ 3 w 106"/>
                  <a:gd name="T23" fmla="*/ 17 h 174"/>
                  <a:gd name="T24" fmla="*/ 2 w 106"/>
                  <a:gd name="T25" fmla="*/ 86 h 174"/>
                  <a:gd name="T26" fmla="*/ 4 w 106"/>
                  <a:gd name="T27" fmla="*/ 152 h 174"/>
                  <a:gd name="T28" fmla="*/ 5 w 106"/>
                  <a:gd name="T29" fmla="*/ 154 h 174"/>
                  <a:gd name="T30" fmla="*/ 35 w 106"/>
                  <a:gd name="T31" fmla="*/ 168 h 174"/>
                  <a:gd name="T32" fmla="*/ 44 w 106"/>
                  <a:gd name="T33" fmla="*/ 152 h 174"/>
                  <a:gd name="T34" fmla="*/ 45 w 106"/>
                  <a:gd name="T35" fmla="*/ 121 h 174"/>
                  <a:gd name="T36" fmla="*/ 58 w 106"/>
                  <a:gd name="T37" fmla="*/ 152 h 174"/>
                  <a:gd name="T38" fmla="*/ 62 w 106"/>
                  <a:gd name="T39" fmla="*/ 158 h 174"/>
                  <a:gd name="T40" fmla="*/ 87 w 106"/>
                  <a:gd name="T41" fmla="*/ 169 h 174"/>
                  <a:gd name="T42" fmla="*/ 98 w 106"/>
                  <a:gd name="T43" fmla="*/ 115 h 174"/>
                  <a:gd name="T44" fmla="*/ 40 w 106"/>
                  <a:gd name="T45" fmla="*/ 144 h 174"/>
                  <a:gd name="T46" fmla="*/ 26 w 106"/>
                  <a:gd name="T47" fmla="*/ 165 h 174"/>
                  <a:gd name="T48" fmla="*/ 13 w 106"/>
                  <a:gd name="T49" fmla="*/ 161 h 174"/>
                  <a:gd name="T50" fmla="*/ 28 w 106"/>
                  <a:gd name="T51" fmla="*/ 152 h 174"/>
                  <a:gd name="T52" fmla="*/ 30 w 106"/>
                  <a:gd name="T53" fmla="*/ 86 h 174"/>
                  <a:gd name="T54" fmla="*/ 30 w 106"/>
                  <a:gd name="T55" fmla="*/ 85 h 174"/>
                  <a:gd name="T56" fmla="*/ 40 w 106"/>
                  <a:gd name="T57" fmla="*/ 110 h 174"/>
                  <a:gd name="T58" fmla="*/ 40 w 106"/>
                  <a:gd name="T59" fmla="*/ 144 h 174"/>
                  <a:gd name="T60" fmla="*/ 29 w 106"/>
                  <a:gd name="T61" fmla="*/ 13 h 174"/>
                  <a:gd name="T62" fmla="*/ 29 w 106"/>
                  <a:gd name="T63" fmla="*/ 12 h 174"/>
                  <a:gd name="T64" fmla="*/ 33 w 106"/>
                  <a:gd name="T65" fmla="*/ 15 h 174"/>
                  <a:gd name="T66" fmla="*/ 46 w 106"/>
                  <a:gd name="T67" fmla="*/ 30 h 174"/>
                  <a:gd name="T68" fmla="*/ 47 w 106"/>
                  <a:gd name="T69" fmla="*/ 31 h 174"/>
                  <a:gd name="T70" fmla="*/ 50 w 106"/>
                  <a:gd name="T71" fmla="*/ 41 h 174"/>
                  <a:gd name="T72" fmla="*/ 55 w 106"/>
                  <a:gd name="T73" fmla="*/ 51 h 174"/>
                  <a:gd name="T74" fmla="*/ 56 w 106"/>
                  <a:gd name="T75" fmla="*/ 78 h 174"/>
                  <a:gd name="T76" fmla="*/ 29 w 106"/>
                  <a:gd name="T77" fmla="*/ 13 h 174"/>
                  <a:gd name="T78" fmla="*/ 95 w 106"/>
                  <a:gd name="T79" fmla="*/ 146 h 174"/>
                  <a:gd name="T80" fmla="*/ 67 w 106"/>
                  <a:gd name="T81" fmla="*/ 161 h 174"/>
                  <a:gd name="T82" fmla="*/ 85 w 106"/>
                  <a:gd name="T83" fmla="*/ 149 h 174"/>
                  <a:gd name="T84" fmla="*/ 81 w 106"/>
                  <a:gd name="T85" fmla="*/ 16 h 174"/>
                  <a:gd name="T86" fmla="*/ 79 w 106"/>
                  <a:gd name="T87" fmla="*/ 10 h 174"/>
                  <a:gd name="T88" fmla="*/ 93 w 106"/>
                  <a:gd name="T89" fmla="*/ 91 h 174"/>
                  <a:gd name="T90" fmla="*/ 95 w 106"/>
                  <a:gd name="T91" fmla="*/ 130 h 174"/>
                  <a:gd name="T92" fmla="*/ 95 w 106"/>
                  <a:gd name="T93" fmla="*/ 14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174">
                    <a:moveTo>
                      <a:pt x="98" y="115"/>
                    </a:moveTo>
                    <a:cubicBezTo>
                      <a:pt x="97" y="87"/>
                      <a:pt x="99" y="58"/>
                      <a:pt x="95" y="30"/>
                    </a:cubicBezTo>
                    <a:cubicBezTo>
                      <a:pt x="93" y="17"/>
                      <a:pt x="86" y="4"/>
                      <a:pt x="73" y="4"/>
                    </a:cubicBezTo>
                    <a:cubicBezTo>
                      <a:pt x="65" y="0"/>
                      <a:pt x="53" y="4"/>
                      <a:pt x="54" y="16"/>
                    </a:cubicBezTo>
                    <a:cubicBezTo>
                      <a:pt x="54" y="23"/>
                      <a:pt x="54" y="30"/>
                      <a:pt x="55" y="37"/>
                    </a:cubicBezTo>
                    <a:cubicBezTo>
                      <a:pt x="55" y="37"/>
                      <a:pt x="54" y="37"/>
                      <a:pt x="54" y="37"/>
                    </a:cubicBezTo>
                    <a:cubicBezTo>
                      <a:pt x="53" y="34"/>
                      <a:pt x="51" y="31"/>
                      <a:pt x="50" y="28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5" y="21"/>
                      <a:pt x="41" y="16"/>
                      <a:pt x="35" y="12"/>
                    </a:cubicBezTo>
                    <a:cubicBezTo>
                      <a:pt x="31" y="8"/>
                      <a:pt x="25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1" y="2"/>
                      <a:pt x="3" y="6"/>
                      <a:pt x="3" y="1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108"/>
                      <a:pt x="0" y="131"/>
                      <a:pt x="4" y="152"/>
                    </a:cubicBezTo>
                    <a:cubicBezTo>
                      <a:pt x="4" y="153"/>
                      <a:pt x="4" y="153"/>
                      <a:pt x="5" y="154"/>
                    </a:cubicBezTo>
                    <a:cubicBezTo>
                      <a:pt x="5" y="166"/>
                      <a:pt x="25" y="173"/>
                      <a:pt x="35" y="168"/>
                    </a:cubicBezTo>
                    <a:cubicBezTo>
                      <a:pt x="41" y="165"/>
                      <a:pt x="43" y="159"/>
                      <a:pt x="44" y="152"/>
                    </a:cubicBezTo>
                    <a:cubicBezTo>
                      <a:pt x="45" y="142"/>
                      <a:pt x="45" y="131"/>
                      <a:pt x="45" y="121"/>
                    </a:cubicBezTo>
                    <a:cubicBezTo>
                      <a:pt x="49" y="131"/>
                      <a:pt x="53" y="142"/>
                      <a:pt x="58" y="152"/>
                    </a:cubicBezTo>
                    <a:cubicBezTo>
                      <a:pt x="59" y="155"/>
                      <a:pt x="60" y="156"/>
                      <a:pt x="62" y="158"/>
                    </a:cubicBezTo>
                    <a:cubicBezTo>
                      <a:pt x="65" y="168"/>
                      <a:pt x="76" y="174"/>
                      <a:pt x="87" y="169"/>
                    </a:cubicBezTo>
                    <a:cubicBezTo>
                      <a:pt x="106" y="161"/>
                      <a:pt x="99" y="131"/>
                      <a:pt x="98" y="115"/>
                    </a:cubicBezTo>
                    <a:close/>
                    <a:moveTo>
                      <a:pt x="40" y="144"/>
                    </a:moveTo>
                    <a:cubicBezTo>
                      <a:pt x="40" y="154"/>
                      <a:pt x="39" y="165"/>
                      <a:pt x="26" y="165"/>
                    </a:cubicBezTo>
                    <a:cubicBezTo>
                      <a:pt x="23" y="166"/>
                      <a:pt x="17" y="164"/>
                      <a:pt x="13" y="161"/>
                    </a:cubicBezTo>
                    <a:cubicBezTo>
                      <a:pt x="19" y="162"/>
                      <a:pt x="26" y="159"/>
                      <a:pt x="28" y="152"/>
                    </a:cubicBezTo>
                    <a:cubicBezTo>
                      <a:pt x="32" y="131"/>
                      <a:pt x="30" y="108"/>
                      <a:pt x="30" y="8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3" y="93"/>
                      <a:pt x="37" y="102"/>
                      <a:pt x="40" y="110"/>
                    </a:cubicBezTo>
                    <a:cubicBezTo>
                      <a:pt x="40" y="121"/>
                      <a:pt x="40" y="133"/>
                      <a:pt x="40" y="14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29" y="12"/>
                      <a:pt x="29" y="12"/>
                    </a:cubicBezTo>
                    <a:cubicBezTo>
                      <a:pt x="30" y="13"/>
                      <a:pt x="32" y="14"/>
                      <a:pt x="33" y="15"/>
                    </a:cubicBezTo>
                    <a:cubicBezTo>
                      <a:pt x="39" y="19"/>
                      <a:pt x="43" y="25"/>
                      <a:pt x="46" y="30"/>
                    </a:cubicBezTo>
                    <a:cubicBezTo>
                      <a:pt x="46" y="31"/>
                      <a:pt x="47" y="31"/>
                      <a:pt x="47" y="31"/>
                    </a:cubicBezTo>
                    <a:cubicBezTo>
                      <a:pt x="48" y="34"/>
                      <a:pt x="49" y="38"/>
                      <a:pt x="50" y="41"/>
                    </a:cubicBezTo>
                    <a:cubicBezTo>
                      <a:pt x="52" y="44"/>
                      <a:pt x="53" y="48"/>
                      <a:pt x="55" y="51"/>
                    </a:cubicBezTo>
                    <a:cubicBezTo>
                      <a:pt x="56" y="60"/>
                      <a:pt x="56" y="69"/>
                      <a:pt x="56" y="78"/>
                    </a:cubicBezTo>
                    <a:cubicBezTo>
                      <a:pt x="47" y="56"/>
                      <a:pt x="38" y="35"/>
                      <a:pt x="29" y="13"/>
                    </a:cubicBezTo>
                    <a:close/>
                    <a:moveTo>
                      <a:pt x="95" y="146"/>
                    </a:moveTo>
                    <a:cubicBezTo>
                      <a:pt x="95" y="162"/>
                      <a:pt x="78" y="170"/>
                      <a:pt x="67" y="161"/>
                    </a:cubicBezTo>
                    <a:cubicBezTo>
                      <a:pt x="75" y="164"/>
                      <a:pt x="85" y="160"/>
                      <a:pt x="85" y="149"/>
                    </a:cubicBezTo>
                    <a:cubicBezTo>
                      <a:pt x="85" y="104"/>
                      <a:pt x="83" y="60"/>
                      <a:pt x="81" y="16"/>
                    </a:cubicBezTo>
                    <a:cubicBezTo>
                      <a:pt x="81" y="13"/>
                      <a:pt x="80" y="11"/>
                      <a:pt x="79" y="10"/>
                    </a:cubicBezTo>
                    <a:cubicBezTo>
                      <a:pt x="98" y="20"/>
                      <a:pt x="93" y="74"/>
                      <a:pt x="93" y="91"/>
                    </a:cubicBezTo>
                    <a:cubicBezTo>
                      <a:pt x="94" y="104"/>
                      <a:pt x="94" y="117"/>
                      <a:pt x="95" y="130"/>
                    </a:cubicBezTo>
                    <a:cubicBezTo>
                      <a:pt x="95" y="135"/>
                      <a:pt x="96" y="141"/>
                      <a:pt x="95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1F26322-FFFA-4735-A646-FB6B8506C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0177" y="2326185"/>
                <a:ext cx="193333" cy="372966"/>
              </a:xfrm>
              <a:custGeom>
                <a:avLst/>
                <a:gdLst>
                  <a:gd name="T0" fmla="*/ 55 w 86"/>
                  <a:gd name="T1" fmla="*/ 143 h 180"/>
                  <a:gd name="T2" fmla="*/ 55 w 86"/>
                  <a:gd name="T3" fmla="*/ 143 h 180"/>
                  <a:gd name="T4" fmla="*/ 49 w 86"/>
                  <a:gd name="T5" fmla="*/ 142 h 180"/>
                  <a:gd name="T6" fmla="*/ 49 w 86"/>
                  <a:gd name="T7" fmla="*/ 134 h 180"/>
                  <a:gd name="T8" fmla="*/ 49 w 86"/>
                  <a:gd name="T9" fmla="*/ 126 h 180"/>
                  <a:gd name="T10" fmla="*/ 71 w 86"/>
                  <a:gd name="T11" fmla="*/ 105 h 180"/>
                  <a:gd name="T12" fmla="*/ 53 w 86"/>
                  <a:gd name="T13" fmla="*/ 89 h 180"/>
                  <a:gd name="T14" fmla="*/ 50 w 86"/>
                  <a:gd name="T15" fmla="*/ 88 h 180"/>
                  <a:gd name="T16" fmla="*/ 45 w 86"/>
                  <a:gd name="T17" fmla="*/ 88 h 180"/>
                  <a:gd name="T18" fmla="*/ 47 w 86"/>
                  <a:gd name="T19" fmla="*/ 66 h 180"/>
                  <a:gd name="T20" fmla="*/ 46 w 86"/>
                  <a:gd name="T21" fmla="*/ 39 h 180"/>
                  <a:gd name="T22" fmla="*/ 75 w 86"/>
                  <a:gd name="T23" fmla="*/ 23 h 180"/>
                  <a:gd name="T24" fmla="*/ 57 w 86"/>
                  <a:gd name="T25" fmla="*/ 3 h 180"/>
                  <a:gd name="T26" fmla="*/ 29 w 86"/>
                  <a:gd name="T27" fmla="*/ 2 h 180"/>
                  <a:gd name="T28" fmla="*/ 5 w 86"/>
                  <a:gd name="T29" fmla="*/ 16 h 180"/>
                  <a:gd name="T30" fmla="*/ 3 w 86"/>
                  <a:gd name="T31" fmla="*/ 22 h 180"/>
                  <a:gd name="T32" fmla="*/ 7 w 86"/>
                  <a:gd name="T33" fmla="*/ 145 h 180"/>
                  <a:gd name="T34" fmla="*/ 7 w 86"/>
                  <a:gd name="T35" fmla="*/ 148 h 180"/>
                  <a:gd name="T36" fmla="*/ 8 w 86"/>
                  <a:gd name="T37" fmla="*/ 157 h 180"/>
                  <a:gd name="T38" fmla="*/ 10 w 86"/>
                  <a:gd name="T39" fmla="*/ 161 h 180"/>
                  <a:gd name="T40" fmla="*/ 24 w 86"/>
                  <a:gd name="T41" fmla="*/ 178 h 180"/>
                  <a:gd name="T42" fmla="*/ 39 w 86"/>
                  <a:gd name="T43" fmla="*/ 179 h 180"/>
                  <a:gd name="T44" fmla="*/ 64 w 86"/>
                  <a:gd name="T45" fmla="*/ 178 h 180"/>
                  <a:gd name="T46" fmla="*/ 55 w 86"/>
                  <a:gd name="T47" fmla="*/ 143 h 180"/>
                  <a:gd name="T48" fmla="*/ 50 w 86"/>
                  <a:gd name="T49" fmla="*/ 113 h 180"/>
                  <a:gd name="T50" fmla="*/ 62 w 86"/>
                  <a:gd name="T51" fmla="*/ 100 h 180"/>
                  <a:gd name="T52" fmla="*/ 61 w 86"/>
                  <a:gd name="T53" fmla="*/ 95 h 180"/>
                  <a:gd name="T54" fmla="*/ 66 w 86"/>
                  <a:gd name="T55" fmla="*/ 108 h 180"/>
                  <a:gd name="T56" fmla="*/ 46 w 86"/>
                  <a:gd name="T57" fmla="*/ 123 h 180"/>
                  <a:gd name="T58" fmla="*/ 45 w 86"/>
                  <a:gd name="T59" fmla="*/ 126 h 180"/>
                  <a:gd name="T60" fmla="*/ 46 w 86"/>
                  <a:gd name="T61" fmla="*/ 142 h 180"/>
                  <a:gd name="T62" fmla="*/ 35 w 86"/>
                  <a:gd name="T63" fmla="*/ 142 h 180"/>
                  <a:gd name="T64" fmla="*/ 34 w 86"/>
                  <a:gd name="T65" fmla="*/ 142 h 180"/>
                  <a:gd name="T66" fmla="*/ 33 w 86"/>
                  <a:gd name="T67" fmla="*/ 127 h 180"/>
                  <a:gd name="T68" fmla="*/ 33 w 86"/>
                  <a:gd name="T69" fmla="*/ 110 h 180"/>
                  <a:gd name="T70" fmla="*/ 50 w 86"/>
                  <a:gd name="T71" fmla="*/ 113 h 180"/>
                  <a:gd name="T72" fmla="*/ 41 w 86"/>
                  <a:gd name="T73" fmla="*/ 26 h 180"/>
                  <a:gd name="T74" fmla="*/ 64 w 86"/>
                  <a:gd name="T75" fmla="*/ 22 h 180"/>
                  <a:gd name="T76" fmla="*/ 66 w 86"/>
                  <a:gd name="T77" fmla="*/ 10 h 180"/>
                  <a:gd name="T78" fmla="*/ 70 w 86"/>
                  <a:gd name="T79" fmla="*/ 25 h 180"/>
                  <a:gd name="T80" fmla="*/ 45 w 86"/>
                  <a:gd name="T81" fmla="*/ 37 h 180"/>
                  <a:gd name="T82" fmla="*/ 44 w 86"/>
                  <a:gd name="T83" fmla="*/ 37 h 180"/>
                  <a:gd name="T84" fmla="*/ 43 w 86"/>
                  <a:gd name="T85" fmla="*/ 39 h 180"/>
                  <a:gd name="T86" fmla="*/ 43 w 86"/>
                  <a:gd name="T87" fmla="*/ 66 h 180"/>
                  <a:gd name="T88" fmla="*/ 43 w 86"/>
                  <a:gd name="T89" fmla="*/ 88 h 180"/>
                  <a:gd name="T90" fmla="*/ 32 w 86"/>
                  <a:gd name="T91" fmla="*/ 89 h 180"/>
                  <a:gd name="T92" fmla="*/ 30 w 86"/>
                  <a:gd name="T93" fmla="*/ 26 h 180"/>
                  <a:gd name="T94" fmla="*/ 41 w 86"/>
                  <a:gd name="T95" fmla="*/ 26 h 180"/>
                  <a:gd name="T96" fmla="*/ 62 w 86"/>
                  <a:gd name="T97" fmla="*/ 174 h 180"/>
                  <a:gd name="T98" fmla="*/ 41 w 86"/>
                  <a:gd name="T99" fmla="*/ 175 h 180"/>
                  <a:gd name="T100" fmla="*/ 21 w 86"/>
                  <a:gd name="T101" fmla="*/ 171 h 180"/>
                  <a:gd name="T102" fmla="*/ 15 w 86"/>
                  <a:gd name="T103" fmla="*/ 165 h 180"/>
                  <a:gd name="T104" fmla="*/ 35 w 86"/>
                  <a:gd name="T105" fmla="*/ 167 h 180"/>
                  <a:gd name="T106" fmla="*/ 62 w 86"/>
                  <a:gd name="T107" fmla="*/ 165 h 180"/>
                  <a:gd name="T108" fmla="*/ 66 w 86"/>
                  <a:gd name="T109" fmla="*/ 151 h 180"/>
                  <a:gd name="T110" fmla="*/ 62 w 86"/>
                  <a:gd name="T111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" h="180">
                    <a:moveTo>
                      <a:pt x="55" y="143"/>
                    </a:moveTo>
                    <a:cubicBezTo>
                      <a:pt x="55" y="143"/>
                      <a:pt x="55" y="143"/>
                      <a:pt x="55" y="143"/>
                    </a:cubicBezTo>
                    <a:cubicBezTo>
                      <a:pt x="53" y="143"/>
                      <a:pt x="51" y="143"/>
                      <a:pt x="49" y="142"/>
                    </a:cubicBezTo>
                    <a:cubicBezTo>
                      <a:pt x="49" y="140"/>
                      <a:pt x="49" y="137"/>
                      <a:pt x="49" y="134"/>
                    </a:cubicBezTo>
                    <a:cubicBezTo>
                      <a:pt x="49" y="131"/>
                      <a:pt x="49" y="129"/>
                      <a:pt x="49" y="126"/>
                    </a:cubicBezTo>
                    <a:cubicBezTo>
                      <a:pt x="60" y="126"/>
                      <a:pt x="71" y="118"/>
                      <a:pt x="71" y="105"/>
                    </a:cubicBezTo>
                    <a:cubicBezTo>
                      <a:pt x="70" y="97"/>
                      <a:pt x="62" y="87"/>
                      <a:pt x="53" y="89"/>
                    </a:cubicBezTo>
                    <a:cubicBezTo>
                      <a:pt x="52" y="88"/>
                      <a:pt x="51" y="88"/>
                      <a:pt x="50" y="88"/>
                    </a:cubicBezTo>
                    <a:cubicBezTo>
                      <a:pt x="48" y="88"/>
                      <a:pt x="46" y="88"/>
                      <a:pt x="45" y="88"/>
                    </a:cubicBezTo>
                    <a:cubicBezTo>
                      <a:pt x="47" y="81"/>
                      <a:pt x="46" y="73"/>
                      <a:pt x="47" y="66"/>
                    </a:cubicBezTo>
                    <a:cubicBezTo>
                      <a:pt x="47" y="57"/>
                      <a:pt x="47" y="48"/>
                      <a:pt x="46" y="39"/>
                    </a:cubicBezTo>
                    <a:cubicBezTo>
                      <a:pt x="58" y="45"/>
                      <a:pt x="73" y="36"/>
                      <a:pt x="75" y="23"/>
                    </a:cubicBezTo>
                    <a:cubicBezTo>
                      <a:pt x="76" y="13"/>
                      <a:pt x="67" y="1"/>
                      <a:pt x="57" y="3"/>
                    </a:cubicBezTo>
                    <a:cubicBezTo>
                      <a:pt x="48" y="0"/>
                      <a:pt x="37" y="2"/>
                      <a:pt x="29" y="2"/>
                    </a:cubicBezTo>
                    <a:cubicBezTo>
                      <a:pt x="21" y="1"/>
                      <a:pt x="0" y="1"/>
                      <a:pt x="5" y="16"/>
                    </a:cubicBezTo>
                    <a:cubicBezTo>
                      <a:pt x="4" y="17"/>
                      <a:pt x="3" y="19"/>
                      <a:pt x="3" y="22"/>
                    </a:cubicBezTo>
                    <a:cubicBezTo>
                      <a:pt x="4" y="63"/>
                      <a:pt x="5" y="104"/>
                      <a:pt x="7" y="145"/>
                    </a:cubicBezTo>
                    <a:cubicBezTo>
                      <a:pt x="7" y="146"/>
                      <a:pt x="7" y="147"/>
                      <a:pt x="7" y="148"/>
                    </a:cubicBezTo>
                    <a:cubicBezTo>
                      <a:pt x="6" y="151"/>
                      <a:pt x="7" y="154"/>
                      <a:pt x="8" y="157"/>
                    </a:cubicBezTo>
                    <a:cubicBezTo>
                      <a:pt x="8" y="158"/>
                      <a:pt x="9" y="160"/>
                      <a:pt x="10" y="161"/>
                    </a:cubicBezTo>
                    <a:cubicBezTo>
                      <a:pt x="13" y="168"/>
                      <a:pt x="17" y="175"/>
                      <a:pt x="24" y="178"/>
                    </a:cubicBezTo>
                    <a:cubicBezTo>
                      <a:pt x="28" y="180"/>
                      <a:pt x="34" y="179"/>
                      <a:pt x="39" y="179"/>
                    </a:cubicBezTo>
                    <a:cubicBezTo>
                      <a:pt x="47" y="179"/>
                      <a:pt x="56" y="180"/>
                      <a:pt x="64" y="178"/>
                    </a:cubicBezTo>
                    <a:cubicBezTo>
                      <a:pt x="86" y="170"/>
                      <a:pt x="73" y="144"/>
                      <a:pt x="55" y="143"/>
                    </a:cubicBezTo>
                    <a:close/>
                    <a:moveTo>
                      <a:pt x="50" y="113"/>
                    </a:moveTo>
                    <a:cubicBezTo>
                      <a:pt x="57" y="113"/>
                      <a:pt x="62" y="107"/>
                      <a:pt x="62" y="100"/>
                    </a:cubicBezTo>
                    <a:cubicBezTo>
                      <a:pt x="62" y="98"/>
                      <a:pt x="62" y="97"/>
                      <a:pt x="61" y="95"/>
                    </a:cubicBezTo>
                    <a:cubicBezTo>
                      <a:pt x="65" y="98"/>
                      <a:pt x="67" y="102"/>
                      <a:pt x="66" y="108"/>
                    </a:cubicBezTo>
                    <a:cubicBezTo>
                      <a:pt x="65" y="118"/>
                      <a:pt x="55" y="123"/>
                      <a:pt x="46" y="123"/>
                    </a:cubicBezTo>
                    <a:cubicBezTo>
                      <a:pt x="45" y="123"/>
                      <a:pt x="44" y="125"/>
                      <a:pt x="45" y="126"/>
                    </a:cubicBezTo>
                    <a:cubicBezTo>
                      <a:pt x="44" y="131"/>
                      <a:pt x="45" y="137"/>
                      <a:pt x="46" y="142"/>
                    </a:cubicBezTo>
                    <a:cubicBezTo>
                      <a:pt x="42" y="142"/>
                      <a:pt x="38" y="142"/>
                      <a:pt x="35" y="142"/>
                    </a:cubicBezTo>
                    <a:cubicBezTo>
                      <a:pt x="35" y="142"/>
                      <a:pt x="34" y="142"/>
                      <a:pt x="34" y="142"/>
                    </a:cubicBezTo>
                    <a:cubicBezTo>
                      <a:pt x="34" y="137"/>
                      <a:pt x="33" y="132"/>
                      <a:pt x="33" y="127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8" y="112"/>
                      <a:pt x="44" y="112"/>
                      <a:pt x="50" y="113"/>
                    </a:cubicBezTo>
                    <a:close/>
                    <a:moveTo>
                      <a:pt x="41" y="26"/>
                    </a:moveTo>
                    <a:cubicBezTo>
                      <a:pt x="50" y="27"/>
                      <a:pt x="58" y="28"/>
                      <a:pt x="64" y="22"/>
                    </a:cubicBezTo>
                    <a:cubicBezTo>
                      <a:pt x="67" y="19"/>
                      <a:pt x="68" y="14"/>
                      <a:pt x="66" y="10"/>
                    </a:cubicBezTo>
                    <a:cubicBezTo>
                      <a:pt x="70" y="13"/>
                      <a:pt x="73" y="18"/>
                      <a:pt x="70" y="25"/>
                    </a:cubicBezTo>
                    <a:cubicBezTo>
                      <a:pt x="67" y="37"/>
                      <a:pt x="55" y="37"/>
                      <a:pt x="45" y="37"/>
                    </a:cubicBezTo>
                    <a:cubicBezTo>
                      <a:pt x="45" y="37"/>
                      <a:pt x="44" y="37"/>
                      <a:pt x="44" y="37"/>
                    </a:cubicBezTo>
                    <a:cubicBezTo>
                      <a:pt x="44" y="37"/>
                      <a:pt x="43" y="38"/>
                      <a:pt x="43" y="39"/>
                    </a:cubicBezTo>
                    <a:cubicBezTo>
                      <a:pt x="42" y="48"/>
                      <a:pt x="43" y="57"/>
                      <a:pt x="43" y="66"/>
                    </a:cubicBezTo>
                    <a:cubicBezTo>
                      <a:pt x="43" y="73"/>
                      <a:pt x="41" y="81"/>
                      <a:pt x="43" y="88"/>
                    </a:cubicBezTo>
                    <a:cubicBezTo>
                      <a:pt x="39" y="88"/>
                      <a:pt x="36" y="88"/>
                      <a:pt x="32" y="89"/>
                    </a:cubicBezTo>
                    <a:cubicBezTo>
                      <a:pt x="32" y="68"/>
                      <a:pt x="31" y="47"/>
                      <a:pt x="30" y="26"/>
                    </a:cubicBezTo>
                    <a:cubicBezTo>
                      <a:pt x="34" y="26"/>
                      <a:pt x="38" y="26"/>
                      <a:pt x="41" y="26"/>
                    </a:cubicBezTo>
                    <a:close/>
                    <a:moveTo>
                      <a:pt x="62" y="174"/>
                    </a:moveTo>
                    <a:cubicBezTo>
                      <a:pt x="56" y="177"/>
                      <a:pt x="47" y="175"/>
                      <a:pt x="41" y="175"/>
                    </a:cubicBezTo>
                    <a:cubicBezTo>
                      <a:pt x="34" y="175"/>
                      <a:pt x="27" y="176"/>
                      <a:pt x="21" y="171"/>
                    </a:cubicBezTo>
                    <a:cubicBezTo>
                      <a:pt x="19" y="170"/>
                      <a:pt x="17" y="167"/>
                      <a:pt x="15" y="165"/>
                    </a:cubicBezTo>
                    <a:cubicBezTo>
                      <a:pt x="21" y="167"/>
                      <a:pt x="28" y="167"/>
                      <a:pt x="35" y="167"/>
                    </a:cubicBezTo>
                    <a:cubicBezTo>
                      <a:pt x="44" y="168"/>
                      <a:pt x="54" y="169"/>
                      <a:pt x="62" y="165"/>
                    </a:cubicBezTo>
                    <a:cubicBezTo>
                      <a:pt x="67" y="162"/>
                      <a:pt x="68" y="155"/>
                      <a:pt x="66" y="151"/>
                    </a:cubicBezTo>
                    <a:cubicBezTo>
                      <a:pt x="74" y="157"/>
                      <a:pt x="73" y="165"/>
                      <a:pt x="62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6E4E373-A132-4A1B-9729-175596BF0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3300" y="2297261"/>
                <a:ext cx="229868" cy="415591"/>
              </a:xfrm>
              <a:custGeom>
                <a:avLst/>
                <a:gdLst>
                  <a:gd name="T0" fmla="*/ 92 w 102"/>
                  <a:gd name="T1" fmla="*/ 111 h 201"/>
                  <a:gd name="T2" fmla="*/ 72 w 102"/>
                  <a:gd name="T3" fmla="*/ 83 h 201"/>
                  <a:gd name="T4" fmla="*/ 59 w 102"/>
                  <a:gd name="T5" fmla="*/ 69 h 201"/>
                  <a:gd name="T6" fmla="*/ 51 w 102"/>
                  <a:gd name="T7" fmla="*/ 43 h 201"/>
                  <a:gd name="T8" fmla="*/ 51 w 102"/>
                  <a:gd name="T9" fmla="*/ 42 h 201"/>
                  <a:gd name="T10" fmla="*/ 54 w 102"/>
                  <a:gd name="T11" fmla="*/ 46 h 201"/>
                  <a:gd name="T12" fmla="*/ 72 w 102"/>
                  <a:gd name="T13" fmla="*/ 55 h 201"/>
                  <a:gd name="T14" fmla="*/ 86 w 102"/>
                  <a:gd name="T15" fmla="*/ 30 h 201"/>
                  <a:gd name="T16" fmla="*/ 27 w 102"/>
                  <a:gd name="T17" fmla="*/ 11 h 201"/>
                  <a:gd name="T18" fmla="*/ 1 w 102"/>
                  <a:gd name="T19" fmla="*/ 52 h 201"/>
                  <a:gd name="T20" fmla="*/ 44 w 102"/>
                  <a:gd name="T21" fmla="*/ 111 h 201"/>
                  <a:gd name="T22" fmla="*/ 54 w 102"/>
                  <a:gd name="T23" fmla="*/ 153 h 201"/>
                  <a:gd name="T24" fmla="*/ 49 w 102"/>
                  <a:gd name="T25" fmla="*/ 157 h 201"/>
                  <a:gd name="T26" fmla="*/ 42 w 102"/>
                  <a:gd name="T27" fmla="*/ 135 h 201"/>
                  <a:gd name="T28" fmla="*/ 31 w 102"/>
                  <a:gd name="T29" fmla="*/ 130 h 201"/>
                  <a:gd name="T30" fmla="*/ 27 w 102"/>
                  <a:gd name="T31" fmla="*/ 129 h 201"/>
                  <a:gd name="T32" fmla="*/ 24 w 102"/>
                  <a:gd name="T33" fmla="*/ 130 h 201"/>
                  <a:gd name="T34" fmla="*/ 21 w 102"/>
                  <a:gd name="T35" fmla="*/ 130 h 201"/>
                  <a:gd name="T36" fmla="*/ 12 w 102"/>
                  <a:gd name="T37" fmla="*/ 139 h 201"/>
                  <a:gd name="T38" fmla="*/ 22 w 102"/>
                  <a:gd name="T39" fmla="*/ 176 h 201"/>
                  <a:gd name="T40" fmla="*/ 95 w 102"/>
                  <a:gd name="T41" fmla="*/ 165 h 201"/>
                  <a:gd name="T42" fmla="*/ 92 w 102"/>
                  <a:gd name="T43" fmla="*/ 111 h 201"/>
                  <a:gd name="T44" fmla="*/ 68 w 102"/>
                  <a:gd name="T45" fmla="*/ 13 h 201"/>
                  <a:gd name="T46" fmla="*/ 82 w 102"/>
                  <a:gd name="T47" fmla="*/ 34 h 201"/>
                  <a:gd name="T48" fmla="*/ 77 w 102"/>
                  <a:gd name="T49" fmla="*/ 47 h 201"/>
                  <a:gd name="T50" fmla="*/ 65 w 102"/>
                  <a:gd name="T51" fmla="*/ 51 h 201"/>
                  <a:gd name="T52" fmla="*/ 66 w 102"/>
                  <a:gd name="T53" fmla="*/ 50 h 201"/>
                  <a:gd name="T54" fmla="*/ 43 w 102"/>
                  <a:gd name="T55" fmla="*/ 9 h 201"/>
                  <a:gd name="T56" fmla="*/ 42 w 102"/>
                  <a:gd name="T57" fmla="*/ 9 h 201"/>
                  <a:gd name="T58" fmla="*/ 68 w 102"/>
                  <a:gd name="T59" fmla="*/ 13 h 201"/>
                  <a:gd name="T60" fmla="*/ 37 w 102"/>
                  <a:gd name="T61" fmla="*/ 150 h 201"/>
                  <a:gd name="T62" fmla="*/ 35 w 102"/>
                  <a:gd name="T63" fmla="*/ 135 h 201"/>
                  <a:gd name="T64" fmla="*/ 43 w 102"/>
                  <a:gd name="T65" fmla="*/ 141 h 201"/>
                  <a:gd name="T66" fmla="*/ 45 w 102"/>
                  <a:gd name="T67" fmla="*/ 158 h 201"/>
                  <a:gd name="T68" fmla="*/ 45 w 102"/>
                  <a:gd name="T69" fmla="*/ 158 h 201"/>
                  <a:gd name="T70" fmla="*/ 37 w 102"/>
                  <a:gd name="T71" fmla="*/ 150 h 201"/>
                  <a:gd name="T72" fmla="*/ 89 w 102"/>
                  <a:gd name="T73" fmla="*/ 169 h 201"/>
                  <a:gd name="T74" fmla="*/ 41 w 102"/>
                  <a:gd name="T75" fmla="*/ 185 h 201"/>
                  <a:gd name="T76" fmla="*/ 49 w 102"/>
                  <a:gd name="T77" fmla="*/ 185 h 201"/>
                  <a:gd name="T78" fmla="*/ 81 w 102"/>
                  <a:gd name="T79" fmla="*/ 128 h 201"/>
                  <a:gd name="T80" fmla="*/ 63 w 102"/>
                  <a:gd name="T81" fmla="*/ 91 h 201"/>
                  <a:gd name="T82" fmla="*/ 33 w 102"/>
                  <a:gd name="T83" fmla="*/ 63 h 201"/>
                  <a:gd name="T84" fmla="*/ 28 w 102"/>
                  <a:gd name="T85" fmla="*/ 44 h 201"/>
                  <a:gd name="T86" fmla="*/ 45 w 102"/>
                  <a:gd name="T87" fmla="*/ 36 h 201"/>
                  <a:gd name="T88" fmla="*/ 49 w 102"/>
                  <a:gd name="T89" fmla="*/ 40 h 201"/>
                  <a:gd name="T90" fmla="*/ 44 w 102"/>
                  <a:gd name="T91" fmla="*/ 59 h 201"/>
                  <a:gd name="T92" fmla="*/ 82 w 102"/>
                  <a:gd name="T93" fmla="*/ 103 h 201"/>
                  <a:gd name="T94" fmla="*/ 89 w 102"/>
                  <a:gd name="T95" fmla="*/ 1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201">
                    <a:moveTo>
                      <a:pt x="92" y="111"/>
                    </a:moveTo>
                    <a:cubicBezTo>
                      <a:pt x="87" y="101"/>
                      <a:pt x="80" y="92"/>
                      <a:pt x="72" y="83"/>
                    </a:cubicBezTo>
                    <a:cubicBezTo>
                      <a:pt x="68" y="79"/>
                      <a:pt x="64" y="74"/>
                      <a:pt x="59" y="69"/>
                    </a:cubicBezTo>
                    <a:cubicBezTo>
                      <a:pt x="56" y="66"/>
                      <a:pt x="34" y="47"/>
                      <a:pt x="51" y="43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2" y="44"/>
                      <a:pt x="53" y="45"/>
                      <a:pt x="54" y="46"/>
                    </a:cubicBezTo>
                    <a:cubicBezTo>
                      <a:pt x="57" y="53"/>
                      <a:pt x="64" y="56"/>
                      <a:pt x="72" y="55"/>
                    </a:cubicBezTo>
                    <a:cubicBezTo>
                      <a:pt x="82" y="52"/>
                      <a:pt x="87" y="41"/>
                      <a:pt x="86" y="30"/>
                    </a:cubicBezTo>
                    <a:cubicBezTo>
                      <a:pt x="80" y="4"/>
                      <a:pt x="47" y="0"/>
                      <a:pt x="27" y="11"/>
                    </a:cubicBezTo>
                    <a:cubicBezTo>
                      <a:pt x="11" y="16"/>
                      <a:pt x="0" y="34"/>
                      <a:pt x="1" y="52"/>
                    </a:cubicBezTo>
                    <a:cubicBezTo>
                      <a:pt x="2" y="80"/>
                      <a:pt x="29" y="91"/>
                      <a:pt x="44" y="111"/>
                    </a:cubicBezTo>
                    <a:cubicBezTo>
                      <a:pt x="52" y="121"/>
                      <a:pt x="61" y="140"/>
                      <a:pt x="54" y="153"/>
                    </a:cubicBezTo>
                    <a:cubicBezTo>
                      <a:pt x="53" y="155"/>
                      <a:pt x="51" y="157"/>
                      <a:pt x="49" y="157"/>
                    </a:cubicBezTo>
                    <a:cubicBezTo>
                      <a:pt x="52" y="150"/>
                      <a:pt x="48" y="140"/>
                      <a:pt x="42" y="135"/>
                    </a:cubicBezTo>
                    <a:cubicBezTo>
                      <a:pt x="39" y="132"/>
                      <a:pt x="35" y="130"/>
                      <a:pt x="31" y="130"/>
                    </a:cubicBezTo>
                    <a:cubicBezTo>
                      <a:pt x="30" y="129"/>
                      <a:pt x="28" y="129"/>
                      <a:pt x="27" y="129"/>
                    </a:cubicBezTo>
                    <a:cubicBezTo>
                      <a:pt x="26" y="129"/>
                      <a:pt x="25" y="129"/>
                      <a:pt x="24" y="130"/>
                    </a:cubicBezTo>
                    <a:cubicBezTo>
                      <a:pt x="23" y="130"/>
                      <a:pt x="22" y="130"/>
                      <a:pt x="21" y="130"/>
                    </a:cubicBezTo>
                    <a:cubicBezTo>
                      <a:pt x="17" y="131"/>
                      <a:pt x="13" y="135"/>
                      <a:pt x="12" y="139"/>
                    </a:cubicBezTo>
                    <a:cubicBezTo>
                      <a:pt x="8" y="153"/>
                      <a:pt x="12" y="167"/>
                      <a:pt x="22" y="176"/>
                    </a:cubicBezTo>
                    <a:cubicBezTo>
                      <a:pt x="41" y="201"/>
                      <a:pt x="82" y="196"/>
                      <a:pt x="95" y="165"/>
                    </a:cubicBezTo>
                    <a:cubicBezTo>
                      <a:pt x="102" y="148"/>
                      <a:pt x="100" y="128"/>
                      <a:pt x="92" y="111"/>
                    </a:cubicBezTo>
                    <a:close/>
                    <a:moveTo>
                      <a:pt x="68" y="13"/>
                    </a:moveTo>
                    <a:cubicBezTo>
                      <a:pt x="75" y="18"/>
                      <a:pt x="82" y="25"/>
                      <a:pt x="82" y="34"/>
                    </a:cubicBezTo>
                    <a:cubicBezTo>
                      <a:pt x="82" y="38"/>
                      <a:pt x="81" y="44"/>
                      <a:pt x="77" y="47"/>
                    </a:cubicBezTo>
                    <a:cubicBezTo>
                      <a:pt x="74" y="50"/>
                      <a:pt x="69" y="52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87" y="36"/>
                      <a:pt x="58" y="12"/>
                      <a:pt x="43" y="9"/>
                    </a:cubicBezTo>
                    <a:cubicBezTo>
                      <a:pt x="43" y="9"/>
                      <a:pt x="43" y="9"/>
                      <a:pt x="42" y="9"/>
                    </a:cubicBezTo>
                    <a:cubicBezTo>
                      <a:pt x="51" y="8"/>
                      <a:pt x="60" y="9"/>
                      <a:pt x="68" y="13"/>
                    </a:cubicBezTo>
                    <a:close/>
                    <a:moveTo>
                      <a:pt x="37" y="150"/>
                    </a:moveTo>
                    <a:cubicBezTo>
                      <a:pt x="36" y="144"/>
                      <a:pt x="38" y="140"/>
                      <a:pt x="35" y="135"/>
                    </a:cubicBezTo>
                    <a:cubicBezTo>
                      <a:pt x="38" y="136"/>
                      <a:pt x="41" y="138"/>
                      <a:pt x="43" y="141"/>
                    </a:cubicBezTo>
                    <a:cubicBezTo>
                      <a:pt x="46" y="146"/>
                      <a:pt x="46" y="152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1" y="158"/>
                      <a:pt x="38" y="156"/>
                      <a:pt x="37" y="150"/>
                    </a:cubicBezTo>
                    <a:close/>
                    <a:moveTo>
                      <a:pt x="89" y="169"/>
                    </a:moveTo>
                    <a:cubicBezTo>
                      <a:pt x="78" y="188"/>
                      <a:pt x="58" y="192"/>
                      <a:pt x="41" y="185"/>
                    </a:cubicBezTo>
                    <a:cubicBezTo>
                      <a:pt x="43" y="185"/>
                      <a:pt x="46" y="186"/>
                      <a:pt x="49" y="185"/>
                    </a:cubicBezTo>
                    <a:cubicBezTo>
                      <a:pt x="78" y="182"/>
                      <a:pt x="86" y="152"/>
                      <a:pt x="81" y="128"/>
                    </a:cubicBezTo>
                    <a:cubicBezTo>
                      <a:pt x="78" y="115"/>
                      <a:pt x="72" y="102"/>
                      <a:pt x="63" y="91"/>
                    </a:cubicBezTo>
                    <a:cubicBezTo>
                      <a:pt x="54" y="81"/>
                      <a:pt x="41" y="74"/>
                      <a:pt x="33" y="63"/>
                    </a:cubicBezTo>
                    <a:cubicBezTo>
                      <a:pt x="28" y="57"/>
                      <a:pt x="26" y="51"/>
                      <a:pt x="28" y="44"/>
                    </a:cubicBezTo>
                    <a:cubicBezTo>
                      <a:pt x="31" y="37"/>
                      <a:pt x="38" y="33"/>
                      <a:pt x="45" y="36"/>
                    </a:cubicBezTo>
                    <a:cubicBezTo>
                      <a:pt x="46" y="37"/>
                      <a:pt x="47" y="38"/>
                      <a:pt x="49" y="40"/>
                    </a:cubicBezTo>
                    <a:cubicBezTo>
                      <a:pt x="40" y="42"/>
                      <a:pt x="39" y="52"/>
                      <a:pt x="44" y="59"/>
                    </a:cubicBezTo>
                    <a:cubicBezTo>
                      <a:pt x="55" y="75"/>
                      <a:pt x="72" y="86"/>
                      <a:pt x="82" y="103"/>
                    </a:cubicBezTo>
                    <a:cubicBezTo>
                      <a:pt x="95" y="122"/>
                      <a:pt x="101" y="148"/>
                      <a:pt x="89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DF95CB7-64D5-4D56-80D0-007357D2B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6870" y="2303351"/>
                <a:ext cx="220734" cy="379055"/>
              </a:xfrm>
              <a:custGeom>
                <a:avLst/>
                <a:gdLst>
                  <a:gd name="T0" fmla="*/ 92 w 99"/>
                  <a:gd name="T1" fmla="*/ 107 h 183"/>
                  <a:gd name="T2" fmla="*/ 77 w 99"/>
                  <a:gd name="T3" fmla="*/ 79 h 183"/>
                  <a:gd name="T4" fmla="*/ 63 w 99"/>
                  <a:gd name="T5" fmla="*/ 63 h 183"/>
                  <a:gd name="T6" fmla="*/ 56 w 99"/>
                  <a:gd name="T7" fmla="*/ 56 h 183"/>
                  <a:gd name="T8" fmla="*/ 52 w 99"/>
                  <a:gd name="T9" fmla="*/ 38 h 183"/>
                  <a:gd name="T10" fmla="*/ 53 w 99"/>
                  <a:gd name="T11" fmla="*/ 40 h 183"/>
                  <a:gd name="T12" fmla="*/ 56 w 99"/>
                  <a:gd name="T13" fmla="*/ 45 h 183"/>
                  <a:gd name="T14" fmla="*/ 76 w 99"/>
                  <a:gd name="T15" fmla="*/ 55 h 183"/>
                  <a:gd name="T16" fmla="*/ 89 w 99"/>
                  <a:gd name="T17" fmla="*/ 35 h 183"/>
                  <a:gd name="T18" fmla="*/ 38 w 99"/>
                  <a:gd name="T19" fmla="*/ 3 h 183"/>
                  <a:gd name="T20" fmla="*/ 37 w 99"/>
                  <a:gd name="T21" fmla="*/ 4 h 183"/>
                  <a:gd name="T22" fmla="*/ 4 w 99"/>
                  <a:gd name="T23" fmla="*/ 36 h 183"/>
                  <a:gd name="T24" fmla="*/ 33 w 99"/>
                  <a:gd name="T25" fmla="*/ 91 h 183"/>
                  <a:gd name="T26" fmla="*/ 52 w 99"/>
                  <a:gd name="T27" fmla="*/ 121 h 183"/>
                  <a:gd name="T28" fmla="*/ 51 w 99"/>
                  <a:gd name="T29" fmla="*/ 138 h 183"/>
                  <a:gd name="T30" fmla="*/ 50 w 99"/>
                  <a:gd name="T31" fmla="*/ 139 h 183"/>
                  <a:gd name="T32" fmla="*/ 48 w 99"/>
                  <a:gd name="T33" fmla="*/ 130 h 183"/>
                  <a:gd name="T34" fmla="*/ 44 w 99"/>
                  <a:gd name="T35" fmla="*/ 123 h 183"/>
                  <a:gd name="T36" fmla="*/ 25 w 99"/>
                  <a:gd name="T37" fmla="*/ 121 h 183"/>
                  <a:gd name="T38" fmla="*/ 24 w 99"/>
                  <a:gd name="T39" fmla="*/ 122 h 183"/>
                  <a:gd name="T40" fmla="*/ 12 w 99"/>
                  <a:gd name="T41" fmla="*/ 134 h 183"/>
                  <a:gd name="T42" fmla="*/ 18 w 99"/>
                  <a:gd name="T43" fmla="*/ 156 h 183"/>
                  <a:gd name="T44" fmla="*/ 45 w 99"/>
                  <a:gd name="T45" fmla="*/ 180 h 183"/>
                  <a:gd name="T46" fmla="*/ 84 w 99"/>
                  <a:gd name="T47" fmla="*/ 164 h 183"/>
                  <a:gd name="T48" fmla="*/ 92 w 99"/>
                  <a:gd name="T49" fmla="*/ 107 h 183"/>
                  <a:gd name="T50" fmla="*/ 85 w 99"/>
                  <a:gd name="T51" fmla="*/ 36 h 183"/>
                  <a:gd name="T52" fmla="*/ 73 w 99"/>
                  <a:gd name="T53" fmla="*/ 52 h 183"/>
                  <a:gd name="T54" fmla="*/ 62 w 99"/>
                  <a:gd name="T55" fmla="*/ 48 h 183"/>
                  <a:gd name="T56" fmla="*/ 76 w 99"/>
                  <a:gd name="T57" fmla="*/ 37 h 183"/>
                  <a:gd name="T58" fmla="*/ 56 w 99"/>
                  <a:gd name="T59" fmla="*/ 7 h 183"/>
                  <a:gd name="T60" fmla="*/ 78 w 99"/>
                  <a:gd name="T61" fmla="*/ 16 h 183"/>
                  <a:gd name="T62" fmla="*/ 85 w 99"/>
                  <a:gd name="T63" fmla="*/ 36 h 183"/>
                  <a:gd name="T64" fmla="*/ 37 w 99"/>
                  <a:gd name="T65" fmla="*/ 124 h 183"/>
                  <a:gd name="T66" fmla="*/ 45 w 99"/>
                  <a:gd name="T67" fmla="*/ 135 h 183"/>
                  <a:gd name="T68" fmla="*/ 46 w 99"/>
                  <a:gd name="T69" fmla="*/ 142 h 183"/>
                  <a:gd name="T70" fmla="*/ 37 w 99"/>
                  <a:gd name="T71" fmla="*/ 131 h 183"/>
                  <a:gd name="T72" fmla="*/ 32 w 99"/>
                  <a:gd name="T73" fmla="*/ 123 h 183"/>
                  <a:gd name="T74" fmla="*/ 37 w 99"/>
                  <a:gd name="T75" fmla="*/ 124 h 183"/>
                  <a:gd name="T76" fmla="*/ 81 w 99"/>
                  <a:gd name="T77" fmla="*/ 162 h 183"/>
                  <a:gd name="T78" fmla="*/ 28 w 99"/>
                  <a:gd name="T79" fmla="*/ 166 h 183"/>
                  <a:gd name="T80" fmla="*/ 50 w 99"/>
                  <a:gd name="T81" fmla="*/ 171 h 183"/>
                  <a:gd name="T82" fmla="*/ 80 w 99"/>
                  <a:gd name="T83" fmla="*/ 125 h 183"/>
                  <a:gd name="T84" fmla="*/ 49 w 99"/>
                  <a:gd name="T85" fmla="*/ 69 h 183"/>
                  <a:gd name="T86" fmla="*/ 30 w 99"/>
                  <a:gd name="T87" fmla="*/ 39 h 183"/>
                  <a:gd name="T88" fmla="*/ 49 w 99"/>
                  <a:gd name="T89" fmla="*/ 33 h 183"/>
                  <a:gd name="T90" fmla="*/ 43 w 99"/>
                  <a:gd name="T91" fmla="*/ 46 h 183"/>
                  <a:gd name="T92" fmla="*/ 53 w 99"/>
                  <a:gd name="T93" fmla="*/ 59 h 183"/>
                  <a:gd name="T94" fmla="*/ 78 w 99"/>
                  <a:gd name="T95" fmla="*/ 88 h 183"/>
                  <a:gd name="T96" fmla="*/ 81 w 99"/>
                  <a:gd name="T97" fmla="*/ 1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9" h="183">
                    <a:moveTo>
                      <a:pt x="92" y="107"/>
                    </a:moveTo>
                    <a:cubicBezTo>
                      <a:pt x="89" y="97"/>
                      <a:pt x="83" y="87"/>
                      <a:pt x="77" y="79"/>
                    </a:cubicBezTo>
                    <a:cubicBezTo>
                      <a:pt x="73" y="73"/>
                      <a:pt x="68" y="68"/>
                      <a:pt x="63" y="63"/>
                    </a:cubicBezTo>
                    <a:cubicBezTo>
                      <a:pt x="61" y="61"/>
                      <a:pt x="58" y="59"/>
                      <a:pt x="56" y="56"/>
                    </a:cubicBezTo>
                    <a:cubicBezTo>
                      <a:pt x="50" y="52"/>
                      <a:pt x="49" y="46"/>
                      <a:pt x="52" y="38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2"/>
                      <a:pt x="55" y="44"/>
                      <a:pt x="56" y="45"/>
                    </a:cubicBezTo>
                    <a:cubicBezTo>
                      <a:pt x="59" y="52"/>
                      <a:pt x="69" y="57"/>
                      <a:pt x="76" y="55"/>
                    </a:cubicBezTo>
                    <a:cubicBezTo>
                      <a:pt x="86" y="53"/>
                      <a:pt x="89" y="44"/>
                      <a:pt x="89" y="35"/>
                    </a:cubicBezTo>
                    <a:cubicBezTo>
                      <a:pt x="90" y="8"/>
                      <a:pt x="60" y="0"/>
                      <a:pt x="38" y="3"/>
                    </a:cubicBezTo>
                    <a:cubicBezTo>
                      <a:pt x="37" y="3"/>
                      <a:pt x="37" y="3"/>
                      <a:pt x="37" y="4"/>
                    </a:cubicBezTo>
                    <a:cubicBezTo>
                      <a:pt x="20" y="6"/>
                      <a:pt x="7" y="20"/>
                      <a:pt x="4" y="36"/>
                    </a:cubicBezTo>
                    <a:cubicBezTo>
                      <a:pt x="0" y="60"/>
                      <a:pt x="19" y="76"/>
                      <a:pt x="33" y="91"/>
                    </a:cubicBezTo>
                    <a:cubicBezTo>
                      <a:pt x="41" y="100"/>
                      <a:pt x="50" y="109"/>
                      <a:pt x="52" y="121"/>
                    </a:cubicBezTo>
                    <a:cubicBezTo>
                      <a:pt x="53" y="125"/>
                      <a:pt x="54" y="134"/>
                      <a:pt x="51" y="138"/>
                    </a:cubicBezTo>
                    <a:cubicBezTo>
                      <a:pt x="51" y="139"/>
                      <a:pt x="50" y="139"/>
                      <a:pt x="50" y="139"/>
                    </a:cubicBezTo>
                    <a:cubicBezTo>
                      <a:pt x="48" y="137"/>
                      <a:pt x="49" y="133"/>
                      <a:pt x="48" y="130"/>
                    </a:cubicBezTo>
                    <a:cubicBezTo>
                      <a:pt x="48" y="127"/>
                      <a:pt x="46" y="125"/>
                      <a:pt x="44" y="123"/>
                    </a:cubicBezTo>
                    <a:cubicBezTo>
                      <a:pt x="39" y="119"/>
                      <a:pt x="30" y="118"/>
                      <a:pt x="25" y="121"/>
                    </a:cubicBezTo>
                    <a:cubicBezTo>
                      <a:pt x="24" y="121"/>
                      <a:pt x="24" y="121"/>
                      <a:pt x="24" y="122"/>
                    </a:cubicBezTo>
                    <a:cubicBezTo>
                      <a:pt x="18" y="122"/>
                      <a:pt x="13" y="127"/>
                      <a:pt x="12" y="134"/>
                    </a:cubicBezTo>
                    <a:cubicBezTo>
                      <a:pt x="12" y="142"/>
                      <a:pt x="14" y="149"/>
                      <a:pt x="18" y="156"/>
                    </a:cubicBezTo>
                    <a:cubicBezTo>
                      <a:pt x="21" y="168"/>
                      <a:pt x="32" y="177"/>
                      <a:pt x="45" y="180"/>
                    </a:cubicBezTo>
                    <a:cubicBezTo>
                      <a:pt x="60" y="183"/>
                      <a:pt x="75" y="175"/>
                      <a:pt x="84" y="164"/>
                    </a:cubicBezTo>
                    <a:cubicBezTo>
                      <a:pt x="97" y="148"/>
                      <a:pt x="98" y="126"/>
                      <a:pt x="92" y="107"/>
                    </a:cubicBezTo>
                    <a:close/>
                    <a:moveTo>
                      <a:pt x="85" y="36"/>
                    </a:moveTo>
                    <a:cubicBezTo>
                      <a:pt x="85" y="44"/>
                      <a:pt x="83" y="51"/>
                      <a:pt x="73" y="52"/>
                    </a:cubicBezTo>
                    <a:cubicBezTo>
                      <a:pt x="70" y="52"/>
                      <a:pt x="65" y="51"/>
                      <a:pt x="62" y="48"/>
                    </a:cubicBezTo>
                    <a:cubicBezTo>
                      <a:pt x="69" y="49"/>
                      <a:pt x="75" y="45"/>
                      <a:pt x="76" y="37"/>
                    </a:cubicBezTo>
                    <a:cubicBezTo>
                      <a:pt x="77" y="24"/>
                      <a:pt x="68" y="12"/>
                      <a:pt x="56" y="7"/>
                    </a:cubicBezTo>
                    <a:cubicBezTo>
                      <a:pt x="64" y="8"/>
                      <a:pt x="72" y="10"/>
                      <a:pt x="78" y="16"/>
                    </a:cubicBezTo>
                    <a:cubicBezTo>
                      <a:pt x="84" y="22"/>
                      <a:pt x="86" y="29"/>
                      <a:pt x="85" y="36"/>
                    </a:cubicBezTo>
                    <a:close/>
                    <a:moveTo>
                      <a:pt x="37" y="124"/>
                    </a:moveTo>
                    <a:cubicBezTo>
                      <a:pt x="42" y="125"/>
                      <a:pt x="45" y="129"/>
                      <a:pt x="45" y="135"/>
                    </a:cubicBezTo>
                    <a:cubicBezTo>
                      <a:pt x="45" y="137"/>
                      <a:pt x="45" y="140"/>
                      <a:pt x="46" y="142"/>
                    </a:cubicBezTo>
                    <a:cubicBezTo>
                      <a:pt x="42" y="143"/>
                      <a:pt x="39" y="136"/>
                      <a:pt x="37" y="131"/>
                    </a:cubicBezTo>
                    <a:cubicBezTo>
                      <a:pt x="37" y="127"/>
                      <a:pt x="35" y="125"/>
                      <a:pt x="32" y="123"/>
                    </a:cubicBezTo>
                    <a:cubicBezTo>
                      <a:pt x="34" y="123"/>
                      <a:pt x="36" y="123"/>
                      <a:pt x="37" y="124"/>
                    </a:cubicBezTo>
                    <a:close/>
                    <a:moveTo>
                      <a:pt x="81" y="162"/>
                    </a:moveTo>
                    <a:cubicBezTo>
                      <a:pt x="66" y="180"/>
                      <a:pt x="41" y="180"/>
                      <a:pt x="28" y="166"/>
                    </a:cubicBezTo>
                    <a:cubicBezTo>
                      <a:pt x="34" y="170"/>
                      <a:pt x="42" y="173"/>
                      <a:pt x="50" y="171"/>
                    </a:cubicBezTo>
                    <a:cubicBezTo>
                      <a:pt x="71" y="167"/>
                      <a:pt x="81" y="144"/>
                      <a:pt x="80" y="125"/>
                    </a:cubicBezTo>
                    <a:cubicBezTo>
                      <a:pt x="79" y="102"/>
                      <a:pt x="64" y="85"/>
                      <a:pt x="49" y="69"/>
                    </a:cubicBezTo>
                    <a:cubicBezTo>
                      <a:pt x="41" y="61"/>
                      <a:pt x="28" y="52"/>
                      <a:pt x="30" y="39"/>
                    </a:cubicBezTo>
                    <a:cubicBezTo>
                      <a:pt x="32" y="27"/>
                      <a:pt x="42" y="27"/>
                      <a:pt x="49" y="33"/>
                    </a:cubicBezTo>
                    <a:cubicBezTo>
                      <a:pt x="44" y="36"/>
                      <a:pt x="42" y="40"/>
                      <a:pt x="43" y="46"/>
                    </a:cubicBezTo>
                    <a:cubicBezTo>
                      <a:pt x="44" y="51"/>
                      <a:pt x="49" y="55"/>
                      <a:pt x="53" y="59"/>
                    </a:cubicBezTo>
                    <a:cubicBezTo>
                      <a:pt x="62" y="68"/>
                      <a:pt x="71" y="77"/>
                      <a:pt x="78" y="88"/>
                    </a:cubicBezTo>
                    <a:cubicBezTo>
                      <a:pt x="93" y="109"/>
                      <a:pt x="99" y="140"/>
                      <a:pt x="81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2738C3A4-4F41-4370-AEB8-B2486903099A}"/>
                </a:ext>
              </a:extLst>
            </p:cNvPr>
            <p:cNvGrpSpPr/>
            <p:nvPr/>
          </p:nvGrpSpPr>
          <p:grpSpPr>
            <a:xfrm>
              <a:off x="3288123" y="2763398"/>
              <a:ext cx="1335065" cy="578478"/>
              <a:chOff x="1437921" y="3438993"/>
              <a:chExt cx="1335065" cy="578478"/>
            </a:xfrm>
            <a:solidFill>
              <a:schemeClr val="bg1"/>
            </a:solidFill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9701E38-2407-4223-9EF3-57E380923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921" y="3458783"/>
                <a:ext cx="159842" cy="548031"/>
              </a:xfrm>
              <a:custGeom>
                <a:avLst/>
                <a:gdLst>
                  <a:gd name="T0" fmla="*/ 64 w 71"/>
                  <a:gd name="T1" fmla="*/ 11 h 265"/>
                  <a:gd name="T2" fmla="*/ 55 w 71"/>
                  <a:gd name="T3" fmla="*/ 1 h 265"/>
                  <a:gd name="T4" fmla="*/ 5 w 71"/>
                  <a:gd name="T5" fmla="*/ 2 h 265"/>
                  <a:gd name="T6" fmla="*/ 0 w 71"/>
                  <a:gd name="T7" fmla="*/ 122 h 265"/>
                  <a:gd name="T8" fmla="*/ 0 w 71"/>
                  <a:gd name="T9" fmla="*/ 246 h 265"/>
                  <a:gd name="T10" fmla="*/ 16 w 71"/>
                  <a:gd name="T11" fmla="*/ 262 h 265"/>
                  <a:gd name="T12" fmla="*/ 60 w 71"/>
                  <a:gd name="T13" fmla="*/ 264 h 265"/>
                  <a:gd name="T14" fmla="*/ 69 w 71"/>
                  <a:gd name="T15" fmla="*/ 141 h 265"/>
                  <a:gd name="T16" fmla="*/ 69 w 71"/>
                  <a:gd name="T17" fmla="*/ 93 h 265"/>
                  <a:gd name="T18" fmla="*/ 50 w 71"/>
                  <a:gd name="T19" fmla="*/ 17 h 265"/>
                  <a:gd name="T20" fmla="*/ 50 w 71"/>
                  <a:gd name="T21" fmla="*/ 17 h 265"/>
                  <a:gd name="T22" fmla="*/ 46 w 71"/>
                  <a:gd name="T23" fmla="*/ 239 h 265"/>
                  <a:gd name="T24" fmla="*/ 14 w 71"/>
                  <a:gd name="T25" fmla="*/ 209 h 265"/>
                  <a:gd name="T26" fmla="*/ 10 w 71"/>
                  <a:gd name="T27" fmla="*/ 243 h 265"/>
                  <a:gd name="T28" fmla="*/ 14 w 71"/>
                  <a:gd name="T29" fmla="*/ 240 h 265"/>
                  <a:gd name="T30" fmla="*/ 19 w 71"/>
                  <a:gd name="T31" fmla="*/ 242 h 265"/>
                  <a:gd name="T32" fmla="*/ 9 w 71"/>
                  <a:gd name="T33" fmla="*/ 219 h 265"/>
                  <a:gd name="T34" fmla="*/ 32 w 71"/>
                  <a:gd name="T35" fmla="*/ 242 h 265"/>
                  <a:gd name="T36" fmla="*/ 9 w 71"/>
                  <a:gd name="T37" fmla="*/ 207 h 265"/>
                  <a:gd name="T38" fmla="*/ 46 w 71"/>
                  <a:gd name="T39" fmla="*/ 243 h 265"/>
                  <a:gd name="T40" fmla="*/ 45 w 71"/>
                  <a:gd name="T41" fmla="*/ 223 h 265"/>
                  <a:gd name="T42" fmla="*/ 46 w 71"/>
                  <a:gd name="T43" fmla="*/ 210 h 265"/>
                  <a:gd name="T44" fmla="*/ 28 w 71"/>
                  <a:gd name="T45" fmla="*/ 191 h 265"/>
                  <a:gd name="T46" fmla="*/ 29 w 71"/>
                  <a:gd name="T47" fmla="*/ 176 h 265"/>
                  <a:gd name="T48" fmla="*/ 46 w 71"/>
                  <a:gd name="T49" fmla="*/ 189 h 265"/>
                  <a:gd name="T50" fmla="*/ 9 w 71"/>
                  <a:gd name="T51" fmla="*/ 139 h 265"/>
                  <a:gd name="T52" fmla="*/ 47 w 71"/>
                  <a:gd name="T53" fmla="*/ 179 h 265"/>
                  <a:gd name="T54" fmla="*/ 41 w 71"/>
                  <a:gd name="T55" fmla="*/ 168 h 265"/>
                  <a:gd name="T56" fmla="*/ 9 w 71"/>
                  <a:gd name="T57" fmla="*/ 125 h 265"/>
                  <a:gd name="T58" fmla="*/ 47 w 71"/>
                  <a:gd name="T59" fmla="*/ 162 h 265"/>
                  <a:gd name="T60" fmla="*/ 30 w 71"/>
                  <a:gd name="T61" fmla="*/ 140 h 265"/>
                  <a:gd name="T62" fmla="*/ 48 w 71"/>
                  <a:gd name="T63" fmla="*/ 146 h 265"/>
                  <a:gd name="T64" fmla="*/ 48 w 71"/>
                  <a:gd name="T65" fmla="*/ 141 h 265"/>
                  <a:gd name="T66" fmla="*/ 48 w 71"/>
                  <a:gd name="T67" fmla="*/ 127 h 265"/>
                  <a:gd name="T68" fmla="*/ 9 w 71"/>
                  <a:gd name="T69" fmla="*/ 80 h 265"/>
                  <a:gd name="T70" fmla="*/ 33 w 71"/>
                  <a:gd name="T71" fmla="*/ 88 h 265"/>
                  <a:gd name="T72" fmla="*/ 48 w 71"/>
                  <a:gd name="T73" fmla="*/ 122 h 265"/>
                  <a:gd name="T74" fmla="*/ 32 w 71"/>
                  <a:gd name="T75" fmla="*/ 83 h 265"/>
                  <a:gd name="T76" fmla="*/ 33 w 71"/>
                  <a:gd name="T77" fmla="*/ 70 h 265"/>
                  <a:gd name="T78" fmla="*/ 48 w 71"/>
                  <a:gd name="T79" fmla="*/ 101 h 265"/>
                  <a:gd name="T80" fmla="*/ 42 w 71"/>
                  <a:gd name="T81" fmla="*/ 77 h 265"/>
                  <a:gd name="T82" fmla="*/ 10 w 71"/>
                  <a:gd name="T83" fmla="*/ 24 h 265"/>
                  <a:gd name="T84" fmla="*/ 49 w 71"/>
                  <a:gd name="T85" fmla="*/ 66 h 265"/>
                  <a:gd name="T86" fmla="*/ 9 w 71"/>
                  <a:gd name="T87" fmla="*/ 7 h 265"/>
                  <a:gd name="T88" fmla="*/ 32 w 71"/>
                  <a:gd name="T89" fmla="*/ 31 h 265"/>
                  <a:gd name="T90" fmla="*/ 49 w 71"/>
                  <a:gd name="T91" fmla="*/ 43 h 265"/>
                  <a:gd name="T92" fmla="*/ 27 w 71"/>
                  <a:gd name="T93" fmla="*/ 10 h 265"/>
                  <a:gd name="T94" fmla="*/ 49 w 71"/>
                  <a:gd name="T95" fmla="*/ 43 h 265"/>
                  <a:gd name="T96" fmla="*/ 39 w 71"/>
                  <a:gd name="T97" fmla="*/ 10 h 265"/>
                  <a:gd name="T98" fmla="*/ 49 w 71"/>
                  <a:gd name="T99" fmla="*/ 2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" h="265">
                    <a:moveTo>
                      <a:pt x="70" y="23"/>
                    </a:moveTo>
                    <a:cubicBezTo>
                      <a:pt x="71" y="22"/>
                      <a:pt x="71" y="21"/>
                      <a:pt x="70" y="20"/>
                    </a:cubicBezTo>
                    <a:cubicBezTo>
                      <a:pt x="69" y="17"/>
                      <a:pt x="66" y="14"/>
                      <a:pt x="64" y="11"/>
                    </a:cubicBezTo>
                    <a:cubicBezTo>
                      <a:pt x="63" y="8"/>
                      <a:pt x="61" y="5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1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37" y="2"/>
                      <a:pt x="22" y="0"/>
                      <a:pt x="8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0" y="22"/>
                      <a:pt x="1" y="40"/>
                      <a:pt x="1" y="59"/>
                    </a:cubicBezTo>
                    <a:cubicBezTo>
                      <a:pt x="0" y="80"/>
                      <a:pt x="0" y="101"/>
                      <a:pt x="0" y="122"/>
                    </a:cubicBezTo>
                    <a:cubicBezTo>
                      <a:pt x="0" y="163"/>
                      <a:pt x="0" y="204"/>
                      <a:pt x="0" y="245"/>
                    </a:cubicBezTo>
                    <a:cubicBezTo>
                      <a:pt x="0" y="245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1"/>
                      <a:pt x="5" y="253"/>
                      <a:pt x="7" y="256"/>
                    </a:cubicBezTo>
                    <a:cubicBezTo>
                      <a:pt x="9" y="258"/>
                      <a:pt x="12" y="261"/>
                      <a:pt x="16" y="262"/>
                    </a:cubicBezTo>
                    <a:cubicBezTo>
                      <a:pt x="16" y="262"/>
                      <a:pt x="16" y="262"/>
                      <a:pt x="16" y="262"/>
                    </a:cubicBezTo>
                    <a:cubicBezTo>
                      <a:pt x="17" y="262"/>
                      <a:pt x="17" y="263"/>
                      <a:pt x="17" y="263"/>
                    </a:cubicBezTo>
                    <a:cubicBezTo>
                      <a:pt x="31" y="265"/>
                      <a:pt x="46" y="265"/>
                      <a:pt x="60" y="264"/>
                    </a:cubicBezTo>
                    <a:cubicBezTo>
                      <a:pt x="62" y="264"/>
                      <a:pt x="63" y="263"/>
                      <a:pt x="63" y="261"/>
                    </a:cubicBezTo>
                    <a:cubicBezTo>
                      <a:pt x="64" y="261"/>
                      <a:pt x="66" y="260"/>
                      <a:pt x="66" y="259"/>
                    </a:cubicBezTo>
                    <a:cubicBezTo>
                      <a:pt x="70" y="220"/>
                      <a:pt x="68" y="180"/>
                      <a:pt x="69" y="141"/>
                    </a:cubicBezTo>
                    <a:cubicBezTo>
                      <a:pt x="69" y="128"/>
                      <a:pt x="69" y="115"/>
                      <a:pt x="69" y="102"/>
                    </a:cubicBezTo>
                    <a:cubicBezTo>
                      <a:pt x="69" y="100"/>
                      <a:pt x="70" y="98"/>
                      <a:pt x="70" y="96"/>
                    </a:cubicBezTo>
                    <a:cubicBezTo>
                      <a:pt x="70" y="95"/>
                      <a:pt x="70" y="94"/>
                      <a:pt x="69" y="93"/>
                    </a:cubicBezTo>
                    <a:cubicBezTo>
                      <a:pt x="70" y="70"/>
                      <a:pt x="70" y="47"/>
                      <a:pt x="70" y="24"/>
                    </a:cubicBezTo>
                    <a:cubicBezTo>
                      <a:pt x="70" y="23"/>
                      <a:pt x="70" y="23"/>
                      <a:pt x="70" y="23"/>
                    </a:cubicBezTo>
                    <a:close/>
                    <a:moveTo>
                      <a:pt x="50" y="17"/>
                    </a:moveTo>
                    <a:cubicBezTo>
                      <a:pt x="47" y="14"/>
                      <a:pt x="45" y="12"/>
                      <a:pt x="42" y="10"/>
                    </a:cubicBezTo>
                    <a:cubicBezTo>
                      <a:pt x="45" y="10"/>
                      <a:pt x="47" y="9"/>
                      <a:pt x="50" y="9"/>
                    </a:cubicBezTo>
                    <a:cubicBezTo>
                      <a:pt x="50" y="12"/>
                      <a:pt x="50" y="14"/>
                      <a:pt x="50" y="17"/>
                    </a:cubicBezTo>
                    <a:close/>
                    <a:moveTo>
                      <a:pt x="9" y="189"/>
                    </a:moveTo>
                    <a:cubicBezTo>
                      <a:pt x="20" y="202"/>
                      <a:pt x="32" y="216"/>
                      <a:pt x="45" y="227"/>
                    </a:cubicBezTo>
                    <a:cubicBezTo>
                      <a:pt x="45" y="231"/>
                      <a:pt x="45" y="235"/>
                      <a:pt x="46" y="239"/>
                    </a:cubicBezTo>
                    <a:cubicBezTo>
                      <a:pt x="40" y="234"/>
                      <a:pt x="34" y="229"/>
                      <a:pt x="28" y="223"/>
                    </a:cubicBezTo>
                    <a:cubicBezTo>
                      <a:pt x="25" y="220"/>
                      <a:pt x="22" y="217"/>
                      <a:pt x="18" y="214"/>
                    </a:cubicBezTo>
                    <a:cubicBezTo>
                      <a:pt x="17" y="212"/>
                      <a:pt x="16" y="211"/>
                      <a:pt x="14" y="209"/>
                    </a:cubicBezTo>
                    <a:cubicBezTo>
                      <a:pt x="14" y="209"/>
                      <a:pt x="11" y="206"/>
                      <a:pt x="9" y="205"/>
                    </a:cubicBezTo>
                    <a:cubicBezTo>
                      <a:pt x="9" y="200"/>
                      <a:pt x="9" y="194"/>
                      <a:pt x="9" y="189"/>
                    </a:cubicBezTo>
                    <a:close/>
                    <a:moveTo>
                      <a:pt x="10" y="243"/>
                    </a:moveTo>
                    <a:cubicBezTo>
                      <a:pt x="9" y="243"/>
                      <a:pt x="9" y="243"/>
                      <a:pt x="9" y="243"/>
                    </a:cubicBezTo>
                    <a:cubicBezTo>
                      <a:pt x="9" y="240"/>
                      <a:pt x="9" y="237"/>
                      <a:pt x="9" y="234"/>
                    </a:cubicBezTo>
                    <a:cubicBezTo>
                      <a:pt x="11" y="236"/>
                      <a:pt x="12" y="238"/>
                      <a:pt x="14" y="240"/>
                    </a:cubicBezTo>
                    <a:cubicBezTo>
                      <a:pt x="15" y="241"/>
                      <a:pt x="16" y="242"/>
                      <a:pt x="16" y="242"/>
                    </a:cubicBezTo>
                    <a:cubicBezTo>
                      <a:pt x="14" y="242"/>
                      <a:pt x="12" y="242"/>
                      <a:pt x="10" y="243"/>
                    </a:cubicBezTo>
                    <a:close/>
                    <a:moveTo>
                      <a:pt x="19" y="242"/>
                    </a:moveTo>
                    <a:cubicBezTo>
                      <a:pt x="18" y="241"/>
                      <a:pt x="17" y="240"/>
                      <a:pt x="16" y="240"/>
                    </a:cubicBezTo>
                    <a:cubicBezTo>
                      <a:pt x="14" y="237"/>
                      <a:pt x="11" y="234"/>
                      <a:pt x="9" y="231"/>
                    </a:cubicBezTo>
                    <a:cubicBezTo>
                      <a:pt x="9" y="227"/>
                      <a:pt x="9" y="223"/>
                      <a:pt x="9" y="219"/>
                    </a:cubicBezTo>
                    <a:cubicBezTo>
                      <a:pt x="14" y="227"/>
                      <a:pt x="21" y="236"/>
                      <a:pt x="28" y="243"/>
                    </a:cubicBezTo>
                    <a:cubicBezTo>
                      <a:pt x="25" y="243"/>
                      <a:pt x="22" y="242"/>
                      <a:pt x="19" y="242"/>
                    </a:cubicBezTo>
                    <a:close/>
                    <a:moveTo>
                      <a:pt x="32" y="242"/>
                    </a:moveTo>
                    <a:cubicBezTo>
                      <a:pt x="29" y="239"/>
                      <a:pt x="25" y="236"/>
                      <a:pt x="22" y="233"/>
                    </a:cubicBezTo>
                    <a:cubicBezTo>
                      <a:pt x="17" y="228"/>
                      <a:pt x="13" y="223"/>
                      <a:pt x="9" y="217"/>
                    </a:cubicBezTo>
                    <a:cubicBezTo>
                      <a:pt x="9" y="214"/>
                      <a:pt x="9" y="210"/>
                      <a:pt x="9" y="207"/>
                    </a:cubicBezTo>
                    <a:cubicBezTo>
                      <a:pt x="10" y="208"/>
                      <a:pt x="11" y="209"/>
                      <a:pt x="11" y="210"/>
                    </a:cubicBezTo>
                    <a:cubicBezTo>
                      <a:pt x="15" y="214"/>
                      <a:pt x="19" y="218"/>
                      <a:pt x="23" y="222"/>
                    </a:cubicBezTo>
                    <a:cubicBezTo>
                      <a:pt x="30" y="229"/>
                      <a:pt x="38" y="237"/>
                      <a:pt x="46" y="243"/>
                    </a:cubicBezTo>
                    <a:cubicBezTo>
                      <a:pt x="46" y="243"/>
                      <a:pt x="46" y="243"/>
                      <a:pt x="46" y="244"/>
                    </a:cubicBezTo>
                    <a:cubicBezTo>
                      <a:pt x="41" y="242"/>
                      <a:pt x="37" y="242"/>
                      <a:pt x="32" y="242"/>
                    </a:cubicBezTo>
                    <a:close/>
                    <a:moveTo>
                      <a:pt x="45" y="223"/>
                    </a:moveTo>
                    <a:cubicBezTo>
                      <a:pt x="33" y="210"/>
                      <a:pt x="21" y="199"/>
                      <a:pt x="9" y="187"/>
                    </a:cubicBezTo>
                    <a:cubicBezTo>
                      <a:pt x="9" y="182"/>
                      <a:pt x="9" y="177"/>
                      <a:pt x="9" y="172"/>
                    </a:cubicBezTo>
                    <a:cubicBezTo>
                      <a:pt x="19" y="186"/>
                      <a:pt x="31" y="200"/>
                      <a:pt x="46" y="210"/>
                    </a:cubicBezTo>
                    <a:cubicBezTo>
                      <a:pt x="46" y="214"/>
                      <a:pt x="45" y="218"/>
                      <a:pt x="45" y="223"/>
                    </a:cubicBezTo>
                    <a:close/>
                    <a:moveTo>
                      <a:pt x="46" y="205"/>
                    </a:moveTo>
                    <a:cubicBezTo>
                      <a:pt x="40" y="201"/>
                      <a:pt x="34" y="196"/>
                      <a:pt x="28" y="191"/>
                    </a:cubicBezTo>
                    <a:cubicBezTo>
                      <a:pt x="21" y="184"/>
                      <a:pt x="15" y="176"/>
                      <a:pt x="9" y="169"/>
                    </a:cubicBezTo>
                    <a:cubicBezTo>
                      <a:pt x="9" y="164"/>
                      <a:pt x="9" y="160"/>
                      <a:pt x="9" y="155"/>
                    </a:cubicBezTo>
                    <a:cubicBezTo>
                      <a:pt x="15" y="162"/>
                      <a:pt x="22" y="169"/>
                      <a:pt x="29" y="176"/>
                    </a:cubicBezTo>
                    <a:cubicBezTo>
                      <a:pt x="34" y="181"/>
                      <a:pt x="40" y="188"/>
                      <a:pt x="46" y="193"/>
                    </a:cubicBezTo>
                    <a:cubicBezTo>
                      <a:pt x="46" y="197"/>
                      <a:pt x="46" y="201"/>
                      <a:pt x="46" y="205"/>
                    </a:cubicBezTo>
                    <a:close/>
                    <a:moveTo>
                      <a:pt x="46" y="189"/>
                    </a:moveTo>
                    <a:cubicBezTo>
                      <a:pt x="41" y="184"/>
                      <a:pt x="35" y="179"/>
                      <a:pt x="30" y="174"/>
                    </a:cubicBezTo>
                    <a:cubicBezTo>
                      <a:pt x="23" y="167"/>
                      <a:pt x="16" y="160"/>
                      <a:pt x="9" y="153"/>
                    </a:cubicBezTo>
                    <a:cubicBezTo>
                      <a:pt x="9" y="148"/>
                      <a:pt x="9" y="144"/>
                      <a:pt x="9" y="139"/>
                    </a:cubicBezTo>
                    <a:cubicBezTo>
                      <a:pt x="16" y="146"/>
                      <a:pt x="23" y="154"/>
                      <a:pt x="30" y="161"/>
                    </a:cubicBezTo>
                    <a:cubicBezTo>
                      <a:pt x="33" y="165"/>
                      <a:pt x="37" y="169"/>
                      <a:pt x="41" y="173"/>
                    </a:cubicBezTo>
                    <a:cubicBezTo>
                      <a:pt x="43" y="175"/>
                      <a:pt x="45" y="177"/>
                      <a:pt x="47" y="179"/>
                    </a:cubicBezTo>
                    <a:cubicBezTo>
                      <a:pt x="46" y="182"/>
                      <a:pt x="46" y="186"/>
                      <a:pt x="46" y="189"/>
                    </a:cubicBezTo>
                    <a:close/>
                    <a:moveTo>
                      <a:pt x="47" y="174"/>
                    </a:moveTo>
                    <a:cubicBezTo>
                      <a:pt x="45" y="172"/>
                      <a:pt x="43" y="170"/>
                      <a:pt x="41" y="168"/>
                    </a:cubicBezTo>
                    <a:cubicBezTo>
                      <a:pt x="37" y="164"/>
                      <a:pt x="33" y="160"/>
                      <a:pt x="29" y="156"/>
                    </a:cubicBezTo>
                    <a:cubicBezTo>
                      <a:pt x="22" y="150"/>
                      <a:pt x="16" y="143"/>
                      <a:pt x="9" y="136"/>
                    </a:cubicBezTo>
                    <a:cubicBezTo>
                      <a:pt x="9" y="133"/>
                      <a:pt x="9" y="129"/>
                      <a:pt x="9" y="125"/>
                    </a:cubicBezTo>
                    <a:cubicBezTo>
                      <a:pt x="9" y="124"/>
                      <a:pt x="9" y="123"/>
                      <a:pt x="9" y="122"/>
                    </a:cubicBezTo>
                    <a:cubicBezTo>
                      <a:pt x="15" y="128"/>
                      <a:pt x="20" y="134"/>
                      <a:pt x="26" y="140"/>
                    </a:cubicBezTo>
                    <a:cubicBezTo>
                      <a:pt x="33" y="147"/>
                      <a:pt x="40" y="155"/>
                      <a:pt x="47" y="162"/>
                    </a:cubicBezTo>
                    <a:cubicBezTo>
                      <a:pt x="47" y="166"/>
                      <a:pt x="47" y="170"/>
                      <a:pt x="47" y="174"/>
                    </a:cubicBezTo>
                    <a:close/>
                    <a:moveTo>
                      <a:pt x="47" y="157"/>
                    </a:moveTo>
                    <a:cubicBezTo>
                      <a:pt x="42" y="151"/>
                      <a:pt x="36" y="145"/>
                      <a:pt x="30" y="140"/>
                    </a:cubicBezTo>
                    <a:cubicBezTo>
                      <a:pt x="23" y="133"/>
                      <a:pt x="16" y="126"/>
                      <a:pt x="9" y="119"/>
                    </a:cubicBezTo>
                    <a:cubicBezTo>
                      <a:pt x="9" y="114"/>
                      <a:pt x="9" y="109"/>
                      <a:pt x="9" y="104"/>
                    </a:cubicBezTo>
                    <a:cubicBezTo>
                      <a:pt x="21" y="119"/>
                      <a:pt x="34" y="134"/>
                      <a:pt x="48" y="146"/>
                    </a:cubicBezTo>
                    <a:cubicBezTo>
                      <a:pt x="48" y="150"/>
                      <a:pt x="48" y="153"/>
                      <a:pt x="47" y="157"/>
                    </a:cubicBezTo>
                    <a:close/>
                    <a:moveTo>
                      <a:pt x="48" y="128"/>
                    </a:moveTo>
                    <a:cubicBezTo>
                      <a:pt x="48" y="132"/>
                      <a:pt x="48" y="137"/>
                      <a:pt x="48" y="141"/>
                    </a:cubicBezTo>
                    <a:cubicBezTo>
                      <a:pt x="35" y="128"/>
                      <a:pt x="22" y="115"/>
                      <a:pt x="9" y="101"/>
                    </a:cubicBezTo>
                    <a:cubicBezTo>
                      <a:pt x="9" y="95"/>
                      <a:pt x="9" y="89"/>
                      <a:pt x="9" y="83"/>
                    </a:cubicBezTo>
                    <a:cubicBezTo>
                      <a:pt x="21" y="98"/>
                      <a:pt x="34" y="113"/>
                      <a:pt x="48" y="127"/>
                    </a:cubicBezTo>
                    <a:cubicBezTo>
                      <a:pt x="48" y="127"/>
                      <a:pt x="48" y="128"/>
                      <a:pt x="48" y="128"/>
                    </a:cubicBezTo>
                    <a:close/>
                    <a:moveTo>
                      <a:pt x="48" y="122"/>
                    </a:moveTo>
                    <a:cubicBezTo>
                      <a:pt x="35" y="108"/>
                      <a:pt x="22" y="94"/>
                      <a:pt x="9" y="80"/>
                    </a:cubicBezTo>
                    <a:cubicBezTo>
                      <a:pt x="9" y="76"/>
                      <a:pt x="9" y="72"/>
                      <a:pt x="9" y="68"/>
                    </a:cubicBezTo>
                    <a:cubicBezTo>
                      <a:pt x="9" y="65"/>
                      <a:pt x="9" y="63"/>
                      <a:pt x="9" y="60"/>
                    </a:cubicBezTo>
                    <a:cubicBezTo>
                      <a:pt x="17" y="70"/>
                      <a:pt x="25" y="79"/>
                      <a:pt x="33" y="88"/>
                    </a:cubicBezTo>
                    <a:cubicBezTo>
                      <a:pt x="37" y="93"/>
                      <a:pt x="41" y="98"/>
                      <a:pt x="45" y="102"/>
                    </a:cubicBezTo>
                    <a:cubicBezTo>
                      <a:pt x="46" y="104"/>
                      <a:pt x="47" y="105"/>
                      <a:pt x="48" y="107"/>
                    </a:cubicBezTo>
                    <a:cubicBezTo>
                      <a:pt x="48" y="112"/>
                      <a:pt x="48" y="117"/>
                      <a:pt x="48" y="122"/>
                    </a:cubicBezTo>
                    <a:close/>
                    <a:moveTo>
                      <a:pt x="48" y="101"/>
                    </a:moveTo>
                    <a:cubicBezTo>
                      <a:pt x="47" y="100"/>
                      <a:pt x="46" y="98"/>
                      <a:pt x="44" y="97"/>
                    </a:cubicBezTo>
                    <a:cubicBezTo>
                      <a:pt x="40" y="92"/>
                      <a:pt x="36" y="88"/>
                      <a:pt x="32" y="83"/>
                    </a:cubicBezTo>
                    <a:cubicBezTo>
                      <a:pt x="25" y="75"/>
                      <a:pt x="17" y="66"/>
                      <a:pt x="10" y="58"/>
                    </a:cubicBezTo>
                    <a:cubicBezTo>
                      <a:pt x="10" y="52"/>
                      <a:pt x="10" y="46"/>
                      <a:pt x="10" y="40"/>
                    </a:cubicBezTo>
                    <a:cubicBezTo>
                      <a:pt x="18" y="50"/>
                      <a:pt x="25" y="60"/>
                      <a:pt x="33" y="70"/>
                    </a:cubicBezTo>
                    <a:cubicBezTo>
                      <a:pt x="37" y="75"/>
                      <a:pt x="41" y="81"/>
                      <a:pt x="45" y="86"/>
                    </a:cubicBezTo>
                    <a:cubicBezTo>
                      <a:pt x="46" y="87"/>
                      <a:pt x="47" y="90"/>
                      <a:pt x="49" y="91"/>
                    </a:cubicBezTo>
                    <a:cubicBezTo>
                      <a:pt x="48" y="95"/>
                      <a:pt x="48" y="98"/>
                      <a:pt x="48" y="101"/>
                    </a:cubicBezTo>
                    <a:close/>
                    <a:moveTo>
                      <a:pt x="49" y="85"/>
                    </a:moveTo>
                    <a:cubicBezTo>
                      <a:pt x="48" y="85"/>
                      <a:pt x="48" y="84"/>
                      <a:pt x="47" y="84"/>
                    </a:cubicBezTo>
                    <a:cubicBezTo>
                      <a:pt x="45" y="82"/>
                      <a:pt x="43" y="79"/>
                      <a:pt x="42" y="77"/>
                    </a:cubicBezTo>
                    <a:cubicBezTo>
                      <a:pt x="38" y="72"/>
                      <a:pt x="34" y="68"/>
                      <a:pt x="31" y="63"/>
                    </a:cubicBezTo>
                    <a:cubicBezTo>
                      <a:pt x="24" y="55"/>
                      <a:pt x="17" y="46"/>
                      <a:pt x="10" y="38"/>
                    </a:cubicBezTo>
                    <a:cubicBezTo>
                      <a:pt x="10" y="33"/>
                      <a:pt x="10" y="29"/>
                      <a:pt x="10" y="24"/>
                    </a:cubicBezTo>
                    <a:cubicBezTo>
                      <a:pt x="23" y="40"/>
                      <a:pt x="35" y="56"/>
                      <a:pt x="49" y="72"/>
                    </a:cubicBezTo>
                    <a:cubicBezTo>
                      <a:pt x="49" y="76"/>
                      <a:pt x="49" y="81"/>
                      <a:pt x="49" y="85"/>
                    </a:cubicBezTo>
                    <a:close/>
                    <a:moveTo>
                      <a:pt x="49" y="66"/>
                    </a:moveTo>
                    <a:cubicBezTo>
                      <a:pt x="37" y="51"/>
                      <a:pt x="24" y="37"/>
                      <a:pt x="11" y="23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0" y="18"/>
                      <a:pt x="10" y="12"/>
                      <a:pt x="9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7" y="17"/>
                      <a:pt x="25" y="24"/>
                      <a:pt x="32" y="31"/>
                    </a:cubicBezTo>
                    <a:cubicBezTo>
                      <a:pt x="37" y="37"/>
                      <a:pt x="43" y="43"/>
                      <a:pt x="49" y="48"/>
                    </a:cubicBezTo>
                    <a:cubicBezTo>
                      <a:pt x="49" y="54"/>
                      <a:pt x="49" y="60"/>
                      <a:pt x="49" y="66"/>
                    </a:cubicBezTo>
                    <a:close/>
                    <a:moveTo>
                      <a:pt x="49" y="43"/>
                    </a:moveTo>
                    <a:cubicBezTo>
                      <a:pt x="44" y="38"/>
                      <a:pt x="38" y="33"/>
                      <a:pt x="33" y="28"/>
                    </a:cubicBezTo>
                    <a:cubicBezTo>
                      <a:pt x="26" y="21"/>
                      <a:pt x="20" y="14"/>
                      <a:pt x="12" y="8"/>
                    </a:cubicBezTo>
                    <a:cubicBezTo>
                      <a:pt x="17" y="9"/>
                      <a:pt x="22" y="10"/>
                      <a:pt x="27" y="10"/>
                    </a:cubicBezTo>
                    <a:cubicBezTo>
                      <a:pt x="30" y="14"/>
                      <a:pt x="34" y="18"/>
                      <a:pt x="38" y="22"/>
                    </a:cubicBezTo>
                    <a:cubicBezTo>
                      <a:pt x="42" y="26"/>
                      <a:pt x="45" y="30"/>
                      <a:pt x="49" y="34"/>
                    </a:cubicBezTo>
                    <a:cubicBezTo>
                      <a:pt x="49" y="37"/>
                      <a:pt x="49" y="40"/>
                      <a:pt x="49" y="43"/>
                    </a:cubicBezTo>
                    <a:close/>
                    <a:moveTo>
                      <a:pt x="41" y="20"/>
                    </a:moveTo>
                    <a:cubicBezTo>
                      <a:pt x="37" y="17"/>
                      <a:pt x="34" y="13"/>
                      <a:pt x="30" y="10"/>
                    </a:cubicBezTo>
                    <a:cubicBezTo>
                      <a:pt x="33" y="10"/>
                      <a:pt x="36" y="10"/>
                      <a:pt x="39" y="10"/>
                    </a:cubicBezTo>
                    <a:cubicBezTo>
                      <a:pt x="41" y="12"/>
                      <a:pt x="43" y="13"/>
                      <a:pt x="44" y="15"/>
                    </a:cubicBezTo>
                    <a:cubicBezTo>
                      <a:pt x="46" y="17"/>
                      <a:pt x="48" y="19"/>
                      <a:pt x="50" y="22"/>
                    </a:cubicBezTo>
                    <a:cubicBezTo>
                      <a:pt x="49" y="24"/>
                      <a:pt x="49" y="27"/>
                      <a:pt x="49" y="29"/>
                    </a:cubicBezTo>
                    <a:cubicBezTo>
                      <a:pt x="47" y="26"/>
                      <a:pt x="43" y="23"/>
                      <a:pt x="4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6A4785F7-3ECF-49F0-B450-9306CE7E13D4}"/>
                  </a:ext>
                </a:extLst>
              </p:cNvPr>
              <p:cNvGrpSpPr/>
              <p:nvPr/>
            </p:nvGrpSpPr>
            <p:grpSpPr>
              <a:xfrm>
                <a:off x="1546005" y="3438993"/>
                <a:ext cx="1226981" cy="578478"/>
                <a:chOff x="1546005" y="3438993"/>
                <a:chExt cx="1226981" cy="578478"/>
              </a:xfrm>
              <a:grpFill/>
            </p:grpSpPr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824BCB20-D5FB-497B-BEEE-0818D36DE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005" y="3971802"/>
                  <a:ext cx="3045" cy="152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 cap="rnd">
                  <a:solidFill>
                    <a:srgbClr val="1D1D1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55FAAC56-CA80-4FCA-B389-598C20A137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78446" y="3452694"/>
                  <a:ext cx="322730" cy="564777"/>
                </a:xfrm>
                <a:custGeom>
                  <a:avLst/>
                  <a:gdLst>
                    <a:gd name="T0" fmla="*/ 12 w 144"/>
                    <a:gd name="T1" fmla="*/ 2 h 273"/>
                    <a:gd name="T2" fmla="*/ 6 w 144"/>
                    <a:gd name="T3" fmla="*/ 242 h 273"/>
                    <a:gd name="T4" fmla="*/ 26 w 144"/>
                    <a:gd name="T5" fmla="*/ 266 h 273"/>
                    <a:gd name="T6" fmla="*/ 77 w 144"/>
                    <a:gd name="T7" fmla="*/ 10 h 273"/>
                    <a:gd name="T8" fmla="*/ 108 w 144"/>
                    <a:gd name="T9" fmla="*/ 56 h 273"/>
                    <a:gd name="T10" fmla="*/ 119 w 144"/>
                    <a:gd name="T11" fmla="*/ 92 h 273"/>
                    <a:gd name="T12" fmla="*/ 120 w 144"/>
                    <a:gd name="T13" fmla="*/ 100 h 273"/>
                    <a:gd name="T14" fmla="*/ 32 w 144"/>
                    <a:gd name="T15" fmla="*/ 8 h 273"/>
                    <a:gd name="T16" fmla="*/ 15 w 144"/>
                    <a:gd name="T17" fmla="*/ 10 h 273"/>
                    <a:gd name="T18" fmla="*/ 63 w 144"/>
                    <a:gd name="T19" fmla="*/ 183 h 273"/>
                    <a:gd name="T20" fmla="*/ 46 w 144"/>
                    <a:gd name="T21" fmla="*/ 64 h 273"/>
                    <a:gd name="T22" fmla="*/ 13 w 144"/>
                    <a:gd name="T23" fmla="*/ 31 h 273"/>
                    <a:gd name="T24" fmla="*/ 45 w 144"/>
                    <a:gd name="T25" fmla="*/ 86 h 273"/>
                    <a:gd name="T26" fmla="*/ 44 w 144"/>
                    <a:gd name="T27" fmla="*/ 89 h 273"/>
                    <a:gd name="T28" fmla="*/ 29 w 144"/>
                    <a:gd name="T29" fmla="*/ 85 h 273"/>
                    <a:gd name="T30" fmla="*/ 31 w 144"/>
                    <a:gd name="T31" fmla="*/ 91 h 273"/>
                    <a:gd name="T32" fmla="*/ 29 w 144"/>
                    <a:gd name="T33" fmla="*/ 102 h 273"/>
                    <a:gd name="T34" fmla="*/ 12 w 144"/>
                    <a:gd name="T35" fmla="*/ 119 h 273"/>
                    <a:gd name="T36" fmla="*/ 45 w 144"/>
                    <a:gd name="T37" fmla="*/ 150 h 273"/>
                    <a:gd name="T38" fmla="*/ 37 w 144"/>
                    <a:gd name="T39" fmla="*/ 142 h 273"/>
                    <a:gd name="T40" fmla="*/ 24 w 144"/>
                    <a:gd name="T41" fmla="*/ 117 h 273"/>
                    <a:gd name="T42" fmla="*/ 12 w 144"/>
                    <a:gd name="T43" fmla="*/ 102 h 273"/>
                    <a:gd name="T44" fmla="*/ 45 w 144"/>
                    <a:gd name="T45" fmla="*/ 122 h 273"/>
                    <a:gd name="T46" fmla="*/ 12 w 144"/>
                    <a:gd name="T47" fmla="*/ 125 h 273"/>
                    <a:gd name="T48" fmla="*/ 46 w 144"/>
                    <a:gd name="T49" fmla="*/ 187 h 273"/>
                    <a:gd name="T50" fmla="*/ 16 w 144"/>
                    <a:gd name="T51" fmla="*/ 239 h 273"/>
                    <a:gd name="T52" fmla="*/ 26 w 144"/>
                    <a:gd name="T53" fmla="*/ 239 h 273"/>
                    <a:gd name="T54" fmla="*/ 14 w 144"/>
                    <a:gd name="T55" fmla="*/ 224 h 273"/>
                    <a:gd name="T56" fmla="*/ 31 w 144"/>
                    <a:gd name="T57" fmla="*/ 239 h 273"/>
                    <a:gd name="T58" fmla="*/ 14 w 144"/>
                    <a:gd name="T59" fmla="*/ 205 h 273"/>
                    <a:gd name="T60" fmla="*/ 45 w 144"/>
                    <a:gd name="T61" fmla="*/ 239 h 273"/>
                    <a:gd name="T62" fmla="*/ 69 w 144"/>
                    <a:gd name="T63" fmla="*/ 235 h 273"/>
                    <a:gd name="T64" fmla="*/ 12 w 144"/>
                    <a:gd name="T65" fmla="*/ 172 h 273"/>
                    <a:gd name="T66" fmla="*/ 52 w 144"/>
                    <a:gd name="T67" fmla="*/ 200 h 273"/>
                    <a:gd name="T68" fmla="*/ 56 w 144"/>
                    <a:gd name="T69" fmla="*/ 197 h 273"/>
                    <a:gd name="T70" fmla="*/ 84 w 144"/>
                    <a:gd name="T71" fmla="*/ 227 h 273"/>
                    <a:gd name="T72" fmla="*/ 76 w 144"/>
                    <a:gd name="T73" fmla="*/ 180 h 273"/>
                    <a:gd name="T74" fmla="*/ 93 w 144"/>
                    <a:gd name="T75" fmla="*/ 218 h 273"/>
                    <a:gd name="T76" fmla="*/ 77 w 144"/>
                    <a:gd name="T77" fmla="*/ 178 h 273"/>
                    <a:gd name="T78" fmla="*/ 102 w 144"/>
                    <a:gd name="T79" fmla="*/ 206 h 273"/>
                    <a:gd name="T80" fmla="*/ 85 w 144"/>
                    <a:gd name="T81" fmla="*/ 153 h 273"/>
                    <a:gd name="T82" fmla="*/ 86 w 144"/>
                    <a:gd name="T83" fmla="*/ 151 h 273"/>
                    <a:gd name="T84" fmla="*/ 113 w 144"/>
                    <a:gd name="T85" fmla="*/ 181 h 273"/>
                    <a:gd name="T86" fmla="*/ 88 w 144"/>
                    <a:gd name="T87" fmla="*/ 122 h 273"/>
                    <a:gd name="T88" fmla="*/ 119 w 144"/>
                    <a:gd name="T89" fmla="*/ 153 h 273"/>
                    <a:gd name="T90" fmla="*/ 103 w 144"/>
                    <a:gd name="T91" fmla="*/ 121 h 273"/>
                    <a:gd name="T92" fmla="*/ 120 w 144"/>
                    <a:gd name="T93" fmla="*/ 137 h 273"/>
                    <a:gd name="T94" fmla="*/ 87 w 144"/>
                    <a:gd name="T95" fmla="*/ 98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4" h="273">
                      <a:moveTo>
                        <a:pt x="77" y="10"/>
                      </a:moveTo>
                      <a:cubicBezTo>
                        <a:pt x="68" y="3"/>
                        <a:pt x="54" y="1"/>
                        <a:pt x="43" y="1"/>
                      </a:cubicBezTo>
                      <a:cubicBezTo>
                        <a:pt x="43" y="1"/>
                        <a:pt x="43" y="1"/>
                        <a:pt x="42" y="1"/>
                      </a:cubicBezTo>
                      <a:cubicBezTo>
                        <a:pt x="32" y="0"/>
                        <a:pt x="22" y="0"/>
                        <a:pt x="12" y="2"/>
                      </a:cubicBezTo>
                      <a:cubicBezTo>
                        <a:pt x="11" y="3"/>
                        <a:pt x="10" y="3"/>
                        <a:pt x="9" y="4"/>
                      </a:cubicBezTo>
                      <a:cubicBezTo>
                        <a:pt x="8" y="3"/>
                        <a:pt x="6" y="4"/>
                        <a:pt x="6" y="6"/>
                      </a:cubicBezTo>
                      <a:cubicBezTo>
                        <a:pt x="0" y="44"/>
                        <a:pt x="3" y="84"/>
                        <a:pt x="3" y="122"/>
                      </a:cubicBezTo>
                      <a:cubicBezTo>
                        <a:pt x="3" y="162"/>
                        <a:pt x="4" y="202"/>
                        <a:pt x="6" y="242"/>
                      </a:cubicBezTo>
                      <a:cubicBezTo>
                        <a:pt x="6" y="244"/>
                        <a:pt x="7" y="245"/>
                        <a:pt x="8" y="246"/>
                      </a:cubicBezTo>
                      <a:cubicBezTo>
                        <a:pt x="8" y="247"/>
                        <a:pt x="8" y="247"/>
                        <a:pt x="9" y="248"/>
                      </a:cubicBezTo>
                      <a:cubicBezTo>
                        <a:pt x="12" y="251"/>
                        <a:pt x="15" y="254"/>
                        <a:pt x="18" y="257"/>
                      </a:cubicBezTo>
                      <a:cubicBezTo>
                        <a:pt x="20" y="260"/>
                        <a:pt x="23" y="263"/>
                        <a:pt x="26" y="266"/>
                      </a:cubicBezTo>
                      <a:cubicBezTo>
                        <a:pt x="28" y="267"/>
                        <a:pt x="30" y="266"/>
                        <a:pt x="31" y="265"/>
                      </a:cubicBezTo>
                      <a:cubicBezTo>
                        <a:pt x="58" y="273"/>
                        <a:pt x="87" y="255"/>
                        <a:pt x="106" y="236"/>
                      </a:cubicBezTo>
                      <a:cubicBezTo>
                        <a:pt x="127" y="214"/>
                        <a:pt x="136" y="187"/>
                        <a:pt x="139" y="157"/>
                      </a:cubicBezTo>
                      <a:cubicBezTo>
                        <a:pt x="144" y="106"/>
                        <a:pt x="137" y="26"/>
                        <a:pt x="77" y="10"/>
                      </a:cubicBezTo>
                      <a:close/>
                      <a:moveTo>
                        <a:pt x="108" y="56"/>
                      </a:moveTo>
                      <a:cubicBezTo>
                        <a:pt x="101" y="46"/>
                        <a:pt x="93" y="37"/>
                        <a:pt x="86" y="27"/>
                      </a:cubicBezTo>
                      <a:cubicBezTo>
                        <a:pt x="88" y="30"/>
                        <a:pt x="91" y="32"/>
                        <a:pt x="94" y="35"/>
                      </a:cubicBezTo>
                      <a:cubicBezTo>
                        <a:pt x="100" y="41"/>
                        <a:pt x="105" y="48"/>
                        <a:pt x="108" y="56"/>
                      </a:cubicBezTo>
                      <a:close/>
                      <a:moveTo>
                        <a:pt x="80" y="23"/>
                      </a:moveTo>
                      <a:cubicBezTo>
                        <a:pt x="80" y="23"/>
                        <a:pt x="80" y="23"/>
                        <a:pt x="80" y="24"/>
                      </a:cubicBezTo>
                      <a:cubicBezTo>
                        <a:pt x="91" y="39"/>
                        <a:pt x="102" y="57"/>
                        <a:pt x="114" y="71"/>
                      </a:cubicBezTo>
                      <a:cubicBezTo>
                        <a:pt x="116" y="78"/>
                        <a:pt x="118" y="85"/>
                        <a:pt x="119" y="92"/>
                      </a:cubicBezTo>
                      <a:cubicBezTo>
                        <a:pt x="102" y="64"/>
                        <a:pt x="79" y="37"/>
                        <a:pt x="56" y="12"/>
                      </a:cubicBezTo>
                      <a:cubicBezTo>
                        <a:pt x="65" y="15"/>
                        <a:pt x="73" y="18"/>
                        <a:pt x="80" y="23"/>
                      </a:cubicBezTo>
                      <a:close/>
                      <a:moveTo>
                        <a:pt x="52" y="11"/>
                      </a:moveTo>
                      <a:cubicBezTo>
                        <a:pt x="76" y="40"/>
                        <a:pt x="97" y="71"/>
                        <a:pt x="120" y="100"/>
                      </a:cubicBezTo>
                      <a:cubicBezTo>
                        <a:pt x="120" y="105"/>
                        <a:pt x="121" y="111"/>
                        <a:pt x="121" y="116"/>
                      </a:cubicBezTo>
                      <a:cubicBezTo>
                        <a:pt x="94" y="79"/>
                        <a:pt x="66" y="42"/>
                        <a:pt x="34" y="8"/>
                      </a:cubicBezTo>
                      <a:cubicBezTo>
                        <a:pt x="40" y="9"/>
                        <a:pt x="47" y="10"/>
                        <a:pt x="52" y="11"/>
                      </a:cubicBezTo>
                      <a:close/>
                      <a:moveTo>
                        <a:pt x="32" y="8"/>
                      </a:moveTo>
                      <a:cubicBezTo>
                        <a:pt x="45" y="24"/>
                        <a:pt x="58" y="40"/>
                        <a:pt x="70" y="56"/>
                      </a:cubicBezTo>
                      <a:cubicBezTo>
                        <a:pt x="66" y="52"/>
                        <a:pt x="61" y="49"/>
                        <a:pt x="55" y="47"/>
                      </a:cubicBezTo>
                      <a:cubicBezTo>
                        <a:pt x="53" y="46"/>
                        <a:pt x="52" y="47"/>
                        <a:pt x="51" y="47"/>
                      </a:cubicBezTo>
                      <a:cubicBezTo>
                        <a:pt x="40" y="34"/>
                        <a:pt x="28" y="21"/>
                        <a:pt x="15" y="10"/>
                      </a:cubicBezTo>
                      <a:cubicBezTo>
                        <a:pt x="20" y="9"/>
                        <a:pt x="26" y="8"/>
                        <a:pt x="32" y="8"/>
                      </a:cubicBezTo>
                      <a:close/>
                      <a:moveTo>
                        <a:pt x="66" y="65"/>
                      </a:moveTo>
                      <a:cubicBezTo>
                        <a:pt x="77" y="79"/>
                        <a:pt x="79" y="103"/>
                        <a:pt x="79" y="119"/>
                      </a:cubicBezTo>
                      <a:cubicBezTo>
                        <a:pt x="79" y="135"/>
                        <a:pt x="77" y="167"/>
                        <a:pt x="63" y="183"/>
                      </a:cubicBezTo>
                      <a:cubicBezTo>
                        <a:pt x="66" y="144"/>
                        <a:pt x="66" y="104"/>
                        <a:pt x="66" y="65"/>
                      </a:cubicBezTo>
                      <a:close/>
                      <a:moveTo>
                        <a:pt x="48" y="50"/>
                      </a:move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7" y="55"/>
                        <a:pt x="47" y="60"/>
                        <a:pt x="46" y="64"/>
                      </a:cubicBezTo>
                      <a:cubicBezTo>
                        <a:pt x="37" y="51"/>
                        <a:pt x="25" y="39"/>
                        <a:pt x="13" y="28"/>
                      </a:cubicBezTo>
                      <a:cubicBezTo>
                        <a:pt x="14" y="22"/>
                        <a:pt x="13" y="17"/>
                        <a:pt x="13" y="11"/>
                      </a:cubicBezTo>
                      <a:cubicBezTo>
                        <a:pt x="25" y="24"/>
                        <a:pt x="37" y="37"/>
                        <a:pt x="48" y="50"/>
                      </a:cubicBezTo>
                      <a:close/>
                      <a:moveTo>
                        <a:pt x="13" y="31"/>
                      </a:moveTo>
                      <a:cubicBezTo>
                        <a:pt x="18" y="36"/>
                        <a:pt x="23" y="42"/>
                        <a:pt x="28" y="47"/>
                      </a:cubicBezTo>
                      <a:cubicBezTo>
                        <a:pt x="34" y="54"/>
                        <a:pt x="39" y="62"/>
                        <a:pt x="4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5" y="74"/>
                        <a:pt x="45" y="80"/>
                        <a:pt x="45" y="86"/>
                      </a:cubicBezTo>
                      <a:cubicBezTo>
                        <a:pt x="35" y="74"/>
                        <a:pt x="24" y="63"/>
                        <a:pt x="13" y="52"/>
                      </a:cubicBezTo>
                      <a:cubicBezTo>
                        <a:pt x="13" y="45"/>
                        <a:pt x="13" y="38"/>
                        <a:pt x="13" y="31"/>
                      </a:cubicBezTo>
                      <a:close/>
                      <a:moveTo>
                        <a:pt x="13" y="54"/>
                      </a:moveTo>
                      <a:cubicBezTo>
                        <a:pt x="23" y="66"/>
                        <a:pt x="33" y="78"/>
                        <a:pt x="44" y="89"/>
                      </a:cubicBezTo>
                      <a:cubicBezTo>
                        <a:pt x="44" y="89"/>
                        <a:pt x="45" y="90"/>
                        <a:pt x="45" y="89"/>
                      </a:cubicBezTo>
                      <a:cubicBezTo>
                        <a:pt x="45" y="94"/>
                        <a:pt x="45" y="98"/>
                        <a:pt x="45" y="102"/>
                      </a:cubicBezTo>
                      <a:cubicBezTo>
                        <a:pt x="43" y="100"/>
                        <a:pt x="40" y="96"/>
                        <a:pt x="38" y="95"/>
                      </a:cubicBezTo>
                      <a:cubicBezTo>
                        <a:pt x="35" y="92"/>
                        <a:pt x="32" y="89"/>
                        <a:pt x="29" y="85"/>
                      </a:cubicBezTo>
                      <a:cubicBezTo>
                        <a:pt x="23" y="79"/>
                        <a:pt x="18" y="73"/>
                        <a:pt x="12" y="67"/>
                      </a:cubicBezTo>
                      <a:cubicBezTo>
                        <a:pt x="12" y="63"/>
                        <a:pt x="12" y="59"/>
                        <a:pt x="13" y="54"/>
                      </a:cubicBezTo>
                      <a:close/>
                      <a:moveTo>
                        <a:pt x="12" y="70"/>
                      </a:moveTo>
                      <a:cubicBezTo>
                        <a:pt x="18" y="77"/>
                        <a:pt x="24" y="84"/>
                        <a:pt x="31" y="91"/>
                      </a:cubicBezTo>
                      <a:cubicBezTo>
                        <a:pt x="34" y="95"/>
                        <a:pt x="38" y="99"/>
                        <a:pt x="42" y="103"/>
                      </a:cubicBezTo>
                      <a:cubicBezTo>
                        <a:pt x="43" y="104"/>
                        <a:pt x="44" y="105"/>
                        <a:pt x="45" y="105"/>
                      </a:cubicBezTo>
                      <a:cubicBezTo>
                        <a:pt x="45" y="110"/>
                        <a:pt x="45" y="114"/>
                        <a:pt x="45" y="119"/>
                      </a:cubicBezTo>
                      <a:cubicBezTo>
                        <a:pt x="41" y="113"/>
                        <a:pt x="34" y="107"/>
                        <a:pt x="29" y="102"/>
                      </a:cubicBezTo>
                      <a:cubicBezTo>
                        <a:pt x="23" y="97"/>
                        <a:pt x="18" y="91"/>
                        <a:pt x="12" y="86"/>
                      </a:cubicBezTo>
                      <a:cubicBezTo>
                        <a:pt x="12" y="81"/>
                        <a:pt x="12" y="75"/>
                        <a:pt x="12" y="70"/>
                      </a:cubicBezTo>
                      <a:close/>
                      <a:moveTo>
                        <a:pt x="12" y="125"/>
                      </a:moveTo>
                      <a:cubicBezTo>
                        <a:pt x="12" y="123"/>
                        <a:pt x="12" y="121"/>
                        <a:pt x="12" y="119"/>
                      </a:cubicBezTo>
                      <a:cubicBezTo>
                        <a:pt x="18" y="126"/>
                        <a:pt x="24" y="133"/>
                        <a:pt x="31" y="140"/>
                      </a:cubicBezTo>
                      <a:cubicBezTo>
                        <a:pt x="33" y="143"/>
                        <a:pt x="38" y="149"/>
                        <a:pt x="42" y="151"/>
                      </a:cubicBezTo>
                      <a:cubicBezTo>
                        <a:pt x="43" y="152"/>
                        <a:pt x="43" y="152"/>
                        <a:pt x="44" y="152"/>
                      </a:cubicBezTo>
                      <a:cubicBezTo>
                        <a:pt x="45" y="152"/>
                        <a:pt x="46" y="151"/>
                        <a:pt x="45" y="150"/>
                      </a:cubicBezTo>
                      <a:cubicBezTo>
                        <a:pt x="45" y="150"/>
                        <a:pt x="45" y="150"/>
                        <a:pt x="45" y="149"/>
                      </a:cubicBezTo>
                      <a:cubicBezTo>
                        <a:pt x="45" y="148"/>
                        <a:pt x="44" y="148"/>
                        <a:pt x="44" y="148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2" y="147"/>
                        <a:pt x="39" y="143"/>
                        <a:pt x="37" y="142"/>
                      </a:cubicBezTo>
                      <a:cubicBezTo>
                        <a:pt x="34" y="139"/>
                        <a:pt x="31" y="136"/>
                        <a:pt x="28" y="133"/>
                      </a:cubicBezTo>
                      <a:cubicBezTo>
                        <a:pt x="23" y="127"/>
                        <a:pt x="17" y="122"/>
                        <a:pt x="12" y="117"/>
                      </a:cubicBezTo>
                      <a:cubicBezTo>
                        <a:pt x="12" y="113"/>
                        <a:pt x="12" y="109"/>
                        <a:pt x="12" y="104"/>
                      </a:cubicBezTo>
                      <a:cubicBezTo>
                        <a:pt x="16" y="109"/>
                        <a:pt x="20" y="113"/>
                        <a:pt x="24" y="117"/>
                      </a:cubicBezTo>
                      <a:cubicBezTo>
                        <a:pt x="30" y="124"/>
                        <a:pt x="36" y="131"/>
                        <a:pt x="43" y="136"/>
                      </a:cubicBezTo>
                      <a:cubicBezTo>
                        <a:pt x="44" y="137"/>
                        <a:pt x="46" y="136"/>
                        <a:pt x="45" y="134"/>
                      </a:cubicBezTo>
                      <a:cubicBezTo>
                        <a:pt x="40" y="128"/>
                        <a:pt x="33" y="122"/>
                        <a:pt x="27" y="117"/>
                      </a:cubicBezTo>
                      <a:cubicBezTo>
                        <a:pt x="22" y="112"/>
                        <a:pt x="17" y="106"/>
                        <a:pt x="12" y="102"/>
                      </a:cubicBezTo>
                      <a:cubicBezTo>
                        <a:pt x="12" y="97"/>
                        <a:pt x="12" y="93"/>
                        <a:pt x="12" y="89"/>
                      </a:cubicBezTo>
                      <a:cubicBezTo>
                        <a:pt x="17" y="94"/>
                        <a:pt x="22" y="99"/>
                        <a:pt x="27" y="104"/>
                      </a:cubicBezTo>
                      <a:cubicBezTo>
                        <a:pt x="32" y="110"/>
                        <a:pt x="38" y="117"/>
                        <a:pt x="45" y="122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5" y="137"/>
                        <a:pt x="46" y="153"/>
                        <a:pt x="46" y="168"/>
                      </a:cubicBezTo>
                      <a:cubicBezTo>
                        <a:pt x="35" y="157"/>
                        <a:pt x="23" y="147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2"/>
                        <a:pt x="12" y="128"/>
                        <a:pt x="12" y="125"/>
                      </a:cubicBezTo>
                      <a:close/>
                      <a:moveTo>
                        <a:pt x="12" y="137"/>
                      </a:moveTo>
                      <a:cubicBezTo>
                        <a:pt x="22" y="150"/>
                        <a:pt x="33" y="163"/>
                        <a:pt x="46" y="172"/>
                      </a:cubicBezTo>
                      <a:cubicBezTo>
                        <a:pt x="46" y="172"/>
                        <a:pt x="46" y="172"/>
                        <a:pt x="46" y="172"/>
                      </a:cubicBezTo>
                      <a:cubicBezTo>
                        <a:pt x="46" y="177"/>
                        <a:pt x="46" y="182"/>
                        <a:pt x="46" y="187"/>
                      </a:cubicBezTo>
                      <a:cubicBezTo>
                        <a:pt x="35" y="176"/>
                        <a:pt x="24" y="165"/>
                        <a:pt x="13" y="154"/>
                      </a:cubicBezTo>
                      <a:cubicBezTo>
                        <a:pt x="12" y="154"/>
                        <a:pt x="12" y="154"/>
                        <a:pt x="12" y="154"/>
                      </a:cubicBezTo>
                      <a:cubicBezTo>
                        <a:pt x="12" y="148"/>
                        <a:pt x="12" y="143"/>
                        <a:pt x="12" y="137"/>
                      </a:cubicBezTo>
                      <a:close/>
                      <a:moveTo>
                        <a:pt x="16" y="239"/>
                      </a:moveTo>
                      <a:cubicBezTo>
                        <a:pt x="15" y="238"/>
                        <a:pt x="15" y="238"/>
                        <a:pt x="14" y="238"/>
                      </a:cubicBezTo>
                      <a:cubicBezTo>
                        <a:pt x="14" y="234"/>
                        <a:pt x="14" y="231"/>
                        <a:pt x="14" y="227"/>
                      </a:cubicBezTo>
                      <a:cubicBezTo>
                        <a:pt x="17" y="230"/>
                        <a:pt x="20" y="233"/>
                        <a:pt x="23" y="236"/>
                      </a:cubicBezTo>
                      <a:cubicBezTo>
                        <a:pt x="24" y="237"/>
                        <a:pt x="25" y="238"/>
                        <a:pt x="26" y="239"/>
                      </a:cubicBezTo>
                      <a:cubicBezTo>
                        <a:pt x="23" y="239"/>
                        <a:pt x="19" y="239"/>
                        <a:pt x="16" y="239"/>
                      </a:cubicBezTo>
                      <a:close/>
                      <a:moveTo>
                        <a:pt x="31" y="239"/>
                      </a:moveTo>
                      <a:cubicBezTo>
                        <a:pt x="29" y="237"/>
                        <a:pt x="26" y="235"/>
                        <a:pt x="24" y="233"/>
                      </a:cubicBezTo>
                      <a:cubicBezTo>
                        <a:pt x="20" y="230"/>
                        <a:pt x="17" y="227"/>
                        <a:pt x="14" y="224"/>
                      </a:cubicBezTo>
                      <a:cubicBezTo>
                        <a:pt x="14" y="219"/>
                        <a:pt x="13" y="214"/>
                        <a:pt x="13" y="209"/>
                      </a:cubicBezTo>
                      <a:cubicBezTo>
                        <a:pt x="17" y="217"/>
                        <a:pt x="26" y="224"/>
                        <a:pt x="31" y="229"/>
                      </a:cubicBezTo>
                      <a:cubicBezTo>
                        <a:pt x="35" y="233"/>
                        <a:pt x="38" y="236"/>
                        <a:pt x="41" y="239"/>
                      </a:cubicBezTo>
                      <a:cubicBezTo>
                        <a:pt x="37" y="239"/>
                        <a:pt x="34" y="239"/>
                        <a:pt x="31" y="239"/>
                      </a:cubicBezTo>
                      <a:close/>
                      <a:moveTo>
                        <a:pt x="45" y="239"/>
                      </a:moveTo>
                      <a:cubicBezTo>
                        <a:pt x="43" y="237"/>
                        <a:pt x="42" y="236"/>
                        <a:pt x="41" y="235"/>
                      </a:cubicBezTo>
                      <a:cubicBezTo>
                        <a:pt x="38" y="232"/>
                        <a:pt x="35" y="229"/>
                        <a:pt x="32" y="226"/>
                      </a:cubicBezTo>
                      <a:cubicBezTo>
                        <a:pt x="27" y="220"/>
                        <a:pt x="16" y="213"/>
                        <a:pt x="14" y="205"/>
                      </a:cubicBezTo>
                      <a:cubicBezTo>
                        <a:pt x="14" y="205"/>
                        <a:pt x="13" y="205"/>
                        <a:pt x="13" y="204"/>
                      </a:cubicBezTo>
                      <a:cubicBezTo>
                        <a:pt x="13" y="201"/>
                        <a:pt x="13" y="197"/>
                        <a:pt x="13" y="194"/>
                      </a:cubicBezTo>
                      <a:cubicBezTo>
                        <a:pt x="27" y="209"/>
                        <a:pt x="41" y="225"/>
                        <a:pt x="55" y="239"/>
                      </a:cubicBezTo>
                      <a:cubicBezTo>
                        <a:pt x="52" y="239"/>
                        <a:pt x="48" y="239"/>
                        <a:pt x="45" y="239"/>
                      </a:cubicBezTo>
                      <a:close/>
                      <a:moveTo>
                        <a:pt x="60" y="238"/>
                      </a:moveTo>
                      <a:cubicBezTo>
                        <a:pt x="45" y="222"/>
                        <a:pt x="29" y="207"/>
                        <a:pt x="13" y="192"/>
                      </a:cubicBezTo>
                      <a:cubicBezTo>
                        <a:pt x="13" y="186"/>
                        <a:pt x="13" y="180"/>
                        <a:pt x="12" y="174"/>
                      </a:cubicBezTo>
                      <a:cubicBezTo>
                        <a:pt x="30" y="195"/>
                        <a:pt x="49" y="217"/>
                        <a:pt x="69" y="235"/>
                      </a:cubicBezTo>
                      <a:cubicBezTo>
                        <a:pt x="66" y="236"/>
                        <a:pt x="63" y="237"/>
                        <a:pt x="60" y="238"/>
                      </a:cubicBezTo>
                      <a:close/>
                      <a:moveTo>
                        <a:pt x="72" y="233"/>
                      </a:moveTo>
                      <a:cubicBezTo>
                        <a:pt x="54" y="212"/>
                        <a:pt x="33" y="193"/>
                        <a:pt x="13" y="172"/>
                      </a:cubicBezTo>
                      <a:cubicBezTo>
                        <a:pt x="13" y="172"/>
                        <a:pt x="13" y="172"/>
                        <a:pt x="12" y="172"/>
                      </a:cubicBezTo>
                      <a:cubicBezTo>
                        <a:pt x="12" y="166"/>
                        <a:pt x="12" y="161"/>
                        <a:pt x="12" y="156"/>
                      </a:cubicBezTo>
                      <a:cubicBezTo>
                        <a:pt x="24" y="168"/>
                        <a:pt x="35" y="181"/>
                        <a:pt x="47" y="194"/>
                      </a:cubicBezTo>
                      <a:cubicBezTo>
                        <a:pt x="47" y="195"/>
                        <a:pt x="47" y="196"/>
                        <a:pt x="47" y="197"/>
                      </a:cubicBezTo>
                      <a:cubicBezTo>
                        <a:pt x="47" y="200"/>
                        <a:pt x="50" y="201"/>
                        <a:pt x="52" y="200"/>
                      </a:cubicBezTo>
                      <a:cubicBezTo>
                        <a:pt x="61" y="210"/>
                        <a:pt x="71" y="220"/>
                        <a:pt x="81" y="229"/>
                      </a:cubicBezTo>
                      <a:cubicBezTo>
                        <a:pt x="78" y="230"/>
                        <a:pt x="75" y="232"/>
                        <a:pt x="72" y="233"/>
                      </a:cubicBezTo>
                      <a:close/>
                      <a:moveTo>
                        <a:pt x="84" y="227"/>
                      </a:moveTo>
                      <a:cubicBezTo>
                        <a:pt x="75" y="217"/>
                        <a:pt x="66" y="207"/>
                        <a:pt x="56" y="197"/>
                      </a:cubicBezTo>
                      <a:cubicBezTo>
                        <a:pt x="60" y="196"/>
                        <a:pt x="63" y="194"/>
                        <a:pt x="66" y="192"/>
                      </a:cubicBezTo>
                      <a:cubicBezTo>
                        <a:pt x="70" y="197"/>
                        <a:pt x="74" y="202"/>
                        <a:pt x="78" y="207"/>
                      </a:cubicBezTo>
                      <a:cubicBezTo>
                        <a:pt x="82" y="212"/>
                        <a:pt x="86" y="217"/>
                        <a:pt x="91" y="221"/>
                      </a:cubicBezTo>
                      <a:cubicBezTo>
                        <a:pt x="89" y="223"/>
                        <a:pt x="86" y="225"/>
                        <a:pt x="84" y="227"/>
                      </a:cubicBezTo>
                      <a:close/>
                      <a:moveTo>
                        <a:pt x="93" y="218"/>
                      </a:moveTo>
                      <a:cubicBezTo>
                        <a:pt x="89" y="214"/>
                        <a:pt x="85" y="210"/>
                        <a:pt x="81" y="206"/>
                      </a:cubicBezTo>
                      <a:cubicBezTo>
                        <a:pt x="77" y="201"/>
                        <a:pt x="72" y="196"/>
                        <a:pt x="68" y="191"/>
                      </a:cubicBezTo>
                      <a:cubicBezTo>
                        <a:pt x="71" y="188"/>
                        <a:pt x="74" y="184"/>
                        <a:pt x="76" y="180"/>
                      </a:cubicBezTo>
                      <a:cubicBezTo>
                        <a:pt x="81" y="186"/>
                        <a:pt x="86" y="192"/>
                        <a:pt x="91" y="197"/>
                      </a:cubicBezTo>
                      <a:cubicBezTo>
                        <a:pt x="94" y="201"/>
                        <a:pt x="96" y="204"/>
                        <a:pt x="99" y="207"/>
                      </a:cubicBezTo>
                      <a:cubicBezTo>
                        <a:pt x="100" y="207"/>
                        <a:pt x="100" y="208"/>
                        <a:pt x="100" y="208"/>
                      </a:cubicBezTo>
                      <a:cubicBezTo>
                        <a:pt x="98" y="212"/>
                        <a:pt x="96" y="215"/>
                        <a:pt x="93" y="218"/>
                      </a:cubicBezTo>
                      <a:close/>
                      <a:moveTo>
                        <a:pt x="102" y="206"/>
                      </a:moveTo>
                      <a:cubicBezTo>
                        <a:pt x="100" y="203"/>
                        <a:pt x="98" y="200"/>
                        <a:pt x="97" y="200"/>
                      </a:cubicBezTo>
                      <a:cubicBezTo>
                        <a:pt x="95" y="197"/>
                        <a:pt x="92" y="195"/>
                        <a:pt x="90" y="192"/>
                      </a:cubicBezTo>
                      <a:cubicBezTo>
                        <a:pt x="85" y="187"/>
                        <a:pt x="81" y="183"/>
                        <a:pt x="77" y="178"/>
                      </a:cubicBezTo>
                      <a:cubicBezTo>
                        <a:pt x="79" y="175"/>
                        <a:pt x="80" y="172"/>
                        <a:pt x="81" y="168"/>
                      </a:cubicBezTo>
                      <a:cubicBezTo>
                        <a:pt x="85" y="173"/>
                        <a:pt x="89" y="178"/>
                        <a:pt x="94" y="183"/>
                      </a:cubicBezTo>
                      <a:cubicBezTo>
                        <a:pt x="98" y="188"/>
                        <a:pt x="101" y="194"/>
                        <a:pt x="106" y="198"/>
                      </a:cubicBezTo>
                      <a:cubicBezTo>
                        <a:pt x="105" y="201"/>
                        <a:pt x="104" y="203"/>
                        <a:pt x="102" y="206"/>
                      </a:cubicBezTo>
                      <a:close/>
                      <a:moveTo>
                        <a:pt x="108" y="194"/>
                      </a:moveTo>
                      <a:cubicBezTo>
                        <a:pt x="104" y="190"/>
                        <a:pt x="100" y="186"/>
                        <a:pt x="96" y="182"/>
                      </a:cubicBezTo>
                      <a:cubicBezTo>
                        <a:pt x="92" y="177"/>
                        <a:pt x="87" y="171"/>
                        <a:pt x="82" y="166"/>
                      </a:cubicBezTo>
                      <a:cubicBezTo>
                        <a:pt x="83" y="162"/>
                        <a:pt x="84" y="158"/>
                        <a:pt x="85" y="153"/>
                      </a:cubicBezTo>
                      <a:cubicBezTo>
                        <a:pt x="93" y="164"/>
                        <a:pt x="102" y="175"/>
                        <a:pt x="111" y="185"/>
                      </a:cubicBezTo>
                      <a:cubicBezTo>
                        <a:pt x="110" y="188"/>
                        <a:pt x="109" y="191"/>
                        <a:pt x="108" y="194"/>
                      </a:cubicBezTo>
                      <a:close/>
                      <a:moveTo>
                        <a:pt x="113" y="181"/>
                      </a:moveTo>
                      <a:cubicBezTo>
                        <a:pt x="104" y="171"/>
                        <a:pt x="95" y="161"/>
                        <a:pt x="86" y="151"/>
                      </a:cubicBezTo>
                      <a:cubicBezTo>
                        <a:pt x="86" y="147"/>
                        <a:pt x="87" y="142"/>
                        <a:pt x="87" y="138"/>
                      </a:cubicBezTo>
                      <a:cubicBezTo>
                        <a:pt x="91" y="144"/>
                        <a:pt x="96" y="149"/>
                        <a:pt x="100" y="154"/>
                      </a:cubicBezTo>
                      <a:cubicBezTo>
                        <a:pt x="105" y="159"/>
                        <a:pt x="110" y="165"/>
                        <a:pt x="115" y="171"/>
                      </a:cubicBezTo>
                      <a:cubicBezTo>
                        <a:pt x="114" y="174"/>
                        <a:pt x="114" y="178"/>
                        <a:pt x="113" y="181"/>
                      </a:cubicBezTo>
                      <a:close/>
                      <a:moveTo>
                        <a:pt x="116" y="167"/>
                      </a:moveTo>
                      <a:cubicBezTo>
                        <a:pt x="112" y="162"/>
                        <a:pt x="108" y="157"/>
                        <a:pt x="104" y="152"/>
                      </a:cubicBezTo>
                      <a:cubicBezTo>
                        <a:pt x="98" y="147"/>
                        <a:pt x="93" y="141"/>
                        <a:pt x="88" y="136"/>
                      </a:cubicBezTo>
                      <a:cubicBezTo>
                        <a:pt x="88" y="130"/>
                        <a:pt x="88" y="126"/>
                        <a:pt x="88" y="122"/>
                      </a:cubicBezTo>
                      <a:cubicBezTo>
                        <a:pt x="88" y="121"/>
                        <a:pt x="88" y="121"/>
                        <a:pt x="88" y="121"/>
                      </a:cubicBezTo>
                      <a:cubicBezTo>
                        <a:pt x="97" y="134"/>
                        <a:pt x="107" y="147"/>
                        <a:pt x="118" y="158"/>
                      </a:cubicBezTo>
                      <a:cubicBezTo>
                        <a:pt x="117" y="161"/>
                        <a:pt x="117" y="164"/>
                        <a:pt x="116" y="167"/>
                      </a:cubicBezTo>
                      <a:close/>
                      <a:moveTo>
                        <a:pt x="119" y="153"/>
                      </a:moveTo>
                      <a:cubicBezTo>
                        <a:pt x="114" y="148"/>
                        <a:pt x="110" y="143"/>
                        <a:pt x="105" y="138"/>
                      </a:cubicBezTo>
                      <a:cubicBezTo>
                        <a:pt x="100" y="131"/>
                        <a:pt x="94" y="124"/>
                        <a:pt x="88" y="117"/>
                      </a:cubicBezTo>
                      <a:cubicBezTo>
                        <a:pt x="88" y="113"/>
                        <a:pt x="88" y="107"/>
                        <a:pt x="88" y="102"/>
                      </a:cubicBezTo>
                      <a:cubicBezTo>
                        <a:pt x="92" y="109"/>
                        <a:pt x="98" y="115"/>
                        <a:pt x="103" y="121"/>
                      </a:cubicBezTo>
                      <a:cubicBezTo>
                        <a:pt x="106" y="125"/>
                        <a:pt x="109" y="129"/>
                        <a:pt x="112" y="133"/>
                      </a:cubicBezTo>
                      <a:cubicBezTo>
                        <a:pt x="115" y="135"/>
                        <a:pt x="117" y="139"/>
                        <a:pt x="120" y="141"/>
                      </a:cubicBezTo>
                      <a:cubicBezTo>
                        <a:pt x="119" y="145"/>
                        <a:pt x="119" y="149"/>
                        <a:pt x="119" y="153"/>
                      </a:cubicBezTo>
                      <a:close/>
                      <a:moveTo>
                        <a:pt x="120" y="137"/>
                      </a:moveTo>
                      <a:cubicBezTo>
                        <a:pt x="120" y="136"/>
                        <a:pt x="119" y="135"/>
                        <a:pt x="118" y="134"/>
                      </a:cubicBezTo>
                      <a:cubicBezTo>
                        <a:pt x="117" y="132"/>
                        <a:pt x="115" y="130"/>
                        <a:pt x="114" y="129"/>
                      </a:cubicBezTo>
                      <a:cubicBezTo>
                        <a:pt x="111" y="125"/>
                        <a:pt x="107" y="121"/>
                        <a:pt x="104" y="117"/>
                      </a:cubicBezTo>
                      <a:cubicBezTo>
                        <a:pt x="98" y="111"/>
                        <a:pt x="93" y="104"/>
                        <a:pt x="87" y="98"/>
                      </a:cubicBezTo>
                      <a:cubicBezTo>
                        <a:pt x="86" y="86"/>
                        <a:pt x="82" y="73"/>
                        <a:pt x="76" y="63"/>
                      </a:cubicBezTo>
                      <a:cubicBezTo>
                        <a:pt x="91" y="83"/>
                        <a:pt x="106" y="103"/>
                        <a:pt x="121" y="123"/>
                      </a:cubicBezTo>
                      <a:cubicBezTo>
                        <a:pt x="121" y="128"/>
                        <a:pt x="120" y="132"/>
                        <a:pt x="120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AE17E176-8101-4437-ADAC-922874405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55979" y="3438993"/>
                  <a:ext cx="243569" cy="564777"/>
                </a:xfrm>
                <a:custGeom>
                  <a:avLst/>
                  <a:gdLst>
                    <a:gd name="T0" fmla="*/ 90 w 109"/>
                    <a:gd name="T1" fmla="*/ 204 h 273"/>
                    <a:gd name="T2" fmla="*/ 65 w 109"/>
                    <a:gd name="T3" fmla="*/ 182 h 273"/>
                    <a:gd name="T4" fmla="*/ 99 w 109"/>
                    <a:gd name="T5" fmla="*/ 132 h 273"/>
                    <a:gd name="T6" fmla="*/ 82 w 109"/>
                    <a:gd name="T7" fmla="*/ 123 h 273"/>
                    <a:gd name="T8" fmla="*/ 64 w 109"/>
                    <a:gd name="T9" fmla="*/ 104 h 273"/>
                    <a:gd name="T10" fmla="*/ 103 w 109"/>
                    <a:gd name="T11" fmla="*/ 50 h 273"/>
                    <a:gd name="T12" fmla="*/ 89 w 109"/>
                    <a:gd name="T13" fmla="*/ 3 h 273"/>
                    <a:gd name="T14" fmla="*/ 8 w 109"/>
                    <a:gd name="T15" fmla="*/ 5 h 273"/>
                    <a:gd name="T16" fmla="*/ 4 w 109"/>
                    <a:gd name="T17" fmla="*/ 249 h 273"/>
                    <a:gd name="T18" fmla="*/ 18 w 109"/>
                    <a:gd name="T19" fmla="*/ 269 h 273"/>
                    <a:gd name="T20" fmla="*/ 106 w 109"/>
                    <a:gd name="T21" fmla="*/ 266 h 273"/>
                    <a:gd name="T22" fmla="*/ 77 w 109"/>
                    <a:gd name="T23" fmla="*/ 141 h 273"/>
                    <a:gd name="T24" fmla="*/ 84 w 109"/>
                    <a:gd name="T25" fmla="*/ 23 h 273"/>
                    <a:gd name="T26" fmla="*/ 73 w 109"/>
                    <a:gd name="T27" fmla="*/ 22 h 273"/>
                    <a:gd name="T28" fmla="*/ 60 w 109"/>
                    <a:gd name="T29" fmla="*/ 13 h 273"/>
                    <a:gd name="T30" fmla="*/ 58 w 109"/>
                    <a:gd name="T31" fmla="*/ 24 h 273"/>
                    <a:gd name="T32" fmla="*/ 57 w 109"/>
                    <a:gd name="T33" fmla="*/ 27 h 273"/>
                    <a:gd name="T34" fmla="*/ 30 w 109"/>
                    <a:gd name="T35" fmla="*/ 13 h 273"/>
                    <a:gd name="T36" fmla="*/ 52 w 109"/>
                    <a:gd name="T37" fmla="*/ 39 h 273"/>
                    <a:gd name="T38" fmla="*/ 46 w 109"/>
                    <a:gd name="T39" fmla="*/ 45 h 273"/>
                    <a:gd name="T40" fmla="*/ 30 w 109"/>
                    <a:gd name="T41" fmla="*/ 32 h 273"/>
                    <a:gd name="T42" fmla="*/ 12 w 109"/>
                    <a:gd name="T43" fmla="*/ 12 h 273"/>
                    <a:gd name="T44" fmla="*/ 14 w 109"/>
                    <a:gd name="T45" fmla="*/ 34 h 273"/>
                    <a:gd name="T46" fmla="*/ 13 w 109"/>
                    <a:gd name="T47" fmla="*/ 54 h 273"/>
                    <a:gd name="T48" fmla="*/ 12 w 109"/>
                    <a:gd name="T49" fmla="*/ 61 h 273"/>
                    <a:gd name="T50" fmla="*/ 50 w 109"/>
                    <a:gd name="T51" fmla="*/ 125 h 273"/>
                    <a:gd name="T52" fmla="*/ 78 w 109"/>
                    <a:gd name="T53" fmla="*/ 160 h 273"/>
                    <a:gd name="T54" fmla="*/ 74 w 109"/>
                    <a:gd name="T55" fmla="*/ 160 h 273"/>
                    <a:gd name="T56" fmla="*/ 12 w 109"/>
                    <a:gd name="T57" fmla="*/ 90 h 273"/>
                    <a:gd name="T58" fmla="*/ 49 w 109"/>
                    <a:gd name="T59" fmla="*/ 162 h 273"/>
                    <a:gd name="T60" fmla="*/ 11 w 109"/>
                    <a:gd name="T61" fmla="*/ 148 h 273"/>
                    <a:gd name="T62" fmla="*/ 27 w 109"/>
                    <a:gd name="T63" fmla="*/ 162 h 273"/>
                    <a:gd name="T64" fmla="*/ 45 w 109"/>
                    <a:gd name="T65" fmla="*/ 166 h 273"/>
                    <a:gd name="T66" fmla="*/ 12 w 109"/>
                    <a:gd name="T67" fmla="*/ 249 h 273"/>
                    <a:gd name="T68" fmla="*/ 12 w 109"/>
                    <a:gd name="T69" fmla="*/ 249 h 273"/>
                    <a:gd name="T70" fmla="*/ 12 w 109"/>
                    <a:gd name="T71" fmla="*/ 220 h 273"/>
                    <a:gd name="T72" fmla="*/ 46 w 109"/>
                    <a:gd name="T73" fmla="*/ 250 h 273"/>
                    <a:gd name="T74" fmla="*/ 12 w 109"/>
                    <a:gd name="T75" fmla="*/ 205 h 273"/>
                    <a:gd name="T76" fmla="*/ 63 w 109"/>
                    <a:gd name="T77" fmla="*/ 250 h 273"/>
                    <a:gd name="T78" fmla="*/ 12 w 109"/>
                    <a:gd name="T79" fmla="*/ 203 h 273"/>
                    <a:gd name="T80" fmla="*/ 67 w 109"/>
                    <a:gd name="T81" fmla="*/ 245 h 273"/>
                    <a:gd name="T82" fmla="*/ 85 w 109"/>
                    <a:gd name="T83" fmla="*/ 250 h 273"/>
                    <a:gd name="T84" fmla="*/ 12 w 109"/>
                    <a:gd name="T85" fmla="*/ 187 h 273"/>
                    <a:gd name="T86" fmla="*/ 44 w 109"/>
                    <a:gd name="T87" fmla="*/ 211 h 273"/>
                    <a:gd name="T88" fmla="*/ 86 w 109"/>
                    <a:gd name="T89" fmla="*/ 234 h 273"/>
                    <a:gd name="T90" fmla="*/ 71 w 109"/>
                    <a:gd name="T91" fmla="*/ 211 h 273"/>
                    <a:gd name="T92" fmla="*/ 86 w 109"/>
                    <a:gd name="T93" fmla="*/ 222 h 273"/>
                    <a:gd name="T94" fmla="*/ 86 w 109"/>
                    <a:gd name="T95" fmla="*/ 22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9" h="273">
                      <a:moveTo>
                        <a:pt x="107" y="212"/>
                      </a:moveTo>
                      <a:cubicBezTo>
                        <a:pt x="107" y="211"/>
                        <a:pt x="106" y="211"/>
                        <a:pt x="106" y="210"/>
                      </a:cubicBezTo>
                      <a:cubicBezTo>
                        <a:pt x="103" y="209"/>
                        <a:pt x="101" y="208"/>
                        <a:pt x="98" y="207"/>
                      </a:cubicBezTo>
                      <a:cubicBezTo>
                        <a:pt x="95" y="206"/>
                        <a:pt x="92" y="205"/>
                        <a:pt x="90" y="204"/>
                      </a:cubicBezTo>
                      <a:cubicBezTo>
                        <a:pt x="88" y="204"/>
                        <a:pt x="88" y="204"/>
                        <a:pt x="87" y="205"/>
                      </a:cubicBezTo>
                      <a:cubicBezTo>
                        <a:pt x="79" y="204"/>
                        <a:pt x="72" y="203"/>
                        <a:pt x="64" y="202"/>
                      </a:cubicBezTo>
                      <a:cubicBezTo>
                        <a:pt x="64" y="202"/>
                        <a:pt x="64" y="202"/>
                        <a:pt x="64" y="202"/>
                      </a:cubicBezTo>
                      <a:cubicBezTo>
                        <a:pt x="64" y="195"/>
                        <a:pt x="64" y="188"/>
                        <a:pt x="65" y="182"/>
                      </a:cubicBezTo>
                      <a:cubicBezTo>
                        <a:pt x="74" y="182"/>
                        <a:pt x="84" y="182"/>
                        <a:pt x="93" y="179"/>
                      </a:cubicBezTo>
                      <a:cubicBezTo>
                        <a:pt x="94" y="179"/>
                        <a:pt x="95" y="177"/>
                        <a:pt x="94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7" y="161"/>
                        <a:pt x="97" y="147"/>
                        <a:pt x="99" y="132"/>
                      </a:cubicBezTo>
                      <a:cubicBezTo>
                        <a:pt x="99" y="132"/>
                        <a:pt x="98" y="131"/>
                        <a:pt x="98" y="131"/>
                      </a:cubicBezTo>
                      <a:cubicBezTo>
                        <a:pt x="98" y="130"/>
                        <a:pt x="98" y="130"/>
                        <a:pt x="97" y="129"/>
                      </a:cubicBezTo>
                      <a:cubicBezTo>
                        <a:pt x="94" y="126"/>
                        <a:pt x="89" y="125"/>
                        <a:pt x="85" y="124"/>
                      </a:cubicBezTo>
                      <a:cubicBezTo>
                        <a:pt x="84" y="123"/>
                        <a:pt x="83" y="123"/>
                        <a:pt x="82" y="123"/>
                      </a:cubicBezTo>
                      <a:cubicBezTo>
                        <a:pt x="77" y="122"/>
                        <a:pt x="73" y="121"/>
                        <a:pt x="68" y="121"/>
                      </a:cubicBezTo>
                      <a:cubicBezTo>
                        <a:pt x="67" y="121"/>
                        <a:pt x="66" y="121"/>
                        <a:pt x="64" y="121"/>
                      </a:cubicBezTo>
                      <a:cubicBezTo>
                        <a:pt x="64" y="117"/>
                        <a:pt x="64" y="114"/>
                        <a:pt x="64" y="110"/>
                      </a:cubicBezTo>
                      <a:cubicBezTo>
                        <a:pt x="64" y="108"/>
                        <a:pt x="64" y="106"/>
                        <a:pt x="64" y="104"/>
                      </a:cubicBezTo>
                      <a:cubicBezTo>
                        <a:pt x="65" y="98"/>
                        <a:pt x="64" y="92"/>
                        <a:pt x="64" y="85"/>
                      </a:cubicBezTo>
                      <a:cubicBezTo>
                        <a:pt x="65" y="76"/>
                        <a:pt x="65" y="67"/>
                        <a:pt x="65" y="57"/>
                      </a:cubicBezTo>
                      <a:cubicBezTo>
                        <a:pt x="77" y="57"/>
                        <a:pt x="89" y="56"/>
                        <a:pt x="101" y="55"/>
                      </a:cubicBezTo>
                      <a:cubicBezTo>
                        <a:pt x="104" y="55"/>
                        <a:pt x="105" y="52"/>
                        <a:pt x="103" y="50"/>
                      </a:cubicBezTo>
                      <a:cubicBezTo>
                        <a:pt x="105" y="38"/>
                        <a:pt x="104" y="27"/>
                        <a:pt x="104" y="15"/>
                      </a:cubicBezTo>
                      <a:cubicBezTo>
                        <a:pt x="104" y="13"/>
                        <a:pt x="102" y="12"/>
                        <a:pt x="100" y="13"/>
                      </a:cubicBezTo>
                      <a:cubicBezTo>
                        <a:pt x="99" y="11"/>
                        <a:pt x="98" y="10"/>
                        <a:pt x="96" y="9"/>
                      </a:cubicBezTo>
                      <a:cubicBezTo>
                        <a:pt x="94" y="7"/>
                        <a:pt x="91" y="5"/>
                        <a:pt x="89" y="3"/>
                      </a:cubicBezTo>
                      <a:cubicBezTo>
                        <a:pt x="88" y="3"/>
                        <a:pt x="87" y="3"/>
                        <a:pt x="87" y="3"/>
                      </a:cubicBezTo>
                      <a:cubicBezTo>
                        <a:pt x="81" y="0"/>
                        <a:pt x="70" y="3"/>
                        <a:pt x="64" y="4"/>
                      </a:cubicBezTo>
                      <a:cubicBezTo>
                        <a:pt x="46" y="4"/>
                        <a:pt x="28" y="3"/>
                        <a:pt x="10" y="4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0" y="20"/>
                        <a:pt x="3" y="42"/>
                        <a:pt x="3" y="58"/>
                      </a:cubicBezTo>
                      <a:cubicBezTo>
                        <a:pt x="3" y="79"/>
                        <a:pt x="3" y="100"/>
                        <a:pt x="3" y="122"/>
                      </a:cubicBezTo>
                      <a:cubicBezTo>
                        <a:pt x="3" y="164"/>
                        <a:pt x="2" y="207"/>
                        <a:pt x="4" y="249"/>
                      </a:cubicBezTo>
                      <a:cubicBezTo>
                        <a:pt x="4" y="250"/>
                        <a:pt x="4" y="250"/>
                        <a:pt x="4" y="251"/>
                      </a:cubicBezTo>
                      <a:cubicBezTo>
                        <a:pt x="3" y="252"/>
                        <a:pt x="3" y="253"/>
                        <a:pt x="4" y="254"/>
                      </a:cubicBezTo>
                      <a:cubicBezTo>
                        <a:pt x="7" y="260"/>
                        <a:pt x="12" y="265"/>
                        <a:pt x="17" y="269"/>
                      </a:cubicBezTo>
                      <a:cubicBezTo>
                        <a:pt x="18" y="269"/>
                        <a:pt x="18" y="269"/>
                        <a:pt x="18" y="269"/>
                      </a:cubicBezTo>
                      <a:cubicBezTo>
                        <a:pt x="19" y="270"/>
                        <a:pt x="19" y="270"/>
                        <a:pt x="20" y="270"/>
                      </a:cubicBezTo>
                      <a:cubicBezTo>
                        <a:pt x="45" y="273"/>
                        <a:pt x="74" y="273"/>
                        <a:pt x="99" y="270"/>
                      </a:cubicBezTo>
                      <a:cubicBezTo>
                        <a:pt x="100" y="270"/>
                        <a:pt x="101" y="269"/>
                        <a:pt x="102" y="268"/>
                      </a:cubicBezTo>
                      <a:cubicBezTo>
                        <a:pt x="103" y="269"/>
                        <a:pt x="105" y="268"/>
                        <a:pt x="106" y="266"/>
                      </a:cubicBezTo>
                      <a:cubicBezTo>
                        <a:pt x="108" y="249"/>
                        <a:pt x="109" y="232"/>
                        <a:pt x="109" y="215"/>
                      </a:cubicBezTo>
                      <a:cubicBezTo>
                        <a:pt x="109" y="213"/>
                        <a:pt x="108" y="212"/>
                        <a:pt x="107" y="212"/>
                      </a:cubicBezTo>
                      <a:close/>
                      <a:moveTo>
                        <a:pt x="78" y="128"/>
                      </a:moveTo>
                      <a:cubicBezTo>
                        <a:pt x="78" y="133"/>
                        <a:pt x="77" y="137"/>
                        <a:pt x="77" y="141"/>
                      </a:cubicBezTo>
                      <a:cubicBezTo>
                        <a:pt x="74" y="137"/>
                        <a:pt x="71" y="133"/>
                        <a:pt x="67" y="130"/>
                      </a:cubicBezTo>
                      <a:cubicBezTo>
                        <a:pt x="71" y="130"/>
                        <a:pt x="75" y="129"/>
                        <a:pt x="78" y="128"/>
                      </a:cubicBezTo>
                      <a:close/>
                      <a:moveTo>
                        <a:pt x="84" y="12"/>
                      </a:moveTo>
                      <a:cubicBezTo>
                        <a:pt x="82" y="16"/>
                        <a:pt x="84" y="19"/>
                        <a:pt x="84" y="23"/>
                      </a:cubicBezTo>
                      <a:cubicBezTo>
                        <a:pt x="84" y="27"/>
                        <a:pt x="85" y="31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5" y="35"/>
                        <a:pt x="85" y="35"/>
                        <a:pt x="85" y="35"/>
                      </a:cubicBezTo>
                      <a:cubicBezTo>
                        <a:pt x="82" y="30"/>
                        <a:pt x="77" y="26"/>
                        <a:pt x="73" y="22"/>
                      </a:cubicBezTo>
                      <a:cubicBezTo>
                        <a:pt x="70" y="19"/>
                        <a:pt x="67" y="16"/>
                        <a:pt x="63" y="13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9" y="13"/>
                        <a:pt x="79" y="10"/>
                        <a:pt x="84" y="12"/>
                      </a:cubicBezTo>
                      <a:close/>
                      <a:moveTo>
                        <a:pt x="60" y="13"/>
                      </a:moveTo>
                      <a:cubicBezTo>
                        <a:pt x="63" y="17"/>
                        <a:pt x="67" y="21"/>
                        <a:pt x="71" y="25"/>
                      </a:cubicBezTo>
                      <a:cubicBezTo>
                        <a:pt x="74" y="28"/>
                        <a:pt x="77" y="32"/>
                        <a:pt x="80" y="35"/>
                      </a:cubicBezTo>
                      <a:cubicBezTo>
                        <a:pt x="77" y="35"/>
                        <a:pt x="74" y="35"/>
                        <a:pt x="71" y="36"/>
                      </a:cubicBezTo>
                      <a:cubicBezTo>
                        <a:pt x="67" y="32"/>
                        <a:pt x="62" y="28"/>
                        <a:pt x="58" y="24"/>
                      </a:cubicBezTo>
                      <a:cubicBezTo>
                        <a:pt x="55" y="21"/>
                        <a:pt x="51" y="17"/>
                        <a:pt x="48" y="13"/>
                      </a:cubicBezTo>
                      <a:cubicBezTo>
                        <a:pt x="52" y="13"/>
                        <a:pt x="56" y="13"/>
                        <a:pt x="60" y="13"/>
                      </a:cubicBezTo>
                      <a:close/>
                      <a:moveTo>
                        <a:pt x="45" y="13"/>
                      </a:moveTo>
                      <a:cubicBezTo>
                        <a:pt x="49" y="18"/>
                        <a:pt x="53" y="23"/>
                        <a:pt x="57" y="27"/>
                      </a:cubicBezTo>
                      <a:cubicBezTo>
                        <a:pt x="60" y="30"/>
                        <a:pt x="63" y="33"/>
                        <a:pt x="66" y="36"/>
                      </a:cubicBezTo>
                      <a:cubicBezTo>
                        <a:pt x="63" y="36"/>
                        <a:pt x="59" y="37"/>
                        <a:pt x="56" y="38"/>
                      </a:cubicBezTo>
                      <a:cubicBezTo>
                        <a:pt x="52" y="33"/>
                        <a:pt x="47" y="30"/>
                        <a:pt x="43" y="26"/>
                      </a:cubicBezTo>
                      <a:cubicBezTo>
                        <a:pt x="39" y="21"/>
                        <a:pt x="34" y="17"/>
                        <a:pt x="30" y="13"/>
                      </a:cubicBezTo>
                      <a:cubicBezTo>
                        <a:pt x="35" y="13"/>
                        <a:pt x="40" y="13"/>
                        <a:pt x="45" y="13"/>
                      </a:cubicBezTo>
                      <a:close/>
                      <a:moveTo>
                        <a:pt x="26" y="13"/>
                      </a:moveTo>
                      <a:cubicBezTo>
                        <a:pt x="31" y="18"/>
                        <a:pt x="36" y="23"/>
                        <a:pt x="41" y="28"/>
                      </a:cubicBezTo>
                      <a:cubicBezTo>
                        <a:pt x="45" y="32"/>
                        <a:pt x="48" y="36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40"/>
                        <a:pt x="51" y="40"/>
                        <a:pt x="51" y="41"/>
                      </a:cubicBezTo>
                      <a:cubicBezTo>
                        <a:pt x="49" y="40"/>
                        <a:pt x="46" y="41"/>
                        <a:pt x="46" y="44"/>
                      </a:cubicBezTo>
                      <a:cubicBezTo>
                        <a:pt x="46" y="44"/>
                        <a:pt x="46" y="45"/>
                        <a:pt x="46" y="45"/>
                      </a:cubicBezTo>
                      <a:cubicBezTo>
                        <a:pt x="42" y="40"/>
                        <a:pt x="37" y="36"/>
                        <a:pt x="33" y="31"/>
                      </a:cubicBezTo>
                      <a:cubicBezTo>
                        <a:pt x="27" y="24"/>
                        <a:pt x="21" y="18"/>
                        <a:pt x="15" y="11"/>
                      </a:cubicBezTo>
                      <a:cubicBezTo>
                        <a:pt x="19" y="12"/>
                        <a:pt x="22" y="12"/>
                        <a:pt x="26" y="13"/>
                      </a:cubicBezTo>
                      <a:close/>
                      <a:moveTo>
                        <a:pt x="30" y="32"/>
                      </a:moveTo>
                      <a:cubicBezTo>
                        <a:pt x="35" y="38"/>
                        <a:pt x="40" y="45"/>
                        <a:pt x="46" y="50"/>
                      </a:cubicBezTo>
                      <a:cubicBezTo>
                        <a:pt x="45" y="56"/>
                        <a:pt x="45" y="62"/>
                        <a:pt x="45" y="67"/>
                      </a:cubicBezTo>
                      <a:cubicBezTo>
                        <a:pt x="35" y="55"/>
                        <a:pt x="25" y="43"/>
                        <a:pt x="14" y="31"/>
                      </a:cubicBezTo>
                      <a:cubicBezTo>
                        <a:pt x="14" y="24"/>
                        <a:pt x="14" y="18"/>
                        <a:pt x="12" y="12"/>
                      </a:cubicBezTo>
                      <a:cubicBezTo>
                        <a:pt x="18" y="19"/>
                        <a:pt x="24" y="25"/>
                        <a:pt x="30" y="32"/>
                      </a:cubicBezTo>
                      <a:close/>
                      <a:moveTo>
                        <a:pt x="45" y="87"/>
                      </a:moveTo>
                      <a:cubicBezTo>
                        <a:pt x="34" y="75"/>
                        <a:pt x="24" y="61"/>
                        <a:pt x="13" y="50"/>
                      </a:cubicBezTo>
                      <a:cubicBezTo>
                        <a:pt x="13" y="45"/>
                        <a:pt x="14" y="40"/>
                        <a:pt x="14" y="34"/>
                      </a:cubicBezTo>
                      <a:cubicBezTo>
                        <a:pt x="24" y="47"/>
                        <a:pt x="34" y="60"/>
                        <a:pt x="45" y="73"/>
                      </a:cubicBezTo>
                      <a:cubicBezTo>
                        <a:pt x="45" y="78"/>
                        <a:pt x="45" y="82"/>
                        <a:pt x="45" y="87"/>
                      </a:cubicBezTo>
                      <a:close/>
                      <a:moveTo>
                        <a:pt x="12" y="61"/>
                      </a:moveTo>
                      <a:cubicBezTo>
                        <a:pt x="12" y="59"/>
                        <a:pt x="13" y="56"/>
                        <a:pt x="13" y="54"/>
                      </a:cubicBezTo>
                      <a:cubicBezTo>
                        <a:pt x="22" y="68"/>
                        <a:pt x="34" y="81"/>
                        <a:pt x="45" y="93"/>
                      </a:cubicBezTo>
                      <a:cubicBezTo>
                        <a:pt x="45" y="97"/>
                        <a:pt x="45" y="102"/>
                        <a:pt x="46" y="106"/>
                      </a:cubicBezTo>
                      <a:cubicBezTo>
                        <a:pt x="34" y="94"/>
                        <a:pt x="23" y="82"/>
                        <a:pt x="12" y="69"/>
                      </a:cubicBezTo>
                      <a:cubicBezTo>
                        <a:pt x="12" y="66"/>
                        <a:pt x="12" y="64"/>
                        <a:pt x="12" y="61"/>
                      </a:cubicBezTo>
                      <a:close/>
                      <a:moveTo>
                        <a:pt x="12" y="73"/>
                      </a:moveTo>
                      <a:cubicBezTo>
                        <a:pt x="23" y="87"/>
                        <a:pt x="35" y="101"/>
                        <a:pt x="47" y="115"/>
                      </a:cubicBezTo>
                      <a:cubicBezTo>
                        <a:pt x="47" y="117"/>
                        <a:pt x="48" y="120"/>
                        <a:pt x="48" y="123"/>
                      </a:cubicBezTo>
                      <a:cubicBezTo>
                        <a:pt x="48" y="124"/>
                        <a:pt x="49" y="125"/>
                        <a:pt x="50" y="125"/>
                      </a:cubicBezTo>
                      <a:cubicBezTo>
                        <a:pt x="50" y="126"/>
                        <a:pt x="50" y="127"/>
                        <a:pt x="51" y="127"/>
                      </a:cubicBezTo>
                      <a:cubicBezTo>
                        <a:pt x="54" y="129"/>
                        <a:pt x="57" y="129"/>
                        <a:pt x="60" y="129"/>
                      </a:cubicBezTo>
                      <a:cubicBezTo>
                        <a:pt x="66" y="135"/>
                        <a:pt x="71" y="141"/>
                        <a:pt x="77" y="147"/>
                      </a:cubicBezTo>
                      <a:cubicBezTo>
                        <a:pt x="77" y="151"/>
                        <a:pt x="78" y="156"/>
                        <a:pt x="78" y="160"/>
                      </a:cubicBezTo>
                      <a:cubicBezTo>
                        <a:pt x="58" y="134"/>
                        <a:pt x="34" y="111"/>
                        <a:pt x="12" y="87"/>
                      </a:cubicBezTo>
                      <a:cubicBezTo>
                        <a:pt x="12" y="82"/>
                        <a:pt x="12" y="77"/>
                        <a:pt x="12" y="73"/>
                      </a:cubicBezTo>
                      <a:close/>
                      <a:moveTo>
                        <a:pt x="12" y="90"/>
                      </a:moveTo>
                      <a:cubicBezTo>
                        <a:pt x="31" y="114"/>
                        <a:pt x="51" y="140"/>
                        <a:pt x="74" y="160"/>
                      </a:cubicBezTo>
                      <a:cubicBezTo>
                        <a:pt x="70" y="160"/>
                        <a:pt x="67" y="161"/>
                        <a:pt x="64" y="161"/>
                      </a:cubicBezTo>
                      <a:cubicBezTo>
                        <a:pt x="63" y="161"/>
                        <a:pt x="63" y="161"/>
                        <a:pt x="62" y="161"/>
                      </a:cubicBezTo>
                      <a:cubicBezTo>
                        <a:pt x="46" y="143"/>
                        <a:pt x="29" y="125"/>
                        <a:pt x="12" y="108"/>
                      </a:cubicBezTo>
                      <a:cubicBezTo>
                        <a:pt x="12" y="102"/>
                        <a:pt x="12" y="96"/>
                        <a:pt x="12" y="90"/>
                      </a:cubicBezTo>
                      <a:close/>
                      <a:moveTo>
                        <a:pt x="11" y="122"/>
                      </a:moveTo>
                      <a:cubicBezTo>
                        <a:pt x="11" y="118"/>
                        <a:pt x="12" y="114"/>
                        <a:pt x="12" y="111"/>
                      </a:cubicBezTo>
                      <a:cubicBezTo>
                        <a:pt x="27" y="128"/>
                        <a:pt x="42" y="145"/>
                        <a:pt x="57" y="162"/>
                      </a:cubicBezTo>
                      <a:cubicBezTo>
                        <a:pt x="55" y="162"/>
                        <a:pt x="52" y="162"/>
                        <a:pt x="49" y="162"/>
                      </a:cubicBezTo>
                      <a:cubicBezTo>
                        <a:pt x="48" y="162"/>
                        <a:pt x="47" y="162"/>
                        <a:pt x="47" y="163"/>
                      </a:cubicBezTo>
                      <a:cubicBezTo>
                        <a:pt x="35" y="152"/>
                        <a:pt x="23" y="140"/>
                        <a:pt x="11" y="128"/>
                      </a:cubicBezTo>
                      <a:cubicBezTo>
                        <a:pt x="11" y="126"/>
                        <a:pt x="11" y="124"/>
                        <a:pt x="11" y="122"/>
                      </a:cubicBezTo>
                      <a:close/>
                      <a:moveTo>
                        <a:pt x="11" y="148"/>
                      </a:moveTo>
                      <a:cubicBezTo>
                        <a:pt x="16" y="154"/>
                        <a:pt x="21" y="159"/>
                        <a:pt x="26" y="164"/>
                      </a:cubicBezTo>
                      <a:cubicBezTo>
                        <a:pt x="30" y="169"/>
                        <a:pt x="35" y="175"/>
                        <a:pt x="41" y="179"/>
                      </a:cubicBezTo>
                      <a:cubicBezTo>
                        <a:pt x="42" y="179"/>
                        <a:pt x="43" y="178"/>
                        <a:pt x="42" y="177"/>
                      </a:cubicBezTo>
                      <a:cubicBezTo>
                        <a:pt x="38" y="171"/>
                        <a:pt x="32" y="167"/>
                        <a:pt x="27" y="162"/>
                      </a:cubicBezTo>
                      <a:cubicBezTo>
                        <a:pt x="22" y="157"/>
                        <a:pt x="17" y="151"/>
                        <a:pt x="12" y="146"/>
                      </a:cubicBezTo>
                      <a:cubicBezTo>
                        <a:pt x="12" y="146"/>
                        <a:pt x="11" y="146"/>
                        <a:pt x="11" y="146"/>
                      </a:cubicBezTo>
                      <a:cubicBezTo>
                        <a:pt x="11" y="141"/>
                        <a:pt x="11" y="136"/>
                        <a:pt x="11" y="131"/>
                      </a:cubicBezTo>
                      <a:cubicBezTo>
                        <a:pt x="21" y="144"/>
                        <a:pt x="33" y="156"/>
                        <a:pt x="45" y="166"/>
                      </a:cubicBezTo>
                      <a:cubicBezTo>
                        <a:pt x="43" y="175"/>
                        <a:pt x="42" y="185"/>
                        <a:pt x="41" y="194"/>
                      </a:cubicBezTo>
                      <a:cubicBezTo>
                        <a:pt x="31" y="185"/>
                        <a:pt x="21" y="176"/>
                        <a:pt x="11" y="167"/>
                      </a:cubicBezTo>
                      <a:cubicBezTo>
                        <a:pt x="11" y="160"/>
                        <a:pt x="11" y="154"/>
                        <a:pt x="11" y="148"/>
                      </a:cubicBezTo>
                      <a:close/>
                      <a:moveTo>
                        <a:pt x="12" y="249"/>
                      </a:moveTo>
                      <a:cubicBezTo>
                        <a:pt x="12" y="245"/>
                        <a:pt x="12" y="240"/>
                        <a:pt x="12" y="236"/>
                      </a:cubicBezTo>
                      <a:cubicBezTo>
                        <a:pt x="15" y="239"/>
                        <a:pt x="18" y="242"/>
                        <a:pt x="22" y="245"/>
                      </a:cubicBezTo>
                      <a:cubicBezTo>
                        <a:pt x="23" y="246"/>
                        <a:pt x="25" y="248"/>
                        <a:pt x="27" y="249"/>
                      </a:cubicBezTo>
                      <a:cubicBezTo>
                        <a:pt x="22" y="249"/>
                        <a:pt x="14" y="250"/>
                        <a:pt x="12" y="249"/>
                      </a:cubicBezTo>
                      <a:close/>
                      <a:moveTo>
                        <a:pt x="31" y="249"/>
                      </a:moveTo>
                      <a:cubicBezTo>
                        <a:pt x="29" y="247"/>
                        <a:pt x="26" y="244"/>
                        <a:pt x="23" y="242"/>
                      </a:cubicBezTo>
                      <a:cubicBezTo>
                        <a:pt x="19" y="239"/>
                        <a:pt x="16" y="236"/>
                        <a:pt x="12" y="233"/>
                      </a:cubicBezTo>
                      <a:cubicBezTo>
                        <a:pt x="12" y="229"/>
                        <a:pt x="12" y="224"/>
                        <a:pt x="12" y="220"/>
                      </a:cubicBezTo>
                      <a:cubicBezTo>
                        <a:pt x="19" y="228"/>
                        <a:pt x="27" y="235"/>
                        <a:pt x="34" y="243"/>
                      </a:cubicBezTo>
                      <a:cubicBezTo>
                        <a:pt x="37" y="245"/>
                        <a:pt x="39" y="247"/>
                        <a:pt x="42" y="250"/>
                      </a:cubicBezTo>
                      <a:cubicBezTo>
                        <a:pt x="38" y="250"/>
                        <a:pt x="35" y="249"/>
                        <a:pt x="31" y="249"/>
                      </a:cubicBezTo>
                      <a:close/>
                      <a:moveTo>
                        <a:pt x="46" y="250"/>
                      </a:moveTo>
                      <a:cubicBezTo>
                        <a:pt x="44" y="247"/>
                        <a:pt x="42" y="245"/>
                        <a:pt x="41" y="245"/>
                      </a:cubicBezTo>
                      <a:cubicBezTo>
                        <a:pt x="38" y="242"/>
                        <a:pt x="34" y="238"/>
                        <a:pt x="31" y="235"/>
                      </a:cubicBezTo>
                      <a:cubicBezTo>
                        <a:pt x="25" y="229"/>
                        <a:pt x="18" y="223"/>
                        <a:pt x="12" y="218"/>
                      </a:cubicBezTo>
                      <a:cubicBezTo>
                        <a:pt x="12" y="213"/>
                        <a:pt x="12" y="209"/>
                        <a:pt x="12" y="205"/>
                      </a:cubicBezTo>
                      <a:cubicBezTo>
                        <a:pt x="20" y="214"/>
                        <a:pt x="29" y="222"/>
                        <a:pt x="37" y="230"/>
                      </a:cubicBezTo>
                      <a:cubicBezTo>
                        <a:pt x="44" y="237"/>
                        <a:pt x="51" y="244"/>
                        <a:pt x="58" y="250"/>
                      </a:cubicBezTo>
                      <a:cubicBezTo>
                        <a:pt x="54" y="250"/>
                        <a:pt x="50" y="250"/>
                        <a:pt x="46" y="250"/>
                      </a:cubicBezTo>
                      <a:close/>
                      <a:moveTo>
                        <a:pt x="63" y="250"/>
                      </a:moveTo>
                      <a:cubicBezTo>
                        <a:pt x="56" y="241"/>
                        <a:pt x="47" y="234"/>
                        <a:pt x="38" y="226"/>
                      </a:cubicBezTo>
                      <a:cubicBezTo>
                        <a:pt x="34" y="222"/>
                        <a:pt x="30" y="218"/>
                        <a:pt x="26" y="215"/>
                      </a:cubicBezTo>
                      <a:cubicBezTo>
                        <a:pt x="23" y="212"/>
                        <a:pt x="20" y="210"/>
                        <a:pt x="18" y="207"/>
                      </a:cubicBezTo>
                      <a:cubicBezTo>
                        <a:pt x="18" y="207"/>
                        <a:pt x="14" y="204"/>
                        <a:pt x="12" y="203"/>
                      </a:cubicBezTo>
                      <a:cubicBezTo>
                        <a:pt x="12" y="198"/>
                        <a:pt x="12" y="194"/>
                        <a:pt x="12" y="189"/>
                      </a:cubicBezTo>
                      <a:cubicBezTo>
                        <a:pt x="22" y="200"/>
                        <a:pt x="32" y="210"/>
                        <a:pt x="43" y="221"/>
                      </a:cubicBezTo>
                      <a:cubicBezTo>
                        <a:pt x="48" y="226"/>
                        <a:pt x="53" y="231"/>
                        <a:pt x="58" y="235"/>
                      </a:cubicBezTo>
                      <a:cubicBezTo>
                        <a:pt x="61" y="238"/>
                        <a:pt x="64" y="242"/>
                        <a:pt x="67" y="245"/>
                      </a:cubicBezTo>
                      <a:cubicBezTo>
                        <a:pt x="68" y="245"/>
                        <a:pt x="71" y="248"/>
                        <a:pt x="74" y="250"/>
                      </a:cubicBezTo>
                      <a:cubicBezTo>
                        <a:pt x="71" y="250"/>
                        <a:pt x="67" y="250"/>
                        <a:pt x="63" y="250"/>
                      </a:cubicBezTo>
                      <a:close/>
                      <a:moveTo>
                        <a:pt x="85" y="250"/>
                      </a:moveTo>
                      <a:cubicBezTo>
                        <a:pt x="85" y="250"/>
                        <a:pt x="85" y="250"/>
                        <a:pt x="85" y="250"/>
                      </a:cubicBezTo>
                      <a:cubicBezTo>
                        <a:pt x="83" y="250"/>
                        <a:pt x="81" y="250"/>
                        <a:pt x="79" y="250"/>
                      </a:cubicBezTo>
                      <a:cubicBezTo>
                        <a:pt x="77" y="247"/>
                        <a:pt x="74" y="245"/>
                        <a:pt x="72" y="244"/>
                      </a:cubicBezTo>
                      <a:cubicBezTo>
                        <a:pt x="65" y="237"/>
                        <a:pt x="58" y="230"/>
                        <a:pt x="51" y="224"/>
                      </a:cubicBezTo>
                      <a:cubicBezTo>
                        <a:pt x="38" y="211"/>
                        <a:pt x="25" y="199"/>
                        <a:pt x="12" y="187"/>
                      </a:cubicBezTo>
                      <a:cubicBezTo>
                        <a:pt x="12" y="181"/>
                        <a:pt x="12" y="175"/>
                        <a:pt x="11" y="169"/>
                      </a:cubicBezTo>
                      <a:cubicBezTo>
                        <a:pt x="21" y="180"/>
                        <a:pt x="31" y="191"/>
                        <a:pt x="40" y="201"/>
                      </a:cubicBezTo>
                      <a:cubicBezTo>
                        <a:pt x="40" y="203"/>
                        <a:pt x="41" y="205"/>
                        <a:pt x="42" y="206"/>
                      </a:cubicBezTo>
                      <a:cubicBezTo>
                        <a:pt x="40" y="208"/>
                        <a:pt x="41" y="211"/>
                        <a:pt x="44" y="211"/>
                      </a:cubicBezTo>
                      <a:cubicBezTo>
                        <a:pt x="46" y="211"/>
                        <a:pt x="48" y="211"/>
                        <a:pt x="50" y="211"/>
                      </a:cubicBezTo>
                      <a:cubicBezTo>
                        <a:pt x="61" y="223"/>
                        <a:pt x="73" y="235"/>
                        <a:pt x="85" y="245"/>
                      </a:cubicBezTo>
                      <a:cubicBezTo>
                        <a:pt x="85" y="247"/>
                        <a:pt x="85" y="248"/>
                        <a:pt x="85" y="250"/>
                      </a:cubicBezTo>
                      <a:close/>
                      <a:moveTo>
                        <a:pt x="86" y="234"/>
                      </a:moveTo>
                      <a:cubicBezTo>
                        <a:pt x="86" y="236"/>
                        <a:pt x="86" y="238"/>
                        <a:pt x="86" y="240"/>
                      </a:cubicBezTo>
                      <a:cubicBezTo>
                        <a:pt x="77" y="230"/>
                        <a:pt x="67" y="220"/>
                        <a:pt x="58" y="210"/>
                      </a:cubicBezTo>
                      <a:cubicBezTo>
                        <a:pt x="58" y="210"/>
                        <a:pt x="58" y="210"/>
                        <a:pt x="58" y="210"/>
                      </a:cubicBezTo>
                      <a:cubicBezTo>
                        <a:pt x="62" y="211"/>
                        <a:pt x="67" y="211"/>
                        <a:pt x="71" y="211"/>
                      </a:cubicBezTo>
                      <a:cubicBezTo>
                        <a:pt x="74" y="214"/>
                        <a:pt x="76" y="217"/>
                        <a:pt x="79" y="219"/>
                      </a:cubicBezTo>
                      <a:cubicBezTo>
                        <a:pt x="81" y="222"/>
                        <a:pt x="83" y="225"/>
                        <a:pt x="86" y="227"/>
                      </a:cubicBezTo>
                      <a:cubicBezTo>
                        <a:pt x="86" y="230"/>
                        <a:pt x="86" y="232"/>
                        <a:pt x="86" y="234"/>
                      </a:cubicBezTo>
                      <a:close/>
                      <a:moveTo>
                        <a:pt x="86" y="222"/>
                      </a:moveTo>
                      <a:cubicBezTo>
                        <a:pt x="85" y="221"/>
                        <a:pt x="83" y="219"/>
                        <a:pt x="82" y="218"/>
                      </a:cubicBezTo>
                      <a:cubicBezTo>
                        <a:pt x="79" y="216"/>
                        <a:pt x="77" y="214"/>
                        <a:pt x="75" y="212"/>
                      </a:cubicBezTo>
                      <a:cubicBezTo>
                        <a:pt x="79" y="212"/>
                        <a:pt x="83" y="212"/>
                        <a:pt x="86" y="212"/>
                      </a:cubicBezTo>
                      <a:cubicBezTo>
                        <a:pt x="86" y="215"/>
                        <a:pt x="86" y="219"/>
                        <a:pt x="86" y="2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11C8046C-0C73-4EA3-84C2-CB3D5BADC2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89364" y="3438993"/>
                  <a:ext cx="383622" cy="557165"/>
                </a:xfrm>
                <a:custGeom>
                  <a:avLst/>
                  <a:gdLst>
                    <a:gd name="T0" fmla="*/ 104 w 171"/>
                    <a:gd name="T1" fmla="*/ 16 h 269"/>
                    <a:gd name="T2" fmla="*/ 89 w 171"/>
                    <a:gd name="T3" fmla="*/ 3 h 269"/>
                    <a:gd name="T4" fmla="*/ 41 w 171"/>
                    <a:gd name="T5" fmla="*/ 3 h 269"/>
                    <a:gd name="T6" fmla="*/ 2 w 171"/>
                    <a:gd name="T7" fmla="*/ 251 h 269"/>
                    <a:gd name="T8" fmla="*/ 17 w 171"/>
                    <a:gd name="T9" fmla="*/ 266 h 269"/>
                    <a:gd name="T10" fmla="*/ 59 w 171"/>
                    <a:gd name="T11" fmla="*/ 258 h 269"/>
                    <a:gd name="T12" fmla="*/ 107 w 171"/>
                    <a:gd name="T13" fmla="*/ 231 h 269"/>
                    <a:gd name="T14" fmla="*/ 118 w 171"/>
                    <a:gd name="T15" fmla="*/ 257 h 269"/>
                    <a:gd name="T16" fmla="*/ 168 w 171"/>
                    <a:gd name="T17" fmla="*/ 264 h 269"/>
                    <a:gd name="T18" fmla="*/ 98 w 171"/>
                    <a:gd name="T19" fmla="*/ 151 h 269"/>
                    <a:gd name="T20" fmla="*/ 94 w 171"/>
                    <a:gd name="T21" fmla="*/ 131 h 269"/>
                    <a:gd name="T22" fmla="*/ 97 w 171"/>
                    <a:gd name="T23" fmla="*/ 146 h 269"/>
                    <a:gd name="T24" fmla="*/ 93 w 171"/>
                    <a:gd name="T25" fmla="*/ 127 h 269"/>
                    <a:gd name="T26" fmla="*/ 96 w 171"/>
                    <a:gd name="T27" fmla="*/ 179 h 269"/>
                    <a:gd name="T28" fmla="*/ 96 w 171"/>
                    <a:gd name="T29" fmla="*/ 179 h 269"/>
                    <a:gd name="T30" fmla="*/ 87 w 171"/>
                    <a:gd name="T31" fmla="*/ 104 h 269"/>
                    <a:gd name="T32" fmla="*/ 85 w 171"/>
                    <a:gd name="T33" fmla="*/ 9 h 269"/>
                    <a:gd name="T34" fmla="*/ 85 w 171"/>
                    <a:gd name="T35" fmla="*/ 9 h 269"/>
                    <a:gd name="T36" fmla="*/ 46 w 171"/>
                    <a:gd name="T37" fmla="*/ 8 h 269"/>
                    <a:gd name="T38" fmla="*/ 109 w 171"/>
                    <a:gd name="T39" fmla="*/ 101 h 269"/>
                    <a:gd name="T40" fmla="*/ 67 w 171"/>
                    <a:gd name="T41" fmla="*/ 53 h 269"/>
                    <a:gd name="T42" fmla="*/ 42 w 171"/>
                    <a:gd name="T43" fmla="*/ 31 h 269"/>
                    <a:gd name="T44" fmla="*/ 42 w 171"/>
                    <a:gd name="T45" fmla="*/ 31 h 269"/>
                    <a:gd name="T46" fmla="*/ 51 w 171"/>
                    <a:gd name="T47" fmla="*/ 81 h 269"/>
                    <a:gd name="T48" fmla="*/ 48 w 171"/>
                    <a:gd name="T49" fmla="*/ 81 h 269"/>
                    <a:gd name="T50" fmla="*/ 36 w 171"/>
                    <a:gd name="T51" fmla="*/ 84 h 269"/>
                    <a:gd name="T52" fmla="*/ 55 w 171"/>
                    <a:gd name="T53" fmla="*/ 124 h 269"/>
                    <a:gd name="T54" fmla="*/ 46 w 171"/>
                    <a:gd name="T55" fmla="*/ 118 h 269"/>
                    <a:gd name="T56" fmla="*/ 31 w 171"/>
                    <a:gd name="T57" fmla="*/ 119 h 269"/>
                    <a:gd name="T58" fmla="*/ 40 w 171"/>
                    <a:gd name="T59" fmla="*/ 134 h 269"/>
                    <a:gd name="T60" fmla="*/ 29 w 171"/>
                    <a:gd name="T61" fmla="*/ 134 h 269"/>
                    <a:gd name="T62" fmla="*/ 46 w 171"/>
                    <a:gd name="T63" fmla="*/ 170 h 269"/>
                    <a:gd name="T64" fmla="*/ 11 w 171"/>
                    <a:gd name="T65" fmla="*/ 238 h 269"/>
                    <a:gd name="T66" fmla="*/ 27 w 171"/>
                    <a:gd name="T67" fmla="*/ 248 h 269"/>
                    <a:gd name="T68" fmla="*/ 13 w 171"/>
                    <a:gd name="T69" fmla="*/ 227 h 269"/>
                    <a:gd name="T70" fmla="*/ 43 w 171"/>
                    <a:gd name="T71" fmla="*/ 249 h 269"/>
                    <a:gd name="T72" fmla="*/ 16 w 171"/>
                    <a:gd name="T73" fmla="*/ 213 h 269"/>
                    <a:gd name="T74" fmla="*/ 44 w 171"/>
                    <a:gd name="T75" fmla="*/ 239 h 269"/>
                    <a:gd name="T76" fmla="*/ 45 w 171"/>
                    <a:gd name="T77" fmla="*/ 229 h 269"/>
                    <a:gd name="T78" fmla="*/ 19 w 171"/>
                    <a:gd name="T79" fmla="*/ 197 h 269"/>
                    <a:gd name="T80" fmla="*/ 54 w 171"/>
                    <a:gd name="T81" fmla="*/ 216 h 269"/>
                    <a:gd name="T82" fmla="*/ 24 w 171"/>
                    <a:gd name="T83" fmla="*/ 169 h 269"/>
                    <a:gd name="T84" fmla="*/ 68 w 171"/>
                    <a:gd name="T85" fmla="*/ 214 h 269"/>
                    <a:gd name="T86" fmla="*/ 46 w 171"/>
                    <a:gd name="T87" fmla="*/ 186 h 269"/>
                    <a:gd name="T88" fmla="*/ 73 w 171"/>
                    <a:gd name="T89" fmla="*/ 214 h 269"/>
                    <a:gd name="T90" fmla="*/ 96 w 171"/>
                    <a:gd name="T91" fmla="*/ 213 h 269"/>
                    <a:gd name="T92" fmla="*/ 130 w 171"/>
                    <a:gd name="T93" fmla="*/ 246 h 269"/>
                    <a:gd name="T94" fmla="*/ 113 w 171"/>
                    <a:gd name="T95" fmla="*/ 223 h 269"/>
                    <a:gd name="T96" fmla="*/ 102 w 171"/>
                    <a:gd name="T97" fmla="*/ 212 h 269"/>
                    <a:gd name="T98" fmla="*/ 138 w 171"/>
                    <a:gd name="T99" fmla="*/ 235 h 269"/>
                    <a:gd name="T100" fmla="*/ 100 w 171"/>
                    <a:gd name="T101" fmla="*/ 187 h 269"/>
                    <a:gd name="T102" fmla="*/ 103 w 171"/>
                    <a:gd name="T103" fmla="*/ 17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1" h="269">
                      <a:moveTo>
                        <a:pt x="168" y="258"/>
                      </a:moveTo>
                      <a:cubicBezTo>
                        <a:pt x="162" y="218"/>
                        <a:pt x="149" y="178"/>
                        <a:pt x="138" y="139"/>
                      </a:cubicBezTo>
                      <a:cubicBezTo>
                        <a:pt x="127" y="98"/>
                        <a:pt x="116" y="58"/>
                        <a:pt x="105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4" y="14"/>
                        <a:pt x="103" y="14"/>
                      </a:cubicBezTo>
                      <a:cubicBezTo>
                        <a:pt x="101" y="12"/>
                        <a:pt x="99" y="11"/>
                        <a:pt x="97" y="10"/>
                      </a:cubicBezTo>
                      <a:cubicBezTo>
                        <a:pt x="94" y="8"/>
                        <a:pt x="92" y="6"/>
                        <a:pt x="91" y="4"/>
                      </a:cubicBezTo>
                      <a:cubicBezTo>
                        <a:pt x="91" y="3"/>
                        <a:pt x="90" y="3"/>
                        <a:pt x="89" y="3"/>
                      </a:cubicBezTo>
                      <a:cubicBezTo>
                        <a:pt x="89" y="3"/>
                        <a:pt x="89" y="3"/>
                        <a:pt x="88" y="3"/>
                      </a:cubicBezTo>
                      <a:cubicBezTo>
                        <a:pt x="88" y="2"/>
                        <a:pt x="87" y="1"/>
                        <a:pt x="85" y="1"/>
                      </a:cubicBezTo>
                      <a:cubicBezTo>
                        <a:pt x="72" y="0"/>
                        <a:pt x="56" y="0"/>
                        <a:pt x="43" y="2"/>
                      </a:cubicBezTo>
                      <a:cubicBezTo>
                        <a:pt x="42" y="2"/>
                        <a:pt x="41" y="2"/>
                        <a:pt x="41" y="3"/>
                      </a:cubicBezTo>
                      <a:cubicBezTo>
                        <a:pt x="40" y="3"/>
                        <a:pt x="38" y="4"/>
                        <a:pt x="38" y="6"/>
                      </a:cubicBezTo>
                      <a:cubicBezTo>
                        <a:pt x="33" y="49"/>
                        <a:pt x="27" y="91"/>
                        <a:pt x="21" y="134"/>
                      </a:cubicBezTo>
                      <a:cubicBezTo>
                        <a:pt x="15" y="173"/>
                        <a:pt x="6" y="21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2" y="251"/>
                        <a:pt x="2" y="251"/>
                        <a:pt x="2" y="251"/>
                      </a:cubicBezTo>
                      <a:cubicBezTo>
                        <a:pt x="1" y="252"/>
                        <a:pt x="0" y="254"/>
                        <a:pt x="1" y="255"/>
                      </a:cubicBezTo>
                      <a:cubicBezTo>
                        <a:pt x="4" y="257"/>
                        <a:pt x="6" y="259"/>
                        <a:pt x="9" y="261"/>
                      </a:cubicBezTo>
                      <a:cubicBezTo>
                        <a:pt x="11" y="263"/>
                        <a:pt x="14" y="266"/>
                        <a:pt x="17" y="266"/>
                      </a:cubicBezTo>
                      <a:cubicBezTo>
                        <a:pt x="18" y="266"/>
                        <a:pt x="18" y="265"/>
                        <a:pt x="19" y="265"/>
                      </a:cubicBezTo>
                      <a:cubicBezTo>
                        <a:pt x="24" y="265"/>
                        <a:pt x="29" y="266"/>
                        <a:pt x="33" y="266"/>
                      </a:cubicBezTo>
                      <a:cubicBezTo>
                        <a:pt x="38" y="266"/>
                        <a:pt x="44" y="266"/>
                        <a:pt x="48" y="265"/>
                      </a:cubicBezTo>
                      <a:cubicBezTo>
                        <a:pt x="53" y="266"/>
                        <a:pt x="57" y="263"/>
                        <a:pt x="59" y="258"/>
                      </a:cubicBezTo>
                      <a:cubicBezTo>
                        <a:pt x="61" y="254"/>
                        <a:pt x="62" y="249"/>
                        <a:pt x="63" y="245"/>
                      </a:cubicBezTo>
                      <a:cubicBezTo>
                        <a:pt x="65" y="241"/>
                        <a:pt x="66" y="237"/>
                        <a:pt x="67" y="232"/>
                      </a:cubicBezTo>
                      <a:cubicBezTo>
                        <a:pt x="72" y="232"/>
                        <a:pt x="76" y="232"/>
                        <a:pt x="81" y="232"/>
                      </a:cubicBezTo>
                      <a:cubicBezTo>
                        <a:pt x="90" y="232"/>
                        <a:pt x="99" y="232"/>
                        <a:pt x="107" y="231"/>
                      </a:cubicBezTo>
                      <a:cubicBezTo>
                        <a:pt x="109" y="237"/>
                        <a:pt x="112" y="244"/>
                        <a:pt x="114" y="250"/>
                      </a:cubicBezTo>
                      <a:cubicBezTo>
                        <a:pt x="114" y="251"/>
                        <a:pt x="114" y="251"/>
                        <a:pt x="114" y="251"/>
                      </a:cubicBezTo>
                      <a:cubicBezTo>
                        <a:pt x="114" y="251"/>
                        <a:pt x="114" y="252"/>
                        <a:pt x="114" y="252"/>
                      </a:cubicBezTo>
                      <a:cubicBezTo>
                        <a:pt x="114" y="254"/>
                        <a:pt x="116" y="256"/>
                        <a:pt x="118" y="257"/>
                      </a:cubicBezTo>
                      <a:cubicBezTo>
                        <a:pt x="120" y="262"/>
                        <a:pt x="123" y="265"/>
                        <a:pt x="127" y="267"/>
                      </a:cubicBezTo>
                      <a:cubicBezTo>
                        <a:pt x="132" y="269"/>
                        <a:pt x="136" y="269"/>
                        <a:pt x="141" y="268"/>
                      </a:cubicBezTo>
                      <a:cubicBezTo>
                        <a:pt x="145" y="268"/>
                        <a:pt x="150" y="268"/>
                        <a:pt x="154" y="267"/>
                      </a:cubicBezTo>
                      <a:cubicBezTo>
                        <a:pt x="159" y="266"/>
                        <a:pt x="163" y="266"/>
                        <a:pt x="168" y="264"/>
                      </a:cubicBezTo>
                      <a:cubicBezTo>
                        <a:pt x="171" y="264"/>
                        <a:pt x="171" y="259"/>
                        <a:pt x="168" y="258"/>
                      </a:cubicBezTo>
                      <a:close/>
                      <a:moveTo>
                        <a:pt x="138" y="209"/>
                      </a:moveTo>
                      <a:cubicBezTo>
                        <a:pt x="127" y="195"/>
                        <a:pt x="114" y="182"/>
                        <a:pt x="102" y="169"/>
                      </a:cubicBezTo>
                      <a:cubicBezTo>
                        <a:pt x="101" y="163"/>
                        <a:pt x="100" y="157"/>
                        <a:pt x="98" y="151"/>
                      </a:cubicBezTo>
                      <a:cubicBezTo>
                        <a:pt x="109" y="163"/>
                        <a:pt x="120" y="176"/>
                        <a:pt x="132" y="188"/>
                      </a:cubicBezTo>
                      <a:cubicBezTo>
                        <a:pt x="134" y="195"/>
                        <a:pt x="136" y="202"/>
                        <a:pt x="138" y="209"/>
                      </a:cubicBezTo>
                      <a:close/>
                      <a:moveTo>
                        <a:pt x="97" y="146"/>
                      </a:moveTo>
                      <a:cubicBezTo>
                        <a:pt x="96" y="141"/>
                        <a:pt x="95" y="136"/>
                        <a:pt x="94" y="131"/>
                      </a:cubicBezTo>
                      <a:cubicBezTo>
                        <a:pt x="97" y="135"/>
                        <a:pt x="100" y="137"/>
                        <a:pt x="102" y="139"/>
                      </a:cubicBezTo>
                      <a:cubicBezTo>
                        <a:pt x="110" y="148"/>
                        <a:pt x="118" y="158"/>
                        <a:pt x="127" y="167"/>
                      </a:cubicBezTo>
                      <a:cubicBezTo>
                        <a:pt x="128" y="171"/>
                        <a:pt x="129" y="176"/>
                        <a:pt x="130" y="180"/>
                      </a:cubicBezTo>
                      <a:cubicBezTo>
                        <a:pt x="120" y="168"/>
                        <a:pt x="108" y="157"/>
                        <a:pt x="97" y="146"/>
                      </a:cubicBezTo>
                      <a:close/>
                      <a:moveTo>
                        <a:pt x="125" y="160"/>
                      </a:moveTo>
                      <a:cubicBezTo>
                        <a:pt x="120" y="154"/>
                        <a:pt x="115" y="149"/>
                        <a:pt x="110" y="144"/>
                      </a:cubicBezTo>
                      <a:cubicBezTo>
                        <a:pt x="107" y="140"/>
                        <a:pt x="103" y="136"/>
                        <a:pt x="100" y="133"/>
                      </a:cubicBezTo>
                      <a:cubicBezTo>
                        <a:pt x="99" y="132"/>
                        <a:pt x="96" y="129"/>
                        <a:pt x="93" y="127"/>
                      </a:cubicBezTo>
                      <a:cubicBezTo>
                        <a:pt x="91" y="120"/>
                        <a:pt x="90" y="114"/>
                        <a:pt x="88" y="107"/>
                      </a:cubicBezTo>
                      <a:cubicBezTo>
                        <a:pt x="99" y="119"/>
                        <a:pt x="109" y="131"/>
                        <a:pt x="120" y="143"/>
                      </a:cubicBezTo>
                      <a:cubicBezTo>
                        <a:pt x="122" y="148"/>
                        <a:pt x="123" y="154"/>
                        <a:pt x="125" y="160"/>
                      </a:cubicBezTo>
                      <a:close/>
                      <a:moveTo>
                        <a:pt x="96" y="179"/>
                      </a:moveTo>
                      <a:cubicBezTo>
                        <a:pt x="89" y="179"/>
                        <a:pt x="81" y="180"/>
                        <a:pt x="74" y="181"/>
                      </a:cubicBezTo>
                      <a:cubicBezTo>
                        <a:pt x="71" y="181"/>
                        <a:pt x="69" y="182"/>
                        <a:pt x="66" y="182"/>
                      </a:cubicBezTo>
                      <a:cubicBezTo>
                        <a:pt x="72" y="154"/>
                        <a:pt x="75" y="125"/>
                        <a:pt x="77" y="97"/>
                      </a:cubicBezTo>
                      <a:cubicBezTo>
                        <a:pt x="83" y="124"/>
                        <a:pt x="90" y="152"/>
                        <a:pt x="96" y="179"/>
                      </a:cubicBezTo>
                      <a:close/>
                      <a:moveTo>
                        <a:pt x="116" y="125"/>
                      </a:moveTo>
                      <a:cubicBezTo>
                        <a:pt x="117" y="128"/>
                        <a:pt x="118" y="132"/>
                        <a:pt x="119" y="136"/>
                      </a:cubicBezTo>
                      <a:cubicBezTo>
                        <a:pt x="108" y="125"/>
                        <a:pt x="98" y="114"/>
                        <a:pt x="88" y="104"/>
                      </a:cubicBezTo>
                      <a:cubicBezTo>
                        <a:pt x="88" y="104"/>
                        <a:pt x="87" y="104"/>
                        <a:pt x="87" y="104"/>
                      </a:cubicBezTo>
                      <a:cubicBezTo>
                        <a:pt x="84" y="94"/>
                        <a:pt x="82" y="83"/>
                        <a:pt x="78" y="74"/>
                      </a:cubicBezTo>
                      <a:cubicBezTo>
                        <a:pt x="89" y="86"/>
                        <a:pt x="100" y="98"/>
                        <a:pt x="112" y="110"/>
                      </a:cubicBezTo>
                      <a:cubicBezTo>
                        <a:pt x="113" y="115"/>
                        <a:pt x="114" y="120"/>
                        <a:pt x="116" y="125"/>
                      </a:cubicBezTo>
                      <a:close/>
                      <a:moveTo>
                        <a:pt x="85" y="9"/>
                      </a:moveTo>
                      <a:cubicBezTo>
                        <a:pt x="85" y="9"/>
                        <a:pt x="86" y="9"/>
                        <a:pt x="86" y="9"/>
                      </a:cubicBezTo>
                      <a:cubicBezTo>
                        <a:pt x="87" y="15"/>
                        <a:pt x="88" y="21"/>
                        <a:pt x="89" y="28"/>
                      </a:cubicBezTo>
                      <a:cubicBezTo>
                        <a:pt x="83" y="21"/>
                        <a:pt x="76" y="15"/>
                        <a:pt x="69" y="9"/>
                      </a:cubicBezTo>
                      <a:cubicBezTo>
                        <a:pt x="75" y="9"/>
                        <a:pt x="80" y="9"/>
                        <a:pt x="85" y="9"/>
                      </a:cubicBezTo>
                      <a:close/>
                      <a:moveTo>
                        <a:pt x="65" y="9"/>
                      </a:moveTo>
                      <a:cubicBezTo>
                        <a:pt x="74" y="18"/>
                        <a:pt x="82" y="27"/>
                        <a:pt x="91" y="35"/>
                      </a:cubicBezTo>
                      <a:cubicBezTo>
                        <a:pt x="92" y="42"/>
                        <a:pt x="94" y="50"/>
                        <a:pt x="96" y="58"/>
                      </a:cubicBezTo>
                      <a:cubicBezTo>
                        <a:pt x="80" y="41"/>
                        <a:pt x="63" y="25"/>
                        <a:pt x="46" y="8"/>
                      </a:cubicBezTo>
                      <a:cubicBezTo>
                        <a:pt x="53" y="9"/>
                        <a:pt x="59" y="9"/>
                        <a:pt x="65" y="9"/>
                      </a:cubicBezTo>
                      <a:close/>
                      <a:moveTo>
                        <a:pt x="45" y="9"/>
                      </a:moveTo>
                      <a:cubicBezTo>
                        <a:pt x="62" y="28"/>
                        <a:pt x="80" y="47"/>
                        <a:pt x="98" y="65"/>
                      </a:cubicBezTo>
                      <a:cubicBezTo>
                        <a:pt x="102" y="77"/>
                        <a:pt x="106" y="89"/>
                        <a:pt x="109" y="101"/>
                      </a:cubicBezTo>
                      <a:cubicBezTo>
                        <a:pt x="98" y="88"/>
                        <a:pt x="86" y="75"/>
                        <a:pt x="74" y="62"/>
                      </a:cubicBezTo>
                      <a:cubicBezTo>
                        <a:pt x="74" y="60"/>
                        <a:pt x="73" y="58"/>
                        <a:pt x="72" y="55"/>
                      </a:cubicBezTo>
                      <a:cubicBezTo>
                        <a:pt x="72" y="55"/>
                        <a:pt x="71" y="54"/>
                        <a:pt x="71" y="54"/>
                      </a:cubicBezTo>
                      <a:cubicBezTo>
                        <a:pt x="70" y="53"/>
                        <a:pt x="68" y="53"/>
                        <a:pt x="67" y="53"/>
                      </a:cubicBezTo>
                      <a:cubicBezTo>
                        <a:pt x="59" y="45"/>
                        <a:pt x="51" y="37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4" y="22"/>
                        <a:pt x="44" y="16"/>
                        <a:pt x="45" y="9"/>
                      </a:cubicBezTo>
                      <a:close/>
                      <a:moveTo>
                        <a:pt x="42" y="31"/>
                      </a:moveTo>
                      <a:cubicBezTo>
                        <a:pt x="50" y="40"/>
                        <a:pt x="57" y="49"/>
                        <a:pt x="65" y="58"/>
                      </a:cubicBezTo>
                      <a:cubicBezTo>
                        <a:pt x="64" y="63"/>
                        <a:pt x="63" y="69"/>
                        <a:pt x="62" y="74"/>
                      </a:cubicBezTo>
                      <a:cubicBezTo>
                        <a:pt x="56" y="65"/>
                        <a:pt x="48" y="57"/>
                        <a:pt x="40" y="48"/>
                      </a:cubicBezTo>
                      <a:cubicBezTo>
                        <a:pt x="41" y="43"/>
                        <a:pt x="42" y="37"/>
                        <a:pt x="42" y="31"/>
                      </a:cubicBezTo>
                      <a:close/>
                      <a:moveTo>
                        <a:pt x="40" y="52"/>
                      </a:moveTo>
                      <a:cubicBezTo>
                        <a:pt x="47" y="61"/>
                        <a:pt x="54" y="71"/>
                        <a:pt x="62" y="79"/>
                      </a:cubicBezTo>
                      <a:cubicBezTo>
                        <a:pt x="61" y="83"/>
                        <a:pt x="61" y="87"/>
                        <a:pt x="60" y="90"/>
                      </a:cubicBezTo>
                      <a:cubicBezTo>
                        <a:pt x="57" y="87"/>
                        <a:pt x="54" y="84"/>
                        <a:pt x="51" y="81"/>
                      </a:cubicBezTo>
                      <a:cubicBezTo>
                        <a:pt x="47" y="76"/>
                        <a:pt x="42" y="71"/>
                        <a:pt x="38" y="65"/>
                      </a:cubicBezTo>
                      <a:cubicBezTo>
                        <a:pt x="39" y="61"/>
                        <a:pt x="39" y="56"/>
                        <a:pt x="40" y="52"/>
                      </a:cubicBezTo>
                      <a:close/>
                      <a:moveTo>
                        <a:pt x="38" y="68"/>
                      </a:moveTo>
                      <a:cubicBezTo>
                        <a:pt x="41" y="72"/>
                        <a:pt x="44" y="77"/>
                        <a:pt x="48" y="81"/>
                      </a:cubicBezTo>
                      <a:cubicBezTo>
                        <a:pt x="51" y="85"/>
                        <a:pt x="55" y="91"/>
                        <a:pt x="59" y="95"/>
                      </a:cubicBezTo>
                      <a:cubicBezTo>
                        <a:pt x="59" y="99"/>
                        <a:pt x="58" y="104"/>
                        <a:pt x="58" y="109"/>
                      </a:cubicBezTo>
                      <a:cubicBezTo>
                        <a:pt x="54" y="106"/>
                        <a:pt x="51" y="103"/>
                        <a:pt x="49" y="100"/>
                      </a:cubicBezTo>
                      <a:cubicBezTo>
                        <a:pt x="44" y="95"/>
                        <a:pt x="40" y="90"/>
                        <a:pt x="36" y="84"/>
                      </a:cubicBezTo>
                      <a:cubicBezTo>
                        <a:pt x="37" y="79"/>
                        <a:pt x="37" y="73"/>
                        <a:pt x="38" y="68"/>
                      </a:cubicBezTo>
                      <a:close/>
                      <a:moveTo>
                        <a:pt x="36" y="87"/>
                      </a:moveTo>
                      <a:cubicBezTo>
                        <a:pt x="41" y="96"/>
                        <a:pt x="48" y="106"/>
                        <a:pt x="57" y="113"/>
                      </a:cubicBezTo>
                      <a:cubicBezTo>
                        <a:pt x="56" y="117"/>
                        <a:pt x="56" y="121"/>
                        <a:pt x="55" y="124"/>
                      </a:cubicBezTo>
                      <a:cubicBezTo>
                        <a:pt x="53" y="122"/>
                        <a:pt x="50" y="119"/>
                        <a:pt x="48" y="117"/>
                      </a:cubicBezTo>
                      <a:cubicBezTo>
                        <a:pt x="44" y="112"/>
                        <a:pt x="40" y="108"/>
                        <a:pt x="36" y="104"/>
                      </a:cubicBezTo>
                      <a:cubicBezTo>
                        <a:pt x="35" y="104"/>
                        <a:pt x="35" y="105"/>
                        <a:pt x="35" y="105"/>
                      </a:cubicBezTo>
                      <a:cubicBezTo>
                        <a:pt x="38" y="110"/>
                        <a:pt x="42" y="114"/>
                        <a:pt x="46" y="118"/>
                      </a:cubicBezTo>
                      <a:cubicBezTo>
                        <a:pt x="49" y="121"/>
                        <a:pt x="52" y="124"/>
                        <a:pt x="55" y="128"/>
                      </a:cubicBezTo>
                      <a:cubicBezTo>
                        <a:pt x="54" y="133"/>
                        <a:pt x="53" y="138"/>
                        <a:pt x="52" y="144"/>
                      </a:cubicBezTo>
                      <a:cubicBezTo>
                        <a:pt x="49" y="140"/>
                        <a:pt x="46" y="137"/>
                        <a:pt x="43" y="134"/>
                      </a:cubicBezTo>
                      <a:cubicBezTo>
                        <a:pt x="39" y="129"/>
                        <a:pt x="35" y="124"/>
                        <a:pt x="31" y="119"/>
                      </a:cubicBezTo>
                      <a:cubicBezTo>
                        <a:pt x="33" y="108"/>
                        <a:pt x="34" y="98"/>
                        <a:pt x="36" y="87"/>
                      </a:cubicBezTo>
                      <a:close/>
                      <a:moveTo>
                        <a:pt x="30" y="127"/>
                      </a:moveTo>
                      <a:cubicBezTo>
                        <a:pt x="30" y="125"/>
                        <a:pt x="31" y="123"/>
                        <a:pt x="31" y="121"/>
                      </a:cubicBezTo>
                      <a:cubicBezTo>
                        <a:pt x="34" y="126"/>
                        <a:pt x="37" y="130"/>
                        <a:pt x="40" y="134"/>
                      </a:cubicBezTo>
                      <a:cubicBezTo>
                        <a:pt x="44" y="139"/>
                        <a:pt x="47" y="144"/>
                        <a:pt x="51" y="147"/>
                      </a:cubicBezTo>
                      <a:cubicBezTo>
                        <a:pt x="51" y="151"/>
                        <a:pt x="50" y="155"/>
                        <a:pt x="50" y="158"/>
                      </a:cubicBezTo>
                      <a:cubicBezTo>
                        <a:pt x="46" y="155"/>
                        <a:pt x="43" y="152"/>
                        <a:pt x="39" y="148"/>
                      </a:cubicBezTo>
                      <a:cubicBezTo>
                        <a:pt x="36" y="143"/>
                        <a:pt x="32" y="139"/>
                        <a:pt x="29" y="134"/>
                      </a:cubicBezTo>
                      <a:cubicBezTo>
                        <a:pt x="29" y="131"/>
                        <a:pt x="30" y="129"/>
                        <a:pt x="30" y="127"/>
                      </a:cubicBezTo>
                      <a:close/>
                      <a:moveTo>
                        <a:pt x="28" y="137"/>
                      </a:moveTo>
                      <a:cubicBezTo>
                        <a:pt x="33" y="146"/>
                        <a:pt x="41" y="155"/>
                        <a:pt x="49" y="161"/>
                      </a:cubicBezTo>
                      <a:cubicBezTo>
                        <a:pt x="48" y="164"/>
                        <a:pt x="47" y="167"/>
                        <a:pt x="46" y="170"/>
                      </a:cubicBezTo>
                      <a:cubicBezTo>
                        <a:pt x="40" y="163"/>
                        <a:pt x="33" y="156"/>
                        <a:pt x="27" y="149"/>
                      </a:cubicBezTo>
                      <a:cubicBezTo>
                        <a:pt x="27" y="145"/>
                        <a:pt x="28" y="141"/>
                        <a:pt x="28" y="137"/>
                      </a:cubicBezTo>
                      <a:close/>
                      <a:moveTo>
                        <a:pt x="8" y="248"/>
                      </a:moveTo>
                      <a:cubicBezTo>
                        <a:pt x="9" y="245"/>
                        <a:pt x="10" y="241"/>
                        <a:pt x="11" y="238"/>
                      </a:cubicBezTo>
                      <a:cubicBezTo>
                        <a:pt x="14" y="241"/>
                        <a:pt x="17" y="244"/>
                        <a:pt x="20" y="247"/>
                      </a:cubicBezTo>
                      <a:cubicBezTo>
                        <a:pt x="20" y="247"/>
                        <a:pt x="20" y="247"/>
                        <a:pt x="20" y="248"/>
                      </a:cubicBezTo>
                      <a:cubicBezTo>
                        <a:pt x="16" y="248"/>
                        <a:pt x="12" y="248"/>
                        <a:pt x="8" y="248"/>
                      </a:cubicBezTo>
                      <a:close/>
                      <a:moveTo>
                        <a:pt x="27" y="248"/>
                      </a:moveTo>
                      <a:cubicBezTo>
                        <a:pt x="26" y="248"/>
                        <a:pt x="25" y="248"/>
                        <a:pt x="24" y="248"/>
                      </a:cubicBezTo>
                      <a:cubicBezTo>
                        <a:pt x="23" y="247"/>
                        <a:pt x="22" y="246"/>
                        <a:pt x="22" y="245"/>
                      </a:cubicBezTo>
                      <a:cubicBezTo>
                        <a:pt x="18" y="242"/>
                        <a:pt x="15" y="239"/>
                        <a:pt x="12" y="235"/>
                      </a:cubicBezTo>
                      <a:cubicBezTo>
                        <a:pt x="12" y="233"/>
                        <a:pt x="13" y="230"/>
                        <a:pt x="13" y="227"/>
                      </a:cubicBezTo>
                      <a:cubicBezTo>
                        <a:pt x="18" y="232"/>
                        <a:pt x="22" y="236"/>
                        <a:pt x="27" y="241"/>
                      </a:cubicBezTo>
                      <a:cubicBezTo>
                        <a:pt x="29" y="243"/>
                        <a:pt x="31" y="245"/>
                        <a:pt x="33" y="248"/>
                      </a:cubicBezTo>
                      <a:cubicBezTo>
                        <a:pt x="31" y="248"/>
                        <a:pt x="29" y="248"/>
                        <a:pt x="27" y="248"/>
                      </a:cubicBezTo>
                      <a:close/>
                      <a:moveTo>
                        <a:pt x="43" y="249"/>
                      </a:moveTo>
                      <a:cubicBezTo>
                        <a:pt x="41" y="248"/>
                        <a:pt x="39" y="248"/>
                        <a:pt x="38" y="248"/>
                      </a:cubicBezTo>
                      <a:cubicBezTo>
                        <a:pt x="35" y="245"/>
                        <a:pt x="32" y="242"/>
                        <a:pt x="29" y="239"/>
                      </a:cubicBezTo>
                      <a:cubicBezTo>
                        <a:pt x="24" y="234"/>
                        <a:pt x="19" y="229"/>
                        <a:pt x="14" y="224"/>
                      </a:cubicBezTo>
                      <a:cubicBezTo>
                        <a:pt x="15" y="221"/>
                        <a:pt x="16" y="217"/>
                        <a:pt x="16" y="213"/>
                      </a:cubicBezTo>
                      <a:cubicBezTo>
                        <a:pt x="21" y="218"/>
                        <a:pt x="25" y="223"/>
                        <a:pt x="30" y="228"/>
                      </a:cubicBezTo>
                      <a:cubicBezTo>
                        <a:pt x="34" y="233"/>
                        <a:pt x="38" y="238"/>
                        <a:pt x="43" y="243"/>
                      </a:cubicBezTo>
                      <a:cubicBezTo>
                        <a:pt x="43" y="245"/>
                        <a:pt x="43" y="247"/>
                        <a:pt x="43" y="249"/>
                      </a:cubicBezTo>
                      <a:close/>
                      <a:moveTo>
                        <a:pt x="44" y="239"/>
                      </a:moveTo>
                      <a:cubicBezTo>
                        <a:pt x="40" y="235"/>
                        <a:pt x="36" y="231"/>
                        <a:pt x="32" y="227"/>
                      </a:cubicBezTo>
                      <a:cubicBezTo>
                        <a:pt x="27" y="222"/>
                        <a:pt x="22" y="216"/>
                        <a:pt x="17" y="211"/>
                      </a:cubicBezTo>
                      <a:cubicBezTo>
                        <a:pt x="17" y="207"/>
                        <a:pt x="18" y="203"/>
                        <a:pt x="19" y="199"/>
                      </a:cubicBezTo>
                      <a:cubicBezTo>
                        <a:pt x="27" y="210"/>
                        <a:pt x="36" y="220"/>
                        <a:pt x="45" y="229"/>
                      </a:cubicBezTo>
                      <a:cubicBezTo>
                        <a:pt x="45" y="232"/>
                        <a:pt x="44" y="235"/>
                        <a:pt x="44" y="239"/>
                      </a:cubicBezTo>
                      <a:close/>
                      <a:moveTo>
                        <a:pt x="48" y="219"/>
                      </a:moveTo>
                      <a:cubicBezTo>
                        <a:pt x="47" y="221"/>
                        <a:pt x="47" y="223"/>
                        <a:pt x="46" y="226"/>
                      </a:cubicBezTo>
                      <a:cubicBezTo>
                        <a:pt x="37" y="216"/>
                        <a:pt x="28" y="207"/>
                        <a:pt x="19" y="197"/>
                      </a:cubicBezTo>
                      <a:cubicBezTo>
                        <a:pt x="20" y="193"/>
                        <a:pt x="21" y="189"/>
                        <a:pt x="21" y="185"/>
                      </a:cubicBezTo>
                      <a:cubicBezTo>
                        <a:pt x="29" y="196"/>
                        <a:pt x="38" y="208"/>
                        <a:pt x="48" y="218"/>
                      </a:cubicBezTo>
                      <a:cubicBezTo>
                        <a:pt x="48" y="218"/>
                        <a:pt x="48" y="218"/>
                        <a:pt x="48" y="219"/>
                      </a:cubicBezTo>
                      <a:close/>
                      <a:moveTo>
                        <a:pt x="54" y="216"/>
                      </a:moveTo>
                      <a:cubicBezTo>
                        <a:pt x="53" y="216"/>
                        <a:pt x="52" y="216"/>
                        <a:pt x="52" y="216"/>
                      </a:cubicBezTo>
                      <a:cubicBezTo>
                        <a:pt x="48" y="211"/>
                        <a:pt x="43" y="207"/>
                        <a:pt x="39" y="203"/>
                      </a:cubicBezTo>
                      <a:cubicBezTo>
                        <a:pt x="33" y="196"/>
                        <a:pt x="27" y="189"/>
                        <a:pt x="22" y="183"/>
                      </a:cubicBezTo>
                      <a:cubicBezTo>
                        <a:pt x="22" y="178"/>
                        <a:pt x="23" y="174"/>
                        <a:pt x="24" y="169"/>
                      </a:cubicBezTo>
                      <a:cubicBezTo>
                        <a:pt x="36" y="185"/>
                        <a:pt x="49" y="201"/>
                        <a:pt x="63" y="214"/>
                      </a:cubicBezTo>
                      <a:cubicBezTo>
                        <a:pt x="60" y="214"/>
                        <a:pt x="57" y="215"/>
                        <a:pt x="54" y="216"/>
                      </a:cubicBezTo>
                      <a:close/>
                      <a:moveTo>
                        <a:pt x="73" y="214"/>
                      </a:moveTo>
                      <a:cubicBezTo>
                        <a:pt x="71" y="214"/>
                        <a:pt x="69" y="214"/>
                        <a:pt x="68" y="214"/>
                      </a:cubicBezTo>
                      <a:cubicBezTo>
                        <a:pt x="55" y="197"/>
                        <a:pt x="39" y="182"/>
                        <a:pt x="24" y="166"/>
                      </a:cubicBezTo>
                      <a:cubicBezTo>
                        <a:pt x="25" y="161"/>
                        <a:pt x="26" y="157"/>
                        <a:pt x="26" y="152"/>
                      </a:cubicBezTo>
                      <a:cubicBezTo>
                        <a:pt x="33" y="160"/>
                        <a:pt x="39" y="168"/>
                        <a:pt x="46" y="175"/>
                      </a:cubicBezTo>
                      <a:cubicBezTo>
                        <a:pt x="46" y="179"/>
                        <a:pt x="45" y="183"/>
                        <a:pt x="46" y="186"/>
                      </a:cubicBezTo>
                      <a:cubicBezTo>
                        <a:pt x="48" y="190"/>
                        <a:pt x="53" y="191"/>
                        <a:pt x="57" y="189"/>
                      </a:cubicBezTo>
                      <a:cubicBezTo>
                        <a:pt x="57" y="189"/>
                        <a:pt x="58" y="189"/>
                        <a:pt x="58" y="189"/>
                      </a:cubicBezTo>
                      <a:cubicBezTo>
                        <a:pt x="65" y="198"/>
                        <a:pt x="73" y="206"/>
                        <a:pt x="80" y="213"/>
                      </a:cubicBezTo>
                      <a:cubicBezTo>
                        <a:pt x="78" y="214"/>
                        <a:pt x="75" y="214"/>
                        <a:pt x="73" y="214"/>
                      </a:cubicBezTo>
                      <a:close/>
                      <a:moveTo>
                        <a:pt x="86" y="213"/>
                      </a:moveTo>
                      <a:cubicBezTo>
                        <a:pt x="79" y="205"/>
                        <a:pt x="72" y="197"/>
                        <a:pt x="65" y="190"/>
                      </a:cubicBezTo>
                      <a:cubicBezTo>
                        <a:pt x="68" y="190"/>
                        <a:pt x="72" y="190"/>
                        <a:pt x="76" y="190"/>
                      </a:cubicBezTo>
                      <a:cubicBezTo>
                        <a:pt x="82" y="197"/>
                        <a:pt x="89" y="205"/>
                        <a:pt x="96" y="213"/>
                      </a:cubicBezTo>
                      <a:cubicBezTo>
                        <a:pt x="92" y="213"/>
                        <a:pt x="89" y="213"/>
                        <a:pt x="86" y="213"/>
                      </a:cubicBezTo>
                      <a:close/>
                      <a:moveTo>
                        <a:pt x="122" y="247"/>
                      </a:moveTo>
                      <a:cubicBezTo>
                        <a:pt x="121" y="244"/>
                        <a:pt x="120" y="240"/>
                        <a:pt x="119" y="236"/>
                      </a:cubicBezTo>
                      <a:cubicBezTo>
                        <a:pt x="122" y="240"/>
                        <a:pt x="126" y="243"/>
                        <a:pt x="130" y="246"/>
                      </a:cubicBezTo>
                      <a:cubicBezTo>
                        <a:pt x="127" y="246"/>
                        <a:pt x="124" y="247"/>
                        <a:pt x="122" y="247"/>
                      </a:cubicBezTo>
                      <a:close/>
                      <a:moveTo>
                        <a:pt x="136" y="246"/>
                      </a:moveTo>
                      <a:cubicBezTo>
                        <a:pt x="135" y="246"/>
                        <a:pt x="135" y="246"/>
                        <a:pt x="134" y="246"/>
                      </a:cubicBezTo>
                      <a:cubicBezTo>
                        <a:pt x="127" y="238"/>
                        <a:pt x="120" y="230"/>
                        <a:pt x="113" y="223"/>
                      </a:cubicBezTo>
                      <a:cubicBezTo>
                        <a:pt x="111" y="220"/>
                        <a:pt x="110" y="218"/>
                        <a:pt x="109" y="216"/>
                      </a:cubicBezTo>
                      <a:cubicBezTo>
                        <a:pt x="108" y="216"/>
                        <a:pt x="108" y="216"/>
                        <a:pt x="108" y="216"/>
                      </a:cubicBezTo>
                      <a:cubicBezTo>
                        <a:pt x="107" y="214"/>
                        <a:pt x="106" y="212"/>
                        <a:pt x="104" y="212"/>
                      </a:cubicBezTo>
                      <a:cubicBezTo>
                        <a:pt x="103" y="212"/>
                        <a:pt x="103" y="212"/>
                        <a:pt x="102" y="212"/>
                      </a:cubicBezTo>
                      <a:cubicBezTo>
                        <a:pt x="94" y="205"/>
                        <a:pt x="87" y="197"/>
                        <a:pt x="79" y="190"/>
                      </a:cubicBezTo>
                      <a:cubicBezTo>
                        <a:pt x="86" y="189"/>
                        <a:pt x="92" y="189"/>
                        <a:pt x="98" y="187"/>
                      </a:cubicBezTo>
                      <a:cubicBezTo>
                        <a:pt x="106" y="197"/>
                        <a:pt x="115" y="207"/>
                        <a:pt x="123" y="217"/>
                      </a:cubicBezTo>
                      <a:cubicBezTo>
                        <a:pt x="128" y="223"/>
                        <a:pt x="133" y="229"/>
                        <a:pt x="138" y="235"/>
                      </a:cubicBezTo>
                      <a:cubicBezTo>
                        <a:pt x="140" y="238"/>
                        <a:pt x="142" y="242"/>
                        <a:pt x="145" y="245"/>
                      </a:cubicBezTo>
                      <a:cubicBezTo>
                        <a:pt x="142" y="245"/>
                        <a:pt x="139" y="245"/>
                        <a:pt x="136" y="246"/>
                      </a:cubicBezTo>
                      <a:close/>
                      <a:moveTo>
                        <a:pt x="124" y="213"/>
                      </a:moveTo>
                      <a:cubicBezTo>
                        <a:pt x="116" y="204"/>
                        <a:pt x="108" y="195"/>
                        <a:pt x="100" y="187"/>
                      </a:cubicBezTo>
                      <a:cubicBezTo>
                        <a:pt x="100" y="187"/>
                        <a:pt x="100" y="187"/>
                        <a:pt x="100" y="186"/>
                      </a:cubicBezTo>
                      <a:cubicBezTo>
                        <a:pt x="103" y="186"/>
                        <a:pt x="103" y="184"/>
                        <a:pt x="103" y="182"/>
                      </a:cubicBezTo>
                      <a:cubicBezTo>
                        <a:pt x="104" y="181"/>
                        <a:pt x="104" y="180"/>
                        <a:pt x="104" y="178"/>
                      </a:cubicBezTo>
                      <a:cubicBezTo>
                        <a:pt x="104" y="176"/>
                        <a:pt x="103" y="175"/>
                        <a:pt x="103" y="173"/>
                      </a:cubicBezTo>
                      <a:cubicBezTo>
                        <a:pt x="115" y="188"/>
                        <a:pt x="127" y="203"/>
                        <a:pt x="140" y="217"/>
                      </a:cubicBezTo>
                      <a:cubicBezTo>
                        <a:pt x="142" y="224"/>
                        <a:pt x="144" y="231"/>
                        <a:pt x="145" y="239"/>
                      </a:cubicBezTo>
                      <a:cubicBezTo>
                        <a:pt x="140" y="229"/>
                        <a:pt x="131" y="220"/>
                        <a:pt x="124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8D8B5C96-ED9B-4639-92D2-EDC5405A6FB2}"/>
                </a:ext>
              </a:extLst>
            </p:cNvPr>
            <p:cNvGrpSpPr/>
            <p:nvPr/>
          </p:nvGrpSpPr>
          <p:grpSpPr>
            <a:xfrm>
              <a:off x="330386" y="331960"/>
              <a:ext cx="901207" cy="777900"/>
              <a:chOff x="1550572" y="1111382"/>
              <a:chExt cx="901207" cy="777900"/>
            </a:xfrm>
            <a:solidFill>
              <a:schemeClr val="bg1"/>
            </a:solidFill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571241A2-637A-4F3A-B0BC-8A36BA96D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572" y="1150962"/>
                <a:ext cx="727664" cy="738320"/>
              </a:xfrm>
              <a:custGeom>
                <a:avLst/>
                <a:gdLst>
                  <a:gd name="T0" fmla="*/ 230 w 324"/>
                  <a:gd name="T1" fmla="*/ 6 h 357"/>
                  <a:gd name="T2" fmla="*/ 136 w 324"/>
                  <a:gd name="T3" fmla="*/ 78 h 357"/>
                  <a:gd name="T4" fmla="*/ 15 w 324"/>
                  <a:gd name="T5" fmla="*/ 176 h 357"/>
                  <a:gd name="T6" fmla="*/ 47 w 324"/>
                  <a:gd name="T7" fmla="*/ 236 h 357"/>
                  <a:gd name="T8" fmla="*/ 58 w 324"/>
                  <a:gd name="T9" fmla="*/ 236 h 357"/>
                  <a:gd name="T10" fmla="*/ 64 w 324"/>
                  <a:gd name="T11" fmla="*/ 351 h 357"/>
                  <a:gd name="T12" fmla="*/ 143 w 324"/>
                  <a:gd name="T13" fmla="*/ 307 h 357"/>
                  <a:gd name="T14" fmla="*/ 235 w 324"/>
                  <a:gd name="T15" fmla="*/ 210 h 357"/>
                  <a:gd name="T16" fmla="*/ 237 w 324"/>
                  <a:gd name="T17" fmla="*/ 210 h 357"/>
                  <a:gd name="T18" fmla="*/ 299 w 324"/>
                  <a:gd name="T19" fmla="*/ 95 h 357"/>
                  <a:gd name="T20" fmla="*/ 18 w 324"/>
                  <a:gd name="T21" fmla="*/ 207 h 357"/>
                  <a:gd name="T22" fmla="*/ 34 w 324"/>
                  <a:gd name="T23" fmla="*/ 169 h 357"/>
                  <a:gd name="T24" fmla="*/ 56 w 324"/>
                  <a:gd name="T25" fmla="*/ 230 h 357"/>
                  <a:gd name="T26" fmla="*/ 61 w 324"/>
                  <a:gd name="T27" fmla="*/ 230 h 357"/>
                  <a:gd name="T28" fmla="*/ 97 w 324"/>
                  <a:gd name="T29" fmla="*/ 348 h 357"/>
                  <a:gd name="T30" fmla="*/ 82 w 324"/>
                  <a:gd name="T31" fmla="*/ 337 h 357"/>
                  <a:gd name="T32" fmla="*/ 68 w 324"/>
                  <a:gd name="T33" fmla="*/ 334 h 357"/>
                  <a:gd name="T34" fmla="*/ 87 w 324"/>
                  <a:gd name="T35" fmla="*/ 323 h 357"/>
                  <a:gd name="T36" fmla="*/ 92 w 324"/>
                  <a:gd name="T37" fmla="*/ 309 h 357"/>
                  <a:gd name="T38" fmla="*/ 79 w 324"/>
                  <a:gd name="T39" fmla="*/ 293 h 357"/>
                  <a:gd name="T40" fmla="*/ 79 w 324"/>
                  <a:gd name="T41" fmla="*/ 292 h 357"/>
                  <a:gd name="T42" fmla="*/ 93 w 324"/>
                  <a:gd name="T43" fmla="*/ 276 h 357"/>
                  <a:gd name="T44" fmla="*/ 78 w 324"/>
                  <a:gd name="T45" fmla="*/ 262 h 357"/>
                  <a:gd name="T46" fmla="*/ 78 w 324"/>
                  <a:gd name="T47" fmla="*/ 260 h 357"/>
                  <a:gd name="T48" fmla="*/ 92 w 324"/>
                  <a:gd name="T49" fmla="*/ 244 h 357"/>
                  <a:gd name="T50" fmla="*/ 111 w 324"/>
                  <a:gd name="T51" fmla="*/ 230 h 357"/>
                  <a:gd name="T52" fmla="*/ 122 w 324"/>
                  <a:gd name="T53" fmla="*/ 307 h 357"/>
                  <a:gd name="T54" fmla="*/ 130 w 324"/>
                  <a:gd name="T55" fmla="*/ 301 h 357"/>
                  <a:gd name="T56" fmla="*/ 126 w 324"/>
                  <a:gd name="T57" fmla="*/ 228 h 357"/>
                  <a:gd name="T58" fmla="*/ 247 w 324"/>
                  <a:gd name="T59" fmla="*/ 192 h 357"/>
                  <a:gd name="T60" fmla="*/ 212 w 324"/>
                  <a:gd name="T61" fmla="*/ 208 h 357"/>
                  <a:gd name="T62" fmla="*/ 210 w 324"/>
                  <a:gd name="T63" fmla="*/ 208 h 357"/>
                  <a:gd name="T64" fmla="*/ 193 w 324"/>
                  <a:gd name="T65" fmla="*/ 197 h 357"/>
                  <a:gd name="T66" fmla="*/ 165 w 324"/>
                  <a:gd name="T67" fmla="*/ 216 h 357"/>
                  <a:gd name="T68" fmla="*/ 163 w 324"/>
                  <a:gd name="T69" fmla="*/ 216 h 357"/>
                  <a:gd name="T70" fmla="*/ 156 w 324"/>
                  <a:gd name="T71" fmla="*/ 187 h 357"/>
                  <a:gd name="T72" fmla="*/ 126 w 324"/>
                  <a:gd name="T73" fmla="*/ 220 h 357"/>
                  <a:gd name="T74" fmla="*/ 124 w 324"/>
                  <a:gd name="T75" fmla="*/ 221 h 357"/>
                  <a:gd name="T76" fmla="*/ 111 w 324"/>
                  <a:gd name="T77" fmla="*/ 207 h 357"/>
                  <a:gd name="T78" fmla="*/ 101 w 324"/>
                  <a:gd name="T79" fmla="*/ 224 h 357"/>
                  <a:gd name="T80" fmla="*/ 94 w 324"/>
                  <a:gd name="T81" fmla="*/ 212 h 357"/>
                  <a:gd name="T82" fmla="*/ 71 w 324"/>
                  <a:gd name="T83" fmla="*/ 228 h 357"/>
                  <a:gd name="T84" fmla="*/ 69 w 324"/>
                  <a:gd name="T85" fmla="*/ 228 h 357"/>
                  <a:gd name="T86" fmla="*/ 59 w 324"/>
                  <a:gd name="T87" fmla="*/ 220 h 357"/>
                  <a:gd name="T88" fmla="*/ 58 w 324"/>
                  <a:gd name="T89" fmla="*/ 219 h 357"/>
                  <a:gd name="T90" fmla="*/ 56 w 324"/>
                  <a:gd name="T91" fmla="*/ 186 h 357"/>
                  <a:gd name="T92" fmla="*/ 46 w 324"/>
                  <a:gd name="T93" fmla="*/ 187 h 357"/>
                  <a:gd name="T94" fmla="*/ 55 w 324"/>
                  <a:gd name="T95" fmla="*/ 163 h 357"/>
                  <a:gd name="T96" fmla="*/ 126 w 324"/>
                  <a:gd name="T97" fmla="*/ 94 h 357"/>
                  <a:gd name="T98" fmla="*/ 217 w 324"/>
                  <a:gd name="T99" fmla="*/ 19 h 357"/>
                  <a:gd name="T100" fmla="*/ 243 w 324"/>
                  <a:gd name="T101" fmla="*/ 201 h 357"/>
                  <a:gd name="T102" fmla="*/ 218 w 324"/>
                  <a:gd name="T103" fmla="*/ 64 h 357"/>
                  <a:gd name="T104" fmla="*/ 279 w 324"/>
                  <a:gd name="T105" fmla="*/ 18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357">
                    <a:moveTo>
                      <a:pt x="299" y="95"/>
                    </a:moveTo>
                    <a:cubicBezTo>
                      <a:pt x="292" y="71"/>
                      <a:pt x="283" y="46"/>
                      <a:pt x="269" y="25"/>
                    </a:cubicBezTo>
                    <a:cubicBezTo>
                      <a:pt x="261" y="12"/>
                      <a:pt x="246" y="0"/>
                      <a:pt x="230" y="6"/>
                    </a:cubicBezTo>
                    <a:cubicBezTo>
                      <a:pt x="228" y="5"/>
                      <a:pt x="227" y="6"/>
                      <a:pt x="224" y="8"/>
                    </a:cubicBezTo>
                    <a:cubicBezTo>
                      <a:pt x="214" y="12"/>
                      <a:pt x="204" y="24"/>
                      <a:pt x="195" y="31"/>
                    </a:cubicBezTo>
                    <a:cubicBezTo>
                      <a:pt x="175" y="46"/>
                      <a:pt x="156" y="62"/>
                      <a:pt x="136" y="78"/>
                    </a:cubicBezTo>
                    <a:cubicBezTo>
                      <a:pt x="104" y="104"/>
                      <a:pt x="71" y="130"/>
                      <a:pt x="39" y="156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1" y="163"/>
                      <a:pt x="23" y="169"/>
                      <a:pt x="15" y="176"/>
                    </a:cubicBezTo>
                    <a:cubicBezTo>
                      <a:pt x="14" y="177"/>
                      <a:pt x="14" y="178"/>
                      <a:pt x="14" y="179"/>
                    </a:cubicBezTo>
                    <a:cubicBezTo>
                      <a:pt x="0" y="198"/>
                      <a:pt x="20" y="246"/>
                      <a:pt x="46" y="237"/>
                    </a:cubicBezTo>
                    <a:cubicBezTo>
                      <a:pt x="46" y="237"/>
                      <a:pt x="47" y="236"/>
                      <a:pt x="47" y="236"/>
                    </a:cubicBezTo>
                    <a:cubicBezTo>
                      <a:pt x="50" y="236"/>
                      <a:pt x="53" y="236"/>
                      <a:pt x="55" y="236"/>
                    </a:cubicBezTo>
                    <a:cubicBezTo>
                      <a:pt x="55" y="236"/>
                      <a:pt x="56" y="236"/>
                      <a:pt x="56" y="236"/>
                    </a:cubicBezTo>
                    <a:cubicBezTo>
                      <a:pt x="56" y="236"/>
                      <a:pt x="57" y="236"/>
                      <a:pt x="58" y="236"/>
                    </a:cubicBezTo>
                    <a:cubicBezTo>
                      <a:pt x="59" y="235"/>
                      <a:pt x="59" y="235"/>
                      <a:pt x="60" y="235"/>
                    </a:cubicBezTo>
                    <a:cubicBezTo>
                      <a:pt x="79" y="266"/>
                      <a:pt x="75" y="299"/>
                      <a:pt x="62" y="332"/>
                    </a:cubicBezTo>
                    <a:cubicBezTo>
                      <a:pt x="60" y="339"/>
                      <a:pt x="56" y="346"/>
                      <a:pt x="64" y="351"/>
                    </a:cubicBezTo>
                    <a:cubicBezTo>
                      <a:pt x="73" y="357"/>
                      <a:pt x="92" y="356"/>
                      <a:pt x="103" y="354"/>
                    </a:cubicBezTo>
                    <a:cubicBezTo>
                      <a:pt x="107" y="353"/>
                      <a:pt x="110" y="352"/>
                      <a:pt x="113" y="350"/>
                    </a:cubicBezTo>
                    <a:cubicBezTo>
                      <a:pt x="133" y="348"/>
                      <a:pt x="141" y="325"/>
                      <a:pt x="143" y="307"/>
                    </a:cubicBezTo>
                    <a:cubicBezTo>
                      <a:pt x="145" y="280"/>
                      <a:pt x="143" y="252"/>
                      <a:pt x="132" y="227"/>
                    </a:cubicBezTo>
                    <a:cubicBezTo>
                      <a:pt x="144" y="226"/>
                      <a:pt x="155" y="224"/>
                      <a:pt x="167" y="222"/>
                    </a:cubicBezTo>
                    <a:cubicBezTo>
                      <a:pt x="190" y="219"/>
                      <a:pt x="213" y="215"/>
                      <a:pt x="235" y="210"/>
                    </a:cubicBezTo>
                    <a:cubicBezTo>
                      <a:pt x="235" y="210"/>
                      <a:pt x="235" y="210"/>
                      <a:pt x="235" y="211"/>
                    </a:cubicBezTo>
                    <a:cubicBezTo>
                      <a:pt x="234" y="211"/>
                      <a:pt x="235" y="212"/>
                      <a:pt x="236" y="211"/>
                    </a:cubicBezTo>
                    <a:cubicBezTo>
                      <a:pt x="236" y="211"/>
                      <a:pt x="237" y="210"/>
                      <a:pt x="237" y="210"/>
                    </a:cubicBezTo>
                    <a:cubicBezTo>
                      <a:pt x="256" y="206"/>
                      <a:pt x="276" y="201"/>
                      <a:pt x="295" y="195"/>
                    </a:cubicBezTo>
                    <a:cubicBezTo>
                      <a:pt x="296" y="195"/>
                      <a:pt x="296" y="194"/>
                      <a:pt x="297" y="193"/>
                    </a:cubicBezTo>
                    <a:cubicBezTo>
                      <a:pt x="324" y="177"/>
                      <a:pt x="306" y="118"/>
                      <a:pt x="299" y="95"/>
                    </a:cubicBezTo>
                    <a:close/>
                    <a:moveTo>
                      <a:pt x="45" y="232"/>
                    </a:moveTo>
                    <a:cubicBezTo>
                      <a:pt x="45" y="232"/>
                      <a:pt x="45" y="232"/>
                      <a:pt x="45" y="232"/>
                    </a:cubicBezTo>
                    <a:cubicBezTo>
                      <a:pt x="30" y="233"/>
                      <a:pt x="22" y="220"/>
                      <a:pt x="18" y="207"/>
                    </a:cubicBezTo>
                    <a:cubicBezTo>
                      <a:pt x="15" y="198"/>
                      <a:pt x="16" y="190"/>
                      <a:pt x="18" y="181"/>
                    </a:cubicBezTo>
                    <a:cubicBezTo>
                      <a:pt x="19" y="180"/>
                      <a:pt x="19" y="180"/>
                      <a:pt x="19" y="180"/>
                    </a:cubicBezTo>
                    <a:cubicBezTo>
                      <a:pt x="24" y="176"/>
                      <a:pt x="29" y="173"/>
                      <a:pt x="34" y="169"/>
                    </a:cubicBezTo>
                    <a:cubicBezTo>
                      <a:pt x="27" y="191"/>
                      <a:pt x="31" y="218"/>
                      <a:pt x="49" y="232"/>
                    </a:cubicBezTo>
                    <a:cubicBezTo>
                      <a:pt x="48" y="232"/>
                      <a:pt x="47" y="232"/>
                      <a:pt x="45" y="232"/>
                    </a:cubicBezTo>
                    <a:close/>
                    <a:moveTo>
                      <a:pt x="56" y="230"/>
                    </a:moveTo>
                    <a:cubicBezTo>
                      <a:pt x="37" y="211"/>
                      <a:pt x="33" y="191"/>
                      <a:pt x="39" y="164"/>
                    </a:cubicBezTo>
                    <a:cubicBezTo>
                      <a:pt x="41" y="163"/>
                      <a:pt x="42" y="162"/>
                      <a:pt x="44" y="161"/>
                    </a:cubicBezTo>
                    <a:cubicBezTo>
                      <a:pt x="34" y="184"/>
                      <a:pt x="42" y="212"/>
                      <a:pt x="61" y="230"/>
                    </a:cubicBezTo>
                    <a:cubicBezTo>
                      <a:pt x="59" y="230"/>
                      <a:pt x="58" y="230"/>
                      <a:pt x="56" y="230"/>
                    </a:cubicBezTo>
                    <a:close/>
                    <a:moveTo>
                      <a:pt x="122" y="307"/>
                    </a:moveTo>
                    <a:cubicBezTo>
                      <a:pt x="120" y="324"/>
                      <a:pt x="119" y="346"/>
                      <a:pt x="97" y="348"/>
                    </a:cubicBezTo>
                    <a:cubicBezTo>
                      <a:pt x="91" y="348"/>
                      <a:pt x="86" y="348"/>
                      <a:pt x="80" y="348"/>
                    </a:cubicBezTo>
                    <a:cubicBezTo>
                      <a:pt x="70" y="347"/>
                      <a:pt x="66" y="345"/>
                      <a:pt x="68" y="337"/>
                    </a:cubicBezTo>
                    <a:cubicBezTo>
                      <a:pt x="73" y="337"/>
                      <a:pt x="77" y="337"/>
                      <a:pt x="82" y="337"/>
                    </a:cubicBezTo>
                    <a:cubicBezTo>
                      <a:pt x="83" y="336"/>
                      <a:pt x="83" y="335"/>
                      <a:pt x="82" y="335"/>
                    </a:cubicBezTo>
                    <a:cubicBezTo>
                      <a:pt x="78" y="335"/>
                      <a:pt x="73" y="335"/>
                      <a:pt x="68" y="335"/>
                    </a:cubicBezTo>
                    <a:cubicBezTo>
                      <a:pt x="68" y="335"/>
                      <a:pt x="68" y="334"/>
                      <a:pt x="68" y="334"/>
                    </a:cubicBezTo>
                    <a:cubicBezTo>
                      <a:pt x="69" y="330"/>
                      <a:pt x="70" y="326"/>
                      <a:pt x="71" y="323"/>
                    </a:cubicBezTo>
                    <a:cubicBezTo>
                      <a:pt x="76" y="323"/>
                      <a:pt x="81" y="324"/>
                      <a:pt x="87" y="324"/>
                    </a:cubicBezTo>
                    <a:cubicBezTo>
                      <a:pt x="87" y="325"/>
                      <a:pt x="88" y="323"/>
                      <a:pt x="87" y="323"/>
                    </a:cubicBezTo>
                    <a:cubicBezTo>
                      <a:pt x="82" y="322"/>
                      <a:pt x="77" y="322"/>
                      <a:pt x="71" y="322"/>
                    </a:cubicBezTo>
                    <a:cubicBezTo>
                      <a:pt x="73" y="317"/>
                      <a:pt x="74" y="313"/>
                      <a:pt x="75" y="309"/>
                    </a:cubicBezTo>
                    <a:cubicBezTo>
                      <a:pt x="81" y="309"/>
                      <a:pt x="86" y="309"/>
                      <a:pt x="92" y="309"/>
                    </a:cubicBezTo>
                    <a:cubicBezTo>
                      <a:pt x="93" y="309"/>
                      <a:pt x="93" y="307"/>
                      <a:pt x="92" y="307"/>
                    </a:cubicBezTo>
                    <a:cubicBezTo>
                      <a:pt x="86" y="307"/>
                      <a:pt x="81" y="307"/>
                      <a:pt x="76" y="307"/>
                    </a:cubicBezTo>
                    <a:cubicBezTo>
                      <a:pt x="77" y="302"/>
                      <a:pt x="78" y="298"/>
                      <a:pt x="79" y="293"/>
                    </a:cubicBezTo>
                    <a:cubicBezTo>
                      <a:pt x="87" y="293"/>
                      <a:pt x="95" y="293"/>
                      <a:pt x="103" y="294"/>
                    </a:cubicBezTo>
                    <a:cubicBezTo>
                      <a:pt x="104" y="294"/>
                      <a:pt x="104" y="292"/>
                      <a:pt x="103" y="292"/>
                    </a:cubicBezTo>
                    <a:cubicBezTo>
                      <a:pt x="95" y="291"/>
                      <a:pt x="87" y="291"/>
                      <a:pt x="79" y="292"/>
                    </a:cubicBezTo>
                    <a:cubicBezTo>
                      <a:pt x="80" y="287"/>
                      <a:pt x="80" y="282"/>
                      <a:pt x="80" y="277"/>
                    </a:cubicBezTo>
                    <a:cubicBezTo>
                      <a:pt x="84" y="277"/>
                      <a:pt x="89" y="277"/>
                      <a:pt x="93" y="277"/>
                    </a:cubicBezTo>
                    <a:cubicBezTo>
                      <a:pt x="94" y="277"/>
                      <a:pt x="94" y="276"/>
                      <a:pt x="93" y="276"/>
                    </a:cubicBezTo>
                    <a:cubicBezTo>
                      <a:pt x="89" y="276"/>
                      <a:pt x="84" y="276"/>
                      <a:pt x="80" y="276"/>
                    </a:cubicBezTo>
                    <a:cubicBezTo>
                      <a:pt x="80" y="276"/>
                      <a:pt x="80" y="276"/>
                      <a:pt x="80" y="275"/>
                    </a:cubicBezTo>
                    <a:cubicBezTo>
                      <a:pt x="80" y="271"/>
                      <a:pt x="79" y="266"/>
                      <a:pt x="78" y="262"/>
                    </a:cubicBezTo>
                    <a:cubicBezTo>
                      <a:pt x="84" y="262"/>
                      <a:pt x="90" y="262"/>
                      <a:pt x="96" y="262"/>
                    </a:cubicBezTo>
                    <a:cubicBezTo>
                      <a:pt x="97" y="262"/>
                      <a:pt x="97" y="261"/>
                      <a:pt x="96" y="261"/>
                    </a:cubicBezTo>
                    <a:cubicBezTo>
                      <a:pt x="90" y="260"/>
                      <a:pt x="84" y="260"/>
                      <a:pt x="78" y="260"/>
                    </a:cubicBezTo>
                    <a:cubicBezTo>
                      <a:pt x="77" y="255"/>
                      <a:pt x="75" y="250"/>
                      <a:pt x="72" y="245"/>
                    </a:cubicBezTo>
                    <a:cubicBezTo>
                      <a:pt x="79" y="245"/>
                      <a:pt x="85" y="246"/>
                      <a:pt x="92" y="245"/>
                    </a:cubicBezTo>
                    <a:cubicBezTo>
                      <a:pt x="93" y="245"/>
                      <a:pt x="93" y="244"/>
                      <a:pt x="92" y="244"/>
                    </a:cubicBezTo>
                    <a:cubicBezTo>
                      <a:pt x="85" y="244"/>
                      <a:pt x="78" y="244"/>
                      <a:pt x="72" y="244"/>
                    </a:cubicBezTo>
                    <a:cubicBezTo>
                      <a:pt x="70" y="241"/>
                      <a:pt x="68" y="238"/>
                      <a:pt x="66" y="235"/>
                    </a:cubicBezTo>
                    <a:cubicBezTo>
                      <a:pt x="81" y="234"/>
                      <a:pt x="96" y="232"/>
                      <a:pt x="111" y="230"/>
                    </a:cubicBezTo>
                    <a:cubicBezTo>
                      <a:pt x="111" y="231"/>
                      <a:pt x="111" y="231"/>
                      <a:pt x="112" y="232"/>
                    </a:cubicBezTo>
                    <a:cubicBezTo>
                      <a:pt x="120" y="242"/>
                      <a:pt x="121" y="261"/>
                      <a:pt x="122" y="274"/>
                    </a:cubicBezTo>
                    <a:cubicBezTo>
                      <a:pt x="123" y="285"/>
                      <a:pt x="123" y="296"/>
                      <a:pt x="122" y="307"/>
                    </a:cubicBezTo>
                    <a:close/>
                    <a:moveTo>
                      <a:pt x="137" y="290"/>
                    </a:moveTo>
                    <a:cubicBezTo>
                      <a:pt x="137" y="307"/>
                      <a:pt x="135" y="326"/>
                      <a:pt x="123" y="338"/>
                    </a:cubicBezTo>
                    <a:cubicBezTo>
                      <a:pt x="128" y="327"/>
                      <a:pt x="129" y="313"/>
                      <a:pt x="130" y="301"/>
                    </a:cubicBezTo>
                    <a:cubicBezTo>
                      <a:pt x="131" y="286"/>
                      <a:pt x="130" y="271"/>
                      <a:pt x="127" y="256"/>
                    </a:cubicBezTo>
                    <a:cubicBezTo>
                      <a:pt x="125" y="246"/>
                      <a:pt x="124" y="236"/>
                      <a:pt x="116" y="230"/>
                    </a:cubicBezTo>
                    <a:cubicBezTo>
                      <a:pt x="120" y="229"/>
                      <a:pt x="123" y="229"/>
                      <a:pt x="126" y="228"/>
                    </a:cubicBezTo>
                    <a:cubicBezTo>
                      <a:pt x="135" y="248"/>
                      <a:pt x="138" y="269"/>
                      <a:pt x="137" y="290"/>
                    </a:cubicBezTo>
                    <a:close/>
                    <a:moveTo>
                      <a:pt x="243" y="201"/>
                    </a:moveTo>
                    <a:cubicBezTo>
                      <a:pt x="245" y="199"/>
                      <a:pt x="246" y="196"/>
                      <a:pt x="247" y="192"/>
                    </a:cubicBezTo>
                    <a:cubicBezTo>
                      <a:pt x="247" y="191"/>
                      <a:pt x="246" y="191"/>
                      <a:pt x="245" y="192"/>
                    </a:cubicBezTo>
                    <a:cubicBezTo>
                      <a:pt x="244" y="195"/>
                      <a:pt x="242" y="199"/>
                      <a:pt x="241" y="202"/>
                    </a:cubicBezTo>
                    <a:cubicBezTo>
                      <a:pt x="231" y="204"/>
                      <a:pt x="222" y="206"/>
                      <a:pt x="212" y="208"/>
                    </a:cubicBezTo>
                    <a:cubicBezTo>
                      <a:pt x="218" y="198"/>
                      <a:pt x="224" y="188"/>
                      <a:pt x="228" y="177"/>
                    </a:cubicBezTo>
                    <a:cubicBezTo>
                      <a:pt x="228" y="177"/>
                      <a:pt x="227" y="176"/>
                      <a:pt x="226" y="177"/>
                    </a:cubicBezTo>
                    <a:cubicBezTo>
                      <a:pt x="222" y="188"/>
                      <a:pt x="216" y="198"/>
                      <a:pt x="210" y="208"/>
                    </a:cubicBezTo>
                    <a:cubicBezTo>
                      <a:pt x="203" y="210"/>
                      <a:pt x="196" y="211"/>
                      <a:pt x="188" y="212"/>
                    </a:cubicBezTo>
                    <a:cubicBezTo>
                      <a:pt x="191" y="208"/>
                      <a:pt x="193" y="203"/>
                      <a:pt x="195" y="198"/>
                    </a:cubicBezTo>
                    <a:cubicBezTo>
                      <a:pt x="195" y="197"/>
                      <a:pt x="193" y="196"/>
                      <a:pt x="193" y="197"/>
                    </a:cubicBezTo>
                    <a:cubicBezTo>
                      <a:pt x="191" y="203"/>
                      <a:pt x="189" y="208"/>
                      <a:pt x="186" y="213"/>
                    </a:cubicBezTo>
                    <a:cubicBezTo>
                      <a:pt x="180" y="214"/>
                      <a:pt x="174" y="215"/>
                      <a:pt x="168" y="216"/>
                    </a:cubicBezTo>
                    <a:cubicBezTo>
                      <a:pt x="167" y="216"/>
                      <a:pt x="166" y="216"/>
                      <a:pt x="165" y="216"/>
                    </a:cubicBezTo>
                    <a:cubicBezTo>
                      <a:pt x="168" y="210"/>
                      <a:pt x="171" y="204"/>
                      <a:pt x="173" y="199"/>
                    </a:cubicBezTo>
                    <a:cubicBezTo>
                      <a:pt x="174" y="198"/>
                      <a:pt x="172" y="197"/>
                      <a:pt x="172" y="198"/>
                    </a:cubicBezTo>
                    <a:cubicBezTo>
                      <a:pt x="169" y="204"/>
                      <a:pt x="166" y="210"/>
                      <a:pt x="163" y="216"/>
                    </a:cubicBezTo>
                    <a:cubicBezTo>
                      <a:pt x="156" y="217"/>
                      <a:pt x="149" y="218"/>
                      <a:pt x="142" y="219"/>
                    </a:cubicBezTo>
                    <a:cubicBezTo>
                      <a:pt x="148" y="209"/>
                      <a:pt x="153" y="198"/>
                      <a:pt x="157" y="187"/>
                    </a:cubicBezTo>
                    <a:cubicBezTo>
                      <a:pt x="158" y="186"/>
                      <a:pt x="156" y="186"/>
                      <a:pt x="156" y="187"/>
                    </a:cubicBezTo>
                    <a:cubicBezTo>
                      <a:pt x="150" y="197"/>
                      <a:pt x="145" y="208"/>
                      <a:pt x="141" y="219"/>
                    </a:cubicBezTo>
                    <a:cubicBezTo>
                      <a:pt x="137" y="220"/>
                      <a:pt x="133" y="220"/>
                      <a:pt x="129" y="221"/>
                    </a:cubicBezTo>
                    <a:cubicBezTo>
                      <a:pt x="128" y="220"/>
                      <a:pt x="127" y="220"/>
                      <a:pt x="126" y="220"/>
                    </a:cubicBezTo>
                    <a:cubicBezTo>
                      <a:pt x="129" y="215"/>
                      <a:pt x="131" y="210"/>
                      <a:pt x="133" y="204"/>
                    </a:cubicBezTo>
                    <a:cubicBezTo>
                      <a:pt x="133" y="203"/>
                      <a:pt x="132" y="203"/>
                      <a:pt x="131" y="204"/>
                    </a:cubicBezTo>
                    <a:cubicBezTo>
                      <a:pt x="129" y="210"/>
                      <a:pt x="127" y="216"/>
                      <a:pt x="124" y="221"/>
                    </a:cubicBezTo>
                    <a:cubicBezTo>
                      <a:pt x="117" y="222"/>
                      <a:pt x="110" y="223"/>
                      <a:pt x="103" y="224"/>
                    </a:cubicBezTo>
                    <a:cubicBezTo>
                      <a:pt x="103" y="223"/>
                      <a:pt x="104" y="222"/>
                      <a:pt x="104" y="222"/>
                    </a:cubicBezTo>
                    <a:cubicBezTo>
                      <a:pt x="106" y="217"/>
                      <a:pt x="109" y="212"/>
                      <a:pt x="111" y="207"/>
                    </a:cubicBezTo>
                    <a:cubicBezTo>
                      <a:pt x="111" y="206"/>
                      <a:pt x="110" y="206"/>
                      <a:pt x="110" y="206"/>
                    </a:cubicBezTo>
                    <a:cubicBezTo>
                      <a:pt x="108" y="209"/>
                      <a:pt x="107" y="212"/>
                      <a:pt x="105" y="215"/>
                    </a:cubicBezTo>
                    <a:cubicBezTo>
                      <a:pt x="105" y="216"/>
                      <a:pt x="101" y="225"/>
                      <a:pt x="101" y="224"/>
                    </a:cubicBezTo>
                    <a:cubicBezTo>
                      <a:pt x="100" y="224"/>
                      <a:pt x="100" y="224"/>
                      <a:pt x="100" y="224"/>
                    </a:cubicBezTo>
                    <a:cubicBezTo>
                      <a:pt x="96" y="225"/>
                      <a:pt x="91" y="225"/>
                      <a:pt x="87" y="226"/>
                    </a:cubicBezTo>
                    <a:cubicBezTo>
                      <a:pt x="90" y="222"/>
                      <a:pt x="92" y="217"/>
                      <a:pt x="94" y="212"/>
                    </a:cubicBezTo>
                    <a:cubicBezTo>
                      <a:pt x="94" y="211"/>
                      <a:pt x="93" y="211"/>
                      <a:pt x="93" y="211"/>
                    </a:cubicBezTo>
                    <a:cubicBezTo>
                      <a:pt x="91" y="217"/>
                      <a:pt x="88" y="221"/>
                      <a:pt x="86" y="226"/>
                    </a:cubicBezTo>
                    <a:cubicBezTo>
                      <a:pt x="81" y="227"/>
                      <a:pt x="76" y="227"/>
                      <a:pt x="71" y="228"/>
                    </a:cubicBezTo>
                    <a:cubicBezTo>
                      <a:pt x="74" y="222"/>
                      <a:pt x="77" y="216"/>
                      <a:pt x="81" y="210"/>
                    </a:cubicBezTo>
                    <a:cubicBezTo>
                      <a:pt x="81" y="209"/>
                      <a:pt x="80" y="208"/>
                      <a:pt x="79" y="209"/>
                    </a:cubicBezTo>
                    <a:cubicBezTo>
                      <a:pt x="76" y="215"/>
                      <a:pt x="72" y="222"/>
                      <a:pt x="69" y="228"/>
                    </a:cubicBezTo>
                    <a:cubicBezTo>
                      <a:pt x="68" y="229"/>
                      <a:pt x="68" y="229"/>
                      <a:pt x="67" y="229"/>
                    </a:cubicBezTo>
                    <a:cubicBezTo>
                      <a:pt x="64" y="226"/>
                      <a:pt x="61" y="223"/>
                      <a:pt x="59" y="22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3" y="211"/>
                      <a:pt x="66" y="203"/>
                      <a:pt x="70" y="194"/>
                    </a:cubicBezTo>
                    <a:cubicBezTo>
                      <a:pt x="70" y="193"/>
                      <a:pt x="69" y="193"/>
                      <a:pt x="68" y="194"/>
                    </a:cubicBezTo>
                    <a:cubicBezTo>
                      <a:pt x="65" y="202"/>
                      <a:pt x="61" y="210"/>
                      <a:pt x="58" y="219"/>
                    </a:cubicBezTo>
                    <a:cubicBezTo>
                      <a:pt x="55" y="214"/>
                      <a:pt x="52" y="209"/>
                      <a:pt x="50" y="203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51" y="197"/>
                      <a:pt x="53" y="192"/>
                      <a:pt x="56" y="186"/>
                    </a:cubicBezTo>
                    <a:cubicBezTo>
                      <a:pt x="57" y="185"/>
                      <a:pt x="55" y="184"/>
                      <a:pt x="55" y="185"/>
                    </a:cubicBezTo>
                    <a:cubicBezTo>
                      <a:pt x="52" y="190"/>
                      <a:pt x="50" y="196"/>
                      <a:pt x="49" y="201"/>
                    </a:cubicBezTo>
                    <a:cubicBezTo>
                      <a:pt x="47" y="197"/>
                      <a:pt x="46" y="192"/>
                      <a:pt x="46" y="187"/>
                    </a:cubicBezTo>
                    <a:cubicBezTo>
                      <a:pt x="46" y="187"/>
                      <a:pt x="46" y="187"/>
                      <a:pt x="46" y="186"/>
                    </a:cubicBezTo>
                    <a:cubicBezTo>
                      <a:pt x="49" y="179"/>
                      <a:pt x="52" y="171"/>
                      <a:pt x="56" y="164"/>
                    </a:cubicBezTo>
                    <a:cubicBezTo>
                      <a:pt x="56" y="163"/>
                      <a:pt x="55" y="162"/>
                      <a:pt x="55" y="163"/>
                    </a:cubicBezTo>
                    <a:cubicBezTo>
                      <a:pt x="51" y="170"/>
                      <a:pt x="48" y="177"/>
                      <a:pt x="45" y="185"/>
                    </a:cubicBezTo>
                    <a:cubicBezTo>
                      <a:pt x="45" y="176"/>
                      <a:pt x="46" y="167"/>
                      <a:pt x="48" y="157"/>
                    </a:cubicBezTo>
                    <a:cubicBezTo>
                      <a:pt x="74" y="136"/>
                      <a:pt x="100" y="115"/>
                      <a:pt x="126" y="94"/>
                    </a:cubicBezTo>
                    <a:cubicBezTo>
                      <a:pt x="143" y="80"/>
                      <a:pt x="161" y="66"/>
                      <a:pt x="178" y="52"/>
                    </a:cubicBezTo>
                    <a:cubicBezTo>
                      <a:pt x="187" y="45"/>
                      <a:pt x="195" y="38"/>
                      <a:pt x="204" y="31"/>
                    </a:cubicBezTo>
                    <a:cubicBezTo>
                      <a:pt x="208" y="27"/>
                      <a:pt x="213" y="23"/>
                      <a:pt x="217" y="19"/>
                    </a:cubicBezTo>
                    <a:cubicBezTo>
                      <a:pt x="207" y="43"/>
                      <a:pt x="214" y="95"/>
                      <a:pt x="216" y="107"/>
                    </a:cubicBezTo>
                    <a:cubicBezTo>
                      <a:pt x="222" y="135"/>
                      <a:pt x="238" y="186"/>
                      <a:pt x="270" y="195"/>
                    </a:cubicBezTo>
                    <a:cubicBezTo>
                      <a:pt x="261" y="197"/>
                      <a:pt x="252" y="199"/>
                      <a:pt x="243" y="201"/>
                    </a:cubicBezTo>
                    <a:close/>
                    <a:moveTo>
                      <a:pt x="279" y="189"/>
                    </a:moveTo>
                    <a:cubicBezTo>
                      <a:pt x="247" y="187"/>
                      <a:pt x="231" y="138"/>
                      <a:pt x="225" y="113"/>
                    </a:cubicBezTo>
                    <a:cubicBezTo>
                      <a:pt x="221" y="97"/>
                      <a:pt x="218" y="81"/>
                      <a:pt x="218" y="64"/>
                    </a:cubicBezTo>
                    <a:cubicBezTo>
                      <a:pt x="219" y="47"/>
                      <a:pt x="218" y="22"/>
                      <a:pt x="234" y="12"/>
                    </a:cubicBezTo>
                    <a:cubicBezTo>
                      <a:pt x="266" y="7"/>
                      <a:pt x="284" y="69"/>
                      <a:pt x="291" y="92"/>
                    </a:cubicBezTo>
                    <a:cubicBezTo>
                      <a:pt x="298" y="115"/>
                      <a:pt x="322" y="193"/>
                      <a:pt x="279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10DC28-5F0F-4407-B58C-A1346B5D8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77" y="1185976"/>
                <a:ext cx="188766" cy="354699"/>
              </a:xfrm>
              <a:custGeom>
                <a:avLst/>
                <a:gdLst>
                  <a:gd name="T0" fmla="*/ 81 w 84"/>
                  <a:gd name="T1" fmla="*/ 153 h 171"/>
                  <a:gd name="T2" fmla="*/ 50 w 84"/>
                  <a:gd name="T3" fmla="*/ 157 h 171"/>
                  <a:gd name="T4" fmla="*/ 44 w 84"/>
                  <a:gd name="T5" fmla="*/ 151 h 171"/>
                  <a:gd name="T6" fmla="*/ 34 w 84"/>
                  <a:gd name="T7" fmla="*/ 136 h 171"/>
                  <a:gd name="T8" fmla="*/ 22 w 84"/>
                  <a:gd name="T9" fmla="*/ 102 h 171"/>
                  <a:gd name="T10" fmla="*/ 29 w 84"/>
                  <a:gd name="T11" fmla="*/ 3 h 171"/>
                  <a:gd name="T12" fmla="*/ 29 w 84"/>
                  <a:gd name="T13" fmla="*/ 2 h 171"/>
                  <a:gd name="T14" fmla="*/ 11 w 84"/>
                  <a:gd name="T15" fmla="*/ 45 h 171"/>
                  <a:gd name="T16" fmla="*/ 23 w 84"/>
                  <a:gd name="T17" fmla="*/ 121 h 171"/>
                  <a:gd name="T18" fmla="*/ 55 w 84"/>
                  <a:gd name="T19" fmla="*/ 166 h 171"/>
                  <a:gd name="T20" fmla="*/ 84 w 84"/>
                  <a:gd name="T21" fmla="*/ 153 h 171"/>
                  <a:gd name="T22" fmla="*/ 81 w 84"/>
                  <a:gd name="T23" fmla="*/ 15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71">
                    <a:moveTo>
                      <a:pt x="81" y="153"/>
                    </a:moveTo>
                    <a:cubicBezTo>
                      <a:pt x="70" y="165"/>
                      <a:pt x="59" y="166"/>
                      <a:pt x="50" y="157"/>
                    </a:cubicBezTo>
                    <a:cubicBezTo>
                      <a:pt x="48" y="155"/>
                      <a:pt x="46" y="153"/>
                      <a:pt x="44" y="151"/>
                    </a:cubicBezTo>
                    <a:cubicBezTo>
                      <a:pt x="40" y="146"/>
                      <a:pt x="37" y="141"/>
                      <a:pt x="34" y="136"/>
                    </a:cubicBezTo>
                    <a:cubicBezTo>
                      <a:pt x="28" y="125"/>
                      <a:pt x="25" y="114"/>
                      <a:pt x="22" y="102"/>
                    </a:cubicBezTo>
                    <a:cubicBezTo>
                      <a:pt x="18" y="82"/>
                      <a:pt x="0" y="13"/>
                      <a:pt x="29" y="3"/>
                    </a:cubicBezTo>
                    <a:cubicBezTo>
                      <a:pt x="30" y="3"/>
                      <a:pt x="29" y="2"/>
                      <a:pt x="29" y="2"/>
                    </a:cubicBezTo>
                    <a:cubicBezTo>
                      <a:pt x="8" y="0"/>
                      <a:pt x="10" y="32"/>
                      <a:pt x="11" y="45"/>
                    </a:cubicBezTo>
                    <a:cubicBezTo>
                      <a:pt x="11" y="70"/>
                      <a:pt x="15" y="97"/>
                      <a:pt x="23" y="121"/>
                    </a:cubicBezTo>
                    <a:cubicBezTo>
                      <a:pt x="29" y="138"/>
                      <a:pt x="38" y="157"/>
                      <a:pt x="55" y="166"/>
                    </a:cubicBezTo>
                    <a:cubicBezTo>
                      <a:pt x="67" y="171"/>
                      <a:pt x="84" y="169"/>
                      <a:pt x="84" y="153"/>
                    </a:cubicBezTo>
                    <a:cubicBezTo>
                      <a:pt x="84" y="152"/>
                      <a:pt x="82" y="151"/>
                      <a:pt x="81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972DEF-32EA-4C89-8C86-7EEFE021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1327550"/>
                <a:ext cx="68503" cy="92861"/>
              </a:xfrm>
              <a:custGeom>
                <a:avLst/>
                <a:gdLst>
                  <a:gd name="T0" fmla="*/ 3 w 30"/>
                  <a:gd name="T1" fmla="*/ 0 h 45"/>
                  <a:gd name="T2" fmla="*/ 2 w 30"/>
                  <a:gd name="T3" fmla="*/ 3 h 45"/>
                  <a:gd name="T4" fmla="*/ 17 w 30"/>
                  <a:gd name="T5" fmla="*/ 40 h 45"/>
                  <a:gd name="T6" fmla="*/ 23 w 30"/>
                  <a:gd name="T7" fmla="*/ 42 h 45"/>
                  <a:gd name="T8" fmla="*/ 3 w 30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5">
                    <a:moveTo>
                      <a:pt x="3" y="0"/>
                    </a:moveTo>
                    <a:cubicBezTo>
                      <a:pt x="1" y="0"/>
                      <a:pt x="0" y="2"/>
                      <a:pt x="2" y="3"/>
                    </a:cubicBezTo>
                    <a:cubicBezTo>
                      <a:pt x="16" y="10"/>
                      <a:pt x="23" y="25"/>
                      <a:pt x="17" y="40"/>
                    </a:cubicBezTo>
                    <a:cubicBezTo>
                      <a:pt x="16" y="44"/>
                      <a:pt x="22" y="45"/>
                      <a:pt x="23" y="42"/>
                    </a:cubicBezTo>
                    <a:cubicBezTo>
                      <a:pt x="30" y="24"/>
                      <a:pt x="2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A918190-2B24-4384-BE34-DA10481D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222" y="1266657"/>
                <a:ext cx="123307" cy="51759"/>
              </a:xfrm>
              <a:custGeom>
                <a:avLst/>
                <a:gdLst>
                  <a:gd name="T0" fmla="*/ 50 w 55"/>
                  <a:gd name="T1" fmla="*/ 1 h 25"/>
                  <a:gd name="T2" fmla="*/ 1 w 55"/>
                  <a:gd name="T3" fmla="*/ 23 h 25"/>
                  <a:gd name="T4" fmla="*/ 2 w 55"/>
                  <a:gd name="T5" fmla="*/ 25 h 25"/>
                  <a:gd name="T6" fmla="*/ 52 w 55"/>
                  <a:gd name="T7" fmla="*/ 6 h 25"/>
                  <a:gd name="T8" fmla="*/ 50 w 5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0" y="1"/>
                    </a:moveTo>
                    <a:cubicBezTo>
                      <a:pt x="33" y="6"/>
                      <a:pt x="16" y="15"/>
                      <a:pt x="1" y="23"/>
                    </a:cubicBezTo>
                    <a:cubicBezTo>
                      <a:pt x="0" y="23"/>
                      <a:pt x="1" y="25"/>
                      <a:pt x="2" y="25"/>
                    </a:cubicBezTo>
                    <a:cubicBezTo>
                      <a:pt x="19" y="20"/>
                      <a:pt x="37" y="14"/>
                      <a:pt x="52" y="6"/>
                    </a:cubicBezTo>
                    <a:cubicBezTo>
                      <a:pt x="55" y="5"/>
                      <a:pt x="53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9639CF3-4DC8-4DB8-88CD-3E575F2FF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731" y="1143351"/>
                <a:ext cx="182677" cy="111129"/>
              </a:xfrm>
              <a:custGeom>
                <a:avLst/>
                <a:gdLst>
                  <a:gd name="T0" fmla="*/ 73 w 81"/>
                  <a:gd name="T1" fmla="*/ 2 h 54"/>
                  <a:gd name="T2" fmla="*/ 1 w 81"/>
                  <a:gd name="T3" fmla="*/ 50 h 54"/>
                  <a:gd name="T4" fmla="*/ 3 w 81"/>
                  <a:gd name="T5" fmla="*/ 53 h 54"/>
                  <a:gd name="T6" fmla="*/ 77 w 81"/>
                  <a:gd name="T7" fmla="*/ 8 h 54"/>
                  <a:gd name="T8" fmla="*/ 73 w 81"/>
                  <a:gd name="T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4">
                    <a:moveTo>
                      <a:pt x="73" y="2"/>
                    </a:moveTo>
                    <a:cubicBezTo>
                      <a:pt x="48" y="16"/>
                      <a:pt x="25" y="34"/>
                      <a:pt x="1" y="50"/>
                    </a:cubicBezTo>
                    <a:cubicBezTo>
                      <a:pt x="0" y="51"/>
                      <a:pt x="1" y="54"/>
                      <a:pt x="3" y="53"/>
                    </a:cubicBezTo>
                    <a:cubicBezTo>
                      <a:pt x="29" y="40"/>
                      <a:pt x="55" y="26"/>
                      <a:pt x="77" y="8"/>
                    </a:cubicBezTo>
                    <a:cubicBezTo>
                      <a:pt x="81" y="5"/>
                      <a:pt x="76" y="0"/>
                      <a:pt x="7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8EF5CFA-B4B6-4F55-841B-04825878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719" y="1111382"/>
                <a:ext cx="76115" cy="68504"/>
              </a:xfrm>
              <a:custGeom>
                <a:avLst/>
                <a:gdLst>
                  <a:gd name="T0" fmla="*/ 30 w 34"/>
                  <a:gd name="T1" fmla="*/ 1 h 33"/>
                  <a:gd name="T2" fmla="*/ 15 w 34"/>
                  <a:gd name="T3" fmla="*/ 14 h 33"/>
                  <a:gd name="T4" fmla="*/ 1 w 34"/>
                  <a:gd name="T5" fmla="*/ 29 h 33"/>
                  <a:gd name="T6" fmla="*/ 4 w 34"/>
                  <a:gd name="T7" fmla="*/ 32 h 33"/>
                  <a:gd name="T8" fmla="*/ 19 w 34"/>
                  <a:gd name="T9" fmla="*/ 19 h 33"/>
                  <a:gd name="T10" fmla="*/ 33 w 34"/>
                  <a:gd name="T11" fmla="*/ 5 h 33"/>
                  <a:gd name="T12" fmla="*/ 30 w 34"/>
                  <a:gd name="T1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30" y="1"/>
                    </a:moveTo>
                    <a:cubicBezTo>
                      <a:pt x="24" y="4"/>
                      <a:pt x="20" y="10"/>
                      <a:pt x="15" y="14"/>
                    </a:cubicBezTo>
                    <a:cubicBezTo>
                      <a:pt x="10" y="19"/>
                      <a:pt x="6" y="24"/>
                      <a:pt x="1" y="29"/>
                    </a:cubicBezTo>
                    <a:cubicBezTo>
                      <a:pt x="0" y="31"/>
                      <a:pt x="2" y="33"/>
                      <a:pt x="4" y="32"/>
                    </a:cubicBezTo>
                    <a:cubicBezTo>
                      <a:pt x="9" y="28"/>
                      <a:pt x="14" y="24"/>
                      <a:pt x="19" y="19"/>
                    </a:cubicBezTo>
                    <a:cubicBezTo>
                      <a:pt x="24" y="15"/>
                      <a:pt x="30" y="11"/>
                      <a:pt x="33" y="5"/>
                    </a:cubicBezTo>
                    <a:cubicBezTo>
                      <a:pt x="34" y="3"/>
                      <a:pt x="32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87E4CA83-4F2C-447F-A1E6-83287503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624" y="1341251"/>
                <a:ext cx="94383" cy="39580"/>
              </a:xfrm>
              <a:custGeom>
                <a:avLst/>
                <a:gdLst>
                  <a:gd name="T0" fmla="*/ 39 w 42"/>
                  <a:gd name="T1" fmla="*/ 0 h 19"/>
                  <a:gd name="T2" fmla="*/ 20 w 42"/>
                  <a:gd name="T3" fmla="*/ 7 h 19"/>
                  <a:gd name="T4" fmla="*/ 2 w 42"/>
                  <a:gd name="T5" fmla="*/ 15 h 19"/>
                  <a:gd name="T6" fmla="*/ 3 w 42"/>
                  <a:gd name="T7" fmla="*/ 18 h 19"/>
                  <a:gd name="T8" fmla="*/ 24 w 42"/>
                  <a:gd name="T9" fmla="*/ 12 h 19"/>
                  <a:gd name="T10" fmla="*/ 41 w 42"/>
                  <a:gd name="T11" fmla="*/ 5 h 19"/>
                  <a:gd name="T12" fmla="*/ 39 w 4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39" y="0"/>
                    </a:moveTo>
                    <a:cubicBezTo>
                      <a:pt x="32" y="0"/>
                      <a:pt x="26" y="4"/>
                      <a:pt x="20" y="7"/>
                    </a:cubicBezTo>
                    <a:cubicBezTo>
                      <a:pt x="14" y="9"/>
                      <a:pt x="8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7"/>
                      <a:pt x="18" y="15"/>
                      <a:pt x="24" y="12"/>
                    </a:cubicBezTo>
                    <a:cubicBezTo>
                      <a:pt x="30" y="10"/>
                      <a:pt x="36" y="9"/>
                      <a:pt x="41" y="5"/>
                    </a:cubicBezTo>
                    <a:cubicBezTo>
                      <a:pt x="42" y="3"/>
                      <a:pt x="41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0DE9457-7F8F-4C41-8BCB-D19E9C26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102" y="1429545"/>
                <a:ext cx="182677" cy="42625"/>
              </a:xfrm>
              <a:custGeom>
                <a:avLst/>
                <a:gdLst>
                  <a:gd name="T0" fmla="*/ 79 w 82"/>
                  <a:gd name="T1" fmla="*/ 14 h 20"/>
                  <a:gd name="T2" fmla="*/ 2 w 82"/>
                  <a:gd name="T3" fmla="*/ 1 h 20"/>
                  <a:gd name="T4" fmla="*/ 2 w 82"/>
                  <a:gd name="T5" fmla="*/ 5 h 20"/>
                  <a:gd name="T6" fmla="*/ 43 w 82"/>
                  <a:gd name="T7" fmla="*/ 13 h 20"/>
                  <a:gd name="T8" fmla="*/ 79 w 82"/>
                  <a:gd name="T9" fmla="*/ 20 h 20"/>
                  <a:gd name="T10" fmla="*/ 79 w 82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0">
                    <a:moveTo>
                      <a:pt x="79" y="14"/>
                    </a:moveTo>
                    <a:cubicBezTo>
                      <a:pt x="57" y="6"/>
                      <a:pt x="27" y="0"/>
                      <a:pt x="2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15" y="9"/>
                      <a:pt x="29" y="11"/>
                      <a:pt x="43" y="13"/>
                    </a:cubicBezTo>
                    <a:cubicBezTo>
                      <a:pt x="55" y="16"/>
                      <a:pt x="67" y="19"/>
                      <a:pt x="79" y="20"/>
                    </a:cubicBezTo>
                    <a:cubicBezTo>
                      <a:pt x="82" y="20"/>
                      <a:pt x="82" y="15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8C09112-5C6B-4E44-9508-B15C4DE3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325" y="1507182"/>
                <a:ext cx="103517" cy="41103"/>
              </a:xfrm>
              <a:custGeom>
                <a:avLst/>
                <a:gdLst>
                  <a:gd name="T0" fmla="*/ 43 w 46"/>
                  <a:gd name="T1" fmla="*/ 13 h 20"/>
                  <a:gd name="T2" fmla="*/ 21 w 46"/>
                  <a:gd name="T3" fmla="*/ 5 h 20"/>
                  <a:gd name="T4" fmla="*/ 1 w 46"/>
                  <a:gd name="T5" fmla="*/ 2 h 20"/>
                  <a:gd name="T6" fmla="*/ 1 w 46"/>
                  <a:gd name="T7" fmla="*/ 4 h 20"/>
                  <a:gd name="T8" fmla="*/ 18 w 46"/>
                  <a:gd name="T9" fmla="*/ 11 h 20"/>
                  <a:gd name="T10" fmla="*/ 40 w 46"/>
                  <a:gd name="T11" fmla="*/ 19 h 20"/>
                  <a:gd name="T12" fmla="*/ 43 w 46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43" y="13"/>
                    </a:moveTo>
                    <a:cubicBezTo>
                      <a:pt x="37" y="8"/>
                      <a:pt x="28" y="7"/>
                      <a:pt x="21" y="5"/>
                    </a:cubicBezTo>
                    <a:cubicBezTo>
                      <a:pt x="15" y="3"/>
                      <a:pt x="8" y="0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8"/>
                      <a:pt x="12" y="9"/>
                      <a:pt x="18" y="11"/>
                    </a:cubicBezTo>
                    <a:cubicBezTo>
                      <a:pt x="25" y="14"/>
                      <a:pt x="33" y="18"/>
                      <a:pt x="40" y="19"/>
                    </a:cubicBezTo>
                    <a:cubicBezTo>
                      <a:pt x="44" y="20"/>
                      <a:pt x="46" y="15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4605E9F-F639-440E-A6DD-BAA0EA48D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5716" y="3216737"/>
              <a:ext cx="459737" cy="611968"/>
            </a:xfrm>
            <a:custGeom>
              <a:avLst/>
              <a:gdLst>
                <a:gd name="T0" fmla="*/ 186 w 205"/>
                <a:gd name="T1" fmla="*/ 153 h 296"/>
                <a:gd name="T2" fmla="*/ 203 w 205"/>
                <a:gd name="T3" fmla="*/ 35 h 296"/>
                <a:gd name="T4" fmla="*/ 104 w 205"/>
                <a:gd name="T5" fmla="*/ 51 h 296"/>
                <a:gd name="T6" fmla="*/ 90 w 205"/>
                <a:gd name="T7" fmla="*/ 108 h 296"/>
                <a:gd name="T8" fmla="*/ 4 w 205"/>
                <a:gd name="T9" fmla="*/ 202 h 296"/>
                <a:gd name="T10" fmla="*/ 44 w 205"/>
                <a:gd name="T11" fmla="*/ 274 h 296"/>
                <a:gd name="T12" fmla="*/ 135 w 205"/>
                <a:gd name="T13" fmla="*/ 262 h 296"/>
                <a:gd name="T14" fmla="*/ 188 w 205"/>
                <a:gd name="T15" fmla="*/ 143 h 296"/>
                <a:gd name="T16" fmla="*/ 186 w 205"/>
                <a:gd name="T17" fmla="*/ 138 h 296"/>
                <a:gd name="T18" fmla="*/ 173 w 205"/>
                <a:gd name="T19" fmla="*/ 147 h 296"/>
                <a:gd name="T20" fmla="*/ 177 w 205"/>
                <a:gd name="T21" fmla="*/ 149 h 296"/>
                <a:gd name="T22" fmla="*/ 83 w 205"/>
                <a:gd name="T23" fmla="*/ 83 h 296"/>
                <a:gd name="T24" fmla="*/ 85 w 205"/>
                <a:gd name="T25" fmla="*/ 85 h 296"/>
                <a:gd name="T26" fmla="*/ 85 w 205"/>
                <a:gd name="T27" fmla="*/ 99 h 296"/>
                <a:gd name="T28" fmla="*/ 90 w 205"/>
                <a:gd name="T29" fmla="*/ 102 h 296"/>
                <a:gd name="T30" fmla="*/ 89 w 205"/>
                <a:gd name="T31" fmla="*/ 92 h 296"/>
                <a:gd name="T32" fmla="*/ 89 w 205"/>
                <a:gd name="T33" fmla="*/ 101 h 296"/>
                <a:gd name="T34" fmla="*/ 98 w 205"/>
                <a:gd name="T35" fmla="*/ 93 h 296"/>
                <a:gd name="T36" fmla="*/ 90 w 205"/>
                <a:gd name="T37" fmla="*/ 102 h 296"/>
                <a:gd name="T38" fmla="*/ 111 w 205"/>
                <a:gd name="T39" fmla="*/ 94 h 296"/>
                <a:gd name="T40" fmla="*/ 119 w 205"/>
                <a:gd name="T41" fmla="*/ 48 h 296"/>
                <a:gd name="T42" fmla="*/ 197 w 205"/>
                <a:gd name="T43" fmla="*/ 39 h 296"/>
                <a:gd name="T44" fmla="*/ 175 w 205"/>
                <a:gd name="T45" fmla="*/ 125 h 296"/>
                <a:gd name="T46" fmla="*/ 142 w 205"/>
                <a:gd name="T47" fmla="*/ 221 h 296"/>
                <a:gd name="T48" fmla="*/ 19 w 205"/>
                <a:gd name="T49" fmla="*/ 223 h 296"/>
                <a:gd name="T50" fmla="*/ 171 w 205"/>
                <a:gd name="T51" fmla="*/ 147 h 296"/>
                <a:gd name="T52" fmla="*/ 178 w 205"/>
                <a:gd name="T53" fmla="*/ 136 h 296"/>
                <a:gd name="T54" fmla="*/ 16 w 205"/>
                <a:gd name="T55" fmla="*/ 230 h 296"/>
                <a:gd name="T56" fmla="*/ 6 w 205"/>
                <a:gd name="T57" fmla="*/ 218 h 296"/>
                <a:gd name="T58" fmla="*/ 17 w 205"/>
                <a:gd name="T59" fmla="*/ 232 h 296"/>
                <a:gd name="T60" fmla="*/ 12 w 205"/>
                <a:gd name="T61" fmla="*/ 242 h 296"/>
                <a:gd name="T62" fmla="*/ 31 w 205"/>
                <a:gd name="T63" fmla="*/ 242 h 296"/>
                <a:gd name="T64" fmla="*/ 26 w 205"/>
                <a:gd name="T65" fmla="*/ 257 h 296"/>
                <a:gd name="T66" fmla="*/ 33 w 205"/>
                <a:gd name="T67" fmla="*/ 261 h 296"/>
                <a:gd name="T68" fmla="*/ 41 w 205"/>
                <a:gd name="T69" fmla="*/ 248 h 296"/>
                <a:gd name="T70" fmla="*/ 34 w 205"/>
                <a:gd name="T71" fmla="*/ 262 h 296"/>
                <a:gd name="T72" fmla="*/ 48 w 205"/>
                <a:gd name="T73" fmla="*/ 251 h 296"/>
                <a:gd name="T74" fmla="*/ 42 w 205"/>
                <a:gd name="T75" fmla="*/ 266 h 296"/>
                <a:gd name="T76" fmla="*/ 61 w 205"/>
                <a:gd name="T77" fmla="*/ 258 h 296"/>
                <a:gd name="T78" fmla="*/ 50 w 205"/>
                <a:gd name="T79" fmla="*/ 271 h 296"/>
                <a:gd name="T80" fmla="*/ 76 w 205"/>
                <a:gd name="T81" fmla="*/ 267 h 296"/>
                <a:gd name="T82" fmla="*/ 75 w 205"/>
                <a:gd name="T83" fmla="*/ 284 h 296"/>
                <a:gd name="T84" fmla="*/ 86 w 205"/>
                <a:gd name="T85" fmla="*/ 273 h 296"/>
                <a:gd name="T86" fmla="*/ 81 w 205"/>
                <a:gd name="T87" fmla="*/ 287 h 296"/>
                <a:gd name="T88" fmla="*/ 89 w 205"/>
                <a:gd name="T89" fmla="*/ 289 h 296"/>
                <a:gd name="T90" fmla="*/ 91 w 205"/>
                <a:gd name="T91" fmla="*/ 290 h 296"/>
                <a:gd name="T92" fmla="*/ 97 w 205"/>
                <a:gd name="T93" fmla="*/ 290 h 296"/>
                <a:gd name="T94" fmla="*/ 101 w 205"/>
                <a:gd name="T95" fmla="*/ 289 h 296"/>
                <a:gd name="T96" fmla="*/ 103 w 205"/>
                <a:gd name="T97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96">
                  <a:moveTo>
                    <a:pt x="135" y="262"/>
                  </a:moveTo>
                  <a:cubicBezTo>
                    <a:pt x="149" y="227"/>
                    <a:pt x="161" y="190"/>
                    <a:pt x="169" y="152"/>
                  </a:cubicBezTo>
                  <a:cubicBezTo>
                    <a:pt x="175" y="155"/>
                    <a:pt x="180" y="158"/>
                    <a:pt x="186" y="153"/>
                  </a:cubicBezTo>
                  <a:cubicBezTo>
                    <a:pt x="193" y="147"/>
                    <a:pt x="197" y="140"/>
                    <a:pt x="199" y="131"/>
                  </a:cubicBezTo>
                  <a:cubicBezTo>
                    <a:pt x="205" y="121"/>
                    <a:pt x="203" y="101"/>
                    <a:pt x="203" y="91"/>
                  </a:cubicBezTo>
                  <a:cubicBezTo>
                    <a:pt x="204" y="72"/>
                    <a:pt x="205" y="53"/>
                    <a:pt x="203" y="35"/>
                  </a:cubicBezTo>
                  <a:cubicBezTo>
                    <a:pt x="202" y="26"/>
                    <a:pt x="200" y="9"/>
                    <a:pt x="191" y="5"/>
                  </a:cubicBezTo>
                  <a:cubicBezTo>
                    <a:pt x="180" y="0"/>
                    <a:pt x="164" y="11"/>
                    <a:pt x="156" y="16"/>
                  </a:cubicBezTo>
                  <a:cubicBezTo>
                    <a:pt x="138" y="27"/>
                    <a:pt x="121" y="39"/>
                    <a:pt x="104" y="51"/>
                  </a:cubicBezTo>
                  <a:cubicBezTo>
                    <a:pt x="97" y="55"/>
                    <a:pt x="80" y="63"/>
                    <a:pt x="79" y="74"/>
                  </a:cubicBezTo>
                  <a:cubicBezTo>
                    <a:pt x="75" y="80"/>
                    <a:pt x="74" y="87"/>
                    <a:pt x="75" y="94"/>
                  </a:cubicBezTo>
                  <a:cubicBezTo>
                    <a:pt x="76" y="100"/>
                    <a:pt x="83" y="106"/>
                    <a:pt x="90" y="108"/>
                  </a:cubicBezTo>
                  <a:cubicBezTo>
                    <a:pt x="77" y="121"/>
                    <a:pt x="65" y="134"/>
                    <a:pt x="53" y="147"/>
                  </a:cubicBezTo>
                  <a:cubicBezTo>
                    <a:pt x="38" y="161"/>
                    <a:pt x="20" y="176"/>
                    <a:pt x="8" y="193"/>
                  </a:cubicBezTo>
                  <a:cubicBezTo>
                    <a:pt x="6" y="196"/>
                    <a:pt x="5" y="199"/>
                    <a:pt x="4" y="202"/>
                  </a:cubicBezTo>
                  <a:cubicBezTo>
                    <a:pt x="3" y="202"/>
                    <a:pt x="2" y="202"/>
                    <a:pt x="2" y="203"/>
                  </a:cubicBezTo>
                  <a:cubicBezTo>
                    <a:pt x="1" y="217"/>
                    <a:pt x="0" y="232"/>
                    <a:pt x="6" y="244"/>
                  </a:cubicBezTo>
                  <a:cubicBezTo>
                    <a:pt x="14" y="259"/>
                    <a:pt x="30" y="267"/>
                    <a:pt x="44" y="274"/>
                  </a:cubicBezTo>
                  <a:cubicBezTo>
                    <a:pt x="56" y="282"/>
                    <a:pt x="76" y="296"/>
                    <a:pt x="91" y="296"/>
                  </a:cubicBezTo>
                  <a:cubicBezTo>
                    <a:pt x="101" y="296"/>
                    <a:pt x="113" y="286"/>
                    <a:pt x="122" y="278"/>
                  </a:cubicBezTo>
                  <a:cubicBezTo>
                    <a:pt x="127" y="276"/>
                    <a:pt x="131" y="270"/>
                    <a:pt x="135" y="262"/>
                  </a:cubicBezTo>
                  <a:close/>
                  <a:moveTo>
                    <a:pt x="186" y="138"/>
                  </a:moveTo>
                  <a:cubicBezTo>
                    <a:pt x="188" y="139"/>
                    <a:pt x="190" y="138"/>
                    <a:pt x="192" y="138"/>
                  </a:cubicBezTo>
                  <a:cubicBezTo>
                    <a:pt x="191" y="140"/>
                    <a:pt x="189" y="142"/>
                    <a:pt x="188" y="143"/>
                  </a:cubicBezTo>
                  <a:cubicBezTo>
                    <a:pt x="186" y="145"/>
                    <a:pt x="185" y="147"/>
                    <a:pt x="183" y="148"/>
                  </a:cubicBezTo>
                  <a:cubicBezTo>
                    <a:pt x="181" y="149"/>
                    <a:pt x="180" y="149"/>
                    <a:pt x="179" y="149"/>
                  </a:cubicBezTo>
                  <a:cubicBezTo>
                    <a:pt x="181" y="146"/>
                    <a:pt x="184" y="142"/>
                    <a:pt x="186" y="138"/>
                  </a:cubicBezTo>
                  <a:close/>
                  <a:moveTo>
                    <a:pt x="177" y="149"/>
                  </a:moveTo>
                  <a:cubicBezTo>
                    <a:pt x="175" y="149"/>
                    <a:pt x="174" y="148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5" y="144"/>
                    <a:pt x="178" y="140"/>
                    <a:pt x="180" y="136"/>
                  </a:cubicBezTo>
                  <a:cubicBezTo>
                    <a:pt x="181" y="137"/>
                    <a:pt x="182" y="137"/>
                    <a:pt x="183" y="138"/>
                  </a:cubicBezTo>
                  <a:cubicBezTo>
                    <a:pt x="181" y="141"/>
                    <a:pt x="179" y="145"/>
                    <a:pt x="177" y="149"/>
                  </a:cubicBezTo>
                  <a:close/>
                  <a:moveTo>
                    <a:pt x="80" y="88"/>
                  </a:moveTo>
                  <a:cubicBezTo>
                    <a:pt x="80" y="86"/>
                    <a:pt x="80" y="83"/>
                    <a:pt x="81" y="81"/>
                  </a:cubicBezTo>
                  <a:cubicBezTo>
                    <a:pt x="82" y="82"/>
                    <a:pt x="82" y="82"/>
                    <a:pt x="83" y="83"/>
                  </a:cubicBezTo>
                  <a:cubicBezTo>
                    <a:pt x="82" y="85"/>
                    <a:pt x="81" y="87"/>
                    <a:pt x="80" y="88"/>
                  </a:cubicBezTo>
                  <a:close/>
                  <a:moveTo>
                    <a:pt x="80" y="92"/>
                  </a:moveTo>
                  <a:cubicBezTo>
                    <a:pt x="81" y="90"/>
                    <a:pt x="83" y="87"/>
                    <a:pt x="85" y="85"/>
                  </a:cubicBezTo>
                  <a:cubicBezTo>
                    <a:pt x="86" y="86"/>
                    <a:pt x="87" y="87"/>
                    <a:pt x="89" y="88"/>
                  </a:cubicBezTo>
                  <a:cubicBezTo>
                    <a:pt x="86" y="91"/>
                    <a:pt x="85" y="95"/>
                    <a:pt x="85" y="98"/>
                  </a:cubicBezTo>
                  <a:cubicBezTo>
                    <a:pt x="85" y="98"/>
                    <a:pt x="85" y="99"/>
                    <a:pt x="85" y="99"/>
                  </a:cubicBezTo>
                  <a:cubicBezTo>
                    <a:pt x="83" y="97"/>
                    <a:pt x="81" y="95"/>
                    <a:pt x="80" y="92"/>
                  </a:cubicBezTo>
                  <a:close/>
                  <a:moveTo>
                    <a:pt x="89" y="101"/>
                  </a:moveTo>
                  <a:cubicBezTo>
                    <a:pt x="89" y="101"/>
                    <a:pt x="89" y="101"/>
                    <a:pt x="90" y="102"/>
                  </a:cubicBezTo>
                  <a:cubicBezTo>
                    <a:pt x="88" y="101"/>
                    <a:pt x="86" y="100"/>
                    <a:pt x="85" y="99"/>
                  </a:cubicBezTo>
                  <a:cubicBezTo>
                    <a:pt x="85" y="99"/>
                    <a:pt x="85" y="99"/>
                    <a:pt x="86" y="99"/>
                  </a:cubicBezTo>
                  <a:cubicBezTo>
                    <a:pt x="87" y="97"/>
                    <a:pt x="88" y="94"/>
                    <a:pt x="89" y="92"/>
                  </a:cubicBezTo>
                  <a:cubicBezTo>
                    <a:pt x="89" y="91"/>
                    <a:pt x="90" y="90"/>
                    <a:pt x="91" y="89"/>
                  </a:cubicBezTo>
                  <a:cubicBezTo>
                    <a:pt x="92" y="90"/>
                    <a:pt x="94" y="91"/>
                    <a:pt x="96" y="92"/>
                  </a:cubicBezTo>
                  <a:cubicBezTo>
                    <a:pt x="93" y="94"/>
                    <a:pt x="91" y="98"/>
                    <a:pt x="89" y="101"/>
                  </a:cubicBezTo>
                  <a:close/>
                  <a:moveTo>
                    <a:pt x="90" y="102"/>
                  </a:moveTo>
                  <a:cubicBezTo>
                    <a:pt x="90" y="102"/>
                    <a:pt x="91" y="102"/>
                    <a:pt x="91" y="102"/>
                  </a:cubicBezTo>
                  <a:cubicBezTo>
                    <a:pt x="93" y="98"/>
                    <a:pt x="95" y="96"/>
                    <a:pt x="98" y="93"/>
                  </a:cubicBezTo>
                  <a:cubicBezTo>
                    <a:pt x="100" y="94"/>
                    <a:pt x="102" y="95"/>
                    <a:pt x="104" y="95"/>
                  </a:cubicBezTo>
                  <a:cubicBezTo>
                    <a:pt x="101" y="98"/>
                    <a:pt x="97" y="101"/>
                    <a:pt x="94" y="104"/>
                  </a:cubicBezTo>
                  <a:cubicBezTo>
                    <a:pt x="93" y="103"/>
                    <a:pt x="91" y="103"/>
                    <a:pt x="90" y="102"/>
                  </a:cubicBezTo>
                  <a:close/>
                  <a:moveTo>
                    <a:pt x="39" y="171"/>
                  </a:moveTo>
                  <a:cubicBezTo>
                    <a:pt x="62" y="147"/>
                    <a:pt x="90" y="124"/>
                    <a:pt x="110" y="97"/>
                  </a:cubicBezTo>
                  <a:cubicBezTo>
                    <a:pt x="111" y="97"/>
                    <a:pt x="113" y="95"/>
                    <a:pt x="111" y="94"/>
                  </a:cubicBezTo>
                  <a:cubicBezTo>
                    <a:pt x="104" y="88"/>
                    <a:pt x="85" y="81"/>
                    <a:pt x="91" y="68"/>
                  </a:cubicBezTo>
                  <a:cubicBezTo>
                    <a:pt x="93" y="65"/>
                    <a:pt x="100" y="61"/>
                    <a:pt x="103" y="59"/>
                  </a:cubicBezTo>
                  <a:cubicBezTo>
                    <a:pt x="108" y="55"/>
                    <a:pt x="113" y="52"/>
                    <a:pt x="119" y="48"/>
                  </a:cubicBezTo>
                  <a:cubicBezTo>
                    <a:pt x="128" y="41"/>
                    <a:pt x="138" y="35"/>
                    <a:pt x="147" y="29"/>
                  </a:cubicBezTo>
                  <a:cubicBezTo>
                    <a:pt x="156" y="23"/>
                    <a:pt x="166" y="15"/>
                    <a:pt x="176" y="13"/>
                  </a:cubicBezTo>
                  <a:cubicBezTo>
                    <a:pt x="194" y="8"/>
                    <a:pt x="196" y="25"/>
                    <a:pt x="197" y="39"/>
                  </a:cubicBezTo>
                  <a:cubicBezTo>
                    <a:pt x="198" y="48"/>
                    <a:pt x="197" y="57"/>
                    <a:pt x="197" y="66"/>
                  </a:cubicBezTo>
                  <a:cubicBezTo>
                    <a:pt x="197" y="76"/>
                    <a:pt x="197" y="86"/>
                    <a:pt x="196" y="96"/>
                  </a:cubicBezTo>
                  <a:cubicBezTo>
                    <a:pt x="195" y="105"/>
                    <a:pt x="195" y="140"/>
                    <a:pt x="175" y="125"/>
                  </a:cubicBezTo>
                  <a:cubicBezTo>
                    <a:pt x="174" y="124"/>
                    <a:pt x="172" y="124"/>
                    <a:pt x="171" y="126"/>
                  </a:cubicBezTo>
                  <a:cubicBezTo>
                    <a:pt x="169" y="125"/>
                    <a:pt x="167" y="125"/>
                    <a:pt x="167" y="128"/>
                  </a:cubicBezTo>
                  <a:cubicBezTo>
                    <a:pt x="162" y="160"/>
                    <a:pt x="153" y="191"/>
                    <a:pt x="142" y="221"/>
                  </a:cubicBezTo>
                  <a:cubicBezTo>
                    <a:pt x="136" y="237"/>
                    <a:pt x="128" y="272"/>
                    <a:pt x="110" y="273"/>
                  </a:cubicBezTo>
                  <a:cubicBezTo>
                    <a:pt x="95" y="274"/>
                    <a:pt x="76" y="257"/>
                    <a:pt x="63" y="250"/>
                  </a:cubicBezTo>
                  <a:cubicBezTo>
                    <a:pt x="48" y="242"/>
                    <a:pt x="31" y="235"/>
                    <a:pt x="19" y="223"/>
                  </a:cubicBezTo>
                  <a:cubicBezTo>
                    <a:pt x="0" y="204"/>
                    <a:pt x="26" y="185"/>
                    <a:pt x="39" y="171"/>
                  </a:cubicBezTo>
                  <a:close/>
                  <a:moveTo>
                    <a:pt x="172" y="147"/>
                  </a:moveTo>
                  <a:cubicBezTo>
                    <a:pt x="171" y="147"/>
                    <a:pt x="172" y="147"/>
                    <a:pt x="171" y="147"/>
                  </a:cubicBezTo>
                  <a:cubicBezTo>
                    <a:pt x="171" y="147"/>
                    <a:pt x="171" y="146"/>
                    <a:pt x="170" y="146"/>
                  </a:cubicBezTo>
                  <a:cubicBezTo>
                    <a:pt x="171" y="142"/>
                    <a:pt x="172" y="137"/>
                    <a:pt x="173" y="132"/>
                  </a:cubicBezTo>
                  <a:cubicBezTo>
                    <a:pt x="174" y="133"/>
                    <a:pt x="176" y="135"/>
                    <a:pt x="178" y="136"/>
                  </a:cubicBezTo>
                  <a:cubicBezTo>
                    <a:pt x="175" y="139"/>
                    <a:pt x="173" y="143"/>
                    <a:pt x="172" y="147"/>
                  </a:cubicBezTo>
                  <a:close/>
                  <a:moveTo>
                    <a:pt x="6" y="218"/>
                  </a:moveTo>
                  <a:cubicBezTo>
                    <a:pt x="8" y="222"/>
                    <a:pt x="11" y="226"/>
                    <a:pt x="16" y="230"/>
                  </a:cubicBezTo>
                  <a:cubicBezTo>
                    <a:pt x="14" y="234"/>
                    <a:pt x="13" y="238"/>
                    <a:pt x="11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8" y="234"/>
                    <a:pt x="6" y="226"/>
                    <a:pt x="6" y="218"/>
                  </a:cubicBezTo>
                  <a:close/>
                  <a:moveTo>
                    <a:pt x="12" y="242"/>
                  </a:moveTo>
                  <a:cubicBezTo>
                    <a:pt x="12" y="242"/>
                    <a:pt x="13" y="242"/>
                    <a:pt x="13" y="242"/>
                  </a:cubicBezTo>
                  <a:cubicBezTo>
                    <a:pt x="14" y="238"/>
                    <a:pt x="16" y="235"/>
                    <a:pt x="17" y="232"/>
                  </a:cubicBezTo>
                  <a:cubicBezTo>
                    <a:pt x="19" y="233"/>
                    <a:pt x="21" y="235"/>
                    <a:pt x="23" y="236"/>
                  </a:cubicBezTo>
                  <a:cubicBezTo>
                    <a:pt x="20" y="240"/>
                    <a:pt x="18" y="244"/>
                    <a:pt x="17" y="249"/>
                  </a:cubicBezTo>
                  <a:cubicBezTo>
                    <a:pt x="15" y="247"/>
                    <a:pt x="13" y="245"/>
                    <a:pt x="12" y="242"/>
                  </a:cubicBezTo>
                  <a:close/>
                  <a:moveTo>
                    <a:pt x="18" y="250"/>
                  </a:moveTo>
                  <a:cubicBezTo>
                    <a:pt x="20" y="246"/>
                    <a:pt x="22" y="242"/>
                    <a:pt x="24" y="237"/>
                  </a:cubicBezTo>
                  <a:cubicBezTo>
                    <a:pt x="27" y="239"/>
                    <a:pt x="29" y="240"/>
                    <a:pt x="31" y="242"/>
                  </a:cubicBezTo>
                  <a:cubicBezTo>
                    <a:pt x="28" y="246"/>
                    <a:pt x="26" y="251"/>
                    <a:pt x="25" y="256"/>
                  </a:cubicBezTo>
                  <a:cubicBezTo>
                    <a:pt x="22" y="254"/>
                    <a:pt x="20" y="252"/>
                    <a:pt x="18" y="250"/>
                  </a:cubicBezTo>
                  <a:close/>
                  <a:moveTo>
                    <a:pt x="26" y="257"/>
                  </a:moveTo>
                  <a:cubicBezTo>
                    <a:pt x="28" y="252"/>
                    <a:pt x="31" y="247"/>
                    <a:pt x="33" y="243"/>
                  </a:cubicBezTo>
                  <a:cubicBezTo>
                    <a:pt x="35" y="244"/>
                    <a:pt x="37" y="246"/>
                    <a:pt x="40" y="247"/>
                  </a:cubicBezTo>
                  <a:cubicBezTo>
                    <a:pt x="37" y="251"/>
                    <a:pt x="35" y="256"/>
                    <a:pt x="33" y="261"/>
                  </a:cubicBezTo>
                  <a:cubicBezTo>
                    <a:pt x="31" y="260"/>
                    <a:pt x="28" y="258"/>
                    <a:pt x="26" y="257"/>
                  </a:cubicBezTo>
                  <a:close/>
                  <a:moveTo>
                    <a:pt x="34" y="262"/>
                  </a:moveTo>
                  <a:cubicBezTo>
                    <a:pt x="37" y="257"/>
                    <a:pt x="40" y="253"/>
                    <a:pt x="41" y="248"/>
                  </a:cubicBezTo>
                  <a:cubicBezTo>
                    <a:pt x="43" y="249"/>
                    <a:pt x="45" y="249"/>
                    <a:pt x="46" y="250"/>
                  </a:cubicBezTo>
                  <a:cubicBezTo>
                    <a:pt x="43" y="255"/>
                    <a:pt x="41" y="259"/>
                    <a:pt x="38" y="264"/>
                  </a:cubicBezTo>
                  <a:cubicBezTo>
                    <a:pt x="37" y="263"/>
                    <a:pt x="36" y="263"/>
                    <a:pt x="34" y="262"/>
                  </a:cubicBezTo>
                  <a:close/>
                  <a:moveTo>
                    <a:pt x="42" y="266"/>
                  </a:moveTo>
                  <a:cubicBezTo>
                    <a:pt x="42" y="266"/>
                    <a:pt x="41" y="266"/>
                    <a:pt x="40" y="265"/>
                  </a:cubicBezTo>
                  <a:cubicBezTo>
                    <a:pt x="43" y="261"/>
                    <a:pt x="46" y="256"/>
                    <a:pt x="48" y="251"/>
                  </a:cubicBezTo>
                  <a:cubicBezTo>
                    <a:pt x="51" y="253"/>
                    <a:pt x="53" y="254"/>
                    <a:pt x="55" y="255"/>
                  </a:cubicBezTo>
                  <a:cubicBezTo>
                    <a:pt x="53" y="260"/>
                    <a:pt x="50" y="265"/>
                    <a:pt x="48" y="270"/>
                  </a:cubicBezTo>
                  <a:cubicBezTo>
                    <a:pt x="46" y="269"/>
                    <a:pt x="44" y="267"/>
                    <a:pt x="42" y="266"/>
                  </a:cubicBezTo>
                  <a:close/>
                  <a:moveTo>
                    <a:pt x="50" y="271"/>
                  </a:moveTo>
                  <a:cubicBezTo>
                    <a:pt x="52" y="266"/>
                    <a:pt x="55" y="261"/>
                    <a:pt x="57" y="256"/>
                  </a:cubicBezTo>
                  <a:cubicBezTo>
                    <a:pt x="59" y="257"/>
                    <a:pt x="60" y="257"/>
                    <a:pt x="61" y="258"/>
                  </a:cubicBezTo>
                  <a:cubicBezTo>
                    <a:pt x="63" y="259"/>
                    <a:pt x="65" y="260"/>
                    <a:pt x="66" y="261"/>
                  </a:cubicBezTo>
                  <a:cubicBezTo>
                    <a:pt x="64" y="266"/>
                    <a:pt x="61" y="271"/>
                    <a:pt x="59" y="276"/>
                  </a:cubicBezTo>
                  <a:cubicBezTo>
                    <a:pt x="56" y="274"/>
                    <a:pt x="53" y="272"/>
                    <a:pt x="50" y="271"/>
                  </a:cubicBezTo>
                  <a:close/>
                  <a:moveTo>
                    <a:pt x="61" y="277"/>
                  </a:moveTo>
                  <a:cubicBezTo>
                    <a:pt x="64" y="272"/>
                    <a:pt x="66" y="267"/>
                    <a:pt x="68" y="262"/>
                  </a:cubicBezTo>
                  <a:cubicBezTo>
                    <a:pt x="71" y="264"/>
                    <a:pt x="74" y="266"/>
                    <a:pt x="76" y="267"/>
                  </a:cubicBezTo>
                  <a:cubicBezTo>
                    <a:pt x="74" y="272"/>
                    <a:pt x="72" y="277"/>
                    <a:pt x="70" y="281"/>
                  </a:cubicBezTo>
                  <a:cubicBezTo>
                    <a:pt x="67" y="280"/>
                    <a:pt x="64" y="278"/>
                    <a:pt x="61" y="277"/>
                  </a:cubicBezTo>
                  <a:close/>
                  <a:moveTo>
                    <a:pt x="75" y="284"/>
                  </a:moveTo>
                  <a:cubicBezTo>
                    <a:pt x="73" y="283"/>
                    <a:pt x="72" y="283"/>
                    <a:pt x="71" y="282"/>
                  </a:cubicBezTo>
                  <a:cubicBezTo>
                    <a:pt x="74" y="278"/>
                    <a:pt x="77" y="273"/>
                    <a:pt x="78" y="268"/>
                  </a:cubicBezTo>
                  <a:cubicBezTo>
                    <a:pt x="81" y="270"/>
                    <a:pt x="84" y="272"/>
                    <a:pt x="86" y="273"/>
                  </a:cubicBezTo>
                  <a:cubicBezTo>
                    <a:pt x="84" y="277"/>
                    <a:pt x="81" y="282"/>
                    <a:pt x="79" y="286"/>
                  </a:cubicBezTo>
                  <a:cubicBezTo>
                    <a:pt x="77" y="285"/>
                    <a:pt x="76" y="285"/>
                    <a:pt x="75" y="284"/>
                  </a:cubicBezTo>
                  <a:close/>
                  <a:moveTo>
                    <a:pt x="81" y="287"/>
                  </a:moveTo>
                  <a:cubicBezTo>
                    <a:pt x="83" y="283"/>
                    <a:pt x="86" y="279"/>
                    <a:pt x="89" y="274"/>
                  </a:cubicBezTo>
                  <a:cubicBezTo>
                    <a:pt x="91" y="275"/>
                    <a:pt x="93" y="277"/>
                    <a:pt x="96" y="278"/>
                  </a:cubicBezTo>
                  <a:cubicBezTo>
                    <a:pt x="93" y="281"/>
                    <a:pt x="91" y="285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6" y="289"/>
                    <a:pt x="83" y="288"/>
                    <a:pt x="81" y="287"/>
                  </a:cubicBezTo>
                  <a:close/>
                  <a:moveTo>
                    <a:pt x="91" y="290"/>
                  </a:moveTo>
                  <a:cubicBezTo>
                    <a:pt x="93" y="286"/>
                    <a:pt x="96" y="282"/>
                    <a:pt x="98" y="278"/>
                  </a:cubicBezTo>
                  <a:cubicBezTo>
                    <a:pt x="100" y="279"/>
                    <a:pt x="102" y="280"/>
                    <a:pt x="104" y="280"/>
                  </a:cubicBezTo>
                  <a:cubicBezTo>
                    <a:pt x="102" y="283"/>
                    <a:pt x="100" y="287"/>
                    <a:pt x="97" y="290"/>
                  </a:cubicBezTo>
                  <a:cubicBezTo>
                    <a:pt x="95" y="290"/>
                    <a:pt x="93" y="290"/>
                    <a:pt x="91" y="290"/>
                  </a:cubicBezTo>
                  <a:close/>
                  <a:moveTo>
                    <a:pt x="103" y="289"/>
                  </a:moveTo>
                  <a:cubicBezTo>
                    <a:pt x="102" y="289"/>
                    <a:pt x="101" y="289"/>
                    <a:pt x="101" y="289"/>
                  </a:cubicBezTo>
                  <a:cubicBezTo>
                    <a:pt x="103" y="287"/>
                    <a:pt x="105" y="284"/>
                    <a:pt x="106" y="281"/>
                  </a:cubicBezTo>
                  <a:cubicBezTo>
                    <a:pt x="110" y="281"/>
                    <a:pt x="113" y="281"/>
                    <a:pt x="117" y="280"/>
                  </a:cubicBezTo>
                  <a:cubicBezTo>
                    <a:pt x="112" y="284"/>
                    <a:pt x="108" y="288"/>
                    <a:pt x="103" y="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5F88252B-7FB6-4618-8B54-B73816FFAC01}"/>
                </a:ext>
              </a:extLst>
            </p:cNvPr>
            <p:cNvGrpSpPr/>
            <p:nvPr/>
          </p:nvGrpSpPr>
          <p:grpSpPr>
            <a:xfrm>
              <a:off x="1326028" y="5161671"/>
              <a:ext cx="1000158" cy="1123464"/>
              <a:chOff x="2861280" y="3484663"/>
              <a:chExt cx="1000158" cy="1123464"/>
            </a:xfrm>
            <a:solidFill>
              <a:schemeClr val="bg1"/>
            </a:solidFill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977443A-472B-40D0-B0BF-905B5B427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1569" y="3671906"/>
                <a:ext cx="645459" cy="936221"/>
              </a:xfrm>
              <a:custGeom>
                <a:avLst/>
                <a:gdLst>
                  <a:gd name="T0" fmla="*/ 13 w 288"/>
                  <a:gd name="T1" fmla="*/ 160 h 453"/>
                  <a:gd name="T2" fmla="*/ 79 w 288"/>
                  <a:gd name="T3" fmla="*/ 269 h 453"/>
                  <a:gd name="T4" fmla="*/ 89 w 288"/>
                  <a:gd name="T5" fmla="*/ 289 h 453"/>
                  <a:gd name="T6" fmla="*/ 86 w 288"/>
                  <a:gd name="T7" fmla="*/ 366 h 453"/>
                  <a:gd name="T8" fmla="*/ 191 w 288"/>
                  <a:gd name="T9" fmla="*/ 411 h 453"/>
                  <a:gd name="T10" fmla="*/ 195 w 288"/>
                  <a:gd name="T11" fmla="*/ 365 h 453"/>
                  <a:gd name="T12" fmla="*/ 186 w 288"/>
                  <a:gd name="T13" fmla="*/ 337 h 453"/>
                  <a:gd name="T14" fmla="*/ 89 w 288"/>
                  <a:gd name="T15" fmla="*/ 369 h 453"/>
                  <a:gd name="T16" fmla="*/ 188 w 288"/>
                  <a:gd name="T17" fmla="*/ 370 h 453"/>
                  <a:gd name="T18" fmla="*/ 103 w 288"/>
                  <a:gd name="T19" fmla="*/ 419 h 453"/>
                  <a:gd name="T20" fmla="*/ 142 w 288"/>
                  <a:gd name="T21" fmla="*/ 436 h 453"/>
                  <a:gd name="T22" fmla="*/ 88 w 288"/>
                  <a:gd name="T23" fmla="*/ 391 h 453"/>
                  <a:gd name="T24" fmla="*/ 186 w 288"/>
                  <a:gd name="T25" fmla="*/ 345 h 453"/>
                  <a:gd name="T26" fmla="*/ 146 w 288"/>
                  <a:gd name="T27" fmla="*/ 378 h 453"/>
                  <a:gd name="T28" fmla="*/ 89 w 288"/>
                  <a:gd name="T29" fmla="*/ 357 h 453"/>
                  <a:gd name="T30" fmla="*/ 95 w 288"/>
                  <a:gd name="T31" fmla="*/ 348 h 453"/>
                  <a:gd name="T32" fmla="*/ 109 w 288"/>
                  <a:gd name="T33" fmla="*/ 357 h 453"/>
                  <a:gd name="T34" fmla="*/ 159 w 288"/>
                  <a:gd name="T35" fmla="*/ 361 h 453"/>
                  <a:gd name="T36" fmla="*/ 122 w 288"/>
                  <a:gd name="T37" fmla="*/ 278 h 453"/>
                  <a:gd name="T38" fmla="*/ 113 w 288"/>
                  <a:gd name="T39" fmla="*/ 184 h 453"/>
                  <a:gd name="T40" fmla="*/ 158 w 288"/>
                  <a:gd name="T41" fmla="*/ 229 h 453"/>
                  <a:gd name="T42" fmla="*/ 120 w 288"/>
                  <a:gd name="T43" fmla="*/ 353 h 453"/>
                  <a:gd name="T44" fmla="*/ 250 w 288"/>
                  <a:gd name="T45" fmla="*/ 183 h 453"/>
                  <a:gd name="T46" fmla="*/ 161 w 288"/>
                  <a:gd name="T47" fmla="*/ 355 h 453"/>
                  <a:gd name="T48" fmla="*/ 209 w 288"/>
                  <a:gd name="T49" fmla="*/ 139 h 453"/>
                  <a:gd name="T50" fmla="*/ 171 w 288"/>
                  <a:gd name="T51" fmla="*/ 163 h 453"/>
                  <a:gd name="T52" fmla="*/ 108 w 288"/>
                  <a:gd name="T53" fmla="*/ 177 h 453"/>
                  <a:gd name="T54" fmla="*/ 64 w 288"/>
                  <a:gd name="T55" fmla="*/ 170 h 453"/>
                  <a:gd name="T56" fmla="*/ 96 w 288"/>
                  <a:gd name="T57" fmla="*/ 189 h 453"/>
                  <a:gd name="T58" fmla="*/ 118 w 288"/>
                  <a:gd name="T59" fmla="*/ 306 h 453"/>
                  <a:gd name="T60" fmla="*/ 114 w 288"/>
                  <a:gd name="T61" fmla="*/ 351 h 453"/>
                  <a:gd name="T62" fmla="*/ 101 w 288"/>
                  <a:gd name="T63" fmla="*/ 326 h 453"/>
                  <a:gd name="T64" fmla="*/ 101 w 288"/>
                  <a:gd name="T65" fmla="*/ 325 h 453"/>
                  <a:gd name="T66" fmla="*/ 107 w 288"/>
                  <a:gd name="T67" fmla="*/ 315 h 453"/>
                  <a:gd name="T68" fmla="*/ 105 w 288"/>
                  <a:gd name="T69" fmla="*/ 301 h 453"/>
                  <a:gd name="T70" fmla="*/ 94 w 288"/>
                  <a:gd name="T71" fmla="*/ 286 h 453"/>
                  <a:gd name="T72" fmla="*/ 94 w 288"/>
                  <a:gd name="T73" fmla="*/ 285 h 453"/>
                  <a:gd name="T74" fmla="*/ 97 w 288"/>
                  <a:gd name="T75" fmla="*/ 270 h 453"/>
                  <a:gd name="T76" fmla="*/ 79 w 288"/>
                  <a:gd name="T77" fmla="*/ 255 h 453"/>
                  <a:gd name="T78" fmla="*/ 78 w 288"/>
                  <a:gd name="T79" fmla="*/ 254 h 453"/>
                  <a:gd name="T80" fmla="*/ 81 w 288"/>
                  <a:gd name="T81" fmla="*/ 240 h 453"/>
                  <a:gd name="T82" fmla="*/ 76 w 288"/>
                  <a:gd name="T83" fmla="*/ 227 h 453"/>
                  <a:gd name="T84" fmla="*/ 47 w 288"/>
                  <a:gd name="T85" fmla="*/ 215 h 453"/>
                  <a:gd name="T86" fmla="*/ 46 w 288"/>
                  <a:gd name="T87" fmla="*/ 214 h 453"/>
                  <a:gd name="T88" fmla="*/ 50 w 288"/>
                  <a:gd name="T89" fmla="*/ 199 h 453"/>
                  <a:gd name="T90" fmla="*/ 29 w 288"/>
                  <a:gd name="T91" fmla="*/ 184 h 453"/>
                  <a:gd name="T92" fmla="*/ 28 w 288"/>
                  <a:gd name="T93" fmla="*/ 183 h 453"/>
                  <a:gd name="T94" fmla="*/ 41 w 288"/>
                  <a:gd name="T95" fmla="*/ 166 h 453"/>
                  <a:gd name="T96" fmla="*/ 35 w 288"/>
                  <a:gd name="T97" fmla="*/ 151 h 453"/>
                  <a:gd name="T98" fmla="*/ 15 w 288"/>
                  <a:gd name="T99" fmla="*/ 132 h 453"/>
                  <a:gd name="T100" fmla="*/ 15 w 288"/>
                  <a:gd name="T101" fmla="*/ 131 h 453"/>
                  <a:gd name="T102" fmla="*/ 32 w 288"/>
                  <a:gd name="T103" fmla="*/ 112 h 453"/>
                  <a:gd name="T104" fmla="*/ 39 w 288"/>
                  <a:gd name="T105" fmla="*/ 95 h 453"/>
                  <a:gd name="T106" fmla="*/ 22 w 288"/>
                  <a:gd name="T107" fmla="*/ 78 h 453"/>
                  <a:gd name="T108" fmla="*/ 23 w 288"/>
                  <a:gd name="T109" fmla="*/ 77 h 453"/>
                  <a:gd name="T110" fmla="*/ 54 w 288"/>
                  <a:gd name="T111" fmla="*/ 57 h 453"/>
                  <a:gd name="T112" fmla="*/ 46 w 288"/>
                  <a:gd name="T113" fmla="*/ 44 h 453"/>
                  <a:gd name="T114" fmla="*/ 48 w 288"/>
                  <a:gd name="T115" fmla="*/ 42 h 453"/>
                  <a:gd name="T116" fmla="*/ 95 w 288"/>
                  <a:gd name="T117" fmla="*/ 29 h 453"/>
                  <a:gd name="T118" fmla="*/ 261 w 288"/>
                  <a:gd name="T119" fmla="*/ 93 h 453"/>
                  <a:gd name="T120" fmla="*/ 191 w 288"/>
                  <a:gd name="T121" fmla="*/ 136 h 453"/>
                  <a:gd name="T122" fmla="*/ 180 w 288"/>
                  <a:gd name="T123" fmla="*/ 160 h 453"/>
                  <a:gd name="T124" fmla="*/ 70 w 288"/>
                  <a:gd name="T125" fmla="*/ 17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453">
                    <a:moveTo>
                      <a:pt x="211" y="30"/>
                    </a:moveTo>
                    <a:cubicBezTo>
                      <a:pt x="166" y="6"/>
                      <a:pt x="98" y="0"/>
                      <a:pt x="54" y="29"/>
                    </a:cubicBezTo>
                    <a:cubicBezTo>
                      <a:pt x="11" y="57"/>
                      <a:pt x="0" y="113"/>
                      <a:pt x="13" y="160"/>
                    </a:cubicBezTo>
                    <a:cubicBezTo>
                      <a:pt x="22" y="189"/>
                      <a:pt x="39" y="216"/>
                      <a:pt x="58" y="239"/>
                    </a:cubicBezTo>
                    <a:cubicBezTo>
                      <a:pt x="67" y="249"/>
                      <a:pt x="75" y="258"/>
                      <a:pt x="81" y="269"/>
                    </a:cubicBezTo>
                    <a:cubicBezTo>
                      <a:pt x="80" y="269"/>
                      <a:pt x="80" y="269"/>
                      <a:pt x="79" y="269"/>
                    </a:cubicBezTo>
                    <a:cubicBezTo>
                      <a:pt x="79" y="269"/>
                      <a:pt x="79" y="270"/>
                      <a:pt x="79" y="270"/>
                    </a:cubicBezTo>
                    <a:cubicBezTo>
                      <a:pt x="80" y="270"/>
                      <a:pt x="80" y="270"/>
                      <a:pt x="81" y="270"/>
                    </a:cubicBezTo>
                    <a:cubicBezTo>
                      <a:pt x="84" y="276"/>
                      <a:pt x="87" y="282"/>
                      <a:pt x="89" y="289"/>
                    </a:cubicBezTo>
                    <a:cubicBezTo>
                      <a:pt x="94" y="306"/>
                      <a:pt x="95" y="324"/>
                      <a:pt x="95" y="342"/>
                    </a:cubicBezTo>
                    <a:cubicBezTo>
                      <a:pt x="89" y="343"/>
                      <a:pt x="84" y="350"/>
                      <a:pt x="83" y="356"/>
                    </a:cubicBezTo>
                    <a:cubicBezTo>
                      <a:pt x="83" y="359"/>
                      <a:pt x="84" y="363"/>
                      <a:pt x="86" y="366"/>
                    </a:cubicBezTo>
                    <a:cubicBezTo>
                      <a:pt x="80" y="372"/>
                      <a:pt x="80" y="380"/>
                      <a:pt x="85" y="387"/>
                    </a:cubicBezTo>
                    <a:cubicBezTo>
                      <a:pt x="79" y="400"/>
                      <a:pt x="85" y="409"/>
                      <a:pt x="95" y="415"/>
                    </a:cubicBezTo>
                    <a:cubicBezTo>
                      <a:pt x="108" y="453"/>
                      <a:pt x="181" y="451"/>
                      <a:pt x="191" y="411"/>
                    </a:cubicBezTo>
                    <a:cubicBezTo>
                      <a:pt x="199" y="404"/>
                      <a:pt x="202" y="394"/>
                      <a:pt x="197" y="380"/>
                    </a:cubicBezTo>
                    <a:cubicBezTo>
                      <a:pt x="196" y="380"/>
                      <a:pt x="196" y="380"/>
                      <a:pt x="196" y="379"/>
                    </a:cubicBezTo>
                    <a:cubicBezTo>
                      <a:pt x="197" y="375"/>
                      <a:pt x="197" y="371"/>
                      <a:pt x="195" y="365"/>
                    </a:cubicBezTo>
                    <a:cubicBezTo>
                      <a:pt x="195" y="364"/>
                      <a:pt x="194" y="364"/>
                      <a:pt x="193" y="363"/>
                    </a:cubicBezTo>
                    <a:cubicBezTo>
                      <a:pt x="198" y="355"/>
                      <a:pt x="197" y="346"/>
                      <a:pt x="187" y="337"/>
                    </a:cubicBezTo>
                    <a:cubicBezTo>
                      <a:pt x="187" y="337"/>
                      <a:pt x="186" y="337"/>
                      <a:pt x="186" y="337"/>
                    </a:cubicBezTo>
                    <a:cubicBezTo>
                      <a:pt x="176" y="267"/>
                      <a:pt x="246" y="222"/>
                      <a:pt x="268" y="162"/>
                    </a:cubicBezTo>
                    <a:cubicBezTo>
                      <a:pt x="288" y="109"/>
                      <a:pt x="259" y="55"/>
                      <a:pt x="211" y="30"/>
                    </a:cubicBezTo>
                    <a:close/>
                    <a:moveTo>
                      <a:pt x="89" y="369"/>
                    </a:moveTo>
                    <a:cubicBezTo>
                      <a:pt x="90" y="370"/>
                      <a:pt x="91" y="371"/>
                      <a:pt x="92" y="371"/>
                    </a:cubicBezTo>
                    <a:cubicBezTo>
                      <a:pt x="107" y="388"/>
                      <a:pt x="148" y="386"/>
                      <a:pt x="166" y="382"/>
                    </a:cubicBezTo>
                    <a:cubicBezTo>
                      <a:pt x="174" y="381"/>
                      <a:pt x="182" y="376"/>
                      <a:pt x="188" y="370"/>
                    </a:cubicBezTo>
                    <a:cubicBezTo>
                      <a:pt x="196" y="415"/>
                      <a:pt x="79" y="404"/>
                      <a:pt x="89" y="369"/>
                    </a:cubicBezTo>
                    <a:close/>
                    <a:moveTo>
                      <a:pt x="142" y="436"/>
                    </a:moveTo>
                    <a:cubicBezTo>
                      <a:pt x="127" y="435"/>
                      <a:pt x="113" y="430"/>
                      <a:pt x="103" y="419"/>
                    </a:cubicBezTo>
                    <a:cubicBezTo>
                      <a:pt x="117" y="425"/>
                      <a:pt x="133" y="427"/>
                      <a:pt x="142" y="428"/>
                    </a:cubicBezTo>
                    <a:cubicBezTo>
                      <a:pt x="153" y="428"/>
                      <a:pt x="167" y="426"/>
                      <a:pt x="178" y="420"/>
                    </a:cubicBezTo>
                    <a:cubicBezTo>
                      <a:pt x="169" y="430"/>
                      <a:pt x="157" y="436"/>
                      <a:pt x="142" y="436"/>
                    </a:cubicBezTo>
                    <a:close/>
                    <a:moveTo>
                      <a:pt x="192" y="389"/>
                    </a:moveTo>
                    <a:cubicBezTo>
                      <a:pt x="195" y="412"/>
                      <a:pt x="165" y="421"/>
                      <a:pt x="145" y="421"/>
                    </a:cubicBezTo>
                    <a:cubicBezTo>
                      <a:pt x="125" y="421"/>
                      <a:pt x="87" y="418"/>
                      <a:pt x="88" y="391"/>
                    </a:cubicBezTo>
                    <a:cubicBezTo>
                      <a:pt x="98" y="401"/>
                      <a:pt x="116" y="404"/>
                      <a:pt x="128" y="405"/>
                    </a:cubicBezTo>
                    <a:cubicBezTo>
                      <a:pt x="145" y="407"/>
                      <a:pt x="180" y="405"/>
                      <a:pt x="192" y="389"/>
                    </a:cubicBezTo>
                    <a:close/>
                    <a:moveTo>
                      <a:pt x="186" y="345"/>
                    </a:moveTo>
                    <a:cubicBezTo>
                      <a:pt x="186" y="345"/>
                      <a:pt x="186" y="345"/>
                      <a:pt x="186" y="345"/>
                    </a:cubicBezTo>
                    <a:cubicBezTo>
                      <a:pt x="194" y="356"/>
                      <a:pt x="184" y="369"/>
                      <a:pt x="173" y="374"/>
                    </a:cubicBezTo>
                    <a:cubicBezTo>
                      <a:pt x="164" y="377"/>
                      <a:pt x="155" y="378"/>
                      <a:pt x="146" y="378"/>
                    </a:cubicBezTo>
                    <a:cubicBezTo>
                      <a:pt x="131" y="378"/>
                      <a:pt x="110" y="378"/>
                      <a:pt x="97" y="369"/>
                    </a:cubicBezTo>
                    <a:cubicBezTo>
                      <a:pt x="97" y="369"/>
                      <a:pt x="97" y="369"/>
                      <a:pt x="97" y="369"/>
                    </a:cubicBezTo>
                    <a:cubicBezTo>
                      <a:pt x="94" y="365"/>
                      <a:pt x="89" y="363"/>
                      <a:pt x="89" y="357"/>
                    </a:cubicBezTo>
                    <a:cubicBezTo>
                      <a:pt x="90" y="352"/>
                      <a:pt x="92" y="349"/>
                      <a:pt x="95" y="346"/>
                    </a:cubicBezTo>
                    <a:cubicBezTo>
                      <a:pt x="95" y="347"/>
                      <a:pt x="95" y="347"/>
                      <a:pt x="95" y="348"/>
                    </a:cubicBezTo>
                    <a:cubicBezTo>
                      <a:pt x="95" y="348"/>
                      <a:pt x="95" y="348"/>
                      <a:pt x="95" y="348"/>
                    </a:cubicBezTo>
                    <a:cubicBezTo>
                      <a:pt x="95" y="349"/>
                      <a:pt x="94" y="350"/>
                      <a:pt x="95" y="350"/>
                    </a:cubicBezTo>
                    <a:cubicBezTo>
                      <a:pt x="96" y="353"/>
                      <a:pt x="99" y="354"/>
                      <a:pt x="101" y="355"/>
                    </a:cubicBezTo>
                    <a:cubicBezTo>
                      <a:pt x="103" y="356"/>
                      <a:pt x="106" y="358"/>
                      <a:pt x="109" y="357"/>
                    </a:cubicBezTo>
                    <a:cubicBezTo>
                      <a:pt x="121" y="363"/>
                      <a:pt x="138" y="362"/>
                      <a:pt x="148" y="362"/>
                    </a:cubicBezTo>
                    <a:cubicBezTo>
                      <a:pt x="150" y="362"/>
                      <a:pt x="153" y="362"/>
                      <a:pt x="157" y="362"/>
                    </a:cubicBezTo>
                    <a:cubicBezTo>
                      <a:pt x="157" y="362"/>
                      <a:pt x="158" y="362"/>
                      <a:pt x="159" y="361"/>
                    </a:cubicBezTo>
                    <a:cubicBezTo>
                      <a:pt x="171" y="360"/>
                      <a:pt x="184" y="357"/>
                      <a:pt x="186" y="345"/>
                    </a:cubicBezTo>
                    <a:close/>
                    <a:moveTo>
                      <a:pt x="123" y="338"/>
                    </a:moveTo>
                    <a:cubicBezTo>
                      <a:pt x="127" y="319"/>
                      <a:pt x="124" y="295"/>
                      <a:pt x="122" y="278"/>
                    </a:cubicBezTo>
                    <a:cubicBezTo>
                      <a:pt x="119" y="252"/>
                      <a:pt x="114" y="228"/>
                      <a:pt x="107" y="204"/>
                    </a:cubicBezTo>
                    <a:cubicBezTo>
                      <a:pt x="105" y="199"/>
                      <a:pt x="104" y="192"/>
                      <a:pt x="102" y="186"/>
                    </a:cubicBezTo>
                    <a:cubicBezTo>
                      <a:pt x="106" y="185"/>
                      <a:pt x="109" y="184"/>
                      <a:pt x="113" y="184"/>
                    </a:cubicBezTo>
                    <a:cubicBezTo>
                      <a:pt x="129" y="181"/>
                      <a:pt x="146" y="178"/>
                      <a:pt x="162" y="173"/>
                    </a:cubicBezTo>
                    <a:cubicBezTo>
                      <a:pt x="164" y="173"/>
                      <a:pt x="166" y="172"/>
                      <a:pt x="169" y="171"/>
                    </a:cubicBezTo>
                    <a:cubicBezTo>
                      <a:pt x="164" y="190"/>
                      <a:pt x="161" y="210"/>
                      <a:pt x="158" y="229"/>
                    </a:cubicBezTo>
                    <a:cubicBezTo>
                      <a:pt x="152" y="271"/>
                      <a:pt x="151" y="313"/>
                      <a:pt x="153" y="356"/>
                    </a:cubicBezTo>
                    <a:cubicBezTo>
                      <a:pt x="147" y="356"/>
                      <a:pt x="142" y="355"/>
                      <a:pt x="137" y="355"/>
                    </a:cubicBezTo>
                    <a:cubicBezTo>
                      <a:pt x="131" y="355"/>
                      <a:pt x="125" y="354"/>
                      <a:pt x="120" y="353"/>
                    </a:cubicBezTo>
                    <a:cubicBezTo>
                      <a:pt x="121" y="350"/>
                      <a:pt x="122" y="347"/>
                      <a:pt x="123" y="344"/>
                    </a:cubicBezTo>
                    <a:cubicBezTo>
                      <a:pt x="123" y="342"/>
                      <a:pt x="124" y="340"/>
                      <a:pt x="123" y="338"/>
                    </a:cubicBezTo>
                    <a:close/>
                    <a:moveTo>
                      <a:pt x="250" y="183"/>
                    </a:moveTo>
                    <a:cubicBezTo>
                      <a:pt x="221" y="233"/>
                      <a:pt x="164" y="280"/>
                      <a:pt x="180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77" y="351"/>
                      <a:pt x="169" y="354"/>
                      <a:pt x="161" y="355"/>
                    </a:cubicBezTo>
                    <a:cubicBezTo>
                      <a:pt x="158" y="317"/>
                      <a:pt x="159" y="279"/>
                      <a:pt x="164" y="241"/>
                    </a:cubicBezTo>
                    <a:cubicBezTo>
                      <a:pt x="166" y="217"/>
                      <a:pt x="170" y="192"/>
                      <a:pt x="177" y="169"/>
                    </a:cubicBezTo>
                    <a:cubicBezTo>
                      <a:pt x="193" y="164"/>
                      <a:pt x="211" y="155"/>
                      <a:pt x="209" y="139"/>
                    </a:cubicBezTo>
                    <a:cubicBezTo>
                      <a:pt x="207" y="126"/>
                      <a:pt x="192" y="121"/>
                      <a:pt x="185" y="132"/>
                    </a:cubicBezTo>
                    <a:cubicBezTo>
                      <a:pt x="184" y="132"/>
                      <a:pt x="184" y="133"/>
                      <a:pt x="184" y="133"/>
                    </a:cubicBezTo>
                    <a:cubicBezTo>
                      <a:pt x="177" y="141"/>
                      <a:pt x="174" y="153"/>
                      <a:pt x="171" y="163"/>
                    </a:cubicBezTo>
                    <a:cubicBezTo>
                      <a:pt x="170" y="163"/>
                      <a:pt x="169" y="163"/>
                      <a:pt x="168" y="164"/>
                    </a:cubicBezTo>
                    <a:cubicBezTo>
                      <a:pt x="159" y="167"/>
                      <a:pt x="149" y="169"/>
                      <a:pt x="138" y="172"/>
                    </a:cubicBezTo>
                    <a:cubicBezTo>
                      <a:pt x="128" y="174"/>
                      <a:pt x="118" y="176"/>
                      <a:pt x="108" y="177"/>
                    </a:cubicBezTo>
                    <a:cubicBezTo>
                      <a:pt x="105" y="178"/>
                      <a:pt x="102" y="178"/>
                      <a:pt x="100" y="179"/>
                    </a:cubicBezTo>
                    <a:cubicBezTo>
                      <a:pt x="96" y="170"/>
                      <a:pt x="92" y="162"/>
                      <a:pt x="84" y="159"/>
                    </a:cubicBezTo>
                    <a:cubicBezTo>
                      <a:pt x="74" y="155"/>
                      <a:pt x="64" y="160"/>
                      <a:pt x="64" y="170"/>
                    </a:cubicBezTo>
                    <a:cubicBezTo>
                      <a:pt x="62" y="178"/>
                      <a:pt x="70" y="187"/>
                      <a:pt x="79" y="188"/>
                    </a:cubicBezTo>
                    <a:cubicBezTo>
                      <a:pt x="84" y="189"/>
                      <a:pt x="90" y="188"/>
                      <a:pt x="96" y="187"/>
                    </a:cubicBezTo>
                    <a:cubicBezTo>
                      <a:pt x="96" y="188"/>
                      <a:pt x="96" y="188"/>
                      <a:pt x="96" y="189"/>
                    </a:cubicBezTo>
                    <a:cubicBezTo>
                      <a:pt x="99" y="196"/>
                      <a:pt x="101" y="203"/>
                      <a:pt x="103" y="211"/>
                    </a:cubicBezTo>
                    <a:cubicBezTo>
                      <a:pt x="107" y="226"/>
                      <a:pt x="111" y="241"/>
                      <a:pt x="113" y="256"/>
                    </a:cubicBezTo>
                    <a:cubicBezTo>
                      <a:pt x="116" y="272"/>
                      <a:pt x="118" y="289"/>
                      <a:pt x="118" y="306"/>
                    </a:cubicBezTo>
                    <a:cubicBezTo>
                      <a:pt x="119" y="317"/>
                      <a:pt x="117" y="329"/>
                      <a:pt x="116" y="341"/>
                    </a:cubicBezTo>
                    <a:cubicBezTo>
                      <a:pt x="116" y="341"/>
                      <a:pt x="116" y="342"/>
                      <a:pt x="116" y="342"/>
                    </a:cubicBezTo>
                    <a:cubicBezTo>
                      <a:pt x="116" y="345"/>
                      <a:pt x="115" y="348"/>
                      <a:pt x="114" y="351"/>
                    </a:cubicBezTo>
                    <a:cubicBezTo>
                      <a:pt x="114" y="351"/>
                      <a:pt x="114" y="351"/>
                      <a:pt x="114" y="351"/>
                    </a:cubicBezTo>
                    <a:cubicBezTo>
                      <a:pt x="110" y="350"/>
                      <a:pt x="105" y="349"/>
                      <a:pt x="100" y="347"/>
                    </a:cubicBezTo>
                    <a:cubicBezTo>
                      <a:pt x="101" y="340"/>
                      <a:pt x="101" y="333"/>
                      <a:pt x="101" y="326"/>
                    </a:cubicBezTo>
                    <a:cubicBezTo>
                      <a:pt x="103" y="326"/>
                      <a:pt x="106" y="326"/>
                      <a:pt x="108" y="326"/>
                    </a:cubicBezTo>
                    <a:cubicBezTo>
                      <a:pt x="109" y="326"/>
                      <a:pt x="109" y="325"/>
                      <a:pt x="108" y="325"/>
                    </a:cubicBezTo>
                    <a:cubicBezTo>
                      <a:pt x="106" y="325"/>
                      <a:pt x="103" y="325"/>
                      <a:pt x="101" y="325"/>
                    </a:cubicBezTo>
                    <a:cubicBezTo>
                      <a:pt x="101" y="322"/>
                      <a:pt x="100" y="319"/>
                      <a:pt x="100" y="315"/>
                    </a:cubicBezTo>
                    <a:cubicBezTo>
                      <a:pt x="102" y="315"/>
                      <a:pt x="105" y="315"/>
                      <a:pt x="107" y="316"/>
                    </a:cubicBezTo>
                    <a:cubicBezTo>
                      <a:pt x="108" y="316"/>
                      <a:pt x="108" y="315"/>
                      <a:pt x="107" y="315"/>
                    </a:cubicBezTo>
                    <a:cubicBezTo>
                      <a:pt x="105" y="314"/>
                      <a:pt x="102" y="314"/>
                      <a:pt x="100" y="315"/>
                    </a:cubicBezTo>
                    <a:cubicBezTo>
                      <a:pt x="100" y="310"/>
                      <a:pt x="99" y="305"/>
                      <a:pt x="98" y="301"/>
                    </a:cubicBezTo>
                    <a:cubicBezTo>
                      <a:pt x="100" y="301"/>
                      <a:pt x="103" y="301"/>
                      <a:pt x="105" y="301"/>
                    </a:cubicBezTo>
                    <a:cubicBezTo>
                      <a:pt x="105" y="301"/>
                      <a:pt x="105" y="300"/>
                      <a:pt x="105" y="300"/>
                    </a:cubicBezTo>
                    <a:cubicBezTo>
                      <a:pt x="102" y="300"/>
                      <a:pt x="100" y="300"/>
                      <a:pt x="98" y="300"/>
                    </a:cubicBezTo>
                    <a:cubicBezTo>
                      <a:pt x="97" y="295"/>
                      <a:pt x="96" y="290"/>
                      <a:pt x="94" y="286"/>
                    </a:cubicBezTo>
                    <a:cubicBezTo>
                      <a:pt x="97" y="285"/>
                      <a:pt x="100" y="285"/>
                      <a:pt x="103" y="286"/>
                    </a:cubicBezTo>
                    <a:cubicBezTo>
                      <a:pt x="104" y="286"/>
                      <a:pt x="104" y="285"/>
                      <a:pt x="103" y="285"/>
                    </a:cubicBezTo>
                    <a:cubicBezTo>
                      <a:pt x="100" y="284"/>
                      <a:pt x="97" y="284"/>
                      <a:pt x="94" y="285"/>
                    </a:cubicBezTo>
                    <a:cubicBezTo>
                      <a:pt x="92" y="281"/>
                      <a:pt x="91" y="277"/>
                      <a:pt x="89" y="273"/>
                    </a:cubicBezTo>
                    <a:cubicBezTo>
                      <a:pt x="89" y="272"/>
                      <a:pt x="88" y="271"/>
                      <a:pt x="88" y="270"/>
                    </a:cubicBezTo>
                    <a:cubicBezTo>
                      <a:pt x="91" y="270"/>
                      <a:pt x="94" y="270"/>
                      <a:pt x="97" y="270"/>
                    </a:cubicBezTo>
                    <a:cubicBezTo>
                      <a:pt x="98" y="270"/>
                      <a:pt x="98" y="269"/>
                      <a:pt x="97" y="269"/>
                    </a:cubicBezTo>
                    <a:cubicBezTo>
                      <a:pt x="94" y="268"/>
                      <a:pt x="91" y="268"/>
                      <a:pt x="87" y="268"/>
                    </a:cubicBezTo>
                    <a:cubicBezTo>
                      <a:pt x="85" y="264"/>
                      <a:pt x="82" y="259"/>
                      <a:pt x="79" y="255"/>
                    </a:cubicBezTo>
                    <a:cubicBezTo>
                      <a:pt x="82" y="255"/>
                      <a:pt x="85" y="255"/>
                      <a:pt x="89" y="255"/>
                    </a:cubicBezTo>
                    <a:cubicBezTo>
                      <a:pt x="89" y="255"/>
                      <a:pt x="89" y="254"/>
                      <a:pt x="89" y="254"/>
                    </a:cubicBezTo>
                    <a:cubicBezTo>
                      <a:pt x="85" y="254"/>
                      <a:pt x="82" y="254"/>
                      <a:pt x="78" y="254"/>
                    </a:cubicBezTo>
                    <a:cubicBezTo>
                      <a:pt x="75" y="250"/>
                      <a:pt x="72" y="245"/>
                      <a:pt x="68" y="241"/>
                    </a:cubicBezTo>
                    <a:cubicBezTo>
                      <a:pt x="72" y="241"/>
                      <a:pt x="77" y="241"/>
                      <a:pt x="81" y="241"/>
                    </a:cubicBezTo>
                    <a:cubicBezTo>
                      <a:pt x="82" y="241"/>
                      <a:pt x="82" y="240"/>
                      <a:pt x="81" y="240"/>
                    </a:cubicBezTo>
                    <a:cubicBezTo>
                      <a:pt x="76" y="240"/>
                      <a:pt x="72" y="240"/>
                      <a:pt x="67" y="240"/>
                    </a:cubicBezTo>
                    <a:cubicBezTo>
                      <a:pt x="63" y="235"/>
                      <a:pt x="59" y="231"/>
                      <a:pt x="55" y="226"/>
                    </a:cubicBezTo>
                    <a:cubicBezTo>
                      <a:pt x="62" y="226"/>
                      <a:pt x="69" y="227"/>
                      <a:pt x="76" y="227"/>
                    </a:cubicBezTo>
                    <a:cubicBezTo>
                      <a:pt x="77" y="227"/>
                      <a:pt x="77" y="227"/>
                      <a:pt x="76" y="226"/>
                    </a:cubicBezTo>
                    <a:cubicBezTo>
                      <a:pt x="69" y="226"/>
                      <a:pt x="62" y="225"/>
                      <a:pt x="55" y="225"/>
                    </a:cubicBezTo>
                    <a:cubicBezTo>
                      <a:pt x="52" y="222"/>
                      <a:pt x="49" y="218"/>
                      <a:pt x="47" y="215"/>
                    </a:cubicBezTo>
                    <a:cubicBezTo>
                      <a:pt x="52" y="215"/>
                      <a:pt x="58" y="215"/>
                      <a:pt x="63" y="215"/>
                    </a:cubicBezTo>
                    <a:cubicBezTo>
                      <a:pt x="64" y="215"/>
                      <a:pt x="64" y="214"/>
                      <a:pt x="63" y="214"/>
                    </a:cubicBezTo>
                    <a:cubicBezTo>
                      <a:pt x="58" y="214"/>
                      <a:pt x="52" y="214"/>
                      <a:pt x="46" y="214"/>
                    </a:cubicBezTo>
                    <a:cubicBezTo>
                      <a:pt x="45" y="213"/>
                      <a:pt x="45" y="212"/>
                      <a:pt x="44" y="212"/>
                    </a:cubicBezTo>
                    <a:cubicBezTo>
                      <a:pt x="41" y="207"/>
                      <a:pt x="38" y="203"/>
                      <a:pt x="36" y="198"/>
                    </a:cubicBezTo>
                    <a:cubicBezTo>
                      <a:pt x="40" y="198"/>
                      <a:pt x="45" y="198"/>
                      <a:pt x="50" y="199"/>
                    </a:cubicBezTo>
                    <a:cubicBezTo>
                      <a:pt x="51" y="199"/>
                      <a:pt x="51" y="198"/>
                      <a:pt x="50" y="198"/>
                    </a:cubicBezTo>
                    <a:cubicBezTo>
                      <a:pt x="45" y="197"/>
                      <a:pt x="40" y="197"/>
                      <a:pt x="35" y="197"/>
                    </a:cubicBezTo>
                    <a:cubicBezTo>
                      <a:pt x="33" y="193"/>
                      <a:pt x="31" y="189"/>
                      <a:pt x="29" y="184"/>
                    </a:cubicBezTo>
                    <a:cubicBezTo>
                      <a:pt x="35" y="184"/>
                      <a:pt x="41" y="184"/>
                      <a:pt x="47" y="184"/>
                    </a:cubicBezTo>
                    <a:cubicBezTo>
                      <a:pt x="47" y="184"/>
                      <a:pt x="47" y="183"/>
                      <a:pt x="47" y="183"/>
                    </a:cubicBezTo>
                    <a:cubicBezTo>
                      <a:pt x="41" y="183"/>
                      <a:pt x="34" y="183"/>
                      <a:pt x="28" y="183"/>
                    </a:cubicBezTo>
                    <a:cubicBezTo>
                      <a:pt x="26" y="178"/>
                      <a:pt x="24" y="173"/>
                      <a:pt x="22" y="167"/>
                    </a:cubicBezTo>
                    <a:cubicBezTo>
                      <a:pt x="28" y="167"/>
                      <a:pt x="34" y="168"/>
                      <a:pt x="41" y="167"/>
                    </a:cubicBezTo>
                    <a:cubicBezTo>
                      <a:pt x="41" y="167"/>
                      <a:pt x="41" y="166"/>
                      <a:pt x="41" y="166"/>
                    </a:cubicBezTo>
                    <a:cubicBezTo>
                      <a:pt x="34" y="166"/>
                      <a:pt x="28" y="166"/>
                      <a:pt x="22" y="166"/>
                    </a:cubicBezTo>
                    <a:cubicBezTo>
                      <a:pt x="20" y="161"/>
                      <a:pt x="19" y="156"/>
                      <a:pt x="18" y="151"/>
                    </a:cubicBezTo>
                    <a:cubicBezTo>
                      <a:pt x="23" y="151"/>
                      <a:pt x="29" y="151"/>
                      <a:pt x="35" y="151"/>
                    </a:cubicBezTo>
                    <a:cubicBezTo>
                      <a:pt x="35" y="151"/>
                      <a:pt x="35" y="150"/>
                      <a:pt x="35" y="150"/>
                    </a:cubicBezTo>
                    <a:cubicBezTo>
                      <a:pt x="29" y="150"/>
                      <a:pt x="23" y="150"/>
                      <a:pt x="18" y="150"/>
                    </a:cubicBezTo>
                    <a:cubicBezTo>
                      <a:pt x="16" y="144"/>
                      <a:pt x="15" y="138"/>
                      <a:pt x="15" y="132"/>
                    </a:cubicBezTo>
                    <a:cubicBezTo>
                      <a:pt x="23" y="132"/>
                      <a:pt x="30" y="132"/>
                      <a:pt x="38" y="132"/>
                    </a:cubicBezTo>
                    <a:cubicBezTo>
                      <a:pt x="39" y="132"/>
                      <a:pt x="39" y="131"/>
                      <a:pt x="38" y="131"/>
                    </a:cubicBezTo>
                    <a:cubicBezTo>
                      <a:pt x="30" y="130"/>
                      <a:pt x="23" y="130"/>
                      <a:pt x="15" y="131"/>
                    </a:cubicBezTo>
                    <a:cubicBezTo>
                      <a:pt x="14" y="126"/>
                      <a:pt x="14" y="120"/>
                      <a:pt x="14" y="114"/>
                    </a:cubicBezTo>
                    <a:cubicBezTo>
                      <a:pt x="20" y="114"/>
                      <a:pt x="26" y="114"/>
                      <a:pt x="32" y="113"/>
                    </a:cubicBezTo>
                    <a:cubicBezTo>
                      <a:pt x="33" y="113"/>
                      <a:pt x="33" y="112"/>
                      <a:pt x="32" y="112"/>
                    </a:cubicBezTo>
                    <a:cubicBezTo>
                      <a:pt x="26" y="113"/>
                      <a:pt x="20" y="113"/>
                      <a:pt x="15" y="114"/>
                    </a:cubicBezTo>
                    <a:cubicBezTo>
                      <a:pt x="15" y="107"/>
                      <a:pt x="16" y="101"/>
                      <a:pt x="17" y="95"/>
                    </a:cubicBezTo>
                    <a:cubicBezTo>
                      <a:pt x="24" y="95"/>
                      <a:pt x="32" y="95"/>
                      <a:pt x="39" y="95"/>
                    </a:cubicBezTo>
                    <a:cubicBezTo>
                      <a:pt x="40" y="95"/>
                      <a:pt x="40" y="94"/>
                      <a:pt x="39" y="94"/>
                    </a:cubicBezTo>
                    <a:cubicBezTo>
                      <a:pt x="32" y="93"/>
                      <a:pt x="25" y="94"/>
                      <a:pt x="17" y="94"/>
                    </a:cubicBezTo>
                    <a:cubicBezTo>
                      <a:pt x="19" y="88"/>
                      <a:pt x="20" y="83"/>
                      <a:pt x="22" y="78"/>
                    </a:cubicBezTo>
                    <a:cubicBezTo>
                      <a:pt x="31" y="78"/>
                      <a:pt x="40" y="78"/>
                      <a:pt x="48" y="78"/>
                    </a:cubicBezTo>
                    <a:cubicBezTo>
                      <a:pt x="49" y="78"/>
                      <a:pt x="49" y="77"/>
                      <a:pt x="48" y="77"/>
                    </a:cubicBezTo>
                    <a:cubicBezTo>
                      <a:pt x="40" y="77"/>
                      <a:pt x="31" y="77"/>
                      <a:pt x="23" y="77"/>
                    </a:cubicBezTo>
                    <a:cubicBezTo>
                      <a:pt x="26" y="70"/>
                      <a:pt x="29" y="64"/>
                      <a:pt x="33" y="59"/>
                    </a:cubicBezTo>
                    <a:cubicBezTo>
                      <a:pt x="40" y="59"/>
                      <a:pt x="47" y="59"/>
                      <a:pt x="54" y="59"/>
                    </a:cubicBezTo>
                    <a:cubicBezTo>
                      <a:pt x="55" y="59"/>
                      <a:pt x="55" y="57"/>
                      <a:pt x="54" y="57"/>
                    </a:cubicBezTo>
                    <a:cubicBezTo>
                      <a:pt x="47" y="57"/>
                      <a:pt x="41" y="57"/>
                      <a:pt x="34" y="57"/>
                    </a:cubicBezTo>
                    <a:cubicBezTo>
                      <a:pt x="35" y="56"/>
                      <a:pt x="36" y="55"/>
                      <a:pt x="37" y="54"/>
                    </a:cubicBezTo>
                    <a:cubicBezTo>
                      <a:pt x="40" y="50"/>
                      <a:pt x="43" y="47"/>
                      <a:pt x="46" y="44"/>
                    </a:cubicBezTo>
                    <a:cubicBezTo>
                      <a:pt x="54" y="43"/>
                      <a:pt x="63" y="42"/>
                      <a:pt x="71" y="42"/>
                    </a:cubicBezTo>
                    <a:cubicBezTo>
                      <a:pt x="72" y="42"/>
                      <a:pt x="72" y="41"/>
                      <a:pt x="71" y="41"/>
                    </a:cubicBezTo>
                    <a:cubicBezTo>
                      <a:pt x="63" y="41"/>
                      <a:pt x="55" y="41"/>
                      <a:pt x="48" y="42"/>
                    </a:cubicBezTo>
                    <a:cubicBezTo>
                      <a:pt x="53" y="37"/>
                      <a:pt x="59" y="33"/>
                      <a:pt x="66" y="30"/>
                    </a:cubicBezTo>
                    <a:cubicBezTo>
                      <a:pt x="75" y="30"/>
                      <a:pt x="85" y="30"/>
                      <a:pt x="95" y="31"/>
                    </a:cubicBezTo>
                    <a:cubicBezTo>
                      <a:pt x="96" y="31"/>
                      <a:pt x="96" y="29"/>
                      <a:pt x="95" y="29"/>
                    </a:cubicBezTo>
                    <a:cubicBezTo>
                      <a:pt x="86" y="28"/>
                      <a:pt x="77" y="28"/>
                      <a:pt x="69" y="28"/>
                    </a:cubicBezTo>
                    <a:cubicBezTo>
                      <a:pt x="109" y="9"/>
                      <a:pt x="162" y="15"/>
                      <a:pt x="201" y="33"/>
                    </a:cubicBezTo>
                    <a:cubicBezTo>
                      <a:pt x="227" y="45"/>
                      <a:pt x="249" y="66"/>
                      <a:pt x="261" y="93"/>
                    </a:cubicBezTo>
                    <a:cubicBezTo>
                      <a:pt x="273" y="123"/>
                      <a:pt x="266" y="155"/>
                      <a:pt x="250" y="183"/>
                    </a:cubicBezTo>
                    <a:close/>
                    <a:moveTo>
                      <a:pt x="180" y="160"/>
                    </a:moveTo>
                    <a:cubicBezTo>
                      <a:pt x="183" y="152"/>
                      <a:pt x="187" y="144"/>
                      <a:pt x="191" y="136"/>
                    </a:cubicBezTo>
                    <a:cubicBezTo>
                      <a:pt x="203" y="139"/>
                      <a:pt x="205" y="143"/>
                      <a:pt x="197" y="149"/>
                    </a:cubicBezTo>
                    <a:cubicBezTo>
                      <a:pt x="195" y="152"/>
                      <a:pt x="192" y="155"/>
                      <a:pt x="188" y="156"/>
                    </a:cubicBezTo>
                    <a:cubicBezTo>
                      <a:pt x="186" y="158"/>
                      <a:pt x="183" y="159"/>
                      <a:pt x="180" y="160"/>
                    </a:cubicBezTo>
                    <a:close/>
                    <a:moveTo>
                      <a:pt x="93" y="180"/>
                    </a:moveTo>
                    <a:cubicBezTo>
                      <a:pt x="93" y="180"/>
                      <a:pt x="92" y="180"/>
                      <a:pt x="91" y="180"/>
                    </a:cubicBezTo>
                    <a:cubicBezTo>
                      <a:pt x="85" y="181"/>
                      <a:pt x="72" y="178"/>
                      <a:pt x="70" y="172"/>
                    </a:cubicBezTo>
                    <a:cubicBezTo>
                      <a:pt x="83" y="166"/>
                      <a:pt x="91" y="168"/>
                      <a:pt x="93" y="179"/>
                    </a:cubicBezTo>
                    <a:cubicBezTo>
                      <a:pt x="93" y="179"/>
                      <a:pt x="93" y="179"/>
                      <a:pt x="93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5653B15-2A40-43DD-B864-D4B2EAE1D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1280" y="3862195"/>
                <a:ext cx="152231" cy="94383"/>
              </a:xfrm>
              <a:custGeom>
                <a:avLst/>
                <a:gdLst>
                  <a:gd name="T0" fmla="*/ 67 w 68"/>
                  <a:gd name="T1" fmla="*/ 33 h 46"/>
                  <a:gd name="T2" fmla="*/ 66 w 68"/>
                  <a:gd name="T3" fmla="*/ 20 h 46"/>
                  <a:gd name="T4" fmla="*/ 66 w 68"/>
                  <a:gd name="T5" fmla="*/ 20 h 46"/>
                  <a:gd name="T6" fmla="*/ 65 w 68"/>
                  <a:gd name="T7" fmla="*/ 18 h 46"/>
                  <a:gd name="T8" fmla="*/ 64 w 68"/>
                  <a:gd name="T9" fmla="*/ 18 h 46"/>
                  <a:gd name="T10" fmla="*/ 4 w 68"/>
                  <a:gd name="T11" fmla="*/ 0 h 46"/>
                  <a:gd name="T12" fmla="*/ 1 w 68"/>
                  <a:gd name="T13" fmla="*/ 5 h 46"/>
                  <a:gd name="T14" fmla="*/ 7 w 68"/>
                  <a:gd name="T15" fmla="*/ 44 h 46"/>
                  <a:gd name="T16" fmla="*/ 12 w 68"/>
                  <a:gd name="T17" fmla="*/ 45 h 46"/>
                  <a:gd name="T18" fmla="*/ 34 w 68"/>
                  <a:gd name="T19" fmla="*/ 42 h 46"/>
                  <a:gd name="T20" fmla="*/ 64 w 68"/>
                  <a:gd name="T21" fmla="*/ 37 h 46"/>
                  <a:gd name="T22" fmla="*/ 67 w 68"/>
                  <a:gd name="T23" fmla="*/ 33 h 46"/>
                  <a:gd name="T24" fmla="*/ 12 w 68"/>
                  <a:gd name="T25" fmla="*/ 41 h 46"/>
                  <a:gd name="T26" fmla="*/ 8 w 68"/>
                  <a:gd name="T27" fmla="*/ 8 h 46"/>
                  <a:gd name="T28" fmla="*/ 60 w 68"/>
                  <a:gd name="T29" fmla="*/ 20 h 46"/>
                  <a:gd name="T30" fmla="*/ 60 w 68"/>
                  <a:gd name="T31" fmla="*/ 20 h 46"/>
                  <a:gd name="T32" fmla="*/ 60 w 68"/>
                  <a:gd name="T33" fmla="*/ 31 h 46"/>
                  <a:gd name="T34" fmla="*/ 12 w 68"/>
                  <a:gd name="T35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6">
                    <a:moveTo>
                      <a:pt x="67" y="33"/>
                    </a:moveTo>
                    <a:cubicBezTo>
                      <a:pt x="66" y="29"/>
                      <a:pt x="66" y="25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6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47" y="6"/>
                      <a:pt x="24" y="3"/>
                      <a:pt x="4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1" y="18"/>
                      <a:pt x="2" y="32"/>
                      <a:pt x="7" y="44"/>
                    </a:cubicBezTo>
                    <a:cubicBezTo>
                      <a:pt x="8" y="46"/>
                      <a:pt x="10" y="46"/>
                      <a:pt x="12" y="45"/>
                    </a:cubicBezTo>
                    <a:cubicBezTo>
                      <a:pt x="19" y="46"/>
                      <a:pt x="27" y="43"/>
                      <a:pt x="34" y="42"/>
                    </a:cubicBezTo>
                    <a:cubicBezTo>
                      <a:pt x="44" y="40"/>
                      <a:pt x="54" y="38"/>
                      <a:pt x="64" y="37"/>
                    </a:cubicBezTo>
                    <a:cubicBezTo>
                      <a:pt x="66" y="37"/>
                      <a:pt x="68" y="35"/>
                      <a:pt x="67" y="33"/>
                    </a:cubicBezTo>
                    <a:close/>
                    <a:moveTo>
                      <a:pt x="12" y="41"/>
                    </a:moveTo>
                    <a:cubicBezTo>
                      <a:pt x="11" y="30"/>
                      <a:pt x="9" y="19"/>
                      <a:pt x="8" y="8"/>
                    </a:cubicBezTo>
                    <a:cubicBezTo>
                      <a:pt x="25" y="13"/>
                      <a:pt x="43" y="16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9" y="24"/>
                      <a:pt x="60" y="28"/>
                      <a:pt x="60" y="31"/>
                    </a:cubicBezTo>
                    <a:cubicBezTo>
                      <a:pt x="45" y="33"/>
                      <a:pt x="26" y="34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10FE44C-323D-4879-8FFF-472D633D8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5243" y="3577523"/>
                <a:ext cx="159842" cy="149186"/>
              </a:xfrm>
              <a:custGeom>
                <a:avLst/>
                <a:gdLst>
                  <a:gd name="T0" fmla="*/ 71 w 71"/>
                  <a:gd name="T1" fmla="*/ 57 h 72"/>
                  <a:gd name="T2" fmla="*/ 40 w 71"/>
                  <a:gd name="T3" fmla="*/ 3 h 72"/>
                  <a:gd name="T4" fmla="*/ 36 w 71"/>
                  <a:gd name="T5" fmla="*/ 1 h 72"/>
                  <a:gd name="T6" fmla="*/ 33 w 71"/>
                  <a:gd name="T7" fmla="*/ 1 h 72"/>
                  <a:gd name="T8" fmla="*/ 2 w 71"/>
                  <a:gd name="T9" fmla="*/ 29 h 72"/>
                  <a:gd name="T10" fmla="*/ 4 w 71"/>
                  <a:gd name="T11" fmla="*/ 33 h 72"/>
                  <a:gd name="T12" fmla="*/ 44 w 71"/>
                  <a:gd name="T13" fmla="*/ 64 h 72"/>
                  <a:gd name="T14" fmla="*/ 69 w 71"/>
                  <a:gd name="T15" fmla="*/ 62 h 72"/>
                  <a:gd name="T16" fmla="*/ 71 w 71"/>
                  <a:gd name="T17" fmla="*/ 57 h 72"/>
                  <a:gd name="T18" fmla="*/ 45 w 71"/>
                  <a:gd name="T19" fmla="*/ 56 h 72"/>
                  <a:gd name="T20" fmla="*/ 33 w 71"/>
                  <a:gd name="T21" fmla="*/ 46 h 72"/>
                  <a:gd name="T22" fmla="*/ 8 w 71"/>
                  <a:gd name="T23" fmla="*/ 31 h 72"/>
                  <a:gd name="T24" fmla="*/ 36 w 71"/>
                  <a:gd name="T25" fmla="*/ 9 h 72"/>
                  <a:gd name="T26" fmla="*/ 62 w 71"/>
                  <a:gd name="T27" fmla="*/ 58 h 72"/>
                  <a:gd name="T28" fmla="*/ 45 w 71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71" y="57"/>
                    </a:moveTo>
                    <a:cubicBezTo>
                      <a:pt x="60" y="39"/>
                      <a:pt x="51" y="21"/>
                      <a:pt x="40" y="3"/>
                    </a:cubicBezTo>
                    <a:cubicBezTo>
                      <a:pt x="39" y="1"/>
                      <a:pt x="37" y="0"/>
                      <a:pt x="36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20" y="7"/>
                      <a:pt x="10" y="18"/>
                      <a:pt x="2" y="29"/>
                    </a:cubicBezTo>
                    <a:cubicBezTo>
                      <a:pt x="0" y="30"/>
                      <a:pt x="2" y="33"/>
                      <a:pt x="4" y="33"/>
                    </a:cubicBezTo>
                    <a:cubicBezTo>
                      <a:pt x="16" y="44"/>
                      <a:pt x="31" y="53"/>
                      <a:pt x="44" y="64"/>
                    </a:cubicBezTo>
                    <a:cubicBezTo>
                      <a:pt x="54" y="72"/>
                      <a:pt x="58" y="68"/>
                      <a:pt x="69" y="62"/>
                    </a:cubicBezTo>
                    <a:cubicBezTo>
                      <a:pt x="71" y="62"/>
                      <a:pt x="71" y="59"/>
                      <a:pt x="71" y="57"/>
                    </a:cubicBezTo>
                    <a:close/>
                    <a:moveTo>
                      <a:pt x="45" y="56"/>
                    </a:moveTo>
                    <a:cubicBezTo>
                      <a:pt x="41" y="53"/>
                      <a:pt x="37" y="49"/>
                      <a:pt x="33" y="46"/>
                    </a:cubicBezTo>
                    <a:cubicBezTo>
                      <a:pt x="25" y="41"/>
                      <a:pt x="17" y="35"/>
                      <a:pt x="8" y="31"/>
                    </a:cubicBezTo>
                    <a:cubicBezTo>
                      <a:pt x="16" y="22"/>
                      <a:pt x="26" y="16"/>
                      <a:pt x="36" y="9"/>
                    </a:cubicBezTo>
                    <a:cubicBezTo>
                      <a:pt x="44" y="25"/>
                      <a:pt x="53" y="41"/>
                      <a:pt x="62" y="58"/>
                    </a:cubicBezTo>
                    <a:cubicBezTo>
                      <a:pt x="56" y="60"/>
                      <a:pt x="52" y="60"/>
                      <a:pt x="4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2ECEFD0-A7A8-4653-ADDB-5C008074C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201" y="3484663"/>
                <a:ext cx="103517" cy="161365"/>
              </a:xfrm>
              <a:custGeom>
                <a:avLst/>
                <a:gdLst>
                  <a:gd name="T0" fmla="*/ 44 w 46"/>
                  <a:gd name="T1" fmla="*/ 4 h 78"/>
                  <a:gd name="T2" fmla="*/ 41 w 46"/>
                  <a:gd name="T3" fmla="*/ 1 h 78"/>
                  <a:gd name="T4" fmla="*/ 4 w 46"/>
                  <a:gd name="T5" fmla="*/ 4 h 78"/>
                  <a:gd name="T6" fmla="*/ 2 w 46"/>
                  <a:gd name="T7" fmla="*/ 11 h 78"/>
                  <a:gd name="T8" fmla="*/ 1 w 46"/>
                  <a:gd name="T9" fmla="*/ 13 h 78"/>
                  <a:gd name="T10" fmla="*/ 14 w 46"/>
                  <a:gd name="T11" fmla="*/ 73 h 78"/>
                  <a:gd name="T12" fmla="*/ 18 w 46"/>
                  <a:gd name="T13" fmla="*/ 76 h 78"/>
                  <a:gd name="T14" fmla="*/ 41 w 46"/>
                  <a:gd name="T15" fmla="*/ 61 h 78"/>
                  <a:gd name="T16" fmla="*/ 43 w 46"/>
                  <a:gd name="T17" fmla="*/ 30 h 78"/>
                  <a:gd name="T18" fmla="*/ 44 w 46"/>
                  <a:gd name="T19" fmla="*/ 4 h 78"/>
                  <a:gd name="T20" fmla="*/ 36 w 46"/>
                  <a:gd name="T21" fmla="*/ 25 h 78"/>
                  <a:gd name="T22" fmla="*/ 34 w 46"/>
                  <a:gd name="T23" fmla="*/ 51 h 78"/>
                  <a:gd name="T24" fmla="*/ 21 w 46"/>
                  <a:gd name="T25" fmla="*/ 68 h 78"/>
                  <a:gd name="T26" fmla="*/ 4 w 46"/>
                  <a:gd name="T27" fmla="*/ 12 h 78"/>
                  <a:gd name="T28" fmla="*/ 28 w 46"/>
                  <a:gd name="T29" fmla="*/ 10 h 78"/>
                  <a:gd name="T30" fmla="*/ 36 w 46"/>
                  <a:gd name="T31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78">
                    <a:moveTo>
                      <a:pt x="44" y="4"/>
                    </a:moveTo>
                    <a:cubicBezTo>
                      <a:pt x="44" y="3"/>
                      <a:pt x="42" y="2"/>
                      <a:pt x="41" y="1"/>
                    </a:cubicBezTo>
                    <a:cubicBezTo>
                      <a:pt x="30" y="0"/>
                      <a:pt x="16" y="4"/>
                      <a:pt x="4" y="4"/>
                    </a:cubicBezTo>
                    <a:cubicBezTo>
                      <a:pt x="1" y="4"/>
                      <a:pt x="0" y="8"/>
                      <a:pt x="2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6" y="33"/>
                      <a:pt x="12" y="52"/>
                      <a:pt x="14" y="73"/>
                    </a:cubicBezTo>
                    <a:cubicBezTo>
                      <a:pt x="15" y="75"/>
                      <a:pt x="17" y="76"/>
                      <a:pt x="18" y="76"/>
                    </a:cubicBezTo>
                    <a:cubicBezTo>
                      <a:pt x="34" y="76"/>
                      <a:pt x="39" y="78"/>
                      <a:pt x="41" y="61"/>
                    </a:cubicBezTo>
                    <a:cubicBezTo>
                      <a:pt x="42" y="51"/>
                      <a:pt x="43" y="41"/>
                      <a:pt x="43" y="30"/>
                    </a:cubicBezTo>
                    <a:cubicBezTo>
                      <a:pt x="44" y="22"/>
                      <a:pt x="46" y="12"/>
                      <a:pt x="44" y="4"/>
                    </a:cubicBezTo>
                    <a:close/>
                    <a:moveTo>
                      <a:pt x="36" y="25"/>
                    </a:moveTo>
                    <a:cubicBezTo>
                      <a:pt x="35" y="34"/>
                      <a:pt x="35" y="42"/>
                      <a:pt x="34" y="51"/>
                    </a:cubicBezTo>
                    <a:cubicBezTo>
                      <a:pt x="32" y="63"/>
                      <a:pt x="32" y="67"/>
                      <a:pt x="21" y="68"/>
                    </a:cubicBezTo>
                    <a:cubicBezTo>
                      <a:pt x="18" y="49"/>
                      <a:pt x="13" y="30"/>
                      <a:pt x="4" y="12"/>
                    </a:cubicBezTo>
                    <a:cubicBezTo>
                      <a:pt x="13" y="12"/>
                      <a:pt x="20" y="12"/>
                      <a:pt x="28" y="10"/>
                    </a:cubicBezTo>
                    <a:cubicBezTo>
                      <a:pt x="39" y="9"/>
                      <a:pt x="36" y="16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4D5C6C6-ADED-4543-A82E-AF70306A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0204" y="3501407"/>
                <a:ext cx="158320" cy="161365"/>
              </a:xfrm>
              <a:custGeom>
                <a:avLst/>
                <a:gdLst>
                  <a:gd name="T0" fmla="*/ 68 w 70"/>
                  <a:gd name="T1" fmla="*/ 21 h 78"/>
                  <a:gd name="T2" fmla="*/ 52 w 70"/>
                  <a:gd name="T3" fmla="*/ 10 h 78"/>
                  <a:gd name="T4" fmla="*/ 33 w 70"/>
                  <a:gd name="T5" fmla="*/ 1 h 78"/>
                  <a:gd name="T6" fmla="*/ 29 w 70"/>
                  <a:gd name="T7" fmla="*/ 3 h 78"/>
                  <a:gd name="T8" fmla="*/ 29 w 70"/>
                  <a:gd name="T9" fmla="*/ 4 h 78"/>
                  <a:gd name="T10" fmla="*/ 5 w 70"/>
                  <a:gd name="T11" fmla="*/ 60 h 78"/>
                  <a:gd name="T12" fmla="*/ 18 w 70"/>
                  <a:gd name="T13" fmla="*/ 78 h 78"/>
                  <a:gd name="T14" fmla="*/ 20 w 70"/>
                  <a:gd name="T15" fmla="*/ 78 h 78"/>
                  <a:gd name="T16" fmla="*/ 21 w 70"/>
                  <a:gd name="T17" fmla="*/ 78 h 78"/>
                  <a:gd name="T18" fmla="*/ 46 w 70"/>
                  <a:gd name="T19" fmla="*/ 55 h 78"/>
                  <a:gd name="T20" fmla="*/ 66 w 70"/>
                  <a:gd name="T21" fmla="*/ 29 h 78"/>
                  <a:gd name="T22" fmla="*/ 67 w 70"/>
                  <a:gd name="T23" fmla="*/ 27 h 78"/>
                  <a:gd name="T24" fmla="*/ 68 w 70"/>
                  <a:gd name="T25" fmla="*/ 21 h 78"/>
                  <a:gd name="T26" fmla="*/ 40 w 70"/>
                  <a:gd name="T27" fmla="*/ 50 h 78"/>
                  <a:gd name="T28" fmla="*/ 21 w 70"/>
                  <a:gd name="T29" fmla="*/ 71 h 78"/>
                  <a:gd name="T30" fmla="*/ 21 w 70"/>
                  <a:gd name="T31" fmla="*/ 71 h 78"/>
                  <a:gd name="T32" fmla="*/ 13 w 70"/>
                  <a:gd name="T33" fmla="*/ 67 h 78"/>
                  <a:gd name="T34" fmla="*/ 12 w 70"/>
                  <a:gd name="T35" fmla="*/ 62 h 78"/>
                  <a:gd name="T36" fmla="*/ 19 w 70"/>
                  <a:gd name="T37" fmla="*/ 44 h 78"/>
                  <a:gd name="T38" fmla="*/ 32 w 70"/>
                  <a:gd name="T39" fmla="*/ 6 h 78"/>
                  <a:gd name="T40" fmla="*/ 47 w 70"/>
                  <a:gd name="T41" fmla="*/ 16 h 78"/>
                  <a:gd name="T42" fmla="*/ 60 w 70"/>
                  <a:gd name="T43" fmla="*/ 25 h 78"/>
                  <a:gd name="T44" fmla="*/ 40 w 70"/>
                  <a:gd name="T4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78">
                    <a:moveTo>
                      <a:pt x="68" y="21"/>
                    </a:moveTo>
                    <a:cubicBezTo>
                      <a:pt x="63" y="16"/>
                      <a:pt x="57" y="13"/>
                      <a:pt x="52" y="10"/>
                    </a:cubicBezTo>
                    <a:cubicBezTo>
                      <a:pt x="45" y="7"/>
                      <a:pt x="39" y="3"/>
                      <a:pt x="33" y="1"/>
                    </a:cubicBezTo>
                    <a:cubicBezTo>
                      <a:pt x="31" y="0"/>
                      <a:pt x="29" y="1"/>
                      <a:pt x="29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19" y="22"/>
                      <a:pt x="12" y="41"/>
                      <a:pt x="5" y="60"/>
                    </a:cubicBezTo>
                    <a:cubicBezTo>
                      <a:pt x="0" y="72"/>
                      <a:pt x="6" y="74"/>
                      <a:pt x="18" y="78"/>
                    </a:cubicBezTo>
                    <a:cubicBezTo>
                      <a:pt x="19" y="78"/>
                      <a:pt x="19" y="78"/>
                      <a:pt x="20" y="78"/>
                    </a:cubicBezTo>
                    <a:cubicBezTo>
                      <a:pt x="20" y="78"/>
                      <a:pt x="20" y="78"/>
                      <a:pt x="21" y="78"/>
                    </a:cubicBezTo>
                    <a:cubicBezTo>
                      <a:pt x="30" y="71"/>
                      <a:pt x="38" y="64"/>
                      <a:pt x="46" y="55"/>
                    </a:cubicBezTo>
                    <a:cubicBezTo>
                      <a:pt x="53" y="48"/>
                      <a:pt x="62" y="38"/>
                      <a:pt x="66" y="29"/>
                    </a:cubicBezTo>
                    <a:cubicBezTo>
                      <a:pt x="67" y="28"/>
                      <a:pt x="67" y="27"/>
                      <a:pt x="67" y="27"/>
                    </a:cubicBezTo>
                    <a:cubicBezTo>
                      <a:pt x="69" y="26"/>
                      <a:pt x="70" y="22"/>
                      <a:pt x="68" y="21"/>
                    </a:cubicBezTo>
                    <a:close/>
                    <a:moveTo>
                      <a:pt x="40" y="50"/>
                    </a:moveTo>
                    <a:cubicBezTo>
                      <a:pt x="34" y="57"/>
                      <a:pt x="27" y="64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69"/>
                      <a:pt x="16" y="68"/>
                      <a:pt x="13" y="67"/>
                    </a:cubicBezTo>
                    <a:cubicBezTo>
                      <a:pt x="9" y="66"/>
                      <a:pt x="8" y="65"/>
                      <a:pt x="12" y="62"/>
                    </a:cubicBezTo>
                    <a:cubicBezTo>
                      <a:pt x="13" y="57"/>
                      <a:pt x="17" y="50"/>
                      <a:pt x="19" y="44"/>
                    </a:cubicBezTo>
                    <a:cubicBezTo>
                      <a:pt x="24" y="32"/>
                      <a:pt x="29" y="19"/>
                      <a:pt x="32" y="6"/>
                    </a:cubicBezTo>
                    <a:cubicBezTo>
                      <a:pt x="37" y="9"/>
                      <a:pt x="42" y="13"/>
                      <a:pt x="47" y="16"/>
                    </a:cubicBezTo>
                    <a:cubicBezTo>
                      <a:pt x="51" y="19"/>
                      <a:pt x="55" y="22"/>
                      <a:pt x="60" y="25"/>
                    </a:cubicBezTo>
                    <a:cubicBezTo>
                      <a:pt x="53" y="32"/>
                      <a:pt x="47" y="42"/>
                      <a:pt x="4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A3ACDDC-8012-4300-B8F7-2DFD5FFDC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6136" y="3646027"/>
                <a:ext cx="178110" cy="138531"/>
              </a:xfrm>
              <a:custGeom>
                <a:avLst/>
                <a:gdLst>
                  <a:gd name="T0" fmla="*/ 77 w 79"/>
                  <a:gd name="T1" fmla="*/ 35 h 67"/>
                  <a:gd name="T2" fmla="*/ 77 w 79"/>
                  <a:gd name="T3" fmla="*/ 34 h 67"/>
                  <a:gd name="T4" fmla="*/ 65 w 79"/>
                  <a:gd name="T5" fmla="*/ 17 h 67"/>
                  <a:gd name="T6" fmla="*/ 49 w 79"/>
                  <a:gd name="T7" fmla="*/ 1 h 67"/>
                  <a:gd name="T8" fmla="*/ 46 w 79"/>
                  <a:gd name="T9" fmla="*/ 1 h 67"/>
                  <a:gd name="T10" fmla="*/ 44 w 79"/>
                  <a:gd name="T11" fmla="*/ 2 h 67"/>
                  <a:gd name="T12" fmla="*/ 18 w 79"/>
                  <a:gd name="T13" fmla="*/ 26 h 67"/>
                  <a:gd name="T14" fmla="*/ 2 w 79"/>
                  <a:gd name="T15" fmla="*/ 45 h 67"/>
                  <a:gd name="T16" fmla="*/ 1 w 79"/>
                  <a:gd name="T17" fmla="*/ 48 h 67"/>
                  <a:gd name="T18" fmla="*/ 6 w 79"/>
                  <a:gd name="T19" fmla="*/ 58 h 67"/>
                  <a:gd name="T20" fmla="*/ 11 w 79"/>
                  <a:gd name="T21" fmla="*/ 66 h 67"/>
                  <a:gd name="T22" fmla="*/ 14 w 79"/>
                  <a:gd name="T23" fmla="*/ 65 h 67"/>
                  <a:gd name="T24" fmla="*/ 15 w 79"/>
                  <a:gd name="T25" fmla="*/ 65 h 67"/>
                  <a:gd name="T26" fmla="*/ 75 w 79"/>
                  <a:gd name="T27" fmla="*/ 43 h 67"/>
                  <a:gd name="T28" fmla="*/ 77 w 79"/>
                  <a:gd name="T29" fmla="*/ 35 h 67"/>
                  <a:gd name="T30" fmla="*/ 14 w 79"/>
                  <a:gd name="T31" fmla="*/ 59 h 67"/>
                  <a:gd name="T32" fmla="*/ 11 w 79"/>
                  <a:gd name="T33" fmla="*/ 55 h 67"/>
                  <a:gd name="T34" fmla="*/ 6 w 79"/>
                  <a:gd name="T35" fmla="*/ 47 h 67"/>
                  <a:gd name="T36" fmla="*/ 6 w 79"/>
                  <a:gd name="T37" fmla="*/ 47 h 67"/>
                  <a:gd name="T38" fmla="*/ 17 w 79"/>
                  <a:gd name="T39" fmla="*/ 36 h 67"/>
                  <a:gd name="T40" fmla="*/ 27 w 79"/>
                  <a:gd name="T41" fmla="*/ 27 h 67"/>
                  <a:gd name="T42" fmla="*/ 47 w 79"/>
                  <a:gd name="T43" fmla="*/ 8 h 67"/>
                  <a:gd name="T44" fmla="*/ 59 w 79"/>
                  <a:gd name="T45" fmla="*/ 23 h 67"/>
                  <a:gd name="T46" fmla="*/ 69 w 79"/>
                  <a:gd name="T47" fmla="*/ 36 h 67"/>
                  <a:gd name="T48" fmla="*/ 14 w 79"/>
                  <a:gd name="T4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67">
                    <a:moveTo>
                      <a:pt x="77" y="35"/>
                    </a:moveTo>
                    <a:cubicBezTo>
                      <a:pt x="77" y="35"/>
                      <a:pt x="77" y="34"/>
                      <a:pt x="77" y="34"/>
                    </a:cubicBezTo>
                    <a:cubicBezTo>
                      <a:pt x="75" y="28"/>
                      <a:pt x="69" y="22"/>
                      <a:pt x="65" y="17"/>
                    </a:cubicBezTo>
                    <a:cubicBezTo>
                      <a:pt x="60" y="12"/>
                      <a:pt x="54" y="6"/>
                      <a:pt x="49" y="1"/>
                    </a:cubicBezTo>
                    <a:cubicBezTo>
                      <a:pt x="48" y="0"/>
                      <a:pt x="47" y="1"/>
                      <a:pt x="46" y="1"/>
                    </a:cubicBezTo>
                    <a:cubicBezTo>
                      <a:pt x="45" y="1"/>
                      <a:pt x="44" y="1"/>
                      <a:pt x="44" y="2"/>
                    </a:cubicBezTo>
                    <a:cubicBezTo>
                      <a:pt x="34" y="9"/>
                      <a:pt x="26" y="18"/>
                      <a:pt x="18" y="26"/>
                    </a:cubicBezTo>
                    <a:cubicBezTo>
                      <a:pt x="12" y="31"/>
                      <a:pt x="4" y="37"/>
                      <a:pt x="2" y="45"/>
                    </a:cubicBezTo>
                    <a:cubicBezTo>
                      <a:pt x="1" y="45"/>
                      <a:pt x="0" y="47"/>
                      <a:pt x="1" y="48"/>
                    </a:cubicBezTo>
                    <a:cubicBezTo>
                      <a:pt x="3" y="51"/>
                      <a:pt x="4" y="54"/>
                      <a:pt x="6" y="58"/>
                    </a:cubicBezTo>
                    <a:cubicBezTo>
                      <a:pt x="7" y="61"/>
                      <a:pt x="8" y="64"/>
                      <a:pt x="11" y="66"/>
                    </a:cubicBezTo>
                    <a:cubicBezTo>
                      <a:pt x="12" y="67"/>
                      <a:pt x="14" y="66"/>
                      <a:pt x="14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35" y="59"/>
                      <a:pt x="55" y="51"/>
                      <a:pt x="75" y="43"/>
                    </a:cubicBezTo>
                    <a:cubicBezTo>
                      <a:pt x="78" y="42"/>
                      <a:pt x="79" y="37"/>
                      <a:pt x="77" y="35"/>
                    </a:cubicBezTo>
                    <a:close/>
                    <a:moveTo>
                      <a:pt x="14" y="59"/>
                    </a:moveTo>
                    <a:cubicBezTo>
                      <a:pt x="13" y="58"/>
                      <a:pt x="12" y="56"/>
                      <a:pt x="11" y="55"/>
                    </a:cubicBezTo>
                    <a:cubicBezTo>
                      <a:pt x="10" y="52"/>
                      <a:pt x="8" y="50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2"/>
                      <a:pt x="13" y="39"/>
                      <a:pt x="17" y="36"/>
                    </a:cubicBezTo>
                    <a:cubicBezTo>
                      <a:pt x="20" y="33"/>
                      <a:pt x="24" y="30"/>
                      <a:pt x="27" y="27"/>
                    </a:cubicBezTo>
                    <a:cubicBezTo>
                      <a:pt x="34" y="20"/>
                      <a:pt x="41" y="14"/>
                      <a:pt x="47" y="8"/>
                    </a:cubicBezTo>
                    <a:cubicBezTo>
                      <a:pt x="51" y="13"/>
                      <a:pt x="55" y="18"/>
                      <a:pt x="59" y="23"/>
                    </a:cubicBezTo>
                    <a:cubicBezTo>
                      <a:pt x="62" y="27"/>
                      <a:pt x="65" y="33"/>
                      <a:pt x="69" y="36"/>
                    </a:cubicBezTo>
                    <a:cubicBezTo>
                      <a:pt x="51" y="43"/>
                      <a:pt x="32" y="50"/>
                      <a:pt x="1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3BA74125-E025-4E8B-B669-4E905B9AF5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0939" y="3926132"/>
                <a:ext cx="170499" cy="140052"/>
              </a:xfrm>
              <a:custGeom>
                <a:avLst/>
                <a:gdLst>
                  <a:gd name="T0" fmla="*/ 73 w 76"/>
                  <a:gd name="T1" fmla="*/ 14 h 68"/>
                  <a:gd name="T2" fmla="*/ 11 w 76"/>
                  <a:gd name="T3" fmla="*/ 0 h 68"/>
                  <a:gd name="T4" fmla="*/ 9 w 76"/>
                  <a:gd name="T5" fmla="*/ 1 h 68"/>
                  <a:gd name="T6" fmla="*/ 7 w 76"/>
                  <a:gd name="T7" fmla="*/ 3 h 68"/>
                  <a:gd name="T8" fmla="*/ 4 w 76"/>
                  <a:gd name="T9" fmla="*/ 12 h 68"/>
                  <a:gd name="T10" fmla="*/ 1 w 76"/>
                  <a:gd name="T11" fmla="*/ 21 h 68"/>
                  <a:gd name="T12" fmla="*/ 3 w 76"/>
                  <a:gd name="T13" fmla="*/ 26 h 68"/>
                  <a:gd name="T14" fmla="*/ 23 w 76"/>
                  <a:gd name="T15" fmla="*/ 48 h 68"/>
                  <a:gd name="T16" fmla="*/ 47 w 76"/>
                  <a:gd name="T17" fmla="*/ 68 h 68"/>
                  <a:gd name="T18" fmla="*/ 51 w 76"/>
                  <a:gd name="T19" fmla="*/ 68 h 68"/>
                  <a:gd name="T20" fmla="*/ 54 w 76"/>
                  <a:gd name="T21" fmla="*/ 66 h 68"/>
                  <a:gd name="T22" fmla="*/ 75 w 76"/>
                  <a:gd name="T23" fmla="*/ 20 h 68"/>
                  <a:gd name="T24" fmla="*/ 73 w 76"/>
                  <a:gd name="T25" fmla="*/ 14 h 68"/>
                  <a:gd name="T26" fmla="*/ 49 w 76"/>
                  <a:gd name="T27" fmla="*/ 59 h 68"/>
                  <a:gd name="T28" fmla="*/ 29 w 76"/>
                  <a:gd name="T29" fmla="*/ 42 h 68"/>
                  <a:gd name="T30" fmla="*/ 8 w 76"/>
                  <a:gd name="T31" fmla="*/ 24 h 68"/>
                  <a:gd name="T32" fmla="*/ 12 w 76"/>
                  <a:gd name="T33" fmla="*/ 5 h 68"/>
                  <a:gd name="T34" fmla="*/ 66 w 76"/>
                  <a:gd name="T35" fmla="*/ 21 h 68"/>
                  <a:gd name="T36" fmla="*/ 49 w 76"/>
                  <a:gd name="T3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8">
                    <a:moveTo>
                      <a:pt x="73" y="14"/>
                    </a:moveTo>
                    <a:cubicBezTo>
                      <a:pt x="52" y="8"/>
                      <a:pt x="32" y="3"/>
                      <a:pt x="11" y="0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6"/>
                      <a:pt x="6" y="9"/>
                      <a:pt x="4" y="12"/>
                    </a:cubicBezTo>
                    <a:cubicBezTo>
                      <a:pt x="3" y="15"/>
                      <a:pt x="2" y="18"/>
                      <a:pt x="1" y="21"/>
                    </a:cubicBezTo>
                    <a:cubicBezTo>
                      <a:pt x="0" y="23"/>
                      <a:pt x="1" y="25"/>
                      <a:pt x="3" y="26"/>
                    </a:cubicBezTo>
                    <a:cubicBezTo>
                      <a:pt x="9" y="34"/>
                      <a:pt x="16" y="41"/>
                      <a:pt x="23" y="48"/>
                    </a:cubicBezTo>
                    <a:cubicBezTo>
                      <a:pt x="30" y="55"/>
                      <a:pt x="38" y="64"/>
                      <a:pt x="47" y="68"/>
                    </a:cubicBezTo>
                    <a:cubicBezTo>
                      <a:pt x="48" y="68"/>
                      <a:pt x="50" y="68"/>
                      <a:pt x="51" y="68"/>
                    </a:cubicBezTo>
                    <a:cubicBezTo>
                      <a:pt x="52" y="68"/>
                      <a:pt x="53" y="68"/>
                      <a:pt x="54" y="66"/>
                    </a:cubicBezTo>
                    <a:cubicBezTo>
                      <a:pt x="61" y="51"/>
                      <a:pt x="68" y="35"/>
                      <a:pt x="75" y="20"/>
                    </a:cubicBezTo>
                    <a:cubicBezTo>
                      <a:pt x="76" y="18"/>
                      <a:pt x="75" y="15"/>
                      <a:pt x="73" y="14"/>
                    </a:cubicBezTo>
                    <a:close/>
                    <a:moveTo>
                      <a:pt x="49" y="59"/>
                    </a:moveTo>
                    <a:cubicBezTo>
                      <a:pt x="43" y="53"/>
                      <a:pt x="35" y="48"/>
                      <a:pt x="29" y="42"/>
                    </a:cubicBezTo>
                    <a:cubicBezTo>
                      <a:pt x="22" y="36"/>
                      <a:pt x="15" y="30"/>
                      <a:pt x="8" y="24"/>
                    </a:cubicBezTo>
                    <a:cubicBezTo>
                      <a:pt x="11" y="19"/>
                      <a:pt x="13" y="11"/>
                      <a:pt x="12" y="5"/>
                    </a:cubicBezTo>
                    <a:cubicBezTo>
                      <a:pt x="30" y="11"/>
                      <a:pt x="48" y="15"/>
                      <a:pt x="66" y="21"/>
                    </a:cubicBezTo>
                    <a:cubicBezTo>
                      <a:pt x="60" y="33"/>
                      <a:pt x="54" y="4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A9A5D0B-EA44-40B0-AFF9-9A9518259D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3931" y="4156000"/>
                <a:ext cx="161365" cy="138531"/>
              </a:xfrm>
              <a:custGeom>
                <a:avLst/>
                <a:gdLst>
                  <a:gd name="T0" fmla="*/ 71 w 72"/>
                  <a:gd name="T1" fmla="*/ 31 h 67"/>
                  <a:gd name="T2" fmla="*/ 46 w 72"/>
                  <a:gd name="T3" fmla="*/ 16 h 67"/>
                  <a:gd name="T4" fmla="*/ 15 w 72"/>
                  <a:gd name="T5" fmla="*/ 1 h 67"/>
                  <a:gd name="T6" fmla="*/ 14 w 72"/>
                  <a:gd name="T7" fmla="*/ 1 h 67"/>
                  <a:gd name="T8" fmla="*/ 11 w 72"/>
                  <a:gd name="T9" fmla="*/ 2 h 67"/>
                  <a:gd name="T10" fmla="*/ 5 w 72"/>
                  <a:gd name="T11" fmla="*/ 9 h 67"/>
                  <a:gd name="T12" fmla="*/ 0 w 72"/>
                  <a:gd name="T13" fmla="*/ 17 h 67"/>
                  <a:gd name="T14" fmla="*/ 1 w 72"/>
                  <a:gd name="T15" fmla="*/ 20 h 67"/>
                  <a:gd name="T16" fmla="*/ 16 w 72"/>
                  <a:gd name="T17" fmla="*/ 42 h 67"/>
                  <a:gd name="T18" fmla="*/ 34 w 72"/>
                  <a:gd name="T19" fmla="*/ 66 h 67"/>
                  <a:gd name="T20" fmla="*/ 36 w 72"/>
                  <a:gd name="T21" fmla="*/ 66 h 67"/>
                  <a:gd name="T22" fmla="*/ 37 w 72"/>
                  <a:gd name="T23" fmla="*/ 67 h 67"/>
                  <a:gd name="T24" fmla="*/ 55 w 72"/>
                  <a:gd name="T25" fmla="*/ 54 h 67"/>
                  <a:gd name="T26" fmla="*/ 68 w 72"/>
                  <a:gd name="T27" fmla="*/ 38 h 67"/>
                  <a:gd name="T28" fmla="*/ 71 w 72"/>
                  <a:gd name="T29" fmla="*/ 31 h 67"/>
                  <a:gd name="T30" fmla="*/ 52 w 72"/>
                  <a:gd name="T31" fmla="*/ 46 h 67"/>
                  <a:gd name="T32" fmla="*/ 39 w 72"/>
                  <a:gd name="T33" fmla="*/ 61 h 67"/>
                  <a:gd name="T34" fmla="*/ 23 w 72"/>
                  <a:gd name="T35" fmla="*/ 38 h 67"/>
                  <a:gd name="T36" fmla="*/ 5 w 72"/>
                  <a:gd name="T37" fmla="*/ 20 h 67"/>
                  <a:gd name="T38" fmla="*/ 11 w 72"/>
                  <a:gd name="T39" fmla="*/ 13 h 67"/>
                  <a:gd name="T40" fmla="*/ 16 w 72"/>
                  <a:gd name="T41" fmla="*/ 6 h 67"/>
                  <a:gd name="T42" fmla="*/ 16 w 72"/>
                  <a:gd name="T43" fmla="*/ 5 h 67"/>
                  <a:gd name="T44" fmla="*/ 37 w 72"/>
                  <a:gd name="T45" fmla="*/ 20 h 67"/>
                  <a:gd name="T46" fmla="*/ 51 w 72"/>
                  <a:gd name="T47" fmla="*/ 28 h 67"/>
                  <a:gd name="T48" fmla="*/ 60 w 72"/>
                  <a:gd name="T49" fmla="*/ 33 h 67"/>
                  <a:gd name="T50" fmla="*/ 52 w 72"/>
                  <a:gd name="T51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67">
                    <a:moveTo>
                      <a:pt x="71" y="31"/>
                    </a:moveTo>
                    <a:cubicBezTo>
                      <a:pt x="66" y="24"/>
                      <a:pt x="53" y="20"/>
                      <a:pt x="46" y="16"/>
                    </a:cubicBezTo>
                    <a:cubicBezTo>
                      <a:pt x="36" y="10"/>
                      <a:pt x="26" y="4"/>
                      <a:pt x="15" y="1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9" y="4"/>
                      <a:pt x="7" y="7"/>
                      <a:pt x="5" y="9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3" y="28"/>
                      <a:pt x="11" y="36"/>
                      <a:pt x="16" y="42"/>
                    </a:cubicBezTo>
                    <a:cubicBezTo>
                      <a:pt x="21" y="50"/>
                      <a:pt x="27" y="59"/>
                      <a:pt x="34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7"/>
                      <a:pt x="37" y="67"/>
                      <a:pt x="37" y="67"/>
                    </a:cubicBezTo>
                    <a:cubicBezTo>
                      <a:pt x="45" y="66"/>
                      <a:pt x="51" y="59"/>
                      <a:pt x="55" y="54"/>
                    </a:cubicBezTo>
                    <a:cubicBezTo>
                      <a:pt x="60" y="49"/>
                      <a:pt x="65" y="44"/>
                      <a:pt x="68" y="38"/>
                    </a:cubicBezTo>
                    <a:cubicBezTo>
                      <a:pt x="71" y="37"/>
                      <a:pt x="72" y="34"/>
                      <a:pt x="71" y="31"/>
                    </a:cubicBezTo>
                    <a:close/>
                    <a:moveTo>
                      <a:pt x="52" y="46"/>
                    </a:moveTo>
                    <a:cubicBezTo>
                      <a:pt x="48" y="51"/>
                      <a:pt x="44" y="57"/>
                      <a:pt x="39" y="61"/>
                    </a:cubicBezTo>
                    <a:cubicBezTo>
                      <a:pt x="35" y="53"/>
                      <a:pt x="28" y="45"/>
                      <a:pt x="23" y="38"/>
                    </a:cubicBezTo>
                    <a:cubicBezTo>
                      <a:pt x="18" y="32"/>
                      <a:pt x="12" y="23"/>
                      <a:pt x="5" y="20"/>
                    </a:cubicBezTo>
                    <a:cubicBezTo>
                      <a:pt x="7" y="18"/>
                      <a:pt x="9" y="15"/>
                      <a:pt x="11" y="13"/>
                    </a:cubicBezTo>
                    <a:cubicBezTo>
                      <a:pt x="13" y="11"/>
                      <a:pt x="15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23" y="11"/>
                      <a:pt x="30" y="15"/>
                      <a:pt x="37" y="20"/>
                    </a:cubicBezTo>
                    <a:cubicBezTo>
                      <a:pt x="42" y="22"/>
                      <a:pt x="46" y="25"/>
                      <a:pt x="51" y="28"/>
                    </a:cubicBezTo>
                    <a:cubicBezTo>
                      <a:pt x="53" y="30"/>
                      <a:pt x="57" y="31"/>
                      <a:pt x="60" y="33"/>
                    </a:cubicBezTo>
                    <a:cubicBezTo>
                      <a:pt x="57" y="37"/>
                      <a:pt x="55" y="42"/>
                      <a:pt x="5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6862EAA7-56CA-40A6-BC43-749E33E53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8261" y="4070751"/>
                <a:ext cx="161365" cy="137008"/>
              </a:xfrm>
              <a:custGeom>
                <a:avLst/>
                <a:gdLst>
                  <a:gd name="T0" fmla="*/ 72 w 72"/>
                  <a:gd name="T1" fmla="*/ 17 h 66"/>
                  <a:gd name="T2" fmla="*/ 65 w 72"/>
                  <a:gd name="T3" fmla="*/ 9 h 66"/>
                  <a:gd name="T4" fmla="*/ 59 w 72"/>
                  <a:gd name="T5" fmla="*/ 0 h 66"/>
                  <a:gd name="T6" fmla="*/ 58 w 72"/>
                  <a:gd name="T7" fmla="*/ 0 h 66"/>
                  <a:gd name="T8" fmla="*/ 57 w 72"/>
                  <a:gd name="T9" fmla="*/ 0 h 66"/>
                  <a:gd name="T10" fmla="*/ 31 w 72"/>
                  <a:gd name="T11" fmla="*/ 8 h 66"/>
                  <a:gd name="T12" fmla="*/ 4 w 72"/>
                  <a:gd name="T13" fmla="*/ 19 h 66"/>
                  <a:gd name="T14" fmla="*/ 4 w 72"/>
                  <a:gd name="T15" fmla="*/ 23 h 66"/>
                  <a:gd name="T16" fmla="*/ 2 w 72"/>
                  <a:gd name="T17" fmla="*/ 25 h 66"/>
                  <a:gd name="T18" fmla="*/ 8 w 72"/>
                  <a:gd name="T19" fmla="*/ 45 h 66"/>
                  <a:gd name="T20" fmla="*/ 24 w 72"/>
                  <a:gd name="T21" fmla="*/ 65 h 66"/>
                  <a:gd name="T22" fmla="*/ 29 w 72"/>
                  <a:gd name="T23" fmla="*/ 63 h 66"/>
                  <a:gd name="T24" fmla="*/ 32 w 72"/>
                  <a:gd name="T25" fmla="*/ 62 h 66"/>
                  <a:gd name="T26" fmla="*/ 55 w 72"/>
                  <a:gd name="T27" fmla="*/ 41 h 66"/>
                  <a:gd name="T28" fmla="*/ 72 w 72"/>
                  <a:gd name="T29" fmla="*/ 20 h 66"/>
                  <a:gd name="T30" fmla="*/ 72 w 72"/>
                  <a:gd name="T31" fmla="*/ 19 h 66"/>
                  <a:gd name="T32" fmla="*/ 72 w 72"/>
                  <a:gd name="T33" fmla="*/ 17 h 66"/>
                  <a:gd name="T34" fmla="*/ 46 w 72"/>
                  <a:gd name="T35" fmla="*/ 38 h 66"/>
                  <a:gd name="T36" fmla="*/ 26 w 72"/>
                  <a:gd name="T37" fmla="*/ 57 h 66"/>
                  <a:gd name="T38" fmla="*/ 7 w 72"/>
                  <a:gd name="T39" fmla="*/ 26 h 66"/>
                  <a:gd name="T40" fmla="*/ 7 w 72"/>
                  <a:gd name="T41" fmla="*/ 25 h 66"/>
                  <a:gd name="T42" fmla="*/ 6 w 72"/>
                  <a:gd name="T43" fmla="*/ 24 h 66"/>
                  <a:gd name="T44" fmla="*/ 7 w 72"/>
                  <a:gd name="T45" fmla="*/ 24 h 66"/>
                  <a:gd name="T46" fmla="*/ 34 w 72"/>
                  <a:gd name="T47" fmla="*/ 14 h 66"/>
                  <a:gd name="T48" fmla="*/ 57 w 72"/>
                  <a:gd name="T49" fmla="*/ 4 h 66"/>
                  <a:gd name="T50" fmla="*/ 67 w 72"/>
                  <a:gd name="T51" fmla="*/ 20 h 66"/>
                  <a:gd name="T52" fmla="*/ 46 w 72"/>
                  <a:gd name="T5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66">
                    <a:moveTo>
                      <a:pt x="72" y="17"/>
                    </a:moveTo>
                    <a:cubicBezTo>
                      <a:pt x="70" y="14"/>
                      <a:pt x="67" y="12"/>
                      <a:pt x="65" y="9"/>
                    </a:cubicBezTo>
                    <a:cubicBezTo>
                      <a:pt x="63" y="6"/>
                      <a:pt x="61" y="3"/>
                      <a:pt x="59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48" y="1"/>
                      <a:pt x="39" y="4"/>
                      <a:pt x="31" y="8"/>
                    </a:cubicBezTo>
                    <a:cubicBezTo>
                      <a:pt x="22" y="11"/>
                      <a:pt x="13" y="14"/>
                      <a:pt x="4" y="19"/>
                    </a:cubicBezTo>
                    <a:cubicBezTo>
                      <a:pt x="3" y="20"/>
                      <a:pt x="3" y="22"/>
                      <a:pt x="4" y="23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0" y="30"/>
                      <a:pt x="5" y="40"/>
                      <a:pt x="8" y="45"/>
                    </a:cubicBezTo>
                    <a:cubicBezTo>
                      <a:pt x="12" y="52"/>
                      <a:pt x="17" y="60"/>
                      <a:pt x="24" y="65"/>
                    </a:cubicBezTo>
                    <a:cubicBezTo>
                      <a:pt x="26" y="66"/>
                      <a:pt x="28" y="65"/>
                      <a:pt x="29" y="63"/>
                    </a:cubicBezTo>
                    <a:cubicBezTo>
                      <a:pt x="30" y="63"/>
                      <a:pt x="31" y="63"/>
                      <a:pt x="32" y="62"/>
                    </a:cubicBezTo>
                    <a:cubicBezTo>
                      <a:pt x="39" y="55"/>
                      <a:pt x="47" y="48"/>
                      <a:pt x="55" y="41"/>
                    </a:cubicBezTo>
                    <a:cubicBezTo>
                      <a:pt x="62" y="35"/>
                      <a:pt x="69" y="28"/>
                      <a:pt x="72" y="20"/>
                    </a:cubicBezTo>
                    <a:cubicBezTo>
                      <a:pt x="72" y="20"/>
                      <a:pt x="72" y="19"/>
                      <a:pt x="72" y="19"/>
                    </a:cubicBezTo>
                    <a:cubicBezTo>
                      <a:pt x="72" y="18"/>
                      <a:pt x="72" y="17"/>
                      <a:pt x="72" y="17"/>
                    </a:cubicBezTo>
                    <a:close/>
                    <a:moveTo>
                      <a:pt x="46" y="38"/>
                    </a:moveTo>
                    <a:cubicBezTo>
                      <a:pt x="39" y="43"/>
                      <a:pt x="32" y="49"/>
                      <a:pt x="26" y="57"/>
                    </a:cubicBezTo>
                    <a:cubicBezTo>
                      <a:pt x="19" y="47"/>
                      <a:pt x="9" y="38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4"/>
                      <a:pt x="7" y="24"/>
                      <a:pt x="7" y="24"/>
                    </a:cubicBezTo>
                    <a:cubicBezTo>
                      <a:pt x="16" y="22"/>
                      <a:pt x="25" y="18"/>
                      <a:pt x="34" y="14"/>
                    </a:cubicBezTo>
                    <a:cubicBezTo>
                      <a:pt x="42" y="11"/>
                      <a:pt x="50" y="8"/>
                      <a:pt x="57" y="4"/>
                    </a:cubicBezTo>
                    <a:cubicBezTo>
                      <a:pt x="58" y="10"/>
                      <a:pt x="62" y="16"/>
                      <a:pt x="67" y="20"/>
                    </a:cubicBezTo>
                    <a:cubicBezTo>
                      <a:pt x="60" y="26"/>
                      <a:pt x="53" y="32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49BD8D7E-E05C-43CE-B214-28CF3E5D1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269" y="4210804"/>
                <a:ext cx="149186" cy="138531"/>
              </a:xfrm>
              <a:custGeom>
                <a:avLst/>
                <a:gdLst>
                  <a:gd name="T0" fmla="*/ 66 w 67"/>
                  <a:gd name="T1" fmla="*/ 12 h 67"/>
                  <a:gd name="T2" fmla="*/ 60 w 67"/>
                  <a:gd name="T3" fmla="*/ 6 h 67"/>
                  <a:gd name="T4" fmla="*/ 52 w 67"/>
                  <a:gd name="T5" fmla="*/ 0 h 67"/>
                  <a:gd name="T6" fmla="*/ 49 w 67"/>
                  <a:gd name="T7" fmla="*/ 1 h 67"/>
                  <a:gd name="T8" fmla="*/ 47 w 67"/>
                  <a:gd name="T9" fmla="*/ 1 h 67"/>
                  <a:gd name="T10" fmla="*/ 1 w 67"/>
                  <a:gd name="T11" fmla="*/ 34 h 67"/>
                  <a:gd name="T12" fmla="*/ 2 w 67"/>
                  <a:gd name="T13" fmla="*/ 40 h 67"/>
                  <a:gd name="T14" fmla="*/ 15 w 67"/>
                  <a:gd name="T15" fmla="*/ 56 h 67"/>
                  <a:gd name="T16" fmla="*/ 38 w 67"/>
                  <a:gd name="T17" fmla="*/ 67 h 67"/>
                  <a:gd name="T18" fmla="*/ 41 w 67"/>
                  <a:gd name="T19" fmla="*/ 62 h 67"/>
                  <a:gd name="T20" fmla="*/ 45 w 67"/>
                  <a:gd name="T21" fmla="*/ 61 h 67"/>
                  <a:gd name="T22" fmla="*/ 66 w 67"/>
                  <a:gd name="T23" fmla="*/ 14 h 67"/>
                  <a:gd name="T24" fmla="*/ 66 w 67"/>
                  <a:gd name="T25" fmla="*/ 13 h 67"/>
                  <a:gd name="T26" fmla="*/ 66 w 67"/>
                  <a:gd name="T27" fmla="*/ 12 h 67"/>
                  <a:gd name="T28" fmla="*/ 38 w 67"/>
                  <a:gd name="T29" fmla="*/ 58 h 67"/>
                  <a:gd name="T30" fmla="*/ 38 w 67"/>
                  <a:gd name="T31" fmla="*/ 60 h 67"/>
                  <a:gd name="T32" fmla="*/ 21 w 67"/>
                  <a:gd name="T33" fmla="*/ 52 h 67"/>
                  <a:gd name="T34" fmla="*/ 7 w 67"/>
                  <a:gd name="T35" fmla="*/ 40 h 67"/>
                  <a:gd name="T36" fmla="*/ 50 w 67"/>
                  <a:gd name="T37" fmla="*/ 4 h 67"/>
                  <a:gd name="T38" fmla="*/ 50 w 67"/>
                  <a:gd name="T39" fmla="*/ 4 h 67"/>
                  <a:gd name="T40" fmla="*/ 56 w 67"/>
                  <a:gd name="T41" fmla="*/ 11 h 67"/>
                  <a:gd name="T42" fmla="*/ 61 w 67"/>
                  <a:gd name="T43" fmla="*/ 15 h 67"/>
                  <a:gd name="T44" fmla="*/ 38 w 67"/>
                  <a:gd name="T45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67">
                    <a:moveTo>
                      <a:pt x="66" y="12"/>
                    </a:moveTo>
                    <a:cubicBezTo>
                      <a:pt x="65" y="9"/>
                      <a:pt x="62" y="8"/>
                      <a:pt x="60" y="6"/>
                    </a:cubicBezTo>
                    <a:cubicBezTo>
                      <a:pt x="57" y="5"/>
                      <a:pt x="55" y="2"/>
                      <a:pt x="52" y="0"/>
                    </a:cubicBezTo>
                    <a:cubicBezTo>
                      <a:pt x="51" y="0"/>
                      <a:pt x="49" y="0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32" y="12"/>
                      <a:pt x="15" y="22"/>
                      <a:pt x="1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3" y="46"/>
                      <a:pt x="10" y="52"/>
                      <a:pt x="15" y="56"/>
                    </a:cubicBezTo>
                    <a:cubicBezTo>
                      <a:pt x="21" y="61"/>
                      <a:pt x="30" y="67"/>
                      <a:pt x="38" y="67"/>
                    </a:cubicBezTo>
                    <a:cubicBezTo>
                      <a:pt x="41" y="67"/>
                      <a:pt x="42" y="64"/>
                      <a:pt x="41" y="62"/>
                    </a:cubicBezTo>
                    <a:cubicBezTo>
                      <a:pt x="42" y="62"/>
                      <a:pt x="44" y="62"/>
                      <a:pt x="45" y="61"/>
                    </a:cubicBezTo>
                    <a:cubicBezTo>
                      <a:pt x="54" y="47"/>
                      <a:pt x="61" y="30"/>
                      <a:pt x="66" y="14"/>
                    </a:cubicBezTo>
                    <a:cubicBezTo>
                      <a:pt x="66" y="14"/>
                      <a:pt x="66" y="14"/>
                      <a:pt x="66" y="13"/>
                    </a:cubicBezTo>
                    <a:cubicBezTo>
                      <a:pt x="67" y="13"/>
                      <a:pt x="67" y="12"/>
                      <a:pt x="66" y="12"/>
                    </a:cubicBezTo>
                    <a:close/>
                    <a:moveTo>
                      <a:pt x="38" y="58"/>
                    </a:moveTo>
                    <a:cubicBezTo>
                      <a:pt x="38" y="59"/>
                      <a:pt x="38" y="59"/>
                      <a:pt x="38" y="60"/>
                    </a:cubicBezTo>
                    <a:cubicBezTo>
                      <a:pt x="33" y="57"/>
                      <a:pt x="26" y="56"/>
                      <a:pt x="21" y="52"/>
                    </a:cubicBezTo>
                    <a:cubicBezTo>
                      <a:pt x="16" y="49"/>
                      <a:pt x="10" y="45"/>
                      <a:pt x="7" y="40"/>
                    </a:cubicBezTo>
                    <a:cubicBezTo>
                      <a:pt x="23" y="31"/>
                      <a:pt x="37" y="17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7" y="12"/>
                      <a:pt x="59" y="14"/>
                      <a:pt x="61" y="15"/>
                    </a:cubicBezTo>
                    <a:cubicBezTo>
                      <a:pt x="52" y="28"/>
                      <a:pt x="44" y="43"/>
                      <a:pt x="3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4A0C500A-3878-4270-905F-7D25C070041C}"/>
                </a:ext>
              </a:extLst>
            </p:cNvPr>
            <p:cNvGrpSpPr/>
            <p:nvPr/>
          </p:nvGrpSpPr>
          <p:grpSpPr>
            <a:xfrm>
              <a:off x="7020230" y="4771775"/>
              <a:ext cx="1260472" cy="1156955"/>
              <a:chOff x="4876817" y="4136211"/>
              <a:chExt cx="1260472" cy="1156955"/>
            </a:xfrm>
            <a:solidFill>
              <a:schemeClr val="bg1"/>
            </a:solidFill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F2226F64-C7C9-49BD-BFDE-1B88E7A85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289" y="4542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7A499B2-8348-4F0A-8E07-BC8BF6C422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6817" y="4136211"/>
                <a:ext cx="634802" cy="1156955"/>
              </a:xfrm>
              <a:custGeom>
                <a:avLst/>
                <a:gdLst>
                  <a:gd name="T0" fmla="*/ 229 w 283"/>
                  <a:gd name="T1" fmla="*/ 388 h 559"/>
                  <a:gd name="T2" fmla="*/ 244 w 283"/>
                  <a:gd name="T3" fmla="*/ 281 h 559"/>
                  <a:gd name="T4" fmla="*/ 259 w 283"/>
                  <a:gd name="T5" fmla="*/ 188 h 559"/>
                  <a:gd name="T6" fmla="*/ 258 w 283"/>
                  <a:gd name="T7" fmla="*/ 96 h 559"/>
                  <a:gd name="T8" fmla="*/ 245 w 283"/>
                  <a:gd name="T9" fmla="*/ 28 h 559"/>
                  <a:gd name="T10" fmla="*/ 134 w 283"/>
                  <a:gd name="T11" fmla="*/ 70 h 559"/>
                  <a:gd name="T12" fmla="*/ 94 w 283"/>
                  <a:gd name="T13" fmla="*/ 75 h 559"/>
                  <a:gd name="T14" fmla="*/ 55 w 283"/>
                  <a:gd name="T15" fmla="*/ 193 h 559"/>
                  <a:gd name="T16" fmla="*/ 1 w 283"/>
                  <a:gd name="T17" fmla="*/ 273 h 559"/>
                  <a:gd name="T18" fmla="*/ 23 w 283"/>
                  <a:gd name="T19" fmla="*/ 352 h 559"/>
                  <a:gd name="T20" fmla="*/ 38 w 283"/>
                  <a:gd name="T21" fmla="*/ 439 h 559"/>
                  <a:gd name="T22" fmla="*/ 151 w 283"/>
                  <a:gd name="T23" fmla="*/ 519 h 559"/>
                  <a:gd name="T24" fmla="*/ 232 w 283"/>
                  <a:gd name="T25" fmla="*/ 507 h 559"/>
                  <a:gd name="T26" fmla="*/ 240 w 283"/>
                  <a:gd name="T27" fmla="*/ 450 h 559"/>
                  <a:gd name="T28" fmla="*/ 231 w 283"/>
                  <a:gd name="T29" fmla="*/ 446 h 559"/>
                  <a:gd name="T30" fmla="*/ 226 w 283"/>
                  <a:gd name="T31" fmla="*/ 446 h 559"/>
                  <a:gd name="T32" fmla="*/ 247 w 283"/>
                  <a:gd name="T33" fmla="*/ 473 h 559"/>
                  <a:gd name="T34" fmla="*/ 227 w 283"/>
                  <a:gd name="T35" fmla="*/ 501 h 559"/>
                  <a:gd name="T36" fmla="*/ 220 w 283"/>
                  <a:gd name="T37" fmla="*/ 503 h 559"/>
                  <a:gd name="T38" fmla="*/ 189 w 283"/>
                  <a:gd name="T39" fmla="*/ 549 h 559"/>
                  <a:gd name="T40" fmla="*/ 159 w 283"/>
                  <a:gd name="T41" fmla="*/ 512 h 559"/>
                  <a:gd name="T42" fmla="*/ 159 w 283"/>
                  <a:gd name="T43" fmla="*/ 507 h 559"/>
                  <a:gd name="T44" fmla="*/ 155 w 283"/>
                  <a:gd name="T45" fmla="*/ 507 h 559"/>
                  <a:gd name="T46" fmla="*/ 121 w 283"/>
                  <a:gd name="T47" fmla="*/ 506 h 559"/>
                  <a:gd name="T48" fmla="*/ 110 w 283"/>
                  <a:gd name="T49" fmla="*/ 470 h 559"/>
                  <a:gd name="T50" fmla="*/ 59 w 283"/>
                  <a:gd name="T51" fmla="*/ 368 h 559"/>
                  <a:gd name="T52" fmla="*/ 32 w 283"/>
                  <a:gd name="T53" fmla="*/ 340 h 559"/>
                  <a:gd name="T54" fmla="*/ 52 w 283"/>
                  <a:gd name="T55" fmla="*/ 316 h 559"/>
                  <a:gd name="T56" fmla="*/ 37 w 283"/>
                  <a:gd name="T57" fmla="*/ 226 h 559"/>
                  <a:gd name="T58" fmla="*/ 60 w 283"/>
                  <a:gd name="T59" fmla="*/ 236 h 559"/>
                  <a:gd name="T60" fmla="*/ 67 w 283"/>
                  <a:gd name="T61" fmla="*/ 202 h 559"/>
                  <a:gd name="T62" fmla="*/ 59 w 283"/>
                  <a:gd name="T63" fmla="*/ 155 h 559"/>
                  <a:gd name="T64" fmla="*/ 97 w 283"/>
                  <a:gd name="T65" fmla="*/ 136 h 559"/>
                  <a:gd name="T66" fmla="*/ 101 w 283"/>
                  <a:gd name="T67" fmla="*/ 131 h 559"/>
                  <a:gd name="T68" fmla="*/ 86 w 283"/>
                  <a:gd name="T69" fmla="*/ 109 h 559"/>
                  <a:gd name="T70" fmla="*/ 120 w 283"/>
                  <a:gd name="T71" fmla="*/ 73 h 559"/>
                  <a:gd name="T72" fmla="*/ 138 w 283"/>
                  <a:gd name="T73" fmla="*/ 90 h 559"/>
                  <a:gd name="T74" fmla="*/ 187 w 283"/>
                  <a:gd name="T75" fmla="*/ 11 h 559"/>
                  <a:gd name="T76" fmla="*/ 227 w 283"/>
                  <a:gd name="T77" fmla="*/ 68 h 559"/>
                  <a:gd name="T78" fmla="*/ 225 w 283"/>
                  <a:gd name="T79" fmla="*/ 74 h 559"/>
                  <a:gd name="T80" fmla="*/ 250 w 283"/>
                  <a:gd name="T81" fmla="*/ 93 h 559"/>
                  <a:gd name="T82" fmla="*/ 232 w 283"/>
                  <a:gd name="T83" fmla="*/ 136 h 559"/>
                  <a:gd name="T84" fmla="*/ 218 w 283"/>
                  <a:gd name="T85" fmla="*/ 214 h 559"/>
                  <a:gd name="T86" fmla="*/ 215 w 283"/>
                  <a:gd name="T87" fmla="*/ 215 h 559"/>
                  <a:gd name="T88" fmla="*/ 249 w 283"/>
                  <a:gd name="T89" fmla="*/ 239 h 559"/>
                  <a:gd name="T90" fmla="*/ 231 w 283"/>
                  <a:gd name="T91" fmla="*/ 287 h 559"/>
                  <a:gd name="T92" fmla="*/ 234 w 283"/>
                  <a:gd name="T93" fmla="*/ 358 h 559"/>
                  <a:gd name="T94" fmla="*/ 229 w 283"/>
                  <a:gd name="T95" fmla="*/ 361 h 559"/>
                  <a:gd name="T96" fmla="*/ 213 w 283"/>
                  <a:gd name="T97" fmla="*/ 386 h 559"/>
                  <a:gd name="T98" fmla="*/ 248 w 283"/>
                  <a:gd name="T99" fmla="*/ 40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3" h="559">
                    <a:moveTo>
                      <a:pt x="263" y="418"/>
                    </a:moveTo>
                    <a:cubicBezTo>
                      <a:pt x="260" y="401"/>
                      <a:pt x="245" y="391"/>
                      <a:pt x="229" y="388"/>
                    </a:cubicBezTo>
                    <a:cubicBezTo>
                      <a:pt x="236" y="382"/>
                      <a:pt x="239" y="373"/>
                      <a:pt x="236" y="363"/>
                    </a:cubicBezTo>
                    <a:cubicBezTo>
                      <a:pt x="276" y="366"/>
                      <a:pt x="283" y="290"/>
                      <a:pt x="244" y="281"/>
                    </a:cubicBezTo>
                    <a:cubicBezTo>
                      <a:pt x="267" y="264"/>
                      <a:pt x="259" y="226"/>
                      <a:pt x="234" y="217"/>
                    </a:cubicBezTo>
                    <a:cubicBezTo>
                      <a:pt x="245" y="211"/>
                      <a:pt x="256" y="198"/>
                      <a:pt x="259" y="188"/>
                    </a:cubicBezTo>
                    <a:cubicBezTo>
                      <a:pt x="266" y="167"/>
                      <a:pt x="257" y="145"/>
                      <a:pt x="240" y="133"/>
                    </a:cubicBezTo>
                    <a:cubicBezTo>
                      <a:pt x="253" y="126"/>
                      <a:pt x="261" y="111"/>
                      <a:pt x="258" y="96"/>
                    </a:cubicBezTo>
                    <a:cubicBezTo>
                      <a:pt x="256" y="84"/>
                      <a:pt x="247" y="73"/>
                      <a:pt x="235" y="69"/>
                    </a:cubicBezTo>
                    <a:cubicBezTo>
                      <a:pt x="246" y="59"/>
                      <a:pt x="250" y="43"/>
                      <a:pt x="245" y="28"/>
                    </a:cubicBezTo>
                    <a:cubicBezTo>
                      <a:pt x="238" y="9"/>
                      <a:pt x="220" y="0"/>
                      <a:pt x="201" y="1"/>
                    </a:cubicBezTo>
                    <a:cubicBezTo>
                      <a:pt x="166" y="1"/>
                      <a:pt x="133" y="35"/>
                      <a:pt x="134" y="70"/>
                    </a:cubicBezTo>
                    <a:cubicBezTo>
                      <a:pt x="132" y="68"/>
                      <a:pt x="129" y="67"/>
                      <a:pt x="127" y="66"/>
                    </a:cubicBezTo>
                    <a:cubicBezTo>
                      <a:pt x="116" y="61"/>
                      <a:pt x="103" y="68"/>
                      <a:pt x="94" y="75"/>
                    </a:cubicBezTo>
                    <a:cubicBezTo>
                      <a:pt x="78" y="88"/>
                      <a:pt x="72" y="115"/>
                      <a:pt x="86" y="129"/>
                    </a:cubicBezTo>
                    <a:cubicBezTo>
                      <a:pt x="57" y="131"/>
                      <a:pt x="37" y="171"/>
                      <a:pt x="55" y="193"/>
                    </a:cubicBezTo>
                    <a:cubicBezTo>
                      <a:pt x="42" y="195"/>
                      <a:pt x="35" y="208"/>
                      <a:pt x="36" y="221"/>
                    </a:cubicBezTo>
                    <a:cubicBezTo>
                      <a:pt x="14" y="224"/>
                      <a:pt x="1" y="253"/>
                      <a:pt x="1" y="273"/>
                    </a:cubicBezTo>
                    <a:cubicBezTo>
                      <a:pt x="0" y="300"/>
                      <a:pt x="17" y="314"/>
                      <a:pt x="39" y="321"/>
                    </a:cubicBezTo>
                    <a:cubicBezTo>
                      <a:pt x="28" y="327"/>
                      <a:pt x="21" y="338"/>
                      <a:pt x="23" y="352"/>
                    </a:cubicBezTo>
                    <a:cubicBezTo>
                      <a:pt x="26" y="363"/>
                      <a:pt x="35" y="371"/>
                      <a:pt x="46" y="372"/>
                    </a:cubicBezTo>
                    <a:cubicBezTo>
                      <a:pt x="29" y="388"/>
                      <a:pt x="30" y="418"/>
                      <a:pt x="38" y="439"/>
                    </a:cubicBezTo>
                    <a:cubicBezTo>
                      <a:pt x="48" y="467"/>
                      <a:pt x="75" y="486"/>
                      <a:pt x="104" y="480"/>
                    </a:cubicBezTo>
                    <a:cubicBezTo>
                      <a:pt x="99" y="505"/>
                      <a:pt x="130" y="532"/>
                      <a:pt x="151" y="519"/>
                    </a:cubicBezTo>
                    <a:cubicBezTo>
                      <a:pt x="150" y="541"/>
                      <a:pt x="174" y="559"/>
                      <a:pt x="196" y="556"/>
                    </a:cubicBezTo>
                    <a:cubicBezTo>
                      <a:pt x="218" y="554"/>
                      <a:pt x="247" y="527"/>
                      <a:pt x="232" y="507"/>
                    </a:cubicBezTo>
                    <a:cubicBezTo>
                      <a:pt x="245" y="508"/>
                      <a:pt x="254" y="498"/>
                      <a:pt x="256" y="483"/>
                    </a:cubicBezTo>
                    <a:cubicBezTo>
                      <a:pt x="257" y="470"/>
                      <a:pt x="251" y="457"/>
                      <a:pt x="240" y="450"/>
                    </a:cubicBezTo>
                    <a:cubicBezTo>
                      <a:pt x="255" y="449"/>
                      <a:pt x="266" y="435"/>
                      <a:pt x="263" y="418"/>
                    </a:cubicBezTo>
                    <a:close/>
                    <a:moveTo>
                      <a:pt x="231" y="446"/>
                    </a:moveTo>
                    <a:cubicBezTo>
                      <a:pt x="230" y="446"/>
                      <a:pt x="230" y="446"/>
                      <a:pt x="229" y="446"/>
                    </a:cubicBezTo>
                    <a:cubicBezTo>
                      <a:pt x="228" y="446"/>
                      <a:pt x="227" y="446"/>
                      <a:pt x="226" y="446"/>
                    </a:cubicBezTo>
                    <a:cubicBezTo>
                      <a:pt x="224" y="446"/>
                      <a:pt x="222" y="450"/>
                      <a:pt x="225" y="451"/>
                    </a:cubicBezTo>
                    <a:cubicBezTo>
                      <a:pt x="235" y="456"/>
                      <a:pt x="244" y="461"/>
                      <a:pt x="247" y="473"/>
                    </a:cubicBezTo>
                    <a:cubicBezTo>
                      <a:pt x="249" y="480"/>
                      <a:pt x="248" y="488"/>
                      <a:pt x="245" y="494"/>
                    </a:cubicBezTo>
                    <a:cubicBezTo>
                      <a:pt x="240" y="501"/>
                      <a:pt x="234" y="502"/>
                      <a:pt x="227" y="501"/>
                    </a:cubicBezTo>
                    <a:cubicBezTo>
                      <a:pt x="226" y="501"/>
                      <a:pt x="225" y="500"/>
                      <a:pt x="224" y="500"/>
                    </a:cubicBezTo>
                    <a:cubicBezTo>
                      <a:pt x="222" y="498"/>
                      <a:pt x="219" y="501"/>
                      <a:pt x="220" y="503"/>
                    </a:cubicBezTo>
                    <a:cubicBezTo>
                      <a:pt x="228" y="515"/>
                      <a:pt x="230" y="527"/>
                      <a:pt x="219" y="537"/>
                    </a:cubicBezTo>
                    <a:cubicBezTo>
                      <a:pt x="211" y="545"/>
                      <a:pt x="200" y="549"/>
                      <a:pt x="189" y="549"/>
                    </a:cubicBezTo>
                    <a:cubicBezTo>
                      <a:pt x="169" y="548"/>
                      <a:pt x="157" y="531"/>
                      <a:pt x="158" y="513"/>
                    </a:cubicBezTo>
                    <a:cubicBezTo>
                      <a:pt x="159" y="512"/>
                      <a:pt x="159" y="512"/>
                      <a:pt x="159" y="512"/>
                    </a:cubicBezTo>
                    <a:cubicBezTo>
                      <a:pt x="160" y="511"/>
                      <a:pt x="160" y="509"/>
                      <a:pt x="159" y="508"/>
                    </a:cubicBezTo>
                    <a:cubicBezTo>
                      <a:pt x="159" y="508"/>
                      <a:pt x="159" y="507"/>
                      <a:pt x="159" y="507"/>
                    </a:cubicBezTo>
                    <a:cubicBezTo>
                      <a:pt x="160" y="505"/>
                      <a:pt x="157" y="503"/>
                      <a:pt x="155" y="505"/>
                    </a:cubicBezTo>
                    <a:cubicBezTo>
                      <a:pt x="155" y="506"/>
                      <a:pt x="155" y="506"/>
                      <a:pt x="155" y="507"/>
                    </a:cubicBezTo>
                    <a:cubicBezTo>
                      <a:pt x="154" y="507"/>
                      <a:pt x="154" y="507"/>
                      <a:pt x="154" y="508"/>
                    </a:cubicBezTo>
                    <a:cubicBezTo>
                      <a:pt x="145" y="518"/>
                      <a:pt x="129" y="515"/>
                      <a:pt x="121" y="506"/>
                    </a:cubicBezTo>
                    <a:cubicBezTo>
                      <a:pt x="112" y="498"/>
                      <a:pt x="108" y="486"/>
                      <a:pt x="114" y="476"/>
                    </a:cubicBezTo>
                    <a:cubicBezTo>
                      <a:pt x="116" y="473"/>
                      <a:pt x="113" y="469"/>
                      <a:pt x="110" y="470"/>
                    </a:cubicBezTo>
                    <a:cubicBezTo>
                      <a:pt x="53" y="491"/>
                      <a:pt x="17" y="404"/>
                      <a:pt x="57" y="369"/>
                    </a:cubicBezTo>
                    <a:cubicBezTo>
                      <a:pt x="58" y="369"/>
                      <a:pt x="58" y="368"/>
                      <a:pt x="59" y="368"/>
                    </a:cubicBezTo>
                    <a:cubicBezTo>
                      <a:pt x="63" y="365"/>
                      <a:pt x="60" y="360"/>
                      <a:pt x="55" y="362"/>
                    </a:cubicBezTo>
                    <a:cubicBezTo>
                      <a:pt x="41" y="368"/>
                      <a:pt x="27" y="356"/>
                      <a:pt x="32" y="340"/>
                    </a:cubicBezTo>
                    <a:cubicBezTo>
                      <a:pt x="34" y="331"/>
                      <a:pt x="43" y="326"/>
                      <a:pt x="52" y="323"/>
                    </a:cubicBezTo>
                    <a:cubicBezTo>
                      <a:pt x="55" y="322"/>
                      <a:pt x="56" y="317"/>
                      <a:pt x="52" y="316"/>
                    </a:cubicBezTo>
                    <a:cubicBezTo>
                      <a:pt x="28" y="312"/>
                      <a:pt x="8" y="300"/>
                      <a:pt x="8" y="273"/>
                    </a:cubicBezTo>
                    <a:cubicBezTo>
                      <a:pt x="9" y="252"/>
                      <a:pt x="21" y="236"/>
                      <a:pt x="37" y="226"/>
                    </a:cubicBezTo>
                    <a:cubicBezTo>
                      <a:pt x="40" y="234"/>
                      <a:pt x="47" y="241"/>
                      <a:pt x="59" y="242"/>
                    </a:cubicBezTo>
                    <a:cubicBezTo>
                      <a:pt x="62" y="242"/>
                      <a:pt x="63" y="237"/>
                      <a:pt x="60" y="236"/>
                    </a:cubicBezTo>
                    <a:cubicBezTo>
                      <a:pt x="52" y="233"/>
                      <a:pt x="47" y="231"/>
                      <a:pt x="44" y="223"/>
                    </a:cubicBezTo>
                    <a:cubicBezTo>
                      <a:pt x="39" y="210"/>
                      <a:pt x="51" y="194"/>
                      <a:pt x="67" y="202"/>
                    </a:cubicBezTo>
                    <a:cubicBezTo>
                      <a:pt x="71" y="204"/>
                      <a:pt x="74" y="197"/>
                      <a:pt x="70" y="196"/>
                    </a:cubicBezTo>
                    <a:cubicBezTo>
                      <a:pt x="54" y="188"/>
                      <a:pt x="52" y="169"/>
                      <a:pt x="59" y="155"/>
                    </a:cubicBezTo>
                    <a:cubicBezTo>
                      <a:pt x="66" y="141"/>
                      <a:pt x="79" y="136"/>
                      <a:pt x="93" y="135"/>
                    </a:cubicBezTo>
                    <a:cubicBezTo>
                      <a:pt x="94" y="135"/>
                      <a:pt x="95" y="136"/>
                      <a:pt x="97" y="136"/>
                    </a:cubicBezTo>
                    <a:cubicBezTo>
                      <a:pt x="98" y="137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1" y="131"/>
                    </a:cubicBezTo>
                    <a:cubicBezTo>
                      <a:pt x="100" y="131"/>
                      <a:pt x="100" y="131"/>
                      <a:pt x="99" y="131"/>
                    </a:cubicBezTo>
                    <a:cubicBezTo>
                      <a:pt x="92" y="125"/>
                      <a:pt x="86" y="120"/>
                      <a:pt x="86" y="109"/>
                    </a:cubicBezTo>
                    <a:cubicBezTo>
                      <a:pt x="86" y="100"/>
                      <a:pt x="90" y="89"/>
                      <a:pt x="97" y="83"/>
                    </a:cubicBezTo>
                    <a:cubicBezTo>
                      <a:pt x="103" y="77"/>
                      <a:pt x="112" y="73"/>
                      <a:pt x="120" y="73"/>
                    </a:cubicBezTo>
                    <a:cubicBezTo>
                      <a:pt x="127" y="73"/>
                      <a:pt x="131" y="77"/>
                      <a:pt x="135" y="81"/>
                    </a:cubicBezTo>
                    <a:cubicBezTo>
                      <a:pt x="136" y="84"/>
                      <a:pt x="137" y="87"/>
                      <a:pt x="138" y="90"/>
                    </a:cubicBezTo>
                    <a:cubicBezTo>
                      <a:pt x="139" y="94"/>
                      <a:pt x="145" y="92"/>
                      <a:pt x="144" y="88"/>
                    </a:cubicBezTo>
                    <a:cubicBezTo>
                      <a:pt x="138" y="54"/>
                      <a:pt x="152" y="21"/>
                      <a:pt x="187" y="11"/>
                    </a:cubicBezTo>
                    <a:cubicBezTo>
                      <a:pt x="203" y="6"/>
                      <a:pt x="221" y="8"/>
                      <a:pt x="232" y="21"/>
                    </a:cubicBezTo>
                    <a:cubicBezTo>
                      <a:pt x="244" y="36"/>
                      <a:pt x="240" y="55"/>
                      <a:pt x="227" y="68"/>
                    </a:cubicBezTo>
                    <a:cubicBezTo>
                      <a:pt x="227" y="68"/>
                      <a:pt x="227" y="68"/>
                      <a:pt x="226" y="68"/>
                    </a:cubicBezTo>
                    <a:cubicBezTo>
                      <a:pt x="223" y="68"/>
                      <a:pt x="223" y="72"/>
                      <a:pt x="225" y="74"/>
                    </a:cubicBezTo>
                    <a:cubicBezTo>
                      <a:pt x="225" y="74"/>
                      <a:pt x="226" y="75"/>
                      <a:pt x="227" y="75"/>
                    </a:cubicBezTo>
                    <a:cubicBezTo>
                      <a:pt x="237" y="78"/>
                      <a:pt x="245" y="83"/>
                      <a:pt x="250" y="93"/>
                    </a:cubicBezTo>
                    <a:cubicBezTo>
                      <a:pt x="255" y="108"/>
                      <a:pt x="247" y="124"/>
                      <a:pt x="233" y="130"/>
                    </a:cubicBezTo>
                    <a:cubicBezTo>
                      <a:pt x="230" y="131"/>
                      <a:pt x="229" y="134"/>
                      <a:pt x="232" y="136"/>
                    </a:cubicBezTo>
                    <a:cubicBezTo>
                      <a:pt x="248" y="145"/>
                      <a:pt x="258" y="163"/>
                      <a:pt x="253" y="182"/>
                    </a:cubicBezTo>
                    <a:cubicBezTo>
                      <a:pt x="250" y="196"/>
                      <a:pt x="234" y="217"/>
                      <a:pt x="218" y="214"/>
                    </a:cubicBezTo>
                    <a:cubicBezTo>
                      <a:pt x="217" y="213"/>
                      <a:pt x="216" y="214"/>
                      <a:pt x="216" y="215"/>
                    </a:cubicBezTo>
                    <a:cubicBezTo>
                      <a:pt x="216" y="215"/>
                      <a:pt x="215" y="215"/>
                      <a:pt x="215" y="215"/>
                    </a:cubicBezTo>
                    <a:cubicBezTo>
                      <a:pt x="212" y="215"/>
                      <a:pt x="212" y="220"/>
                      <a:pt x="215" y="220"/>
                    </a:cubicBezTo>
                    <a:cubicBezTo>
                      <a:pt x="229" y="222"/>
                      <a:pt x="242" y="226"/>
                      <a:pt x="249" y="239"/>
                    </a:cubicBezTo>
                    <a:cubicBezTo>
                      <a:pt x="259" y="256"/>
                      <a:pt x="249" y="277"/>
                      <a:pt x="230" y="281"/>
                    </a:cubicBezTo>
                    <a:cubicBezTo>
                      <a:pt x="226" y="281"/>
                      <a:pt x="227" y="287"/>
                      <a:pt x="231" y="287"/>
                    </a:cubicBezTo>
                    <a:cubicBezTo>
                      <a:pt x="272" y="287"/>
                      <a:pt x="272" y="353"/>
                      <a:pt x="234" y="358"/>
                    </a:cubicBezTo>
                    <a:cubicBezTo>
                      <a:pt x="234" y="358"/>
                      <a:pt x="234" y="358"/>
                      <a:pt x="234" y="358"/>
                    </a:cubicBezTo>
                    <a:cubicBezTo>
                      <a:pt x="233" y="355"/>
                      <a:pt x="228" y="357"/>
                      <a:pt x="228" y="360"/>
                    </a:cubicBezTo>
                    <a:cubicBezTo>
                      <a:pt x="228" y="361"/>
                      <a:pt x="229" y="361"/>
                      <a:pt x="229" y="361"/>
                    </a:cubicBezTo>
                    <a:cubicBezTo>
                      <a:pt x="232" y="377"/>
                      <a:pt x="228" y="386"/>
                      <a:pt x="216" y="386"/>
                    </a:cubicBezTo>
                    <a:cubicBezTo>
                      <a:pt x="215" y="386"/>
                      <a:pt x="214" y="386"/>
                      <a:pt x="213" y="386"/>
                    </a:cubicBezTo>
                    <a:cubicBezTo>
                      <a:pt x="209" y="386"/>
                      <a:pt x="209" y="393"/>
                      <a:pt x="213" y="393"/>
                    </a:cubicBezTo>
                    <a:cubicBezTo>
                      <a:pt x="226" y="393"/>
                      <a:pt x="239" y="396"/>
                      <a:pt x="248" y="405"/>
                    </a:cubicBezTo>
                    <a:cubicBezTo>
                      <a:pt x="261" y="420"/>
                      <a:pt x="256" y="450"/>
                      <a:pt x="231" y="4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9AFAC405-8F46-4859-A463-1906AC4F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227" y="4236683"/>
                <a:ext cx="281627" cy="283150"/>
              </a:xfrm>
              <a:custGeom>
                <a:avLst/>
                <a:gdLst>
                  <a:gd name="T0" fmla="*/ 125 w 126"/>
                  <a:gd name="T1" fmla="*/ 9 h 137"/>
                  <a:gd name="T2" fmla="*/ 95 w 126"/>
                  <a:gd name="T3" fmla="*/ 28 h 137"/>
                  <a:gd name="T4" fmla="*/ 97 w 126"/>
                  <a:gd name="T5" fmla="*/ 82 h 137"/>
                  <a:gd name="T6" fmla="*/ 63 w 126"/>
                  <a:gd name="T7" fmla="*/ 80 h 137"/>
                  <a:gd name="T8" fmla="*/ 57 w 126"/>
                  <a:gd name="T9" fmla="*/ 50 h 137"/>
                  <a:gd name="T10" fmla="*/ 51 w 126"/>
                  <a:gd name="T11" fmla="*/ 49 h 137"/>
                  <a:gd name="T12" fmla="*/ 35 w 126"/>
                  <a:gd name="T13" fmla="*/ 55 h 137"/>
                  <a:gd name="T14" fmla="*/ 32 w 126"/>
                  <a:gd name="T15" fmla="*/ 61 h 137"/>
                  <a:gd name="T16" fmla="*/ 50 w 126"/>
                  <a:gd name="T17" fmla="*/ 62 h 137"/>
                  <a:gd name="T18" fmla="*/ 58 w 126"/>
                  <a:gd name="T19" fmla="*/ 82 h 137"/>
                  <a:gd name="T20" fmla="*/ 54 w 126"/>
                  <a:gd name="T21" fmla="*/ 84 h 137"/>
                  <a:gd name="T22" fmla="*/ 39 w 126"/>
                  <a:gd name="T23" fmla="*/ 117 h 137"/>
                  <a:gd name="T24" fmla="*/ 22 w 126"/>
                  <a:gd name="T25" fmla="*/ 107 h 137"/>
                  <a:gd name="T26" fmla="*/ 0 w 126"/>
                  <a:gd name="T27" fmla="*/ 124 h 137"/>
                  <a:gd name="T28" fmla="*/ 7 w 126"/>
                  <a:gd name="T29" fmla="*/ 125 h 137"/>
                  <a:gd name="T30" fmla="*/ 39 w 126"/>
                  <a:gd name="T31" fmla="*/ 133 h 137"/>
                  <a:gd name="T32" fmla="*/ 47 w 126"/>
                  <a:gd name="T33" fmla="*/ 132 h 137"/>
                  <a:gd name="T34" fmla="*/ 54 w 126"/>
                  <a:gd name="T35" fmla="*/ 96 h 137"/>
                  <a:gd name="T36" fmla="*/ 103 w 126"/>
                  <a:gd name="T37" fmla="*/ 93 h 137"/>
                  <a:gd name="T38" fmla="*/ 108 w 126"/>
                  <a:gd name="T39" fmla="*/ 87 h 137"/>
                  <a:gd name="T40" fmla="*/ 125 w 126"/>
                  <a:gd name="T41" fmla="*/ 11 h 137"/>
                  <a:gd name="T42" fmla="*/ 125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25" y="9"/>
                    </a:moveTo>
                    <a:cubicBezTo>
                      <a:pt x="111" y="0"/>
                      <a:pt x="99" y="16"/>
                      <a:pt x="95" y="28"/>
                    </a:cubicBezTo>
                    <a:cubicBezTo>
                      <a:pt x="89" y="46"/>
                      <a:pt x="91" y="65"/>
                      <a:pt x="97" y="82"/>
                    </a:cubicBezTo>
                    <a:cubicBezTo>
                      <a:pt x="86" y="78"/>
                      <a:pt x="74" y="76"/>
                      <a:pt x="63" y="80"/>
                    </a:cubicBezTo>
                    <a:cubicBezTo>
                      <a:pt x="55" y="71"/>
                      <a:pt x="55" y="62"/>
                      <a:pt x="57" y="50"/>
                    </a:cubicBezTo>
                    <a:cubicBezTo>
                      <a:pt x="58" y="46"/>
                      <a:pt x="51" y="44"/>
                      <a:pt x="51" y="49"/>
                    </a:cubicBezTo>
                    <a:cubicBezTo>
                      <a:pt x="49" y="58"/>
                      <a:pt x="42" y="58"/>
                      <a:pt x="35" y="55"/>
                    </a:cubicBezTo>
                    <a:cubicBezTo>
                      <a:pt x="32" y="54"/>
                      <a:pt x="29" y="59"/>
                      <a:pt x="32" y="61"/>
                    </a:cubicBezTo>
                    <a:cubicBezTo>
                      <a:pt x="37" y="66"/>
                      <a:pt x="44" y="65"/>
                      <a:pt x="50" y="62"/>
                    </a:cubicBezTo>
                    <a:cubicBezTo>
                      <a:pt x="50" y="70"/>
                      <a:pt x="52" y="78"/>
                      <a:pt x="58" y="82"/>
                    </a:cubicBezTo>
                    <a:cubicBezTo>
                      <a:pt x="57" y="82"/>
                      <a:pt x="56" y="83"/>
                      <a:pt x="54" y="84"/>
                    </a:cubicBezTo>
                    <a:cubicBezTo>
                      <a:pt x="43" y="92"/>
                      <a:pt x="40" y="104"/>
                      <a:pt x="39" y="117"/>
                    </a:cubicBezTo>
                    <a:cubicBezTo>
                      <a:pt x="35" y="112"/>
                      <a:pt x="29" y="108"/>
                      <a:pt x="22" y="107"/>
                    </a:cubicBezTo>
                    <a:cubicBezTo>
                      <a:pt x="11" y="106"/>
                      <a:pt x="1" y="113"/>
                      <a:pt x="0" y="124"/>
                    </a:cubicBezTo>
                    <a:cubicBezTo>
                      <a:pt x="0" y="128"/>
                      <a:pt x="6" y="129"/>
                      <a:pt x="7" y="125"/>
                    </a:cubicBezTo>
                    <a:cubicBezTo>
                      <a:pt x="14" y="104"/>
                      <a:pt x="34" y="121"/>
                      <a:pt x="39" y="133"/>
                    </a:cubicBezTo>
                    <a:cubicBezTo>
                      <a:pt x="41" y="137"/>
                      <a:pt x="47" y="137"/>
                      <a:pt x="47" y="132"/>
                    </a:cubicBezTo>
                    <a:cubicBezTo>
                      <a:pt x="46" y="120"/>
                      <a:pt x="46" y="106"/>
                      <a:pt x="54" y="96"/>
                    </a:cubicBezTo>
                    <a:cubicBezTo>
                      <a:pt x="66" y="80"/>
                      <a:pt x="87" y="85"/>
                      <a:pt x="103" y="93"/>
                    </a:cubicBezTo>
                    <a:cubicBezTo>
                      <a:pt x="106" y="94"/>
                      <a:pt x="110" y="91"/>
                      <a:pt x="108" y="87"/>
                    </a:cubicBezTo>
                    <a:cubicBezTo>
                      <a:pt x="97" y="65"/>
                      <a:pt x="91" y="17"/>
                      <a:pt x="125" y="11"/>
                    </a:cubicBezTo>
                    <a:cubicBezTo>
                      <a:pt x="126" y="11"/>
                      <a:pt x="126" y="9"/>
                      <a:pt x="12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0B6109E1-B893-4128-BBC8-050330AB6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902" y="4347811"/>
                <a:ext cx="376010" cy="625670"/>
              </a:xfrm>
              <a:custGeom>
                <a:avLst/>
                <a:gdLst>
                  <a:gd name="T0" fmla="*/ 164 w 168"/>
                  <a:gd name="T1" fmla="*/ 7 h 302"/>
                  <a:gd name="T2" fmla="*/ 160 w 168"/>
                  <a:gd name="T3" fmla="*/ 3 h 302"/>
                  <a:gd name="T4" fmla="*/ 145 w 168"/>
                  <a:gd name="T5" fmla="*/ 48 h 302"/>
                  <a:gd name="T6" fmla="*/ 149 w 168"/>
                  <a:gd name="T7" fmla="*/ 59 h 302"/>
                  <a:gd name="T8" fmla="*/ 152 w 168"/>
                  <a:gd name="T9" fmla="*/ 66 h 302"/>
                  <a:gd name="T10" fmla="*/ 86 w 168"/>
                  <a:gd name="T11" fmla="*/ 87 h 302"/>
                  <a:gd name="T12" fmla="*/ 82 w 168"/>
                  <a:gd name="T13" fmla="*/ 93 h 302"/>
                  <a:gd name="T14" fmla="*/ 83 w 168"/>
                  <a:gd name="T15" fmla="*/ 128 h 302"/>
                  <a:gd name="T16" fmla="*/ 45 w 168"/>
                  <a:gd name="T17" fmla="*/ 129 h 302"/>
                  <a:gd name="T18" fmla="*/ 41 w 168"/>
                  <a:gd name="T19" fmla="*/ 135 h 302"/>
                  <a:gd name="T20" fmla="*/ 50 w 168"/>
                  <a:gd name="T21" fmla="*/ 179 h 302"/>
                  <a:gd name="T22" fmla="*/ 6 w 168"/>
                  <a:gd name="T23" fmla="*/ 191 h 302"/>
                  <a:gd name="T24" fmla="*/ 3 w 168"/>
                  <a:gd name="T25" fmla="*/ 198 h 302"/>
                  <a:gd name="T26" fmla="*/ 55 w 168"/>
                  <a:gd name="T27" fmla="*/ 141 h 302"/>
                  <a:gd name="T28" fmla="*/ 91 w 168"/>
                  <a:gd name="T29" fmla="*/ 130 h 302"/>
                  <a:gd name="T30" fmla="*/ 95 w 168"/>
                  <a:gd name="T31" fmla="*/ 100 h 302"/>
                  <a:gd name="T32" fmla="*/ 125 w 168"/>
                  <a:gd name="T33" fmla="*/ 96 h 302"/>
                  <a:gd name="T34" fmla="*/ 147 w 168"/>
                  <a:gd name="T35" fmla="*/ 155 h 302"/>
                  <a:gd name="T36" fmla="*/ 130 w 168"/>
                  <a:gd name="T37" fmla="*/ 187 h 302"/>
                  <a:gd name="T38" fmla="*/ 152 w 168"/>
                  <a:gd name="T39" fmla="*/ 216 h 302"/>
                  <a:gd name="T40" fmla="*/ 122 w 168"/>
                  <a:gd name="T41" fmla="*/ 261 h 302"/>
                  <a:gd name="T42" fmla="*/ 148 w 168"/>
                  <a:gd name="T43" fmla="*/ 288 h 302"/>
                  <a:gd name="T44" fmla="*/ 147 w 168"/>
                  <a:gd name="T45" fmla="*/ 288 h 302"/>
                  <a:gd name="T46" fmla="*/ 133 w 168"/>
                  <a:gd name="T47" fmla="*/ 245 h 302"/>
                  <a:gd name="T48" fmla="*/ 162 w 168"/>
                  <a:gd name="T49" fmla="*/ 221 h 302"/>
                  <a:gd name="T50" fmla="*/ 163 w 168"/>
                  <a:gd name="T51" fmla="*/ 214 h 302"/>
                  <a:gd name="T52" fmla="*/ 138 w 168"/>
                  <a:gd name="T53" fmla="*/ 191 h 302"/>
                  <a:gd name="T54" fmla="*/ 158 w 168"/>
                  <a:gd name="T55" fmla="*/ 154 h 302"/>
                  <a:gd name="T56" fmla="*/ 156 w 168"/>
                  <a:gd name="T57" fmla="*/ 150 h 302"/>
                  <a:gd name="T58" fmla="*/ 125 w 168"/>
                  <a:gd name="T59" fmla="*/ 108 h 302"/>
                  <a:gd name="T60" fmla="*/ 139 w 168"/>
                  <a:gd name="T61" fmla="*/ 86 h 302"/>
                  <a:gd name="T62" fmla="*/ 140 w 168"/>
                  <a:gd name="T63" fmla="*/ 85 h 302"/>
                  <a:gd name="T64" fmla="*/ 159 w 168"/>
                  <a:gd name="T65" fmla="*/ 74 h 302"/>
                  <a:gd name="T66" fmla="*/ 161 w 168"/>
                  <a:gd name="T67" fmla="*/ 70 h 302"/>
                  <a:gd name="T68" fmla="*/ 164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164" y="7"/>
                    </a:moveTo>
                    <a:cubicBezTo>
                      <a:pt x="168" y="5"/>
                      <a:pt x="163" y="0"/>
                      <a:pt x="160" y="3"/>
                    </a:cubicBezTo>
                    <a:cubicBezTo>
                      <a:pt x="146" y="14"/>
                      <a:pt x="142" y="31"/>
                      <a:pt x="145" y="48"/>
                    </a:cubicBezTo>
                    <a:cubicBezTo>
                      <a:pt x="146" y="52"/>
                      <a:pt x="147" y="55"/>
                      <a:pt x="149" y="59"/>
                    </a:cubicBezTo>
                    <a:cubicBezTo>
                      <a:pt x="150" y="62"/>
                      <a:pt x="151" y="64"/>
                      <a:pt x="152" y="66"/>
                    </a:cubicBezTo>
                    <a:cubicBezTo>
                      <a:pt x="135" y="82"/>
                      <a:pt x="112" y="105"/>
                      <a:pt x="86" y="87"/>
                    </a:cubicBezTo>
                    <a:cubicBezTo>
                      <a:pt x="83" y="84"/>
                      <a:pt x="79" y="90"/>
                      <a:pt x="82" y="93"/>
                    </a:cubicBezTo>
                    <a:cubicBezTo>
                      <a:pt x="92" y="102"/>
                      <a:pt x="93" y="118"/>
                      <a:pt x="83" y="128"/>
                    </a:cubicBezTo>
                    <a:cubicBezTo>
                      <a:pt x="72" y="138"/>
                      <a:pt x="56" y="136"/>
                      <a:pt x="45" y="129"/>
                    </a:cubicBezTo>
                    <a:cubicBezTo>
                      <a:pt x="42" y="127"/>
                      <a:pt x="38" y="132"/>
                      <a:pt x="41" y="135"/>
                    </a:cubicBezTo>
                    <a:cubicBezTo>
                      <a:pt x="54" y="145"/>
                      <a:pt x="59" y="164"/>
                      <a:pt x="50" y="179"/>
                    </a:cubicBezTo>
                    <a:cubicBezTo>
                      <a:pt x="41" y="194"/>
                      <a:pt x="22" y="197"/>
                      <a:pt x="6" y="191"/>
                    </a:cubicBezTo>
                    <a:cubicBezTo>
                      <a:pt x="2" y="190"/>
                      <a:pt x="0" y="196"/>
                      <a:pt x="3" y="198"/>
                    </a:cubicBezTo>
                    <a:cubicBezTo>
                      <a:pt x="42" y="216"/>
                      <a:pt x="73" y="173"/>
                      <a:pt x="55" y="141"/>
                    </a:cubicBezTo>
                    <a:cubicBezTo>
                      <a:pt x="68" y="144"/>
                      <a:pt x="82" y="141"/>
                      <a:pt x="91" y="130"/>
                    </a:cubicBezTo>
                    <a:cubicBezTo>
                      <a:pt x="98" y="122"/>
                      <a:pt x="99" y="110"/>
                      <a:pt x="95" y="100"/>
                    </a:cubicBezTo>
                    <a:cubicBezTo>
                      <a:pt x="105" y="103"/>
                      <a:pt x="116" y="101"/>
                      <a:pt x="125" y="96"/>
                    </a:cubicBezTo>
                    <a:cubicBezTo>
                      <a:pt x="113" y="119"/>
                      <a:pt x="121" y="151"/>
                      <a:pt x="147" y="155"/>
                    </a:cubicBezTo>
                    <a:cubicBezTo>
                      <a:pt x="137" y="162"/>
                      <a:pt x="129" y="173"/>
                      <a:pt x="130" y="187"/>
                    </a:cubicBezTo>
                    <a:cubicBezTo>
                      <a:pt x="132" y="200"/>
                      <a:pt x="142" y="209"/>
                      <a:pt x="152" y="216"/>
                    </a:cubicBezTo>
                    <a:cubicBezTo>
                      <a:pt x="134" y="223"/>
                      <a:pt x="121" y="240"/>
                      <a:pt x="122" y="261"/>
                    </a:cubicBezTo>
                    <a:cubicBezTo>
                      <a:pt x="122" y="270"/>
                      <a:pt x="134" y="302"/>
                      <a:pt x="148" y="288"/>
                    </a:cubicBezTo>
                    <a:cubicBezTo>
                      <a:pt x="148" y="288"/>
                      <a:pt x="148" y="287"/>
                      <a:pt x="147" y="288"/>
                    </a:cubicBezTo>
                    <a:cubicBezTo>
                      <a:pt x="127" y="292"/>
                      <a:pt x="130" y="253"/>
                      <a:pt x="133" y="245"/>
                    </a:cubicBezTo>
                    <a:cubicBezTo>
                      <a:pt x="139" y="232"/>
                      <a:pt x="149" y="224"/>
                      <a:pt x="162" y="221"/>
                    </a:cubicBezTo>
                    <a:cubicBezTo>
                      <a:pt x="165" y="220"/>
                      <a:pt x="166" y="216"/>
                      <a:pt x="163" y="214"/>
                    </a:cubicBezTo>
                    <a:cubicBezTo>
                      <a:pt x="153" y="209"/>
                      <a:pt x="142" y="202"/>
                      <a:pt x="138" y="191"/>
                    </a:cubicBezTo>
                    <a:cubicBezTo>
                      <a:pt x="132" y="175"/>
                      <a:pt x="143" y="161"/>
                      <a:pt x="158" y="154"/>
                    </a:cubicBezTo>
                    <a:cubicBezTo>
                      <a:pt x="160" y="153"/>
                      <a:pt x="159" y="149"/>
                      <a:pt x="156" y="150"/>
                    </a:cubicBezTo>
                    <a:cubicBezTo>
                      <a:pt x="133" y="151"/>
                      <a:pt x="120" y="129"/>
                      <a:pt x="125" y="108"/>
                    </a:cubicBezTo>
                    <a:cubicBezTo>
                      <a:pt x="128" y="99"/>
                      <a:pt x="132" y="92"/>
                      <a:pt x="139" y="86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6" y="80"/>
                      <a:pt x="152" y="76"/>
                      <a:pt x="159" y="74"/>
                    </a:cubicBezTo>
                    <a:cubicBezTo>
                      <a:pt x="161" y="73"/>
                      <a:pt x="162" y="71"/>
                      <a:pt x="161" y="70"/>
                    </a:cubicBezTo>
                    <a:cubicBezTo>
                      <a:pt x="149" y="49"/>
                      <a:pt x="144" y="24"/>
                      <a:pt x="16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C4C16FC3-58B5-4B8E-A134-8D4133F4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303" y="4850174"/>
                <a:ext cx="353176" cy="333386"/>
              </a:xfrm>
              <a:custGeom>
                <a:avLst/>
                <a:gdLst>
                  <a:gd name="T0" fmla="*/ 154 w 158"/>
                  <a:gd name="T1" fmla="*/ 107 h 161"/>
                  <a:gd name="T2" fmla="*/ 132 w 158"/>
                  <a:gd name="T3" fmla="*/ 57 h 161"/>
                  <a:gd name="T4" fmla="*/ 127 w 158"/>
                  <a:gd name="T5" fmla="*/ 54 h 161"/>
                  <a:gd name="T6" fmla="*/ 144 w 158"/>
                  <a:gd name="T7" fmla="*/ 111 h 161"/>
                  <a:gd name="T8" fmla="*/ 132 w 158"/>
                  <a:gd name="T9" fmla="*/ 140 h 161"/>
                  <a:gd name="T10" fmla="*/ 107 w 158"/>
                  <a:gd name="T11" fmla="*/ 123 h 161"/>
                  <a:gd name="T12" fmla="*/ 82 w 158"/>
                  <a:gd name="T13" fmla="*/ 127 h 161"/>
                  <a:gd name="T14" fmla="*/ 24 w 158"/>
                  <a:gd name="T15" fmla="*/ 79 h 161"/>
                  <a:gd name="T16" fmla="*/ 34 w 158"/>
                  <a:gd name="T17" fmla="*/ 25 h 161"/>
                  <a:gd name="T18" fmla="*/ 2 w 158"/>
                  <a:gd name="T19" fmla="*/ 5 h 161"/>
                  <a:gd name="T20" fmla="*/ 3 w 158"/>
                  <a:gd name="T21" fmla="*/ 8 h 161"/>
                  <a:gd name="T22" fmla="*/ 12 w 158"/>
                  <a:gd name="T23" fmla="*/ 84 h 161"/>
                  <a:gd name="T24" fmla="*/ 17 w 158"/>
                  <a:gd name="T25" fmla="*/ 89 h 161"/>
                  <a:gd name="T26" fmla="*/ 73 w 158"/>
                  <a:gd name="T27" fmla="*/ 137 h 161"/>
                  <a:gd name="T28" fmla="*/ 80 w 158"/>
                  <a:gd name="T29" fmla="*/ 140 h 161"/>
                  <a:gd name="T30" fmla="*/ 136 w 158"/>
                  <a:gd name="T31" fmla="*/ 158 h 161"/>
                  <a:gd name="T32" fmla="*/ 142 w 158"/>
                  <a:gd name="T33" fmla="*/ 155 h 161"/>
                  <a:gd name="T34" fmla="*/ 154 w 158"/>
                  <a:gd name="T35" fmla="*/ 114 h 161"/>
                  <a:gd name="T36" fmla="*/ 154 w 158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161">
                    <a:moveTo>
                      <a:pt x="154" y="107"/>
                    </a:moveTo>
                    <a:cubicBezTo>
                      <a:pt x="131" y="101"/>
                      <a:pt x="121" y="78"/>
                      <a:pt x="132" y="57"/>
                    </a:cubicBezTo>
                    <a:cubicBezTo>
                      <a:pt x="134" y="53"/>
                      <a:pt x="129" y="50"/>
                      <a:pt x="127" y="54"/>
                    </a:cubicBezTo>
                    <a:cubicBezTo>
                      <a:pt x="114" y="75"/>
                      <a:pt x="123" y="101"/>
                      <a:pt x="144" y="111"/>
                    </a:cubicBezTo>
                    <a:cubicBezTo>
                      <a:pt x="134" y="118"/>
                      <a:pt x="131" y="129"/>
                      <a:pt x="132" y="140"/>
                    </a:cubicBezTo>
                    <a:cubicBezTo>
                      <a:pt x="125" y="132"/>
                      <a:pt x="117" y="126"/>
                      <a:pt x="107" y="123"/>
                    </a:cubicBezTo>
                    <a:cubicBezTo>
                      <a:pt x="98" y="121"/>
                      <a:pt x="89" y="123"/>
                      <a:pt x="82" y="127"/>
                    </a:cubicBezTo>
                    <a:cubicBezTo>
                      <a:pt x="84" y="95"/>
                      <a:pt x="55" y="71"/>
                      <a:pt x="24" y="79"/>
                    </a:cubicBezTo>
                    <a:cubicBezTo>
                      <a:pt x="33" y="63"/>
                      <a:pt x="39" y="43"/>
                      <a:pt x="34" y="25"/>
                    </a:cubicBezTo>
                    <a:cubicBezTo>
                      <a:pt x="30" y="11"/>
                      <a:pt x="16" y="0"/>
                      <a:pt x="2" y="5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44" y="10"/>
                      <a:pt x="25" y="64"/>
                      <a:pt x="12" y="84"/>
                    </a:cubicBezTo>
                    <a:cubicBezTo>
                      <a:pt x="10" y="87"/>
                      <a:pt x="14" y="91"/>
                      <a:pt x="17" y="89"/>
                    </a:cubicBezTo>
                    <a:cubicBezTo>
                      <a:pt x="50" y="73"/>
                      <a:pt x="83" y="102"/>
                      <a:pt x="73" y="137"/>
                    </a:cubicBezTo>
                    <a:cubicBezTo>
                      <a:pt x="72" y="141"/>
                      <a:pt x="78" y="143"/>
                      <a:pt x="80" y="140"/>
                    </a:cubicBezTo>
                    <a:cubicBezTo>
                      <a:pt x="97" y="113"/>
                      <a:pt x="125" y="142"/>
                      <a:pt x="136" y="158"/>
                    </a:cubicBezTo>
                    <a:cubicBezTo>
                      <a:pt x="138" y="161"/>
                      <a:pt x="143" y="159"/>
                      <a:pt x="142" y="155"/>
                    </a:cubicBezTo>
                    <a:cubicBezTo>
                      <a:pt x="136" y="140"/>
                      <a:pt x="135" y="120"/>
                      <a:pt x="154" y="114"/>
                    </a:cubicBezTo>
                    <a:cubicBezTo>
                      <a:pt x="158" y="113"/>
                      <a:pt x="158" y="108"/>
                      <a:pt x="15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2B1BF29C-D288-40D8-BACF-4B1BAEC6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941" y="4681198"/>
                <a:ext cx="178110" cy="398845"/>
              </a:xfrm>
              <a:custGeom>
                <a:avLst/>
                <a:gdLst>
                  <a:gd name="T0" fmla="*/ 77 w 79"/>
                  <a:gd name="T1" fmla="*/ 186 h 193"/>
                  <a:gd name="T2" fmla="*/ 62 w 79"/>
                  <a:gd name="T3" fmla="*/ 164 h 193"/>
                  <a:gd name="T4" fmla="*/ 58 w 79"/>
                  <a:gd name="T5" fmla="*/ 162 h 193"/>
                  <a:gd name="T6" fmla="*/ 36 w 79"/>
                  <a:gd name="T7" fmla="*/ 136 h 193"/>
                  <a:gd name="T8" fmla="*/ 33 w 79"/>
                  <a:gd name="T9" fmla="*/ 131 h 193"/>
                  <a:gd name="T10" fmla="*/ 17 w 79"/>
                  <a:gd name="T11" fmla="*/ 110 h 193"/>
                  <a:gd name="T12" fmla="*/ 18 w 79"/>
                  <a:gd name="T13" fmla="*/ 95 h 193"/>
                  <a:gd name="T14" fmla="*/ 33 w 79"/>
                  <a:gd name="T15" fmla="*/ 68 h 193"/>
                  <a:gd name="T16" fmla="*/ 33 w 79"/>
                  <a:gd name="T17" fmla="*/ 62 h 193"/>
                  <a:gd name="T18" fmla="*/ 21 w 79"/>
                  <a:gd name="T19" fmla="*/ 31 h 193"/>
                  <a:gd name="T20" fmla="*/ 46 w 79"/>
                  <a:gd name="T21" fmla="*/ 4 h 193"/>
                  <a:gd name="T22" fmla="*/ 44 w 79"/>
                  <a:gd name="T23" fmla="*/ 1 h 193"/>
                  <a:gd name="T24" fmla="*/ 13 w 79"/>
                  <a:gd name="T25" fmla="*/ 38 h 193"/>
                  <a:gd name="T26" fmla="*/ 26 w 79"/>
                  <a:gd name="T27" fmla="*/ 66 h 193"/>
                  <a:gd name="T28" fmla="*/ 28 w 79"/>
                  <a:gd name="T29" fmla="*/ 137 h 193"/>
                  <a:gd name="T30" fmla="*/ 57 w 79"/>
                  <a:gd name="T31" fmla="*/ 169 h 193"/>
                  <a:gd name="T32" fmla="*/ 73 w 79"/>
                  <a:gd name="T33" fmla="*/ 191 h 193"/>
                  <a:gd name="T34" fmla="*/ 77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77" y="186"/>
                    </a:moveTo>
                    <a:cubicBezTo>
                      <a:pt x="69" y="180"/>
                      <a:pt x="64" y="173"/>
                      <a:pt x="62" y="164"/>
                    </a:cubicBezTo>
                    <a:cubicBezTo>
                      <a:pt x="61" y="162"/>
                      <a:pt x="59" y="161"/>
                      <a:pt x="58" y="162"/>
                    </a:cubicBezTo>
                    <a:cubicBezTo>
                      <a:pt x="39" y="171"/>
                      <a:pt x="25" y="151"/>
                      <a:pt x="36" y="136"/>
                    </a:cubicBezTo>
                    <a:cubicBezTo>
                      <a:pt x="37" y="134"/>
                      <a:pt x="35" y="131"/>
                      <a:pt x="33" y="131"/>
                    </a:cubicBezTo>
                    <a:cubicBezTo>
                      <a:pt x="22" y="131"/>
                      <a:pt x="17" y="119"/>
                      <a:pt x="17" y="110"/>
                    </a:cubicBezTo>
                    <a:cubicBezTo>
                      <a:pt x="17" y="105"/>
                      <a:pt x="17" y="100"/>
                      <a:pt x="18" y="95"/>
                    </a:cubicBezTo>
                    <a:cubicBezTo>
                      <a:pt x="21" y="84"/>
                      <a:pt x="24" y="74"/>
                      <a:pt x="33" y="68"/>
                    </a:cubicBezTo>
                    <a:cubicBezTo>
                      <a:pt x="35" y="66"/>
                      <a:pt x="35" y="63"/>
                      <a:pt x="33" y="62"/>
                    </a:cubicBezTo>
                    <a:cubicBezTo>
                      <a:pt x="18" y="59"/>
                      <a:pt x="17" y="42"/>
                      <a:pt x="21" y="31"/>
                    </a:cubicBezTo>
                    <a:cubicBezTo>
                      <a:pt x="25" y="19"/>
                      <a:pt x="35" y="11"/>
                      <a:pt x="46" y="4"/>
                    </a:cubicBezTo>
                    <a:cubicBezTo>
                      <a:pt x="48" y="3"/>
                      <a:pt x="46" y="0"/>
                      <a:pt x="44" y="1"/>
                    </a:cubicBezTo>
                    <a:cubicBezTo>
                      <a:pt x="27" y="5"/>
                      <a:pt x="15" y="20"/>
                      <a:pt x="13" y="38"/>
                    </a:cubicBezTo>
                    <a:cubicBezTo>
                      <a:pt x="12" y="49"/>
                      <a:pt x="16" y="61"/>
                      <a:pt x="26" y="66"/>
                    </a:cubicBezTo>
                    <a:cubicBezTo>
                      <a:pt x="9" y="84"/>
                      <a:pt x="0" y="130"/>
                      <a:pt x="28" y="137"/>
                    </a:cubicBezTo>
                    <a:cubicBezTo>
                      <a:pt x="19" y="156"/>
                      <a:pt x="37" y="176"/>
                      <a:pt x="57" y="169"/>
                    </a:cubicBezTo>
                    <a:cubicBezTo>
                      <a:pt x="60" y="178"/>
                      <a:pt x="65" y="185"/>
                      <a:pt x="73" y="191"/>
                    </a:cubicBezTo>
                    <a:cubicBezTo>
                      <a:pt x="76" y="193"/>
                      <a:pt x="79" y="188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E47C39EF-286D-4B7C-9B13-A51E2F8A3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235" y="4656841"/>
                <a:ext cx="91339" cy="313596"/>
              </a:xfrm>
              <a:custGeom>
                <a:avLst/>
                <a:gdLst>
                  <a:gd name="T0" fmla="*/ 9 w 41"/>
                  <a:gd name="T1" fmla="*/ 108 h 152"/>
                  <a:gd name="T2" fmla="*/ 13 w 41"/>
                  <a:gd name="T3" fmla="*/ 52 h 152"/>
                  <a:gd name="T4" fmla="*/ 28 w 41"/>
                  <a:gd name="T5" fmla="*/ 3 h 152"/>
                  <a:gd name="T6" fmla="*/ 23 w 41"/>
                  <a:gd name="T7" fmla="*/ 6 h 152"/>
                  <a:gd name="T8" fmla="*/ 8 w 41"/>
                  <a:gd name="T9" fmla="*/ 48 h 152"/>
                  <a:gd name="T10" fmla="*/ 7 w 41"/>
                  <a:gd name="T11" fmla="*/ 53 h 152"/>
                  <a:gd name="T12" fmla="*/ 2 w 41"/>
                  <a:gd name="T13" fmla="*/ 106 h 152"/>
                  <a:gd name="T14" fmla="*/ 2 w 41"/>
                  <a:gd name="T15" fmla="*/ 111 h 152"/>
                  <a:gd name="T16" fmla="*/ 22 w 41"/>
                  <a:gd name="T17" fmla="*/ 149 h 152"/>
                  <a:gd name="T18" fmla="*/ 24 w 41"/>
                  <a:gd name="T19" fmla="*/ 151 h 152"/>
                  <a:gd name="T20" fmla="*/ 9 w 41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52">
                    <a:moveTo>
                      <a:pt x="9" y="108"/>
                    </a:moveTo>
                    <a:cubicBezTo>
                      <a:pt x="25" y="93"/>
                      <a:pt x="27" y="70"/>
                      <a:pt x="13" y="52"/>
                    </a:cubicBezTo>
                    <a:cubicBezTo>
                      <a:pt x="29" y="41"/>
                      <a:pt x="36" y="21"/>
                      <a:pt x="28" y="3"/>
                    </a:cubicBezTo>
                    <a:cubicBezTo>
                      <a:pt x="27" y="0"/>
                      <a:pt x="21" y="2"/>
                      <a:pt x="23" y="6"/>
                    </a:cubicBezTo>
                    <a:cubicBezTo>
                      <a:pt x="28" y="22"/>
                      <a:pt x="24" y="39"/>
                      <a:pt x="8" y="48"/>
                    </a:cubicBezTo>
                    <a:cubicBezTo>
                      <a:pt x="6" y="49"/>
                      <a:pt x="6" y="51"/>
                      <a:pt x="7" y="53"/>
                    </a:cubicBezTo>
                    <a:cubicBezTo>
                      <a:pt x="22" y="69"/>
                      <a:pt x="20" y="93"/>
                      <a:pt x="2" y="106"/>
                    </a:cubicBezTo>
                    <a:cubicBezTo>
                      <a:pt x="1" y="107"/>
                      <a:pt x="0" y="110"/>
                      <a:pt x="2" y="111"/>
                    </a:cubicBezTo>
                    <a:cubicBezTo>
                      <a:pt x="17" y="118"/>
                      <a:pt x="35" y="131"/>
                      <a:pt x="22" y="149"/>
                    </a:cubicBezTo>
                    <a:cubicBezTo>
                      <a:pt x="21" y="150"/>
                      <a:pt x="23" y="152"/>
                      <a:pt x="24" y="151"/>
                    </a:cubicBezTo>
                    <a:cubicBezTo>
                      <a:pt x="41" y="135"/>
                      <a:pt x="24" y="116"/>
                      <a:pt x="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72D784BF-A3D6-49DD-B7B4-9C0F3A9AB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6161" y="4136211"/>
                <a:ext cx="633281" cy="1156955"/>
              </a:xfrm>
              <a:custGeom>
                <a:avLst/>
                <a:gdLst>
                  <a:gd name="T0" fmla="*/ 27 w 282"/>
                  <a:gd name="T1" fmla="*/ 483 h 559"/>
                  <a:gd name="T2" fmla="*/ 87 w 282"/>
                  <a:gd name="T3" fmla="*/ 556 h 559"/>
                  <a:gd name="T4" fmla="*/ 179 w 282"/>
                  <a:gd name="T5" fmla="*/ 480 h 559"/>
                  <a:gd name="T6" fmla="*/ 237 w 282"/>
                  <a:gd name="T7" fmla="*/ 372 h 559"/>
                  <a:gd name="T8" fmla="*/ 244 w 282"/>
                  <a:gd name="T9" fmla="*/ 321 h 559"/>
                  <a:gd name="T10" fmla="*/ 247 w 282"/>
                  <a:gd name="T11" fmla="*/ 221 h 559"/>
                  <a:gd name="T12" fmla="*/ 197 w 282"/>
                  <a:gd name="T13" fmla="*/ 129 h 559"/>
                  <a:gd name="T14" fmla="*/ 156 w 282"/>
                  <a:gd name="T15" fmla="*/ 66 h 559"/>
                  <a:gd name="T16" fmla="*/ 82 w 282"/>
                  <a:gd name="T17" fmla="*/ 1 h 559"/>
                  <a:gd name="T18" fmla="*/ 48 w 282"/>
                  <a:gd name="T19" fmla="*/ 69 h 559"/>
                  <a:gd name="T20" fmla="*/ 43 w 282"/>
                  <a:gd name="T21" fmla="*/ 133 h 559"/>
                  <a:gd name="T22" fmla="*/ 49 w 282"/>
                  <a:gd name="T23" fmla="*/ 217 h 559"/>
                  <a:gd name="T24" fmla="*/ 46 w 282"/>
                  <a:gd name="T25" fmla="*/ 363 h 559"/>
                  <a:gd name="T26" fmla="*/ 20 w 282"/>
                  <a:gd name="T27" fmla="*/ 418 h 559"/>
                  <a:gd name="T28" fmla="*/ 35 w 282"/>
                  <a:gd name="T29" fmla="*/ 405 h 559"/>
                  <a:gd name="T30" fmla="*/ 70 w 282"/>
                  <a:gd name="T31" fmla="*/ 386 h 559"/>
                  <a:gd name="T32" fmla="*/ 54 w 282"/>
                  <a:gd name="T33" fmla="*/ 361 h 559"/>
                  <a:gd name="T34" fmla="*/ 48 w 282"/>
                  <a:gd name="T35" fmla="*/ 358 h 559"/>
                  <a:gd name="T36" fmla="*/ 52 w 282"/>
                  <a:gd name="T37" fmla="*/ 287 h 559"/>
                  <a:gd name="T38" fmla="*/ 33 w 282"/>
                  <a:gd name="T39" fmla="*/ 239 h 559"/>
                  <a:gd name="T40" fmla="*/ 68 w 282"/>
                  <a:gd name="T41" fmla="*/ 215 h 559"/>
                  <a:gd name="T42" fmla="*/ 65 w 282"/>
                  <a:gd name="T43" fmla="*/ 214 h 559"/>
                  <a:gd name="T44" fmla="*/ 51 w 282"/>
                  <a:gd name="T45" fmla="*/ 136 h 559"/>
                  <a:gd name="T46" fmla="*/ 33 w 282"/>
                  <a:gd name="T47" fmla="*/ 93 h 559"/>
                  <a:gd name="T48" fmla="*/ 58 w 282"/>
                  <a:gd name="T49" fmla="*/ 74 h 559"/>
                  <a:gd name="T50" fmla="*/ 56 w 282"/>
                  <a:gd name="T51" fmla="*/ 68 h 559"/>
                  <a:gd name="T52" fmla="*/ 95 w 282"/>
                  <a:gd name="T53" fmla="*/ 11 h 559"/>
                  <a:gd name="T54" fmla="*/ 145 w 282"/>
                  <a:gd name="T55" fmla="*/ 90 h 559"/>
                  <a:gd name="T56" fmla="*/ 163 w 282"/>
                  <a:gd name="T57" fmla="*/ 73 h 559"/>
                  <a:gd name="T58" fmla="*/ 197 w 282"/>
                  <a:gd name="T59" fmla="*/ 109 h 559"/>
                  <a:gd name="T60" fmla="*/ 182 w 282"/>
                  <a:gd name="T61" fmla="*/ 131 h 559"/>
                  <a:gd name="T62" fmla="*/ 186 w 282"/>
                  <a:gd name="T63" fmla="*/ 136 h 559"/>
                  <a:gd name="T64" fmla="*/ 224 w 282"/>
                  <a:gd name="T65" fmla="*/ 155 h 559"/>
                  <a:gd name="T66" fmla="*/ 216 w 282"/>
                  <a:gd name="T67" fmla="*/ 202 h 559"/>
                  <a:gd name="T68" fmla="*/ 223 w 282"/>
                  <a:gd name="T69" fmla="*/ 236 h 559"/>
                  <a:gd name="T70" fmla="*/ 246 w 282"/>
                  <a:gd name="T71" fmla="*/ 226 h 559"/>
                  <a:gd name="T72" fmla="*/ 231 w 282"/>
                  <a:gd name="T73" fmla="*/ 316 h 559"/>
                  <a:gd name="T74" fmla="*/ 251 w 282"/>
                  <a:gd name="T75" fmla="*/ 340 h 559"/>
                  <a:gd name="T76" fmla="*/ 224 w 282"/>
                  <a:gd name="T77" fmla="*/ 368 h 559"/>
                  <a:gd name="T78" fmla="*/ 173 w 282"/>
                  <a:gd name="T79" fmla="*/ 470 h 559"/>
                  <a:gd name="T80" fmla="*/ 162 w 282"/>
                  <a:gd name="T81" fmla="*/ 506 h 559"/>
                  <a:gd name="T82" fmla="*/ 128 w 282"/>
                  <a:gd name="T83" fmla="*/ 507 h 559"/>
                  <a:gd name="T84" fmla="*/ 124 w 282"/>
                  <a:gd name="T85" fmla="*/ 507 h 559"/>
                  <a:gd name="T86" fmla="*/ 124 w 282"/>
                  <a:gd name="T87" fmla="*/ 512 h 559"/>
                  <a:gd name="T88" fmla="*/ 93 w 282"/>
                  <a:gd name="T89" fmla="*/ 549 h 559"/>
                  <a:gd name="T90" fmla="*/ 62 w 282"/>
                  <a:gd name="T91" fmla="*/ 503 h 559"/>
                  <a:gd name="T92" fmla="*/ 56 w 282"/>
                  <a:gd name="T93" fmla="*/ 501 h 559"/>
                  <a:gd name="T94" fmla="*/ 36 w 282"/>
                  <a:gd name="T95" fmla="*/ 473 h 559"/>
                  <a:gd name="T96" fmla="*/ 57 w 282"/>
                  <a:gd name="T97" fmla="*/ 446 h 559"/>
                  <a:gd name="T98" fmla="*/ 52 w 282"/>
                  <a:gd name="T99" fmla="*/ 4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2" h="559">
                    <a:moveTo>
                      <a:pt x="43" y="450"/>
                    </a:moveTo>
                    <a:cubicBezTo>
                      <a:pt x="32" y="457"/>
                      <a:pt x="26" y="470"/>
                      <a:pt x="27" y="483"/>
                    </a:cubicBezTo>
                    <a:cubicBezTo>
                      <a:pt x="28" y="498"/>
                      <a:pt x="38" y="508"/>
                      <a:pt x="51" y="507"/>
                    </a:cubicBezTo>
                    <a:cubicBezTo>
                      <a:pt x="36" y="527"/>
                      <a:pt x="65" y="554"/>
                      <a:pt x="87" y="556"/>
                    </a:cubicBezTo>
                    <a:cubicBezTo>
                      <a:pt x="109" y="559"/>
                      <a:pt x="132" y="541"/>
                      <a:pt x="132" y="519"/>
                    </a:cubicBezTo>
                    <a:cubicBezTo>
                      <a:pt x="153" y="532"/>
                      <a:pt x="184" y="505"/>
                      <a:pt x="179" y="480"/>
                    </a:cubicBezTo>
                    <a:cubicBezTo>
                      <a:pt x="208" y="486"/>
                      <a:pt x="234" y="467"/>
                      <a:pt x="245" y="439"/>
                    </a:cubicBezTo>
                    <a:cubicBezTo>
                      <a:pt x="253" y="418"/>
                      <a:pt x="253" y="388"/>
                      <a:pt x="237" y="372"/>
                    </a:cubicBezTo>
                    <a:cubicBezTo>
                      <a:pt x="247" y="371"/>
                      <a:pt x="257" y="363"/>
                      <a:pt x="259" y="352"/>
                    </a:cubicBezTo>
                    <a:cubicBezTo>
                      <a:pt x="262" y="338"/>
                      <a:pt x="255" y="327"/>
                      <a:pt x="244" y="321"/>
                    </a:cubicBezTo>
                    <a:cubicBezTo>
                      <a:pt x="266" y="314"/>
                      <a:pt x="282" y="300"/>
                      <a:pt x="282" y="273"/>
                    </a:cubicBezTo>
                    <a:cubicBezTo>
                      <a:pt x="281" y="253"/>
                      <a:pt x="268" y="224"/>
                      <a:pt x="247" y="221"/>
                    </a:cubicBezTo>
                    <a:cubicBezTo>
                      <a:pt x="248" y="208"/>
                      <a:pt x="241" y="195"/>
                      <a:pt x="228" y="193"/>
                    </a:cubicBezTo>
                    <a:cubicBezTo>
                      <a:pt x="246" y="171"/>
                      <a:pt x="226" y="131"/>
                      <a:pt x="197" y="129"/>
                    </a:cubicBezTo>
                    <a:cubicBezTo>
                      <a:pt x="211" y="115"/>
                      <a:pt x="205" y="88"/>
                      <a:pt x="189" y="75"/>
                    </a:cubicBezTo>
                    <a:cubicBezTo>
                      <a:pt x="180" y="68"/>
                      <a:pt x="167" y="61"/>
                      <a:pt x="156" y="66"/>
                    </a:cubicBezTo>
                    <a:cubicBezTo>
                      <a:pt x="153" y="67"/>
                      <a:pt x="151" y="68"/>
                      <a:pt x="149" y="70"/>
                    </a:cubicBezTo>
                    <a:cubicBezTo>
                      <a:pt x="150" y="35"/>
                      <a:pt x="117" y="1"/>
                      <a:pt x="82" y="1"/>
                    </a:cubicBezTo>
                    <a:cubicBezTo>
                      <a:pt x="63" y="0"/>
                      <a:pt x="45" y="9"/>
                      <a:pt x="38" y="28"/>
                    </a:cubicBezTo>
                    <a:cubicBezTo>
                      <a:pt x="33" y="43"/>
                      <a:pt x="37" y="59"/>
                      <a:pt x="48" y="69"/>
                    </a:cubicBezTo>
                    <a:cubicBezTo>
                      <a:pt x="36" y="73"/>
                      <a:pt x="27" y="84"/>
                      <a:pt x="25" y="96"/>
                    </a:cubicBezTo>
                    <a:cubicBezTo>
                      <a:pt x="22" y="111"/>
                      <a:pt x="30" y="126"/>
                      <a:pt x="43" y="133"/>
                    </a:cubicBezTo>
                    <a:cubicBezTo>
                      <a:pt x="25" y="145"/>
                      <a:pt x="16" y="167"/>
                      <a:pt x="24" y="188"/>
                    </a:cubicBezTo>
                    <a:cubicBezTo>
                      <a:pt x="27" y="198"/>
                      <a:pt x="37" y="211"/>
                      <a:pt x="49" y="217"/>
                    </a:cubicBezTo>
                    <a:cubicBezTo>
                      <a:pt x="23" y="226"/>
                      <a:pt x="15" y="264"/>
                      <a:pt x="39" y="281"/>
                    </a:cubicBezTo>
                    <a:cubicBezTo>
                      <a:pt x="0" y="290"/>
                      <a:pt x="7" y="366"/>
                      <a:pt x="46" y="363"/>
                    </a:cubicBezTo>
                    <a:cubicBezTo>
                      <a:pt x="43" y="373"/>
                      <a:pt x="46" y="382"/>
                      <a:pt x="54" y="388"/>
                    </a:cubicBezTo>
                    <a:cubicBezTo>
                      <a:pt x="38" y="391"/>
                      <a:pt x="23" y="401"/>
                      <a:pt x="20" y="418"/>
                    </a:cubicBezTo>
                    <a:cubicBezTo>
                      <a:pt x="17" y="435"/>
                      <a:pt x="28" y="449"/>
                      <a:pt x="43" y="450"/>
                    </a:cubicBezTo>
                    <a:close/>
                    <a:moveTo>
                      <a:pt x="35" y="405"/>
                    </a:moveTo>
                    <a:cubicBezTo>
                      <a:pt x="44" y="396"/>
                      <a:pt x="57" y="393"/>
                      <a:pt x="70" y="393"/>
                    </a:cubicBezTo>
                    <a:cubicBezTo>
                      <a:pt x="74" y="393"/>
                      <a:pt x="74" y="386"/>
                      <a:pt x="70" y="386"/>
                    </a:cubicBezTo>
                    <a:cubicBezTo>
                      <a:pt x="69" y="386"/>
                      <a:pt x="68" y="386"/>
                      <a:pt x="67" y="386"/>
                    </a:cubicBezTo>
                    <a:cubicBezTo>
                      <a:pt x="55" y="386"/>
                      <a:pt x="50" y="377"/>
                      <a:pt x="54" y="361"/>
                    </a:cubicBezTo>
                    <a:cubicBezTo>
                      <a:pt x="54" y="361"/>
                      <a:pt x="54" y="361"/>
                      <a:pt x="54" y="360"/>
                    </a:cubicBezTo>
                    <a:cubicBezTo>
                      <a:pt x="55" y="357"/>
                      <a:pt x="50" y="355"/>
                      <a:pt x="48" y="358"/>
                    </a:cubicBezTo>
                    <a:cubicBezTo>
                      <a:pt x="48" y="358"/>
                      <a:pt x="48" y="358"/>
                      <a:pt x="48" y="358"/>
                    </a:cubicBezTo>
                    <a:cubicBezTo>
                      <a:pt x="11" y="353"/>
                      <a:pt x="11" y="287"/>
                      <a:pt x="52" y="287"/>
                    </a:cubicBezTo>
                    <a:cubicBezTo>
                      <a:pt x="55" y="287"/>
                      <a:pt x="56" y="281"/>
                      <a:pt x="53" y="281"/>
                    </a:cubicBezTo>
                    <a:cubicBezTo>
                      <a:pt x="34" y="277"/>
                      <a:pt x="24" y="256"/>
                      <a:pt x="33" y="239"/>
                    </a:cubicBezTo>
                    <a:cubicBezTo>
                      <a:pt x="41" y="226"/>
                      <a:pt x="54" y="222"/>
                      <a:pt x="68" y="220"/>
                    </a:cubicBezTo>
                    <a:cubicBezTo>
                      <a:pt x="71" y="220"/>
                      <a:pt x="71" y="215"/>
                      <a:pt x="68" y="215"/>
                    </a:cubicBezTo>
                    <a:cubicBezTo>
                      <a:pt x="68" y="215"/>
                      <a:pt x="67" y="215"/>
                      <a:pt x="67" y="215"/>
                    </a:cubicBezTo>
                    <a:cubicBezTo>
                      <a:pt x="67" y="214"/>
                      <a:pt x="66" y="213"/>
                      <a:pt x="65" y="214"/>
                    </a:cubicBezTo>
                    <a:cubicBezTo>
                      <a:pt x="49" y="217"/>
                      <a:pt x="33" y="196"/>
                      <a:pt x="29" y="182"/>
                    </a:cubicBezTo>
                    <a:cubicBezTo>
                      <a:pt x="25" y="163"/>
                      <a:pt x="35" y="145"/>
                      <a:pt x="51" y="136"/>
                    </a:cubicBezTo>
                    <a:cubicBezTo>
                      <a:pt x="54" y="134"/>
                      <a:pt x="53" y="131"/>
                      <a:pt x="50" y="130"/>
                    </a:cubicBezTo>
                    <a:cubicBezTo>
                      <a:pt x="35" y="124"/>
                      <a:pt x="27" y="108"/>
                      <a:pt x="33" y="93"/>
                    </a:cubicBezTo>
                    <a:cubicBezTo>
                      <a:pt x="37" y="83"/>
                      <a:pt x="46" y="78"/>
                      <a:pt x="56" y="75"/>
                    </a:cubicBezTo>
                    <a:cubicBezTo>
                      <a:pt x="57" y="75"/>
                      <a:pt x="57" y="74"/>
                      <a:pt x="58" y="74"/>
                    </a:cubicBezTo>
                    <a:cubicBezTo>
                      <a:pt x="60" y="72"/>
                      <a:pt x="60" y="68"/>
                      <a:pt x="5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43" y="55"/>
                      <a:pt x="38" y="36"/>
                      <a:pt x="51" y="21"/>
                    </a:cubicBezTo>
                    <a:cubicBezTo>
                      <a:pt x="62" y="8"/>
                      <a:pt x="80" y="6"/>
                      <a:pt x="95" y="11"/>
                    </a:cubicBezTo>
                    <a:cubicBezTo>
                      <a:pt x="131" y="21"/>
                      <a:pt x="144" y="54"/>
                      <a:pt x="139" y="88"/>
                    </a:cubicBezTo>
                    <a:cubicBezTo>
                      <a:pt x="138" y="92"/>
                      <a:pt x="143" y="94"/>
                      <a:pt x="145" y="90"/>
                    </a:cubicBezTo>
                    <a:cubicBezTo>
                      <a:pt x="146" y="87"/>
                      <a:pt x="147" y="84"/>
                      <a:pt x="148" y="81"/>
                    </a:cubicBezTo>
                    <a:cubicBezTo>
                      <a:pt x="151" y="77"/>
                      <a:pt x="156" y="73"/>
                      <a:pt x="163" y="73"/>
                    </a:cubicBezTo>
                    <a:cubicBezTo>
                      <a:pt x="171" y="73"/>
                      <a:pt x="180" y="77"/>
                      <a:pt x="186" y="83"/>
                    </a:cubicBezTo>
                    <a:cubicBezTo>
                      <a:pt x="193" y="89"/>
                      <a:pt x="197" y="100"/>
                      <a:pt x="197" y="109"/>
                    </a:cubicBezTo>
                    <a:cubicBezTo>
                      <a:pt x="197" y="120"/>
                      <a:pt x="191" y="125"/>
                      <a:pt x="183" y="131"/>
                    </a:cubicBezTo>
                    <a:cubicBezTo>
                      <a:pt x="183" y="131"/>
                      <a:pt x="183" y="131"/>
                      <a:pt x="182" y="131"/>
                    </a:cubicBezTo>
                    <a:cubicBezTo>
                      <a:pt x="181" y="132"/>
                      <a:pt x="181" y="134"/>
                      <a:pt x="182" y="134"/>
                    </a:cubicBezTo>
                    <a:cubicBezTo>
                      <a:pt x="183" y="135"/>
                      <a:pt x="184" y="137"/>
                      <a:pt x="186" y="136"/>
                    </a:cubicBezTo>
                    <a:cubicBezTo>
                      <a:pt x="187" y="136"/>
                      <a:pt x="188" y="135"/>
                      <a:pt x="190" y="135"/>
                    </a:cubicBezTo>
                    <a:cubicBezTo>
                      <a:pt x="204" y="136"/>
                      <a:pt x="216" y="141"/>
                      <a:pt x="224" y="155"/>
                    </a:cubicBezTo>
                    <a:cubicBezTo>
                      <a:pt x="231" y="169"/>
                      <a:pt x="229" y="188"/>
                      <a:pt x="213" y="196"/>
                    </a:cubicBezTo>
                    <a:cubicBezTo>
                      <a:pt x="208" y="197"/>
                      <a:pt x="212" y="204"/>
                      <a:pt x="216" y="202"/>
                    </a:cubicBezTo>
                    <a:cubicBezTo>
                      <a:pt x="232" y="194"/>
                      <a:pt x="243" y="210"/>
                      <a:pt x="238" y="223"/>
                    </a:cubicBezTo>
                    <a:cubicBezTo>
                      <a:pt x="235" y="231"/>
                      <a:pt x="231" y="233"/>
                      <a:pt x="223" y="236"/>
                    </a:cubicBezTo>
                    <a:cubicBezTo>
                      <a:pt x="220" y="237"/>
                      <a:pt x="220" y="242"/>
                      <a:pt x="224" y="242"/>
                    </a:cubicBezTo>
                    <a:cubicBezTo>
                      <a:pt x="236" y="241"/>
                      <a:pt x="243" y="234"/>
                      <a:pt x="246" y="226"/>
                    </a:cubicBezTo>
                    <a:cubicBezTo>
                      <a:pt x="262" y="236"/>
                      <a:pt x="274" y="252"/>
                      <a:pt x="274" y="273"/>
                    </a:cubicBezTo>
                    <a:cubicBezTo>
                      <a:pt x="275" y="300"/>
                      <a:pt x="255" y="312"/>
                      <a:pt x="231" y="316"/>
                    </a:cubicBezTo>
                    <a:cubicBezTo>
                      <a:pt x="227" y="317"/>
                      <a:pt x="228" y="322"/>
                      <a:pt x="231" y="323"/>
                    </a:cubicBezTo>
                    <a:cubicBezTo>
                      <a:pt x="240" y="326"/>
                      <a:pt x="248" y="331"/>
                      <a:pt x="251" y="340"/>
                    </a:cubicBezTo>
                    <a:cubicBezTo>
                      <a:pt x="256" y="356"/>
                      <a:pt x="242" y="368"/>
                      <a:pt x="227" y="362"/>
                    </a:cubicBezTo>
                    <a:cubicBezTo>
                      <a:pt x="223" y="360"/>
                      <a:pt x="220" y="365"/>
                      <a:pt x="224" y="368"/>
                    </a:cubicBezTo>
                    <a:cubicBezTo>
                      <a:pt x="224" y="368"/>
                      <a:pt x="225" y="369"/>
                      <a:pt x="226" y="369"/>
                    </a:cubicBezTo>
                    <a:cubicBezTo>
                      <a:pt x="266" y="404"/>
                      <a:pt x="229" y="491"/>
                      <a:pt x="173" y="470"/>
                    </a:cubicBezTo>
                    <a:cubicBezTo>
                      <a:pt x="170" y="469"/>
                      <a:pt x="167" y="473"/>
                      <a:pt x="169" y="476"/>
                    </a:cubicBezTo>
                    <a:cubicBezTo>
                      <a:pt x="175" y="486"/>
                      <a:pt x="170" y="498"/>
                      <a:pt x="162" y="506"/>
                    </a:cubicBezTo>
                    <a:cubicBezTo>
                      <a:pt x="153" y="515"/>
                      <a:pt x="138" y="518"/>
                      <a:pt x="129" y="508"/>
                    </a:cubicBezTo>
                    <a:cubicBezTo>
                      <a:pt x="129" y="507"/>
                      <a:pt x="129" y="507"/>
                      <a:pt x="128" y="507"/>
                    </a:cubicBezTo>
                    <a:cubicBezTo>
                      <a:pt x="128" y="506"/>
                      <a:pt x="128" y="506"/>
                      <a:pt x="127" y="505"/>
                    </a:cubicBezTo>
                    <a:cubicBezTo>
                      <a:pt x="126" y="503"/>
                      <a:pt x="123" y="505"/>
                      <a:pt x="124" y="507"/>
                    </a:cubicBezTo>
                    <a:cubicBezTo>
                      <a:pt x="124" y="507"/>
                      <a:pt x="124" y="508"/>
                      <a:pt x="124" y="508"/>
                    </a:cubicBezTo>
                    <a:cubicBezTo>
                      <a:pt x="123" y="509"/>
                      <a:pt x="123" y="511"/>
                      <a:pt x="124" y="512"/>
                    </a:cubicBezTo>
                    <a:cubicBezTo>
                      <a:pt x="124" y="512"/>
                      <a:pt x="124" y="512"/>
                      <a:pt x="124" y="513"/>
                    </a:cubicBezTo>
                    <a:cubicBezTo>
                      <a:pt x="125" y="531"/>
                      <a:pt x="114" y="548"/>
                      <a:pt x="93" y="549"/>
                    </a:cubicBezTo>
                    <a:cubicBezTo>
                      <a:pt x="83" y="549"/>
                      <a:pt x="71" y="545"/>
                      <a:pt x="64" y="537"/>
                    </a:cubicBezTo>
                    <a:cubicBezTo>
                      <a:pt x="53" y="527"/>
                      <a:pt x="55" y="515"/>
                      <a:pt x="62" y="503"/>
                    </a:cubicBezTo>
                    <a:cubicBezTo>
                      <a:pt x="64" y="501"/>
                      <a:pt x="61" y="498"/>
                      <a:pt x="59" y="500"/>
                    </a:cubicBezTo>
                    <a:cubicBezTo>
                      <a:pt x="58" y="500"/>
                      <a:pt x="57" y="501"/>
                      <a:pt x="56" y="501"/>
                    </a:cubicBezTo>
                    <a:cubicBezTo>
                      <a:pt x="49" y="502"/>
                      <a:pt x="42" y="501"/>
                      <a:pt x="38" y="494"/>
                    </a:cubicBezTo>
                    <a:cubicBezTo>
                      <a:pt x="34" y="488"/>
                      <a:pt x="34" y="480"/>
                      <a:pt x="36" y="473"/>
                    </a:cubicBezTo>
                    <a:cubicBezTo>
                      <a:pt x="39" y="461"/>
                      <a:pt x="48" y="456"/>
                      <a:pt x="58" y="451"/>
                    </a:cubicBezTo>
                    <a:cubicBezTo>
                      <a:pt x="60" y="450"/>
                      <a:pt x="59" y="446"/>
                      <a:pt x="57" y="446"/>
                    </a:cubicBezTo>
                    <a:cubicBezTo>
                      <a:pt x="56" y="446"/>
                      <a:pt x="54" y="446"/>
                      <a:pt x="53" y="446"/>
                    </a:cubicBezTo>
                    <a:cubicBezTo>
                      <a:pt x="53" y="446"/>
                      <a:pt x="53" y="446"/>
                      <a:pt x="52" y="446"/>
                    </a:cubicBezTo>
                    <a:cubicBezTo>
                      <a:pt x="27" y="450"/>
                      <a:pt x="22" y="420"/>
                      <a:pt x="35" y="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A0C283B9-2F03-45C5-994A-D71714A5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927" y="4236683"/>
                <a:ext cx="283150" cy="283150"/>
              </a:xfrm>
              <a:custGeom>
                <a:avLst/>
                <a:gdLst>
                  <a:gd name="T0" fmla="*/ 1 w 126"/>
                  <a:gd name="T1" fmla="*/ 9 h 137"/>
                  <a:gd name="T2" fmla="*/ 30 w 126"/>
                  <a:gd name="T3" fmla="*/ 28 h 137"/>
                  <a:gd name="T4" fmla="*/ 28 w 126"/>
                  <a:gd name="T5" fmla="*/ 82 h 137"/>
                  <a:gd name="T6" fmla="*/ 63 w 126"/>
                  <a:gd name="T7" fmla="*/ 80 h 137"/>
                  <a:gd name="T8" fmla="*/ 69 w 126"/>
                  <a:gd name="T9" fmla="*/ 50 h 137"/>
                  <a:gd name="T10" fmla="*/ 75 w 126"/>
                  <a:gd name="T11" fmla="*/ 49 h 137"/>
                  <a:gd name="T12" fmla="*/ 91 w 126"/>
                  <a:gd name="T13" fmla="*/ 55 h 137"/>
                  <a:gd name="T14" fmla="*/ 94 w 126"/>
                  <a:gd name="T15" fmla="*/ 61 h 137"/>
                  <a:gd name="T16" fmla="*/ 76 w 126"/>
                  <a:gd name="T17" fmla="*/ 62 h 137"/>
                  <a:gd name="T18" fmla="*/ 68 w 126"/>
                  <a:gd name="T19" fmla="*/ 82 h 137"/>
                  <a:gd name="T20" fmla="*/ 71 w 126"/>
                  <a:gd name="T21" fmla="*/ 84 h 137"/>
                  <a:gd name="T22" fmla="*/ 87 w 126"/>
                  <a:gd name="T23" fmla="*/ 117 h 137"/>
                  <a:gd name="T24" fmla="*/ 104 w 126"/>
                  <a:gd name="T25" fmla="*/ 107 h 137"/>
                  <a:gd name="T26" fmla="*/ 125 w 126"/>
                  <a:gd name="T27" fmla="*/ 124 h 137"/>
                  <a:gd name="T28" fmla="*/ 118 w 126"/>
                  <a:gd name="T29" fmla="*/ 125 h 137"/>
                  <a:gd name="T30" fmla="*/ 87 w 126"/>
                  <a:gd name="T31" fmla="*/ 133 h 137"/>
                  <a:gd name="T32" fmla="*/ 79 w 126"/>
                  <a:gd name="T33" fmla="*/ 132 h 137"/>
                  <a:gd name="T34" fmla="*/ 72 w 126"/>
                  <a:gd name="T35" fmla="*/ 96 h 137"/>
                  <a:gd name="T36" fmla="*/ 23 w 126"/>
                  <a:gd name="T37" fmla="*/ 93 h 137"/>
                  <a:gd name="T38" fmla="*/ 18 w 126"/>
                  <a:gd name="T39" fmla="*/ 87 h 137"/>
                  <a:gd name="T40" fmla="*/ 1 w 126"/>
                  <a:gd name="T41" fmla="*/ 11 h 137"/>
                  <a:gd name="T42" fmla="*/ 1 w 126"/>
                  <a:gd name="T43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137">
                    <a:moveTo>
                      <a:pt x="1" y="9"/>
                    </a:moveTo>
                    <a:cubicBezTo>
                      <a:pt x="14" y="0"/>
                      <a:pt x="27" y="16"/>
                      <a:pt x="30" y="28"/>
                    </a:cubicBezTo>
                    <a:cubicBezTo>
                      <a:pt x="36" y="46"/>
                      <a:pt x="35" y="65"/>
                      <a:pt x="28" y="82"/>
                    </a:cubicBezTo>
                    <a:cubicBezTo>
                      <a:pt x="40" y="78"/>
                      <a:pt x="52" y="76"/>
                      <a:pt x="63" y="80"/>
                    </a:cubicBezTo>
                    <a:cubicBezTo>
                      <a:pt x="70" y="71"/>
                      <a:pt x="71" y="62"/>
                      <a:pt x="69" y="50"/>
                    </a:cubicBezTo>
                    <a:cubicBezTo>
                      <a:pt x="68" y="46"/>
                      <a:pt x="74" y="44"/>
                      <a:pt x="75" y="49"/>
                    </a:cubicBezTo>
                    <a:cubicBezTo>
                      <a:pt x="77" y="58"/>
                      <a:pt x="84" y="58"/>
                      <a:pt x="91" y="55"/>
                    </a:cubicBezTo>
                    <a:cubicBezTo>
                      <a:pt x="94" y="54"/>
                      <a:pt x="96" y="59"/>
                      <a:pt x="94" y="61"/>
                    </a:cubicBezTo>
                    <a:cubicBezTo>
                      <a:pt x="89" y="66"/>
                      <a:pt x="82" y="65"/>
                      <a:pt x="76" y="62"/>
                    </a:cubicBezTo>
                    <a:cubicBezTo>
                      <a:pt x="76" y="70"/>
                      <a:pt x="74" y="78"/>
                      <a:pt x="68" y="82"/>
                    </a:cubicBezTo>
                    <a:cubicBezTo>
                      <a:pt x="69" y="82"/>
                      <a:pt x="70" y="83"/>
                      <a:pt x="71" y="84"/>
                    </a:cubicBezTo>
                    <a:cubicBezTo>
                      <a:pt x="82" y="92"/>
                      <a:pt x="86" y="104"/>
                      <a:pt x="87" y="117"/>
                    </a:cubicBezTo>
                    <a:cubicBezTo>
                      <a:pt x="91" y="112"/>
                      <a:pt x="97" y="108"/>
                      <a:pt x="104" y="107"/>
                    </a:cubicBezTo>
                    <a:cubicBezTo>
                      <a:pt x="115" y="106"/>
                      <a:pt x="124" y="113"/>
                      <a:pt x="125" y="124"/>
                    </a:cubicBezTo>
                    <a:cubicBezTo>
                      <a:pt x="126" y="128"/>
                      <a:pt x="120" y="129"/>
                      <a:pt x="118" y="125"/>
                    </a:cubicBezTo>
                    <a:cubicBezTo>
                      <a:pt x="112" y="104"/>
                      <a:pt x="91" y="121"/>
                      <a:pt x="87" y="133"/>
                    </a:cubicBezTo>
                    <a:cubicBezTo>
                      <a:pt x="85" y="137"/>
                      <a:pt x="79" y="137"/>
                      <a:pt x="79" y="132"/>
                    </a:cubicBezTo>
                    <a:cubicBezTo>
                      <a:pt x="79" y="120"/>
                      <a:pt x="80" y="106"/>
                      <a:pt x="72" y="96"/>
                    </a:cubicBezTo>
                    <a:cubicBezTo>
                      <a:pt x="59" y="80"/>
                      <a:pt x="39" y="85"/>
                      <a:pt x="23" y="93"/>
                    </a:cubicBezTo>
                    <a:cubicBezTo>
                      <a:pt x="20" y="94"/>
                      <a:pt x="16" y="91"/>
                      <a:pt x="18" y="87"/>
                    </a:cubicBezTo>
                    <a:cubicBezTo>
                      <a:pt x="29" y="65"/>
                      <a:pt x="35" y="17"/>
                      <a:pt x="1" y="11"/>
                    </a:cubicBezTo>
                    <a:cubicBezTo>
                      <a:pt x="0" y="11"/>
                      <a:pt x="0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B1833C8-83AE-4FAB-AA09-801CD88A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870" y="4347811"/>
                <a:ext cx="377533" cy="625670"/>
              </a:xfrm>
              <a:custGeom>
                <a:avLst/>
                <a:gdLst>
                  <a:gd name="T0" fmla="*/ 3 w 168"/>
                  <a:gd name="T1" fmla="*/ 7 h 302"/>
                  <a:gd name="T2" fmla="*/ 8 w 168"/>
                  <a:gd name="T3" fmla="*/ 3 h 302"/>
                  <a:gd name="T4" fmla="*/ 22 w 168"/>
                  <a:gd name="T5" fmla="*/ 48 h 302"/>
                  <a:gd name="T6" fmla="*/ 19 w 168"/>
                  <a:gd name="T7" fmla="*/ 59 h 302"/>
                  <a:gd name="T8" fmla="*/ 16 w 168"/>
                  <a:gd name="T9" fmla="*/ 66 h 302"/>
                  <a:gd name="T10" fmla="*/ 81 w 168"/>
                  <a:gd name="T11" fmla="*/ 87 h 302"/>
                  <a:gd name="T12" fmla="*/ 86 w 168"/>
                  <a:gd name="T13" fmla="*/ 93 h 302"/>
                  <a:gd name="T14" fmla="*/ 85 w 168"/>
                  <a:gd name="T15" fmla="*/ 128 h 302"/>
                  <a:gd name="T16" fmla="*/ 123 w 168"/>
                  <a:gd name="T17" fmla="*/ 129 h 302"/>
                  <a:gd name="T18" fmla="*/ 127 w 168"/>
                  <a:gd name="T19" fmla="*/ 135 h 302"/>
                  <a:gd name="T20" fmla="*/ 118 w 168"/>
                  <a:gd name="T21" fmla="*/ 179 h 302"/>
                  <a:gd name="T22" fmla="*/ 162 w 168"/>
                  <a:gd name="T23" fmla="*/ 191 h 302"/>
                  <a:gd name="T24" fmla="*/ 164 w 168"/>
                  <a:gd name="T25" fmla="*/ 198 h 302"/>
                  <a:gd name="T26" fmla="*/ 112 w 168"/>
                  <a:gd name="T27" fmla="*/ 141 h 302"/>
                  <a:gd name="T28" fmla="*/ 77 w 168"/>
                  <a:gd name="T29" fmla="*/ 130 h 302"/>
                  <a:gd name="T30" fmla="*/ 72 w 168"/>
                  <a:gd name="T31" fmla="*/ 100 h 302"/>
                  <a:gd name="T32" fmla="*/ 43 w 168"/>
                  <a:gd name="T33" fmla="*/ 96 h 302"/>
                  <a:gd name="T34" fmla="*/ 21 w 168"/>
                  <a:gd name="T35" fmla="*/ 155 h 302"/>
                  <a:gd name="T36" fmla="*/ 37 w 168"/>
                  <a:gd name="T37" fmla="*/ 187 h 302"/>
                  <a:gd name="T38" fmla="*/ 15 w 168"/>
                  <a:gd name="T39" fmla="*/ 216 h 302"/>
                  <a:gd name="T40" fmla="*/ 46 w 168"/>
                  <a:gd name="T41" fmla="*/ 261 h 302"/>
                  <a:gd name="T42" fmla="*/ 20 w 168"/>
                  <a:gd name="T43" fmla="*/ 288 h 302"/>
                  <a:gd name="T44" fmla="*/ 21 w 168"/>
                  <a:gd name="T45" fmla="*/ 288 h 302"/>
                  <a:gd name="T46" fmla="*/ 34 w 168"/>
                  <a:gd name="T47" fmla="*/ 245 h 302"/>
                  <a:gd name="T48" fmla="*/ 6 w 168"/>
                  <a:gd name="T49" fmla="*/ 221 h 302"/>
                  <a:gd name="T50" fmla="*/ 5 w 168"/>
                  <a:gd name="T51" fmla="*/ 214 h 302"/>
                  <a:gd name="T52" fmla="*/ 30 w 168"/>
                  <a:gd name="T53" fmla="*/ 191 h 302"/>
                  <a:gd name="T54" fmla="*/ 10 w 168"/>
                  <a:gd name="T55" fmla="*/ 154 h 302"/>
                  <a:gd name="T56" fmla="*/ 11 w 168"/>
                  <a:gd name="T57" fmla="*/ 150 h 302"/>
                  <a:gd name="T58" fmla="*/ 42 w 168"/>
                  <a:gd name="T59" fmla="*/ 108 h 302"/>
                  <a:gd name="T60" fmla="*/ 29 w 168"/>
                  <a:gd name="T61" fmla="*/ 86 h 302"/>
                  <a:gd name="T62" fmla="*/ 27 w 168"/>
                  <a:gd name="T63" fmla="*/ 85 h 302"/>
                  <a:gd name="T64" fmla="*/ 9 w 168"/>
                  <a:gd name="T65" fmla="*/ 74 h 302"/>
                  <a:gd name="T66" fmla="*/ 7 w 168"/>
                  <a:gd name="T67" fmla="*/ 70 h 302"/>
                  <a:gd name="T68" fmla="*/ 3 w 168"/>
                  <a:gd name="T69" fmla="*/ 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02">
                    <a:moveTo>
                      <a:pt x="3" y="7"/>
                    </a:moveTo>
                    <a:cubicBezTo>
                      <a:pt x="0" y="5"/>
                      <a:pt x="5" y="0"/>
                      <a:pt x="8" y="3"/>
                    </a:cubicBezTo>
                    <a:cubicBezTo>
                      <a:pt x="21" y="14"/>
                      <a:pt x="26" y="31"/>
                      <a:pt x="22" y="48"/>
                    </a:cubicBezTo>
                    <a:cubicBezTo>
                      <a:pt x="22" y="52"/>
                      <a:pt x="20" y="55"/>
                      <a:pt x="19" y="59"/>
                    </a:cubicBezTo>
                    <a:cubicBezTo>
                      <a:pt x="18" y="62"/>
                      <a:pt x="16" y="64"/>
                      <a:pt x="16" y="66"/>
                    </a:cubicBezTo>
                    <a:cubicBezTo>
                      <a:pt x="33" y="82"/>
                      <a:pt x="56" y="105"/>
                      <a:pt x="81" y="87"/>
                    </a:cubicBezTo>
                    <a:cubicBezTo>
                      <a:pt x="85" y="84"/>
                      <a:pt x="89" y="90"/>
                      <a:pt x="86" y="93"/>
                    </a:cubicBezTo>
                    <a:cubicBezTo>
                      <a:pt x="76" y="102"/>
                      <a:pt x="75" y="118"/>
                      <a:pt x="85" y="128"/>
                    </a:cubicBezTo>
                    <a:cubicBezTo>
                      <a:pt x="95" y="138"/>
                      <a:pt x="111" y="136"/>
                      <a:pt x="123" y="129"/>
                    </a:cubicBezTo>
                    <a:cubicBezTo>
                      <a:pt x="126" y="127"/>
                      <a:pt x="130" y="132"/>
                      <a:pt x="127" y="135"/>
                    </a:cubicBezTo>
                    <a:cubicBezTo>
                      <a:pt x="114" y="145"/>
                      <a:pt x="109" y="164"/>
                      <a:pt x="118" y="179"/>
                    </a:cubicBezTo>
                    <a:cubicBezTo>
                      <a:pt x="127" y="194"/>
                      <a:pt x="146" y="197"/>
                      <a:pt x="162" y="191"/>
                    </a:cubicBezTo>
                    <a:cubicBezTo>
                      <a:pt x="165" y="190"/>
                      <a:pt x="168" y="196"/>
                      <a:pt x="164" y="198"/>
                    </a:cubicBezTo>
                    <a:cubicBezTo>
                      <a:pt x="126" y="216"/>
                      <a:pt x="95" y="173"/>
                      <a:pt x="112" y="141"/>
                    </a:cubicBezTo>
                    <a:cubicBezTo>
                      <a:pt x="100" y="144"/>
                      <a:pt x="86" y="141"/>
                      <a:pt x="77" y="130"/>
                    </a:cubicBezTo>
                    <a:cubicBezTo>
                      <a:pt x="70" y="122"/>
                      <a:pt x="69" y="110"/>
                      <a:pt x="72" y="100"/>
                    </a:cubicBezTo>
                    <a:cubicBezTo>
                      <a:pt x="62" y="103"/>
                      <a:pt x="52" y="101"/>
                      <a:pt x="43" y="96"/>
                    </a:cubicBezTo>
                    <a:cubicBezTo>
                      <a:pt x="55" y="119"/>
                      <a:pt x="47" y="151"/>
                      <a:pt x="21" y="155"/>
                    </a:cubicBezTo>
                    <a:cubicBezTo>
                      <a:pt x="31" y="162"/>
                      <a:pt x="39" y="173"/>
                      <a:pt x="37" y="187"/>
                    </a:cubicBezTo>
                    <a:cubicBezTo>
                      <a:pt x="36" y="200"/>
                      <a:pt x="26" y="209"/>
                      <a:pt x="15" y="216"/>
                    </a:cubicBezTo>
                    <a:cubicBezTo>
                      <a:pt x="34" y="223"/>
                      <a:pt x="46" y="240"/>
                      <a:pt x="46" y="261"/>
                    </a:cubicBezTo>
                    <a:cubicBezTo>
                      <a:pt x="45" y="270"/>
                      <a:pt x="34" y="302"/>
                      <a:pt x="20" y="288"/>
                    </a:cubicBezTo>
                    <a:cubicBezTo>
                      <a:pt x="20" y="288"/>
                      <a:pt x="20" y="287"/>
                      <a:pt x="21" y="288"/>
                    </a:cubicBezTo>
                    <a:cubicBezTo>
                      <a:pt x="41" y="292"/>
                      <a:pt x="38" y="253"/>
                      <a:pt x="34" y="245"/>
                    </a:cubicBezTo>
                    <a:cubicBezTo>
                      <a:pt x="29" y="232"/>
                      <a:pt x="19" y="224"/>
                      <a:pt x="6" y="221"/>
                    </a:cubicBezTo>
                    <a:cubicBezTo>
                      <a:pt x="2" y="220"/>
                      <a:pt x="2" y="216"/>
                      <a:pt x="5" y="214"/>
                    </a:cubicBezTo>
                    <a:cubicBezTo>
                      <a:pt x="15" y="209"/>
                      <a:pt x="26" y="202"/>
                      <a:pt x="30" y="191"/>
                    </a:cubicBezTo>
                    <a:cubicBezTo>
                      <a:pt x="36" y="175"/>
                      <a:pt x="24" y="161"/>
                      <a:pt x="10" y="154"/>
                    </a:cubicBezTo>
                    <a:cubicBezTo>
                      <a:pt x="8" y="153"/>
                      <a:pt x="9" y="149"/>
                      <a:pt x="11" y="150"/>
                    </a:cubicBezTo>
                    <a:cubicBezTo>
                      <a:pt x="35" y="151"/>
                      <a:pt x="48" y="129"/>
                      <a:pt x="42" y="108"/>
                    </a:cubicBezTo>
                    <a:cubicBezTo>
                      <a:pt x="40" y="99"/>
                      <a:pt x="35" y="92"/>
                      <a:pt x="29" y="86"/>
                    </a:cubicBezTo>
                    <a:cubicBezTo>
                      <a:pt x="29" y="86"/>
                      <a:pt x="28" y="85"/>
                      <a:pt x="27" y="85"/>
                    </a:cubicBezTo>
                    <a:cubicBezTo>
                      <a:pt x="22" y="80"/>
                      <a:pt x="15" y="76"/>
                      <a:pt x="9" y="74"/>
                    </a:cubicBezTo>
                    <a:cubicBezTo>
                      <a:pt x="7" y="73"/>
                      <a:pt x="6" y="71"/>
                      <a:pt x="7" y="70"/>
                    </a:cubicBezTo>
                    <a:cubicBezTo>
                      <a:pt x="18" y="49"/>
                      <a:pt x="24" y="24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2B559BFC-CF09-4027-88EA-675C7D825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303" y="4850174"/>
                <a:ext cx="353176" cy="333386"/>
              </a:xfrm>
              <a:custGeom>
                <a:avLst/>
                <a:gdLst>
                  <a:gd name="T0" fmla="*/ 3 w 157"/>
                  <a:gd name="T1" fmla="*/ 107 h 161"/>
                  <a:gd name="T2" fmla="*/ 25 w 157"/>
                  <a:gd name="T3" fmla="*/ 57 h 161"/>
                  <a:gd name="T4" fmla="*/ 31 w 157"/>
                  <a:gd name="T5" fmla="*/ 54 h 161"/>
                  <a:gd name="T6" fmla="*/ 14 w 157"/>
                  <a:gd name="T7" fmla="*/ 111 h 161"/>
                  <a:gd name="T8" fmla="*/ 26 w 157"/>
                  <a:gd name="T9" fmla="*/ 140 h 161"/>
                  <a:gd name="T10" fmla="*/ 51 w 157"/>
                  <a:gd name="T11" fmla="*/ 123 h 161"/>
                  <a:gd name="T12" fmla="*/ 75 w 157"/>
                  <a:gd name="T13" fmla="*/ 127 h 161"/>
                  <a:gd name="T14" fmla="*/ 134 w 157"/>
                  <a:gd name="T15" fmla="*/ 79 h 161"/>
                  <a:gd name="T16" fmla="*/ 124 w 157"/>
                  <a:gd name="T17" fmla="*/ 25 h 161"/>
                  <a:gd name="T18" fmla="*/ 155 w 157"/>
                  <a:gd name="T19" fmla="*/ 5 h 161"/>
                  <a:gd name="T20" fmla="*/ 155 w 157"/>
                  <a:gd name="T21" fmla="*/ 8 h 161"/>
                  <a:gd name="T22" fmla="*/ 146 w 157"/>
                  <a:gd name="T23" fmla="*/ 84 h 161"/>
                  <a:gd name="T24" fmla="*/ 141 w 157"/>
                  <a:gd name="T25" fmla="*/ 89 h 161"/>
                  <a:gd name="T26" fmla="*/ 85 w 157"/>
                  <a:gd name="T27" fmla="*/ 137 h 161"/>
                  <a:gd name="T28" fmla="*/ 78 w 157"/>
                  <a:gd name="T29" fmla="*/ 140 h 161"/>
                  <a:gd name="T30" fmla="*/ 22 w 157"/>
                  <a:gd name="T31" fmla="*/ 158 h 161"/>
                  <a:gd name="T32" fmla="*/ 16 w 157"/>
                  <a:gd name="T33" fmla="*/ 155 h 161"/>
                  <a:gd name="T34" fmla="*/ 3 w 157"/>
                  <a:gd name="T35" fmla="*/ 114 h 161"/>
                  <a:gd name="T36" fmla="*/ 3 w 157"/>
                  <a:gd name="T37" fmla="*/ 10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161">
                    <a:moveTo>
                      <a:pt x="3" y="107"/>
                    </a:moveTo>
                    <a:cubicBezTo>
                      <a:pt x="26" y="101"/>
                      <a:pt x="36" y="78"/>
                      <a:pt x="25" y="57"/>
                    </a:cubicBezTo>
                    <a:cubicBezTo>
                      <a:pt x="23" y="53"/>
                      <a:pt x="29" y="50"/>
                      <a:pt x="31" y="54"/>
                    </a:cubicBezTo>
                    <a:cubicBezTo>
                      <a:pt x="44" y="75"/>
                      <a:pt x="35" y="101"/>
                      <a:pt x="14" y="111"/>
                    </a:cubicBezTo>
                    <a:cubicBezTo>
                      <a:pt x="24" y="118"/>
                      <a:pt x="27" y="129"/>
                      <a:pt x="26" y="140"/>
                    </a:cubicBezTo>
                    <a:cubicBezTo>
                      <a:pt x="33" y="132"/>
                      <a:pt x="41" y="126"/>
                      <a:pt x="51" y="123"/>
                    </a:cubicBezTo>
                    <a:cubicBezTo>
                      <a:pt x="60" y="121"/>
                      <a:pt x="69" y="123"/>
                      <a:pt x="75" y="127"/>
                    </a:cubicBezTo>
                    <a:cubicBezTo>
                      <a:pt x="74" y="95"/>
                      <a:pt x="103" y="71"/>
                      <a:pt x="134" y="79"/>
                    </a:cubicBezTo>
                    <a:cubicBezTo>
                      <a:pt x="125" y="63"/>
                      <a:pt x="118" y="43"/>
                      <a:pt x="124" y="25"/>
                    </a:cubicBezTo>
                    <a:cubicBezTo>
                      <a:pt x="128" y="11"/>
                      <a:pt x="141" y="0"/>
                      <a:pt x="155" y="5"/>
                    </a:cubicBezTo>
                    <a:cubicBezTo>
                      <a:pt x="157" y="5"/>
                      <a:pt x="157" y="8"/>
                      <a:pt x="155" y="8"/>
                    </a:cubicBezTo>
                    <a:cubicBezTo>
                      <a:pt x="114" y="10"/>
                      <a:pt x="133" y="64"/>
                      <a:pt x="146" y="84"/>
                    </a:cubicBezTo>
                    <a:cubicBezTo>
                      <a:pt x="148" y="87"/>
                      <a:pt x="144" y="91"/>
                      <a:pt x="141" y="89"/>
                    </a:cubicBezTo>
                    <a:cubicBezTo>
                      <a:pt x="108" y="73"/>
                      <a:pt x="74" y="102"/>
                      <a:pt x="85" y="137"/>
                    </a:cubicBezTo>
                    <a:cubicBezTo>
                      <a:pt x="86" y="141"/>
                      <a:pt x="80" y="143"/>
                      <a:pt x="78" y="140"/>
                    </a:cubicBezTo>
                    <a:cubicBezTo>
                      <a:pt x="61" y="113"/>
                      <a:pt x="33" y="142"/>
                      <a:pt x="22" y="158"/>
                    </a:cubicBezTo>
                    <a:cubicBezTo>
                      <a:pt x="20" y="161"/>
                      <a:pt x="15" y="159"/>
                      <a:pt x="16" y="155"/>
                    </a:cubicBezTo>
                    <a:cubicBezTo>
                      <a:pt x="22" y="140"/>
                      <a:pt x="22" y="120"/>
                      <a:pt x="3" y="114"/>
                    </a:cubicBezTo>
                    <a:cubicBezTo>
                      <a:pt x="0" y="113"/>
                      <a:pt x="0" y="108"/>
                      <a:pt x="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F9189580-BEB8-4468-B89D-33F68399E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81198"/>
                <a:ext cx="176588" cy="398845"/>
              </a:xfrm>
              <a:custGeom>
                <a:avLst/>
                <a:gdLst>
                  <a:gd name="T0" fmla="*/ 3 w 79"/>
                  <a:gd name="T1" fmla="*/ 186 h 193"/>
                  <a:gd name="T2" fmla="*/ 18 w 79"/>
                  <a:gd name="T3" fmla="*/ 164 h 193"/>
                  <a:gd name="T4" fmla="*/ 22 w 79"/>
                  <a:gd name="T5" fmla="*/ 162 h 193"/>
                  <a:gd name="T6" fmla="*/ 44 w 79"/>
                  <a:gd name="T7" fmla="*/ 136 h 193"/>
                  <a:gd name="T8" fmla="*/ 47 w 79"/>
                  <a:gd name="T9" fmla="*/ 131 h 193"/>
                  <a:gd name="T10" fmla="*/ 63 w 79"/>
                  <a:gd name="T11" fmla="*/ 110 h 193"/>
                  <a:gd name="T12" fmla="*/ 61 w 79"/>
                  <a:gd name="T13" fmla="*/ 95 h 193"/>
                  <a:gd name="T14" fmla="*/ 46 w 79"/>
                  <a:gd name="T15" fmla="*/ 68 h 193"/>
                  <a:gd name="T16" fmla="*/ 47 w 79"/>
                  <a:gd name="T17" fmla="*/ 62 h 193"/>
                  <a:gd name="T18" fmla="*/ 58 w 79"/>
                  <a:gd name="T19" fmla="*/ 31 h 193"/>
                  <a:gd name="T20" fmla="*/ 34 w 79"/>
                  <a:gd name="T21" fmla="*/ 4 h 193"/>
                  <a:gd name="T22" fmla="*/ 36 w 79"/>
                  <a:gd name="T23" fmla="*/ 1 h 193"/>
                  <a:gd name="T24" fmla="*/ 67 w 79"/>
                  <a:gd name="T25" fmla="*/ 38 h 193"/>
                  <a:gd name="T26" fmla="*/ 54 w 79"/>
                  <a:gd name="T27" fmla="*/ 66 h 193"/>
                  <a:gd name="T28" fmla="*/ 51 w 79"/>
                  <a:gd name="T29" fmla="*/ 137 h 193"/>
                  <a:gd name="T30" fmla="*/ 23 w 79"/>
                  <a:gd name="T31" fmla="*/ 169 h 193"/>
                  <a:gd name="T32" fmla="*/ 7 w 79"/>
                  <a:gd name="T33" fmla="*/ 191 h 193"/>
                  <a:gd name="T34" fmla="*/ 3 w 79"/>
                  <a:gd name="T35" fmla="*/ 18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93">
                    <a:moveTo>
                      <a:pt x="3" y="186"/>
                    </a:moveTo>
                    <a:cubicBezTo>
                      <a:pt x="11" y="180"/>
                      <a:pt x="15" y="173"/>
                      <a:pt x="18" y="164"/>
                    </a:cubicBezTo>
                    <a:cubicBezTo>
                      <a:pt x="18" y="162"/>
                      <a:pt x="21" y="161"/>
                      <a:pt x="22" y="162"/>
                    </a:cubicBezTo>
                    <a:cubicBezTo>
                      <a:pt x="41" y="171"/>
                      <a:pt x="55" y="151"/>
                      <a:pt x="44" y="136"/>
                    </a:cubicBezTo>
                    <a:cubicBezTo>
                      <a:pt x="43" y="134"/>
                      <a:pt x="45" y="131"/>
                      <a:pt x="47" y="131"/>
                    </a:cubicBezTo>
                    <a:cubicBezTo>
                      <a:pt x="57" y="131"/>
                      <a:pt x="63" y="119"/>
                      <a:pt x="63" y="110"/>
                    </a:cubicBezTo>
                    <a:cubicBezTo>
                      <a:pt x="63" y="105"/>
                      <a:pt x="62" y="100"/>
                      <a:pt x="61" y="95"/>
                    </a:cubicBezTo>
                    <a:cubicBezTo>
                      <a:pt x="59" y="84"/>
                      <a:pt x="56" y="74"/>
                      <a:pt x="46" y="68"/>
                    </a:cubicBezTo>
                    <a:cubicBezTo>
                      <a:pt x="44" y="66"/>
                      <a:pt x="44" y="63"/>
                      <a:pt x="47" y="62"/>
                    </a:cubicBezTo>
                    <a:cubicBezTo>
                      <a:pt x="61" y="59"/>
                      <a:pt x="62" y="42"/>
                      <a:pt x="58" y="31"/>
                    </a:cubicBezTo>
                    <a:cubicBezTo>
                      <a:pt x="54" y="19"/>
                      <a:pt x="45" y="11"/>
                      <a:pt x="34" y="4"/>
                    </a:cubicBezTo>
                    <a:cubicBezTo>
                      <a:pt x="32" y="3"/>
                      <a:pt x="33" y="0"/>
                      <a:pt x="36" y="1"/>
                    </a:cubicBezTo>
                    <a:cubicBezTo>
                      <a:pt x="52" y="5"/>
                      <a:pt x="65" y="20"/>
                      <a:pt x="67" y="38"/>
                    </a:cubicBezTo>
                    <a:cubicBezTo>
                      <a:pt x="68" y="49"/>
                      <a:pt x="64" y="61"/>
                      <a:pt x="54" y="66"/>
                    </a:cubicBezTo>
                    <a:cubicBezTo>
                      <a:pt x="70" y="84"/>
                      <a:pt x="79" y="130"/>
                      <a:pt x="51" y="137"/>
                    </a:cubicBezTo>
                    <a:cubicBezTo>
                      <a:pt x="61" y="156"/>
                      <a:pt x="43" y="176"/>
                      <a:pt x="23" y="169"/>
                    </a:cubicBezTo>
                    <a:cubicBezTo>
                      <a:pt x="20" y="178"/>
                      <a:pt x="15" y="185"/>
                      <a:pt x="7" y="191"/>
                    </a:cubicBezTo>
                    <a:cubicBezTo>
                      <a:pt x="4" y="193"/>
                      <a:pt x="0" y="188"/>
                      <a:pt x="3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ED513522-D1B0-47E4-94F0-0C834B64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731" y="4656841"/>
                <a:ext cx="89816" cy="313596"/>
              </a:xfrm>
              <a:custGeom>
                <a:avLst/>
                <a:gdLst>
                  <a:gd name="T0" fmla="*/ 32 w 40"/>
                  <a:gd name="T1" fmla="*/ 108 h 152"/>
                  <a:gd name="T2" fmla="*/ 27 w 40"/>
                  <a:gd name="T3" fmla="*/ 52 h 152"/>
                  <a:gd name="T4" fmla="*/ 12 w 40"/>
                  <a:gd name="T5" fmla="*/ 3 h 152"/>
                  <a:gd name="T6" fmla="*/ 18 w 40"/>
                  <a:gd name="T7" fmla="*/ 6 h 152"/>
                  <a:gd name="T8" fmla="*/ 33 w 40"/>
                  <a:gd name="T9" fmla="*/ 48 h 152"/>
                  <a:gd name="T10" fmla="*/ 33 w 40"/>
                  <a:gd name="T11" fmla="*/ 53 h 152"/>
                  <a:gd name="T12" fmla="*/ 38 w 40"/>
                  <a:gd name="T13" fmla="*/ 106 h 152"/>
                  <a:gd name="T14" fmla="*/ 38 w 40"/>
                  <a:gd name="T15" fmla="*/ 111 h 152"/>
                  <a:gd name="T16" fmla="*/ 19 w 40"/>
                  <a:gd name="T17" fmla="*/ 149 h 152"/>
                  <a:gd name="T18" fmla="*/ 16 w 40"/>
                  <a:gd name="T19" fmla="*/ 151 h 152"/>
                  <a:gd name="T20" fmla="*/ 32 w 40"/>
                  <a:gd name="T21" fmla="*/ 10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52">
                    <a:moveTo>
                      <a:pt x="32" y="108"/>
                    </a:moveTo>
                    <a:cubicBezTo>
                      <a:pt x="16" y="93"/>
                      <a:pt x="14" y="70"/>
                      <a:pt x="27" y="52"/>
                    </a:cubicBezTo>
                    <a:cubicBezTo>
                      <a:pt x="12" y="41"/>
                      <a:pt x="5" y="21"/>
                      <a:pt x="12" y="3"/>
                    </a:cubicBezTo>
                    <a:cubicBezTo>
                      <a:pt x="14" y="0"/>
                      <a:pt x="19" y="2"/>
                      <a:pt x="18" y="6"/>
                    </a:cubicBezTo>
                    <a:cubicBezTo>
                      <a:pt x="13" y="22"/>
                      <a:pt x="17" y="39"/>
                      <a:pt x="33" y="48"/>
                    </a:cubicBezTo>
                    <a:cubicBezTo>
                      <a:pt x="35" y="49"/>
                      <a:pt x="35" y="51"/>
                      <a:pt x="33" y="53"/>
                    </a:cubicBezTo>
                    <a:cubicBezTo>
                      <a:pt x="19" y="69"/>
                      <a:pt x="21" y="93"/>
                      <a:pt x="38" y="106"/>
                    </a:cubicBezTo>
                    <a:cubicBezTo>
                      <a:pt x="40" y="107"/>
                      <a:pt x="40" y="110"/>
                      <a:pt x="38" y="111"/>
                    </a:cubicBezTo>
                    <a:cubicBezTo>
                      <a:pt x="24" y="118"/>
                      <a:pt x="6" y="131"/>
                      <a:pt x="19" y="149"/>
                    </a:cubicBezTo>
                    <a:cubicBezTo>
                      <a:pt x="20" y="150"/>
                      <a:pt x="18" y="152"/>
                      <a:pt x="16" y="151"/>
                    </a:cubicBezTo>
                    <a:cubicBezTo>
                      <a:pt x="0" y="135"/>
                      <a:pt x="17" y="116"/>
                      <a:pt x="3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5DF1D6F-4418-40AC-A45D-68DB62A37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6818" y="3661250"/>
              <a:ext cx="893595" cy="957533"/>
            </a:xfrm>
            <a:custGeom>
              <a:avLst/>
              <a:gdLst>
                <a:gd name="T0" fmla="*/ 322 w 398"/>
                <a:gd name="T1" fmla="*/ 29 h 463"/>
                <a:gd name="T2" fmla="*/ 289 w 398"/>
                <a:gd name="T3" fmla="*/ 56 h 463"/>
                <a:gd name="T4" fmla="*/ 51 w 398"/>
                <a:gd name="T5" fmla="*/ 357 h 463"/>
                <a:gd name="T6" fmla="*/ 6 w 398"/>
                <a:gd name="T7" fmla="*/ 462 h 463"/>
                <a:gd name="T8" fmla="*/ 224 w 398"/>
                <a:gd name="T9" fmla="*/ 258 h 463"/>
                <a:gd name="T10" fmla="*/ 366 w 398"/>
                <a:gd name="T11" fmla="*/ 97 h 463"/>
                <a:gd name="T12" fmla="*/ 398 w 398"/>
                <a:gd name="T13" fmla="*/ 37 h 463"/>
                <a:gd name="T14" fmla="*/ 291 w 398"/>
                <a:gd name="T15" fmla="*/ 73 h 463"/>
                <a:gd name="T16" fmla="*/ 61 w 398"/>
                <a:gd name="T17" fmla="*/ 364 h 463"/>
                <a:gd name="T18" fmla="*/ 301 w 398"/>
                <a:gd name="T19" fmla="*/ 88 h 463"/>
                <a:gd name="T20" fmla="*/ 292 w 398"/>
                <a:gd name="T21" fmla="*/ 99 h 463"/>
                <a:gd name="T22" fmla="*/ 274 w 398"/>
                <a:gd name="T23" fmla="*/ 121 h 463"/>
                <a:gd name="T24" fmla="*/ 265 w 398"/>
                <a:gd name="T25" fmla="*/ 132 h 463"/>
                <a:gd name="T26" fmla="*/ 261 w 398"/>
                <a:gd name="T27" fmla="*/ 163 h 463"/>
                <a:gd name="T28" fmla="*/ 253 w 398"/>
                <a:gd name="T29" fmla="*/ 173 h 463"/>
                <a:gd name="T30" fmla="*/ 236 w 398"/>
                <a:gd name="T31" fmla="*/ 167 h 463"/>
                <a:gd name="T32" fmla="*/ 236 w 398"/>
                <a:gd name="T33" fmla="*/ 167 h 463"/>
                <a:gd name="T34" fmla="*/ 233 w 398"/>
                <a:gd name="T35" fmla="*/ 197 h 463"/>
                <a:gd name="T36" fmla="*/ 224 w 398"/>
                <a:gd name="T37" fmla="*/ 181 h 463"/>
                <a:gd name="T38" fmla="*/ 208 w 398"/>
                <a:gd name="T39" fmla="*/ 200 h 463"/>
                <a:gd name="T40" fmla="*/ 206 w 398"/>
                <a:gd name="T41" fmla="*/ 230 h 463"/>
                <a:gd name="T42" fmla="*/ 190 w 398"/>
                <a:gd name="T43" fmla="*/ 222 h 463"/>
                <a:gd name="T44" fmla="*/ 183 w 398"/>
                <a:gd name="T45" fmla="*/ 230 h 463"/>
                <a:gd name="T46" fmla="*/ 168 w 398"/>
                <a:gd name="T47" fmla="*/ 249 h 463"/>
                <a:gd name="T48" fmla="*/ 178 w 398"/>
                <a:gd name="T49" fmla="*/ 237 h 463"/>
                <a:gd name="T50" fmla="*/ 157 w 398"/>
                <a:gd name="T51" fmla="*/ 262 h 463"/>
                <a:gd name="T52" fmla="*/ 140 w 398"/>
                <a:gd name="T53" fmla="*/ 309 h 463"/>
                <a:gd name="T54" fmla="*/ 138 w 398"/>
                <a:gd name="T55" fmla="*/ 312 h 463"/>
                <a:gd name="T56" fmla="*/ 127 w 398"/>
                <a:gd name="T57" fmla="*/ 326 h 463"/>
                <a:gd name="T58" fmla="*/ 120 w 398"/>
                <a:gd name="T59" fmla="*/ 335 h 463"/>
                <a:gd name="T60" fmla="*/ 111 w 398"/>
                <a:gd name="T61" fmla="*/ 321 h 463"/>
                <a:gd name="T62" fmla="*/ 103 w 398"/>
                <a:gd name="T63" fmla="*/ 356 h 463"/>
                <a:gd name="T64" fmla="*/ 89 w 398"/>
                <a:gd name="T65" fmla="*/ 348 h 463"/>
                <a:gd name="T66" fmla="*/ 81 w 398"/>
                <a:gd name="T67" fmla="*/ 382 h 463"/>
                <a:gd name="T68" fmla="*/ 82 w 398"/>
                <a:gd name="T69" fmla="*/ 357 h 463"/>
                <a:gd name="T70" fmla="*/ 87 w 398"/>
                <a:gd name="T71" fmla="*/ 376 h 463"/>
                <a:gd name="T72" fmla="*/ 75 w 398"/>
                <a:gd name="T73" fmla="*/ 365 h 463"/>
                <a:gd name="T74" fmla="*/ 52 w 398"/>
                <a:gd name="T75" fmla="*/ 366 h 463"/>
                <a:gd name="T76" fmla="*/ 73 w 398"/>
                <a:gd name="T77" fmla="*/ 388 h 463"/>
                <a:gd name="T78" fmla="*/ 39 w 398"/>
                <a:gd name="T79" fmla="*/ 431 h 463"/>
                <a:gd name="T80" fmla="*/ 304 w 398"/>
                <a:gd name="T81" fmla="*/ 119 h 463"/>
                <a:gd name="T82" fmla="*/ 305 w 398"/>
                <a:gd name="T83" fmla="*/ 82 h 463"/>
                <a:gd name="T84" fmla="*/ 304 w 398"/>
                <a:gd name="T85" fmla="*/ 85 h 463"/>
                <a:gd name="T86" fmla="*/ 319 w 398"/>
                <a:gd name="T87" fmla="*/ 93 h 463"/>
                <a:gd name="T88" fmla="*/ 339 w 398"/>
                <a:gd name="T89" fmla="*/ 111 h 463"/>
                <a:gd name="T90" fmla="*/ 281 w 398"/>
                <a:gd name="T91" fmla="*/ 75 h 463"/>
                <a:gd name="T92" fmla="*/ 354 w 398"/>
                <a:gd name="T93" fmla="*/ 101 h 463"/>
                <a:gd name="T94" fmla="*/ 336 w 398"/>
                <a:gd name="T95" fmla="*/ 63 h 463"/>
                <a:gd name="T96" fmla="*/ 351 w 398"/>
                <a:gd name="T97" fmla="*/ 48 h 463"/>
                <a:gd name="T98" fmla="*/ 325 w 398"/>
                <a:gd name="T99" fmla="*/ 30 h 463"/>
                <a:gd name="T100" fmla="*/ 373 w 398"/>
                <a:gd name="T101" fmla="*/ 1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463">
                  <a:moveTo>
                    <a:pt x="345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6" y="5"/>
                    <a:pt x="333" y="11"/>
                    <a:pt x="329" y="16"/>
                  </a:cubicBezTo>
                  <a:cubicBezTo>
                    <a:pt x="327" y="20"/>
                    <a:pt x="321" y="25"/>
                    <a:pt x="322" y="29"/>
                  </a:cubicBezTo>
                  <a:cubicBezTo>
                    <a:pt x="322" y="29"/>
                    <a:pt x="322" y="29"/>
                    <a:pt x="322" y="30"/>
                  </a:cubicBezTo>
                  <a:cubicBezTo>
                    <a:pt x="313" y="29"/>
                    <a:pt x="304" y="32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297" y="45"/>
                    <a:pt x="292" y="48"/>
                    <a:pt x="289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80" y="60"/>
                    <a:pt x="275" y="68"/>
                    <a:pt x="277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36" y="121"/>
                    <a:pt x="197" y="166"/>
                    <a:pt x="160" y="212"/>
                  </a:cubicBezTo>
                  <a:cubicBezTo>
                    <a:pt x="142" y="235"/>
                    <a:pt x="123" y="258"/>
                    <a:pt x="105" y="281"/>
                  </a:cubicBezTo>
                  <a:cubicBezTo>
                    <a:pt x="87" y="305"/>
                    <a:pt x="65" y="330"/>
                    <a:pt x="51" y="357"/>
                  </a:cubicBezTo>
                  <a:cubicBezTo>
                    <a:pt x="50" y="358"/>
                    <a:pt x="50" y="359"/>
                    <a:pt x="49" y="361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7" y="361"/>
                    <a:pt x="47" y="362"/>
                    <a:pt x="47" y="363"/>
                  </a:cubicBezTo>
                  <a:cubicBezTo>
                    <a:pt x="28" y="393"/>
                    <a:pt x="14" y="427"/>
                    <a:pt x="1" y="459"/>
                  </a:cubicBezTo>
                  <a:cubicBezTo>
                    <a:pt x="0" y="461"/>
                    <a:pt x="4" y="463"/>
                    <a:pt x="6" y="462"/>
                  </a:cubicBezTo>
                  <a:cubicBezTo>
                    <a:pt x="21" y="451"/>
                    <a:pt x="36" y="440"/>
                    <a:pt x="52" y="431"/>
                  </a:cubicBezTo>
                  <a:cubicBezTo>
                    <a:pt x="67" y="421"/>
                    <a:pt x="85" y="412"/>
                    <a:pt x="99" y="402"/>
                  </a:cubicBezTo>
                  <a:cubicBezTo>
                    <a:pt x="100" y="401"/>
                    <a:pt x="100" y="400"/>
                    <a:pt x="100" y="399"/>
                  </a:cubicBezTo>
                  <a:cubicBezTo>
                    <a:pt x="123" y="378"/>
                    <a:pt x="142" y="354"/>
                    <a:pt x="162" y="331"/>
                  </a:cubicBezTo>
                  <a:cubicBezTo>
                    <a:pt x="183" y="307"/>
                    <a:pt x="203" y="283"/>
                    <a:pt x="224" y="258"/>
                  </a:cubicBezTo>
                  <a:cubicBezTo>
                    <a:pt x="260" y="214"/>
                    <a:pt x="295" y="170"/>
                    <a:pt x="329" y="125"/>
                  </a:cubicBezTo>
                  <a:cubicBezTo>
                    <a:pt x="339" y="128"/>
                    <a:pt x="352" y="124"/>
                    <a:pt x="354" y="112"/>
                  </a:cubicBezTo>
                  <a:cubicBezTo>
                    <a:pt x="354" y="110"/>
                    <a:pt x="355" y="108"/>
                    <a:pt x="354" y="106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62" y="105"/>
                    <a:pt x="366" y="101"/>
                    <a:pt x="366" y="97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84" y="93"/>
                    <a:pt x="382" y="80"/>
                    <a:pt x="376" y="67"/>
                  </a:cubicBezTo>
                  <a:cubicBezTo>
                    <a:pt x="383" y="60"/>
                    <a:pt x="390" y="51"/>
                    <a:pt x="395" y="43"/>
                  </a:cubicBezTo>
                  <a:cubicBezTo>
                    <a:pt x="395" y="42"/>
                    <a:pt x="395" y="42"/>
                    <a:pt x="395" y="41"/>
                  </a:cubicBezTo>
                  <a:cubicBezTo>
                    <a:pt x="397" y="41"/>
                    <a:pt x="398" y="39"/>
                    <a:pt x="398" y="37"/>
                  </a:cubicBezTo>
                  <a:cubicBezTo>
                    <a:pt x="394" y="14"/>
                    <a:pt x="365" y="2"/>
                    <a:pt x="345" y="0"/>
                  </a:cubicBezTo>
                  <a:close/>
                  <a:moveTo>
                    <a:pt x="56" y="357"/>
                  </a:moveTo>
                  <a:cubicBezTo>
                    <a:pt x="73" y="338"/>
                    <a:pt x="88" y="314"/>
                    <a:pt x="103" y="293"/>
                  </a:cubicBezTo>
                  <a:cubicBezTo>
                    <a:pt x="124" y="266"/>
                    <a:pt x="145" y="240"/>
                    <a:pt x="166" y="214"/>
                  </a:cubicBezTo>
                  <a:cubicBezTo>
                    <a:pt x="206" y="165"/>
                    <a:pt x="249" y="119"/>
                    <a:pt x="291" y="73"/>
                  </a:cubicBezTo>
                  <a:cubicBezTo>
                    <a:pt x="295" y="75"/>
                    <a:pt x="299" y="77"/>
                    <a:pt x="302" y="80"/>
                  </a:cubicBezTo>
                  <a:cubicBezTo>
                    <a:pt x="302" y="80"/>
                    <a:pt x="302" y="80"/>
                    <a:pt x="301" y="80"/>
                  </a:cubicBezTo>
                  <a:cubicBezTo>
                    <a:pt x="259" y="129"/>
                    <a:pt x="218" y="179"/>
                    <a:pt x="178" y="229"/>
                  </a:cubicBezTo>
                  <a:cubicBezTo>
                    <a:pt x="140" y="275"/>
                    <a:pt x="100" y="322"/>
                    <a:pt x="66" y="371"/>
                  </a:cubicBezTo>
                  <a:cubicBezTo>
                    <a:pt x="65" y="369"/>
                    <a:pt x="63" y="366"/>
                    <a:pt x="61" y="364"/>
                  </a:cubicBezTo>
                  <a:cubicBezTo>
                    <a:pt x="60" y="362"/>
                    <a:pt x="57" y="361"/>
                    <a:pt x="54" y="360"/>
                  </a:cubicBezTo>
                  <a:cubicBezTo>
                    <a:pt x="55" y="359"/>
                    <a:pt x="55" y="358"/>
                    <a:pt x="56" y="357"/>
                  </a:cubicBezTo>
                  <a:close/>
                  <a:moveTo>
                    <a:pt x="295" y="108"/>
                  </a:moveTo>
                  <a:cubicBezTo>
                    <a:pt x="295" y="104"/>
                    <a:pt x="295" y="100"/>
                    <a:pt x="295" y="96"/>
                  </a:cubicBezTo>
                  <a:cubicBezTo>
                    <a:pt x="297" y="93"/>
                    <a:pt x="299" y="90"/>
                    <a:pt x="301" y="88"/>
                  </a:cubicBezTo>
                  <a:cubicBezTo>
                    <a:pt x="302" y="96"/>
                    <a:pt x="302" y="105"/>
                    <a:pt x="302" y="113"/>
                  </a:cubicBezTo>
                  <a:cubicBezTo>
                    <a:pt x="300" y="116"/>
                    <a:pt x="297" y="119"/>
                    <a:pt x="295" y="122"/>
                  </a:cubicBezTo>
                  <a:cubicBezTo>
                    <a:pt x="295" y="117"/>
                    <a:pt x="295" y="113"/>
                    <a:pt x="295" y="108"/>
                  </a:cubicBezTo>
                  <a:close/>
                  <a:moveTo>
                    <a:pt x="285" y="108"/>
                  </a:moveTo>
                  <a:cubicBezTo>
                    <a:pt x="287" y="105"/>
                    <a:pt x="289" y="102"/>
                    <a:pt x="292" y="99"/>
                  </a:cubicBezTo>
                  <a:cubicBezTo>
                    <a:pt x="291" y="107"/>
                    <a:pt x="291" y="116"/>
                    <a:pt x="293" y="123"/>
                  </a:cubicBezTo>
                  <a:cubicBezTo>
                    <a:pt x="293" y="123"/>
                    <a:pt x="293" y="123"/>
                    <a:pt x="294" y="123"/>
                  </a:cubicBezTo>
                  <a:cubicBezTo>
                    <a:pt x="291" y="127"/>
                    <a:pt x="288" y="131"/>
                    <a:pt x="285" y="135"/>
                  </a:cubicBezTo>
                  <a:cubicBezTo>
                    <a:pt x="285" y="126"/>
                    <a:pt x="285" y="117"/>
                    <a:pt x="285" y="108"/>
                  </a:cubicBezTo>
                  <a:close/>
                  <a:moveTo>
                    <a:pt x="274" y="121"/>
                  </a:moveTo>
                  <a:cubicBezTo>
                    <a:pt x="277" y="118"/>
                    <a:pt x="279" y="115"/>
                    <a:pt x="282" y="111"/>
                  </a:cubicBezTo>
                  <a:cubicBezTo>
                    <a:pt x="281" y="120"/>
                    <a:pt x="282" y="129"/>
                    <a:pt x="283" y="137"/>
                  </a:cubicBezTo>
                  <a:cubicBezTo>
                    <a:pt x="279" y="141"/>
                    <a:pt x="276" y="145"/>
                    <a:pt x="273" y="149"/>
                  </a:cubicBezTo>
                  <a:cubicBezTo>
                    <a:pt x="274" y="139"/>
                    <a:pt x="274" y="130"/>
                    <a:pt x="274" y="121"/>
                  </a:cubicBezTo>
                  <a:close/>
                  <a:moveTo>
                    <a:pt x="265" y="132"/>
                  </a:moveTo>
                  <a:cubicBezTo>
                    <a:pt x="267" y="129"/>
                    <a:pt x="269" y="127"/>
                    <a:pt x="271" y="125"/>
                  </a:cubicBezTo>
                  <a:cubicBezTo>
                    <a:pt x="270" y="133"/>
                    <a:pt x="271" y="142"/>
                    <a:pt x="271" y="151"/>
                  </a:cubicBezTo>
                  <a:cubicBezTo>
                    <a:pt x="269" y="154"/>
                    <a:pt x="266" y="157"/>
                    <a:pt x="264" y="160"/>
                  </a:cubicBezTo>
                  <a:cubicBezTo>
                    <a:pt x="264" y="151"/>
                    <a:pt x="265" y="141"/>
                    <a:pt x="265" y="132"/>
                  </a:cubicBezTo>
                  <a:close/>
                  <a:moveTo>
                    <a:pt x="261" y="163"/>
                  </a:moveTo>
                  <a:cubicBezTo>
                    <a:pt x="259" y="166"/>
                    <a:pt x="257" y="169"/>
                    <a:pt x="255" y="171"/>
                  </a:cubicBezTo>
                  <a:cubicBezTo>
                    <a:pt x="255" y="162"/>
                    <a:pt x="255" y="153"/>
                    <a:pt x="255" y="143"/>
                  </a:cubicBezTo>
                  <a:cubicBezTo>
                    <a:pt x="257" y="141"/>
                    <a:pt x="260" y="138"/>
                    <a:pt x="262" y="135"/>
                  </a:cubicBezTo>
                  <a:cubicBezTo>
                    <a:pt x="261" y="145"/>
                    <a:pt x="261" y="154"/>
                    <a:pt x="261" y="163"/>
                  </a:cubicBezTo>
                  <a:close/>
                  <a:moveTo>
                    <a:pt x="253" y="173"/>
                  </a:moveTo>
                  <a:cubicBezTo>
                    <a:pt x="250" y="177"/>
                    <a:pt x="247" y="181"/>
                    <a:pt x="244" y="184"/>
                  </a:cubicBezTo>
                  <a:cubicBezTo>
                    <a:pt x="244" y="175"/>
                    <a:pt x="245" y="165"/>
                    <a:pt x="245" y="156"/>
                  </a:cubicBezTo>
                  <a:cubicBezTo>
                    <a:pt x="247" y="153"/>
                    <a:pt x="250" y="150"/>
                    <a:pt x="253" y="146"/>
                  </a:cubicBezTo>
                  <a:cubicBezTo>
                    <a:pt x="252" y="155"/>
                    <a:pt x="252" y="164"/>
                    <a:pt x="253" y="173"/>
                  </a:cubicBezTo>
                  <a:close/>
                  <a:moveTo>
                    <a:pt x="236" y="167"/>
                  </a:moveTo>
                  <a:cubicBezTo>
                    <a:pt x="238" y="164"/>
                    <a:pt x="240" y="162"/>
                    <a:pt x="241" y="160"/>
                  </a:cubicBezTo>
                  <a:cubicBezTo>
                    <a:pt x="241" y="168"/>
                    <a:pt x="241" y="177"/>
                    <a:pt x="242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0" y="189"/>
                    <a:pt x="238" y="192"/>
                    <a:pt x="236" y="194"/>
                  </a:cubicBezTo>
                  <a:cubicBezTo>
                    <a:pt x="236" y="185"/>
                    <a:pt x="236" y="176"/>
                    <a:pt x="236" y="167"/>
                  </a:cubicBezTo>
                  <a:close/>
                  <a:moveTo>
                    <a:pt x="233" y="197"/>
                  </a:moveTo>
                  <a:cubicBezTo>
                    <a:pt x="230" y="201"/>
                    <a:pt x="228" y="204"/>
                    <a:pt x="225" y="207"/>
                  </a:cubicBezTo>
                  <a:cubicBezTo>
                    <a:pt x="226" y="198"/>
                    <a:pt x="226" y="188"/>
                    <a:pt x="226" y="178"/>
                  </a:cubicBezTo>
                  <a:cubicBezTo>
                    <a:pt x="228" y="175"/>
                    <a:pt x="231" y="173"/>
                    <a:pt x="233" y="170"/>
                  </a:cubicBezTo>
                  <a:cubicBezTo>
                    <a:pt x="232" y="179"/>
                    <a:pt x="233" y="188"/>
                    <a:pt x="233" y="197"/>
                  </a:cubicBezTo>
                  <a:close/>
                  <a:moveTo>
                    <a:pt x="224" y="181"/>
                  </a:moveTo>
                  <a:cubicBezTo>
                    <a:pt x="223" y="191"/>
                    <a:pt x="223" y="200"/>
                    <a:pt x="223" y="210"/>
                  </a:cubicBezTo>
                  <a:cubicBezTo>
                    <a:pt x="221" y="212"/>
                    <a:pt x="218" y="215"/>
                    <a:pt x="216" y="218"/>
                  </a:cubicBezTo>
                  <a:cubicBezTo>
                    <a:pt x="217" y="208"/>
                    <a:pt x="218" y="198"/>
                    <a:pt x="217" y="189"/>
                  </a:cubicBezTo>
                  <a:cubicBezTo>
                    <a:pt x="220" y="186"/>
                    <a:pt x="222" y="184"/>
                    <a:pt x="224" y="181"/>
                  </a:cubicBezTo>
                  <a:close/>
                  <a:moveTo>
                    <a:pt x="208" y="200"/>
                  </a:moveTo>
                  <a:cubicBezTo>
                    <a:pt x="210" y="197"/>
                    <a:pt x="212" y="195"/>
                    <a:pt x="215" y="192"/>
                  </a:cubicBezTo>
                  <a:cubicBezTo>
                    <a:pt x="214" y="201"/>
                    <a:pt x="214" y="211"/>
                    <a:pt x="214" y="220"/>
                  </a:cubicBezTo>
                  <a:cubicBezTo>
                    <a:pt x="212" y="223"/>
                    <a:pt x="210" y="225"/>
                    <a:pt x="208" y="227"/>
                  </a:cubicBezTo>
                  <a:cubicBezTo>
                    <a:pt x="208" y="218"/>
                    <a:pt x="209" y="209"/>
                    <a:pt x="208" y="200"/>
                  </a:cubicBezTo>
                  <a:close/>
                  <a:moveTo>
                    <a:pt x="206" y="230"/>
                  </a:moveTo>
                  <a:cubicBezTo>
                    <a:pt x="203" y="234"/>
                    <a:pt x="200" y="237"/>
                    <a:pt x="197" y="241"/>
                  </a:cubicBezTo>
                  <a:cubicBezTo>
                    <a:pt x="197" y="231"/>
                    <a:pt x="198" y="221"/>
                    <a:pt x="198" y="212"/>
                  </a:cubicBezTo>
                  <a:cubicBezTo>
                    <a:pt x="201" y="209"/>
                    <a:pt x="203" y="206"/>
                    <a:pt x="205" y="203"/>
                  </a:cubicBezTo>
                  <a:cubicBezTo>
                    <a:pt x="205" y="212"/>
                    <a:pt x="205" y="221"/>
                    <a:pt x="206" y="230"/>
                  </a:cubicBezTo>
                  <a:close/>
                  <a:moveTo>
                    <a:pt x="196" y="215"/>
                  </a:moveTo>
                  <a:cubicBezTo>
                    <a:pt x="195" y="224"/>
                    <a:pt x="195" y="234"/>
                    <a:pt x="195" y="244"/>
                  </a:cubicBezTo>
                  <a:cubicBezTo>
                    <a:pt x="193" y="246"/>
                    <a:pt x="190" y="249"/>
                    <a:pt x="188" y="251"/>
                  </a:cubicBezTo>
                  <a:cubicBezTo>
                    <a:pt x="189" y="247"/>
                    <a:pt x="189" y="243"/>
                    <a:pt x="189" y="239"/>
                  </a:cubicBezTo>
                  <a:cubicBezTo>
                    <a:pt x="189" y="233"/>
                    <a:pt x="190" y="228"/>
                    <a:pt x="190" y="222"/>
                  </a:cubicBezTo>
                  <a:cubicBezTo>
                    <a:pt x="192" y="220"/>
                    <a:pt x="194" y="217"/>
                    <a:pt x="196" y="215"/>
                  </a:cubicBezTo>
                  <a:close/>
                  <a:moveTo>
                    <a:pt x="186" y="254"/>
                  </a:moveTo>
                  <a:cubicBezTo>
                    <a:pt x="184" y="257"/>
                    <a:pt x="181" y="260"/>
                    <a:pt x="178" y="263"/>
                  </a:cubicBezTo>
                  <a:cubicBezTo>
                    <a:pt x="179" y="254"/>
                    <a:pt x="180" y="244"/>
                    <a:pt x="180" y="234"/>
                  </a:cubicBezTo>
                  <a:cubicBezTo>
                    <a:pt x="181" y="233"/>
                    <a:pt x="182" y="231"/>
                    <a:pt x="183" y="230"/>
                  </a:cubicBezTo>
                  <a:cubicBezTo>
                    <a:pt x="185" y="228"/>
                    <a:pt x="186" y="227"/>
                    <a:pt x="187" y="225"/>
                  </a:cubicBezTo>
                  <a:cubicBezTo>
                    <a:pt x="187" y="230"/>
                    <a:pt x="187" y="234"/>
                    <a:pt x="187" y="239"/>
                  </a:cubicBezTo>
                  <a:cubicBezTo>
                    <a:pt x="186" y="244"/>
                    <a:pt x="186" y="249"/>
                    <a:pt x="186" y="254"/>
                  </a:cubicBezTo>
                  <a:close/>
                  <a:moveTo>
                    <a:pt x="160" y="260"/>
                  </a:moveTo>
                  <a:cubicBezTo>
                    <a:pt x="162" y="256"/>
                    <a:pt x="165" y="252"/>
                    <a:pt x="168" y="249"/>
                  </a:cubicBezTo>
                  <a:cubicBezTo>
                    <a:pt x="167" y="259"/>
                    <a:pt x="166" y="269"/>
                    <a:pt x="165" y="279"/>
                  </a:cubicBezTo>
                  <a:cubicBezTo>
                    <a:pt x="163" y="282"/>
                    <a:pt x="161" y="285"/>
                    <a:pt x="158" y="287"/>
                  </a:cubicBezTo>
                  <a:cubicBezTo>
                    <a:pt x="160" y="278"/>
                    <a:pt x="161" y="268"/>
                    <a:pt x="160" y="260"/>
                  </a:cubicBezTo>
                  <a:close/>
                  <a:moveTo>
                    <a:pt x="171" y="245"/>
                  </a:moveTo>
                  <a:cubicBezTo>
                    <a:pt x="173" y="242"/>
                    <a:pt x="175" y="240"/>
                    <a:pt x="178" y="237"/>
                  </a:cubicBezTo>
                  <a:cubicBezTo>
                    <a:pt x="176" y="247"/>
                    <a:pt x="176" y="256"/>
                    <a:pt x="176" y="266"/>
                  </a:cubicBezTo>
                  <a:cubicBezTo>
                    <a:pt x="173" y="269"/>
                    <a:pt x="171" y="273"/>
                    <a:pt x="168" y="276"/>
                  </a:cubicBezTo>
                  <a:cubicBezTo>
                    <a:pt x="169" y="266"/>
                    <a:pt x="171" y="255"/>
                    <a:pt x="171" y="245"/>
                  </a:cubicBezTo>
                  <a:close/>
                  <a:moveTo>
                    <a:pt x="150" y="272"/>
                  </a:moveTo>
                  <a:cubicBezTo>
                    <a:pt x="152" y="269"/>
                    <a:pt x="155" y="266"/>
                    <a:pt x="157" y="262"/>
                  </a:cubicBezTo>
                  <a:cubicBezTo>
                    <a:pt x="156" y="272"/>
                    <a:pt x="156" y="281"/>
                    <a:pt x="156" y="291"/>
                  </a:cubicBezTo>
                  <a:cubicBezTo>
                    <a:pt x="153" y="294"/>
                    <a:pt x="151" y="297"/>
                    <a:pt x="148" y="299"/>
                  </a:cubicBezTo>
                  <a:cubicBezTo>
                    <a:pt x="149" y="290"/>
                    <a:pt x="150" y="281"/>
                    <a:pt x="150" y="272"/>
                  </a:cubicBezTo>
                  <a:close/>
                  <a:moveTo>
                    <a:pt x="147" y="302"/>
                  </a:moveTo>
                  <a:cubicBezTo>
                    <a:pt x="144" y="304"/>
                    <a:pt x="142" y="307"/>
                    <a:pt x="140" y="309"/>
                  </a:cubicBezTo>
                  <a:cubicBezTo>
                    <a:pt x="141" y="301"/>
                    <a:pt x="142" y="292"/>
                    <a:pt x="141" y="284"/>
                  </a:cubicBezTo>
                  <a:cubicBezTo>
                    <a:pt x="141" y="284"/>
                    <a:pt x="141" y="284"/>
                    <a:pt x="141" y="283"/>
                  </a:cubicBezTo>
                  <a:cubicBezTo>
                    <a:pt x="143" y="281"/>
                    <a:pt x="145" y="278"/>
                    <a:pt x="147" y="275"/>
                  </a:cubicBezTo>
                  <a:cubicBezTo>
                    <a:pt x="146" y="284"/>
                    <a:pt x="146" y="293"/>
                    <a:pt x="147" y="302"/>
                  </a:cubicBezTo>
                  <a:close/>
                  <a:moveTo>
                    <a:pt x="138" y="312"/>
                  </a:moveTo>
                  <a:cubicBezTo>
                    <a:pt x="135" y="316"/>
                    <a:pt x="132" y="320"/>
                    <a:pt x="129" y="324"/>
                  </a:cubicBezTo>
                  <a:cubicBezTo>
                    <a:pt x="129" y="315"/>
                    <a:pt x="131" y="305"/>
                    <a:pt x="131" y="296"/>
                  </a:cubicBezTo>
                  <a:cubicBezTo>
                    <a:pt x="133" y="293"/>
                    <a:pt x="136" y="289"/>
                    <a:pt x="139" y="286"/>
                  </a:cubicBezTo>
                  <a:cubicBezTo>
                    <a:pt x="138" y="294"/>
                    <a:pt x="138" y="303"/>
                    <a:pt x="138" y="312"/>
                  </a:cubicBezTo>
                  <a:close/>
                  <a:moveTo>
                    <a:pt x="127" y="326"/>
                  </a:moveTo>
                  <a:cubicBezTo>
                    <a:pt x="125" y="328"/>
                    <a:pt x="123" y="331"/>
                    <a:pt x="121" y="333"/>
                  </a:cubicBezTo>
                  <a:cubicBezTo>
                    <a:pt x="121" y="325"/>
                    <a:pt x="122" y="316"/>
                    <a:pt x="122" y="308"/>
                  </a:cubicBezTo>
                  <a:cubicBezTo>
                    <a:pt x="124" y="305"/>
                    <a:pt x="126" y="302"/>
                    <a:pt x="128" y="299"/>
                  </a:cubicBezTo>
                  <a:cubicBezTo>
                    <a:pt x="127" y="308"/>
                    <a:pt x="127" y="317"/>
                    <a:pt x="127" y="326"/>
                  </a:cubicBezTo>
                  <a:close/>
                  <a:moveTo>
                    <a:pt x="120" y="335"/>
                  </a:moveTo>
                  <a:cubicBezTo>
                    <a:pt x="117" y="338"/>
                    <a:pt x="114" y="341"/>
                    <a:pt x="112" y="345"/>
                  </a:cubicBezTo>
                  <a:cubicBezTo>
                    <a:pt x="113" y="336"/>
                    <a:pt x="113" y="327"/>
                    <a:pt x="113" y="319"/>
                  </a:cubicBezTo>
                  <a:cubicBezTo>
                    <a:pt x="115" y="316"/>
                    <a:pt x="118" y="313"/>
                    <a:pt x="120" y="310"/>
                  </a:cubicBezTo>
                  <a:cubicBezTo>
                    <a:pt x="119" y="318"/>
                    <a:pt x="119" y="327"/>
                    <a:pt x="120" y="335"/>
                  </a:cubicBezTo>
                  <a:close/>
                  <a:moveTo>
                    <a:pt x="111" y="321"/>
                  </a:moveTo>
                  <a:cubicBezTo>
                    <a:pt x="110" y="329"/>
                    <a:pt x="110" y="338"/>
                    <a:pt x="110" y="347"/>
                  </a:cubicBezTo>
                  <a:cubicBezTo>
                    <a:pt x="108" y="349"/>
                    <a:pt x="106" y="352"/>
                    <a:pt x="104" y="354"/>
                  </a:cubicBezTo>
                  <a:cubicBezTo>
                    <a:pt x="104" y="346"/>
                    <a:pt x="105" y="337"/>
                    <a:pt x="105" y="329"/>
                  </a:cubicBezTo>
                  <a:cubicBezTo>
                    <a:pt x="107" y="326"/>
                    <a:pt x="109" y="324"/>
                    <a:pt x="111" y="321"/>
                  </a:cubicBezTo>
                  <a:close/>
                  <a:moveTo>
                    <a:pt x="103" y="356"/>
                  </a:moveTo>
                  <a:cubicBezTo>
                    <a:pt x="100" y="359"/>
                    <a:pt x="98" y="362"/>
                    <a:pt x="95" y="365"/>
                  </a:cubicBezTo>
                  <a:cubicBezTo>
                    <a:pt x="96" y="356"/>
                    <a:pt x="97" y="348"/>
                    <a:pt x="97" y="339"/>
                  </a:cubicBezTo>
                  <a:cubicBezTo>
                    <a:pt x="99" y="337"/>
                    <a:pt x="101" y="334"/>
                    <a:pt x="103" y="332"/>
                  </a:cubicBezTo>
                  <a:cubicBezTo>
                    <a:pt x="102" y="340"/>
                    <a:pt x="102" y="348"/>
                    <a:pt x="103" y="356"/>
                  </a:cubicBezTo>
                  <a:close/>
                  <a:moveTo>
                    <a:pt x="89" y="348"/>
                  </a:moveTo>
                  <a:cubicBezTo>
                    <a:pt x="91" y="346"/>
                    <a:pt x="93" y="344"/>
                    <a:pt x="95" y="341"/>
                  </a:cubicBezTo>
                  <a:cubicBezTo>
                    <a:pt x="94" y="350"/>
                    <a:pt x="94" y="358"/>
                    <a:pt x="94" y="367"/>
                  </a:cubicBezTo>
                  <a:cubicBezTo>
                    <a:pt x="92" y="369"/>
                    <a:pt x="90" y="372"/>
                    <a:pt x="88" y="374"/>
                  </a:cubicBezTo>
                  <a:cubicBezTo>
                    <a:pt x="89" y="365"/>
                    <a:pt x="90" y="357"/>
                    <a:pt x="89" y="348"/>
                  </a:cubicBezTo>
                  <a:close/>
                  <a:moveTo>
                    <a:pt x="81" y="382"/>
                  </a:moveTo>
                  <a:cubicBezTo>
                    <a:pt x="81" y="383"/>
                    <a:pt x="81" y="383"/>
                    <a:pt x="81" y="383"/>
                  </a:cubicBezTo>
                  <a:cubicBezTo>
                    <a:pt x="81" y="384"/>
                    <a:pt x="80" y="384"/>
                    <a:pt x="80" y="385"/>
                  </a:cubicBezTo>
                  <a:cubicBezTo>
                    <a:pt x="80" y="382"/>
                    <a:pt x="78" y="379"/>
                    <a:pt x="76" y="377"/>
                  </a:cubicBezTo>
                  <a:cubicBezTo>
                    <a:pt x="76" y="373"/>
                    <a:pt x="77" y="368"/>
                    <a:pt x="77" y="363"/>
                  </a:cubicBezTo>
                  <a:cubicBezTo>
                    <a:pt x="78" y="361"/>
                    <a:pt x="80" y="359"/>
                    <a:pt x="82" y="357"/>
                  </a:cubicBezTo>
                  <a:cubicBezTo>
                    <a:pt x="81" y="365"/>
                    <a:pt x="80" y="374"/>
                    <a:pt x="81" y="382"/>
                  </a:cubicBezTo>
                  <a:close/>
                  <a:moveTo>
                    <a:pt x="84" y="355"/>
                  </a:moveTo>
                  <a:cubicBezTo>
                    <a:pt x="84" y="355"/>
                    <a:pt x="84" y="355"/>
                    <a:pt x="84" y="354"/>
                  </a:cubicBezTo>
                  <a:cubicBezTo>
                    <a:pt x="85" y="353"/>
                    <a:pt x="87" y="351"/>
                    <a:pt x="88" y="350"/>
                  </a:cubicBezTo>
                  <a:cubicBezTo>
                    <a:pt x="87" y="359"/>
                    <a:pt x="87" y="367"/>
                    <a:pt x="87" y="376"/>
                  </a:cubicBezTo>
                  <a:cubicBezTo>
                    <a:pt x="85" y="378"/>
                    <a:pt x="84" y="380"/>
                    <a:pt x="82" y="382"/>
                  </a:cubicBezTo>
                  <a:cubicBezTo>
                    <a:pt x="82" y="373"/>
                    <a:pt x="83" y="364"/>
                    <a:pt x="84" y="355"/>
                  </a:cubicBezTo>
                  <a:close/>
                  <a:moveTo>
                    <a:pt x="75" y="376"/>
                  </a:moveTo>
                  <a:cubicBezTo>
                    <a:pt x="72" y="374"/>
                    <a:pt x="70" y="374"/>
                    <a:pt x="67" y="374"/>
                  </a:cubicBezTo>
                  <a:cubicBezTo>
                    <a:pt x="70" y="371"/>
                    <a:pt x="72" y="368"/>
                    <a:pt x="75" y="365"/>
                  </a:cubicBezTo>
                  <a:cubicBezTo>
                    <a:pt x="75" y="368"/>
                    <a:pt x="74" y="372"/>
                    <a:pt x="75" y="376"/>
                  </a:cubicBezTo>
                  <a:close/>
                  <a:moveTo>
                    <a:pt x="39" y="431"/>
                  </a:moveTo>
                  <a:cubicBezTo>
                    <a:pt x="38" y="429"/>
                    <a:pt x="35" y="426"/>
                    <a:pt x="32" y="425"/>
                  </a:cubicBezTo>
                  <a:cubicBezTo>
                    <a:pt x="30" y="424"/>
                    <a:pt x="27" y="423"/>
                    <a:pt x="24" y="423"/>
                  </a:cubicBezTo>
                  <a:cubicBezTo>
                    <a:pt x="34" y="404"/>
                    <a:pt x="43" y="385"/>
                    <a:pt x="52" y="366"/>
                  </a:cubicBezTo>
                  <a:cubicBezTo>
                    <a:pt x="54" y="367"/>
                    <a:pt x="56" y="367"/>
                    <a:pt x="57" y="369"/>
                  </a:cubicBezTo>
                  <a:cubicBezTo>
                    <a:pt x="59" y="371"/>
                    <a:pt x="59" y="374"/>
                    <a:pt x="61" y="377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0" y="378"/>
                    <a:pt x="62" y="380"/>
                    <a:pt x="63" y="380"/>
                  </a:cubicBezTo>
                  <a:cubicBezTo>
                    <a:pt x="69" y="378"/>
                    <a:pt x="75" y="381"/>
                    <a:pt x="73" y="388"/>
                  </a:cubicBezTo>
                  <a:cubicBezTo>
                    <a:pt x="72" y="389"/>
                    <a:pt x="73" y="390"/>
                    <a:pt x="74" y="391"/>
                  </a:cubicBezTo>
                  <a:cubicBezTo>
                    <a:pt x="74" y="392"/>
                    <a:pt x="75" y="394"/>
                    <a:pt x="77" y="393"/>
                  </a:cubicBezTo>
                  <a:cubicBezTo>
                    <a:pt x="80" y="393"/>
                    <a:pt x="84" y="393"/>
                    <a:pt x="87" y="394"/>
                  </a:cubicBezTo>
                  <a:cubicBezTo>
                    <a:pt x="90" y="396"/>
                    <a:pt x="92" y="398"/>
                    <a:pt x="94" y="400"/>
                  </a:cubicBezTo>
                  <a:cubicBezTo>
                    <a:pt x="75" y="408"/>
                    <a:pt x="57" y="419"/>
                    <a:pt x="39" y="431"/>
                  </a:cubicBezTo>
                  <a:close/>
                  <a:moveTo>
                    <a:pt x="213" y="260"/>
                  </a:moveTo>
                  <a:cubicBezTo>
                    <a:pt x="176" y="305"/>
                    <a:pt x="134" y="348"/>
                    <a:pt x="99" y="395"/>
                  </a:cubicBezTo>
                  <a:cubicBezTo>
                    <a:pt x="96" y="390"/>
                    <a:pt x="89" y="387"/>
                    <a:pt x="83" y="387"/>
                  </a:cubicBezTo>
                  <a:cubicBezTo>
                    <a:pt x="159" y="300"/>
                    <a:pt x="229" y="208"/>
                    <a:pt x="304" y="120"/>
                  </a:cubicBezTo>
                  <a:cubicBezTo>
                    <a:pt x="304" y="120"/>
                    <a:pt x="304" y="120"/>
                    <a:pt x="304" y="119"/>
                  </a:cubicBezTo>
                  <a:cubicBezTo>
                    <a:pt x="310" y="112"/>
                    <a:pt x="316" y="105"/>
                    <a:pt x="322" y="98"/>
                  </a:cubicBezTo>
                  <a:cubicBezTo>
                    <a:pt x="323" y="98"/>
                    <a:pt x="323" y="97"/>
                    <a:pt x="323" y="97"/>
                  </a:cubicBezTo>
                  <a:cubicBezTo>
                    <a:pt x="326" y="101"/>
                    <a:pt x="329" y="104"/>
                    <a:pt x="332" y="108"/>
                  </a:cubicBezTo>
                  <a:cubicBezTo>
                    <a:pt x="294" y="159"/>
                    <a:pt x="254" y="210"/>
                    <a:pt x="213" y="260"/>
                  </a:cubicBezTo>
                  <a:close/>
                  <a:moveTo>
                    <a:pt x="305" y="82"/>
                  </a:moveTo>
                  <a:cubicBezTo>
                    <a:pt x="307" y="83"/>
                    <a:pt x="309" y="84"/>
                    <a:pt x="310" y="85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9" y="92"/>
                    <a:pt x="310" y="97"/>
                    <a:pt x="310" y="103"/>
                  </a:cubicBezTo>
                  <a:cubicBezTo>
                    <a:pt x="308" y="105"/>
                    <a:pt x="307" y="107"/>
                    <a:pt x="305" y="109"/>
                  </a:cubicBezTo>
                  <a:cubicBezTo>
                    <a:pt x="305" y="101"/>
                    <a:pt x="305" y="93"/>
                    <a:pt x="304" y="85"/>
                  </a:cubicBezTo>
                  <a:cubicBezTo>
                    <a:pt x="304" y="85"/>
                    <a:pt x="304" y="84"/>
                    <a:pt x="305" y="84"/>
                  </a:cubicBezTo>
                  <a:cubicBezTo>
                    <a:pt x="305" y="83"/>
                    <a:pt x="305" y="82"/>
                    <a:pt x="305" y="82"/>
                  </a:cubicBezTo>
                  <a:close/>
                  <a:moveTo>
                    <a:pt x="312" y="87"/>
                  </a:moveTo>
                  <a:cubicBezTo>
                    <a:pt x="313" y="88"/>
                    <a:pt x="314" y="88"/>
                    <a:pt x="315" y="89"/>
                  </a:cubicBezTo>
                  <a:cubicBezTo>
                    <a:pt x="316" y="90"/>
                    <a:pt x="317" y="91"/>
                    <a:pt x="319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6" y="96"/>
                    <a:pt x="314" y="98"/>
                    <a:pt x="312" y="100"/>
                  </a:cubicBezTo>
                  <a:cubicBezTo>
                    <a:pt x="313" y="96"/>
                    <a:pt x="313" y="91"/>
                    <a:pt x="312" y="87"/>
                  </a:cubicBezTo>
                  <a:close/>
                  <a:moveTo>
                    <a:pt x="335" y="117"/>
                  </a:moveTo>
                  <a:cubicBezTo>
                    <a:pt x="336" y="115"/>
                    <a:pt x="338" y="113"/>
                    <a:pt x="339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9"/>
                    <a:pt x="340" y="108"/>
                    <a:pt x="340" y="107"/>
                  </a:cubicBezTo>
                  <a:cubicBezTo>
                    <a:pt x="329" y="92"/>
                    <a:pt x="311" y="73"/>
                    <a:pt x="292" y="69"/>
                  </a:cubicBezTo>
                  <a:cubicBezTo>
                    <a:pt x="291" y="67"/>
                    <a:pt x="290" y="67"/>
                    <a:pt x="288" y="68"/>
                  </a:cubicBezTo>
                  <a:cubicBezTo>
                    <a:pt x="286" y="70"/>
                    <a:pt x="283" y="73"/>
                    <a:pt x="281" y="75"/>
                  </a:cubicBezTo>
                  <a:cubicBezTo>
                    <a:pt x="286" y="47"/>
                    <a:pt x="315" y="67"/>
                    <a:pt x="327" y="77"/>
                  </a:cubicBezTo>
                  <a:cubicBezTo>
                    <a:pt x="330" y="81"/>
                    <a:pt x="334" y="84"/>
                    <a:pt x="337" y="87"/>
                  </a:cubicBezTo>
                  <a:cubicBezTo>
                    <a:pt x="340" y="90"/>
                    <a:pt x="343" y="94"/>
                    <a:pt x="345" y="98"/>
                  </a:cubicBezTo>
                  <a:cubicBezTo>
                    <a:pt x="351" y="106"/>
                    <a:pt x="348" y="113"/>
                    <a:pt x="335" y="117"/>
                  </a:cubicBezTo>
                  <a:close/>
                  <a:moveTo>
                    <a:pt x="354" y="101"/>
                  </a:moveTo>
                  <a:cubicBezTo>
                    <a:pt x="354" y="101"/>
                    <a:pt x="354" y="101"/>
                    <a:pt x="353" y="101"/>
                  </a:cubicBezTo>
                  <a:cubicBezTo>
                    <a:pt x="350" y="91"/>
                    <a:pt x="340" y="81"/>
                    <a:pt x="333" y="75"/>
                  </a:cubicBezTo>
                  <a:cubicBezTo>
                    <a:pt x="322" y="65"/>
                    <a:pt x="310" y="53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306" y="43"/>
                    <a:pt x="325" y="55"/>
                    <a:pt x="336" y="63"/>
                  </a:cubicBezTo>
                  <a:cubicBezTo>
                    <a:pt x="341" y="66"/>
                    <a:pt x="375" y="93"/>
                    <a:pt x="354" y="101"/>
                  </a:cubicBezTo>
                  <a:close/>
                  <a:moveTo>
                    <a:pt x="366" y="91"/>
                  </a:moveTo>
                  <a:cubicBezTo>
                    <a:pt x="363" y="80"/>
                    <a:pt x="351" y="66"/>
                    <a:pt x="345" y="61"/>
                  </a:cubicBezTo>
                  <a:cubicBezTo>
                    <a:pt x="337" y="55"/>
                    <a:pt x="320" y="44"/>
                    <a:pt x="306" y="44"/>
                  </a:cubicBezTo>
                  <a:cubicBezTo>
                    <a:pt x="317" y="28"/>
                    <a:pt x="339" y="39"/>
                    <a:pt x="351" y="48"/>
                  </a:cubicBezTo>
                  <a:cubicBezTo>
                    <a:pt x="361" y="54"/>
                    <a:pt x="389" y="82"/>
                    <a:pt x="366" y="91"/>
                  </a:cubicBezTo>
                  <a:close/>
                  <a:moveTo>
                    <a:pt x="390" y="39"/>
                  </a:moveTo>
                  <a:cubicBezTo>
                    <a:pt x="383" y="45"/>
                    <a:pt x="378" y="54"/>
                    <a:pt x="373" y="62"/>
                  </a:cubicBezTo>
                  <a:cubicBezTo>
                    <a:pt x="369" y="56"/>
                    <a:pt x="364" y="50"/>
                    <a:pt x="361" y="47"/>
                  </a:cubicBezTo>
                  <a:cubicBezTo>
                    <a:pt x="354" y="41"/>
                    <a:pt x="339" y="32"/>
                    <a:pt x="325" y="30"/>
                  </a:cubicBezTo>
                  <a:cubicBezTo>
                    <a:pt x="326" y="30"/>
                    <a:pt x="326" y="30"/>
                    <a:pt x="326" y="29"/>
                  </a:cubicBezTo>
                  <a:cubicBezTo>
                    <a:pt x="326" y="27"/>
                    <a:pt x="330" y="24"/>
                    <a:pt x="331" y="22"/>
                  </a:cubicBezTo>
                  <a:cubicBezTo>
                    <a:pt x="333" y="20"/>
                    <a:pt x="335" y="18"/>
                    <a:pt x="337" y="16"/>
                  </a:cubicBezTo>
                  <a:cubicBezTo>
                    <a:pt x="339" y="12"/>
                    <a:pt x="342" y="9"/>
                    <a:pt x="344" y="6"/>
                  </a:cubicBezTo>
                  <a:cubicBezTo>
                    <a:pt x="354" y="9"/>
                    <a:pt x="364" y="12"/>
                    <a:pt x="373" y="17"/>
                  </a:cubicBezTo>
                  <a:cubicBezTo>
                    <a:pt x="382" y="23"/>
                    <a:pt x="386" y="30"/>
                    <a:pt x="391" y="39"/>
                  </a:cubicBezTo>
                  <a:cubicBezTo>
                    <a:pt x="391" y="39"/>
                    <a:pt x="390" y="39"/>
                    <a:pt x="39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C8B810AF-8A4D-4F9A-A961-1BE133783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892" y="816101"/>
              <a:ext cx="806824" cy="514231"/>
            </a:xfrm>
            <a:custGeom>
              <a:avLst/>
              <a:gdLst>
                <a:gd name="T0" fmla="*/ 339 w 360"/>
                <a:gd name="T1" fmla="*/ 94 h 278"/>
                <a:gd name="T2" fmla="*/ 310 w 360"/>
                <a:gd name="T3" fmla="*/ 54 h 278"/>
                <a:gd name="T4" fmla="*/ 77 w 360"/>
                <a:gd name="T5" fmla="*/ 23 h 278"/>
                <a:gd name="T6" fmla="*/ 65 w 360"/>
                <a:gd name="T7" fmla="*/ 224 h 278"/>
                <a:gd name="T8" fmla="*/ 200 w 360"/>
                <a:gd name="T9" fmla="*/ 267 h 278"/>
                <a:gd name="T10" fmla="*/ 355 w 360"/>
                <a:gd name="T11" fmla="*/ 147 h 278"/>
                <a:gd name="T12" fmla="*/ 351 w 360"/>
                <a:gd name="T13" fmla="*/ 142 h 278"/>
                <a:gd name="T14" fmla="*/ 348 w 360"/>
                <a:gd name="T15" fmla="*/ 128 h 278"/>
                <a:gd name="T16" fmla="*/ 324 w 360"/>
                <a:gd name="T17" fmla="*/ 100 h 278"/>
                <a:gd name="T18" fmla="*/ 316 w 360"/>
                <a:gd name="T19" fmla="*/ 82 h 278"/>
                <a:gd name="T20" fmla="*/ 314 w 360"/>
                <a:gd name="T21" fmla="*/ 78 h 278"/>
                <a:gd name="T22" fmla="*/ 319 w 360"/>
                <a:gd name="T23" fmla="*/ 70 h 278"/>
                <a:gd name="T24" fmla="*/ 319 w 360"/>
                <a:gd name="T25" fmla="*/ 70 h 278"/>
                <a:gd name="T26" fmla="*/ 268 w 360"/>
                <a:gd name="T27" fmla="*/ 31 h 278"/>
                <a:gd name="T28" fmla="*/ 61 w 360"/>
                <a:gd name="T29" fmla="*/ 209 h 278"/>
                <a:gd name="T30" fmla="*/ 65 w 360"/>
                <a:gd name="T31" fmla="*/ 212 h 278"/>
                <a:gd name="T32" fmla="*/ 96 w 360"/>
                <a:gd name="T33" fmla="*/ 235 h 278"/>
                <a:gd name="T34" fmla="*/ 96 w 360"/>
                <a:gd name="T35" fmla="*/ 235 h 278"/>
                <a:gd name="T36" fmla="*/ 118 w 360"/>
                <a:gd name="T37" fmla="*/ 237 h 278"/>
                <a:gd name="T38" fmla="*/ 119 w 360"/>
                <a:gd name="T39" fmla="*/ 236 h 278"/>
                <a:gd name="T40" fmla="*/ 128 w 360"/>
                <a:gd name="T41" fmla="*/ 245 h 278"/>
                <a:gd name="T42" fmla="*/ 149 w 360"/>
                <a:gd name="T43" fmla="*/ 241 h 278"/>
                <a:gd name="T44" fmla="*/ 150 w 360"/>
                <a:gd name="T45" fmla="*/ 240 h 278"/>
                <a:gd name="T46" fmla="*/ 174 w 360"/>
                <a:gd name="T47" fmla="*/ 250 h 278"/>
                <a:gd name="T48" fmla="*/ 157 w 360"/>
                <a:gd name="T49" fmla="*/ 232 h 278"/>
                <a:gd name="T50" fmla="*/ 189 w 360"/>
                <a:gd name="T51" fmla="*/ 253 h 278"/>
                <a:gd name="T52" fmla="*/ 165 w 360"/>
                <a:gd name="T53" fmla="*/ 226 h 278"/>
                <a:gd name="T54" fmla="*/ 63 w 360"/>
                <a:gd name="T55" fmla="*/ 38 h 278"/>
                <a:gd name="T56" fmla="*/ 325 w 360"/>
                <a:gd name="T57" fmla="*/ 146 h 278"/>
                <a:gd name="T58" fmla="*/ 210 w 360"/>
                <a:gd name="T59" fmla="*/ 224 h 278"/>
                <a:gd name="T60" fmla="*/ 216 w 360"/>
                <a:gd name="T61" fmla="*/ 269 h 278"/>
                <a:gd name="T62" fmla="*/ 234 w 360"/>
                <a:gd name="T63" fmla="*/ 273 h 278"/>
                <a:gd name="T64" fmla="*/ 240 w 360"/>
                <a:gd name="T65" fmla="*/ 274 h 278"/>
                <a:gd name="T66" fmla="*/ 241 w 360"/>
                <a:gd name="T67" fmla="*/ 266 h 278"/>
                <a:gd name="T68" fmla="*/ 222 w 360"/>
                <a:gd name="T69" fmla="*/ 251 h 278"/>
                <a:gd name="T70" fmla="*/ 234 w 360"/>
                <a:gd name="T71" fmla="*/ 252 h 278"/>
                <a:gd name="T72" fmla="*/ 233 w 360"/>
                <a:gd name="T73" fmla="*/ 249 h 278"/>
                <a:gd name="T74" fmla="*/ 238 w 360"/>
                <a:gd name="T75" fmla="*/ 246 h 278"/>
                <a:gd name="T76" fmla="*/ 231 w 360"/>
                <a:gd name="T77" fmla="*/ 230 h 278"/>
                <a:gd name="T78" fmla="*/ 234 w 360"/>
                <a:gd name="T79" fmla="*/ 230 h 278"/>
                <a:gd name="T80" fmla="*/ 273 w 360"/>
                <a:gd name="T81" fmla="*/ 241 h 278"/>
                <a:gd name="T82" fmla="*/ 287 w 360"/>
                <a:gd name="T83" fmla="*/ 237 h 278"/>
                <a:gd name="T84" fmla="*/ 271 w 360"/>
                <a:gd name="T85" fmla="*/ 224 h 278"/>
                <a:gd name="T86" fmla="*/ 289 w 360"/>
                <a:gd name="T87" fmla="*/ 236 h 278"/>
                <a:gd name="T88" fmla="*/ 291 w 360"/>
                <a:gd name="T89" fmla="*/ 215 h 278"/>
                <a:gd name="T90" fmla="*/ 318 w 360"/>
                <a:gd name="T91" fmla="*/ 222 h 278"/>
                <a:gd name="T92" fmla="*/ 308 w 360"/>
                <a:gd name="T93" fmla="*/ 202 h 278"/>
                <a:gd name="T94" fmla="*/ 309 w 360"/>
                <a:gd name="T95" fmla="*/ 201 h 278"/>
                <a:gd name="T96" fmla="*/ 335 w 360"/>
                <a:gd name="T97" fmla="*/ 203 h 278"/>
                <a:gd name="T98" fmla="*/ 335 w 360"/>
                <a:gd name="T99" fmla="*/ 203 h 278"/>
                <a:gd name="T100" fmla="*/ 337 w 360"/>
                <a:gd name="T101" fmla="*/ 170 h 278"/>
                <a:gd name="T102" fmla="*/ 339 w 360"/>
                <a:gd name="T103" fmla="*/ 170 h 278"/>
                <a:gd name="T104" fmla="*/ 339 w 360"/>
                <a:gd name="T105" fmla="*/ 155 h 278"/>
                <a:gd name="T106" fmla="*/ 340 w 360"/>
                <a:gd name="T107" fmla="*/ 153 h 278"/>
                <a:gd name="T108" fmla="*/ 351 w 360"/>
                <a:gd name="T109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278">
                  <a:moveTo>
                    <a:pt x="356" y="146"/>
                  </a:moveTo>
                  <a:cubicBezTo>
                    <a:pt x="356" y="145"/>
                    <a:pt x="355" y="145"/>
                    <a:pt x="354" y="144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2" y="126"/>
                    <a:pt x="347" y="110"/>
                    <a:pt x="339" y="94"/>
                  </a:cubicBezTo>
                  <a:cubicBezTo>
                    <a:pt x="340" y="94"/>
                    <a:pt x="340" y="94"/>
                    <a:pt x="339" y="94"/>
                  </a:cubicBezTo>
                  <a:cubicBezTo>
                    <a:pt x="339" y="94"/>
                    <a:pt x="339" y="94"/>
                    <a:pt x="339" y="93"/>
                  </a:cubicBezTo>
                  <a:cubicBezTo>
                    <a:pt x="332" y="79"/>
                    <a:pt x="322" y="66"/>
                    <a:pt x="310" y="55"/>
                  </a:cubicBezTo>
                  <a:cubicBezTo>
                    <a:pt x="310" y="54"/>
                    <a:pt x="310" y="54"/>
                    <a:pt x="310" y="54"/>
                  </a:cubicBezTo>
                  <a:cubicBezTo>
                    <a:pt x="310" y="54"/>
                    <a:pt x="310" y="54"/>
                    <a:pt x="309" y="54"/>
                  </a:cubicBezTo>
                  <a:cubicBezTo>
                    <a:pt x="288" y="34"/>
                    <a:pt x="261" y="20"/>
                    <a:pt x="230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180" y="0"/>
                    <a:pt x="124" y="1"/>
                    <a:pt x="77" y="23"/>
                  </a:cubicBezTo>
                  <a:cubicBezTo>
                    <a:pt x="52" y="34"/>
                    <a:pt x="28" y="50"/>
                    <a:pt x="17" y="75"/>
                  </a:cubicBezTo>
                  <a:cubicBezTo>
                    <a:pt x="6" y="98"/>
                    <a:pt x="5" y="125"/>
                    <a:pt x="13" y="149"/>
                  </a:cubicBezTo>
                  <a:cubicBezTo>
                    <a:pt x="13" y="150"/>
                    <a:pt x="14" y="151"/>
                    <a:pt x="14" y="152"/>
                  </a:cubicBezTo>
                  <a:cubicBezTo>
                    <a:pt x="22" y="181"/>
                    <a:pt x="40" y="207"/>
                    <a:pt x="65" y="224"/>
                  </a:cubicBezTo>
                  <a:cubicBezTo>
                    <a:pt x="98" y="250"/>
                    <a:pt x="140" y="254"/>
                    <a:pt x="181" y="257"/>
                  </a:cubicBezTo>
                  <a:cubicBezTo>
                    <a:pt x="181" y="257"/>
                    <a:pt x="182" y="257"/>
                    <a:pt x="182" y="256"/>
                  </a:cubicBezTo>
                  <a:cubicBezTo>
                    <a:pt x="185" y="258"/>
                    <a:pt x="188" y="260"/>
                    <a:pt x="191" y="261"/>
                  </a:cubicBezTo>
                  <a:cubicBezTo>
                    <a:pt x="193" y="264"/>
                    <a:pt x="197" y="266"/>
                    <a:pt x="200" y="267"/>
                  </a:cubicBezTo>
                  <a:cubicBezTo>
                    <a:pt x="215" y="274"/>
                    <a:pt x="230" y="278"/>
                    <a:pt x="246" y="278"/>
                  </a:cubicBezTo>
                  <a:cubicBezTo>
                    <a:pt x="247" y="278"/>
                    <a:pt x="248" y="277"/>
                    <a:pt x="247" y="276"/>
                  </a:cubicBezTo>
                  <a:cubicBezTo>
                    <a:pt x="244" y="267"/>
                    <a:pt x="241" y="258"/>
                    <a:pt x="237" y="250"/>
                  </a:cubicBezTo>
                  <a:cubicBezTo>
                    <a:pt x="297" y="253"/>
                    <a:pt x="360" y="212"/>
                    <a:pt x="355" y="147"/>
                  </a:cubicBezTo>
                  <a:cubicBezTo>
                    <a:pt x="355" y="147"/>
                    <a:pt x="355" y="147"/>
                    <a:pt x="355" y="147"/>
                  </a:cubicBezTo>
                  <a:cubicBezTo>
                    <a:pt x="356" y="148"/>
                    <a:pt x="357" y="146"/>
                    <a:pt x="356" y="146"/>
                  </a:cubicBezTo>
                  <a:close/>
                  <a:moveTo>
                    <a:pt x="350" y="134"/>
                  </a:moveTo>
                  <a:cubicBezTo>
                    <a:pt x="350" y="137"/>
                    <a:pt x="350" y="139"/>
                    <a:pt x="351" y="142"/>
                  </a:cubicBezTo>
                  <a:cubicBezTo>
                    <a:pt x="348" y="140"/>
                    <a:pt x="345" y="139"/>
                    <a:pt x="342" y="137"/>
                  </a:cubicBezTo>
                  <a:cubicBezTo>
                    <a:pt x="338" y="135"/>
                    <a:pt x="335" y="132"/>
                    <a:pt x="331" y="129"/>
                  </a:cubicBezTo>
                  <a:cubicBezTo>
                    <a:pt x="330" y="125"/>
                    <a:pt x="330" y="121"/>
                    <a:pt x="329" y="117"/>
                  </a:cubicBezTo>
                  <a:cubicBezTo>
                    <a:pt x="335" y="121"/>
                    <a:pt x="341" y="125"/>
                    <a:pt x="348" y="128"/>
                  </a:cubicBezTo>
                  <a:cubicBezTo>
                    <a:pt x="349" y="130"/>
                    <a:pt x="349" y="132"/>
                    <a:pt x="350" y="134"/>
                  </a:cubicBezTo>
                  <a:close/>
                  <a:moveTo>
                    <a:pt x="348" y="126"/>
                  </a:moveTo>
                  <a:cubicBezTo>
                    <a:pt x="341" y="121"/>
                    <a:pt x="335" y="118"/>
                    <a:pt x="328" y="114"/>
                  </a:cubicBezTo>
                  <a:cubicBezTo>
                    <a:pt x="327" y="109"/>
                    <a:pt x="326" y="104"/>
                    <a:pt x="324" y="100"/>
                  </a:cubicBezTo>
                  <a:cubicBezTo>
                    <a:pt x="330" y="104"/>
                    <a:pt x="336" y="108"/>
                    <a:pt x="342" y="111"/>
                  </a:cubicBezTo>
                  <a:cubicBezTo>
                    <a:pt x="342" y="111"/>
                    <a:pt x="343" y="110"/>
                    <a:pt x="343" y="110"/>
                  </a:cubicBezTo>
                  <a:cubicBezTo>
                    <a:pt x="336" y="105"/>
                    <a:pt x="330" y="101"/>
                    <a:pt x="323" y="97"/>
                  </a:cubicBezTo>
                  <a:cubicBezTo>
                    <a:pt x="321" y="92"/>
                    <a:pt x="318" y="87"/>
                    <a:pt x="316" y="82"/>
                  </a:cubicBezTo>
                  <a:cubicBezTo>
                    <a:pt x="322" y="86"/>
                    <a:pt x="329" y="90"/>
                    <a:pt x="335" y="94"/>
                  </a:cubicBezTo>
                  <a:cubicBezTo>
                    <a:pt x="341" y="104"/>
                    <a:pt x="345" y="114"/>
                    <a:pt x="348" y="126"/>
                  </a:cubicBezTo>
                  <a:close/>
                  <a:moveTo>
                    <a:pt x="333" y="89"/>
                  </a:moveTo>
                  <a:cubicBezTo>
                    <a:pt x="327" y="85"/>
                    <a:pt x="320" y="82"/>
                    <a:pt x="314" y="78"/>
                  </a:cubicBezTo>
                  <a:cubicBezTo>
                    <a:pt x="311" y="74"/>
                    <a:pt x="308" y="69"/>
                    <a:pt x="305" y="65"/>
                  </a:cubicBezTo>
                  <a:cubicBezTo>
                    <a:pt x="311" y="68"/>
                    <a:pt x="316" y="71"/>
                    <a:pt x="322" y="74"/>
                  </a:cubicBezTo>
                  <a:cubicBezTo>
                    <a:pt x="326" y="79"/>
                    <a:pt x="330" y="84"/>
                    <a:pt x="333" y="89"/>
                  </a:cubicBezTo>
                  <a:close/>
                  <a:moveTo>
                    <a:pt x="319" y="70"/>
                  </a:moveTo>
                  <a:cubicBezTo>
                    <a:pt x="314" y="67"/>
                    <a:pt x="308" y="65"/>
                    <a:pt x="303" y="63"/>
                  </a:cubicBezTo>
                  <a:cubicBezTo>
                    <a:pt x="299" y="58"/>
                    <a:pt x="294" y="53"/>
                    <a:pt x="290" y="48"/>
                  </a:cubicBezTo>
                  <a:cubicBezTo>
                    <a:pt x="294" y="49"/>
                    <a:pt x="298" y="51"/>
                    <a:pt x="302" y="53"/>
                  </a:cubicBezTo>
                  <a:cubicBezTo>
                    <a:pt x="308" y="58"/>
                    <a:pt x="314" y="64"/>
                    <a:pt x="319" y="70"/>
                  </a:cubicBezTo>
                  <a:close/>
                  <a:moveTo>
                    <a:pt x="295" y="48"/>
                  </a:moveTo>
                  <a:cubicBezTo>
                    <a:pt x="293" y="47"/>
                    <a:pt x="290" y="46"/>
                    <a:pt x="288" y="46"/>
                  </a:cubicBezTo>
                  <a:cubicBezTo>
                    <a:pt x="288" y="46"/>
                    <a:pt x="288" y="46"/>
                    <a:pt x="287" y="46"/>
                  </a:cubicBezTo>
                  <a:cubicBezTo>
                    <a:pt x="281" y="41"/>
                    <a:pt x="275" y="36"/>
                    <a:pt x="268" y="31"/>
                  </a:cubicBezTo>
                  <a:cubicBezTo>
                    <a:pt x="278" y="36"/>
                    <a:pt x="287" y="41"/>
                    <a:pt x="295" y="48"/>
                  </a:cubicBezTo>
                  <a:close/>
                  <a:moveTo>
                    <a:pt x="71" y="222"/>
                  </a:moveTo>
                  <a:cubicBezTo>
                    <a:pt x="59" y="214"/>
                    <a:pt x="49" y="203"/>
                    <a:pt x="40" y="192"/>
                  </a:cubicBezTo>
                  <a:cubicBezTo>
                    <a:pt x="46" y="198"/>
                    <a:pt x="53" y="204"/>
                    <a:pt x="61" y="209"/>
                  </a:cubicBezTo>
                  <a:cubicBezTo>
                    <a:pt x="65" y="214"/>
                    <a:pt x="69" y="219"/>
                    <a:pt x="73" y="223"/>
                  </a:cubicBezTo>
                  <a:cubicBezTo>
                    <a:pt x="72" y="223"/>
                    <a:pt x="72" y="222"/>
                    <a:pt x="71" y="222"/>
                  </a:cubicBezTo>
                  <a:close/>
                  <a:moveTo>
                    <a:pt x="79" y="227"/>
                  </a:moveTo>
                  <a:cubicBezTo>
                    <a:pt x="74" y="222"/>
                    <a:pt x="70" y="217"/>
                    <a:pt x="65" y="212"/>
                  </a:cubicBezTo>
                  <a:cubicBezTo>
                    <a:pt x="70" y="214"/>
                    <a:pt x="74" y="217"/>
                    <a:pt x="79" y="219"/>
                  </a:cubicBezTo>
                  <a:cubicBezTo>
                    <a:pt x="83" y="224"/>
                    <a:pt x="87" y="229"/>
                    <a:pt x="92" y="233"/>
                  </a:cubicBezTo>
                  <a:cubicBezTo>
                    <a:pt x="87" y="231"/>
                    <a:pt x="83" y="229"/>
                    <a:pt x="79" y="227"/>
                  </a:cubicBezTo>
                  <a:close/>
                  <a:moveTo>
                    <a:pt x="96" y="235"/>
                  </a:moveTo>
                  <a:cubicBezTo>
                    <a:pt x="92" y="230"/>
                    <a:pt x="87" y="226"/>
                    <a:pt x="83" y="221"/>
                  </a:cubicBezTo>
                  <a:cubicBezTo>
                    <a:pt x="87" y="222"/>
                    <a:pt x="91" y="224"/>
                    <a:pt x="96" y="226"/>
                  </a:cubicBezTo>
                  <a:cubicBezTo>
                    <a:pt x="100" y="231"/>
                    <a:pt x="104" y="235"/>
                    <a:pt x="109" y="240"/>
                  </a:cubicBezTo>
                  <a:cubicBezTo>
                    <a:pt x="105" y="238"/>
                    <a:pt x="100" y="237"/>
                    <a:pt x="96" y="235"/>
                  </a:cubicBezTo>
                  <a:close/>
                  <a:moveTo>
                    <a:pt x="112" y="241"/>
                  </a:moveTo>
                  <a:cubicBezTo>
                    <a:pt x="108" y="236"/>
                    <a:pt x="103" y="231"/>
                    <a:pt x="99" y="227"/>
                  </a:cubicBezTo>
                  <a:cubicBezTo>
                    <a:pt x="103" y="228"/>
                    <a:pt x="107" y="229"/>
                    <a:pt x="111" y="230"/>
                  </a:cubicBezTo>
                  <a:cubicBezTo>
                    <a:pt x="113" y="232"/>
                    <a:pt x="115" y="235"/>
                    <a:pt x="118" y="237"/>
                  </a:cubicBezTo>
                  <a:cubicBezTo>
                    <a:pt x="120" y="239"/>
                    <a:pt x="122" y="242"/>
                    <a:pt x="124" y="244"/>
                  </a:cubicBezTo>
                  <a:cubicBezTo>
                    <a:pt x="120" y="243"/>
                    <a:pt x="116" y="242"/>
                    <a:pt x="112" y="241"/>
                  </a:cubicBezTo>
                  <a:close/>
                  <a:moveTo>
                    <a:pt x="128" y="245"/>
                  </a:moveTo>
                  <a:cubicBezTo>
                    <a:pt x="125" y="242"/>
                    <a:pt x="122" y="239"/>
                    <a:pt x="119" y="236"/>
                  </a:cubicBezTo>
                  <a:cubicBezTo>
                    <a:pt x="117" y="234"/>
                    <a:pt x="115" y="232"/>
                    <a:pt x="113" y="230"/>
                  </a:cubicBezTo>
                  <a:cubicBezTo>
                    <a:pt x="117" y="231"/>
                    <a:pt x="120" y="231"/>
                    <a:pt x="124" y="232"/>
                  </a:cubicBezTo>
                  <a:cubicBezTo>
                    <a:pt x="128" y="237"/>
                    <a:pt x="133" y="242"/>
                    <a:pt x="138" y="247"/>
                  </a:cubicBezTo>
                  <a:cubicBezTo>
                    <a:pt x="135" y="246"/>
                    <a:pt x="131" y="245"/>
                    <a:pt x="128" y="245"/>
                  </a:cubicBezTo>
                  <a:close/>
                  <a:moveTo>
                    <a:pt x="143" y="247"/>
                  </a:moveTo>
                  <a:cubicBezTo>
                    <a:pt x="138" y="242"/>
                    <a:pt x="132" y="237"/>
                    <a:pt x="126" y="232"/>
                  </a:cubicBezTo>
                  <a:cubicBezTo>
                    <a:pt x="131" y="233"/>
                    <a:pt x="136" y="233"/>
                    <a:pt x="141" y="233"/>
                  </a:cubicBezTo>
                  <a:cubicBezTo>
                    <a:pt x="144" y="236"/>
                    <a:pt x="146" y="238"/>
                    <a:pt x="149" y="241"/>
                  </a:cubicBezTo>
                  <a:cubicBezTo>
                    <a:pt x="151" y="244"/>
                    <a:pt x="153" y="247"/>
                    <a:pt x="156" y="249"/>
                  </a:cubicBezTo>
                  <a:cubicBezTo>
                    <a:pt x="152" y="248"/>
                    <a:pt x="147" y="248"/>
                    <a:pt x="143" y="247"/>
                  </a:cubicBezTo>
                  <a:close/>
                  <a:moveTo>
                    <a:pt x="159" y="249"/>
                  </a:moveTo>
                  <a:cubicBezTo>
                    <a:pt x="157" y="246"/>
                    <a:pt x="153" y="243"/>
                    <a:pt x="150" y="240"/>
                  </a:cubicBezTo>
                  <a:cubicBezTo>
                    <a:pt x="148" y="237"/>
                    <a:pt x="146" y="235"/>
                    <a:pt x="143" y="233"/>
                  </a:cubicBezTo>
                  <a:cubicBezTo>
                    <a:pt x="147" y="233"/>
                    <a:pt x="151" y="233"/>
                    <a:pt x="154" y="232"/>
                  </a:cubicBezTo>
                  <a:cubicBezTo>
                    <a:pt x="160" y="238"/>
                    <a:pt x="166" y="245"/>
                    <a:pt x="173" y="250"/>
                  </a:cubicBezTo>
                  <a:cubicBezTo>
                    <a:pt x="174" y="250"/>
                    <a:pt x="174" y="250"/>
                    <a:pt x="174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250"/>
                    <a:pt x="175" y="251"/>
                    <a:pt x="175" y="251"/>
                  </a:cubicBezTo>
                  <a:cubicBezTo>
                    <a:pt x="170" y="250"/>
                    <a:pt x="165" y="250"/>
                    <a:pt x="159" y="249"/>
                  </a:cubicBezTo>
                  <a:close/>
                  <a:moveTo>
                    <a:pt x="157" y="232"/>
                  </a:moveTo>
                  <a:cubicBezTo>
                    <a:pt x="159" y="232"/>
                    <a:pt x="161" y="231"/>
                    <a:pt x="164" y="231"/>
                  </a:cubicBezTo>
                  <a:cubicBezTo>
                    <a:pt x="164" y="235"/>
                    <a:pt x="167" y="239"/>
                    <a:pt x="169" y="243"/>
                  </a:cubicBezTo>
                  <a:cubicBezTo>
                    <a:pt x="165" y="239"/>
                    <a:pt x="161" y="236"/>
                    <a:pt x="157" y="232"/>
                  </a:cubicBezTo>
                  <a:close/>
                  <a:moveTo>
                    <a:pt x="189" y="253"/>
                  </a:moveTo>
                  <a:cubicBezTo>
                    <a:pt x="184" y="250"/>
                    <a:pt x="180" y="246"/>
                    <a:pt x="177" y="242"/>
                  </a:cubicBezTo>
                  <a:cubicBezTo>
                    <a:pt x="176" y="241"/>
                    <a:pt x="167" y="230"/>
                    <a:pt x="168" y="228"/>
                  </a:cubicBezTo>
                  <a:cubicBezTo>
                    <a:pt x="169" y="227"/>
                    <a:pt x="168" y="225"/>
                    <a:pt x="166" y="225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36" y="226"/>
                    <a:pt x="109" y="225"/>
                    <a:pt x="83" y="213"/>
                  </a:cubicBezTo>
                  <a:cubicBezTo>
                    <a:pt x="61" y="203"/>
                    <a:pt x="41" y="187"/>
                    <a:pt x="29" y="167"/>
                  </a:cubicBezTo>
                  <a:cubicBezTo>
                    <a:pt x="0" y="120"/>
                    <a:pt x="16" y="65"/>
                    <a:pt x="63" y="38"/>
                  </a:cubicBezTo>
                  <a:cubicBezTo>
                    <a:pt x="107" y="12"/>
                    <a:pt x="161" y="7"/>
                    <a:pt x="210" y="17"/>
                  </a:cubicBezTo>
                  <a:cubicBezTo>
                    <a:pt x="236" y="23"/>
                    <a:pt x="261" y="32"/>
                    <a:pt x="280" y="50"/>
                  </a:cubicBezTo>
                  <a:cubicBezTo>
                    <a:pt x="298" y="67"/>
                    <a:pt x="314" y="90"/>
                    <a:pt x="322" y="113"/>
                  </a:cubicBezTo>
                  <a:cubicBezTo>
                    <a:pt x="325" y="123"/>
                    <a:pt x="326" y="134"/>
                    <a:pt x="325" y="146"/>
                  </a:cubicBezTo>
                  <a:cubicBezTo>
                    <a:pt x="325" y="146"/>
                    <a:pt x="325" y="146"/>
                    <a:pt x="325" y="147"/>
                  </a:cubicBezTo>
                  <a:cubicBezTo>
                    <a:pt x="323" y="167"/>
                    <a:pt x="316" y="187"/>
                    <a:pt x="302" y="198"/>
                  </a:cubicBezTo>
                  <a:cubicBezTo>
                    <a:pt x="278" y="219"/>
                    <a:pt x="244" y="226"/>
                    <a:pt x="214" y="222"/>
                  </a:cubicBezTo>
                  <a:cubicBezTo>
                    <a:pt x="212" y="222"/>
                    <a:pt x="211" y="223"/>
                    <a:pt x="210" y="224"/>
                  </a:cubicBezTo>
                  <a:cubicBezTo>
                    <a:pt x="210" y="224"/>
                    <a:pt x="209" y="225"/>
                    <a:pt x="209" y="226"/>
                  </a:cubicBezTo>
                  <a:cubicBezTo>
                    <a:pt x="211" y="240"/>
                    <a:pt x="215" y="252"/>
                    <a:pt x="221" y="264"/>
                  </a:cubicBezTo>
                  <a:cubicBezTo>
                    <a:pt x="209" y="262"/>
                    <a:pt x="198" y="259"/>
                    <a:pt x="189" y="253"/>
                  </a:cubicBezTo>
                  <a:close/>
                  <a:moveTo>
                    <a:pt x="216" y="269"/>
                  </a:moveTo>
                  <a:cubicBezTo>
                    <a:pt x="216" y="269"/>
                    <a:pt x="216" y="269"/>
                    <a:pt x="216" y="269"/>
                  </a:cubicBezTo>
                  <a:cubicBezTo>
                    <a:pt x="219" y="270"/>
                    <a:pt x="223" y="270"/>
                    <a:pt x="226" y="270"/>
                  </a:cubicBezTo>
                  <a:cubicBezTo>
                    <a:pt x="227" y="270"/>
                    <a:pt x="228" y="270"/>
                    <a:pt x="228" y="269"/>
                  </a:cubicBezTo>
                  <a:cubicBezTo>
                    <a:pt x="230" y="271"/>
                    <a:pt x="232" y="272"/>
                    <a:pt x="234" y="273"/>
                  </a:cubicBezTo>
                  <a:cubicBezTo>
                    <a:pt x="235" y="273"/>
                    <a:pt x="236" y="274"/>
                    <a:pt x="237" y="274"/>
                  </a:cubicBezTo>
                  <a:cubicBezTo>
                    <a:pt x="230" y="274"/>
                    <a:pt x="220" y="270"/>
                    <a:pt x="216" y="269"/>
                  </a:cubicBezTo>
                  <a:close/>
                  <a:moveTo>
                    <a:pt x="242" y="272"/>
                  </a:moveTo>
                  <a:cubicBezTo>
                    <a:pt x="242" y="273"/>
                    <a:pt x="241" y="273"/>
                    <a:pt x="240" y="274"/>
                  </a:cubicBezTo>
                  <a:cubicBezTo>
                    <a:pt x="237" y="271"/>
                    <a:pt x="233" y="269"/>
                    <a:pt x="229" y="268"/>
                  </a:cubicBezTo>
                  <a:cubicBezTo>
                    <a:pt x="229" y="267"/>
                    <a:pt x="229" y="266"/>
                    <a:pt x="229" y="266"/>
                  </a:cubicBezTo>
                  <a:cubicBezTo>
                    <a:pt x="226" y="262"/>
                    <a:pt x="224" y="258"/>
                    <a:pt x="223" y="254"/>
                  </a:cubicBezTo>
                  <a:cubicBezTo>
                    <a:pt x="228" y="259"/>
                    <a:pt x="234" y="264"/>
                    <a:pt x="241" y="266"/>
                  </a:cubicBezTo>
                  <a:cubicBezTo>
                    <a:pt x="242" y="269"/>
                    <a:pt x="242" y="271"/>
                    <a:pt x="242" y="272"/>
                  </a:cubicBezTo>
                  <a:close/>
                  <a:moveTo>
                    <a:pt x="239" y="263"/>
                  </a:moveTo>
                  <a:cubicBezTo>
                    <a:pt x="237" y="262"/>
                    <a:pt x="235" y="261"/>
                    <a:pt x="233" y="260"/>
                  </a:cubicBezTo>
                  <a:cubicBezTo>
                    <a:pt x="229" y="257"/>
                    <a:pt x="226" y="254"/>
                    <a:pt x="222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1" y="248"/>
                    <a:pt x="219" y="244"/>
                    <a:pt x="219" y="241"/>
                  </a:cubicBezTo>
                  <a:cubicBezTo>
                    <a:pt x="221" y="242"/>
                    <a:pt x="223" y="244"/>
                    <a:pt x="225" y="246"/>
                  </a:cubicBezTo>
                  <a:cubicBezTo>
                    <a:pt x="228" y="248"/>
                    <a:pt x="231" y="250"/>
                    <a:pt x="234" y="252"/>
                  </a:cubicBezTo>
                  <a:cubicBezTo>
                    <a:pt x="235" y="255"/>
                    <a:pt x="237" y="259"/>
                    <a:pt x="239" y="263"/>
                  </a:cubicBezTo>
                  <a:close/>
                  <a:moveTo>
                    <a:pt x="235" y="247"/>
                  </a:moveTo>
                  <a:cubicBezTo>
                    <a:pt x="234" y="247"/>
                    <a:pt x="234" y="248"/>
                    <a:pt x="234" y="248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1" y="248"/>
                    <a:pt x="229" y="246"/>
                    <a:pt x="227" y="245"/>
                  </a:cubicBezTo>
                  <a:cubicBezTo>
                    <a:pt x="224" y="243"/>
                    <a:pt x="221" y="241"/>
                    <a:pt x="218" y="239"/>
                  </a:cubicBezTo>
                  <a:cubicBezTo>
                    <a:pt x="217" y="236"/>
                    <a:pt x="217" y="233"/>
                    <a:pt x="216" y="230"/>
                  </a:cubicBezTo>
                  <a:cubicBezTo>
                    <a:pt x="223" y="236"/>
                    <a:pt x="230" y="242"/>
                    <a:pt x="238" y="246"/>
                  </a:cubicBezTo>
                  <a:cubicBezTo>
                    <a:pt x="237" y="246"/>
                    <a:pt x="236" y="247"/>
                    <a:pt x="235" y="247"/>
                  </a:cubicBezTo>
                  <a:close/>
                  <a:moveTo>
                    <a:pt x="242" y="246"/>
                  </a:moveTo>
                  <a:cubicBezTo>
                    <a:pt x="234" y="240"/>
                    <a:pt x="226" y="235"/>
                    <a:pt x="218" y="229"/>
                  </a:cubicBezTo>
                  <a:cubicBezTo>
                    <a:pt x="222" y="230"/>
                    <a:pt x="227" y="230"/>
                    <a:pt x="231" y="230"/>
                  </a:cubicBezTo>
                  <a:cubicBezTo>
                    <a:pt x="238" y="235"/>
                    <a:pt x="246" y="240"/>
                    <a:pt x="254" y="244"/>
                  </a:cubicBezTo>
                  <a:cubicBezTo>
                    <a:pt x="250" y="245"/>
                    <a:pt x="246" y="245"/>
                    <a:pt x="242" y="246"/>
                  </a:cubicBezTo>
                  <a:close/>
                  <a:moveTo>
                    <a:pt x="258" y="244"/>
                  </a:moveTo>
                  <a:cubicBezTo>
                    <a:pt x="250" y="239"/>
                    <a:pt x="242" y="235"/>
                    <a:pt x="234" y="230"/>
                  </a:cubicBezTo>
                  <a:cubicBezTo>
                    <a:pt x="239" y="230"/>
                    <a:pt x="245" y="229"/>
                    <a:pt x="250" y="229"/>
                  </a:cubicBezTo>
                  <a:cubicBezTo>
                    <a:pt x="257" y="233"/>
                    <a:pt x="263" y="238"/>
                    <a:pt x="269" y="242"/>
                  </a:cubicBezTo>
                  <a:cubicBezTo>
                    <a:pt x="266" y="242"/>
                    <a:pt x="262" y="243"/>
                    <a:pt x="258" y="244"/>
                  </a:cubicBezTo>
                  <a:close/>
                  <a:moveTo>
                    <a:pt x="273" y="241"/>
                  </a:moveTo>
                  <a:cubicBezTo>
                    <a:pt x="267" y="236"/>
                    <a:pt x="259" y="232"/>
                    <a:pt x="253" y="228"/>
                  </a:cubicBezTo>
                  <a:cubicBezTo>
                    <a:pt x="258" y="227"/>
                    <a:pt x="264" y="226"/>
                    <a:pt x="269" y="225"/>
                  </a:cubicBezTo>
                  <a:cubicBezTo>
                    <a:pt x="272" y="227"/>
                    <a:pt x="275" y="229"/>
                    <a:pt x="277" y="231"/>
                  </a:cubicBezTo>
                  <a:cubicBezTo>
                    <a:pt x="280" y="233"/>
                    <a:pt x="283" y="235"/>
                    <a:pt x="287" y="237"/>
                  </a:cubicBezTo>
                  <a:cubicBezTo>
                    <a:pt x="282" y="239"/>
                    <a:pt x="277" y="240"/>
                    <a:pt x="273" y="241"/>
                  </a:cubicBezTo>
                  <a:close/>
                  <a:moveTo>
                    <a:pt x="289" y="236"/>
                  </a:moveTo>
                  <a:cubicBezTo>
                    <a:pt x="287" y="234"/>
                    <a:pt x="283" y="232"/>
                    <a:pt x="280" y="230"/>
                  </a:cubicBezTo>
                  <a:cubicBezTo>
                    <a:pt x="277" y="228"/>
                    <a:pt x="274" y="226"/>
                    <a:pt x="271" y="224"/>
                  </a:cubicBezTo>
                  <a:cubicBezTo>
                    <a:pt x="276" y="222"/>
                    <a:pt x="280" y="221"/>
                    <a:pt x="285" y="218"/>
                  </a:cubicBezTo>
                  <a:cubicBezTo>
                    <a:pt x="287" y="221"/>
                    <a:pt x="290" y="224"/>
                    <a:pt x="293" y="226"/>
                  </a:cubicBezTo>
                  <a:cubicBezTo>
                    <a:pt x="295" y="228"/>
                    <a:pt x="298" y="230"/>
                    <a:pt x="300" y="232"/>
                  </a:cubicBezTo>
                  <a:cubicBezTo>
                    <a:pt x="297" y="234"/>
                    <a:pt x="293" y="235"/>
                    <a:pt x="289" y="236"/>
                  </a:cubicBezTo>
                  <a:close/>
                  <a:moveTo>
                    <a:pt x="303" y="231"/>
                  </a:moveTo>
                  <a:cubicBezTo>
                    <a:pt x="300" y="228"/>
                    <a:pt x="297" y="227"/>
                    <a:pt x="294" y="225"/>
                  </a:cubicBezTo>
                  <a:cubicBezTo>
                    <a:pt x="291" y="222"/>
                    <a:pt x="289" y="220"/>
                    <a:pt x="287" y="218"/>
                  </a:cubicBezTo>
                  <a:cubicBezTo>
                    <a:pt x="288" y="217"/>
                    <a:pt x="290" y="216"/>
                    <a:pt x="291" y="215"/>
                  </a:cubicBezTo>
                  <a:cubicBezTo>
                    <a:pt x="293" y="214"/>
                    <a:pt x="295" y="213"/>
                    <a:pt x="297" y="212"/>
                  </a:cubicBezTo>
                  <a:cubicBezTo>
                    <a:pt x="302" y="216"/>
                    <a:pt x="308" y="221"/>
                    <a:pt x="314" y="224"/>
                  </a:cubicBezTo>
                  <a:cubicBezTo>
                    <a:pt x="310" y="227"/>
                    <a:pt x="307" y="229"/>
                    <a:pt x="303" y="231"/>
                  </a:cubicBezTo>
                  <a:close/>
                  <a:moveTo>
                    <a:pt x="318" y="222"/>
                  </a:moveTo>
                  <a:cubicBezTo>
                    <a:pt x="317" y="222"/>
                    <a:pt x="316" y="223"/>
                    <a:pt x="316" y="223"/>
                  </a:cubicBezTo>
                  <a:cubicBezTo>
                    <a:pt x="313" y="221"/>
                    <a:pt x="309" y="219"/>
                    <a:pt x="306" y="217"/>
                  </a:cubicBezTo>
                  <a:cubicBezTo>
                    <a:pt x="304" y="215"/>
                    <a:pt x="301" y="213"/>
                    <a:pt x="298" y="210"/>
                  </a:cubicBezTo>
                  <a:cubicBezTo>
                    <a:pt x="302" y="208"/>
                    <a:pt x="305" y="205"/>
                    <a:pt x="308" y="202"/>
                  </a:cubicBezTo>
                  <a:cubicBezTo>
                    <a:pt x="313" y="207"/>
                    <a:pt x="319" y="211"/>
                    <a:pt x="326" y="215"/>
                  </a:cubicBezTo>
                  <a:cubicBezTo>
                    <a:pt x="323" y="217"/>
                    <a:pt x="320" y="220"/>
                    <a:pt x="318" y="222"/>
                  </a:cubicBezTo>
                  <a:close/>
                  <a:moveTo>
                    <a:pt x="327" y="213"/>
                  </a:moveTo>
                  <a:cubicBezTo>
                    <a:pt x="322" y="209"/>
                    <a:pt x="315" y="205"/>
                    <a:pt x="309" y="201"/>
                  </a:cubicBezTo>
                  <a:cubicBezTo>
                    <a:pt x="312" y="198"/>
                    <a:pt x="315" y="195"/>
                    <a:pt x="317" y="191"/>
                  </a:cubicBezTo>
                  <a:cubicBezTo>
                    <a:pt x="323" y="196"/>
                    <a:pt x="328" y="201"/>
                    <a:pt x="334" y="205"/>
                  </a:cubicBezTo>
                  <a:cubicBezTo>
                    <a:pt x="332" y="208"/>
                    <a:pt x="330" y="211"/>
                    <a:pt x="327" y="213"/>
                  </a:cubicBezTo>
                  <a:close/>
                  <a:moveTo>
                    <a:pt x="335" y="203"/>
                  </a:moveTo>
                  <a:cubicBezTo>
                    <a:pt x="330" y="198"/>
                    <a:pt x="324" y="194"/>
                    <a:pt x="318" y="190"/>
                  </a:cubicBezTo>
                  <a:cubicBezTo>
                    <a:pt x="320" y="186"/>
                    <a:pt x="322" y="182"/>
                    <a:pt x="323" y="178"/>
                  </a:cubicBezTo>
                  <a:cubicBezTo>
                    <a:pt x="329" y="183"/>
                    <a:pt x="336" y="188"/>
                    <a:pt x="343" y="191"/>
                  </a:cubicBezTo>
                  <a:cubicBezTo>
                    <a:pt x="341" y="195"/>
                    <a:pt x="338" y="200"/>
                    <a:pt x="335" y="203"/>
                  </a:cubicBezTo>
                  <a:close/>
                  <a:moveTo>
                    <a:pt x="343" y="190"/>
                  </a:moveTo>
                  <a:cubicBezTo>
                    <a:pt x="337" y="185"/>
                    <a:pt x="330" y="181"/>
                    <a:pt x="324" y="177"/>
                  </a:cubicBezTo>
                  <a:cubicBezTo>
                    <a:pt x="325" y="172"/>
                    <a:pt x="327" y="168"/>
                    <a:pt x="328" y="164"/>
                  </a:cubicBezTo>
                  <a:cubicBezTo>
                    <a:pt x="331" y="166"/>
                    <a:pt x="334" y="168"/>
                    <a:pt x="337" y="170"/>
                  </a:cubicBezTo>
                  <a:cubicBezTo>
                    <a:pt x="340" y="173"/>
                    <a:pt x="344" y="176"/>
                    <a:pt x="347" y="179"/>
                  </a:cubicBezTo>
                  <a:cubicBezTo>
                    <a:pt x="346" y="182"/>
                    <a:pt x="345" y="186"/>
                    <a:pt x="343" y="190"/>
                  </a:cubicBezTo>
                  <a:close/>
                  <a:moveTo>
                    <a:pt x="348" y="176"/>
                  </a:moveTo>
                  <a:cubicBezTo>
                    <a:pt x="345" y="174"/>
                    <a:pt x="342" y="172"/>
                    <a:pt x="339" y="170"/>
                  </a:cubicBezTo>
                  <a:cubicBezTo>
                    <a:pt x="336" y="167"/>
                    <a:pt x="332" y="164"/>
                    <a:pt x="328" y="162"/>
                  </a:cubicBezTo>
                  <a:cubicBezTo>
                    <a:pt x="329" y="159"/>
                    <a:pt x="329" y="155"/>
                    <a:pt x="330" y="151"/>
                  </a:cubicBezTo>
                  <a:cubicBezTo>
                    <a:pt x="330" y="151"/>
                    <a:pt x="330" y="151"/>
                    <a:pt x="330" y="150"/>
                  </a:cubicBezTo>
                  <a:cubicBezTo>
                    <a:pt x="333" y="152"/>
                    <a:pt x="336" y="154"/>
                    <a:pt x="339" y="155"/>
                  </a:cubicBezTo>
                  <a:cubicBezTo>
                    <a:pt x="342" y="158"/>
                    <a:pt x="346" y="160"/>
                    <a:pt x="351" y="162"/>
                  </a:cubicBezTo>
                  <a:cubicBezTo>
                    <a:pt x="350" y="167"/>
                    <a:pt x="349" y="172"/>
                    <a:pt x="348" y="176"/>
                  </a:cubicBezTo>
                  <a:close/>
                  <a:moveTo>
                    <a:pt x="351" y="160"/>
                  </a:moveTo>
                  <a:cubicBezTo>
                    <a:pt x="347" y="158"/>
                    <a:pt x="343" y="156"/>
                    <a:pt x="340" y="153"/>
                  </a:cubicBezTo>
                  <a:cubicBezTo>
                    <a:pt x="337" y="152"/>
                    <a:pt x="334" y="150"/>
                    <a:pt x="330" y="148"/>
                  </a:cubicBezTo>
                  <a:cubicBezTo>
                    <a:pt x="331" y="143"/>
                    <a:pt x="331" y="137"/>
                    <a:pt x="331" y="131"/>
                  </a:cubicBezTo>
                  <a:cubicBezTo>
                    <a:pt x="337" y="136"/>
                    <a:pt x="344" y="142"/>
                    <a:pt x="351" y="145"/>
                  </a:cubicBezTo>
                  <a:cubicBezTo>
                    <a:pt x="351" y="150"/>
                    <a:pt x="351" y="155"/>
                    <a:pt x="351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EF1E3FE-E8EA-40E3-AB41-BCE645AE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6877" y="3140619"/>
              <a:ext cx="738320" cy="576956"/>
            </a:xfrm>
            <a:custGeom>
              <a:avLst/>
              <a:gdLst>
                <a:gd name="T0" fmla="*/ 283 w 329"/>
                <a:gd name="T1" fmla="*/ 3 h 279"/>
                <a:gd name="T2" fmla="*/ 239 w 329"/>
                <a:gd name="T3" fmla="*/ 3 h 279"/>
                <a:gd name="T4" fmla="*/ 162 w 329"/>
                <a:gd name="T5" fmla="*/ 83 h 279"/>
                <a:gd name="T6" fmla="*/ 32 w 329"/>
                <a:gd name="T7" fmla="*/ 248 h 279"/>
                <a:gd name="T8" fmla="*/ 133 w 329"/>
                <a:gd name="T9" fmla="*/ 260 h 279"/>
                <a:gd name="T10" fmla="*/ 250 w 329"/>
                <a:gd name="T11" fmla="*/ 163 h 279"/>
                <a:gd name="T12" fmla="*/ 307 w 329"/>
                <a:gd name="T13" fmla="*/ 132 h 279"/>
                <a:gd name="T14" fmla="*/ 319 w 329"/>
                <a:gd name="T15" fmla="*/ 96 h 279"/>
                <a:gd name="T16" fmla="*/ 326 w 329"/>
                <a:gd name="T17" fmla="*/ 61 h 279"/>
                <a:gd name="T18" fmla="*/ 298 w 329"/>
                <a:gd name="T19" fmla="*/ 29 h 279"/>
                <a:gd name="T20" fmla="*/ 97 w 329"/>
                <a:gd name="T21" fmla="*/ 271 h 279"/>
                <a:gd name="T22" fmla="*/ 119 w 329"/>
                <a:gd name="T23" fmla="*/ 264 h 279"/>
                <a:gd name="T24" fmla="*/ 123 w 329"/>
                <a:gd name="T25" fmla="*/ 261 h 279"/>
                <a:gd name="T26" fmla="*/ 106 w 329"/>
                <a:gd name="T27" fmla="*/ 252 h 279"/>
                <a:gd name="T28" fmla="*/ 133 w 329"/>
                <a:gd name="T29" fmla="*/ 250 h 279"/>
                <a:gd name="T30" fmla="*/ 114 w 329"/>
                <a:gd name="T31" fmla="*/ 241 h 279"/>
                <a:gd name="T32" fmla="*/ 142 w 329"/>
                <a:gd name="T33" fmla="*/ 239 h 279"/>
                <a:gd name="T34" fmla="*/ 149 w 329"/>
                <a:gd name="T35" fmla="*/ 231 h 279"/>
                <a:gd name="T36" fmla="*/ 151 w 329"/>
                <a:gd name="T37" fmla="*/ 228 h 279"/>
                <a:gd name="T38" fmla="*/ 159 w 329"/>
                <a:gd name="T39" fmla="*/ 218 h 279"/>
                <a:gd name="T40" fmla="*/ 134 w 329"/>
                <a:gd name="T41" fmla="*/ 216 h 279"/>
                <a:gd name="T42" fmla="*/ 161 w 329"/>
                <a:gd name="T43" fmla="*/ 215 h 279"/>
                <a:gd name="T44" fmla="*/ 152 w 329"/>
                <a:gd name="T45" fmla="*/ 194 h 279"/>
                <a:gd name="T46" fmla="*/ 182 w 329"/>
                <a:gd name="T47" fmla="*/ 189 h 279"/>
                <a:gd name="T48" fmla="*/ 187 w 329"/>
                <a:gd name="T49" fmla="*/ 182 h 279"/>
                <a:gd name="T50" fmla="*/ 163 w 329"/>
                <a:gd name="T51" fmla="*/ 182 h 279"/>
                <a:gd name="T52" fmla="*/ 190 w 329"/>
                <a:gd name="T53" fmla="*/ 179 h 279"/>
                <a:gd name="T54" fmla="*/ 172 w 329"/>
                <a:gd name="T55" fmla="*/ 172 h 279"/>
                <a:gd name="T56" fmla="*/ 198 w 329"/>
                <a:gd name="T57" fmla="*/ 168 h 279"/>
                <a:gd name="T58" fmla="*/ 186 w 329"/>
                <a:gd name="T59" fmla="*/ 157 h 279"/>
                <a:gd name="T60" fmla="*/ 208 w 329"/>
                <a:gd name="T61" fmla="*/ 155 h 279"/>
                <a:gd name="T62" fmla="*/ 215 w 329"/>
                <a:gd name="T63" fmla="*/ 144 h 279"/>
                <a:gd name="T64" fmla="*/ 220 w 329"/>
                <a:gd name="T65" fmla="*/ 142 h 279"/>
                <a:gd name="T66" fmla="*/ 216 w 329"/>
                <a:gd name="T67" fmla="*/ 125 h 279"/>
                <a:gd name="T68" fmla="*/ 131 w 329"/>
                <a:gd name="T69" fmla="*/ 206 h 279"/>
                <a:gd name="T70" fmla="*/ 40 w 329"/>
                <a:gd name="T71" fmla="*/ 244 h 279"/>
                <a:gd name="T72" fmla="*/ 165 w 329"/>
                <a:gd name="T73" fmla="*/ 85 h 279"/>
                <a:gd name="T74" fmla="*/ 166 w 329"/>
                <a:gd name="T75" fmla="*/ 83 h 279"/>
                <a:gd name="T76" fmla="*/ 191 w 329"/>
                <a:gd name="T77" fmla="*/ 18 h 279"/>
                <a:gd name="T78" fmla="*/ 289 w 329"/>
                <a:gd name="T79" fmla="*/ 63 h 279"/>
                <a:gd name="T80" fmla="*/ 261 w 329"/>
                <a:gd name="T81" fmla="*/ 160 h 279"/>
                <a:gd name="T82" fmla="*/ 261 w 329"/>
                <a:gd name="T83" fmla="*/ 160 h 279"/>
                <a:gd name="T84" fmla="*/ 268 w 329"/>
                <a:gd name="T85" fmla="*/ 151 h 279"/>
                <a:gd name="T86" fmla="*/ 295 w 329"/>
                <a:gd name="T87" fmla="*/ 142 h 279"/>
                <a:gd name="T88" fmla="*/ 273 w 329"/>
                <a:gd name="T89" fmla="*/ 141 h 279"/>
                <a:gd name="T90" fmla="*/ 300 w 329"/>
                <a:gd name="T91" fmla="*/ 130 h 279"/>
                <a:gd name="T92" fmla="*/ 277 w 329"/>
                <a:gd name="T93" fmla="*/ 130 h 279"/>
                <a:gd name="T94" fmla="*/ 301 w 329"/>
                <a:gd name="T95" fmla="*/ 127 h 279"/>
                <a:gd name="T96" fmla="*/ 285 w 329"/>
                <a:gd name="T97" fmla="*/ 107 h 279"/>
                <a:gd name="T98" fmla="*/ 312 w 329"/>
                <a:gd name="T99" fmla="*/ 97 h 279"/>
                <a:gd name="T100" fmla="*/ 290 w 329"/>
                <a:gd name="T101" fmla="*/ 91 h 279"/>
                <a:gd name="T102" fmla="*/ 314 w 329"/>
                <a:gd name="T103" fmla="*/ 88 h 279"/>
                <a:gd name="T104" fmla="*/ 316 w 329"/>
                <a:gd name="T105" fmla="*/ 77 h 279"/>
                <a:gd name="T106" fmla="*/ 293 w 329"/>
                <a:gd name="T107" fmla="*/ 76 h 279"/>
                <a:gd name="T108" fmla="*/ 317 w 329"/>
                <a:gd name="T109" fmla="*/ 74 h 279"/>
                <a:gd name="T110" fmla="*/ 296 w 329"/>
                <a:gd name="T111" fmla="*/ 59 h 279"/>
                <a:gd name="T112" fmla="*/ 320 w 329"/>
                <a:gd name="T113" fmla="*/ 60 h 279"/>
                <a:gd name="T114" fmla="*/ 299 w 329"/>
                <a:gd name="T115" fmla="*/ 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9" h="279">
                  <a:moveTo>
                    <a:pt x="327" y="33"/>
                  </a:moveTo>
                  <a:cubicBezTo>
                    <a:pt x="324" y="17"/>
                    <a:pt x="299" y="8"/>
                    <a:pt x="286" y="3"/>
                  </a:cubicBezTo>
                  <a:cubicBezTo>
                    <a:pt x="285" y="3"/>
                    <a:pt x="284" y="3"/>
                    <a:pt x="283" y="3"/>
                  </a:cubicBezTo>
                  <a:cubicBezTo>
                    <a:pt x="283" y="3"/>
                    <a:pt x="282" y="2"/>
                    <a:pt x="282" y="2"/>
                  </a:cubicBezTo>
                  <a:cubicBezTo>
                    <a:pt x="280" y="1"/>
                    <a:pt x="279" y="2"/>
                    <a:pt x="278" y="3"/>
                  </a:cubicBezTo>
                  <a:cubicBezTo>
                    <a:pt x="265" y="0"/>
                    <a:pt x="250" y="2"/>
                    <a:pt x="239" y="3"/>
                  </a:cubicBezTo>
                  <a:cubicBezTo>
                    <a:pt x="215" y="5"/>
                    <a:pt x="191" y="10"/>
                    <a:pt x="168" y="17"/>
                  </a:cubicBezTo>
                  <a:cubicBezTo>
                    <a:pt x="156" y="21"/>
                    <a:pt x="136" y="26"/>
                    <a:pt x="135" y="42"/>
                  </a:cubicBezTo>
                  <a:cubicBezTo>
                    <a:pt x="133" y="57"/>
                    <a:pt x="151" y="74"/>
                    <a:pt x="162" y="83"/>
                  </a:cubicBezTo>
                  <a:cubicBezTo>
                    <a:pt x="116" y="109"/>
                    <a:pt x="73" y="141"/>
                    <a:pt x="30" y="172"/>
                  </a:cubicBezTo>
                  <a:cubicBezTo>
                    <a:pt x="19" y="180"/>
                    <a:pt x="4" y="190"/>
                    <a:pt x="3" y="205"/>
                  </a:cubicBezTo>
                  <a:cubicBezTo>
                    <a:pt x="2" y="222"/>
                    <a:pt x="22" y="237"/>
                    <a:pt x="32" y="248"/>
                  </a:cubicBezTo>
                  <a:cubicBezTo>
                    <a:pt x="43" y="259"/>
                    <a:pt x="53" y="274"/>
                    <a:pt x="70" y="274"/>
                  </a:cubicBezTo>
                  <a:cubicBezTo>
                    <a:pt x="75" y="278"/>
                    <a:pt x="88" y="278"/>
                    <a:pt x="91" y="278"/>
                  </a:cubicBezTo>
                  <a:cubicBezTo>
                    <a:pt x="111" y="279"/>
                    <a:pt x="120" y="275"/>
                    <a:pt x="133" y="260"/>
                  </a:cubicBezTo>
                  <a:cubicBezTo>
                    <a:pt x="164" y="223"/>
                    <a:pt x="195" y="186"/>
                    <a:pt x="223" y="147"/>
                  </a:cubicBezTo>
                  <a:cubicBezTo>
                    <a:pt x="223" y="147"/>
                    <a:pt x="223" y="147"/>
                    <a:pt x="223" y="146"/>
                  </a:cubicBezTo>
                  <a:cubicBezTo>
                    <a:pt x="231" y="155"/>
                    <a:pt x="240" y="163"/>
                    <a:pt x="250" y="163"/>
                  </a:cubicBezTo>
                  <a:cubicBezTo>
                    <a:pt x="250" y="164"/>
                    <a:pt x="250" y="163"/>
                    <a:pt x="251" y="163"/>
                  </a:cubicBezTo>
                  <a:cubicBezTo>
                    <a:pt x="265" y="168"/>
                    <a:pt x="284" y="171"/>
                    <a:pt x="294" y="160"/>
                  </a:cubicBezTo>
                  <a:cubicBezTo>
                    <a:pt x="301" y="152"/>
                    <a:pt x="304" y="141"/>
                    <a:pt x="307" y="132"/>
                  </a:cubicBezTo>
                  <a:cubicBezTo>
                    <a:pt x="309" y="127"/>
                    <a:pt x="311" y="123"/>
                    <a:pt x="312" y="118"/>
                  </a:cubicBezTo>
                  <a:cubicBezTo>
                    <a:pt x="312" y="118"/>
                    <a:pt x="312" y="118"/>
                    <a:pt x="312" y="118"/>
                  </a:cubicBezTo>
                  <a:cubicBezTo>
                    <a:pt x="315" y="111"/>
                    <a:pt x="317" y="103"/>
                    <a:pt x="319" y="96"/>
                  </a:cubicBezTo>
                  <a:cubicBezTo>
                    <a:pt x="322" y="85"/>
                    <a:pt x="324" y="74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7" y="52"/>
                    <a:pt x="329" y="42"/>
                    <a:pt x="327" y="33"/>
                  </a:cubicBezTo>
                  <a:close/>
                  <a:moveTo>
                    <a:pt x="317" y="29"/>
                  </a:moveTo>
                  <a:cubicBezTo>
                    <a:pt x="311" y="28"/>
                    <a:pt x="304" y="28"/>
                    <a:pt x="298" y="29"/>
                  </a:cubicBezTo>
                  <a:cubicBezTo>
                    <a:pt x="298" y="23"/>
                    <a:pt x="296" y="18"/>
                    <a:pt x="293" y="13"/>
                  </a:cubicBezTo>
                  <a:cubicBezTo>
                    <a:pt x="302" y="17"/>
                    <a:pt x="312" y="22"/>
                    <a:pt x="317" y="29"/>
                  </a:cubicBezTo>
                  <a:close/>
                  <a:moveTo>
                    <a:pt x="97" y="271"/>
                  </a:moveTo>
                  <a:cubicBezTo>
                    <a:pt x="96" y="271"/>
                    <a:pt x="89" y="272"/>
                    <a:pt x="83" y="272"/>
                  </a:cubicBezTo>
                  <a:cubicBezTo>
                    <a:pt x="87" y="270"/>
                    <a:pt x="91" y="267"/>
                    <a:pt x="94" y="265"/>
                  </a:cubicBezTo>
                  <a:cubicBezTo>
                    <a:pt x="102" y="265"/>
                    <a:pt x="110" y="264"/>
                    <a:pt x="119" y="264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13" y="270"/>
                    <a:pt x="107" y="271"/>
                    <a:pt x="97" y="271"/>
                  </a:cubicBezTo>
                  <a:close/>
                  <a:moveTo>
                    <a:pt x="123" y="261"/>
                  </a:moveTo>
                  <a:cubicBezTo>
                    <a:pt x="118" y="262"/>
                    <a:pt x="109" y="262"/>
                    <a:pt x="106" y="262"/>
                  </a:cubicBezTo>
                  <a:cubicBezTo>
                    <a:pt x="103" y="262"/>
                    <a:pt x="100" y="262"/>
                    <a:pt x="97" y="262"/>
                  </a:cubicBezTo>
                  <a:cubicBezTo>
                    <a:pt x="100" y="259"/>
                    <a:pt x="103" y="256"/>
                    <a:pt x="106" y="252"/>
                  </a:cubicBezTo>
                  <a:cubicBezTo>
                    <a:pt x="114" y="253"/>
                    <a:pt x="122" y="253"/>
                    <a:pt x="130" y="253"/>
                  </a:cubicBezTo>
                  <a:cubicBezTo>
                    <a:pt x="128" y="256"/>
                    <a:pt x="125" y="258"/>
                    <a:pt x="123" y="261"/>
                  </a:cubicBezTo>
                  <a:close/>
                  <a:moveTo>
                    <a:pt x="133" y="250"/>
                  </a:moveTo>
                  <a:cubicBezTo>
                    <a:pt x="125" y="249"/>
                    <a:pt x="116" y="249"/>
                    <a:pt x="108" y="250"/>
                  </a:cubicBezTo>
                  <a:cubicBezTo>
                    <a:pt x="109" y="248"/>
                    <a:pt x="111" y="246"/>
                    <a:pt x="113" y="243"/>
                  </a:cubicBezTo>
                  <a:cubicBezTo>
                    <a:pt x="113" y="243"/>
                    <a:pt x="114" y="242"/>
                    <a:pt x="114" y="241"/>
                  </a:cubicBezTo>
                  <a:cubicBezTo>
                    <a:pt x="123" y="242"/>
                    <a:pt x="132" y="242"/>
                    <a:pt x="140" y="241"/>
                  </a:cubicBezTo>
                  <a:cubicBezTo>
                    <a:pt x="138" y="244"/>
                    <a:pt x="135" y="247"/>
                    <a:pt x="133" y="250"/>
                  </a:cubicBezTo>
                  <a:close/>
                  <a:moveTo>
                    <a:pt x="142" y="239"/>
                  </a:moveTo>
                  <a:cubicBezTo>
                    <a:pt x="133" y="238"/>
                    <a:pt x="125" y="239"/>
                    <a:pt x="116" y="239"/>
                  </a:cubicBezTo>
                  <a:cubicBezTo>
                    <a:pt x="118" y="236"/>
                    <a:pt x="120" y="234"/>
                    <a:pt x="122" y="231"/>
                  </a:cubicBezTo>
                  <a:cubicBezTo>
                    <a:pt x="131" y="232"/>
                    <a:pt x="140" y="232"/>
                    <a:pt x="149" y="231"/>
                  </a:cubicBezTo>
                  <a:cubicBezTo>
                    <a:pt x="146" y="234"/>
                    <a:pt x="144" y="236"/>
                    <a:pt x="142" y="239"/>
                  </a:cubicBezTo>
                  <a:close/>
                  <a:moveTo>
                    <a:pt x="154" y="224"/>
                  </a:moveTo>
                  <a:cubicBezTo>
                    <a:pt x="153" y="225"/>
                    <a:pt x="152" y="226"/>
                    <a:pt x="151" y="228"/>
                  </a:cubicBezTo>
                  <a:cubicBezTo>
                    <a:pt x="142" y="227"/>
                    <a:pt x="133" y="228"/>
                    <a:pt x="124" y="229"/>
                  </a:cubicBezTo>
                  <a:cubicBezTo>
                    <a:pt x="127" y="225"/>
                    <a:pt x="129" y="222"/>
                    <a:pt x="132" y="219"/>
                  </a:cubicBezTo>
                  <a:cubicBezTo>
                    <a:pt x="141" y="219"/>
                    <a:pt x="150" y="219"/>
                    <a:pt x="159" y="218"/>
                  </a:cubicBezTo>
                  <a:cubicBezTo>
                    <a:pt x="157" y="220"/>
                    <a:pt x="156" y="222"/>
                    <a:pt x="154" y="224"/>
                  </a:cubicBezTo>
                  <a:close/>
                  <a:moveTo>
                    <a:pt x="161" y="215"/>
                  </a:moveTo>
                  <a:cubicBezTo>
                    <a:pt x="152" y="215"/>
                    <a:pt x="143" y="216"/>
                    <a:pt x="134" y="216"/>
                  </a:cubicBezTo>
                  <a:cubicBezTo>
                    <a:pt x="136" y="214"/>
                    <a:pt x="138" y="211"/>
                    <a:pt x="140" y="208"/>
                  </a:cubicBezTo>
                  <a:cubicBezTo>
                    <a:pt x="150" y="208"/>
                    <a:pt x="159" y="208"/>
                    <a:pt x="168" y="207"/>
                  </a:cubicBezTo>
                  <a:cubicBezTo>
                    <a:pt x="166" y="210"/>
                    <a:pt x="163" y="212"/>
                    <a:pt x="161" y="215"/>
                  </a:cubicBezTo>
                  <a:close/>
                  <a:moveTo>
                    <a:pt x="170" y="204"/>
                  </a:moveTo>
                  <a:cubicBezTo>
                    <a:pt x="161" y="204"/>
                    <a:pt x="152" y="205"/>
                    <a:pt x="142" y="206"/>
                  </a:cubicBezTo>
                  <a:cubicBezTo>
                    <a:pt x="145" y="202"/>
                    <a:pt x="149" y="198"/>
                    <a:pt x="152" y="194"/>
                  </a:cubicBezTo>
                  <a:cubicBezTo>
                    <a:pt x="161" y="194"/>
                    <a:pt x="171" y="194"/>
                    <a:pt x="180" y="192"/>
                  </a:cubicBezTo>
                  <a:cubicBezTo>
                    <a:pt x="177" y="196"/>
                    <a:pt x="174" y="200"/>
                    <a:pt x="170" y="204"/>
                  </a:cubicBezTo>
                  <a:close/>
                  <a:moveTo>
                    <a:pt x="182" y="189"/>
                  </a:moveTo>
                  <a:cubicBezTo>
                    <a:pt x="173" y="190"/>
                    <a:pt x="163" y="191"/>
                    <a:pt x="154" y="192"/>
                  </a:cubicBezTo>
                  <a:cubicBezTo>
                    <a:pt x="156" y="190"/>
                    <a:pt x="159" y="187"/>
                    <a:pt x="161" y="184"/>
                  </a:cubicBezTo>
                  <a:cubicBezTo>
                    <a:pt x="170" y="184"/>
                    <a:pt x="179" y="184"/>
                    <a:pt x="187" y="182"/>
                  </a:cubicBezTo>
                  <a:cubicBezTo>
                    <a:pt x="185" y="184"/>
                    <a:pt x="184" y="187"/>
                    <a:pt x="182" y="189"/>
                  </a:cubicBezTo>
                  <a:close/>
                  <a:moveTo>
                    <a:pt x="190" y="179"/>
                  </a:moveTo>
                  <a:cubicBezTo>
                    <a:pt x="181" y="180"/>
                    <a:pt x="172" y="181"/>
                    <a:pt x="163" y="182"/>
                  </a:cubicBezTo>
                  <a:cubicBezTo>
                    <a:pt x="165" y="179"/>
                    <a:pt x="168" y="177"/>
                    <a:pt x="170" y="174"/>
                  </a:cubicBezTo>
                  <a:cubicBezTo>
                    <a:pt x="179" y="174"/>
                    <a:pt x="188" y="173"/>
                    <a:pt x="196" y="171"/>
                  </a:cubicBezTo>
                  <a:cubicBezTo>
                    <a:pt x="194" y="174"/>
                    <a:pt x="192" y="176"/>
                    <a:pt x="190" y="179"/>
                  </a:cubicBezTo>
                  <a:close/>
                  <a:moveTo>
                    <a:pt x="198" y="168"/>
                  </a:moveTo>
                  <a:cubicBezTo>
                    <a:pt x="198" y="168"/>
                    <a:pt x="198" y="168"/>
                    <a:pt x="198" y="168"/>
                  </a:cubicBezTo>
                  <a:cubicBezTo>
                    <a:pt x="189" y="169"/>
                    <a:pt x="180" y="171"/>
                    <a:pt x="172" y="172"/>
                  </a:cubicBezTo>
                  <a:cubicBezTo>
                    <a:pt x="176" y="168"/>
                    <a:pt x="180" y="164"/>
                    <a:pt x="184" y="160"/>
                  </a:cubicBezTo>
                  <a:cubicBezTo>
                    <a:pt x="191" y="159"/>
                    <a:pt x="199" y="159"/>
                    <a:pt x="207" y="157"/>
                  </a:cubicBezTo>
                  <a:cubicBezTo>
                    <a:pt x="204" y="161"/>
                    <a:pt x="201" y="165"/>
                    <a:pt x="198" y="168"/>
                  </a:cubicBezTo>
                  <a:close/>
                  <a:moveTo>
                    <a:pt x="208" y="155"/>
                  </a:moveTo>
                  <a:cubicBezTo>
                    <a:pt x="208" y="155"/>
                    <a:pt x="208" y="155"/>
                    <a:pt x="208" y="155"/>
                  </a:cubicBezTo>
                  <a:cubicBezTo>
                    <a:pt x="201" y="155"/>
                    <a:pt x="193" y="156"/>
                    <a:pt x="186" y="157"/>
                  </a:cubicBezTo>
                  <a:cubicBezTo>
                    <a:pt x="189" y="154"/>
                    <a:pt x="192" y="151"/>
                    <a:pt x="195" y="148"/>
                  </a:cubicBezTo>
                  <a:cubicBezTo>
                    <a:pt x="202" y="148"/>
                    <a:pt x="209" y="148"/>
                    <a:pt x="215" y="147"/>
                  </a:cubicBezTo>
                  <a:cubicBezTo>
                    <a:pt x="213" y="149"/>
                    <a:pt x="211" y="152"/>
                    <a:pt x="208" y="155"/>
                  </a:cubicBezTo>
                  <a:close/>
                  <a:moveTo>
                    <a:pt x="218" y="143"/>
                  </a:moveTo>
                  <a:cubicBezTo>
                    <a:pt x="217" y="144"/>
                    <a:pt x="217" y="144"/>
                    <a:pt x="216" y="145"/>
                  </a:cubicBezTo>
                  <a:cubicBezTo>
                    <a:pt x="216" y="145"/>
                    <a:pt x="216" y="144"/>
                    <a:pt x="215" y="144"/>
                  </a:cubicBezTo>
                  <a:cubicBezTo>
                    <a:pt x="209" y="144"/>
                    <a:pt x="203" y="145"/>
                    <a:pt x="197" y="145"/>
                  </a:cubicBezTo>
                  <a:cubicBezTo>
                    <a:pt x="202" y="141"/>
                    <a:pt x="207" y="136"/>
                    <a:pt x="212" y="132"/>
                  </a:cubicBezTo>
                  <a:cubicBezTo>
                    <a:pt x="214" y="135"/>
                    <a:pt x="217" y="139"/>
                    <a:pt x="220" y="142"/>
                  </a:cubicBezTo>
                  <a:cubicBezTo>
                    <a:pt x="219" y="142"/>
                    <a:pt x="218" y="143"/>
                    <a:pt x="218" y="143"/>
                  </a:cubicBezTo>
                  <a:close/>
                  <a:moveTo>
                    <a:pt x="256" y="155"/>
                  </a:moveTo>
                  <a:cubicBezTo>
                    <a:pt x="241" y="161"/>
                    <a:pt x="222" y="135"/>
                    <a:pt x="216" y="125"/>
                  </a:cubicBezTo>
                  <a:cubicBezTo>
                    <a:pt x="215" y="123"/>
                    <a:pt x="212" y="123"/>
                    <a:pt x="211" y="124"/>
                  </a:cubicBezTo>
                  <a:cubicBezTo>
                    <a:pt x="210" y="124"/>
                    <a:pt x="209" y="124"/>
                    <a:pt x="208" y="125"/>
                  </a:cubicBezTo>
                  <a:cubicBezTo>
                    <a:pt x="181" y="151"/>
                    <a:pt x="155" y="177"/>
                    <a:pt x="131" y="206"/>
                  </a:cubicBezTo>
                  <a:cubicBezTo>
                    <a:pt x="120" y="220"/>
                    <a:pt x="110" y="234"/>
                    <a:pt x="100" y="247"/>
                  </a:cubicBezTo>
                  <a:cubicBezTo>
                    <a:pt x="91" y="257"/>
                    <a:pt x="79" y="269"/>
                    <a:pt x="65" y="265"/>
                  </a:cubicBezTo>
                  <a:cubicBezTo>
                    <a:pt x="55" y="263"/>
                    <a:pt x="47" y="251"/>
                    <a:pt x="40" y="244"/>
                  </a:cubicBezTo>
                  <a:cubicBezTo>
                    <a:pt x="26" y="229"/>
                    <a:pt x="0" y="211"/>
                    <a:pt x="20" y="190"/>
                  </a:cubicBezTo>
                  <a:cubicBezTo>
                    <a:pt x="33" y="176"/>
                    <a:pt x="53" y="166"/>
                    <a:pt x="68" y="155"/>
                  </a:cubicBezTo>
                  <a:cubicBezTo>
                    <a:pt x="101" y="132"/>
                    <a:pt x="134" y="110"/>
                    <a:pt x="165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6" y="86"/>
                    <a:pt x="167" y="85"/>
                    <a:pt x="167" y="84"/>
                  </a:cubicBezTo>
                  <a:cubicBezTo>
                    <a:pt x="167" y="83"/>
                    <a:pt x="167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9" y="68"/>
                    <a:pt x="132" y="49"/>
                    <a:pt x="149" y="32"/>
                  </a:cubicBezTo>
                  <a:cubicBezTo>
                    <a:pt x="158" y="24"/>
                    <a:pt x="180" y="21"/>
                    <a:pt x="191" y="18"/>
                  </a:cubicBezTo>
                  <a:cubicBezTo>
                    <a:pt x="207" y="14"/>
                    <a:pt x="223" y="11"/>
                    <a:pt x="239" y="10"/>
                  </a:cubicBezTo>
                  <a:cubicBezTo>
                    <a:pt x="253" y="9"/>
                    <a:pt x="272" y="6"/>
                    <a:pt x="283" y="14"/>
                  </a:cubicBezTo>
                  <a:cubicBezTo>
                    <a:pt x="296" y="24"/>
                    <a:pt x="291" y="49"/>
                    <a:pt x="289" y="63"/>
                  </a:cubicBezTo>
                  <a:cubicBezTo>
                    <a:pt x="286" y="78"/>
                    <a:pt x="282" y="93"/>
                    <a:pt x="278" y="108"/>
                  </a:cubicBezTo>
                  <a:cubicBezTo>
                    <a:pt x="274" y="120"/>
                    <a:pt x="269" y="151"/>
                    <a:pt x="256" y="155"/>
                  </a:cubicBezTo>
                  <a:close/>
                  <a:moveTo>
                    <a:pt x="261" y="160"/>
                  </a:moveTo>
                  <a:cubicBezTo>
                    <a:pt x="263" y="158"/>
                    <a:pt x="265" y="156"/>
                    <a:pt x="267" y="153"/>
                  </a:cubicBezTo>
                  <a:cubicBezTo>
                    <a:pt x="274" y="153"/>
                    <a:pt x="282" y="153"/>
                    <a:pt x="289" y="152"/>
                  </a:cubicBezTo>
                  <a:cubicBezTo>
                    <a:pt x="282" y="160"/>
                    <a:pt x="272" y="160"/>
                    <a:pt x="261" y="160"/>
                  </a:cubicBezTo>
                  <a:close/>
                  <a:moveTo>
                    <a:pt x="294" y="144"/>
                  </a:moveTo>
                  <a:cubicBezTo>
                    <a:pt x="294" y="146"/>
                    <a:pt x="293" y="147"/>
                    <a:pt x="292" y="148"/>
                  </a:cubicBezTo>
                  <a:cubicBezTo>
                    <a:pt x="284" y="149"/>
                    <a:pt x="276" y="150"/>
                    <a:pt x="268" y="151"/>
                  </a:cubicBezTo>
                  <a:cubicBezTo>
                    <a:pt x="270" y="148"/>
                    <a:pt x="271" y="146"/>
                    <a:pt x="272" y="143"/>
                  </a:cubicBezTo>
                  <a:cubicBezTo>
                    <a:pt x="277" y="143"/>
                    <a:pt x="281" y="142"/>
                    <a:pt x="286" y="142"/>
                  </a:cubicBezTo>
                  <a:cubicBezTo>
                    <a:pt x="289" y="142"/>
                    <a:pt x="292" y="142"/>
                    <a:pt x="295" y="142"/>
                  </a:cubicBezTo>
                  <a:cubicBezTo>
                    <a:pt x="295" y="143"/>
                    <a:pt x="295" y="144"/>
                    <a:pt x="294" y="144"/>
                  </a:cubicBezTo>
                  <a:close/>
                  <a:moveTo>
                    <a:pt x="297" y="139"/>
                  </a:moveTo>
                  <a:cubicBezTo>
                    <a:pt x="289" y="139"/>
                    <a:pt x="280" y="139"/>
                    <a:pt x="273" y="141"/>
                  </a:cubicBezTo>
                  <a:cubicBezTo>
                    <a:pt x="274" y="140"/>
                    <a:pt x="274" y="138"/>
                    <a:pt x="275" y="136"/>
                  </a:cubicBezTo>
                  <a:cubicBezTo>
                    <a:pt x="276" y="135"/>
                    <a:pt x="276" y="133"/>
                    <a:pt x="277" y="132"/>
                  </a:cubicBezTo>
                  <a:cubicBezTo>
                    <a:pt x="285" y="131"/>
                    <a:pt x="292" y="131"/>
                    <a:pt x="300" y="130"/>
                  </a:cubicBezTo>
                  <a:cubicBezTo>
                    <a:pt x="299" y="133"/>
                    <a:pt x="298" y="136"/>
                    <a:pt x="297" y="139"/>
                  </a:cubicBezTo>
                  <a:close/>
                  <a:moveTo>
                    <a:pt x="301" y="127"/>
                  </a:moveTo>
                  <a:cubicBezTo>
                    <a:pt x="293" y="127"/>
                    <a:pt x="285" y="129"/>
                    <a:pt x="277" y="130"/>
                  </a:cubicBezTo>
                  <a:cubicBezTo>
                    <a:pt x="279" y="127"/>
                    <a:pt x="280" y="124"/>
                    <a:pt x="281" y="121"/>
                  </a:cubicBezTo>
                  <a:cubicBezTo>
                    <a:pt x="288" y="120"/>
                    <a:pt x="297" y="120"/>
                    <a:pt x="304" y="119"/>
                  </a:cubicBezTo>
                  <a:cubicBezTo>
                    <a:pt x="303" y="122"/>
                    <a:pt x="302" y="125"/>
                    <a:pt x="301" y="127"/>
                  </a:cubicBezTo>
                  <a:close/>
                  <a:moveTo>
                    <a:pt x="306" y="116"/>
                  </a:moveTo>
                  <a:cubicBezTo>
                    <a:pt x="298" y="116"/>
                    <a:pt x="289" y="117"/>
                    <a:pt x="282" y="118"/>
                  </a:cubicBezTo>
                  <a:cubicBezTo>
                    <a:pt x="283" y="115"/>
                    <a:pt x="284" y="111"/>
                    <a:pt x="285" y="107"/>
                  </a:cubicBezTo>
                  <a:cubicBezTo>
                    <a:pt x="293" y="106"/>
                    <a:pt x="302" y="105"/>
                    <a:pt x="310" y="103"/>
                  </a:cubicBezTo>
                  <a:cubicBezTo>
                    <a:pt x="308" y="107"/>
                    <a:pt x="307" y="112"/>
                    <a:pt x="306" y="116"/>
                  </a:cubicBezTo>
                  <a:close/>
                  <a:moveTo>
                    <a:pt x="312" y="97"/>
                  </a:moveTo>
                  <a:cubicBezTo>
                    <a:pt x="311" y="98"/>
                    <a:pt x="311" y="99"/>
                    <a:pt x="311" y="100"/>
                  </a:cubicBezTo>
                  <a:cubicBezTo>
                    <a:pt x="302" y="101"/>
                    <a:pt x="294" y="103"/>
                    <a:pt x="286" y="104"/>
                  </a:cubicBezTo>
                  <a:cubicBezTo>
                    <a:pt x="287" y="100"/>
                    <a:pt x="289" y="96"/>
                    <a:pt x="290" y="91"/>
                  </a:cubicBezTo>
                  <a:cubicBezTo>
                    <a:pt x="298" y="91"/>
                    <a:pt x="306" y="91"/>
                    <a:pt x="313" y="90"/>
                  </a:cubicBezTo>
                  <a:cubicBezTo>
                    <a:pt x="313" y="92"/>
                    <a:pt x="312" y="95"/>
                    <a:pt x="312" y="97"/>
                  </a:cubicBezTo>
                  <a:close/>
                  <a:moveTo>
                    <a:pt x="314" y="88"/>
                  </a:moveTo>
                  <a:cubicBezTo>
                    <a:pt x="306" y="87"/>
                    <a:pt x="298" y="88"/>
                    <a:pt x="290" y="89"/>
                  </a:cubicBezTo>
                  <a:cubicBezTo>
                    <a:pt x="291" y="85"/>
                    <a:pt x="292" y="82"/>
                    <a:pt x="293" y="78"/>
                  </a:cubicBezTo>
                  <a:cubicBezTo>
                    <a:pt x="301" y="78"/>
                    <a:pt x="309" y="78"/>
                    <a:pt x="316" y="77"/>
                  </a:cubicBezTo>
                  <a:cubicBezTo>
                    <a:pt x="316" y="81"/>
                    <a:pt x="315" y="84"/>
                    <a:pt x="314" y="88"/>
                  </a:cubicBezTo>
                  <a:close/>
                  <a:moveTo>
                    <a:pt x="317" y="74"/>
                  </a:moveTo>
                  <a:cubicBezTo>
                    <a:pt x="309" y="74"/>
                    <a:pt x="301" y="74"/>
                    <a:pt x="293" y="76"/>
                  </a:cubicBezTo>
                  <a:cubicBezTo>
                    <a:pt x="294" y="72"/>
                    <a:pt x="295" y="68"/>
                    <a:pt x="296" y="64"/>
                  </a:cubicBezTo>
                  <a:cubicBezTo>
                    <a:pt x="303" y="64"/>
                    <a:pt x="311" y="64"/>
                    <a:pt x="319" y="63"/>
                  </a:cubicBezTo>
                  <a:cubicBezTo>
                    <a:pt x="318" y="67"/>
                    <a:pt x="318" y="71"/>
                    <a:pt x="317" y="74"/>
                  </a:cubicBezTo>
                  <a:close/>
                  <a:moveTo>
                    <a:pt x="320" y="60"/>
                  </a:moveTo>
                  <a:cubicBezTo>
                    <a:pt x="312" y="60"/>
                    <a:pt x="304" y="61"/>
                    <a:pt x="296" y="62"/>
                  </a:cubicBezTo>
                  <a:cubicBezTo>
                    <a:pt x="296" y="61"/>
                    <a:pt x="296" y="60"/>
                    <a:pt x="296" y="59"/>
                  </a:cubicBezTo>
                  <a:cubicBezTo>
                    <a:pt x="297" y="56"/>
                    <a:pt x="297" y="52"/>
                    <a:pt x="298" y="49"/>
                  </a:cubicBezTo>
                  <a:cubicBezTo>
                    <a:pt x="306" y="48"/>
                    <a:pt x="313" y="48"/>
                    <a:pt x="321" y="48"/>
                  </a:cubicBezTo>
                  <a:cubicBezTo>
                    <a:pt x="321" y="52"/>
                    <a:pt x="320" y="56"/>
                    <a:pt x="320" y="60"/>
                  </a:cubicBezTo>
                  <a:close/>
                  <a:moveTo>
                    <a:pt x="321" y="44"/>
                  </a:moveTo>
                  <a:cubicBezTo>
                    <a:pt x="314" y="44"/>
                    <a:pt x="306" y="45"/>
                    <a:pt x="298" y="47"/>
                  </a:cubicBezTo>
                  <a:cubicBezTo>
                    <a:pt x="299" y="42"/>
                    <a:pt x="299" y="36"/>
                    <a:pt x="299" y="31"/>
                  </a:cubicBezTo>
                  <a:cubicBezTo>
                    <a:pt x="305" y="31"/>
                    <a:pt x="312" y="32"/>
                    <a:pt x="319" y="32"/>
                  </a:cubicBezTo>
                  <a:cubicBezTo>
                    <a:pt x="321" y="36"/>
                    <a:pt x="322" y="40"/>
                    <a:pt x="321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2741439E-FC2D-4AA9-B9DD-41570C4EB3A2}"/>
                </a:ext>
              </a:extLst>
            </p:cNvPr>
            <p:cNvGrpSpPr/>
            <p:nvPr/>
          </p:nvGrpSpPr>
          <p:grpSpPr>
            <a:xfrm>
              <a:off x="8158164" y="3626237"/>
              <a:ext cx="526719" cy="752021"/>
              <a:chOff x="3782277" y="2874216"/>
              <a:chExt cx="526719" cy="752021"/>
            </a:xfrm>
            <a:solidFill>
              <a:schemeClr val="bg1"/>
            </a:solidFill>
          </p:grpSpPr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F3491FBC-15DD-4C0F-8627-626A082429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2277" y="2874216"/>
                <a:ext cx="526719" cy="752021"/>
              </a:xfrm>
              <a:custGeom>
                <a:avLst/>
                <a:gdLst>
                  <a:gd name="T0" fmla="*/ 68 w 235"/>
                  <a:gd name="T1" fmla="*/ 13 h 363"/>
                  <a:gd name="T2" fmla="*/ 109 w 235"/>
                  <a:gd name="T3" fmla="*/ 358 h 363"/>
                  <a:gd name="T4" fmla="*/ 159 w 235"/>
                  <a:gd name="T5" fmla="*/ 335 h 363"/>
                  <a:gd name="T6" fmla="*/ 218 w 235"/>
                  <a:gd name="T7" fmla="*/ 201 h 363"/>
                  <a:gd name="T8" fmla="*/ 224 w 235"/>
                  <a:gd name="T9" fmla="*/ 179 h 363"/>
                  <a:gd name="T10" fmla="*/ 216 w 235"/>
                  <a:gd name="T11" fmla="*/ 125 h 363"/>
                  <a:gd name="T12" fmla="*/ 200 w 235"/>
                  <a:gd name="T13" fmla="*/ 132 h 363"/>
                  <a:gd name="T14" fmla="*/ 200 w 235"/>
                  <a:gd name="T15" fmla="*/ 122 h 363"/>
                  <a:gd name="T16" fmla="*/ 200 w 235"/>
                  <a:gd name="T17" fmla="*/ 109 h 363"/>
                  <a:gd name="T18" fmla="*/ 220 w 235"/>
                  <a:gd name="T19" fmla="*/ 82 h 363"/>
                  <a:gd name="T20" fmla="*/ 216 w 235"/>
                  <a:gd name="T21" fmla="*/ 72 h 363"/>
                  <a:gd name="T22" fmla="*/ 193 w 235"/>
                  <a:gd name="T23" fmla="*/ 68 h 363"/>
                  <a:gd name="T24" fmla="*/ 201 w 235"/>
                  <a:gd name="T25" fmla="*/ 60 h 363"/>
                  <a:gd name="T26" fmla="*/ 200 w 235"/>
                  <a:gd name="T27" fmla="*/ 43 h 363"/>
                  <a:gd name="T28" fmla="*/ 200 w 235"/>
                  <a:gd name="T29" fmla="*/ 43 h 363"/>
                  <a:gd name="T30" fmla="*/ 174 w 235"/>
                  <a:gd name="T31" fmla="*/ 34 h 363"/>
                  <a:gd name="T32" fmla="*/ 182 w 235"/>
                  <a:gd name="T33" fmla="*/ 27 h 363"/>
                  <a:gd name="T34" fmla="*/ 170 w 235"/>
                  <a:gd name="T35" fmla="*/ 20 h 363"/>
                  <a:gd name="T36" fmla="*/ 154 w 235"/>
                  <a:gd name="T37" fmla="*/ 14 h 363"/>
                  <a:gd name="T38" fmla="*/ 123 w 235"/>
                  <a:gd name="T39" fmla="*/ 9 h 363"/>
                  <a:gd name="T40" fmla="*/ 113 w 235"/>
                  <a:gd name="T41" fmla="*/ 334 h 363"/>
                  <a:gd name="T42" fmla="*/ 92 w 235"/>
                  <a:gd name="T43" fmla="*/ 322 h 363"/>
                  <a:gd name="T44" fmla="*/ 78 w 235"/>
                  <a:gd name="T45" fmla="*/ 296 h 363"/>
                  <a:gd name="T46" fmla="*/ 109 w 235"/>
                  <a:gd name="T47" fmla="*/ 282 h 363"/>
                  <a:gd name="T48" fmla="*/ 91 w 235"/>
                  <a:gd name="T49" fmla="*/ 270 h 363"/>
                  <a:gd name="T50" fmla="*/ 59 w 235"/>
                  <a:gd name="T51" fmla="*/ 259 h 363"/>
                  <a:gd name="T52" fmla="*/ 46 w 235"/>
                  <a:gd name="T53" fmla="*/ 233 h 363"/>
                  <a:gd name="T54" fmla="*/ 59 w 235"/>
                  <a:gd name="T55" fmla="*/ 219 h 363"/>
                  <a:gd name="T56" fmla="*/ 78 w 235"/>
                  <a:gd name="T57" fmla="*/ 206 h 363"/>
                  <a:gd name="T58" fmla="*/ 52 w 235"/>
                  <a:gd name="T59" fmla="*/ 193 h 363"/>
                  <a:gd name="T60" fmla="*/ 58 w 235"/>
                  <a:gd name="T61" fmla="*/ 179 h 363"/>
                  <a:gd name="T62" fmla="*/ 37 w 235"/>
                  <a:gd name="T63" fmla="*/ 164 h 363"/>
                  <a:gd name="T64" fmla="*/ 16 w 235"/>
                  <a:gd name="T65" fmla="*/ 151 h 363"/>
                  <a:gd name="T66" fmla="*/ 12 w 235"/>
                  <a:gd name="T67" fmla="*/ 123 h 363"/>
                  <a:gd name="T68" fmla="*/ 26 w 235"/>
                  <a:gd name="T69" fmla="*/ 105 h 363"/>
                  <a:gd name="T70" fmla="*/ 26 w 235"/>
                  <a:gd name="T71" fmla="*/ 86 h 363"/>
                  <a:gd name="T72" fmla="*/ 18 w 235"/>
                  <a:gd name="T73" fmla="*/ 72 h 363"/>
                  <a:gd name="T74" fmla="*/ 36 w 235"/>
                  <a:gd name="T75" fmla="*/ 42 h 363"/>
                  <a:gd name="T76" fmla="*/ 75 w 235"/>
                  <a:gd name="T77" fmla="*/ 32 h 363"/>
                  <a:gd name="T78" fmla="*/ 86 w 235"/>
                  <a:gd name="T79" fmla="*/ 23 h 363"/>
                  <a:gd name="T80" fmla="*/ 90 w 235"/>
                  <a:gd name="T81" fmla="*/ 16 h 363"/>
                  <a:gd name="T82" fmla="*/ 154 w 235"/>
                  <a:gd name="T83" fmla="*/ 333 h 363"/>
                  <a:gd name="T84" fmla="*/ 165 w 235"/>
                  <a:gd name="T85" fmla="*/ 314 h 363"/>
                  <a:gd name="T86" fmla="*/ 172 w 235"/>
                  <a:gd name="T87" fmla="*/ 300 h 363"/>
                  <a:gd name="T88" fmla="*/ 183 w 235"/>
                  <a:gd name="T89" fmla="*/ 278 h 363"/>
                  <a:gd name="T90" fmla="*/ 189 w 235"/>
                  <a:gd name="T91" fmla="*/ 264 h 363"/>
                  <a:gd name="T92" fmla="*/ 194 w 235"/>
                  <a:gd name="T93" fmla="*/ 251 h 363"/>
                  <a:gd name="T94" fmla="*/ 201 w 235"/>
                  <a:gd name="T95" fmla="*/ 235 h 363"/>
                  <a:gd name="T96" fmla="*/ 207 w 235"/>
                  <a:gd name="T97" fmla="*/ 218 h 363"/>
                  <a:gd name="T98" fmla="*/ 211 w 235"/>
                  <a:gd name="T99" fmla="*/ 203 h 363"/>
                  <a:gd name="T100" fmla="*/ 215 w 235"/>
                  <a:gd name="T101" fmla="*/ 191 h 363"/>
                  <a:gd name="T102" fmla="*/ 217 w 235"/>
                  <a:gd name="T103" fmla="*/ 181 h 363"/>
                  <a:gd name="T104" fmla="*/ 217 w 235"/>
                  <a:gd name="T105" fmla="*/ 181 h 363"/>
                  <a:gd name="T106" fmla="*/ 222 w 235"/>
                  <a:gd name="T107" fmla="*/ 156 h 363"/>
                  <a:gd name="T108" fmla="*/ 213 w 235"/>
                  <a:gd name="T109" fmla="*/ 150 h 363"/>
                  <a:gd name="T110" fmla="*/ 198 w 235"/>
                  <a:gd name="T111" fmla="*/ 14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5" h="363">
                    <a:moveTo>
                      <a:pt x="224" y="179"/>
                    </a:moveTo>
                    <a:cubicBezTo>
                      <a:pt x="231" y="148"/>
                      <a:pt x="235" y="115"/>
                      <a:pt x="227" y="84"/>
                    </a:cubicBezTo>
                    <a:cubicBezTo>
                      <a:pt x="219" y="49"/>
                      <a:pt x="196" y="23"/>
                      <a:pt x="162" y="10"/>
                    </a:cubicBezTo>
                    <a:cubicBezTo>
                      <a:pt x="143" y="3"/>
                      <a:pt x="122" y="0"/>
                      <a:pt x="102" y="2"/>
                    </a:cubicBezTo>
                    <a:cubicBezTo>
                      <a:pt x="93" y="3"/>
                      <a:pt x="75" y="5"/>
                      <a:pt x="68" y="13"/>
                    </a:cubicBezTo>
                    <a:cubicBezTo>
                      <a:pt x="60" y="15"/>
                      <a:pt x="52" y="19"/>
                      <a:pt x="45" y="24"/>
                    </a:cubicBezTo>
                    <a:cubicBezTo>
                      <a:pt x="0" y="58"/>
                      <a:pt x="0" y="120"/>
                      <a:pt x="14" y="169"/>
                    </a:cubicBezTo>
                    <a:cubicBezTo>
                      <a:pt x="24" y="201"/>
                      <a:pt x="38" y="233"/>
                      <a:pt x="53" y="263"/>
                    </a:cubicBezTo>
                    <a:cubicBezTo>
                      <a:pt x="68" y="295"/>
                      <a:pt x="85" y="329"/>
                      <a:pt x="107" y="358"/>
                    </a:cubicBezTo>
                    <a:cubicBezTo>
                      <a:pt x="107" y="358"/>
                      <a:pt x="108" y="359"/>
                      <a:pt x="109" y="358"/>
                    </a:cubicBezTo>
                    <a:cubicBezTo>
                      <a:pt x="108" y="359"/>
                      <a:pt x="108" y="360"/>
                      <a:pt x="109" y="361"/>
                    </a:cubicBezTo>
                    <a:cubicBezTo>
                      <a:pt x="110" y="362"/>
                      <a:pt x="110" y="362"/>
                      <a:pt x="110" y="362"/>
                    </a:cubicBezTo>
                    <a:cubicBezTo>
                      <a:pt x="110" y="363"/>
                      <a:pt x="112" y="363"/>
                      <a:pt x="113" y="363"/>
                    </a:cubicBezTo>
                    <a:cubicBezTo>
                      <a:pt x="128" y="358"/>
                      <a:pt x="143" y="347"/>
                      <a:pt x="157" y="339"/>
                    </a:cubicBezTo>
                    <a:cubicBezTo>
                      <a:pt x="159" y="338"/>
                      <a:pt x="159" y="337"/>
                      <a:pt x="159" y="335"/>
                    </a:cubicBezTo>
                    <a:cubicBezTo>
                      <a:pt x="184" y="300"/>
                      <a:pt x="201" y="259"/>
                      <a:pt x="213" y="217"/>
                    </a:cubicBezTo>
                    <a:cubicBezTo>
                      <a:pt x="213" y="217"/>
                      <a:pt x="214" y="217"/>
                      <a:pt x="214" y="217"/>
                    </a:cubicBezTo>
                    <a:cubicBezTo>
                      <a:pt x="215" y="217"/>
                      <a:pt x="214" y="216"/>
                      <a:pt x="214" y="215"/>
                    </a:cubicBezTo>
                    <a:cubicBezTo>
                      <a:pt x="214" y="214"/>
                      <a:pt x="215" y="212"/>
                      <a:pt x="215" y="211"/>
                    </a:cubicBezTo>
                    <a:cubicBezTo>
                      <a:pt x="216" y="208"/>
                      <a:pt x="217" y="205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18" y="201"/>
                      <a:pt x="218" y="201"/>
                      <a:pt x="218" y="201"/>
                    </a:cubicBezTo>
                    <a:cubicBezTo>
                      <a:pt x="220" y="194"/>
                      <a:pt x="222" y="188"/>
                      <a:pt x="223" y="181"/>
                    </a:cubicBezTo>
                    <a:cubicBezTo>
                      <a:pt x="223" y="181"/>
                      <a:pt x="224" y="181"/>
                      <a:pt x="224" y="181"/>
                    </a:cubicBezTo>
                    <a:cubicBezTo>
                      <a:pt x="225" y="180"/>
                      <a:pt x="224" y="179"/>
                      <a:pt x="224" y="179"/>
                    </a:cubicBezTo>
                    <a:close/>
                    <a:moveTo>
                      <a:pt x="225" y="121"/>
                    </a:moveTo>
                    <a:cubicBezTo>
                      <a:pt x="225" y="123"/>
                      <a:pt x="225" y="126"/>
                      <a:pt x="224" y="128"/>
                    </a:cubicBezTo>
                    <a:cubicBezTo>
                      <a:pt x="216" y="133"/>
                      <a:pt x="206" y="138"/>
                      <a:pt x="199" y="145"/>
                    </a:cubicBezTo>
                    <a:cubicBezTo>
                      <a:pt x="199" y="141"/>
                      <a:pt x="199" y="138"/>
                      <a:pt x="199" y="134"/>
                    </a:cubicBezTo>
                    <a:cubicBezTo>
                      <a:pt x="205" y="131"/>
                      <a:pt x="211" y="128"/>
                      <a:pt x="216" y="125"/>
                    </a:cubicBezTo>
                    <a:cubicBezTo>
                      <a:pt x="219" y="123"/>
                      <a:pt x="222" y="122"/>
                      <a:pt x="225" y="120"/>
                    </a:cubicBezTo>
                    <a:cubicBezTo>
                      <a:pt x="225" y="121"/>
                      <a:pt x="225" y="121"/>
                      <a:pt x="225" y="121"/>
                    </a:cubicBezTo>
                    <a:close/>
                    <a:moveTo>
                      <a:pt x="225" y="117"/>
                    </a:moveTo>
                    <a:cubicBezTo>
                      <a:pt x="221" y="120"/>
                      <a:pt x="216" y="122"/>
                      <a:pt x="212" y="125"/>
                    </a:cubicBezTo>
                    <a:cubicBezTo>
                      <a:pt x="208" y="127"/>
                      <a:pt x="203" y="130"/>
                      <a:pt x="200" y="132"/>
                    </a:cubicBezTo>
                    <a:cubicBezTo>
                      <a:pt x="200" y="130"/>
                      <a:pt x="200" y="127"/>
                      <a:pt x="200" y="124"/>
                    </a:cubicBezTo>
                    <a:cubicBezTo>
                      <a:pt x="208" y="119"/>
                      <a:pt x="217" y="114"/>
                      <a:pt x="224" y="108"/>
                    </a:cubicBezTo>
                    <a:cubicBezTo>
                      <a:pt x="224" y="111"/>
                      <a:pt x="225" y="114"/>
                      <a:pt x="225" y="117"/>
                    </a:cubicBezTo>
                    <a:close/>
                    <a:moveTo>
                      <a:pt x="224" y="106"/>
                    </a:moveTo>
                    <a:cubicBezTo>
                      <a:pt x="216" y="110"/>
                      <a:pt x="208" y="117"/>
                      <a:pt x="200" y="122"/>
                    </a:cubicBezTo>
                    <a:cubicBezTo>
                      <a:pt x="200" y="118"/>
                      <a:pt x="200" y="114"/>
                      <a:pt x="200" y="111"/>
                    </a:cubicBezTo>
                    <a:cubicBezTo>
                      <a:pt x="207" y="106"/>
                      <a:pt x="215" y="102"/>
                      <a:pt x="223" y="97"/>
                    </a:cubicBezTo>
                    <a:cubicBezTo>
                      <a:pt x="223" y="100"/>
                      <a:pt x="224" y="103"/>
                      <a:pt x="224" y="106"/>
                    </a:cubicBezTo>
                    <a:close/>
                    <a:moveTo>
                      <a:pt x="222" y="95"/>
                    </a:moveTo>
                    <a:cubicBezTo>
                      <a:pt x="215" y="99"/>
                      <a:pt x="207" y="104"/>
                      <a:pt x="200" y="109"/>
                    </a:cubicBezTo>
                    <a:cubicBezTo>
                      <a:pt x="199" y="104"/>
                      <a:pt x="199" y="100"/>
                      <a:pt x="198" y="95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6" y="92"/>
                      <a:pt x="214" y="89"/>
                      <a:pt x="220" y="84"/>
                    </a:cubicBezTo>
                    <a:cubicBezTo>
                      <a:pt x="221" y="88"/>
                      <a:pt x="222" y="91"/>
                      <a:pt x="222" y="95"/>
                    </a:cubicBezTo>
                    <a:close/>
                    <a:moveTo>
                      <a:pt x="220" y="82"/>
                    </a:moveTo>
                    <a:cubicBezTo>
                      <a:pt x="213" y="86"/>
                      <a:pt x="206" y="90"/>
                      <a:pt x="198" y="94"/>
                    </a:cubicBezTo>
                    <a:cubicBezTo>
                      <a:pt x="198" y="94"/>
                      <a:pt x="198" y="94"/>
                      <a:pt x="198" y="94"/>
                    </a:cubicBezTo>
                    <a:cubicBezTo>
                      <a:pt x="198" y="90"/>
                      <a:pt x="197" y="86"/>
                      <a:pt x="196" y="82"/>
                    </a:cubicBezTo>
                    <a:cubicBezTo>
                      <a:pt x="198" y="82"/>
                      <a:pt x="200" y="80"/>
                      <a:pt x="201" y="80"/>
                    </a:cubicBezTo>
                    <a:cubicBezTo>
                      <a:pt x="206" y="77"/>
                      <a:pt x="211" y="75"/>
                      <a:pt x="216" y="72"/>
                    </a:cubicBezTo>
                    <a:cubicBezTo>
                      <a:pt x="218" y="75"/>
                      <a:pt x="219" y="79"/>
                      <a:pt x="220" y="82"/>
                    </a:cubicBezTo>
                    <a:close/>
                    <a:moveTo>
                      <a:pt x="216" y="70"/>
                    </a:moveTo>
                    <a:cubicBezTo>
                      <a:pt x="213" y="71"/>
                      <a:pt x="210" y="73"/>
                      <a:pt x="207" y="74"/>
                    </a:cubicBezTo>
                    <a:cubicBezTo>
                      <a:pt x="205" y="76"/>
                      <a:pt x="200" y="80"/>
                      <a:pt x="196" y="81"/>
                    </a:cubicBezTo>
                    <a:cubicBezTo>
                      <a:pt x="195" y="77"/>
                      <a:pt x="194" y="72"/>
                      <a:pt x="193" y="68"/>
                    </a:cubicBezTo>
                    <a:cubicBezTo>
                      <a:pt x="196" y="66"/>
                      <a:pt x="199" y="64"/>
                      <a:pt x="202" y="62"/>
                    </a:cubicBezTo>
                    <a:cubicBezTo>
                      <a:pt x="205" y="60"/>
                      <a:pt x="207" y="59"/>
                      <a:pt x="210" y="57"/>
                    </a:cubicBezTo>
                    <a:cubicBezTo>
                      <a:pt x="212" y="61"/>
                      <a:pt x="214" y="66"/>
                      <a:pt x="216" y="70"/>
                    </a:cubicBezTo>
                    <a:close/>
                    <a:moveTo>
                      <a:pt x="209" y="55"/>
                    </a:moveTo>
                    <a:cubicBezTo>
                      <a:pt x="206" y="57"/>
                      <a:pt x="204" y="59"/>
                      <a:pt x="201" y="60"/>
                    </a:cubicBezTo>
                    <a:cubicBezTo>
                      <a:pt x="198" y="62"/>
                      <a:pt x="195" y="64"/>
                      <a:pt x="192" y="66"/>
                    </a:cubicBezTo>
                    <a:cubicBezTo>
                      <a:pt x="190" y="62"/>
                      <a:pt x="189" y="58"/>
                      <a:pt x="187" y="54"/>
                    </a:cubicBezTo>
                    <a:cubicBezTo>
                      <a:pt x="192" y="51"/>
                      <a:pt x="197" y="48"/>
                      <a:pt x="202" y="45"/>
                    </a:cubicBezTo>
                    <a:cubicBezTo>
                      <a:pt x="204" y="49"/>
                      <a:pt x="207" y="52"/>
                      <a:pt x="209" y="55"/>
                    </a:cubicBezTo>
                    <a:close/>
                    <a:moveTo>
                      <a:pt x="200" y="43"/>
                    </a:moveTo>
                    <a:cubicBezTo>
                      <a:pt x="195" y="46"/>
                      <a:pt x="191" y="49"/>
                      <a:pt x="186" y="52"/>
                    </a:cubicBezTo>
                    <a:cubicBezTo>
                      <a:pt x="185" y="49"/>
                      <a:pt x="183" y="46"/>
                      <a:pt x="181" y="44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5" y="41"/>
                      <a:pt x="190" y="39"/>
                      <a:pt x="194" y="37"/>
                    </a:cubicBezTo>
                    <a:cubicBezTo>
                      <a:pt x="196" y="39"/>
                      <a:pt x="198" y="41"/>
                      <a:pt x="200" y="43"/>
                    </a:cubicBezTo>
                    <a:close/>
                    <a:moveTo>
                      <a:pt x="192" y="35"/>
                    </a:moveTo>
                    <a:cubicBezTo>
                      <a:pt x="188" y="37"/>
                      <a:pt x="184" y="40"/>
                      <a:pt x="181" y="42"/>
                    </a:cubicBezTo>
                    <a:cubicBezTo>
                      <a:pt x="181" y="43"/>
                      <a:pt x="181" y="43"/>
                      <a:pt x="181" y="43"/>
                    </a:cubicBezTo>
                    <a:cubicBezTo>
                      <a:pt x="179" y="41"/>
                      <a:pt x="178" y="39"/>
                      <a:pt x="176" y="37"/>
                    </a:cubicBezTo>
                    <a:cubicBezTo>
                      <a:pt x="176" y="36"/>
                      <a:pt x="174" y="35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7" y="32"/>
                      <a:pt x="181" y="31"/>
                      <a:pt x="184" y="28"/>
                    </a:cubicBezTo>
                    <a:cubicBezTo>
                      <a:pt x="187" y="30"/>
                      <a:pt x="190" y="33"/>
                      <a:pt x="192" y="35"/>
                    </a:cubicBezTo>
                    <a:close/>
                    <a:moveTo>
                      <a:pt x="181" y="26"/>
                    </a:moveTo>
                    <a:cubicBezTo>
                      <a:pt x="181" y="27"/>
                      <a:pt x="182" y="27"/>
                      <a:pt x="182" y="27"/>
                    </a:cubicBezTo>
                    <a:cubicBezTo>
                      <a:pt x="179" y="29"/>
                      <a:pt x="176" y="31"/>
                      <a:pt x="173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0" y="30"/>
                      <a:pt x="167" y="27"/>
                      <a:pt x="163" y="25"/>
                    </a:cubicBezTo>
                    <a:cubicBezTo>
                      <a:pt x="164" y="24"/>
                      <a:pt x="166" y="23"/>
                      <a:pt x="167" y="22"/>
                    </a:cubicBezTo>
                    <a:cubicBezTo>
                      <a:pt x="168" y="21"/>
                      <a:pt x="169" y="21"/>
                      <a:pt x="170" y="20"/>
                    </a:cubicBezTo>
                    <a:cubicBezTo>
                      <a:pt x="174" y="22"/>
                      <a:pt x="177" y="24"/>
                      <a:pt x="181" y="26"/>
                    </a:cubicBezTo>
                    <a:close/>
                    <a:moveTo>
                      <a:pt x="168" y="19"/>
                    </a:moveTo>
                    <a:cubicBezTo>
                      <a:pt x="166" y="21"/>
                      <a:pt x="164" y="22"/>
                      <a:pt x="162" y="24"/>
                    </a:cubicBezTo>
                    <a:cubicBezTo>
                      <a:pt x="159" y="21"/>
                      <a:pt x="155" y="19"/>
                      <a:pt x="151" y="17"/>
                    </a:cubicBezTo>
                    <a:cubicBezTo>
                      <a:pt x="152" y="16"/>
                      <a:pt x="153" y="15"/>
                      <a:pt x="154" y="14"/>
                    </a:cubicBezTo>
                    <a:cubicBezTo>
                      <a:pt x="159" y="16"/>
                      <a:pt x="163" y="17"/>
                      <a:pt x="168" y="19"/>
                    </a:cubicBezTo>
                    <a:close/>
                    <a:moveTo>
                      <a:pt x="127" y="9"/>
                    </a:moveTo>
                    <a:cubicBezTo>
                      <a:pt x="135" y="10"/>
                      <a:pt x="144" y="11"/>
                      <a:pt x="153" y="14"/>
                    </a:cubicBezTo>
                    <a:cubicBezTo>
                      <a:pt x="152" y="15"/>
                      <a:pt x="151" y="16"/>
                      <a:pt x="150" y="17"/>
                    </a:cubicBezTo>
                    <a:cubicBezTo>
                      <a:pt x="142" y="13"/>
                      <a:pt x="133" y="10"/>
                      <a:pt x="123" y="9"/>
                    </a:cubicBezTo>
                    <a:cubicBezTo>
                      <a:pt x="125" y="9"/>
                      <a:pt x="126" y="9"/>
                      <a:pt x="127" y="9"/>
                    </a:cubicBezTo>
                    <a:close/>
                    <a:moveTo>
                      <a:pt x="109" y="353"/>
                    </a:moveTo>
                    <a:cubicBezTo>
                      <a:pt x="106" y="347"/>
                      <a:pt x="103" y="342"/>
                      <a:pt x="100" y="336"/>
                    </a:cubicBezTo>
                    <a:cubicBezTo>
                      <a:pt x="105" y="336"/>
                      <a:pt x="109" y="335"/>
                      <a:pt x="114" y="335"/>
                    </a:cubicBezTo>
                    <a:cubicBezTo>
                      <a:pt x="114" y="335"/>
                      <a:pt x="114" y="334"/>
                      <a:pt x="113" y="334"/>
                    </a:cubicBezTo>
                    <a:cubicBezTo>
                      <a:pt x="109" y="334"/>
                      <a:pt x="104" y="335"/>
                      <a:pt x="100" y="335"/>
                    </a:cubicBezTo>
                    <a:cubicBezTo>
                      <a:pt x="98" y="331"/>
                      <a:pt x="95" y="327"/>
                      <a:pt x="93" y="323"/>
                    </a:cubicBezTo>
                    <a:cubicBezTo>
                      <a:pt x="100" y="323"/>
                      <a:pt x="107" y="323"/>
                      <a:pt x="113" y="323"/>
                    </a:cubicBezTo>
                    <a:cubicBezTo>
                      <a:pt x="114" y="323"/>
                      <a:pt x="114" y="322"/>
                      <a:pt x="113" y="322"/>
                    </a:cubicBezTo>
                    <a:cubicBezTo>
                      <a:pt x="106" y="321"/>
                      <a:pt x="99" y="322"/>
                      <a:pt x="92" y="322"/>
                    </a:cubicBezTo>
                    <a:cubicBezTo>
                      <a:pt x="90" y="318"/>
                      <a:pt x="88" y="314"/>
                      <a:pt x="86" y="310"/>
                    </a:cubicBezTo>
                    <a:cubicBezTo>
                      <a:pt x="95" y="309"/>
                      <a:pt x="104" y="309"/>
                      <a:pt x="113" y="308"/>
                    </a:cubicBezTo>
                    <a:cubicBezTo>
                      <a:pt x="113" y="308"/>
                      <a:pt x="113" y="307"/>
                      <a:pt x="113" y="307"/>
                    </a:cubicBezTo>
                    <a:cubicBezTo>
                      <a:pt x="104" y="307"/>
                      <a:pt x="94" y="308"/>
                      <a:pt x="85" y="309"/>
                    </a:cubicBezTo>
                    <a:cubicBezTo>
                      <a:pt x="83" y="305"/>
                      <a:pt x="81" y="300"/>
                      <a:pt x="78" y="296"/>
                    </a:cubicBezTo>
                    <a:cubicBezTo>
                      <a:pt x="86" y="296"/>
                      <a:pt x="94" y="296"/>
                      <a:pt x="102" y="295"/>
                    </a:cubicBezTo>
                    <a:cubicBezTo>
                      <a:pt x="103" y="295"/>
                      <a:pt x="103" y="294"/>
                      <a:pt x="102" y="294"/>
                    </a:cubicBezTo>
                    <a:cubicBezTo>
                      <a:pt x="94" y="295"/>
                      <a:pt x="86" y="295"/>
                      <a:pt x="78" y="295"/>
                    </a:cubicBezTo>
                    <a:cubicBezTo>
                      <a:pt x="76" y="291"/>
                      <a:pt x="74" y="288"/>
                      <a:pt x="72" y="284"/>
                    </a:cubicBezTo>
                    <a:cubicBezTo>
                      <a:pt x="84" y="284"/>
                      <a:pt x="97" y="283"/>
                      <a:pt x="109" y="282"/>
                    </a:cubicBezTo>
                    <a:cubicBezTo>
                      <a:pt x="110" y="282"/>
                      <a:pt x="110" y="281"/>
                      <a:pt x="109" y="281"/>
                    </a:cubicBezTo>
                    <a:cubicBezTo>
                      <a:pt x="97" y="282"/>
                      <a:pt x="84" y="283"/>
                      <a:pt x="72" y="283"/>
                    </a:cubicBezTo>
                    <a:cubicBezTo>
                      <a:pt x="70" y="280"/>
                      <a:pt x="68" y="277"/>
                      <a:pt x="66" y="274"/>
                    </a:cubicBezTo>
                    <a:cubicBezTo>
                      <a:pt x="75" y="273"/>
                      <a:pt x="83" y="272"/>
                      <a:pt x="91" y="272"/>
                    </a:cubicBezTo>
                    <a:cubicBezTo>
                      <a:pt x="92" y="271"/>
                      <a:pt x="92" y="270"/>
                      <a:pt x="91" y="270"/>
                    </a:cubicBezTo>
                    <a:cubicBezTo>
                      <a:pt x="83" y="271"/>
                      <a:pt x="74" y="272"/>
                      <a:pt x="66" y="273"/>
                    </a:cubicBezTo>
                    <a:cubicBezTo>
                      <a:pt x="64" y="268"/>
                      <a:pt x="62" y="264"/>
                      <a:pt x="60" y="260"/>
                    </a:cubicBezTo>
                    <a:cubicBezTo>
                      <a:pt x="73" y="260"/>
                      <a:pt x="86" y="260"/>
                      <a:pt x="100" y="259"/>
                    </a:cubicBezTo>
                    <a:cubicBezTo>
                      <a:pt x="101" y="259"/>
                      <a:pt x="101" y="257"/>
                      <a:pt x="100" y="257"/>
                    </a:cubicBezTo>
                    <a:cubicBezTo>
                      <a:pt x="86" y="258"/>
                      <a:pt x="73" y="259"/>
                      <a:pt x="59" y="259"/>
                    </a:cubicBezTo>
                    <a:cubicBezTo>
                      <a:pt x="57" y="255"/>
                      <a:pt x="55" y="251"/>
                      <a:pt x="53" y="247"/>
                    </a:cubicBezTo>
                    <a:cubicBezTo>
                      <a:pt x="60" y="247"/>
                      <a:pt x="67" y="247"/>
                      <a:pt x="74" y="247"/>
                    </a:cubicBezTo>
                    <a:cubicBezTo>
                      <a:pt x="74" y="247"/>
                      <a:pt x="74" y="246"/>
                      <a:pt x="74" y="246"/>
                    </a:cubicBezTo>
                    <a:cubicBezTo>
                      <a:pt x="67" y="246"/>
                      <a:pt x="59" y="246"/>
                      <a:pt x="52" y="246"/>
                    </a:cubicBezTo>
                    <a:cubicBezTo>
                      <a:pt x="50" y="241"/>
                      <a:pt x="48" y="237"/>
                      <a:pt x="46" y="233"/>
                    </a:cubicBezTo>
                    <a:cubicBezTo>
                      <a:pt x="61" y="233"/>
                      <a:pt x="76" y="233"/>
                      <a:pt x="91" y="232"/>
                    </a:cubicBezTo>
                    <a:cubicBezTo>
                      <a:pt x="91" y="232"/>
                      <a:pt x="91" y="230"/>
                      <a:pt x="91" y="230"/>
                    </a:cubicBezTo>
                    <a:cubicBezTo>
                      <a:pt x="76" y="231"/>
                      <a:pt x="60" y="231"/>
                      <a:pt x="45" y="231"/>
                    </a:cubicBezTo>
                    <a:cubicBezTo>
                      <a:pt x="44" y="227"/>
                      <a:pt x="42" y="224"/>
                      <a:pt x="40" y="220"/>
                    </a:cubicBezTo>
                    <a:cubicBezTo>
                      <a:pt x="47" y="220"/>
                      <a:pt x="53" y="220"/>
                      <a:pt x="59" y="219"/>
                    </a:cubicBezTo>
                    <a:cubicBezTo>
                      <a:pt x="60" y="219"/>
                      <a:pt x="60" y="218"/>
                      <a:pt x="59" y="218"/>
                    </a:cubicBezTo>
                    <a:cubicBezTo>
                      <a:pt x="53" y="219"/>
                      <a:pt x="46" y="219"/>
                      <a:pt x="40" y="219"/>
                    </a:cubicBezTo>
                    <a:cubicBezTo>
                      <a:pt x="39" y="217"/>
                      <a:pt x="38" y="214"/>
                      <a:pt x="37" y="212"/>
                    </a:cubicBezTo>
                    <a:cubicBezTo>
                      <a:pt x="36" y="210"/>
                      <a:pt x="35" y="208"/>
                      <a:pt x="35" y="206"/>
                    </a:cubicBezTo>
                    <a:cubicBezTo>
                      <a:pt x="49" y="207"/>
                      <a:pt x="64" y="207"/>
                      <a:pt x="78" y="206"/>
                    </a:cubicBezTo>
                    <a:cubicBezTo>
                      <a:pt x="79" y="206"/>
                      <a:pt x="79" y="205"/>
                      <a:pt x="78" y="205"/>
                    </a:cubicBezTo>
                    <a:cubicBezTo>
                      <a:pt x="63" y="205"/>
                      <a:pt x="49" y="204"/>
                      <a:pt x="34" y="205"/>
                    </a:cubicBezTo>
                    <a:cubicBezTo>
                      <a:pt x="33" y="201"/>
                      <a:pt x="31" y="197"/>
                      <a:pt x="30" y="193"/>
                    </a:cubicBezTo>
                    <a:cubicBezTo>
                      <a:pt x="30" y="194"/>
                      <a:pt x="30" y="194"/>
                      <a:pt x="30" y="194"/>
                    </a:cubicBezTo>
                    <a:cubicBezTo>
                      <a:pt x="37" y="193"/>
                      <a:pt x="44" y="193"/>
                      <a:pt x="52" y="193"/>
                    </a:cubicBezTo>
                    <a:cubicBezTo>
                      <a:pt x="52" y="193"/>
                      <a:pt x="52" y="192"/>
                      <a:pt x="52" y="192"/>
                    </a:cubicBezTo>
                    <a:cubicBezTo>
                      <a:pt x="44" y="191"/>
                      <a:pt x="37" y="192"/>
                      <a:pt x="30" y="192"/>
                    </a:cubicBezTo>
                    <a:cubicBezTo>
                      <a:pt x="30" y="192"/>
                      <a:pt x="29" y="193"/>
                      <a:pt x="29" y="193"/>
                    </a:cubicBezTo>
                    <a:cubicBezTo>
                      <a:pt x="28" y="188"/>
                      <a:pt x="26" y="184"/>
                      <a:pt x="24" y="179"/>
                    </a:cubicBezTo>
                    <a:cubicBezTo>
                      <a:pt x="36" y="180"/>
                      <a:pt x="47" y="179"/>
                      <a:pt x="58" y="179"/>
                    </a:cubicBezTo>
                    <a:cubicBezTo>
                      <a:pt x="59" y="179"/>
                      <a:pt x="59" y="178"/>
                      <a:pt x="58" y="178"/>
                    </a:cubicBezTo>
                    <a:cubicBezTo>
                      <a:pt x="47" y="178"/>
                      <a:pt x="36" y="178"/>
                      <a:pt x="24" y="178"/>
                    </a:cubicBezTo>
                    <a:cubicBezTo>
                      <a:pt x="23" y="174"/>
                      <a:pt x="22" y="171"/>
                      <a:pt x="20" y="167"/>
                    </a:cubicBezTo>
                    <a:cubicBezTo>
                      <a:pt x="26" y="167"/>
                      <a:pt x="32" y="166"/>
                      <a:pt x="38" y="165"/>
                    </a:cubicBezTo>
                    <a:cubicBezTo>
                      <a:pt x="38" y="165"/>
                      <a:pt x="38" y="164"/>
                      <a:pt x="37" y="164"/>
                    </a:cubicBezTo>
                    <a:cubicBezTo>
                      <a:pt x="32" y="165"/>
                      <a:pt x="26" y="166"/>
                      <a:pt x="20" y="166"/>
                    </a:cubicBezTo>
                    <a:cubicBezTo>
                      <a:pt x="19" y="161"/>
                      <a:pt x="18" y="157"/>
                      <a:pt x="17" y="152"/>
                    </a:cubicBezTo>
                    <a:cubicBezTo>
                      <a:pt x="23" y="152"/>
                      <a:pt x="30" y="152"/>
                      <a:pt x="37" y="153"/>
                    </a:cubicBezTo>
                    <a:cubicBezTo>
                      <a:pt x="37" y="153"/>
                      <a:pt x="37" y="152"/>
                      <a:pt x="37" y="152"/>
                    </a:cubicBezTo>
                    <a:cubicBezTo>
                      <a:pt x="30" y="151"/>
                      <a:pt x="23" y="151"/>
                      <a:pt x="16" y="151"/>
                    </a:cubicBezTo>
                    <a:cubicBezTo>
                      <a:pt x="15" y="147"/>
                      <a:pt x="15" y="144"/>
                      <a:pt x="14" y="140"/>
                    </a:cubicBezTo>
                    <a:cubicBezTo>
                      <a:pt x="20" y="140"/>
                      <a:pt x="26" y="140"/>
                      <a:pt x="31" y="140"/>
                    </a:cubicBezTo>
                    <a:cubicBezTo>
                      <a:pt x="32" y="140"/>
                      <a:pt x="32" y="139"/>
                      <a:pt x="31" y="138"/>
                    </a:cubicBezTo>
                    <a:cubicBezTo>
                      <a:pt x="26" y="138"/>
                      <a:pt x="20" y="138"/>
                      <a:pt x="14" y="138"/>
                    </a:cubicBezTo>
                    <a:cubicBezTo>
                      <a:pt x="13" y="133"/>
                      <a:pt x="12" y="128"/>
                      <a:pt x="12" y="123"/>
                    </a:cubicBezTo>
                    <a:cubicBezTo>
                      <a:pt x="16" y="123"/>
                      <a:pt x="20" y="123"/>
                      <a:pt x="25" y="123"/>
                    </a:cubicBezTo>
                    <a:cubicBezTo>
                      <a:pt x="26" y="123"/>
                      <a:pt x="26" y="122"/>
                      <a:pt x="25" y="121"/>
                    </a:cubicBezTo>
                    <a:cubicBezTo>
                      <a:pt x="20" y="121"/>
                      <a:pt x="16" y="121"/>
                      <a:pt x="12" y="121"/>
                    </a:cubicBezTo>
                    <a:cubicBezTo>
                      <a:pt x="11" y="116"/>
                      <a:pt x="11" y="110"/>
                      <a:pt x="12" y="105"/>
                    </a:cubicBezTo>
                    <a:cubicBezTo>
                      <a:pt x="17" y="105"/>
                      <a:pt x="21" y="105"/>
                      <a:pt x="26" y="105"/>
                    </a:cubicBezTo>
                    <a:cubicBezTo>
                      <a:pt x="27" y="105"/>
                      <a:pt x="27" y="104"/>
                      <a:pt x="26" y="104"/>
                    </a:cubicBezTo>
                    <a:cubicBezTo>
                      <a:pt x="21" y="104"/>
                      <a:pt x="17" y="104"/>
                      <a:pt x="12" y="104"/>
                    </a:cubicBezTo>
                    <a:cubicBezTo>
                      <a:pt x="12" y="98"/>
                      <a:pt x="13" y="93"/>
                      <a:pt x="14" y="87"/>
                    </a:cubicBezTo>
                    <a:cubicBezTo>
                      <a:pt x="18" y="87"/>
                      <a:pt x="22" y="87"/>
                      <a:pt x="26" y="87"/>
                    </a:cubicBezTo>
                    <a:cubicBezTo>
                      <a:pt x="27" y="87"/>
                      <a:pt x="27" y="86"/>
                      <a:pt x="26" y="86"/>
                    </a:cubicBezTo>
                    <a:cubicBezTo>
                      <a:pt x="22" y="86"/>
                      <a:pt x="18" y="86"/>
                      <a:pt x="14" y="86"/>
                    </a:cubicBezTo>
                    <a:cubicBezTo>
                      <a:pt x="15" y="82"/>
                      <a:pt x="16" y="77"/>
                      <a:pt x="18" y="73"/>
                    </a:cubicBezTo>
                    <a:cubicBezTo>
                      <a:pt x="23" y="73"/>
                      <a:pt x="28" y="73"/>
                      <a:pt x="32" y="73"/>
                    </a:cubicBezTo>
                    <a:cubicBezTo>
                      <a:pt x="33" y="73"/>
                      <a:pt x="33" y="72"/>
                      <a:pt x="32" y="72"/>
                    </a:cubicBezTo>
                    <a:cubicBezTo>
                      <a:pt x="28" y="72"/>
                      <a:pt x="23" y="72"/>
                      <a:pt x="18" y="72"/>
                    </a:cubicBezTo>
                    <a:cubicBezTo>
                      <a:pt x="20" y="67"/>
                      <a:pt x="22" y="62"/>
                      <a:pt x="25" y="58"/>
                    </a:cubicBezTo>
                    <a:cubicBezTo>
                      <a:pt x="30" y="58"/>
                      <a:pt x="36" y="59"/>
                      <a:pt x="42" y="59"/>
                    </a:cubicBezTo>
                    <a:cubicBezTo>
                      <a:pt x="42" y="59"/>
                      <a:pt x="42" y="57"/>
                      <a:pt x="42" y="57"/>
                    </a:cubicBezTo>
                    <a:cubicBezTo>
                      <a:pt x="36" y="57"/>
                      <a:pt x="31" y="57"/>
                      <a:pt x="25" y="57"/>
                    </a:cubicBezTo>
                    <a:cubicBezTo>
                      <a:pt x="28" y="51"/>
                      <a:pt x="32" y="47"/>
                      <a:pt x="36" y="42"/>
                    </a:cubicBezTo>
                    <a:cubicBezTo>
                      <a:pt x="44" y="43"/>
                      <a:pt x="51" y="44"/>
                      <a:pt x="59" y="45"/>
                    </a:cubicBezTo>
                    <a:cubicBezTo>
                      <a:pt x="60" y="45"/>
                      <a:pt x="60" y="44"/>
                      <a:pt x="60" y="44"/>
                    </a:cubicBezTo>
                    <a:cubicBezTo>
                      <a:pt x="52" y="42"/>
                      <a:pt x="44" y="41"/>
                      <a:pt x="37" y="41"/>
                    </a:cubicBezTo>
                    <a:cubicBezTo>
                      <a:pt x="40" y="38"/>
                      <a:pt x="43" y="35"/>
                      <a:pt x="46" y="32"/>
                    </a:cubicBezTo>
                    <a:cubicBezTo>
                      <a:pt x="56" y="31"/>
                      <a:pt x="66" y="32"/>
                      <a:pt x="75" y="32"/>
                    </a:cubicBezTo>
                    <a:cubicBezTo>
                      <a:pt x="76" y="33"/>
                      <a:pt x="76" y="31"/>
                      <a:pt x="75" y="31"/>
                    </a:cubicBezTo>
                    <a:cubicBezTo>
                      <a:pt x="66" y="30"/>
                      <a:pt x="57" y="30"/>
                      <a:pt x="48" y="31"/>
                    </a:cubicBezTo>
                    <a:cubicBezTo>
                      <a:pt x="54" y="27"/>
                      <a:pt x="60" y="23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73" y="22"/>
                      <a:pt x="80" y="23"/>
                      <a:pt x="86" y="23"/>
                    </a:cubicBezTo>
                    <a:cubicBezTo>
                      <a:pt x="87" y="23"/>
                      <a:pt x="87" y="22"/>
                      <a:pt x="86" y="22"/>
                    </a:cubicBezTo>
                    <a:cubicBezTo>
                      <a:pt x="82" y="21"/>
                      <a:pt x="77" y="21"/>
                      <a:pt x="72" y="21"/>
                    </a:cubicBezTo>
                    <a:cubicBezTo>
                      <a:pt x="72" y="20"/>
                      <a:pt x="73" y="20"/>
                      <a:pt x="73" y="1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8" y="17"/>
                      <a:pt x="84" y="16"/>
                      <a:pt x="90" y="16"/>
                    </a:cubicBezTo>
                    <a:cubicBezTo>
                      <a:pt x="115" y="14"/>
                      <a:pt x="148" y="19"/>
                      <a:pt x="166" y="38"/>
                    </a:cubicBezTo>
                    <a:cubicBezTo>
                      <a:pt x="204" y="78"/>
                      <a:pt x="195" y="145"/>
                      <a:pt x="182" y="193"/>
                    </a:cubicBezTo>
                    <a:cubicBezTo>
                      <a:pt x="167" y="250"/>
                      <a:pt x="142" y="304"/>
                      <a:pt x="109" y="353"/>
                    </a:cubicBezTo>
                    <a:close/>
                    <a:moveTo>
                      <a:pt x="155" y="333"/>
                    </a:moveTo>
                    <a:cubicBezTo>
                      <a:pt x="155" y="333"/>
                      <a:pt x="154" y="333"/>
                      <a:pt x="154" y="333"/>
                    </a:cubicBezTo>
                    <a:cubicBezTo>
                      <a:pt x="142" y="339"/>
                      <a:pt x="129" y="345"/>
                      <a:pt x="117" y="352"/>
                    </a:cubicBezTo>
                    <a:cubicBezTo>
                      <a:pt x="120" y="349"/>
                      <a:pt x="122" y="346"/>
                      <a:pt x="124" y="343"/>
                    </a:cubicBezTo>
                    <a:cubicBezTo>
                      <a:pt x="137" y="336"/>
                      <a:pt x="150" y="328"/>
                      <a:pt x="162" y="319"/>
                    </a:cubicBezTo>
                    <a:cubicBezTo>
                      <a:pt x="160" y="324"/>
                      <a:pt x="157" y="328"/>
                      <a:pt x="155" y="333"/>
                    </a:cubicBezTo>
                    <a:close/>
                    <a:moveTo>
                      <a:pt x="165" y="314"/>
                    </a:moveTo>
                    <a:cubicBezTo>
                      <a:pt x="152" y="322"/>
                      <a:pt x="139" y="330"/>
                      <a:pt x="126" y="339"/>
                    </a:cubicBezTo>
                    <a:cubicBezTo>
                      <a:pt x="129" y="335"/>
                      <a:pt x="132" y="330"/>
                      <a:pt x="134" y="325"/>
                    </a:cubicBezTo>
                    <a:cubicBezTo>
                      <a:pt x="146" y="319"/>
                      <a:pt x="158" y="312"/>
                      <a:pt x="170" y="304"/>
                    </a:cubicBezTo>
                    <a:cubicBezTo>
                      <a:pt x="168" y="307"/>
                      <a:pt x="166" y="311"/>
                      <a:pt x="165" y="314"/>
                    </a:cubicBezTo>
                    <a:close/>
                    <a:moveTo>
                      <a:pt x="172" y="300"/>
                    </a:moveTo>
                    <a:cubicBezTo>
                      <a:pt x="160" y="306"/>
                      <a:pt x="148" y="314"/>
                      <a:pt x="136" y="322"/>
                    </a:cubicBezTo>
                    <a:cubicBezTo>
                      <a:pt x="140" y="317"/>
                      <a:pt x="143" y="311"/>
                      <a:pt x="146" y="305"/>
                    </a:cubicBezTo>
                    <a:cubicBezTo>
                      <a:pt x="158" y="298"/>
                      <a:pt x="169" y="290"/>
                      <a:pt x="180" y="282"/>
                    </a:cubicBezTo>
                    <a:cubicBezTo>
                      <a:pt x="178" y="288"/>
                      <a:pt x="175" y="294"/>
                      <a:pt x="172" y="300"/>
                    </a:cubicBezTo>
                    <a:close/>
                    <a:moveTo>
                      <a:pt x="183" y="278"/>
                    </a:moveTo>
                    <a:cubicBezTo>
                      <a:pt x="171" y="285"/>
                      <a:pt x="159" y="293"/>
                      <a:pt x="148" y="302"/>
                    </a:cubicBezTo>
                    <a:cubicBezTo>
                      <a:pt x="150" y="296"/>
                      <a:pt x="153" y="291"/>
                      <a:pt x="156" y="286"/>
                    </a:cubicBezTo>
                    <a:cubicBezTo>
                      <a:pt x="166" y="281"/>
                      <a:pt x="177" y="275"/>
                      <a:pt x="187" y="268"/>
                    </a:cubicBezTo>
                    <a:cubicBezTo>
                      <a:pt x="185" y="272"/>
                      <a:pt x="184" y="275"/>
                      <a:pt x="183" y="278"/>
                    </a:cubicBezTo>
                    <a:close/>
                    <a:moveTo>
                      <a:pt x="189" y="264"/>
                    </a:moveTo>
                    <a:cubicBezTo>
                      <a:pt x="178" y="270"/>
                      <a:pt x="167" y="277"/>
                      <a:pt x="157" y="284"/>
                    </a:cubicBezTo>
                    <a:cubicBezTo>
                      <a:pt x="159" y="280"/>
                      <a:pt x="161" y="276"/>
                      <a:pt x="162" y="271"/>
                    </a:cubicBezTo>
                    <a:cubicBezTo>
                      <a:pt x="173" y="266"/>
                      <a:pt x="183" y="261"/>
                      <a:pt x="193" y="255"/>
                    </a:cubicBezTo>
                    <a:cubicBezTo>
                      <a:pt x="191" y="258"/>
                      <a:pt x="190" y="261"/>
                      <a:pt x="189" y="264"/>
                    </a:cubicBezTo>
                    <a:close/>
                    <a:moveTo>
                      <a:pt x="194" y="251"/>
                    </a:moveTo>
                    <a:cubicBezTo>
                      <a:pt x="184" y="257"/>
                      <a:pt x="174" y="263"/>
                      <a:pt x="163" y="269"/>
                    </a:cubicBezTo>
                    <a:cubicBezTo>
                      <a:pt x="165" y="265"/>
                      <a:pt x="167" y="261"/>
                      <a:pt x="169" y="257"/>
                    </a:cubicBezTo>
                    <a:cubicBezTo>
                      <a:pt x="179" y="251"/>
                      <a:pt x="189" y="245"/>
                      <a:pt x="199" y="238"/>
                    </a:cubicBezTo>
                    <a:cubicBezTo>
                      <a:pt x="198" y="243"/>
                      <a:pt x="196" y="247"/>
                      <a:pt x="194" y="251"/>
                    </a:cubicBezTo>
                    <a:close/>
                    <a:moveTo>
                      <a:pt x="201" y="235"/>
                    </a:moveTo>
                    <a:cubicBezTo>
                      <a:pt x="190" y="241"/>
                      <a:pt x="180" y="248"/>
                      <a:pt x="170" y="255"/>
                    </a:cubicBezTo>
                    <a:cubicBezTo>
                      <a:pt x="171" y="250"/>
                      <a:pt x="173" y="246"/>
                      <a:pt x="175" y="242"/>
                    </a:cubicBezTo>
                    <a:cubicBezTo>
                      <a:pt x="185" y="235"/>
                      <a:pt x="195" y="229"/>
                      <a:pt x="205" y="223"/>
                    </a:cubicBezTo>
                    <a:cubicBezTo>
                      <a:pt x="204" y="227"/>
                      <a:pt x="202" y="231"/>
                      <a:pt x="201" y="235"/>
                    </a:cubicBezTo>
                    <a:close/>
                    <a:moveTo>
                      <a:pt x="207" y="218"/>
                    </a:moveTo>
                    <a:cubicBezTo>
                      <a:pt x="196" y="224"/>
                      <a:pt x="185" y="232"/>
                      <a:pt x="176" y="239"/>
                    </a:cubicBezTo>
                    <a:cubicBezTo>
                      <a:pt x="178" y="234"/>
                      <a:pt x="179" y="229"/>
                      <a:pt x="181" y="224"/>
                    </a:cubicBezTo>
                    <a:cubicBezTo>
                      <a:pt x="191" y="219"/>
                      <a:pt x="201" y="214"/>
                      <a:pt x="210" y="208"/>
                    </a:cubicBezTo>
                    <a:cubicBezTo>
                      <a:pt x="209" y="211"/>
                      <a:pt x="208" y="215"/>
                      <a:pt x="207" y="218"/>
                    </a:cubicBezTo>
                    <a:close/>
                    <a:moveTo>
                      <a:pt x="211" y="203"/>
                    </a:moveTo>
                    <a:cubicBezTo>
                      <a:pt x="201" y="209"/>
                      <a:pt x="192" y="216"/>
                      <a:pt x="182" y="222"/>
                    </a:cubicBezTo>
                    <a:cubicBezTo>
                      <a:pt x="183" y="218"/>
                      <a:pt x="184" y="215"/>
                      <a:pt x="185" y="211"/>
                    </a:cubicBezTo>
                    <a:cubicBezTo>
                      <a:pt x="195" y="206"/>
                      <a:pt x="204" y="200"/>
                      <a:pt x="214" y="195"/>
                    </a:cubicBezTo>
                    <a:cubicBezTo>
                      <a:pt x="213" y="197"/>
                      <a:pt x="212" y="200"/>
                      <a:pt x="211" y="203"/>
                    </a:cubicBezTo>
                    <a:close/>
                    <a:moveTo>
                      <a:pt x="215" y="191"/>
                    </a:moveTo>
                    <a:cubicBezTo>
                      <a:pt x="205" y="197"/>
                      <a:pt x="195" y="203"/>
                      <a:pt x="186" y="209"/>
                    </a:cubicBezTo>
                    <a:cubicBezTo>
                      <a:pt x="186" y="206"/>
                      <a:pt x="187" y="204"/>
                      <a:pt x="188" y="201"/>
                    </a:cubicBezTo>
                    <a:cubicBezTo>
                      <a:pt x="197" y="196"/>
                      <a:pt x="207" y="191"/>
                      <a:pt x="216" y="185"/>
                    </a:cubicBezTo>
                    <a:cubicBezTo>
                      <a:pt x="216" y="187"/>
                      <a:pt x="215" y="189"/>
                      <a:pt x="215" y="191"/>
                    </a:cubicBezTo>
                    <a:close/>
                    <a:moveTo>
                      <a:pt x="217" y="181"/>
                    </a:moveTo>
                    <a:cubicBezTo>
                      <a:pt x="207" y="186"/>
                      <a:pt x="198" y="192"/>
                      <a:pt x="189" y="199"/>
                    </a:cubicBezTo>
                    <a:cubicBezTo>
                      <a:pt x="189" y="197"/>
                      <a:pt x="190" y="195"/>
                      <a:pt x="190" y="193"/>
                    </a:cubicBezTo>
                    <a:cubicBezTo>
                      <a:pt x="190" y="191"/>
                      <a:pt x="191" y="190"/>
                      <a:pt x="191" y="189"/>
                    </a:cubicBezTo>
                    <a:cubicBezTo>
                      <a:pt x="201" y="183"/>
                      <a:pt x="211" y="176"/>
                      <a:pt x="220" y="169"/>
                    </a:cubicBezTo>
                    <a:cubicBezTo>
                      <a:pt x="219" y="173"/>
                      <a:pt x="218" y="177"/>
                      <a:pt x="217" y="181"/>
                    </a:cubicBezTo>
                    <a:close/>
                    <a:moveTo>
                      <a:pt x="221" y="165"/>
                    </a:moveTo>
                    <a:cubicBezTo>
                      <a:pt x="211" y="172"/>
                      <a:pt x="201" y="179"/>
                      <a:pt x="192" y="187"/>
                    </a:cubicBezTo>
                    <a:cubicBezTo>
                      <a:pt x="193" y="182"/>
                      <a:pt x="194" y="177"/>
                      <a:pt x="195" y="172"/>
                    </a:cubicBezTo>
                    <a:cubicBezTo>
                      <a:pt x="199" y="170"/>
                      <a:pt x="204" y="167"/>
                      <a:pt x="209" y="164"/>
                    </a:cubicBezTo>
                    <a:cubicBezTo>
                      <a:pt x="213" y="161"/>
                      <a:pt x="218" y="159"/>
                      <a:pt x="222" y="156"/>
                    </a:cubicBezTo>
                    <a:cubicBezTo>
                      <a:pt x="221" y="159"/>
                      <a:pt x="221" y="162"/>
                      <a:pt x="221" y="165"/>
                    </a:cubicBezTo>
                    <a:close/>
                    <a:moveTo>
                      <a:pt x="222" y="153"/>
                    </a:moveTo>
                    <a:cubicBezTo>
                      <a:pt x="213" y="158"/>
                      <a:pt x="203" y="164"/>
                      <a:pt x="195" y="170"/>
                    </a:cubicBezTo>
                    <a:cubicBezTo>
                      <a:pt x="196" y="167"/>
                      <a:pt x="196" y="163"/>
                      <a:pt x="197" y="160"/>
                    </a:cubicBezTo>
                    <a:cubicBezTo>
                      <a:pt x="202" y="157"/>
                      <a:pt x="208" y="153"/>
                      <a:pt x="213" y="150"/>
                    </a:cubicBezTo>
                    <a:cubicBezTo>
                      <a:pt x="216" y="148"/>
                      <a:pt x="220" y="146"/>
                      <a:pt x="223" y="144"/>
                    </a:cubicBezTo>
                    <a:cubicBezTo>
                      <a:pt x="223" y="147"/>
                      <a:pt x="223" y="150"/>
                      <a:pt x="222" y="153"/>
                    </a:cubicBezTo>
                    <a:close/>
                    <a:moveTo>
                      <a:pt x="210" y="149"/>
                    </a:moveTo>
                    <a:cubicBezTo>
                      <a:pt x="205" y="152"/>
                      <a:pt x="201" y="155"/>
                      <a:pt x="197" y="158"/>
                    </a:cubicBezTo>
                    <a:cubicBezTo>
                      <a:pt x="197" y="155"/>
                      <a:pt x="198" y="151"/>
                      <a:pt x="198" y="147"/>
                    </a:cubicBezTo>
                    <a:cubicBezTo>
                      <a:pt x="203" y="145"/>
                      <a:pt x="208" y="141"/>
                      <a:pt x="213" y="138"/>
                    </a:cubicBezTo>
                    <a:cubicBezTo>
                      <a:pt x="217" y="136"/>
                      <a:pt x="220" y="133"/>
                      <a:pt x="224" y="131"/>
                    </a:cubicBezTo>
                    <a:cubicBezTo>
                      <a:pt x="224" y="134"/>
                      <a:pt x="224" y="137"/>
                      <a:pt x="224" y="140"/>
                    </a:cubicBezTo>
                    <a:cubicBezTo>
                      <a:pt x="219" y="143"/>
                      <a:pt x="214" y="146"/>
                      <a:pt x="210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33479894-F5A6-4D4C-80E5-025DD0154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0571" y="2957944"/>
                <a:ext cx="275538" cy="258793"/>
              </a:xfrm>
              <a:custGeom>
                <a:avLst/>
                <a:gdLst>
                  <a:gd name="T0" fmla="*/ 104 w 123"/>
                  <a:gd name="T1" fmla="*/ 18 h 125"/>
                  <a:gd name="T2" fmla="*/ 101 w 123"/>
                  <a:gd name="T3" fmla="*/ 15 h 125"/>
                  <a:gd name="T4" fmla="*/ 54 w 123"/>
                  <a:gd name="T5" fmla="*/ 2 h 125"/>
                  <a:gd name="T6" fmla="*/ 3 w 123"/>
                  <a:gd name="T7" fmla="*/ 68 h 125"/>
                  <a:gd name="T8" fmla="*/ 118 w 123"/>
                  <a:gd name="T9" fmla="*/ 48 h 125"/>
                  <a:gd name="T10" fmla="*/ 82 w 123"/>
                  <a:gd name="T11" fmla="*/ 15 h 125"/>
                  <a:gd name="T12" fmla="*/ 68 w 123"/>
                  <a:gd name="T13" fmla="*/ 9 h 125"/>
                  <a:gd name="T14" fmla="*/ 65 w 123"/>
                  <a:gd name="T15" fmla="*/ 10 h 125"/>
                  <a:gd name="T16" fmla="*/ 77 w 123"/>
                  <a:gd name="T17" fmla="*/ 16 h 125"/>
                  <a:gd name="T18" fmla="*/ 64 w 123"/>
                  <a:gd name="T19" fmla="*/ 14 h 125"/>
                  <a:gd name="T20" fmla="*/ 65 w 123"/>
                  <a:gd name="T21" fmla="*/ 10 h 125"/>
                  <a:gd name="T22" fmla="*/ 55 w 123"/>
                  <a:gd name="T23" fmla="*/ 12 h 125"/>
                  <a:gd name="T24" fmla="*/ 65 w 123"/>
                  <a:gd name="T25" fmla="*/ 19 h 125"/>
                  <a:gd name="T26" fmla="*/ 46 w 123"/>
                  <a:gd name="T27" fmla="*/ 12 h 125"/>
                  <a:gd name="T28" fmla="*/ 42 w 123"/>
                  <a:gd name="T29" fmla="*/ 13 h 125"/>
                  <a:gd name="T30" fmla="*/ 54 w 123"/>
                  <a:gd name="T31" fmla="*/ 28 h 125"/>
                  <a:gd name="T32" fmla="*/ 42 w 123"/>
                  <a:gd name="T33" fmla="*/ 13 h 125"/>
                  <a:gd name="T34" fmla="*/ 52 w 123"/>
                  <a:gd name="T35" fmla="*/ 29 h 125"/>
                  <a:gd name="T36" fmla="*/ 23 w 123"/>
                  <a:gd name="T37" fmla="*/ 25 h 125"/>
                  <a:gd name="T38" fmla="*/ 21 w 123"/>
                  <a:gd name="T39" fmla="*/ 26 h 125"/>
                  <a:gd name="T40" fmla="*/ 43 w 123"/>
                  <a:gd name="T41" fmla="*/ 46 h 125"/>
                  <a:gd name="T42" fmla="*/ 21 w 123"/>
                  <a:gd name="T43" fmla="*/ 26 h 125"/>
                  <a:gd name="T44" fmla="*/ 43 w 123"/>
                  <a:gd name="T45" fmla="*/ 48 h 125"/>
                  <a:gd name="T46" fmla="*/ 13 w 123"/>
                  <a:gd name="T47" fmla="*/ 45 h 125"/>
                  <a:gd name="T48" fmla="*/ 41 w 123"/>
                  <a:gd name="T49" fmla="*/ 58 h 125"/>
                  <a:gd name="T50" fmla="*/ 10 w 123"/>
                  <a:gd name="T51" fmla="*/ 57 h 125"/>
                  <a:gd name="T52" fmla="*/ 10 w 123"/>
                  <a:gd name="T53" fmla="*/ 59 h 125"/>
                  <a:gd name="T54" fmla="*/ 43 w 123"/>
                  <a:gd name="T55" fmla="*/ 80 h 125"/>
                  <a:gd name="T56" fmla="*/ 10 w 123"/>
                  <a:gd name="T57" fmla="*/ 59 h 125"/>
                  <a:gd name="T58" fmla="*/ 11 w 123"/>
                  <a:gd name="T59" fmla="*/ 70 h 125"/>
                  <a:gd name="T60" fmla="*/ 35 w 123"/>
                  <a:gd name="T61" fmla="*/ 80 h 125"/>
                  <a:gd name="T62" fmla="*/ 43 w 123"/>
                  <a:gd name="T63" fmla="*/ 83 h 125"/>
                  <a:gd name="T64" fmla="*/ 14 w 123"/>
                  <a:gd name="T65" fmla="*/ 82 h 125"/>
                  <a:gd name="T66" fmla="*/ 48 w 123"/>
                  <a:gd name="T67" fmla="*/ 96 h 125"/>
                  <a:gd name="T68" fmla="*/ 23 w 123"/>
                  <a:gd name="T69" fmla="*/ 96 h 125"/>
                  <a:gd name="T70" fmla="*/ 48 w 123"/>
                  <a:gd name="T71" fmla="*/ 96 h 125"/>
                  <a:gd name="T72" fmla="*/ 53 w 123"/>
                  <a:gd name="T73" fmla="*/ 105 h 125"/>
                  <a:gd name="T74" fmla="*/ 26 w 123"/>
                  <a:gd name="T75" fmla="*/ 99 h 125"/>
                  <a:gd name="T76" fmla="*/ 66 w 123"/>
                  <a:gd name="T77" fmla="*/ 112 h 125"/>
                  <a:gd name="T78" fmla="*/ 48 w 123"/>
                  <a:gd name="T79" fmla="*/ 59 h 125"/>
                  <a:gd name="T80" fmla="*/ 64 w 123"/>
                  <a:gd name="T81" fmla="*/ 27 h 125"/>
                  <a:gd name="T82" fmla="*/ 71 w 123"/>
                  <a:gd name="T8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" h="125">
                    <a:moveTo>
                      <a:pt x="118" y="48"/>
                    </a:moveTo>
                    <a:cubicBezTo>
                      <a:pt x="116" y="37"/>
                      <a:pt x="111" y="26"/>
                      <a:pt x="104" y="18"/>
                    </a:cubicBezTo>
                    <a:cubicBezTo>
                      <a:pt x="103" y="17"/>
                      <a:pt x="103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2" y="6"/>
                      <a:pt x="80" y="1"/>
                      <a:pt x="66" y="2"/>
                    </a:cubicBezTo>
                    <a:cubicBezTo>
                      <a:pt x="63" y="0"/>
                      <a:pt x="58" y="1"/>
                      <a:pt x="54" y="2"/>
                    </a:cubicBezTo>
                    <a:cubicBezTo>
                      <a:pt x="50" y="2"/>
                      <a:pt x="46" y="3"/>
                      <a:pt x="43" y="5"/>
                    </a:cubicBezTo>
                    <a:cubicBezTo>
                      <a:pt x="16" y="7"/>
                      <a:pt x="0" y="44"/>
                      <a:pt x="3" y="68"/>
                    </a:cubicBezTo>
                    <a:cubicBezTo>
                      <a:pt x="7" y="103"/>
                      <a:pt x="37" y="125"/>
                      <a:pt x="72" y="119"/>
                    </a:cubicBezTo>
                    <a:cubicBezTo>
                      <a:pt x="106" y="114"/>
                      <a:pt x="123" y="80"/>
                      <a:pt x="118" y="48"/>
                    </a:cubicBezTo>
                    <a:close/>
                    <a:moveTo>
                      <a:pt x="89" y="14"/>
                    </a:moveTo>
                    <a:cubicBezTo>
                      <a:pt x="87" y="14"/>
                      <a:pt x="84" y="15"/>
                      <a:pt x="82" y="15"/>
                    </a:cubicBezTo>
                    <a:cubicBezTo>
                      <a:pt x="79" y="13"/>
                      <a:pt x="76" y="12"/>
                      <a:pt x="73" y="11"/>
                    </a:cubicBezTo>
                    <a:cubicBezTo>
                      <a:pt x="72" y="10"/>
                      <a:pt x="70" y="10"/>
                      <a:pt x="68" y="9"/>
                    </a:cubicBezTo>
                    <a:cubicBezTo>
                      <a:pt x="76" y="8"/>
                      <a:pt x="83" y="10"/>
                      <a:pt x="89" y="14"/>
                    </a:cubicBezTo>
                    <a:close/>
                    <a:moveTo>
                      <a:pt x="65" y="10"/>
                    </a:moveTo>
                    <a:cubicBezTo>
                      <a:pt x="67" y="11"/>
                      <a:pt x="70" y="12"/>
                      <a:pt x="73" y="14"/>
                    </a:cubicBezTo>
                    <a:cubicBezTo>
                      <a:pt x="74" y="14"/>
                      <a:pt x="76" y="15"/>
                      <a:pt x="77" y="16"/>
                    </a:cubicBezTo>
                    <a:cubicBezTo>
                      <a:pt x="75" y="16"/>
                      <a:pt x="72" y="17"/>
                      <a:pt x="70" y="17"/>
                    </a:cubicBezTo>
                    <a:cubicBezTo>
                      <a:pt x="68" y="16"/>
                      <a:pt x="66" y="15"/>
                      <a:pt x="64" y="14"/>
                    </a:cubicBezTo>
                    <a:cubicBezTo>
                      <a:pt x="62" y="13"/>
                      <a:pt x="60" y="12"/>
                      <a:pt x="59" y="11"/>
                    </a:cubicBezTo>
                    <a:cubicBezTo>
                      <a:pt x="61" y="10"/>
                      <a:pt x="63" y="10"/>
                      <a:pt x="65" y="10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3" y="13"/>
                      <a:pt x="55" y="12"/>
                    </a:cubicBezTo>
                    <a:cubicBezTo>
                      <a:pt x="57" y="14"/>
                      <a:pt x="60" y="16"/>
                      <a:pt x="62" y="17"/>
                    </a:cubicBezTo>
                    <a:cubicBezTo>
                      <a:pt x="63" y="18"/>
                      <a:pt x="64" y="19"/>
                      <a:pt x="65" y="19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56" y="18"/>
                      <a:pt x="51" y="15"/>
                      <a:pt x="46" y="12"/>
                    </a:cubicBezTo>
                    <a:cubicBezTo>
                      <a:pt x="48" y="12"/>
                      <a:pt x="50" y="11"/>
                      <a:pt x="52" y="11"/>
                    </a:cubicBezTo>
                    <a:close/>
                    <a:moveTo>
                      <a:pt x="42" y="13"/>
                    </a:moveTo>
                    <a:cubicBezTo>
                      <a:pt x="48" y="17"/>
                      <a:pt x="53" y="21"/>
                      <a:pt x="58" y="23"/>
                    </a:cubicBezTo>
                    <a:cubicBezTo>
                      <a:pt x="57" y="25"/>
                      <a:pt x="55" y="26"/>
                      <a:pt x="54" y="28"/>
                    </a:cubicBezTo>
                    <a:cubicBezTo>
                      <a:pt x="47" y="24"/>
                      <a:pt x="39" y="21"/>
                      <a:pt x="31" y="18"/>
                    </a:cubicBezTo>
                    <a:cubicBezTo>
                      <a:pt x="35" y="16"/>
                      <a:pt x="39" y="14"/>
                      <a:pt x="42" y="13"/>
                    </a:cubicBezTo>
                    <a:close/>
                    <a:moveTo>
                      <a:pt x="30" y="19"/>
                    </a:moveTo>
                    <a:cubicBezTo>
                      <a:pt x="37" y="22"/>
                      <a:pt x="44" y="26"/>
                      <a:pt x="52" y="29"/>
                    </a:cubicBezTo>
                    <a:cubicBezTo>
                      <a:pt x="50" y="32"/>
                      <a:pt x="49" y="34"/>
                      <a:pt x="47" y="37"/>
                    </a:cubicBezTo>
                    <a:cubicBezTo>
                      <a:pt x="39" y="32"/>
                      <a:pt x="31" y="29"/>
                      <a:pt x="23" y="25"/>
                    </a:cubicBezTo>
                    <a:cubicBezTo>
                      <a:pt x="25" y="22"/>
                      <a:pt x="27" y="20"/>
                      <a:pt x="30" y="19"/>
                    </a:cubicBezTo>
                    <a:close/>
                    <a:moveTo>
                      <a:pt x="21" y="26"/>
                    </a:moveTo>
                    <a:cubicBezTo>
                      <a:pt x="30" y="30"/>
                      <a:pt x="38" y="35"/>
                      <a:pt x="46" y="38"/>
                    </a:cubicBezTo>
                    <a:cubicBezTo>
                      <a:pt x="45" y="41"/>
                      <a:pt x="44" y="43"/>
                      <a:pt x="43" y="46"/>
                    </a:cubicBezTo>
                    <a:cubicBezTo>
                      <a:pt x="34" y="42"/>
                      <a:pt x="25" y="39"/>
                      <a:pt x="16" y="35"/>
                    </a:cubicBezTo>
                    <a:cubicBezTo>
                      <a:pt x="17" y="32"/>
                      <a:pt x="19" y="29"/>
                      <a:pt x="21" y="26"/>
                    </a:cubicBezTo>
                    <a:close/>
                    <a:moveTo>
                      <a:pt x="15" y="36"/>
                    </a:moveTo>
                    <a:cubicBezTo>
                      <a:pt x="24" y="40"/>
                      <a:pt x="33" y="45"/>
                      <a:pt x="43" y="48"/>
                    </a:cubicBezTo>
                    <a:cubicBezTo>
                      <a:pt x="42" y="50"/>
                      <a:pt x="42" y="53"/>
                      <a:pt x="42" y="55"/>
                    </a:cubicBezTo>
                    <a:cubicBezTo>
                      <a:pt x="32" y="52"/>
                      <a:pt x="22" y="48"/>
                      <a:pt x="13" y="45"/>
                    </a:cubicBezTo>
                    <a:cubicBezTo>
                      <a:pt x="12" y="44"/>
                      <a:pt x="12" y="45"/>
                      <a:pt x="12" y="46"/>
                    </a:cubicBezTo>
                    <a:cubicBezTo>
                      <a:pt x="21" y="50"/>
                      <a:pt x="31" y="54"/>
                      <a:pt x="41" y="58"/>
                    </a:cubicBezTo>
                    <a:cubicBezTo>
                      <a:pt x="41" y="61"/>
                      <a:pt x="41" y="64"/>
                      <a:pt x="41" y="68"/>
                    </a:cubicBezTo>
                    <a:cubicBezTo>
                      <a:pt x="31" y="63"/>
                      <a:pt x="20" y="60"/>
                      <a:pt x="10" y="57"/>
                    </a:cubicBezTo>
                    <a:cubicBezTo>
                      <a:pt x="10" y="50"/>
                      <a:pt x="12" y="42"/>
                      <a:pt x="15" y="36"/>
                    </a:cubicBezTo>
                    <a:close/>
                    <a:moveTo>
                      <a:pt x="10" y="59"/>
                    </a:moveTo>
                    <a:cubicBezTo>
                      <a:pt x="20" y="63"/>
                      <a:pt x="31" y="68"/>
                      <a:pt x="41" y="70"/>
                    </a:cubicBezTo>
                    <a:cubicBezTo>
                      <a:pt x="42" y="74"/>
                      <a:pt x="42" y="77"/>
                      <a:pt x="43" y="80"/>
                    </a:cubicBezTo>
                    <a:cubicBezTo>
                      <a:pt x="32" y="76"/>
                      <a:pt x="21" y="72"/>
                      <a:pt x="11" y="69"/>
                    </a:cubicBezTo>
                    <a:cubicBezTo>
                      <a:pt x="10" y="65"/>
                      <a:pt x="10" y="62"/>
                      <a:pt x="10" y="59"/>
                    </a:cubicBezTo>
                    <a:close/>
                    <a:moveTo>
                      <a:pt x="11" y="72"/>
                    </a:moveTo>
                    <a:cubicBezTo>
                      <a:pt x="11" y="72"/>
                      <a:pt x="11" y="71"/>
                      <a:pt x="11" y="70"/>
                    </a:cubicBezTo>
                    <a:cubicBezTo>
                      <a:pt x="15" y="73"/>
                      <a:pt x="21" y="74"/>
                      <a:pt x="25" y="76"/>
                    </a:cubicBezTo>
                    <a:cubicBezTo>
                      <a:pt x="28" y="77"/>
                      <a:pt x="32" y="78"/>
                      <a:pt x="35" y="80"/>
                    </a:cubicBezTo>
                    <a:cubicBezTo>
                      <a:pt x="37" y="80"/>
                      <a:pt x="39" y="81"/>
                      <a:pt x="41" y="82"/>
                    </a:cubicBezTo>
                    <a:cubicBezTo>
                      <a:pt x="42" y="82"/>
                      <a:pt x="42" y="82"/>
                      <a:pt x="43" y="83"/>
                    </a:cubicBezTo>
                    <a:cubicBezTo>
                      <a:pt x="44" y="86"/>
                      <a:pt x="45" y="90"/>
                      <a:pt x="47" y="93"/>
                    </a:cubicBezTo>
                    <a:cubicBezTo>
                      <a:pt x="36" y="89"/>
                      <a:pt x="25" y="86"/>
                      <a:pt x="14" y="82"/>
                    </a:cubicBezTo>
                    <a:cubicBezTo>
                      <a:pt x="13" y="79"/>
                      <a:pt x="12" y="76"/>
                      <a:pt x="11" y="72"/>
                    </a:cubicBezTo>
                    <a:close/>
                    <a:moveTo>
                      <a:pt x="48" y="96"/>
                    </a:moveTo>
                    <a:cubicBezTo>
                      <a:pt x="49" y="98"/>
                      <a:pt x="50" y="100"/>
                      <a:pt x="51" y="102"/>
                    </a:cubicBezTo>
                    <a:cubicBezTo>
                      <a:pt x="42" y="100"/>
                      <a:pt x="32" y="98"/>
                      <a:pt x="23" y="96"/>
                    </a:cubicBezTo>
                    <a:cubicBezTo>
                      <a:pt x="20" y="93"/>
                      <a:pt x="17" y="89"/>
                      <a:pt x="15" y="84"/>
                    </a:cubicBezTo>
                    <a:cubicBezTo>
                      <a:pt x="25" y="89"/>
                      <a:pt x="37" y="94"/>
                      <a:pt x="48" y="96"/>
                    </a:cubicBezTo>
                    <a:close/>
                    <a:moveTo>
                      <a:pt x="26" y="99"/>
                    </a:moveTo>
                    <a:cubicBezTo>
                      <a:pt x="35" y="101"/>
                      <a:pt x="44" y="104"/>
                      <a:pt x="53" y="105"/>
                    </a:cubicBezTo>
                    <a:cubicBezTo>
                      <a:pt x="55" y="108"/>
                      <a:pt x="58" y="110"/>
                      <a:pt x="61" y="112"/>
                    </a:cubicBezTo>
                    <a:cubicBezTo>
                      <a:pt x="47" y="112"/>
                      <a:pt x="35" y="108"/>
                      <a:pt x="26" y="99"/>
                    </a:cubicBezTo>
                    <a:close/>
                    <a:moveTo>
                      <a:pt x="71" y="111"/>
                    </a:moveTo>
                    <a:cubicBezTo>
                      <a:pt x="69" y="112"/>
                      <a:pt x="68" y="112"/>
                      <a:pt x="66" y="112"/>
                    </a:cubicBezTo>
                    <a:cubicBezTo>
                      <a:pt x="57" y="95"/>
                      <a:pt x="47" y="82"/>
                      <a:pt x="48" y="61"/>
                    </a:cubicBezTo>
                    <a:cubicBezTo>
                      <a:pt x="48" y="61"/>
                      <a:pt x="48" y="60"/>
                      <a:pt x="48" y="59"/>
                    </a:cubicBezTo>
                    <a:cubicBezTo>
                      <a:pt x="48" y="59"/>
                      <a:pt x="49" y="58"/>
                      <a:pt x="48" y="58"/>
                    </a:cubicBezTo>
                    <a:cubicBezTo>
                      <a:pt x="49" y="46"/>
                      <a:pt x="54" y="34"/>
                      <a:pt x="64" y="27"/>
                    </a:cubicBezTo>
                    <a:cubicBezTo>
                      <a:pt x="74" y="20"/>
                      <a:pt x="85" y="21"/>
                      <a:pt x="97" y="22"/>
                    </a:cubicBezTo>
                    <a:cubicBezTo>
                      <a:pt x="118" y="48"/>
                      <a:pt x="114" y="104"/>
                      <a:pt x="7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1AD1CBB-DE5A-4550-AD52-02CD0A5A5CCD}"/>
                </a:ext>
              </a:extLst>
            </p:cNvPr>
            <p:cNvGrpSpPr/>
            <p:nvPr/>
          </p:nvGrpSpPr>
          <p:grpSpPr>
            <a:xfrm>
              <a:off x="4948819" y="4897935"/>
              <a:ext cx="541942" cy="500840"/>
              <a:chOff x="3086582" y="5293166"/>
              <a:chExt cx="541942" cy="500840"/>
            </a:xfrm>
            <a:solidFill>
              <a:schemeClr val="bg1"/>
            </a:solidFill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73F7ECA9-1BCF-47EC-B156-3E1B430F6D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5465186"/>
                <a:ext cx="191811" cy="159843"/>
              </a:xfrm>
              <a:custGeom>
                <a:avLst/>
                <a:gdLst>
                  <a:gd name="T0" fmla="*/ 77 w 85"/>
                  <a:gd name="T1" fmla="*/ 33 h 77"/>
                  <a:gd name="T2" fmla="*/ 42 w 85"/>
                  <a:gd name="T3" fmla="*/ 4 h 77"/>
                  <a:gd name="T4" fmla="*/ 41 w 85"/>
                  <a:gd name="T5" fmla="*/ 3 h 77"/>
                  <a:gd name="T6" fmla="*/ 5 w 85"/>
                  <a:gd name="T7" fmla="*/ 40 h 77"/>
                  <a:gd name="T8" fmla="*/ 46 w 85"/>
                  <a:gd name="T9" fmla="*/ 75 h 77"/>
                  <a:gd name="T10" fmla="*/ 77 w 85"/>
                  <a:gd name="T11" fmla="*/ 33 h 77"/>
                  <a:gd name="T12" fmla="*/ 46 w 85"/>
                  <a:gd name="T13" fmla="*/ 68 h 77"/>
                  <a:gd name="T14" fmla="*/ 36 w 85"/>
                  <a:gd name="T15" fmla="*/ 10 h 77"/>
                  <a:gd name="T16" fmla="*/ 37 w 85"/>
                  <a:gd name="T17" fmla="*/ 10 h 77"/>
                  <a:gd name="T18" fmla="*/ 46 w 85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77">
                    <a:moveTo>
                      <a:pt x="77" y="33"/>
                    </a:moveTo>
                    <a:cubicBezTo>
                      <a:pt x="75" y="17"/>
                      <a:pt x="59" y="1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20" y="0"/>
                      <a:pt x="4" y="20"/>
                      <a:pt x="5" y="40"/>
                    </a:cubicBezTo>
                    <a:cubicBezTo>
                      <a:pt x="6" y="61"/>
                      <a:pt x="25" y="77"/>
                      <a:pt x="46" y="75"/>
                    </a:cubicBezTo>
                    <a:cubicBezTo>
                      <a:pt x="66" y="73"/>
                      <a:pt x="81" y="53"/>
                      <a:pt x="77" y="33"/>
                    </a:cubicBezTo>
                    <a:close/>
                    <a:moveTo>
                      <a:pt x="46" y="68"/>
                    </a:moveTo>
                    <a:cubicBezTo>
                      <a:pt x="8" y="71"/>
                      <a:pt x="0" y="15"/>
                      <a:pt x="36" y="10"/>
                    </a:cubicBezTo>
                    <a:cubicBezTo>
                      <a:pt x="36" y="10"/>
                      <a:pt x="37" y="10"/>
                      <a:pt x="37" y="10"/>
                    </a:cubicBezTo>
                    <a:cubicBezTo>
                      <a:pt x="76" y="4"/>
                      <a:pt x="85" y="64"/>
                      <a:pt x="4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516D8E4B-DB06-442D-B1C1-0D598162D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6425" y="5440830"/>
                <a:ext cx="264882" cy="217691"/>
              </a:xfrm>
              <a:custGeom>
                <a:avLst/>
                <a:gdLst>
                  <a:gd name="T0" fmla="*/ 50 w 118"/>
                  <a:gd name="T1" fmla="*/ 4 h 105"/>
                  <a:gd name="T2" fmla="*/ 48 w 118"/>
                  <a:gd name="T3" fmla="*/ 3 h 105"/>
                  <a:gd name="T4" fmla="*/ 1 w 118"/>
                  <a:gd name="T5" fmla="*/ 53 h 105"/>
                  <a:gd name="T6" fmla="*/ 61 w 118"/>
                  <a:gd name="T7" fmla="*/ 100 h 105"/>
                  <a:gd name="T8" fmla="*/ 50 w 118"/>
                  <a:gd name="T9" fmla="*/ 4 h 105"/>
                  <a:gd name="T10" fmla="*/ 60 w 118"/>
                  <a:gd name="T11" fmla="*/ 94 h 105"/>
                  <a:gd name="T12" fmla="*/ 6 w 118"/>
                  <a:gd name="T13" fmla="*/ 53 h 105"/>
                  <a:gd name="T14" fmla="*/ 48 w 118"/>
                  <a:gd name="T15" fmla="*/ 8 h 105"/>
                  <a:gd name="T16" fmla="*/ 49 w 118"/>
                  <a:gd name="T17" fmla="*/ 8 h 105"/>
                  <a:gd name="T18" fmla="*/ 94 w 118"/>
                  <a:gd name="T19" fmla="*/ 42 h 105"/>
                  <a:gd name="T20" fmla="*/ 60 w 118"/>
                  <a:gd name="T21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05">
                    <a:moveTo>
                      <a:pt x="50" y="4"/>
                    </a:moveTo>
                    <a:cubicBezTo>
                      <a:pt x="50" y="3"/>
                      <a:pt x="49" y="3"/>
                      <a:pt x="48" y="3"/>
                    </a:cubicBezTo>
                    <a:cubicBezTo>
                      <a:pt x="22" y="3"/>
                      <a:pt x="0" y="26"/>
                      <a:pt x="1" y="53"/>
                    </a:cubicBezTo>
                    <a:cubicBezTo>
                      <a:pt x="1" y="83"/>
                      <a:pt x="31" y="105"/>
                      <a:pt x="61" y="100"/>
                    </a:cubicBezTo>
                    <a:cubicBezTo>
                      <a:pt x="118" y="90"/>
                      <a:pt x="106" y="0"/>
                      <a:pt x="50" y="4"/>
                    </a:cubicBezTo>
                    <a:close/>
                    <a:moveTo>
                      <a:pt x="60" y="94"/>
                    </a:moveTo>
                    <a:cubicBezTo>
                      <a:pt x="35" y="97"/>
                      <a:pt x="6" y="81"/>
                      <a:pt x="6" y="53"/>
                    </a:cubicBezTo>
                    <a:cubicBezTo>
                      <a:pt x="6" y="27"/>
                      <a:pt x="24" y="11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9" y="11"/>
                      <a:pt x="88" y="20"/>
                      <a:pt x="94" y="42"/>
                    </a:cubicBezTo>
                    <a:cubicBezTo>
                      <a:pt x="101" y="66"/>
                      <a:pt x="85" y="90"/>
                      <a:pt x="6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C3A9D4BB-BC92-4169-9C04-8FB3AF460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582" y="5293166"/>
                <a:ext cx="541942" cy="500840"/>
              </a:xfrm>
              <a:custGeom>
                <a:avLst/>
                <a:gdLst>
                  <a:gd name="T0" fmla="*/ 211 w 241"/>
                  <a:gd name="T1" fmla="*/ 123 h 242"/>
                  <a:gd name="T2" fmla="*/ 235 w 241"/>
                  <a:gd name="T3" fmla="*/ 103 h 242"/>
                  <a:gd name="T4" fmla="*/ 197 w 241"/>
                  <a:gd name="T5" fmla="*/ 74 h 242"/>
                  <a:gd name="T6" fmla="*/ 201 w 241"/>
                  <a:gd name="T7" fmla="*/ 24 h 242"/>
                  <a:gd name="T8" fmla="*/ 144 w 241"/>
                  <a:gd name="T9" fmla="*/ 32 h 242"/>
                  <a:gd name="T10" fmla="*/ 119 w 241"/>
                  <a:gd name="T11" fmla="*/ 0 h 242"/>
                  <a:gd name="T12" fmla="*/ 78 w 241"/>
                  <a:gd name="T13" fmla="*/ 42 h 242"/>
                  <a:gd name="T14" fmla="*/ 29 w 241"/>
                  <a:gd name="T15" fmla="*/ 42 h 242"/>
                  <a:gd name="T16" fmla="*/ 38 w 241"/>
                  <a:gd name="T17" fmla="*/ 96 h 242"/>
                  <a:gd name="T18" fmla="*/ 7 w 241"/>
                  <a:gd name="T19" fmla="*/ 138 h 242"/>
                  <a:gd name="T20" fmla="*/ 20 w 241"/>
                  <a:gd name="T21" fmla="*/ 184 h 242"/>
                  <a:gd name="T22" fmla="*/ 44 w 241"/>
                  <a:gd name="T23" fmla="*/ 215 h 242"/>
                  <a:gd name="T24" fmla="*/ 63 w 241"/>
                  <a:gd name="T25" fmla="*/ 199 h 242"/>
                  <a:gd name="T26" fmla="*/ 85 w 241"/>
                  <a:gd name="T27" fmla="*/ 214 h 242"/>
                  <a:gd name="T28" fmla="*/ 125 w 241"/>
                  <a:gd name="T29" fmla="*/ 238 h 242"/>
                  <a:gd name="T30" fmla="*/ 158 w 241"/>
                  <a:gd name="T31" fmla="*/ 227 h 242"/>
                  <a:gd name="T32" fmla="*/ 187 w 241"/>
                  <a:gd name="T33" fmla="*/ 197 h 242"/>
                  <a:gd name="T34" fmla="*/ 235 w 241"/>
                  <a:gd name="T35" fmla="*/ 160 h 242"/>
                  <a:gd name="T36" fmla="*/ 220 w 241"/>
                  <a:gd name="T37" fmla="*/ 170 h 242"/>
                  <a:gd name="T38" fmla="*/ 185 w 241"/>
                  <a:gd name="T39" fmla="*/ 173 h 242"/>
                  <a:gd name="T40" fmla="*/ 163 w 241"/>
                  <a:gd name="T41" fmla="*/ 220 h 242"/>
                  <a:gd name="T42" fmla="*/ 120 w 241"/>
                  <a:gd name="T43" fmla="*/ 201 h 242"/>
                  <a:gd name="T44" fmla="*/ 92 w 241"/>
                  <a:gd name="T45" fmla="*/ 232 h 242"/>
                  <a:gd name="T46" fmla="*/ 92 w 241"/>
                  <a:gd name="T47" fmla="*/ 224 h 242"/>
                  <a:gd name="T48" fmla="*/ 103 w 241"/>
                  <a:gd name="T49" fmla="*/ 210 h 242"/>
                  <a:gd name="T50" fmla="*/ 70 w 241"/>
                  <a:gd name="T51" fmla="*/ 194 h 242"/>
                  <a:gd name="T52" fmla="*/ 63 w 241"/>
                  <a:gd name="T53" fmla="*/ 191 h 242"/>
                  <a:gd name="T54" fmla="*/ 30 w 241"/>
                  <a:gd name="T55" fmla="*/ 195 h 242"/>
                  <a:gd name="T56" fmla="*/ 24 w 241"/>
                  <a:gd name="T57" fmla="*/ 187 h 242"/>
                  <a:gd name="T58" fmla="*/ 33 w 241"/>
                  <a:gd name="T59" fmla="*/ 181 h 242"/>
                  <a:gd name="T60" fmla="*/ 63 w 241"/>
                  <a:gd name="T61" fmla="*/ 166 h 242"/>
                  <a:gd name="T62" fmla="*/ 57 w 241"/>
                  <a:gd name="T63" fmla="*/ 152 h 242"/>
                  <a:gd name="T64" fmla="*/ 39 w 241"/>
                  <a:gd name="T65" fmla="*/ 138 h 242"/>
                  <a:gd name="T66" fmla="*/ 37 w 241"/>
                  <a:gd name="T67" fmla="*/ 136 h 242"/>
                  <a:gd name="T68" fmla="*/ 33 w 241"/>
                  <a:gd name="T69" fmla="*/ 125 h 242"/>
                  <a:gd name="T70" fmla="*/ 10 w 241"/>
                  <a:gd name="T71" fmla="*/ 109 h 242"/>
                  <a:gd name="T72" fmla="*/ 13 w 241"/>
                  <a:gd name="T73" fmla="*/ 101 h 242"/>
                  <a:gd name="T74" fmla="*/ 42 w 241"/>
                  <a:gd name="T75" fmla="*/ 99 h 242"/>
                  <a:gd name="T76" fmla="*/ 55 w 241"/>
                  <a:gd name="T77" fmla="*/ 94 h 242"/>
                  <a:gd name="T78" fmla="*/ 65 w 241"/>
                  <a:gd name="T79" fmla="*/ 86 h 242"/>
                  <a:gd name="T80" fmla="*/ 56 w 241"/>
                  <a:gd name="T81" fmla="*/ 77 h 242"/>
                  <a:gd name="T82" fmla="*/ 60 w 241"/>
                  <a:gd name="T83" fmla="*/ 63 h 242"/>
                  <a:gd name="T84" fmla="*/ 36 w 241"/>
                  <a:gd name="T85" fmla="*/ 45 h 242"/>
                  <a:gd name="T86" fmla="*/ 48 w 241"/>
                  <a:gd name="T87" fmla="*/ 30 h 242"/>
                  <a:gd name="T88" fmla="*/ 78 w 241"/>
                  <a:gd name="T89" fmla="*/ 50 h 242"/>
                  <a:gd name="T90" fmla="*/ 78 w 241"/>
                  <a:gd name="T91" fmla="*/ 49 h 242"/>
                  <a:gd name="T92" fmla="*/ 111 w 241"/>
                  <a:gd name="T93" fmla="*/ 44 h 242"/>
                  <a:gd name="T94" fmla="*/ 102 w 241"/>
                  <a:gd name="T95" fmla="*/ 32 h 242"/>
                  <a:gd name="T96" fmla="*/ 103 w 241"/>
                  <a:gd name="T97" fmla="*/ 19 h 242"/>
                  <a:gd name="T98" fmla="*/ 103 w 241"/>
                  <a:gd name="T99" fmla="*/ 8 h 242"/>
                  <a:gd name="T100" fmla="*/ 129 w 241"/>
                  <a:gd name="T101" fmla="*/ 36 h 242"/>
                  <a:gd name="T102" fmla="*/ 134 w 241"/>
                  <a:gd name="T103" fmla="*/ 39 h 242"/>
                  <a:gd name="T104" fmla="*/ 161 w 241"/>
                  <a:gd name="T105" fmla="*/ 42 h 242"/>
                  <a:gd name="T106" fmla="*/ 180 w 241"/>
                  <a:gd name="T107" fmla="*/ 54 h 242"/>
                  <a:gd name="T108" fmla="*/ 188 w 241"/>
                  <a:gd name="T109" fmla="*/ 71 h 242"/>
                  <a:gd name="T110" fmla="*/ 224 w 241"/>
                  <a:gd name="T111" fmla="*/ 77 h 242"/>
                  <a:gd name="T112" fmla="*/ 215 w 241"/>
                  <a:gd name="T113" fmla="*/ 106 h 242"/>
                  <a:gd name="T114" fmla="*/ 203 w 241"/>
                  <a:gd name="T115" fmla="*/ 122 h 242"/>
                  <a:gd name="T116" fmla="*/ 219 w 241"/>
                  <a:gd name="T117" fmla="*/ 14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242">
                    <a:moveTo>
                      <a:pt x="234" y="141"/>
                    </a:moveTo>
                    <a:cubicBezTo>
                      <a:pt x="230" y="139"/>
                      <a:pt x="225" y="139"/>
                      <a:pt x="221" y="138"/>
                    </a:cubicBezTo>
                    <a:cubicBezTo>
                      <a:pt x="217" y="137"/>
                      <a:pt x="212" y="136"/>
                      <a:pt x="208" y="135"/>
                    </a:cubicBezTo>
                    <a:cubicBezTo>
                      <a:pt x="210" y="132"/>
                      <a:pt x="211" y="127"/>
                      <a:pt x="211" y="123"/>
                    </a:cubicBezTo>
                    <a:cubicBezTo>
                      <a:pt x="211" y="121"/>
                      <a:pt x="210" y="119"/>
                      <a:pt x="210" y="116"/>
                    </a:cubicBezTo>
                    <a:cubicBezTo>
                      <a:pt x="210" y="116"/>
                      <a:pt x="210" y="115"/>
                      <a:pt x="210" y="115"/>
                    </a:cubicBezTo>
                    <a:cubicBezTo>
                      <a:pt x="217" y="116"/>
                      <a:pt x="227" y="112"/>
                      <a:pt x="232" y="108"/>
                    </a:cubicBezTo>
                    <a:cubicBezTo>
                      <a:pt x="234" y="107"/>
                      <a:pt x="235" y="106"/>
                      <a:pt x="235" y="103"/>
                    </a:cubicBezTo>
                    <a:cubicBezTo>
                      <a:pt x="236" y="98"/>
                      <a:pt x="234" y="91"/>
                      <a:pt x="233" y="86"/>
                    </a:cubicBezTo>
                    <a:cubicBezTo>
                      <a:pt x="232" y="80"/>
                      <a:pt x="233" y="70"/>
                      <a:pt x="226" y="69"/>
                    </a:cubicBezTo>
                    <a:cubicBezTo>
                      <a:pt x="221" y="69"/>
                      <a:pt x="215" y="71"/>
                      <a:pt x="211" y="72"/>
                    </a:cubicBezTo>
                    <a:cubicBezTo>
                      <a:pt x="206" y="72"/>
                      <a:pt x="202" y="73"/>
                      <a:pt x="197" y="74"/>
                    </a:cubicBezTo>
                    <a:cubicBezTo>
                      <a:pt x="197" y="70"/>
                      <a:pt x="195" y="66"/>
                      <a:pt x="193" y="64"/>
                    </a:cubicBezTo>
                    <a:cubicBezTo>
                      <a:pt x="191" y="61"/>
                      <a:pt x="189" y="59"/>
                      <a:pt x="186" y="57"/>
                    </a:cubicBezTo>
                    <a:cubicBezTo>
                      <a:pt x="192" y="48"/>
                      <a:pt x="197" y="39"/>
                      <a:pt x="202" y="29"/>
                    </a:cubicBezTo>
                    <a:cubicBezTo>
                      <a:pt x="203" y="27"/>
                      <a:pt x="203" y="25"/>
                      <a:pt x="201" y="24"/>
                    </a:cubicBezTo>
                    <a:cubicBezTo>
                      <a:pt x="191" y="18"/>
                      <a:pt x="182" y="13"/>
                      <a:pt x="172" y="8"/>
                    </a:cubicBezTo>
                    <a:cubicBezTo>
                      <a:pt x="170" y="7"/>
                      <a:pt x="167" y="8"/>
                      <a:pt x="166" y="11"/>
                    </a:cubicBezTo>
                    <a:cubicBezTo>
                      <a:pt x="164" y="20"/>
                      <a:pt x="160" y="28"/>
                      <a:pt x="157" y="37"/>
                    </a:cubicBezTo>
                    <a:cubicBezTo>
                      <a:pt x="154" y="34"/>
                      <a:pt x="148" y="33"/>
                      <a:pt x="144" y="32"/>
                    </a:cubicBezTo>
                    <a:cubicBezTo>
                      <a:pt x="142" y="32"/>
                      <a:pt x="139" y="32"/>
                      <a:pt x="136" y="32"/>
                    </a:cubicBezTo>
                    <a:cubicBezTo>
                      <a:pt x="136" y="27"/>
                      <a:pt x="135" y="20"/>
                      <a:pt x="135" y="15"/>
                    </a:cubicBezTo>
                    <a:cubicBezTo>
                      <a:pt x="135" y="11"/>
                      <a:pt x="136" y="5"/>
                      <a:pt x="132" y="2"/>
                    </a:cubicBezTo>
                    <a:cubicBezTo>
                      <a:pt x="129" y="0"/>
                      <a:pt x="123" y="1"/>
                      <a:pt x="119" y="0"/>
                    </a:cubicBezTo>
                    <a:cubicBezTo>
                      <a:pt x="112" y="0"/>
                      <a:pt x="105" y="0"/>
                      <a:pt x="99" y="0"/>
                    </a:cubicBezTo>
                    <a:cubicBezTo>
                      <a:pt x="97" y="0"/>
                      <a:pt x="95" y="2"/>
                      <a:pt x="95" y="4"/>
                    </a:cubicBezTo>
                    <a:cubicBezTo>
                      <a:pt x="95" y="14"/>
                      <a:pt x="94" y="26"/>
                      <a:pt x="96" y="35"/>
                    </a:cubicBezTo>
                    <a:cubicBezTo>
                      <a:pt x="90" y="35"/>
                      <a:pt x="82" y="39"/>
                      <a:pt x="78" y="42"/>
                    </a:cubicBezTo>
                    <a:cubicBezTo>
                      <a:pt x="77" y="42"/>
                      <a:pt x="75" y="43"/>
                      <a:pt x="74" y="45"/>
                    </a:cubicBezTo>
                    <a:cubicBezTo>
                      <a:pt x="67" y="36"/>
                      <a:pt x="59" y="28"/>
                      <a:pt x="50" y="21"/>
                    </a:cubicBezTo>
                    <a:cubicBezTo>
                      <a:pt x="49" y="21"/>
                      <a:pt x="46" y="21"/>
                      <a:pt x="45" y="22"/>
                    </a:cubicBezTo>
                    <a:cubicBezTo>
                      <a:pt x="40" y="29"/>
                      <a:pt x="34" y="35"/>
                      <a:pt x="29" y="42"/>
                    </a:cubicBezTo>
                    <a:cubicBezTo>
                      <a:pt x="26" y="45"/>
                      <a:pt x="22" y="49"/>
                      <a:pt x="23" y="54"/>
                    </a:cubicBezTo>
                    <a:cubicBezTo>
                      <a:pt x="24" y="59"/>
                      <a:pt x="31" y="62"/>
                      <a:pt x="35" y="64"/>
                    </a:cubicBezTo>
                    <a:cubicBezTo>
                      <a:pt x="40" y="68"/>
                      <a:pt x="44" y="71"/>
                      <a:pt x="50" y="74"/>
                    </a:cubicBezTo>
                    <a:cubicBezTo>
                      <a:pt x="43" y="79"/>
                      <a:pt x="38" y="87"/>
                      <a:pt x="38" y="96"/>
                    </a:cubicBezTo>
                    <a:cubicBezTo>
                      <a:pt x="33" y="95"/>
                      <a:pt x="28" y="95"/>
                      <a:pt x="23" y="94"/>
                    </a:cubicBezTo>
                    <a:cubicBezTo>
                      <a:pt x="19" y="94"/>
                      <a:pt x="13" y="93"/>
                      <a:pt x="9" y="95"/>
                    </a:cubicBezTo>
                    <a:cubicBezTo>
                      <a:pt x="3" y="98"/>
                      <a:pt x="2" y="111"/>
                      <a:pt x="2" y="117"/>
                    </a:cubicBezTo>
                    <a:cubicBezTo>
                      <a:pt x="1" y="123"/>
                      <a:pt x="0" y="135"/>
                      <a:pt x="7" y="138"/>
                    </a:cubicBezTo>
                    <a:cubicBezTo>
                      <a:pt x="10" y="140"/>
                      <a:pt x="15" y="139"/>
                      <a:pt x="18" y="140"/>
                    </a:cubicBezTo>
                    <a:cubicBezTo>
                      <a:pt x="23" y="140"/>
                      <a:pt x="29" y="141"/>
                      <a:pt x="34" y="140"/>
                    </a:cubicBezTo>
                    <a:cubicBezTo>
                      <a:pt x="31" y="149"/>
                      <a:pt x="36" y="159"/>
                      <a:pt x="41" y="167"/>
                    </a:cubicBezTo>
                    <a:cubicBezTo>
                      <a:pt x="34" y="173"/>
                      <a:pt x="27" y="178"/>
                      <a:pt x="20" y="184"/>
                    </a:cubicBezTo>
                    <a:cubicBezTo>
                      <a:pt x="19" y="185"/>
                      <a:pt x="19" y="186"/>
                      <a:pt x="19" y="186"/>
                    </a:cubicBezTo>
                    <a:cubicBezTo>
                      <a:pt x="19" y="187"/>
                      <a:pt x="19" y="187"/>
                      <a:pt x="19" y="188"/>
                    </a:cubicBezTo>
                    <a:cubicBezTo>
                      <a:pt x="20" y="194"/>
                      <a:pt x="24" y="200"/>
                      <a:pt x="28" y="205"/>
                    </a:cubicBezTo>
                    <a:cubicBezTo>
                      <a:pt x="32" y="209"/>
                      <a:pt x="38" y="215"/>
                      <a:pt x="44" y="215"/>
                    </a:cubicBezTo>
                    <a:cubicBezTo>
                      <a:pt x="44" y="215"/>
                      <a:pt x="45" y="214"/>
                      <a:pt x="45" y="214"/>
                    </a:cubicBezTo>
                    <a:cubicBezTo>
                      <a:pt x="46" y="215"/>
                      <a:pt x="47" y="215"/>
                      <a:pt x="48" y="214"/>
                    </a:cubicBezTo>
                    <a:cubicBezTo>
                      <a:pt x="52" y="211"/>
                      <a:pt x="56" y="208"/>
                      <a:pt x="59" y="204"/>
                    </a:cubicBezTo>
                    <a:cubicBezTo>
                      <a:pt x="60" y="203"/>
                      <a:pt x="63" y="199"/>
                      <a:pt x="63" y="199"/>
                    </a:cubicBezTo>
                    <a:cubicBezTo>
                      <a:pt x="63" y="198"/>
                      <a:pt x="63" y="198"/>
                      <a:pt x="64" y="199"/>
                    </a:cubicBezTo>
                    <a:cubicBezTo>
                      <a:pt x="65" y="199"/>
                      <a:pt x="65" y="200"/>
                      <a:pt x="66" y="200"/>
                    </a:cubicBezTo>
                    <a:cubicBezTo>
                      <a:pt x="72" y="205"/>
                      <a:pt x="79" y="207"/>
                      <a:pt x="86" y="207"/>
                    </a:cubicBezTo>
                    <a:cubicBezTo>
                      <a:pt x="85" y="209"/>
                      <a:pt x="85" y="212"/>
                      <a:pt x="85" y="214"/>
                    </a:cubicBezTo>
                    <a:cubicBezTo>
                      <a:pt x="84" y="221"/>
                      <a:pt x="83" y="228"/>
                      <a:pt x="83" y="235"/>
                    </a:cubicBezTo>
                    <a:cubicBezTo>
                      <a:pt x="83" y="238"/>
                      <a:pt x="85" y="240"/>
                      <a:pt x="87" y="240"/>
                    </a:cubicBezTo>
                    <a:cubicBezTo>
                      <a:pt x="99" y="241"/>
                      <a:pt x="110" y="241"/>
                      <a:pt x="121" y="242"/>
                    </a:cubicBezTo>
                    <a:cubicBezTo>
                      <a:pt x="124" y="242"/>
                      <a:pt x="125" y="240"/>
                      <a:pt x="125" y="238"/>
                    </a:cubicBezTo>
                    <a:cubicBezTo>
                      <a:pt x="126" y="228"/>
                      <a:pt x="127" y="216"/>
                      <a:pt x="124" y="206"/>
                    </a:cubicBezTo>
                    <a:cubicBezTo>
                      <a:pt x="127" y="207"/>
                      <a:pt x="131" y="207"/>
                      <a:pt x="134" y="206"/>
                    </a:cubicBezTo>
                    <a:cubicBezTo>
                      <a:pt x="137" y="206"/>
                      <a:pt x="143" y="204"/>
                      <a:pt x="144" y="201"/>
                    </a:cubicBezTo>
                    <a:cubicBezTo>
                      <a:pt x="148" y="210"/>
                      <a:pt x="154" y="218"/>
                      <a:pt x="158" y="227"/>
                    </a:cubicBezTo>
                    <a:cubicBezTo>
                      <a:pt x="159" y="229"/>
                      <a:pt x="162" y="229"/>
                      <a:pt x="163" y="229"/>
                    </a:cubicBezTo>
                    <a:cubicBezTo>
                      <a:pt x="170" y="225"/>
                      <a:pt x="176" y="222"/>
                      <a:pt x="182" y="218"/>
                    </a:cubicBezTo>
                    <a:cubicBezTo>
                      <a:pt x="185" y="216"/>
                      <a:pt x="192" y="214"/>
                      <a:pt x="193" y="210"/>
                    </a:cubicBezTo>
                    <a:cubicBezTo>
                      <a:pt x="194" y="206"/>
                      <a:pt x="189" y="200"/>
                      <a:pt x="187" y="197"/>
                    </a:cubicBezTo>
                    <a:cubicBezTo>
                      <a:pt x="184" y="193"/>
                      <a:pt x="182" y="188"/>
                      <a:pt x="179" y="184"/>
                    </a:cubicBezTo>
                    <a:cubicBezTo>
                      <a:pt x="186" y="182"/>
                      <a:pt x="196" y="176"/>
                      <a:pt x="200" y="170"/>
                    </a:cubicBezTo>
                    <a:cubicBezTo>
                      <a:pt x="206" y="174"/>
                      <a:pt x="217" y="180"/>
                      <a:pt x="225" y="178"/>
                    </a:cubicBezTo>
                    <a:cubicBezTo>
                      <a:pt x="231" y="177"/>
                      <a:pt x="234" y="165"/>
                      <a:pt x="235" y="160"/>
                    </a:cubicBezTo>
                    <a:cubicBezTo>
                      <a:pt x="237" y="154"/>
                      <a:pt x="241" y="145"/>
                      <a:pt x="234" y="141"/>
                    </a:cubicBezTo>
                    <a:close/>
                    <a:moveTo>
                      <a:pt x="229" y="155"/>
                    </a:moveTo>
                    <a:cubicBezTo>
                      <a:pt x="228" y="159"/>
                      <a:pt x="227" y="162"/>
                      <a:pt x="226" y="164"/>
                    </a:cubicBezTo>
                    <a:cubicBezTo>
                      <a:pt x="224" y="169"/>
                      <a:pt x="224" y="171"/>
                      <a:pt x="220" y="170"/>
                    </a:cubicBezTo>
                    <a:cubicBezTo>
                      <a:pt x="213" y="169"/>
                      <a:pt x="207" y="166"/>
                      <a:pt x="201" y="162"/>
                    </a:cubicBezTo>
                    <a:cubicBezTo>
                      <a:pt x="200" y="161"/>
                      <a:pt x="200" y="161"/>
                      <a:pt x="199" y="161"/>
                    </a:cubicBezTo>
                    <a:cubicBezTo>
                      <a:pt x="197" y="159"/>
                      <a:pt x="194" y="160"/>
                      <a:pt x="193" y="163"/>
                    </a:cubicBezTo>
                    <a:cubicBezTo>
                      <a:pt x="191" y="167"/>
                      <a:pt x="188" y="170"/>
                      <a:pt x="185" y="173"/>
                    </a:cubicBezTo>
                    <a:cubicBezTo>
                      <a:pt x="182" y="175"/>
                      <a:pt x="178" y="177"/>
                      <a:pt x="175" y="179"/>
                    </a:cubicBezTo>
                    <a:cubicBezTo>
                      <a:pt x="173" y="178"/>
                      <a:pt x="170" y="181"/>
                      <a:pt x="171" y="183"/>
                    </a:cubicBezTo>
                    <a:cubicBezTo>
                      <a:pt x="174" y="192"/>
                      <a:pt x="181" y="199"/>
                      <a:pt x="185" y="208"/>
                    </a:cubicBezTo>
                    <a:cubicBezTo>
                      <a:pt x="179" y="213"/>
                      <a:pt x="170" y="217"/>
                      <a:pt x="163" y="220"/>
                    </a:cubicBezTo>
                    <a:cubicBezTo>
                      <a:pt x="159" y="211"/>
                      <a:pt x="154" y="202"/>
                      <a:pt x="146" y="197"/>
                    </a:cubicBezTo>
                    <a:cubicBezTo>
                      <a:pt x="145" y="196"/>
                      <a:pt x="144" y="197"/>
                      <a:pt x="144" y="197"/>
                    </a:cubicBezTo>
                    <a:cubicBezTo>
                      <a:pt x="142" y="195"/>
                      <a:pt x="139" y="196"/>
                      <a:pt x="137" y="197"/>
                    </a:cubicBezTo>
                    <a:cubicBezTo>
                      <a:pt x="131" y="199"/>
                      <a:pt x="126" y="200"/>
                      <a:pt x="120" y="201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8" y="202"/>
                      <a:pt x="117" y="203"/>
                      <a:pt x="117" y="205"/>
                    </a:cubicBezTo>
                    <a:cubicBezTo>
                      <a:pt x="116" y="214"/>
                      <a:pt x="117" y="224"/>
                      <a:pt x="117" y="233"/>
                    </a:cubicBezTo>
                    <a:cubicBezTo>
                      <a:pt x="109" y="233"/>
                      <a:pt x="100" y="232"/>
                      <a:pt x="92" y="232"/>
                    </a:cubicBezTo>
                    <a:cubicBezTo>
                      <a:pt x="92" y="229"/>
                      <a:pt x="92" y="227"/>
                      <a:pt x="92" y="225"/>
                    </a:cubicBezTo>
                    <a:cubicBezTo>
                      <a:pt x="96" y="225"/>
                      <a:pt x="99" y="225"/>
                      <a:pt x="103" y="225"/>
                    </a:cubicBezTo>
                    <a:cubicBezTo>
                      <a:pt x="103" y="225"/>
                      <a:pt x="103" y="224"/>
                      <a:pt x="103" y="224"/>
                    </a:cubicBezTo>
                    <a:cubicBezTo>
                      <a:pt x="99" y="224"/>
                      <a:pt x="96" y="224"/>
                      <a:pt x="92" y="224"/>
                    </a:cubicBezTo>
                    <a:cubicBezTo>
                      <a:pt x="92" y="221"/>
                      <a:pt x="93" y="217"/>
                      <a:pt x="93" y="214"/>
                    </a:cubicBezTo>
                    <a:cubicBezTo>
                      <a:pt x="93" y="214"/>
                      <a:pt x="93" y="213"/>
                      <a:pt x="93" y="212"/>
                    </a:cubicBezTo>
                    <a:cubicBezTo>
                      <a:pt x="96" y="212"/>
                      <a:pt x="99" y="211"/>
                      <a:pt x="103" y="211"/>
                    </a:cubicBezTo>
                    <a:cubicBezTo>
                      <a:pt x="103" y="211"/>
                      <a:pt x="103" y="210"/>
                      <a:pt x="103" y="210"/>
                    </a:cubicBezTo>
                    <a:cubicBezTo>
                      <a:pt x="99" y="210"/>
                      <a:pt x="96" y="211"/>
                      <a:pt x="93" y="211"/>
                    </a:cubicBezTo>
                    <a:cubicBezTo>
                      <a:pt x="93" y="209"/>
                      <a:pt x="92" y="206"/>
                      <a:pt x="91" y="205"/>
                    </a:cubicBezTo>
                    <a:cubicBezTo>
                      <a:pt x="92" y="203"/>
                      <a:pt x="91" y="200"/>
                      <a:pt x="88" y="200"/>
                    </a:cubicBezTo>
                    <a:cubicBezTo>
                      <a:pt x="81" y="199"/>
                      <a:pt x="76" y="197"/>
                      <a:pt x="70" y="194"/>
                    </a:cubicBezTo>
                    <a:cubicBezTo>
                      <a:pt x="77" y="194"/>
                      <a:pt x="83" y="194"/>
                      <a:pt x="89" y="195"/>
                    </a:cubicBezTo>
                    <a:cubicBezTo>
                      <a:pt x="90" y="195"/>
                      <a:pt x="90" y="194"/>
                      <a:pt x="89" y="194"/>
                    </a:cubicBezTo>
                    <a:cubicBezTo>
                      <a:pt x="82" y="193"/>
                      <a:pt x="75" y="192"/>
                      <a:pt x="68" y="193"/>
                    </a:cubicBezTo>
                    <a:cubicBezTo>
                      <a:pt x="67" y="192"/>
                      <a:pt x="65" y="190"/>
                      <a:pt x="63" y="191"/>
                    </a:cubicBezTo>
                    <a:cubicBezTo>
                      <a:pt x="59" y="192"/>
                      <a:pt x="56" y="197"/>
                      <a:pt x="54" y="199"/>
                    </a:cubicBezTo>
                    <a:cubicBezTo>
                      <a:pt x="51" y="202"/>
                      <a:pt x="48" y="206"/>
                      <a:pt x="46" y="209"/>
                    </a:cubicBezTo>
                    <a:cubicBezTo>
                      <a:pt x="43" y="206"/>
                      <a:pt x="37" y="204"/>
                      <a:pt x="34" y="200"/>
                    </a:cubicBezTo>
                    <a:cubicBezTo>
                      <a:pt x="32" y="199"/>
                      <a:pt x="31" y="197"/>
                      <a:pt x="30" y="195"/>
                    </a:cubicBezTo>
                    <a:cubicBezTo>
                      <a:pt x="36" y="196"/>
                      <a:pt x="42" y="196"/>
                      <a:pt x="49" y="195"/>
                    </a:cubicBezTo>
                    <a:cubicBezTo>
                      <a:pt x="49" y="195"/>
                      <a:pt x="49" y="195"/>
                      <a:pt x="49" y="194"/>
                    </a:cubicBezTo>
                    <a:cubicBezTo>
                      <a:pt x="42" y="194"/>
                      <a:pt x="35" y="194"/>
                      <a:pt x="29" y="194"/>
                    </a:cubicBezTo>
                    <a:cubicBezTo>
                      <a:pt x="27" y="192"/>
                      <a:pt x="25" y="189"/>
                      <a:pt x="24" y="187"/>
                    </a:cubicBezTo>
                    <a:cubicBezTo>
                      <a:pt x="26" y="185"/>
                      <a:pt x="29" y="184"/>
                      <a:pt x="32" y="182"/>
                    </a:cubicBezTo>
                    <a:cubicBezTo>
                      <a:pt x="40" y="182"/>
                      <a:pt x="48" y="181"/>
                      <a:pt x="56" y="180"/>
                    </a:cubicBezTo>
                    <a:cubicBezTo>
                      <a:pt x="57" y="180"/>
                      <a:pt x="57" y="179"/>
                      <a:pt x="56" y="179"/>
                    </a:cubicBezTo>
                    <a:cubicBezTo>
                      <a:pt x="49" y="180"/>
                      <a:pt x="41" y="181"/>
                      <a:pt x="33" y="181"/>
                    </a:cubicBezTo>
                    <a:cubicBezTo>
                      <a:pt x="39" y="178"/>
                      <a:pt x="44" y="174"/>
                      <a:pt x="48" y="170"/>
                    </a:cubicBezTo>
                    <a:cubicBezTo>
                      <a:pt x="49" y="169"/>
                      <a:pt x="49" y="169"/>
                      <a:pt x="49" y="168"/>
                    </a:cubicBezTo>
                    <a:cubicBezTo>
                      <a:pt x="54" y="168"/>
                      <a:pt x="59" y="168"/>
                      <a:pt x="63" y="167"/>
                    </a:cubicBezTo>
                    <a:cubicBezTo>
                      <a:pt x="64" y="167"/>
                      <a:pt x="64" y="166"/>
                      <a:pt x="63" y="166"/>
                    </a:cubicBezTo>
                    <a:cubicBezTo>
                      <a:pt x="58" y="166"/>
                      <a:pt x="54" y="167"/>
                      <a:pt x="49" y="167"/>
                    </a:cubicBezTo>
                    <a:cubicBezTo>
                      <a:pt x="49" y="166"/>
                      <a:pt x="49" y="165"/>
                      <a:pt x="48" y="165"/>
                    </a:cubicBezTo>
                    <a:cubicBezTo>
                      <a:pt x="45" y="161"/>
                      <a:pt x="43" y="157"/>
                      <a:pt x="42" y="152"/>
                    </a:cubicBezTo>
                    <a:cubicBezTo>
                      <a:pt x="47" y="153"/>
                      <a:pt x="52" y="153"/>
                      <a:pt x="57" y="152"/>
                    </a:cubicBezTo>
                    <a:cubicBezTo>
                      <a:pt x="58" y="152"/>
                      <a:pt x="58" y="151"/>
                      <a:pt x="57" y="151"/>
                    </a:cubicBezTo>
                    <a:cubicBezTo>
                      <a:pt x="52" y="151"/>
                      <a:pt x="47" y="152"/>
                      <a:pt x="42" y="151"/>
                    </a:cubicBezTo>
                    <a:cubicBezTo>
                      <a:pt x="41" y="151"/>
                      <a:pt x="41" y="151"/>
                      <a:pt x="41" y="150"/>
                    </a:cubicBezTo>
                    <a:cubicBezTo>
                      <a:pt x="40" y="146"/>
                      <a:pt x="40" y="142"/>
                      <a:pt x="39" y="138"/>
                    </a:cubicBezTo>
                    <a:cubicBezTo>
                      <a:pt x="42" y="138"/>
                      <a:pt x="45" y="138"/>
                      <a:pt x="48" y="137"/>
                    </a:cubicBezTo>
                    <a:cubicBezTo>
                      <a:pt x="49" y="137"/>
                      <a:pt x="48" y="136"/>
                      <a:pt x="48" y="136"/>
                    </a:cubicBezTo>
                    <a:cubicBezTo>
                      <a:pt x="45" y="137"/>
                      <a:pt x="42" y="137"/>
                      <a:pt x="38" y="137"/>
                    </a:cubicBezTo>
                    <a:cubicBezTo>
                      <a:pt x="38" y="137"/>
                      <a:pt x="37" y="136"/>
                      <a:pt x="37" y="136"/>
                    </a:cubicBezTo>
                    <a:cubicBezTo>
                      <a:pt x="37" y="136"/>
                      <a:pt x="36" y="136"/>
                      <a:pt x="36" y="136"/>
                    </a:cubicBezTo>
                    <a:cubicBezTo>
                      <a:pt x="30" y="133"/>
                      <a:pt x="24" y="132"/>
                      <a:pt x="18" y="132"/>
                    </a:cubicBezTo>
                    <a:cubicBezTo>
                      <a:pt x="12" y="131"/>
                      <a:pt x="10" y="128"/>
                      <a:pt x="9" y="125"/>
                    </a:cubicBezTo>
                    <a:cubicBezTo>
                      <a:pt x="17" y="125"/>
                      <a:pt x="25" y="125"/>
                      <a:pt x="33" y="125"/>
                    </a:cubicBezTo>
                    <a:cubicBezTo>
                      <a:pt x="34" y="125"/>
                      <a:pt x="34" y="123"/>
                      <a:pt x="33" y="123"/>
                    </a:cubicBezTo>
                    <a:cubicBezTo>
                      <a:pt x="25" y="123"/>
                      <a:pt x="17" y="123"/>
                      <a:pt x="9" y="123"/>
                    </a:cubicBezTo>
                    <a:cubicBezTo>
                      <a:pt x="9" y="121"/>
                      <a:pt x="9" y="119"/>
                      <a:pt x="9" y="117"/>
                    </a:cubicBezTo>
                    <a:cubicBezTo>
                      <a:pt x="9" y="114"/>
                      <a:pt x="9" y="111"/>
                      <a:pt x="10" y="109"/>
                    </a:cubicBezTo>
                    <a:cubicBezTo>
                      <a:pt x="18" y="109"/>
                      <a:pt x="26" y="109"/>
                      <a:pt x="33" y="108"/>
                    </a:cubicBezTo>
                    <a:cubicBezTo>
                      <a:pt x="34" y="108"/>
                      <a:pt x="34" y="107"/>
                      <a:pt x="33" y="107"/>
                    </a:cubicBezTo>
                    <a:cubicBezTo>
                      <a:pt x="26" y="107"/>
                      <a:pt x="18" y="107"/>
                      <a:pt x="10" y="107"/>
                    </a:cubicBezTo>
                    <a:cubicBezTo>
                      <a:pt x="11" y="105"/>
                      <a:pt x="12" y="103"/>
                      <a:pt x="13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3" y="100"/>
                      <a:pt x="32" y="103"/>
                      <a:pt x="38" y="103"/>
                    </a:cubicBezTo>
                    <a:cubicBezTo>
                      <a:pt x="40" y="103"/>
                      <a:pt x="42" y="101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7" y="96"/>
                      <a:pt x="51" y="96"/>
                      <a:pt x="55" y="95"/>
                    </a:cubicBezTo>
                    <a:cubicBezTo>
                      <a:pt x="56" y="95"/>
                      <a:pt x="56" y="94"/>
                      <a:pt x="55" y="94"/>
                    </a:cubicBezTo>
                    <a:cubicBezTo>
                      <a:pt x="51" y="94"/>
                      <a:pt x="47" y="94"/>
                      <a:pt x="43" y="95"/>
                    </a:cubicBezTo>
                    <a:cubicBezTo>
                      <a:pt x="44" y="92"/>
                      <a:pt x="45" y="90"/>
                      <a:pt x="47" y="88"/>
                    </a:cubicBezTo>
                    <a:cubicBezTo>
                      <a:pt x="48" y="87"/>
                      <a:pt x="48" y="86"/>
                      <a:pt x="49" y="85"/>
                    </a:cubicBezTo>
                    <a:cubicBezTo>
                      <a:pt x="54" y="85"/>
                      <a:pt x="59" y="85"/>
                      <a:pt x="65" y="86"/>
                    </a:cubicBezTo>
                    <a:cubicBezTo>
                      <a:pt x="65" y="86"/>
                      <a:pt x="65" y="85"/>
                      <a:pt x="65" y="85"/>
                    </a:cubicBezTo>
                    <a:cubicBezTo>
                      <a:pt x="60" y="84"/>
                      <a:pt x="55" y="83"/>
                      <a:pt x="50" y="83"/>
                    </a:cubicBezTo>
                    <a:cubicBezTo>
                      <a:pt x="52" y="82"/>
                      <a:pt x="54" y="81"/>
                      <a:pt x="55" y="79"/>
                    </a:cubicBezTo>
                    <a:cubicBezTo>
                      <a:pt x="56" y="78"/>
                      <a:pt x="56" y="78"/>
                      <a:pt x="56" y="77"/>
                    </a:cubicBezTo>
                    <a:cubicBezTo>
                      <a:pt x="58" y="77"/>
                      <a:pt x="58" y="75"/>
                      <a:pt x="57" y="74"/>
                    </a:cubicBezTo>
                    <a:cubicBezTo>
                      <a:pt x="55" y="71"/>
                      <a:pt x="52" y="68"/>
                      <a:pt x="49" y="66"/>
                    </a:cubicBezTo>
                    <a:cubicBezTo>
                      <a:pt x="46" y="64"/>
                      <a:pt x="42" y="62"/>
                      <a:pt x="39" y="59"/>
                    </a:cubicBezTo>
                    <a:cubicBezTo>
                      <a:pt x="46" y="61"/>
                      <a:pt x="53" y="62"/>
                      <a:pt x="60" y="63"/>
                    </a:cubicBezTo>
                    <a:cubicBezTo>
                      <a:pt x="60" y="63"/>
                      <a:pt x="60" y="62"/>
                      <a:pt x="60" y="62"/>
                    </a:cubicBezTo>
                    <a:cubicBezTo>
                      <a:pt x="52" y="61"/>
                      <a:pt x="45" y="60"/>
                      <a:pt x="38" y="58"/>
                    </a:cubicBezTo>
                    <a:cubicBezTo>
                      <a:pt x="37" y="57"/>
                      <a:pt x="36" y="57"/>
                      <a:pt x="35" y="56"/>
                    </a:cubicBezTo>
                    <a:cubicBezTo>
                      <a:pt x="33" y="53"/>
                      <a:pt x="34" y="49"/>
                      <a:pt x="36" y="45"/>
                    </a:cubicBezTo>
                    <a:cubicBezTo>
                      <a:pt x="42" y="46"/>
                      <a:pt x="48" y="46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48" y="45"/>
                      <a:pt x="42" y="45"/>
                      <a:pt x="36" y="44"/>
                    </a:cubicBezTo>
                    <a:cubicBezTo>
                      <a:pt x="39" y="39"/>
                      <a:pt x="45" y="34"/>
                      <a:pt x="48" y="30"/>
                    </a:cubicBezTo>
                    <a:cubicBezTo>
                      <a:pt x="57" y="36"/>
                      <a:pt x="64" y="44"/>
                      <a:pt x="71" y="52"/>
                    </a:cubicBezTo>
                    <a:cubicBezTo>
                      <a:pt x="72" y="54"/>
                      <a:pt x="75" y="53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8" y="51"/>
                      <a:pt x="78" y="50"/>
                    </a:cubicBezTo>
                    <a:cubicBezTo>
                      <a:pt x="83" y="50"/>
                      <a:pt x="89" y="50"/>
                      <a:pt x="94" y="51"/>
                    </a:cubicBezTo>
                    <a:cubicBezTo>
                      <a:pt x="95" y="51"/>
                      <a:pt x="95" y="50"/>
                      <a:pt x="94" y="50"/>
                    </a:cubicBezTo>
                    <a:cubicBezTo>
                      <a:pt x="89" y="49"/>
                      <a:pt x="84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80" y="48"/>
                      <a:pt x="81" y="48"/>
                    </a:cubicBezTo>
                    <a:cubicBezTo>
                      <a:pt x="83" y="47"/>
                      <a:pt x="85" y="46"/>
                      <a:pt x="87" y="45"/>
                    </a:cubicBezTo>
                    <a:cubicBezTo>
                      <a:pt x="91" y="44"/>
                      <a:pt x="95" y="44"/>
                      <a:pt x="98" y="42"/>
                    </a:cubicBezTo>
                    <a:cubicBezTo>
                      <a:pt x="103" y="43"/>
                      <a:pt x="107" y="43"/>
                      <a:pt x="111" y="44"/>
                    </a:cubicBezTo>
                    <a:cubicBezTo>
                      <a:pt x="112" y="44"/>
                      <a:pt x="112" y="43"/>
                      <a:pt x="111" y="42"/>
                    </a:cubicBezTo>
                    <a:cubicBezTo>
                      <a:pt x="108" y="42"/>
                      <a:pt x="104" y="41"/>
                      <a:pt x="100" y="41"/>
                    </a:cubicBezTo>
                    <a:cubicBezTo>
                      <a:pt x="101" y="40"/>
                      <a:pt x="101" y="39"/>
                      <a:pt x="101" y="38"/>
                    </a:cubicBezTo>
                    <a:cubicBezTo>
                      <a:pt x="101" y="36"/>
                      <a:pt x="102" y="34"/>
                      <a:pt x="102" y="32"/>
                    </a:cubicBezTo>
                    <a:cubicBezTo>
                      <a:pt x="106" y="32"/>
                      <a:pt x="110" y="32"/>
                      <a:pt x="114" y="32"/>
                    </a:cubicBezTo>
                    <a:cubicBezTo>
                      <a:pt x="115" y="32"/>
                      <a:pt x="115" y="31"/>
                      <a:pt x="114" y="31"/>
                    </a:cubicBezTo>
                    <a:cubicBezTo>
                      <a:pt x="110" y="30"/>
                      <a:pt x="106" y="30"/>
                      <a:pt x="102" y="31"/>
                    </a:cubicBezTo>
                    <a:cubicBezTo>
                      <a:pt x="103" y="27"/>
                      <a:pt x="103" y="23"/>
                      <a:pt x="103" y="19"/>
                    </a:cubicBezTo>
                    <a:cubicBezTo>
                      <a:pt x="107" y="19"/>
                      <a:pt x="111" y="19"/>
                      <a:pt x="115" y="17"/>
                    </a:cubicBezTo>
                    <a:cubicBezTo>
                      <a:pt x="115" y="17"/>
                      <a:pt x="115" y="16"/>
                      <a:pt x="114" y="16"/>
                    </a:cubicBezTo>
                    <a:cubicBezTo>
                      <a:pt x="111" y="17"/>
                      <a:pt x="107" y="18"/>
                      <a:pt x="103" y="18"/>
                    </a:cubicBezTo>
                    <a:cubicBezTo>
                      <a:pt x="103" y="15"/>
                      <a:pt x="103" y="11"/>
                      <a:pt x="103" y="8"/>
                    </a:cubicBezTo>
                    <a:cubicBezTo>
                      <a:pt x="106" y="8"/>
                      <a:pt x="110" y="8"/>
                      <a:pt x="114" y="8"/>
                    </a:cubicBezTo>
                    <a:cubicBezTo>
                      <a:pt x="116" y="8"/>
                      <a:pt x="125" y="8"/>
                      <a:pt x="126" y="9"/>
                    </a:cubicBezTo>
                    <a:cubicBezTo>
                      <a:pt x="128" y="11"/>
                      <a:pt x="128" y="19"/>
                      <a:pt x="128" y="22"/>
                    </a:cubicBezTo>
                    <a:cubicBezTo>
                      <a:pt x="128" y="27"/>
                      <a:pt x="128" y="31"/>
                      <a:pt x="129" y="36"/>
                    </a:cubicBezTo>
                    <a:cubicBezTo>
                      <a:pt x="130" y="36"/>
                      <a:pt x="130" y="37"/>
                      <a:pt x="131" y="37"/>
                    </a:cubicBezTo>
                    <a:cubicBezTo>
                      <a:pt x="131" y="38"/>
                      <a:pt x="132" y="39"/>
                      <a:pt x="133" y="39"/>
                    </a:cubicBezTo>
                    <a:cubicBezTo>
                      <a:pt x="133" y="39"/>
                      <a:pt x="134" y="39"/>
                      <a:pt x="134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8" y="39"/>
                      <a:pt x="139" y="39"/>
                    </a:cubicBezTo>
                    <a:cubicBezTo>
                      <a:pt x="141" y="39"/>
                      <a:pt x="143" y="40"/>
                      <a:pt x="145" y="40"/>
                    </a:cubicBezTo>
                    <a:cubicBezTo>
                      <a:pt x="149" y="41"/>
                      <a:pt x="153" y="44"/>
                      <a:pt x="157" y="45"/>
                    </a:cubicBezTo>
                    <a:cubicBezTo>
                      <a:pt x="158" y="45"/>
                      <a:pt x="160" y="44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6" y="35"/>
                      <a:pt x="170" y="26"/>
                      <a:pt x="173" y="18"/>
                    </a:cubicBezTo>
                    <a:cubicBezTo>
                      <a:pt x="179" y="22"/>
                      <a:pt x="186" y="25"/>
                      <a:pt x="193" y="29"/>
                    </a:cubicBezTo>
                    <a:cubicBezTo>
                      <a:pt x="189" y="38"/>
                      <a:pt x="185" y="46"/>
                      <a:pt x="180" y="54"/>
                    </a:cubicBezTo>
                    <a:cubicBezTo>
                      <a:pt x="179" y="55"/>
                      <a:pt x="179" y="56"/>
                      <a:pt x="179" y="56"/>
                    </a:cubicBezTo>
                    <a:cubicBezTo>
                      <a:pt x="179" y="57"/>
                      <a:pt x="179" y="58"/>
                      <a:pt x="180" y="58"/>
                    </a:cubicBezTo>
                    <a:cubicBezTo>
                      <a:pt x="181" y="60"/>
                      <a:pt x="183" y="62"/>
                      <a:pt x="184" y="64"/>
                    </a:cubicBezTo>
                    <a:cubicBezTo>
                      <a:pt x="186" y="66"/>
                      <a:pt x="187" y="68"/>
                      <a:pt x="188" y="71"/>
                    </a:cubicBezTo>
                    <a:cubicBezTo>
                      <a:pt x="189" y="73"/>
                      <a:pt x="190" y="77"/>
                      <a:pt x="192" y="78"/>
                    </a:cubicBezTo>
                    <a:cubicBezTo>
                      <a:pt x="193" y="78"/>
                      <a:pt x="193" y="79"/>
                      <a:pt x="194" y="79"/>
                    </a:cubicBezTo>
                    <a:cubicBezTo>
                      <a:pt x="200" y="79"/>
                      <a:pt x="205" y="79"/>
                      <a:pt x="211" y="79"/>
                    </a:cubicBezTo>
                    <a:cubicBezTo>
                      <a:pt x="214" y="79"/>
                      <a:pt x="220" y="77"/>
                      <a:pt x="224" y="77"/>
                    </a:cubicBezTo>
                    <a:cubicBezTo>
                      <a:pt x="225" y="81"/>
                      <a:pt x="225" y="85"/>
                      <a:pt x="226" y="88"/>
                    </a:cubicBezTo>
                    <a:cubicBezTo>
                      <a:pt x="226" y="90"/>
                      <a:pt x="227" y="93"/>
                      <a:pt x="227" y="95"/>
                    </a:cubicBezTo>
                    <a:cubicBezTo>
                      <a:pt x="227" y="97"/>
                      <a:pt x="229" y="101"/>
                      <a:pt x="228" y="102"/>
                    </a:cubicBezTo>
                    <a:cubicBezTo>
                      <a:pt x="227" y="104"/>
                      <a:pt x="218" y="106"/>
                      <a:pt x="215" y="106"/>
                    </a:cubicBezTo>
                    <a:cubicBezTo>
                      <a:pt x="211" y="107"/>
                      <a:pt x="209" y="108"/>
                      <a:pt x="206" y="110"/>
                    </a:cubicBezTo>
                    <a:cubicBezTo>
                      <a:pt x="206" y="110"/>
                      <a:pt x="206" y="110"/>
                      <a:pt x="206" y="110"/>
                    </a:cubicBezTo>
                    <a:cubicBezTo>
                      <a:pt x="204" y="110"/>
                      <a:pt x="203" y="111"/>
                      <a:pt x="203" y="112"/>
                    </a:cubicBezTo>
                    <a:cubicBezTo>
                      <a:pt x="201" y="116"/>
                      <a:pt x="203" y="119"/>
                      <a:pt x="203" y="122"/>
                    </a:cubicBezTo>
                    <a:cubicBezTo>
                      <a:pt x="203" y="126"/>
                      <a:pt x="201" y="130"/>
                      <a:pt x="201" y="134"/>
                    </a:cubicBezTo>
                    <a:cubicBezTo>
                      <a:pt x="202" y="135"/>
                      <a:pt x="202" y="135"/>
                      <a:pt x="203" y="136"/>
                    </a:cubicBezTo>
                    <a:cubicBezTo>
                      <a:pt x="203" y="137"/>
                      <a:pt x="203" y="138"/>
                      <a:pt x="204" y="138"/>
                    </a:cubicBezTo>
                    <a:cubicBezTo>
                      <a:pt x="208" y="141"/>
                      <a:pt x="214" y="143"/>
                      <a:pt x="219" y="144"/>
                    </a:cubicBezTo>
                    <a:cubicBezTo>
                      <a:pt x="221" y="145"/>
                      <a:pt x="228" y="146"/>
                      <a:pt x="229" y="147"/>
                    </a:cubicBezTo>
                    <a:cubicBezTo>
                      <a:pt x="231" y="149"/>
                      <a:pt x="230" y="153"/>
                      <a:pt x="229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2" name="组合 201">
              <a:extLst>
                <a:ext uri="{FF2B5EF4-FFF2-40B4-BE49-F238E27FC236}">
                  <a16:creationId xmlns:a16="http://schemas.microsoft.com/office/drawing/2014/main" id="{E39035C4-85F1-481E-924B-1CD1B7BD1C53}"/>
                </a:ext>
              </a:extLst>
            </p:cNvPr>
            <p:cNvGrpSpPr/>
            <p:nvPr/>
          </p:nvGrpSpPr>
          <p:grpSpPr>
            <a:xfrm>
              <a:off x="5356955" y="4072274"/>
              <a:ext cx="302939" cy="444514"/>
              <a:chOff x="3387999" y="5862510"/>
              <a:chExt cx="302939" cy="444514"/>
            </a:xfrm>
            <a:solidFill>
              <a:schemeClr val="bg1"/>
            </a:solidFill>
          </p:grpSpPr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91CBDE79-3C38-48C9-A9C4-B609EC7F08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7999" y="5862510"/>
                <a:ext cx="302939" cy="328819"/>
              </a:xfrm>
              <a:custGeom>
                <a:avLst/>
                <a:gdLst>
                  <a:gd name="T0" fmla="*/ 73 w 135"/>
                  <a:gd name="T1" fmla="*/ 6 h 159"/>
                  <a:gd name="T2" fmla="*/ 19 w 135"/>
                  <a:gd name="T3" fmla="*/ 95 h 159"/>
                  <a:gd name="T4" fmla="*/ 30 w 135"/>
                  <a:gd name="T5" fmla="*/ 95 h 159"/>
                  <a:gd name="T6" fmla="*/ 44 w 135"/>
                  <a:gd name="T7" fmla="*/ 92 h 159"/>
                  <a:gd name="T8" fmla="*/ 45 w 135"/>
                  <a:gd name="T9" fmla="*/ 141 h 159"/>
                  <a:gd name="T10" fmla="*/ 58 w 135"/>
                  <a:gd name="T11" fmla="*/ 158 h 159"/>
                  <a:gd name="T12" fmla="*/ 89 w 135"/>
                  <a:gd name="T13" fmla="*/ 156 h 159"/>
                  <a:gd name="T14" fmla="*/ 131 w 135"/>
                  <a:gd name="T15" fmla="*/ 50 h 159"/>
                  <a:gd name="T16" fmla="*/ 112 w 135"/>
                  <a:gd name="T17" fmla="*/ 73 h 159"/>
                  <a:gd name="T18" fmla="*/ 123 w 135"/>
                  <a:gd name="T19" fmla="*/ 83 h 159"/>
                  <a:gd name="T20" fmla="*/ 114 w 135"/>
                  <a:gd name="T21" fmla="*/ 57 h 159"/>
                  <a:gd name="T22" fmla="*/ 126 w 135"/>
                  <a:gd name="T23" fmla="*/ 63 h 159"/>
                  <a:gd name="T24" fmla="*/ 122 w 135"/>
                  <a:gd name="T25" fmla="*/ 42 h 159"/>
                  <a:gd name="T26" fmla="*/ 108 w 135"/>
                  <a:gd name="T27" fmla="*/ 25 h 159"/>
                  <a:gd name="T28" fmla="*/ 93 w 135"/>
                  <a:gd name="T29" fmla="*/ 15 h 159"/>
                  <a:gd name="T30" fmla="*/ 45 w 135"/>
                  <a:gd name="T31" fmla="*/ 80 h 159"/>
                  <a:gd name="T32" fmla="*/ 42 w 135"/>
                  <a:gd name="T33" fmla="*/ 90 h 159"/>
                  <a:gd name="T34" fmla="*/ 24 w 135"/>
                  <a:gd name="T35" fmla="*/ 91 h 159"/>
                  <a:gd name="T36" fmla="*/ 42 w 135"/>
                  <a:gd name="T37" fmla="*/ 82 h 159"/>
                  <a:gd name="T38" fmla="*/ 48 w 135"/>
                  <a:gd name="T39" fmla="*/ 74 h 159"/>
                  <a:gd name="T40" fmla="*/ 47 w 135"/>
                  <a:gd name="T41" fmla="*/ 41 h 159"/>
                  <a:gd name="T42" fmla="*/ 56 w 135"/>
                  <a:gd name="T43" fmla="*/ 51 h 159"/>
                  <a:gd name="T44" fmla="*/ 44 w 135"/>
                  <a:gd name="T45" fmla="*/ 43 h 159"/>
                  <a:gd name="T46" fmla="*/ 66 w 135"/>
                  <a:gd name="T47" fmla="*/ 44 h 159"/>
                  <a:gd name="T48" fmla="*/ 57 w 135"/>
                  <a:gd name="T49" fmla="*/ 65 h 159"/>
                  <a:gd name="T50" fmla="*/ 59 w 135"/>
                  <a:gd name="T51" fmla="*/ 55 h 159"/>
                  <a:gd name="T52" fmla="*/ 60 w 135"/>
                  <a:gd name="T53" fmla="*/ 53 h 159"/>
                  <a:gd name="T54" fmla="*/ 51 w 135"/>
                  <a:gd name="T55" fmla="*/ 77 h 159"/>
                  <a:gd name="T56" fmla="*/ 54 w 135"/>
                  <a:gd name="T57" fmla="*/ 55 h 159"/>
                  <a:gd name="T58" fmla="*/ 39 w 135"/>
                  <a:gd name="T59" fmla="*/ 51 h 159"/>
                  <a:gd name="T60" fmla="*/ 40 w 135"/>
                  <a:gd name="T61" fmla="*/ 65 h 159"/>
                  <a:gd name="T62" fmla="*/ 36 w 135"/>
                  <a:gd name="T63" fmla="*/ 73 h 159"/>
                  <a:gd name="T64" fmla="*/ 49 w 135"/>
                  <a:gd name="T65" fmla="*/ 88 h 159"/>
                  <a:gd name="T66" fmla="*/ 69 w 135"/>
                  <a:gd name="T67" fmla="*/ 37 h 159"/>
                  <a:gd name="T68" fmla="*/ 35 w 135"/>
                  <a:gd name="T69" fmla="*/ 64 h 159"/>
                  <a:gd name="T70" fmla="*/ 71 w 135"/>
                  <a:gd name="T71" fmla="*/ 12 h 159"/>
                  <a:gd name="T72" fmla="*/ 71 w 135"/>
                  <a:gd name="T73" fmla="*/ 104 h 159"/>
                  <a:gd name="T74" fmla="*/ 61 w 135"/>
                  <a:gd name="T75" fmla="*/ 137 h 159"/>
                  <a:gd name="T76" fmla="*/ 87 w 135"/>
                  <a:gd name="T77" fmla="*/ 129 h 159"/>
                  <a:gd name="T78" fmla="*/ 88 w 135"/>
                  <a:gd name="T79" fmla="*/ 118 h 159"/>
                  <a:gd name="T80" fmla="*/ 82 w 135"/>
                  <a:gd name="T81" fmla="*/ 136 h 159"/>
                  <a:gd name="T82" fmla="*/ 77 w 135"/>
                  <a:gd name="T83" fmla="*/ 120 h 159"/>
                  <a:gd name="T84" fmla="*/ 61 w 135"/>
                  <a:gd name="T85" fmla="*/ 155 h 159"/>
                  <a:gd name="T86" fmla="*/ 56 w 135"/>
                  <a:gd name="T87" fmla="*/ 144 h 159"/>
                  <a:gd name="T88" fmla="*/ 61 w 135"/>
                  <a:gd name="T89" fmla="*/ 155 h 159"/>
                  <a:gd name="T90" fmla="*/ 59 w 135"/>
                  <a:gd name="T91" fmla="*/ 144 h 159"/>
                  <a:gd name="T92" fmla="*/ 75 w 135"/>
                  <a:gd name="T93" fmla="*/ 153 h 159"/>
                  <a:gd name="T94" fmla="*/ 70 w 135"/>
                  <a:gd name="T95" fmla="*/ 144 h 159"/>
                  <a:gd name="T96" fmla="*/ 79 w 135"/>
                  <a:gd name="T97" fmla="*/ 147 h 159"/>
                  <a:gd name="T98" fmla="*/ 88 w 135"/>
                  <a:gd name="T99" fmla="*/ 153 h 159"/>
                  <a:gd name="T100" fmla="*/ 77 w 135"/>
                  <a:gd name="T101" fmla="*/ 141 h 159"/>
                  <a:gd name="T102" fmla="*/ 88 w 135"/>
                  <a:gd name="T103" fmla="*/ 146 h 159"/>
                  <a:gd name="T104" fmla="*/ 88 w 135"/>
                  <a:gd name="T105" fmla="*/ 153 h 159"/>
                  <a:gd name="T106" fmla="*/ 88 w 135"/>
                  <a:gd name="T107" fmla="*/ 115 h 159"/>
                  <a:gd name="T108" fmla="*/ 77 w 135"/>
                  <a:gd name="T109" fmla="*/ 106 h 159"/>
                  <a:gd name="T110" fmla="*/ 91 w 135"/>
                  <a:gd name="T111" fmla="*/ 116 h 159"/>
                  <a:gd name="T112" fmla="*/ 97 w 135"/>
                  <a:gd name="T113" fmla="*/ 96 h 159"/>
                  <a:gd name="T114" fmla="*/ 110 w 135"/>
                  <a:gd name="T115" fmla="*/ 102 h 159"/>
                  <a:gd name="T116" fmla="*/ 115 w 135"/>
                  <a:gd name="T117" fmla="*/ 95 h 159"/>
                  <a:gd name="T118" fmla="*/ 106 w 135"/>
                  <a:gd name="T119" fmla="*/ 86 h 159"/>
                  <a:gd name="T120" fmla="*/ 122 w 135"/>
                  <a:gd name="T121" fmla="*/ 8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59">
                    <a:moveTo>
                      <a:pt x="131" y="50"/>
                    </a:moveTo>
                    <a:cubicBezTo>
                      <a:pt x="128" y="28"/>
                      <a:pt x="99" y="4"/>
                      <a:pt x="76" y="6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51" y="0"/>
                      <a:pt x="24" y="10"/>
                      <a:pt x="11" y="29"/>
                    </a:cubicBezTo>
                    <a:cubicBezTo>
                      <a:pt x="0" y="46"/>
                      <a:pt x="1" y="82"/>
                      <a:pt x="18" y="94"/>
                    </a:cubicBezTo>
                    <a:cubicBezTo>
                      <a:pt x="18" y="95"/>
                      <a:pt x="18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6"/>
                      <a:pt x="21" y="96"/>
                      <a:pt x="21" y="96"/>
                    </a:cubicBezTo>
                    <a:cubicBezTo>
                      <a:pt x="24" y="96"/>
                      <a:pt x="27" y="95"/>
                      <a:pt x="30" y="95"/>
                    </a:cubicBezTo>
                    <a:cubicBezTo>
                      <a:pt x="34" y="94"/>
                      <a:pt x="38" y="94"/>
                      <a:pt x="41" y="91"/>
                    </a:cubicBezTo>
                    <a:cubicBezTo>
                      <a:pt x="41" y="93"/>
                      <a:pt x="43" y="94"/>
                      <a:pt x="43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9"/>
                      <a:pt x="44" y="107"/>
                      <a:pt x="44" y="114"/>
                    </a:cubicBezTo>
                    <a:cubicBezTo>
                      <a:pt x="44" y="122"/>
                      <a:pt x="43" y="131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5" y="141"/>
                      <a:pt x="44" y="142"/>
                      <a:pt x="45" y="142"/>
                    </a:cubicBezTo>
                    <a:cubicBezTo>
                      <a:pt x="47" y="145"/>
                      <a:pt x="49" y="148"/>
                      <a:pt x="52" y="151"/>
                    </a:cubicBezTo>
                    <a:cubicBezTo>
                      <a:pt x="54" y="153"/>
                      <a:pt x="56" y="156"/>
                      <a:pt x="58" y="158"/>
                    </a:cubicBezTo>
                    <a:cubicBezTo>
                      <a:pt x="59" y="158"/>
                      <a:pt x="59" y="158"/>
                      <a:pt x="60" y="158"/>
                    </a:cubicBezTo>
                    <a:cubicBezTo>
                      <a:pt x="69" y="159"/>
                      <a:pt x="79" y="159"/>
                      <a:pt x="88" y="157"/>
                    </a:cubicBezTo>
                    <a:cubicBezTo>
                      <a:pt x="89" y="157"/>
                      <a:pt x="89" y="156"/>
                      <a:pt x="89" y="156"/>
                    </a:cubicBezTo>
                    <a:cubicBezTo>
                      <a:pt x="90" y="156"/>
                      <a:pt x="91" y="156"/>
                      <a:pt x="91" y="155"/>
                    </a:cubicBezTo>
                    <a:cubicBezTo>
                      <a:pt x="93" y="143"/>
                      <a:pt x="95" y="130"/>
                      <a:pt x="92" y="119"/>
                    </a:cubicBezTo>
                    <a:cubicBezTo>
                      <a:pt x="124" y="110"/>
                      <a:pt x="135" y="81"/>
                      <a:pt x="131" y="50"/>
                    </a:cubicBezTo>
                    <a:close/>
                    <a:moveTo>
                      <a:pt x="123" y="83"/>
                    </a:moveTo>
                    <a:cubicBezTo>
                      <a:pt x="121" y="81"/>
                      <a:pt x="118" y="79"/>
                      <a:pt x="116" y="77"/>
                    </a:cubicBezTo>
                    <a:cubicBezTo>
                      <a:pt x="115" y="76"/>
                      <a:pt x="113" y="75"/>
                      <a:pt x="112" y="73"/>
                    </a:cubicBezTo>
                    <a:cubicBezTo>
                      <a:pt x="113" y="69"/>
                      <a:pt x="114" y="64"/>
                      <a:pt x="114" y="59"/>
                    </a:cubicBezTo>
                    <a:cubicBezTo>
                      <a:pt x="117" y="63"/>
                      <a:pt x="121" y="67"/>
                      <a:pt x="126" y="69"/>
                    </a:cubicBezTo>
                    <a:cubicBezTo>
                      <a:pt x="125" y="74"/>
                      <a:pt x="125" y="79"/>
                      <a:pt x="123" y="83"/>
                    </a:cubicBezTo>
                    <a:close/>
                    <a:moveTo>
                      <a:pt x="126" y="63"/>
                    </a:moveTo>
                    <a:cubicBezTo>
                      <a:pt x="126" y="64"/>
                      <a:pt x="126" y="65"/>
                      <a:pt x="126" y="67"/>
                    </a:cubicBezTo>
                    <a:cubicBezTo>
                      <a:pt x="122" y="64"/>
                      <a:pt x="118" y="61"/>
                      <a:pt x="114" y="57"/>
                    </a:cubicBezTo>
                    <a:cubicBezTo>
                      <a:pt x="114" y="53"/>
                      <a:pt x="113" y="49"/>
                      <a:pt x="112" y="45"/>
                    </a:cubicBezTo>
                    <a:cubicBezTo>
                      <a:pt x="117" y="49"/>
                      <a:pt x="121" y="53"/>
                      <a:pt x="126" y="57"/>
                    </a:cubicBezTo>
                    <a:cubicBezTo>
                      <a:pt x="126" y="59"/>
                      <a:pt x="126" y="61"/>
                      <a:pt x="126" y="63"/>
                    </a:cubicBezTo>
                    <a:close/>
                    <a:moveTo>
                      <a:pt x="112" y="42"/>
                    </a:moveTo>
                    <a:cubicBezTo>
                      <a:pt x="110" y="38"/>
                      <a:pt x="108" y="33"/>
                      <a:pt x="105" y="29"/>
                    </a:cubicBezTo>
                    <a:cubicBezTo>
                      <a:pt x="111" y="33"/>
                      <a:pt x="116" y="38"/>
                      <a:pt x="122" y="42"/>
                    </a:cubicBezTo>
                    <a:cubicBezTo>
                      <a:pt x="124" y="46"/>
                      <a:pt x="125" y="50"/>
                      <a:pt x="125" y="54"/>
                    </a:cubicBezTo>
                    <a:cubicBezTo>
                      <a:pt x="121" y="50"/>
                      <a:pt x="116" y="46"/>
                      <a:pt x="112" y="42"/>
                    </a:cubicBezTo>
                    <a:close/>
                    <a:moveTo>
                      <a:pt x="108" y="25"/>
                    </a:moveTo>
                    <a:cubicBezTo>
                      <a:pt x="113" y="29"/>
                      <a:pt x="116" y="32"/>
                      <a:pt x="119" y="36"/>
                    </a:cubicBezTo>
                    <a:cubicBezTo>
                      <a:pt x="114" y="32"/>
                      <a:pt x="108" y="28"/>
                      <a:pt x="103" y="25"/>
                    </a:cubicBezTo>
                    <a:cubicBezTo>
                      <a:pt x="100" y="21"/>
                      <a:pt x="97" y="18"/>
                      <a:pt x="93" y="15"/>
                    </a:cubicBezTo>
                    <a:cubicBezTo>
                      <a:pt x="99" y="18"/>
                      <a:pt x="104" y="21"/>
                      <a:pt x="108" y="25"/>
                    </a:cubicBezTo>
                    <a:close/>
                    <a:moveTo>
                      <a:pt x="46" y="78"/>
                    </a:moveTo>
                    <a:cubicBezTo>
                      <a:pt x="45" y="79"/>
                      <a:pt x="45" y="79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81"/>
                      <a:pt x="44" y="82"/>
                      <a:pt x="44" y="83"/>
                    </a:cubicBezTo>
                    <a:cubicBezTo>
                      <a:pt x="43" y="85"/>
                      <a:pt x="42" y="87"/>
                      <a:pt x="42" y="9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7" y="89"/>
                      <a:pt x="34" y="89"/>
                      <a:pt x="30" y="90"/>
                    </a:cubicBezTo>
                    <a:cubicBezTo>
                      <a:pt x="28" y="91"/>
                      <a:pt x="26" y="91"/>
                      <a:pt x="24" y="91"/>
                    </a:cubicBezTo>
                    <a:cubicBezTo>
                      <a:pt x="26" y="89"/>
                      <a:pt x="27" y="87"/>
                      <a:pt x="29" y="84"/>
                    </a:cubicBezTo>
                    <a:cubicBezTo>
                      <a:pt x="33" y="84"/>
                      <a:pt x="38" y="85"/>
                      <a:pt x="42" y="84"/>
                    </a:cubicBezTo>
                    <a:cubicBezTo>
                      <a:pt x="43" y="84"/>
                      <a:pt x="43" y="82"/>
                      <a:pt x="42" y="82"/>
                    </a:cubicBezTo>
                    <a:cubicBezTo>
                      <a:pt x="38" y="82"/>
                      <a:pt x="34" y="82"/>
                      <a:pt x="30" y="82"/>
                    </a:cubicBezTo>
                    <a:cubicBezTo>
                      <a:pt x="32" y="80"/>
                      <a:pt x="34" y="77"/>
                      <a:pt x="35" y="75"/>
                    </a:cubicBezTo>
                    <a:cubicBezTo>
                      <a:pt x="39" y="75"/>
                      <a:pt x="44" y="74"/>
                      <a:pt x="48" y="74"/>
                    </a:cubicBezTo>
                    <a:cubicBezTo>
                      <a:pt x="47" y="75"/>
                      <a:pt x="47" y="77"/>
                      <a:pt x="46" y="78"/>
                    </a:cubicBezTo>
                    <a:close/>
                    <a:moveTo>
                      <a:pt x="66" y="44"/>
                    </a:moveTo>
                    <a:cubicBezTo>
                      <a:pt x="60" y="42"/>
                      <a:pt x="54" y="41"/>
                      <a:pt x="47" y="41"/>
                    </a:cubicBezTo>
                    <a:cubicBezTo>
                      <a:pt x="54" y="37"/>
                      <a:pt x="62" y="38"/>
                      <a:pt x="67" y="44"/>
                    </a:cubicBezTo>
                    <a:cubicBezTo>
                      <a:pt x="68" y="45"/>
                      <a:pt x="69" y="46"/>
                      <a:pt x="70" y="47"/>
                    </a:cubicBezTo>
                    <a:cubicBezTo>
                      <a:pt x="65" y="46"/>
                      <a:pt x="59" y="48"/>
                      <a:pt x="56" y="51"/>
                    </a:cubicBezTo>
                    <a:cubicBezTo>
                      <a:pt x="56" y="51"/>
                      <a:pt x="56" y="52"/>
                      <a:pt x="55" y="52"/>
                    </a:cubicBezTo>
                    <a:cubicBezTo>
                      <a:pt x="50" y="51"/>
                      <a:pt x="45" y="50"/>
                      <a:pt x="39" y="50"/>
                    </a:cubicBezTo>
                    <a:cubicBezTo>
                      <a:pt x="40" y="47"/>
                      <a:pt x="41" y="45"/>
                      <a:pt x="44" y="43"/>
                    </a:cubicBezTo>
                    <a:cubicBezTo>
                      <a:pt x="44" y="43"/>
                      <a:pt x="45" y="42"/>
                      <a:pt x="45" y="42"/>
                    </a:cubicBezTo>
                    <a:cubicBezTo>
                      <a:pt x="52" y="43"/>
                      <a:pt x="59" y="45"/>
                      <a:pt x="66" y="46"/>
                    </a:cubicBezTo>
                    <a:cubicBezTo>
                      <a:pt x="67" y="46"/>
                      <a:pt x="67" y="44"/>
                      <a:pt x="66" y="44"/>
                    </a:cubicBezTo>
                    <a:close/>
                    <a:moveTo>
                      <a:pt x="56" y="66"/>
                    </a:moveTo>
                    <a:cubicBezTo>
                      <a:pt x="56" y="66"/>
                      <a:pt x="56" y="65"/>
                      <a:pt x="56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5"/>
                      <a:pt x="59" y="64"/>
                      <a:pt x="58" y="64"/>
                    </a:cubicBezTo>
                    <a:cubicBezTo>
                      <a:pt x="57" y="63"/>
                      <a:pt x="56" y="63"/>
                      <a:pt x="56" y="63"/>
                    </a:cubicBezTo>
                    <a:cubicBezTo>
                      <a:pt x="55" y="60"/>
                      <a:pt x="57" y="57"/>
                      <a:pt x="59" y="55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2" y="55"/>
                      <a:pt x="62" y="54"/>
                      <a:pt x="61" y="54"/>
                    </a:cubicBezTo>
                    <a:cubicBezTo>
                      <a:pt x="61" y="54"/>
                      <a:pt x="60" y="53"/>
                      <a:pt x="60" y="53"/>
                    </a:cubicBezTo>
                    <a:cubicBezTo>
                      <a:pt x="64" y="51"/>
                      <a:pt x="67" y="52"/>
                      <a:pt x="71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6" y="64"/>
                      <a:pt x="65" y="77"/>
                      <a:pt x="51" y="77"/>
                    </a:cubicBezTo>
                    <a:cubicBezTo>
                      <a:pt x="52" y="74"/>
                      <a:pt x="54" y="70"/>
                      <a:pt x="56" y="67"/>
                    </a:cubicBezTo>
                    <a:cubicBezTo>
                      <a:pt x="56" y="67"/>
                      <a:pt x="57" y="66"/>
                      <a:pt x="56" y="66"/>
                    </a:cubicBezTo>
                    <a:close/>
                    <a:moveTo>
                      <a:pt x="54" y="55"/>
                    </a:moveTo>
                    <a:cubicBezTo>
                      <a:pt x="53" y="57"/>
                      <a:pt x="53" y="60"/>
                      <a:pt x="53" y="63"/>
                    </a:cubicBezTo>
                    <a:cubicBezTo>
                      <a:pt x="49" y="63"/>
                      <a:pt x="44" y="63"/>
                      <a:pt x="40" y="63"/>
                    </a:cubicBezTo>
                    <a:cubicBezTo>
                      <a:pt x="39" y="59"/>
                      <a:pt x="39" y="55"/>
                      <a:pt x="39" y="51"/>
                    </a:cubicBezTo>
                    <a:cubicBezTo>
                      <a:pt x="44" y="52"/>
                      <a:pt x="49" y="54"/>
                      <a:pt x="54" y="55"/>
                    </a:cubicBezTo>
                    <a:close/>
                    <a:moveTo>
                      <a:pt x="40" y="67"/>
                    </a:moveTo>
                    <a:cubicBezTo>
                      <a:pt x="41" y="66"/>
                      <a:pt x="41" y="65"/>
                      <a:pt x="40" y="65"/>
                    </a:cubicBezTo>
                    <a:cubicBezTo>
                      <a:pt x="45" y="65"/>
                      <a:pt x="49" y="66"/>
                      <a:pt x="54" y="66"/>
                    </a:cubicBezTo>
                    <a:cubicBezTo>
                      <a:pt x="52" y="68"/>
                      <a:pt x="51" y="70"/>
                      <a:pt x="49" y="72"/>
                    </a:cubicBezTo>
                    <a:cubicBezTo>
                      <a:pt x="45" y="72"/>
                      <a:pt x="41" y="72"/>
                      <a:pt x="36" y="73"/>
                    </a:cubicBezTo>
                    <a:cubicBezTo>
                      <a:pt x="37" y="71"/>
                      <a:pt x="39" y="69"/>
                      <a:pt x="40" y="67"/>
                    </a:cubicBezTo>
                    <a:close/>
                    <a:moveTo>
                      <a:pt x="50" y="114"/>
                    </a:moveTo>
                    <a:cubicBezTo>
                      <a:pt x="50" y="105"/>
                      <a:pt x="51" y="96"/>
                      <a:pt x="49" y="88"/>
                    </a:cubicBezTo>
                    <a:cubicBezTo>
                      <a:pt x="49" y="87"/>
                      <a:pt x="49" y="86"/>
                      <a:pt x="49" y="85"/>
                    </a:cubicBezTo>
                    <a:cubicBezTo>
                      <a:pt x="49" y="85"/>
                      <a:pt x="50" y="85"/>
                      <a:pt x="50" y="85"/>
                    </a:cubicBezTo>
                    <a:cubicBezTo>
                      <a:pt x="75" y="86"/>
                      <a:pt x="91" y="53"/>
                      <a:pt x="69" y="37"/>
                    </a:cubicBezTo>
                    <a:cubicBezTo>
                      <a:pt x="61" y="30"/>
                      <a:pt x="49" y="31"/>
                      <a:pt x="41" y="37"/>
                    </a:cubicBezTo>
                    <a:cubicBezTo>
                      <a:pt x="33" y="42"/>
                      <a:pt x="29" y="55"/>
                      <a:pt x="35" y="63"/>
                    </a:cubicBezTo>
                    <a:cubicBezTo>
                      <a:pt x="35" y="63"/>
                      <a:pt x="35" y="63"/>
                      <a:pt x="35" y="64"/>
                    </a:cubicBezTo>
                    <a:cubicBezTo>
                      <a:pt x="30" y="72"/>
                      <a:pt x="24" y="80"/>
                      <a:pt x="20" y="89"/>
                    </a:cubicBezTo>
                    <a:cubicBezTo>
                      <a:pt x="13" y="72"/>
                      <a:pt x="6" y="51"/>
                      <a:pt x="16" y="34"/>
                    </a:cubicBezTo>
                    <a:cubicBezTo>
                      <a:pt x="26" y="16"/>
                      <a:pt x="51" y="7"/>
                      <a:pt x="71" y="12"/>
                    </a:cubicBezTo>
                    <a:cubicBezTo>
                      <a:pt x="116" y="23"/>
                      <a:pt x="118" y="87"/>
                      <a:pt x="74" y="99"/>
                    </a:cubicBezTo>
                    <a:cubicBezTo>
                      <a:pt x="71" y="100"/>
                      <a:pt x="71" y="102"/>
                      <a:pt x="71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0" y="110"/>
                      <a:pt x="71" y="117"/>
                      <a:pt x="71" y="123"/>
                    </a:cubicBezTo>
                    <a:cubicBezTo>
                      <a:pt x="71" y="128"/>
                      <a:pt x="70" y="132"/>
                      <a:pt x="71" y="137"/>
                    </a:cubicBezTo>
                    <a:cubicBezTo>
                      <a:pt x="68" y="136"/>
                      <a:pt x="64" y="137"/>
                      <a:pt x="61" y="137"/>
                    </a:cubicBezTo>
                    <a:cubicBezTo>
                      <a:pt x="57" y="138"/>
                      <a:pt x="53" y="138"/>
                      <a:pt x="49" y="138"/>
                    </a:cubicBezTo>
                    <a:cubicBezTo>
                      <a:pt x="51" y="130"/>
                      <a:pt x="50" y="122"/>
                      <a:pt x="50" y="114"/>
                    </a:cubicBezTo>
                    <a:close/>
                    <a:moveTo>
                      <a:pt x="87" y="129"/>
                    </a:moveTo>
                    <a:cubicBezTo>
                      <a:pt x="84" y="125"/>
                      <a:pt x="80" y="121"/>
                      <a:pt x="77" y="117"/>
                    </a:cubicBezTo>
                    <a:cubicBezTo>
                      <a:pt x="77" y="114"/>
                      <a:pt x="77" y="110"/>
                      <a:pt x="76" y="107"/>
                    </a:cubicBezTo>
                    <a:cubicBezTo>
                      <a:pt x="80" y="111"/>
                      <a:pt x="84" y="115"/>
                      <a:pt x="88" y="118"/>
                    </a:cubicBezTo>
                    <a:cubicBezTo>
                      <a:pt x="88" y="122"/>
                      <a:pt x="87" y="125"/>
                      <a:pt x="87" y="129"/>
                    </a:cubicBezTo>
                    <a:close/>
                    <a:moveTo>
                      <a:pt x="88" y="143"/>
                    </a:moveTo>
                    <a:cubicBezTo>
                      <a:pt x="86" y="141"/>
                      <a:pt x="84" y="139"/>
                      <a:pt x="82" y="136"/>
                    </a:cubicBezTo>
                    <a:cubicBezTo>
                      <a:pt x="81" y="135"/>
                      <a:pt x="79" y="133"/>
                      <a:pt x="77" y="131"/>
                    </a:cubicBezTo>
                    <a:cubicBezTo>
                      <a:pt x="77" y="128"/>
                      <a:pt x="77" y="125"/>
                      <a:pt x="77" y="122"/>
                    </a:cubicBezTo>
                    <a:cubicBezTo>
                      <a:pt x="77" y="121"/>
                      <a:pt x="77" y="120"/>
                      <a:pt x="77" y="120"/>
                    </a:cubicBezTo>
                    <a:cubicBezTo>
                      <a:pt x="80" y="124"/>
                      <a:pt x="83" y="128"/>
                      <a:pt x="87" y="131"/>
                    </a:cubicBezTo>
                    <a:cubicBezTo>
                      <a:pt x="87" y="135"/>
                      <a:pt x="88" y="139"/>
                      <a:pt x="88" y="143"/>
                    </a:cubicBezTo>
                    <a:close/>
                    <a:moveTo>
                      <a:pt x="61" y="155"/>
                    </a:moveTo>
                    <a:cubicBezTo>
                      <a:pt x="60" y="152"/>
                      <a:pt x="57" y="150"/>
                      <a:pt x="55" y="148"/>
                    </a:cubicBezTo>
                    <a:cubicBezTo>
                      <a:pt x="54" y="146"/>
                      <a:pt x="52" y="145"/>
                      <a:pt x="50" y="143"/>
                    </a:cubicBezTo>
                    <a:cubicBezTo>
                      <a:pt x="52" y="144"/>
                      <a:pt x="54" y="144"/>
                      <a:pt x="56" y="144"/>
                    </a:cubicBezTo>
                    <a:cubicBezTo>
                      <a:pt x="58" y="146"/>
                      <a:pt x="60" y="148"/>
                      <a:pt x="62" y="150"/>
                    </a:cubicBezTo>
                    <a:cubicBezTo>
                      <a:pt x="63" y="151"/>
                      <a:pt x="64" y="153"/>
                      <a:pt x="65" y="154"/>
                    </a:cubicBezTo>
                    <a:cubicBezTo>
                      <a:pt x="64" y="154"/>
                      <a:pt x="62" y="154"/>
                      <a:pt x="61" y="155"/>
                    </a:cubicBezTo>
                    <a:close/>
                    <a:moveTo>
                      <a:pt x="68" y="154"/>
                    </a:moveTo>
                    <a:cubicBezTo>
                      <a:pt x="66" y="152"/>
                      <a:pt x="65" y="150"/>
                      <a:pt x="63" y="148"/>
                    </a:cubicBezTo>
                    <a:cubicBezTo>
                      <a:pt x="62" y="147"/>
                      <a:pt x="61" y="146"/>
                      <a:pt x="59" y="144"/>
                    </a:cubicBezTo>
                    <a:cubicBezTo>
                      <a:pt x="60" y="144"/>
                      <a:pt x="60" y="144"/>
                      <a:pt x="61" y="144"/>
                    </a:cubicBezTo>
                    <a:cubicBezTo>
                      <a:pt x="63" y="144"/>
                      <a:pt x="65" y="144"/>
                      <a:pt x="67" y="144"/>
                    </a:cubicBezTo>
                    <a:cubicBezTo>
                      <a:pt x="70" y="147"/>
                      <a:pt x="72" y="150"/>
                      <a:pt x="75" y="153"/>
                    </a:cubicBezTo>
                    <a:cubicBezTo>
                      <a:pt x="73" y="153"/>
                      <a:pt x="70" y="154"/>
                      <a:pt x="68" y="154"/>
                    </a:cubicBezTo>
                    <a:close/>
                    <a:moveTo>
                      <a:pt x="78" y="153"/>
                    </a:moveTo>
                    <a:cubicBezTo>
                      <a:pt x="75" y="150"/>
                      <a:pt x="73" y="147"/>
                      <a:pt x="70" y="144"/>
                    </a:cubicBezTo>
                    <a:cubicBezTo>
                      <a:pt x="71" y="143"/>
                      <a:pt x="72" y="143"/>
                      <a:pt x="74" y="142"/>
                    </a:cubicBezTo>
                    <a:cubicBezTo>
                      <a:pt x="74" y="142"/>
                      <a:pt x="75" y="142"/>
                      <a:pt x="75" y="142"/>
                    </a:cubicBezTo>
                    <a:cubicBezTo>
                      <a:pt x="76" y="144"/>
                      <a:pt x="78" y="145"/>
                      <a:pt x="79" y="147"/>
                    </a:cubicBezTo>
                    <a:cubicBezTo>
                      <a:pt x="81" y="149"/>
                      <a:pt x="82" y="151"/>
                      <a:pt x="85" y="153"/>
                    </a:cubicBezTo>
                    <a:cubicBezTo>
                      <a:pt x="82" y="153"/>
                      <a:pt x="80" y="153"/>
                      <a:pt x="78" y="153"/>
                    </a:cubicBezTo>
                    <a:close/>
                    <a:moveTo>
                      <a:pt x="88" y="153"/>
                    </a:moveTo>
                    <a:cubicBezTo>
                      <a:pt x="86" y="150"/>
                      <a:pt x="83" y="148"/>
                      <a:pt x="81" y="146"/>
                    </a:cubicBezTo>
                    <a:cubicBezTo>
                      <a:pt x="79" y="144"/>
                      <a:pt x="78" y="143"/>
                      <a:pt x="76" y="141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38"/>
                      <a:pt x="77" y="136"/>
                      <a:pt x="77" y="134"/>
                    </a:cubicBezTo>
                    <a:cubicBezTo>
                      <a:pt x="78" y="135"/>
                      <a:pt x="79" y="136"/>
                      <a:pt x="80" y="137"/>
                    </a:cubicBezTo>
                    <a:cubicBezTo>
                      <a:pt x="82" y="140"/>
                      <a:pt x="85" y="143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8"/>
                      <a:pt x="88" y="151"/>
                      <a:pt x="89" y="153"/>
                    </a:cubicBezTo>
                    <a:cubicBezTo>
                      <a:pt x="88" y="153"/>
                      <a:pt x="88" y="153"/>
                      <a:pt x="88" y="153"/>
                    </a:cubicBezTo>
                    <a:close/>
                    <a:moveTo>
                      <a:pt x="91" y="116"/>
                    </a:moveTo>
                    <a:cubicBezTo>
                      <a:pt x="91" y="115"/>
                      <a:pt x="91" y="115"/>
                      <a:pt x="91" y="115"/>
                    </a:cubicBezTo>
                    <a:cubicBezTo>
                      <a:pt x="90" y="114"/>
                      <a:pt x="89" y="114"/>
                      <a:pt x="88" y="115"/>
                    </a:cubicBezTo>
                    <a:cubicBezTo>
                      <a:pt x="88" y="115"/>
                      <a:pt x="88" y="116"/>
                      <a:pt x="88" y="116"/>
                    </a:cubicBezTo>
                    <a:cubicBezTo>
                      <a:pt x="87" y="114"/>
                      <a:pt x="85" y="113"/>
                      <a:pt x="83" y="111"/>
                    </a:cubicBezTo>
                    <a:cubicBezTo>
                      <a:pt x="81" y="109"/>
                      <a:pt x="79" y="108"/>
                      <a:pt x="77" y="106"/>
                    </a:cubicBezTo>
                    <a:cubicBezTo>
                      <a:pt x="81" y="105"/>
                      <a:pt x="84" y="104"/>
                      <a:pt x="87" y="102"/>
                    </a:cubicBezTo>
                    <a:cubicBezTo>
                      <a:pt x="90" y="105"/>
                      <a:pt x="94" y="108"/>
                      <a:pt x="97" y="111"/>
                    </a:cubicBezTo>
                    <a:cubicBezTo>
                      <a:pt x="95" y="113"/>
                      <a:pt x="93" y="114"/>
                      <a:pt x="91" y="116"/>
                    </a:cubicBezTo>
                    <a:close/>
                    <a:moveTo>
                      <a:pt x="99" y="110"/>
                    </a:moveTo>
                    <a:cubicBezTo>
                      <a:pt x="96" y="107"/>
                      <a:pt x="93" y="104"/>
                      <a:pt x="89" y="101"/>
                    </a:cubicBezTo>
                    <a:cubicBezTo>
                      <a:pt x="92" y="100"/>
                      <a:pt x="95" y="98"/>
                      <a:pt x="97" y="96"/>
                    </a:cubicBezTo>
                    <a:cubicBezTo>
                      <a:pt x="101" y="99"/>
                      <a:pt x="104" y="102"/>
                      <a:pt x="108" y="104"/>
                    </a:cubicBezTo>
                    <a:cubicBezTo>
                      <a:pt x="105" y="106"/>
                      <a:pt x="102" y="108"/>
                      <a:pt x="99" y="110"/>
                    </a:cubicBezTo>
                    <a:close/>
                    <a:moveTo>
                      <a:pt x="110" y="102"/>
                    </a:moveTo>
                    <a:cubicBezTo>
                      <a:pt x="106" y="100"/>
                      <a:pt x="103" y="97"/>
                      <a:pt x="99" y="94"/>
                    </a:cubicBezTo>
                    <a:cubicBezTo>
                      <a:pt x="101" y="92"/>
                      <a:pt x="103" y="90"/>
                      <a:pt x="105" y="87"/>
                    </a:cubicBezTo>
                    <a:cubicBezTo>
                      <a:pt x="108" y="90"/>
                      <a:pt x="111" y="93"/>
                      <a:pt x="115" y="95"/>
                    </a:cubicBezTo>
                    <a:cubicBezTo>
                      <a:pt x="116" y="95"/>
                      <a:pt x="117" y="95"/>
                      <a:pt x="116" y="94"/>
                    </a:cubicBezTo>
                    <a:cubicBezTo>
                      <a:pt x="114" y="92"/>
                      <a:pt x="112" y="91"/>
                      <a:pt x="110" y="89"/>
                    </a:cubicBezTo>
                    <a:cubicBezTo>
                      <a:pt x="109" y="88"/>
                      <a:pt x="107" y="87"/>
                      <a:pt x="106" y="86"/>
                    </a:cubicBezTo>
                    <a:cubicBezTo>
                      <a:pt x="108" y="83"/>
                      <a:pt x="110" y="79"/>
                      <a:pt x="111" y="75"/>
                    </a:cubicBezTo>
                    <a:cubicBezTo>
                      <a:pt x="112" y="77"/>
                      <a:pt x="114" y="78"/>
                      <a:pt x="115" y="79"/>
                    </a:cubicBezTo>
                    <a:cubicBezTo>
                      <a:pt x="117" y="81"/>
                      <a:pt x="120" y="84"/>
                      <a:pt x="122" y="85"/>
                    </a:cubicBezTo>
                    <a:cubicBezTo>
                      <a:pt x="120" y="90"/>
                      <a:pt x="118" y="94"/>
                      <a:pt x="114" y="98"/>
                    </a:cubicBezTo>
                    <a:cubicBezTo>
                      <a:pt x="113" y="100"/>
                      <a:pt x="111" y="101"/>
                      <a:pt x="11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A45EB6D4-AF17-48C6-9E0C-8CF72F7B7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3905" y="6191328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2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10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20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6"/>
                      <a:pt x="33" y="1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20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5"/>
                      <a:pt x="36" y="11"/>
                    </a:cubicBezTo>
                    <a:cubicBezTo>
                      <a:pt x="40" y="15"/>
                      <a:pt x="44" y="18"/>
                      <a:pt x="49" y="22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10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7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3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10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6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50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40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9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00352228-E734-4B85-8EB7-9DE45A52DE58}"/>
                </a:ext>
              </a:extLst>
            </p:cNvPr>
            <p:cNvGrpSpPr/>
            <p:nvPr/>
          </p:nvGrpSpPr>
          <p:grpSpPr>
            <a:xfrm>
              <a:off x="2599441" y="516921"/>
              <a:ext cx="675905" cy="541942"/>
              <a:chOff x="2619233" y="930228"/>
              <a:chExt cx="675905" cy="541942"/>
            </a:xfrm>
            <a:solidFill>
              <a:schemeClr val="bg1"/>
            </a:solidFill>
          </p:grpSpPr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3A5622F1-B5F3-4492-9295-0D01871BE8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233" y="930228"/>
                <a:ext cx="675905" cy="541942"/>
              </a:xfrm>
              <a:custGeom>
                <a:avLst/>
                <a:gdLst>
                  <a:gd name="T0" fmla="*/ 301 w 302"/>
                  <a:gd name="T1" fmla="*/ 126 h 262"/>
                  <a:gd name="T2" fmla="*/ 236 w 302"/>
                  <a:gd name="T3" fmla="*/ 72 h 262"/>
                  <a:gd name="T4" fmla="*/ 170 w 302"/>
                  <a:gd name="T5" fmla="*/ 20 h 262"/>
                  <a:gd name="T6" fmla="*/ 167 w 302"/>
                  <a:gd name="T7" fmla="*/ 19 h 262"/>
                  <a:gd name="T8" fmla="*/ 166 w 302"/>
                  <a:gd name="T9" fmla="*/ 18 h 262"/>
                  <a:gd name="T10" fmla="*/ 106 w 302"/>
                  <a:gd name="T11" fmla="*/ 1 h 262"/>
                  <a:gd name="T12" fmla="*/ 105 w 302"/>
                  <a:gd name="T13" fmla="*/ 1 h 262"/>
                  <a:gd name="T14" fmla="*/ 105 w 302"/>
                  <a:gd name="T15" fmla="*/ 1 h 262"/>
                  <a:gd name="T16" fmla="*/ 102 w 302"/>
                  <a:gd name="T17" fmla="*/ 2 h 262"/>
                  <a:gd name="T18" fmla="*/ 103 w 302"/>
                  <a:gd name="T19" fmla="*/ 2 h 262"/>
                  <a:gd name="T20" fmla="*/ 102 w 302"/>
                  <a:gd name="T21" fmla="*/ 3 h 262"/>
                  <a:gd name="T22" fmla="*/ 33 w 302"/>
                  <a:gd name="T23" fmla="*/ 75 h 262"/>
                  <a:gd name="T24" fmla="*/ 10 w 302"/>
                  <a:gd name="T25" fmla="*/ 113 h 262"/>
                  <a:gd name="T26" fmla="*/ 11 w 302"/>
                  <a:gd name="T27" fmla="*/ 115 h 262"/>
                  <a:gd name="T28" fmla="*/ 96 w 302"/>
                  <a:gd name="T29" fmla="*/ 187 h 262"/>
                  <a:gd name="T30" fmla="*/ 182 w 302"/>
                  <a:gd name="T31" fmla="*/ 258 h 262"/>
                  <a:gd name="T32" fmla="*/ 185 w 302"/>
                  <a:gd name="T33" fmla="*/ 259 h 262"/>
                  <a:gd name="T34" fmla="*/ 201 w 302"/>
                  <a:gd name="T35" fmla="*/ 254 h 262"/>
                  <a:gd name="T36" fmla="*/ 234 w 302"/>
                  <a:gd name="T37" fmla="*/ 215 h 262"/>
                  <a:gd name="T38" fmla="*/ 299 w 302"/>
                  <a:gd name="T39" fmla="*/ 134 h 262"/>
                  <a:gd name="T40" fmla="*/ 299 w 302"/>
                  <a:gd name="T41" fmla="*/ 130 h 262"/>
                  <a:gd name="T42" fmla="*/ 301 w 302"/>
                  <a:gd name="T43" fmla="*/ 126 h 262"/>
                  <a:gd name="T44" fmla="*/ 154 w 302"/>
                  <a:gd name="T45" fmla="*/ 20 h 262"/>
                  <a:gd name="T46" fmla="*/ 142 w 302"/>
                  <a:gd name="T47" fmla="*/ 31 h 262"/>
                  <a:gd name="T48" fmla="*/ 133 w 302"/>
                  <a:gd name="T49" fmla="*/ 40 h 262"/>
                  <a:gd name="T50" fmla="*/ 128 w 302"/>
                  <a:gd name="T51" fmla="*/ 41 h 262"/>
                  <a:gd name="T52" fmla="*/ 117 w 302"/>
                  <a:gd name="T53" fmla="*/ 21 h 262"/>
                  <a:gd name="T54" fmla="*/ 109 w 302"/>
                  <a:gd name="T55" fmla="*/ 7 h 262"/>
                  <a:gd name="T56" fmla="*/ 154 w 302"/>
                  <a:gd name="T57" fmla="*/ 20 h 262"/>
                  <a:gd name="T58" fmla="*/ 295 w 302"/>
                  <a:gd name="T59" fmla="*/ 130 h 262"/>
                  <a:gd name="T60" fmla="*/ 243 w 302"/>
                  <a:gd name="T61" fmla="*/ 195 h 262"/>
                  <a:gd name="T62" fmla="*/ 217 w 302"/>
                  <a:gd name="T63" fmla="*/ 225 h 262"/>
                  <a:gd name="T64" fmla="*/ 187 w 302"/>
                  <a:gd name="T65" fmla="*/ 255 h 262"/>
                  <a:gd name="T66" fmla="*/ 187 w 302"/>
                  <a:gd name="T67" fmla="*/ 254 h 262"/>
                  <a:gd name="T68" fmla="*/ 98 w 302"/>
                  <a:gd name="T69" fmla="*/ 181 h 262"/>
                  <a:gd name="T70" fmla="*/ 15 w 302"/>
                  <a:gd name="T71" fmla="*/ 113 h 262"/>
                  <a:gd name="T72" fmla="*/ 35 w 302"/>
                  <a:gd name="T73" fmla="*/ 81 h 262"/>
                  <a:gd name="T74" fmla="*/ 58 w 302"/>
                  <a:gd name="T75" fmla="*/ 57 h 262"/>
                  <a:gd name="T76" fmla="*/ 104 w 302"/>
                  <a:gd name="T77" fmla="*/ 5 h 262"/>
                  <a:gd name="T78" fmla="*/ 115 w 302"/>
                  <a:gd name="T79" fmla="*/ 30 h 262"/>
                  <a:gd name="T80" fmla="*/ 127 w 302"/>
                  <a:gd name="T81" fmla="*/ 49 h 262"/>
                  <a:gd name="T82" fmla="*/ 137 w 302"/>
                  <a:gd name="T83" fmla="*/ 44 h 262"/>
                  <a:gd name="T84" fmla="*/ 160 w 302"/>
                  <a:gd name="T85" fmla="*/ 21 h 262"/>
                  <a:gd name="T86" fmla="*/ 165 w 302"/>
                  <a:gd name="T87" fmla="*/ 22 h 262"/>
                  <a:gd name="T88" fmla="*/ 165 w 302"/>
                  <a:gd name="T89" fmla="*/ 22 h 262"/>
                  <a:gd name="T90" fmla="*/ 166 w 302"/>
                  <a:gd name="T91" fmla="*/ 24 h 262"/>
                  <a:gd name="T92" fmla="*/ 234 w 302"/>
                  <a:gd name="T93" fmla="*/ 79 h 262"/>
                  <a:gd name="T94" fmla="*/ 297 w 302"/>
                  <a:gd name="T95" fmla="*/ 129 h 262"/>
                  <a:gd name="T96" fmla="*/ 295 w 302"/>
                  <a:gd name="T97" fmla="*/ 1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2" h="262">
                    <a:moveTo>
                      <a:pt x="301" y="126"/>
                    </a:moveTo>
                    <a:cubicBezTo>
                      <a:pt x="281" y="106"/>
                      <a:pt x="258" y="90"/>
                      <a:pt x="236" y="72"/>
                    </a:cubicBezTo>
                    <a:cubicBezTo>
                      <a:pt x="214" y="55"/>
                      <a:pt x="192" y="37"/>
                      <a:pt x="170" y="20"/>
                    </a:cubicBezTo>
                    <a:cubicBezTo>
                      <a:pt x="169" y="19"/>
                      <a:pt x="168" y="19"/>
                      <a:pt x="167" y="19"/>
                    </a:cubicBezTo>
                    <a:cubicBezTo>
                      <a:pt x="167" y="18"/>
                      <a:pt x="167" y="18"/>
                      <a:pt x="166" y="18"/>
                    </a:cubicBezTo>
                    <a:cubicBezTo>
                      <a:pt x="147" y="11"/>
                      <a:pt x="126" y="6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0"/>
                      <a:pt x="102" y="0"/>
                      <a:pt x="102" y="2"/>
                    </a:cubicBezTo>
                    <a:cubicBezTo>
                      <a:pt x="102" y="2"/>
                      <a:pt x="103" y="2"/>
                      <a:pt x="103" y="2"/>
                    </a:cubicBezTo>
                    <a:cubicBezTo>
                      <a:pt x="102" y="2"/>
                      <a:pt x="102" y="3"/>
                      <a:pt x="102" y="3"/>
                    </a:cubicBezTo>
                    <a:cubicBezTo>
                      <a:pt x="79" y="26"/>
                      <a:pt x="55" y="50"/>
                      <a:pt x="33" y="75"/>
                    </a:cubicBezTo>
                    <a:cubicBezTo>
                      <a:pt x="28" y="80"/>
                      <a:pt x="0" y="103"/>
                      <a:pt x="10" y="113"/>
                    </a:cubicBezTo>
                    <a:cubicBezTo>
                      <a:pt x="10" y="114"/>
                      <a:pt x="10" y="114"/>
                      <a:pt x="11" y="115"/>
                    </a:cubicBezTo>
                    <a:cubicBezTo>
                      <a:pt x="36" y="142"/>
                      <a:pt x="68" y="164"/>
                      <a:pt x="96" y="187"/>
                    </a:cubicBezTo>
                    <a:cubicBezTo>
                      <a:pt x="125" y="210"/>
                      <a:pt x="153" y="235"/>
                      <a:pt x="182" y="258"/>
                    </a:cubicBezTo>
                    <a:cubicBezTo>
                      <a:pt x="183" y="259"/>
                      <a:pt x="184" y="259"/>
                      <a:pt x="185" y="259"/>
                    </a:cubicBezTo>
                    <a:cubicBezTo>
                      <a:pt x="192" y="262"/>
                      <a:pt x="196" y="259"/>
                      <a:pt x="201" y="254"/>
                    </a:cubicBezTo>
                    <a:cubicBezTo>
                      <a:pt x="213" y="242"/>
                      <a:pt x="223" y="228"/>
                      <a:pt x="234" y="215"/>
                    </a:cubicBezTo>
                    <a:cubicBezTo>
                      <a:pt x="256" y="188"/>
                      <a:pt x="278" y="161"/>
                      <a:pt x="299" y="134"/>
                    </a:cubicBezTo>
                    <a:cubicBezTo>
                      <a:pt x="301" y="132"/>
                      <a:pt x="300" y="131"/>
                      <a:pt x="299" y="130"/>
                    </a:cubicBezTo>
                    <a:cubicBezTo>
                      <a:pt x="301" y="130"/>
                      <a:pt x="302" y="127"/>
                      <a:pt x="301" y="126"/>
                    </a:cubicBezTo>
                    <a:close/>
                    <a:moveTo>
                      <a:pt x="154" y="20"/>
                    </a:moveTo>
                    <a:cubicBezTo>
                      <a:pt x="150" y="23"/>
                      <a:pt x="146" y="27"/>
                      <a:pt x="142" y="31"/>
                    </a:cubicBezTo>
                    <a:cubicBezTo>
                      <a:pt x="139" y="34"/>
                      <a:pt x="136" y="37"/>
                      <a:pt x="133" y="40"/>
                    </a:cubicBezTo>
                    <a:cubicBezTo>
                      <a:pt x="130" y="42"/>
                      <a:pt x="131" y="43"/>
                      <a:pt x="128" y="41"/>
                    </a:cubicBezTo>
                    <a:cubicBezTo>
                      <a:pt x="123" y="37"/>
                      <a:pt x="120" y="26"/>
                      <a:pt x="117" y="21"/>
                    </a:cubicBezTo>
                    <a:cubicBezTo>
                      <a:pt x="115" y="16"/>
                      <a:pt x="112" y="11"/>
                      <a:pt x="109" y="7"/>
                    </a:cubicBezTo>
                    <a:cubicBezTo>
                      <a:pt x="123" y="12"/>
                      <a:pt x="139" y="16"/>
                      <a:pt x="154" y="20"/>
                    </a:cubicBezTo>
                    <a:close/>
                    <a:moveTo>
                      <a:pt x="295" y="130"/>
                    </a:moveTo>
                    <a:cubicBezTo>
                      <a:pt x="278" y="151"/>
                      <a:pt x="260" y="173"/>
                      <a:pt x="243" y="195"/>
                    </a:cubicBezTo>
                    <a:cubicBezTo>
                      <a:pt x="234" y="205"/>
                      <a:pt x="226" y="215"/>
                      <a:pt x="217" y="225"/>
                    </a:cubicBezTo>
                    <a:cubicBezTo>
                      <a:pt x="211" y="232"/>
                      <a:pt x="197" y="254"/>
                      <a:pt x="187" y="255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30"/>
                      <a:pt x="127" y="206"/>
                      <a:pt x="98" y="181"/>
                    </a:cubicBezTo>
                    <a:cubicBezTo>
                      <a:pt x="71" y="158"/>
                      <a:pt x="44" y="132"/>
                      <a:pt x="15" y="113"/>
                    </a:cubicBezTo>
                    <a:cubicBezTo>
                      <a:pt x="11" y="102"/>
                      <a:pt x="28" y="89"/>
                      <a:pt x="35" y="81"/>
                    </a:cubicBezTo>
                    <a:cubicBezTo>
                      <a:pt x="42" y="73"/>
                      <a:pt x="50" y="65"/>
                      <a:pt x="58" y="57"/>
                    </a:cubicBezTo>
                    <a:cubicBezTo>
                      <a:pt x="73" y="40"/>
                      <a:pt x="88" y="22"/>
                      <a:pt x="104" y="5"/>
                    </a:cubicBezTo>
                    <a:cubicBezTo>
                      <a:pt x="107" y="14"/>
                      <a:pt x="111" y="22"/>
                      <a:pt x="115" y="30"/>
                    </a:cubicBezTo>
                    <a:cubicBezTo>
                      <a:pt x="118" y="35"/>
                      <a:pt x="121" y="47"/>
                      <a:pt x="127" y="49"/>
                    </a:cubicBezTo>
                    <a:cubicBezTo>
                      <a:pt x="131" y="51"/>
                      <a:pt x="135" y="46"/>
                      <a:pt x="137" y="44"/>
                    </a:cubicBezTo>
                    <a:cubicBezTo>
                      <a:pt x="145" y="37"/>
                      <a:pt x="153" y="29"/>
                      <a:pt x="160" y="21"/>
                    </a:cubicBezTo>
                    <a:cubicBezTo>
                      <a:pt x="161" y="21"/>
                      <a:pt x="163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4"/>
                      <a:pt x="166" y="24"/>
                    </a:cubicBezTo>
                    <a:cubicBezTo>
                      <a:pt x="188" y="43"/>
                      <a:pt x="211" y="61"/>
                      <a:pt x="234" y="79"/>
                    </a:cubicBezTo>
                    <a:cubicBezTo>
                      <a:pt x="255" y="96"/>
                      <a:pt x="275" y="114"/>
                      <a:pt x="297" y="129"/>
                    </a:cubicBezTo>
                    <a:cubicBezTo>
                      <a:pt x="297" y="129"/>
                      <a:pt x="296" y="129"/>
                      <a:pt x="29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F4D3F41-A265-4640-B9E4-71A13F682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227" y="1018521"/>
                <a:ext cx="144619" cy="138531"/>
              </a:xfrm>
              <a:custGeom>
                <a:avLst/>
                <a:gdLst>
                  <a:gd name="T0" fmla="*/ 60 w 64"/>
                  <a:gd name="T1" fmla="*/ 1 h 67"/>
                  <a:gd name="T2" fmla="*/ 31 w 64"/>
                  <a:gd name="T3" fmla="*/ 33 h 67"/>
                  <a:gd name="T4" fmla="*/ 1 w 64"/>
                  <a:gd name="T5" fmla="*/ 64 h 67"/>
                  <a:gd name="T6" fmla="*/ 3 w 64"/>
                  <a:gd name="T7" fmla="*/ 66 h 67"/>
                  <a:gd name="T8" fmla="*/ 63 w 64"/>
                  <a:gd name="T9" fmla="*/ 3 h 67"/>
                  <a:gd name="T10" fmla="*/ 60 w 64"/>
                  <a:gd name="T11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7">
                    <a:moveTo>
                      <a:pt x="60" y="1"/>
                    </a:moveTo>
                    <a:cubicBezTo>
                      <a:pt x="50" y="11"/>
                      <a:pt x="41" y="22"/>
                      <a:pt x="31" y="33"/>
                    </a:cubicBezTo>
                    <a:cubicBezTo>
                      <a:pt x="21" y="43"/>
                      <a:pt x="11" y="53"/>
                      <a:pt x="1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4" y="48"/>
                      <a:pt x="47" y="26"/>
                      <a:pt x="63" y="3"/>
                    </a:cubicBezTo>
                    <a:cubicBezTo>
                      <a:pt x="64" y="1"/>
                      <a:pt x="62" y="0"/>
                      <a:pt x="6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EE6E0D98-1752-4C41-BCB8-B44CB2E99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30" y="1047445"/>
                <a:ext cx="143097" cy="138531"/>
              </a:xfrm>
              <a:custGeom>
                <a:avLst/>
                <a:gdLst>
                  <a:gd name="T0" fmla="*/ 59 w 64"/>
                  <a:gd name="T1" fmla="*/ 1 h 67"/>
                  <a:gd name="T2" fmla="*/ 2 w 64"/>
                  <a:gd name="T3" fmla="*/ 64 h 67"/>
                  <a:gd name="T4" fmla="*/ 3 w 64"/>
                  <a:gd name="T5" fmla="*/ 66 h 67"/>
                  <a:gd name="T6" fmla="*/ 63 w 64"/>
                  <a:gd name="T7" fmla="*/ 4 h 67"/>
                  <a:gd name="T8" fmla="*/ 59 w 64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7">
                    <a:moveTo>
                      <a:pt x="59" y="1"/>
                    </a:moveTo>
                    <a:cubicBezTo>
                      <a:pt x="39" y="20"/>
                      <a:pt x="20" y="42"/>
                      <a:pt x="2" y="64"/>
                    </a:cubicBezTo>
                    <a:cubicBezTo>
                      <a:pt x="0" y="65"/>
                      <a:pt x="2" y="67"/>
                      <a:pt x="3" y="66"/>
                    </a:cubicBezTo>
                    <a:cubicBezTo>
                      <a:pt x="25" y="47"/>
                      <a:pt x="46" y="26"/>
                      <a:pt x="63" y="4"/>
                    </a:cubicBezTo>
                    <a:cubicBezTo>
                      <a:pt x="64" y="2"/>
                      <a:pt x="61" y="0"/>
                      <a:pt x="5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11E7C5DB-31EA-4275-9E0D-37750E29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910" y="1023088"/>
                <a:ext cx="196377" cy="196378"/>
              </a:xfrm>
              <a:custGeom>
                <a:avLst/>
                <a:gdLst>
                  <a:gd name="T0" fmla="*/ 82 w 87"/>
                  <a:gd name="T1" fmla="*/ 2 h 95"/>
                  <a:gd name="T2" fmla="*/ 1 w 87"/>
                  <a:gd name="T3" fmla="*/ 91 h 95"/>
                  <a:gd name="T4" fmla="*/ 4 w 87"/>
                  <a:gd name="T5" fmla="*/ 93 h 95"/>
                  <a:gd name="T6" fmla="*/ 85 w 87"/>
                  <a:gd name="T7" fmla="*/ 5 h 95"/>
                  <a:gd name="T8" fmla="*/ 82 w 87"/>
                  <a:gd name="T9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5">
                    <a:moveTo>
                      <a:pt x="82" y="2"/>
                    </a:moveTo>
                    <a:cubicBezTo>
                      <a:pt x="55" y="31"/>
                      <a:pt x="25" y="59"/>
                      <a:pt x="1" y="91"/>
                    </a:cubicBezTo>
                    <a:cubicBezTo>
                      <a:pt x="0" y="93"/>
                      <a:pt x="3" y="95"/>
                      <a:pt x="4" y="93"/>
                    </a:cubicBezTo>
                    <a:cubicBezTo>
                      <a:pt x="34" y="66"/>
                      <a:pt x="58" y="34"/>
                      <a:pt x="85" y="5"/>
                    </a:cubicBezTo>
                    <a:cubicBezTo>
                      <a:pt x="87" y="3"/>
                      <a:pt x="84" y="0"/>
                      <a:pt x="8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F4BD50DF-8ECD-472F-B396-4469C451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968" y="1048968"/>
                <a:ext cx="202467" cy="205512"/>
              </a:xfrm>
              <a:custGeom>
                <a:avLst/>
                <a:gdLst>
                  <a:gd name="T0" fmla="*/ 83 w 90"/>
                  <a:gd name="T1" fmla="*/ 3 h 99"/>
                  <a:gd name="T2" fmla="*/ 2 w 90"/>
                  <a:gd name="T3" fmla="*/ 95 h 99"/>
                  <a:gd name="T4" fmla="*/ 4 w 90"/>
                  <a:gd name="T5" fmla="*/ 97 h 99"/>
                  <a:gd name="T6" fmla="*/ 87 w 90"/>
                  <a:gd name="T7" fmla="*/ 7 h 99"/>
                  <a:gd name="T8" fmla="*/ 83 w 90"/>
                  <a:gd name="T9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99">
                    <a:moveTo>
                      <a:pt x="83" y="3"/>
                    </a:moveTo>
                    <a:cubicBezTo>
                      <a:pt x="57" y="34"/>
                      <a:pt x="28" y="64"/>
                      <a:pt x="2" y="95"/>
                    </a:cubicBezTo>
                    <a:cubicBezTo>
                      <a:pt x="0" y="97"/>
                      <a:pt x="3" y="99"/>
                      <a:pt x="4" y="97"/>
                    </a:cubicBezTo>
                    <a:cubicBezTo>
                      <a:pt x="35" y="70"/>
                      <a:pt x="61" y="39"/>
                      <a:pt x="87" y="7"/>
                    </a:cubicBezTo>
                    <a:cubicBezTo>
                      <a:pt x="90" y="4"/>
                      <a:pt x="85" y="0"/>
                      <a:pt x="8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AC1E332B-44E7-48E7-BAAE-F5225669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160" y="1083980"/>
                <a:ext cx="193333" cy="210079"/>
              </a:xfrm>
              <a:custGeom>
                <a:avLst/>
                <a:gdLst>
                  <a:gd name="T0" fmla="*/ 81 w 86"/>
                  <a:gd name="T1" fmla="*/ 2 h 101"/>
                  <a:gd name="T2" fmla="*/ 1 w 86"/>
                  <a:gd name="T3" fmla="*/ 95 h 101"/>
                  <a:gd name="T4" fmla="*/ 5 w 86"/>
                  <a:gd name="T5" fmla="*/ 98 h 101"/>
                  <a:gd name="T6" fmla="*/ 44 w 86"/>
                  <a:gd name="T7" fmla="*/ 52 h 101"/>
                  <a:gd name="T8" fmla="*/ 84 w 86"/>
                  <a:gd name="T9" fmla="*/ 6 h 101"/>
                  <a:gd name="T10" fmla="*/ 81 w 86"/>
                  <a:gd name="T11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1">
                    <a:moveTo>
                      <a:pt x="81" y="2"/>
                    </a:moveTo>
                    <a:cubicBezTo>
                      <a:pt x="51" y="29"/>
                      <a:pt x="24" y="63"/>
                      <a:pt x="1" y="95"/>
                    </a:cubicBezTo>
                    <a:cubicBezTo>
                      <a:pt x="0" y="98"/>
                      <a:pt x="3" y="101"/>
                      <a:pt x="5" y="98"/>
                    </a:cubicBezTo>
                    <a:cubicBezTo>
                      <a:pt x="18" y="83"/>
                      <a:pt x="31" y="67"/>
                      <a:pt x="44" y="52"/>
                    </a:cubicBezTo>
                    <a:cubicBezTo>
                      <a:pt x="57" y="36"/>
                      <a:pt x="71" y="22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275548CD-F6EB-422E-943F-40048C60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29" y="1109860"/>
                <a:ext cx="184199" cy="214646"/>
              </a:xfrm>
              <a:custGeom>
                <a:avLst/>
                <a:gdLst>
                  <a:gd name="T0" fmla="*/ 77 w 82"/>
                  <a:gd name="T1" fmla="*/ 3 h 104"/>
                  <a:gd name="T2" fmla="*/ 2 w 82"/>
                  <a:gd name="T3" fmla="*/ 99 h 104"/>
                  <a:gd name="T4" fmla="*/ 5 w 82"/>
                  <a:gd name="T5" fmla="*/ 102 h 104"/>
                  <a:gd name="T6" fmla="*/ 80 w 82"/>
                  <a:gd name="T7" fmla="*/ 6 h 104"/>
                  <a:gd name="T8" fmla="*/ 77 w 82"/>
                  <a:gd name="T9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4">
                    <a:moveTo>
                      <a:pt x="77" y="3"/>
                    </a:moveTo>
                    <a:cubicBezTo>
                      <a:pt x="50" y="33"/>
                      <a:pt x="24" y="66"/>
                      <a:pt x="2" y="99"/>
                    </a:cubicBezTo>
                    <a:cubicBezTo>
                      <a:pt x="0" y="101"/>
                      <a:pt x="4" y="104"/>
                      <a:pt x="5" y="102"/>
                    </a:cubicBezTo>
                    <a:cubicBezTo>
                      <a:pt x="32" y="72"/>
                      <a:pt x="57" y="39"/>
                      <a:pt x="80" y="6"/>
                    </a:cubicBezTo>
                    <a:cubicBezTo>
                      <a:pt x="82" y="3"/>
                      <a:pt x="78" y="0"/>
                      <a:pt x="7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24A97FA1-7B09-4E6D-BD09-56B04D6E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54" y="1146395"/>
                <a:ext cx="191811" cy="213123"/>
              </a:xfrm>
              <a:custGeom>
                <a:avLst/>
                <a:gdLst>
                  <a:gd name="T0" fmla="*/ 81 w 86"/>
                  <a:gd name="T1" fmla="*/ 2 h 103"/>
                  <a:gd name="T2" fmla="*/ 1 w 86"/>
                  <a:gd name="T3" fmla="*/ 98 h 103"/>
                  <a:gd name="T4" fmla="*/ 5 w 86"/>
                  <a:gd name="T5" fmla="*/ 101 h 103"/>
                  <a:gd name="T6" fmla="*/ 84 w 86"/>
                  <a:gd name="T7" fmla="*/ 6 h 103"/>
                  <a:gd name="T8" fmla="*/ 81 w 8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3">
                    <a:moveTo>
                      <a:pt x="81" y="2"/>
                    </a:moveTo>
                    <a:cubicBezTo>
                      <a:pt x="52" y="32"/>
                      <a:pt x="25" y="64"/>
                      <a:pt x="1" y="98"/>
                    </a:cubicBezTo>
                    <a:cubicBezTo>
                      <a:pt x="0" y="101"/>
                      <a:pt x="3" y="103"/>
                      <a:pt x="5" y="101"/>
                    </a:cubicBezTo>
                    <a:cubicBezTo>
                      <a:pt x="31" y="69"/>
                      <a:pt x="58" y="38"/>
                      <a:pt x="84" y="6"/>
                    </a:cubicBezTo>
                    <a:cubicBezTo>
                      <a:pt x="86" y="3"/>
                      <a:pt x="83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BAB5932A-F326-4698-B079-348D0904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67" y="1178363"/>
                <a:ext cx="199422" cy="216168"/>
              </a:xfrm>
              <a:custGeom>
                <a:avLst/>
                <a:gdLst>
                  <a:gd name="T0" fmla="*/ 81 w 89"/>
                  <a:gd name="T1" fmla="*/ 4 h 105"/>
                  <a:gd name="T2" fmla="*/ 2 w 89"/>
                  <a:gd name="T3" fmla="*/ 100 h 105"/>
                  <a:gd name="T4" fmla="*/ 5 w 89"/>
                  <a:gd name="T5" fmla="*/ 103 h 105"/>
                  <a:gd name="T6" fmla="*/ 86 w 89"/>
                  <a:gd name="T7" fmla="*/ 8 h 105"/>
                  <a:gd name="T8" fmla="*/ 81 w 89"/>
                  <a:gd name="T9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5">
                    <a:moveTo>
                      <a:pt x="81" y="4"/>
                    </a:moveTo>
                    <a:cubicBezTo>
                      <a:pt x="53" y="35"/>
                      <a:pt x="26" y="67"/>
                      <a:pt x="2" y="100"/>
                    </a:cubicBezTo>
                    <a:cubicBezTo>
                      <a:pt x="0" y="102"/>
                      <a:pt x="3" y="105"/>
                      <a:pt x="5" y="103"/>
                    </a:cubicBezTo>
                    <a:cubicBezTo>
                      <a:pt x="33" y="72"/>
                      <a:pt x="60" y="40"/>
                      <a:pt x="86" y="8"/>
                    </a:cubicBezTo>
                    <a:cubicBezTo>
                      <a:pt x="89" y="5"/>
                      <a:pt x="84" y="0"/>
                      <a:pt x="8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6F12F911-ED1F-43CB-A35C-C646A1E47E02}"/>
                </a:ext>
              </a:extLst>
            </p:cNvPr>
            <p:cNvGrpSpPr/>
            <p:nvPr/>
          </p:nvGrpSpPr>
          <p:grpSpPr>
            <a:xfrm>
              <a:off x="4431377" y="609781"/>
              <a:ext cx="899684" cy="713964"/>
              <a:chOff x="3448891" y="870857"/>
              <a:chExt cx="899684" cy="713964"/>
            </a:xfrm>
            <a:solidFill>
              <a:schemeClr val="bg1"/>
            </a:solidFill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977FBAE8-B3EF-404D-94AA-B14AB0C7A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891" y="870857"/>
                <a:ext cx="899684" cy="713964"/>
              </a:xfrm>
              <a:custGeom>
                <a:avLst/>
                <a:gdLst>
                  <a:gd name="T0" fmla="*/ 344 w 401"/>
                  <a:gd name="T1" fmla="*/ 95 h 345"/>
                  <a:gd name="T2" fmla="*/ 267 w 401"/>
                  <a:gd name="T3" fmla="*/ 25 h 345"/>
                  <a:gd name="T4" fmla="*/ 218 w 401"/>
                  <a:gd name="T5" fmla="*/ 10 h 345"/>
                  <a:gd name="T6" fmla="*/ 24 w 401"/>
                  <a:gd name="T7" fmla="*/ 271 h 345"/>
                  <a:gd name="T8" fmla="*/ 151 w 401"/>
                  <a:gd name="T9" fmla="*/ 326 h 345"/>
                  <a:gd name="T10" fmla="*/ 229 w 401"/>
                  <a:gd name="T11" fmla="*/ 345 h 345"/>
                  <a:gd name="T12" fmla="*/ 245 w 401"/>
                  <a:gd name="T13" fmla="*/ 327 h 345"/>
                  <a:gd name="T14" fmla="*/ 228 w 401"/>
                  <a:gd name="T15" fmla="*/ 298 h 345"/>
                  <a:gd name="T16" fmla="*/ 328 w 401"/>
                  <a:gd name="T17" fmla="*/ 251 h 345"/>
                  <a:gd name="T18" fmla="*/ 385 w 401"/>
                  <a:gd name="T19" fmla="*/ 131 h 345"/>
                  <a:gd name="T20" fmla="*/ 394 w 401"/>
                  <a:gd name="T21" fmla="*/ 155 h 345"/>
                  <a:gd name="T22" fmla="*/ 385 w 401"/>
                  <a:gd name="T23" fmla="*/ 131 h 345"/>
                  <a:gd name="T24" fmla="*/ 272 w 401"/>
                  <a:gd name="T25" fmla="*/ 87 h 345"/>
                  <a:gd name="T26" fmla="*/ 272 w 401"/>
                  <a:gd name="T27" fmla="*/ 85 h 345"/>
                  <a:gd name="T28" fmla="*/ 282 w 401"/>
                  <a:gd name="T29" fmla="*/ 47 h 345"/>
                  <a:gd name="T30" fmla="*/ 282 w 401"/>
                  <a:gd name="T31" fmla="*/ 47 h 345"/>
                  <a:gd name="T32" fmla="*/ 272 w 401"/>
                  <a:gd name="T33" fmla="*/ 36 h 345"/>
                  <a:gd name="T34" fmla="*/ 253 w 401"/>
                  <a:gd name="T35" fmla="*/ 29 h 345"/>
                  <a:gd name="T36" fmla="*/ 252 w 401"/>
                  <a:gd name="T37" fmla="*/ 28 h 345"/>
                  <a:gd name="T38" fmla="*/ 32 w 401"/>
                  <a:gd name="T39" fmla="*/ 272 h 345"/>
                  <a:gd name="T40" fmla="*/ 41 w 401"/>
                  <a:gd name="T41" fmla="*/ 279 h 345"/>
                  <a:gd name="T42" fmla="*/ 32 w 401"/>
                  <a:gd name="T43" fmla="*/ 264 h 345"/>
                  <a:gd name="T44" fmla="*/ 55 w 401"/>
                  <a:gd name="T45" fmla="*/ 287 h 345"/>
                  <a:gd name="T46" fmla="*/ 55 w 401"/>
                  <a:gd name="T47" fmla="*/ 287 h 345"/>
                  <a:gd name="T48" fmla="*/ 64 w 401"/>
                  <a:gd name="T49" fmla="*/ 267 h 345"/>
                  <a:gd name="T50" fmla="*/ 122 w 401"/>
                  <a:gd name="T51" fmla="*/ 313 h 345"/>
                  <a:gd name="T52" fmla="*/ 123 w 401"/>
                  <a:gd name="T53" fmla="*/ 313 h 345"/>
                  <a:gd name="T54" fmla="*/ 148 w 401"/>
                  <a:gd name="T55" fmla="*/ 321 h 345"/>
                  <a:gd name="T56" fmla="*/ 148 w 401"/>
                  <a:gd name="T57" fmla="*/ 321 h 345"/>
                  <a:gd name="T58" fmla="*/ 157 w 401"/>
                  <a:gd name="T59" fmla="*/ 286 h 345"/>
                  <a:gd name="T60" fmla="*/ 232 w 401"/>
                  <a:gd name="T61" fmla="*/ 339 h 345"/>
                  <a:gd name="T62" fmla="*/ 239 w 401"/>
                  <a:gd name="T63" fmla="*/ 329 h 345"/>
                  <a:gd name="T64" fmla="*/ 220 w 401"/>
                  <a:gd name="T65" fmla="*/ 325 h 345"/>
                  <a:gd name="T66" fmla="*/ 215 w 401"/>
                  <a:gd name="T67" fmla="*/ 313 h 345"/>
                  <a:gd name="T68" fmla="*/ 215 w 401"/>
                  <a:gd name="T69" fmla="*/ 312 h 345"/>
                  <a:gd name="T70" fmla="*/ 224 w 401"/>
                  <a:gd name="T71" fmla="*/ 303 h 345"/>
                  <a:gd name="T72" fmla="*/ 212 w 401"/>
                  <a:gd name="T73" fmla="*/ 286 h 345"/>
                  <a:gd name="T74" fmla="*/ 207 w 401"/>
                  <a:gd name="T75" fmla="*/ 291 h 345"/>
                  <a:gd name="T76" fmla="*/ 155 w 401"/>
                  <a:gd name="T77" fmla="*/ 281 h 345"/>
                  <a:gd name="T78" fmla="*/ 13 w 401"/>
                  <a:gd name="T79" fmla="*/ 231 h 345"/>
                  <a:gd name="T80" fmla="*/ 122 w 401"/>
                  <a:gd name="T81" fmla="*/ 75 h 345"/>
                  <a:gd name="T82" fmla="*/ 267 w 401"/>
                  <a:gd name="T83" fmla="*/ 106 h 345"/>
                  <a:gd name="T84" fmla="*/ 295 w 401"/>
                  <a:gd name="T85" fmla="*/ 236 h 345"/>
                  <a:gd name="T86" fmla="*/ 275 w 401"/>
                  <a:gd name="T87" fmla="*/ 294 h 345"/>
                  <a:gd name="T88" fmla="*/ 297 w 401"/>
                  <a:gd name="T89" fmla="*/ 289 h 345"/>
                  <a:gd name="T90" fmla="*/ 297 w 401"/>
                  <a:gd name="T91" fmla="*/ 289 h 345"/>
                  <a:gd name="T92" fmla="*/ 316 w 401"/>
                  <a:gd name="T93" fmla="*/ 272 h 345"/>
                  <a:gd name="T94" fmla="*/ 305 w 401"/>
                  <a:gd name="T95" fmla="*/ 241 h 345"/>
                  <a:gd name="T96" fmla="*/ 327 w 401"/>
                  <a:gd name="T97" fmla="*/ 248 h 345"/>
                  <a:gd name="T98" fmla="*/ 304 w 401"/>
                  <a:gd name="T99" fmla="*/ 238 h 345"/>
                  <a:gd name="T100" fmla="*/ 338 w 401"/>
                  <a:gd name="T101" fmla="*/ 245 h 345"/>
                  <a:gd name="T102" fmla="*/ 338 w 401"/>
                  <a:gd name="T103" fmla="*/ 245 h 345"/>
                  <a:gd name="T104" fmla="*/ 368 w 401"/>
                  <a:gd name="T105" fmla="*/ 227 h 345"/>
                  <a:gd name="T106" fmla="*/ 369 w 401"/>
                  <a:gd name="T107" fmla="*/ 225 h 345"/>
                  <a:gd name="T108" fmla="*/ 369 w 401"/>
                  <a:gd name="T109" fmla="*/ 226 h 345"/>
                  <a:gd name="T110" fmla="*/ 390 w 401"/>
                  <a:gd name="T111" fmla="*/ 194 h 345"/>
                  <a:gd name="T112" fmla="*/ 378 w 401"/>
                  <a:gd name="T113" fmla="*/ 167 h 345"/>
                  <a:gd name="T114" fmla="*/ 394 w 401"/>
                  <a:gd name="T115" fmla="*/ 176 h 345"/>
                  <a:gd name="T116" fmla="*/ 395 w 401"/>
                  <a:gd name="T117" fmla="*/ 17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1" h="345">
                    <a:moveTo>
                      <a:pt x="395" y="140"/>
                    </a:moveTo>
                    <a:cubicBezTo>
                      <a:pt x="395" y="140"/>
                      <a:pt x="396" y="139"/>
                      <a:pt x="395" y="139"/>
                    </a:cubicBezTo>
                    <a:cubicBezTo>
                      <a:pt x="395" y="138"/>
                      <a:pt x="394" y="138"/>
                      <a:pt x="394" y="138"/>
                    </a:cubicBezTo>
                    <a:cubicBezTo>
                      <a:pt x="385" y="117"/>
                      <a:pt x="367" y="99"/>
                      <a:pt x="344" y="95"/>
                    </a:cubicBezTo>
                    <a:cubicBezTo>
                      <a:pt x="331" y="89"/>
                      <a:pt x="316" y="87"/>
                      <a:pt x="302" y="88"/>
                    </a:cubicBezTo>
                    <a:cubicBezTo>
                      <a:pt x="302" y="88"/>
                      <a:pt x="302" y="88"/>
                      <a:pt x="302" y="88"/>
                    </a:cubicBezTo>
                    <a:cubicBezTo>
                      <a:pt x="306" y="68"/>
                      <a:pt x="294" y="46"/>
                      <a:pt x="279" y="33"/>
                    </a:cubicBezTo>
                    <a:cubicBezTo>
                      <a:pt x="275" y="30"/>
                      <a:pt x="271" y="27"/>
                      <a:pt x="267" y="25"/>
                    </a:cubicBezTo>
                    <a:cubicBezTo>
                      <a:pt x="267" y="24"/>
                      <a:pt x="267" y="23"/>
                      <a:pt x="266" y="23"/>
                    </a:cubicBezTo>
                    <a:cubicBezTo>
                      <a:pt x="266" y="23"/>
                      <a:pt x="266" y="24"/>
                      <a:pt x="265" y="24"/>
                    </a:cubicBezTo>
                    <a:cubicBezTo>
                      <a:pt x="253" y="17"/>
                      <a:pt x="239" y="13"/>
                      <a:pt x="225" y="12"/>
                    </a:cubicBezTo>
                    <a:cubicBezTo>
                      <a:pt x="223" y="11"/>
                      <a:pt x="220" y="10"/>
                      <a:pt x="218" y="10"/>
                    </a:cubicBezTo>
                    <a:cubicBezTo>
                      <a:pt x="175" y="0"/>
                      <a:pt x="126" y="25"/>
                      <a:pt x="118" y="70"/>
                    </a:cubicBezTo>
                    <a:cubicBezTo>
                      <a:pt x="58" y="30"/>
                      <a:pt x="0" y="125"/>
                      <a:pt x="39" y="175"/>
                    </a:cubicBezTo>
                    <a:cubicBezTo>
                      <a:pt x="16" y="185"/>
                      <a:pt x="1" y="211"/>
                      <a:pt x="9" y="236"/>
                    </a:cubicBezTo>
                    <a:cubicBezTo>
                      <a:pt x="5" y="244"/>
                      <a:pt x="20" y="265"/>
                      <a:pt x="24" y="271"/>
                    </a:cubicBezTo>
                    <a:cubicBezTo>
                      <a:pt x="36" y="285"/>
                      <a:pt x="54" y="296"/>
                      <a:pt x="73" y="294"/>
                    </a:cubicBezTo>
                    <a:cubicBezTo>
                      <a:pt x="74" y="294"/>
                      <a:pt x="74" y="294"/>
                      <a:pt x="75" y="294"/>
                    </a:cubicBezTo>
                    <a:cubicBezTo>
                      <a:pt x="79" y="300"/>
                      <a:pt x="85" y="305"/>
                      <a:pt x="91" y="309"/>
                    </a:cubicBezTo>
                    <a:cubicBezTo>
                      <a:pt x="108" y="320"/>
                      <a:pt x="131" y="329"/>
                      <a:pt x="151" y="326"/>
                    </a:cubicBezTo>
                    <a:cubicBezTo>
                      <a:pt x="151" y="326"/>
                      <a:pt x="152" y="326"/>
                      <a:pt x="152" y="326"/>
                    </a:cubicBezTo>
                    <a:cubicBezTo>
                      <a:pt x="158" y="325"/>
                      <a:pt x="164" y="323"/>
                      <a:pt x="169" y="319"/>
                    </a:cubicBezTo>
                    <a:cubicBezTo>
                      <a:pt x="170" y="319"/>
                      <a:pt x="170" y="318"/>
                      <a:pt x="170" y="317"/>
                    </a:cubicBezTo>
                    <a:cubicBezTo>
                      <a:pt x="184" y="334"/>
                      <a:pt x="207" y="344"/>
                      <a:pt x="229" y="345"/>
                    </a:cubicBezTo>
                    <a:cubicBezTo>
                      <a:pt x="230" y="345"/>
                      <a:pt x="230" y="344"/>
                      <a:pt x="231" y="344"/>
                    </a:cubicBezTo>
                    <a:cubicBezTo>
                      <a:pt x="231" y="345"/>
                      <a:pt x="232" y="345"/>
                      <a:pt x="233" y="344"/>
                    </a:cubicBezTo>
                    <a:cubicBezTo>
                      <a:pt x="237" y="340"/>
                      <a:pt x="241" y="335"/>
                      <a:pt x="245" y="331"/>
                    </a:cubicBezTo>
                    <a:cubicBezTo>
                      <a:pt x="246" y="329"/>
                      <a:pt x="246" y="328"/>
                      <a:pt x="245" y="327"/>
                    </a:cubicBezTo>
                    <a:cubicBezTo>
                      <a:pt x="237" y="319"/>
                      <a:pt x="233" y="311"/>
                      <a:pt x="229" y="302"/>
                    </a:cubicBezTo>
                    <a:cubicBezTo>
                      <a:pt x="229" y="302"/>
                      <a:pt x="229" y="302"/>
                      <a:pt x="229" y="302"/>
                    </a:cubicBezTo>
                    <a:cubicBezTo>
                      <a:pt x="230" y="301"/>
                      <a:pt x="229" y="301"/>
                      <a:pt x="229" y="301"/>
                    </a:cubicBezTo>
                    <a:cubicBezTo>
                      <a:pt x="228" y="300"/>
                      <a:pt x="228" y="299"/>
                      <a:pt x="228" y="298"/>
                    </a:cubicBezTo>
                    <a:cubicBezTo>
                      <a:pt x="231" y="299"/>
                      <a:pt x="234" y="300"/>
                      <a:pt x="237" y="300"/>
                    </a:cubicBezTo>
                    <a:cubicBezTo>
                      <a:pt x="239" y="300"/>
                      <a:pt x="242" y="301"/>
                      <a:pt x="244" y="301"/>
                    </a:cubicBezTo>
                    <a:cubicBezTo>
                      <a:pt x="265" y="305"/>
                      <a:pt x="284" y="302"/>
                      <a:pt x="302" y="292"/>
                    </a:cubicBezTo>
                    <a:cubicBezTo>
                      <a:pt x="316" y="284"/>
                      <a:pt x="333" y="269"/>
                      <a:pt x="328" y="251"/>
                    </a:cubicBezTo>
                    <a:cubicBezTo>
                      <a:pt x="347" y="255"/>
                      <a:pt x="366" y="240"/>
                      <a:pt x="377" y="227"/>
                    </a:cubicBezTo>
                    <a:cubicBezTo>
                      <a:pt x="390" y="212"/>
                      <a:pt x="399" y="194"/>
                      <a:pt x="400" y="175"/>
                    </a:cubicBezTo>
                    <a:cubicBezTo>
                      <a:pt x="401" y="163"/>
                      <a:pt x="399" y="151"/>
                      <a:pt x="395" y="140"/>
                    </a:cubicBezTo>
                    <a:close/>
                    <a:moveTo>
                      <a:pt x="385" y="131"/>
                    </a:moveTo>
                    <a:cubicBezTo>
                      <a:pt x="383" y="130"/>
                      <a:pt x="381" y="129"/>
                      <a:pt x="379" y="127"/>
                    </a:cubicBezTo>
                    <a:cubicBezTo>
                      <a:pt x="378" y="127"/>
                      <a:pt x="378" y="128"/>
                      <a:pt x="378" y="128"/>
                    </a:cubicBezTo>
                    <a:cubicBezTo>
                      <a:pt x="381" y="130"/>
                      <a:pt x="384" y="132"/>
                      <a:pt x="386" y="134"/>
                    </a:cubicBezTo>
                    <a:cubicBezTo>
                      <a:pt x="390" y="141"/>
                      <a:pt x="392" y="148"/>
                      <a:pt x="394" y="155"/>
                    </a:cubicBezTo>
                    <a:cubicBezTo>
                      <a:pt x="389" y="152"/>
                      <a:pt x="384" y="149"/>
                      <a:pt x="380" y="146"/>
                    </a:cubicBezTo>
                    <a:cubicBezTo>
                      <a:pt x="379" y="143"/>
                      <a:pt x="379" y="140"/>
                      <a:pt x="379" y="137"/>
                    </a:cubicBezTo>
                    <a:cubicBezTo>
                      <a:pt x="377" y="127"/>
                      <a:pt x="373" y="118"/>
                      <a:pt x="367" y="112"/>
                    </a:cubicBezTo>
                    <a:cubicBezTo>
                      <a:pt x="374" y="117"/>
                      <a:pt x="380" y="124"/>
                      <a:pt x="385" y="131"/>
                    </a:cubicBezTo>
                    <a:close/>
                    <a:moveTo>
                      <a:pt x="296" y="87"/>
                    </a:moveTo>
                    <a:cubicBezTo>
                      <a:pt x="296" y="88"/>
                      <a:pt x="296" y="88"/>
                      <a:pt x="296" y="89"/>
                    </a:cubicBezTo>
                    <a:cubicBezTo>
                      <a:pt x="287" y="90"/>
                      <a:pt x="278" y="93"/>
                      <a:pt x="270" y="97"/>
                    </a:cubicBezTo>
                    <a:cubicBezTo>
                      <a:pt x="271" y="93"/>
                      <a:pt x="271" y="90"/>
                      <a:pt x="272" y="87"/>
                    </a:cubicBezTo>
                    <a:cubicBezTo>
                      <a:pt x="280" y="84"/>
                      <a:pt x="287" y="82"/>
                      <a:pt x="295" y="80"/>
                    </a:cubicBezTo>
                    <a:cubicBezTo>
                      <a:pt x="295" y="82"/>
                      <a:pt x="295" y="85"/>
                      <a:pt x="296" y="87"/>
                    </a:cubicBezTo>
                    <a:close/>
                    <a:moveTo>
                      <a:pt x="294" y="78"/>
                    </a:moveTo>
                    <a:cubicBezTo>
                      <a:pt x="287" y="78"/>
                      <a:pt x="279" y="81"/>
                      <a:pt x="272" y="85"/>
                    </a:cubicBezTo>
                    <a:cubicBezTo>
                      <a:pt x="273" y="80"/>
                      <a:pt x="273" y="75"/>
                      <a:pt x="273" y="71"/>
                    </a:cubicBezTo>
                    <a:cubicBezTo>
                      <a:pt x="279" y="68"/>
                      <a:pt x="285" y="66"/>
                      <a:pt x="291" y="64"/>
                    </a:cubicBezTo>
                    <a:cubicBezTo>
                      <a:pt x="292" y="68"/>
                      <a:pt x="294" y="73"/>
                      <a:pt x="294" y="78"/>
                    </a:cubicBezTo>
                    <a:close/>
                    <a:moveTo>
                      <a:pt x="282" y="47"/>
                    </a:moveTo>
                    <a:cubicBezTo>
                      <a:pt x="286" y="52"/>
                      <a:pt x="288" y="57"/>
                      <a:pt x="290" y="62"/>
                    </a:cubicBezTo>
                    <a:cubicBezTo>
                      <a:pt x="284" y="63"/>
                      <a:pt x="278" y="66"/>
                      <a:pt x="272" y="69"/>
                    </a:cubicBezTo>
                    <a:cubicBezTo>
                      <a:pt x="272" y="64"/>
                      <a:pt x="270" y="58"/>
                      <a:pt x="268" y="53"/>
                    </a:cubicBezTo>
                    <a:cubicBezTo>
                      <a:pt x="273" y="51"/>
                      <a:pt x="278" y="49"/>
                      <a:pt x="282" y="47"/>
                    </a:cubicBezTo>
                    <a:close/>
                    <a:moveTo>
                      <a:pt x="281" y="45"/>
                    </a:moveTo>
                    <a:cubicBezTo>
                      <a:pt x="276" y="47"/>
                      <a:pt x="272" y="49"/>
                      <a:pt x="268" y="51"/>
                    </a:cubicBezTo>
                    <a:cubicBezTo>
                      <a:pt x="266" y="47"/>
                      <a:pt x="264" y="43"/>
                      <a:pt x="261" y="39"/>
                    </a:cubicBezTo>
                    <a:cubicBezTo>
                      <a:pt x="265" y="38"/>
                      <a:pt x="268" y="37"/>
                      <a:pt x="272" y="36"/>
                    </a:cubicBezTo>
                    <a:cubicBezTo>
                      <a:pt x="275" y="39"/>
                      <a:pt x="278" y="42"/>
                      <a:pt x="281" y="45"/>
                    </a:cubicBezTo>
                    <a:close/>
                    <a:moveTo>
                      <a:pt x="270" y="35"/>
                    </a:moveTo>
                    <a:cubicBezTo>
                      <a:pt x="267" y="35"/>
                      <a:pt x="263" y="36"/>
                      <a:pt x="260" y="38"/>
                    </a:cubicBezTo>
                    <a:cubicBezTo>
                      <a:pt x="258" y="35"/>
                      <a:pt x="255" y="32"/>
                      <a:pt x="253" y="29"/>
                    </a:cubicBezTo>
                    <a:cubicBezTo>
                      <a:pt x="255" y="28"/>
                      <a:pt x="257" y="28"/>
                      <a:pt x="259" y="27"/>
                    </a:cubicBezTo>
                    <a:cubicBezTo>
                      <a:pt x="263" y="29"/>
                      <a:pt x="266" y="32"/>
                      <a:pt x="270" y="35"/>
                    </a:cubicBezTo>
                    <a:close/>
                    <a:moveTo>
                      <a:pt x="257" y="26"/>
                    </a:moveTo>
                    <a:cubicBezTo>
                      <a:pt x="255" y="27"/>
                      <a:pt x="253" y="27"/>
                      <a:pt x="252" y="28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49" y="25"/>
                      <a:pt x="245" y="22"/>
                      <a:pt x="242" y="20"/>
                    </a:cubicBezTo>
                    <a:cubicBezTo>
                      <a:pt x="247" y="22"/>
                      <a:pt x="252" y="24"/>
                      <a:pt x="257" y="26"/>
                    </a:cubicBezTo>
                    <a:close/>
                    <a:moveTo>
                      <a:pt x="32" y="272"/>
                    </a:moveTo>
                    <a:cubicBezTo>
                      <a:pt x="27" y="267"/>
                      <a:pt x="23" y="262"/>
                      <a:pt x="20" y="256"/>
                    </a:cubicBezTo>
                    <a:cubicBezTo>
                      <a:pt x="19" y="254"/>
                      <a:pt x="16" y="251"/>
                      <a:pt x="14" y="247"/>
                    </a:cubicBezTo>
                    <a:cubicBezTo>
                      <a:pt x="18" y="253"/>
                      <a:pt x="23" y="258"/>
                      <a:pt x="29" y="262"/>
                    </a:cubicBezTo>
                    <a:cubicBezTo>
                      <a:pt x="33" y="268"/>
                      <a:pt x="37" y="274"/>
                      <a:pt x="41" y="279"/>
                    </a:cubicBezTo>
                    <a:cubicBezTo>
                      <a:pt x="38" y="277"/>
                      <a:pt x="35" y="275"/>
                      <a:pt x="32" y="272"/>
                    </a:cubicBezTo>
                    <a:close/>
                    <a:moveTo>
                      <a:pt x="42" y="280"/>
                    </a:moveTo>
                    <a:cubicBezTo>
                      <a:pt x="42" y="280"/>
                      <a:pt x="42" y="280"/>
                      <a:pt x="42" y="279"/>
                    </a:cubicBezTo>
                    <a:cubicBezTo>
                      <a:pt x="39" y="274"/>
                      <a:pt x="35" y="269"/>
                      <a:pt x="32" y="264"/>
                    </a:cubicBezTo>
                    <a:cubicBezTo>
                      <a:pt x="35" y="266"/>
                      <a:pt x="39" y="268"/>
                      <a:pt x="42" y="269"/>
                    </a:cubicBezTo>
                    <a:cubicBezTo>
                      <a:pt x="46" y="274"/>
                      <a:pt x="49" y="280"/>
                      <a:pt x="53" y="286"/>
                    </a:cubicBezTo>
                    <a:cubicBezTo>
                      <a:pt x="49" y="284"/>
                      <a:pt x="45" y="283"/>
                      <a:pt x="42" y="280"/>
                    </a:cubicBezTo>
                    <a:close/>
                    <a:moveTo>
                      <a:pt x="55" y="287"/>
                    </a:moveTo>
                    <a:cubicBezTo>
                      <a:pt x="52" y="281"/>
                      <a:pt x="48" y="275"/>
                      <a:pt x="44" y="269"/>
                    </a:cubicBezTo>
                    <a:cubicBezTo>
                      <a:pt x="47" y="270"/>
                      <a:pt x="51" y="270"/>
                      <a:pt x="54" y="270"/>
                    </a:cubicBezTo>
                    <a:cubicBezTo>
                      <a:pt x="59" y="276"/>
                      <a:pt x="63" y="283"/>
                      <a:pt x="68" y="290"/>
                    </a:cubicBezTo>
                    <a:cubicBezTo>
                      <a:pt x="64" y="289"/>
                      <a:pt x="59" y="288"/>
                      <a:pt x="55" y="287"/>
                    </a:cubicBezTo>
                    <a:close/>
                    <a:moveTo>
                      <a:pt x="70" y="290"/>
                    </a:moveTo>
                    <a:cubicBezTo>
                      <a:pt x="70" y="289"/>
                      <a:pt x="70" y="289"/>
                      <a:pt x="70" y="289"/>
                    </a:cubicBezTo>
                    <a:cubicBezTo>
                      <a:pt x="66" y="282"/>
                      <a:pt x="61" y="276"/>
                      <a:pt x="56" y="270"/>
                    </a:cubicBezTo>
                    <a:cubicBezTo>
                      <a:pt x="58" y="269"/>
                      <a:pt x="61" y="268"/>
                      <a:pt x="64" y="267"/>
                    </a:cubicBezTo>
                    <a:cubicBezTo>
                      <a:pt x="65" y="275"/>
                      <a:pt x="68" y="283"/>
                      <a:pt x="72" y="290"/>
                    </a:cubicBezTo>
                    <a:cubicBezTo>
                      <a:pt x="71" y="290"/>
                      <a:pt x="71" y="290"/>
                      <a:pt x="70" y="290"/>
                    </a:cubicBezTo>
                    <a:close/>
                    <a:moveTo>
                      <a:pt x="109" y="314"/>
                    </a:moveTo>
                    <a:cubicBezTo>
                      <a:pt x="113" y="314"/>
                      <a:pt x="118" y="314"/>
                      <a:pt x="122" y="313"/>
                    </a:cubicBezTo>
                    <a:cubicBezTo>
                      <a:pt x="124" y="316"/>
                      <a:pt x="126" y="318"/>
                      <a:pt x="129" y="320"/>
                    </a:cubicBezTo>
                    <a:cubicBezTo>
                      <a:pt x="122" y="319"/>
                      <a:pt x="116" y="317"/>
                      <a:pt x="109" y="314"/>
                    </a:cubicBezTo>
                    <a:close/>
                    <a:moveTo>
                      <a:pt x="133" y="321"/>
                    </a:moveTo>
                    <a:cubicBezTo>
                      <a:pt x="130" y="318"/>
                      <a:pt x="126" y="316"/>
                      <a:pt x="123" y="313"/>
                    </a:cubicBezTo>
                    <a:cubicBezTo>
                      <a:pt x="128" y="312"/>
                      <a:pt x="132" y="311"/>
                      <a:pt x="135" y="309"/>
                    </a:cubicBezTo>
                    <a:cubicBezTo>
                      <a:pt x="138" y="313"/>
                      <a:pt x="142" y="317"/>
                      <a:pt x="146" y="321"/>
                    </a:cubicBezTo>
                    <a:cubicBezTo>
                      <a:pt x="141" y="321"/>
                      <a:pt x="137" y="321"/>
                      <a:pt x="133" y="321"/>
                    </a:cubicBezTo>
                    <a:close/>
                    <a:moveTo>
                      <a:pt x="148" y="321"/>
                    </a:moveTo>
                    <a:cubicBezTo>
                      <a:pt x="144" y="317"/>
                      <a:pt x="140" y="313"/>
                      <a:pt x="136" y="308"/>
                    </a:cubicBezTo>
                    <a:cubicBezTo>
                      <a:pt x="140" y="306"/>
                      <a:pt x="143" y="304"/>
                      <a:pt x="146" y="301"/>
                    </a:cubicBezTo>
                    <a:cubicBezTo>
                      <a:pt x="151" y="307"/>
                      <a:pt x="156" y="313"/>
                      <a:pt x="161" y="318"/>
                    </a:cubicBezTo>
                    <a:cubicBezTo>
                      <a:pt x="157" y="319"/>
                      <a:pt x="152" y="320"/>
                      <a:pt x="148" y="321"/>
                    </a:cubicBezTo>
                    <a:close/>
                    <a:moveTo>
                      <a:pt x="167" y="316"/>
                    </a:moveTo>
                    <a:cubicBezTo>
                      <a:pt x="166" y="316"/>
                      <a:pt x="164" y="317"/>
                      <a:pt x="163" y="317"/>
                    </a:cubicBezTo>
                    <a:cubicBezTo>
                      <a:pt x="158" y="312"/>
                      <a:pt x="153" y="306"/>
                      <a:pt x="147" y="300"/>
                    </a:cubicBezTo>
                    <a:cubicBezTo>
                      <a:pt x="151" y="296"/>
                      <a:pt x="155" y="291"/>
                      <a:pt x="157" y="286"/>
                    </a:cubicBezTo>
                    <a:cubicBezTo>
                      <a:pt x="158" y="297"/>
                      <a:pt x="162" y="307"/>
                      <a:pt x="169" y="316"/>
                    </a:cubicBezTo>
                    <a:cubicBezTo>
                      <a:pt x="168" y="316"/>
                      <a:pt x="168" y="316"/>
                      <a:pt x="167" y="316"/>
                    </a:cubicBezTo>
                    <a:close/>
                    <a:moveTo>
                      <a:pt x="239" y="329"/>
                    </a:moveTo>
                    <a:cubicBezTo>
                      <a:pt x="237" y="332"/>
                      <a:pt x="234" y="336"/>
                      <a:pt x="232" y="339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29" y="337"/>
                      <a:pt x="227" y="335"/>
                      <a:pt x="226" y="333"/>
                    </a:cubicBezTo>
                    <a:cubicBezTo>
                      <a:pt x="229" y="331"/>
                      <a:pt x="232" y="328"/>
                      <a:pt x="235" y="325"/>
                    </a:cubicBezTo>
                    <a:cubicBezTo>
                      <a:pt x="237" y="327"/>
                      <a:pt x="238" y="328"/>
                      <a:pt x="239" y="329"/>
                    </a:cubicBezTo>
                    <a:close/>
                    <a:moveTo>
                      <a:pt x="230" y="318"/>
                    </a:moveTo>
                    <a:cubicBezTo>
                      <a:pt x="231" y="320"/>
                      <a:pt x="233" y="322"/>
                      <a:pt x="234" y="324"/>
                    </a:cubicBezTo>
                    <a:cubicBezTo>
                      <a:pt x="231" y="327"/>
                      <a:pt x="228" y="329"/>
                      <a:pt x="225" y="332"/>
                    </a:cubicBezTo>
                    <a:cubicBezTo>
                      <a:pt x="223" y="330"/>
                      <a:pt x="221" y="327"/>
                      <a:pt x="220" y="325"/>
                    </a:cubicBezTo>
                    <a:cubicBezTo>
                      <a:pt x="223" y="323"/>
                      <a:pt x="227" y="321"/>
                      <a:pt x="230" y="318"/>
                    </a:cubicBezTo>
                    <a:close/>
                    <a:moveTo>
                      <a:pt x="229" y="316"/>
                    </a:moveTo>
                    <a:cubicBezTo>
                      <a:pt x="226" y="319"/>
                      <a:pt x="223" y="321"/>
                      <a:pt x="219" y="324"/>
                    </a:cubicBezTo>
                    <a:cubicBezTo>
                      <a:pt x="218" y="320"/>
                      <a:pt x="216" y="317"/>
                      <a:pt x="215" y="313"/>
                    </a:cubicBezTo>
                    <a:cubicBezTo>
                      <a:pt x="217" y="311"/>
                      <a:pt x="220" y="309"/>
                      <a:pt x="222" y="307"/>
                    </a:cubicBezTo>
                    <a:cubicBezTo>
                      <a:pt x="223" y="306"/>
                      <a:pt x="224" y="306"/>
                      <a:pt x="224" y="305"/>
                    </a:cubicBezTo>
                    <a:cubicBezTo>
                      <a:pt x="225" y="309"/>
                      <a:pt x="227" y="313"/>
                      <a:pt x="229" y="316"/>
                    </a:cubicBezTo>
                    <a:close/>
                    <a:moveTo>
                      <a:pt x="215" y="312"/>
                    </a:moveTo>
                    <a:cubicBezTo>
                      <a:pt x="214" y="308"/>
                      <a:pt x="213" y="305"/>
                      <a:pt x="213" y="302"/>
                    </a:cubicBezTo>
                    <a:cubicBezTo>
                      <a:pt x="216" y="300"/>
                      <a:pt x="219" y="299"/>
                      <a:pt x="222" y="297"/>
                    </a:cubicBezTo>
                    <a:cubicBezTo>
                      <a:pt x="223" y="297"/>
                      <a:pt x="223" y="297"/>
                      <a:pt x="223" y="297"/>
                    </a:cubicBezTo>
                    <a:cubicBezTo>
                      <a:pt x="223" y="299"/>
                      <a:pt x="223" y="301"/>
                      <a:pt x="224" y="303"/>
                    </a:cubicBezTo>
                    <a:cubicBezTo>
                      <a:pt x="220" y="305"/>
                      <a:pt x="217" y="309"/>
                      <a:pt x="215" y="312"/>
                    </a:cubicBezTo>
                    <a:close/>
                    <a:moveTo>
                      <a:pt x="244" y="295"/>
                    </a:moveTo>
                    <a:cubicBezTo>
                      <a:pt x="237" y="295"/>
                      <a:pt x="218" y="294"/>
                      <a:pt x="214" y="286"/>
                    </a:cubicBezTo>
                    <a:cubicBezTo>
                      <a:pt x="213" y="284"/>
                      <a:pt x="212" y="285"/>
                      <a:pt x="212" y="286"/>
                    </a:cubicBezTo>
                    <a:cubicBezTo>
                      <a:pt x="212" y="291"/>
                      <a:pt x="216" y="294"/>
                      <a:pt x="220" y="296"/>
                    </a:cubicBezTo>
                    <a:cubicBezTo>
                      <a:pt x="217" y="297"/>
                      <a:pt x="215" y="299"/>
                      <a:pt x="213" y="300"/>
                    </a:cubicBezTo>
                    <a:cubicBezTo>
                      <a:pt x="212" y="297"/>
                      <a:pt x="212" y="294"/>
                      <a:pt x="213" y="291"/>
                    </a:cubicBezTo>
                    <a:cubicBezTo>
                      <a:pt x="213" y="287"/>
                      <a:pt x="207" y="287"/>
                      <a:pt x="207" y="291"/>
                    </a:cubicBezTo>
                    <a:cubicBezTo>
                      <a:pt x="204" y="308"/>
                      <a:pt x="210" y="325"/>
                      <a:pt x="221" y="338"/>
                    </a:cubicBezTo>
                    <a:cubicBezTo>
                      <a:pt x="190" y="333"/>
                      <a:pt x="167" y="313"/>
                      <a:pt x="161" y="281"/>
                    </a:cubicBezTo>
                    <a:cubicBezTo>
                      <a:pt x="160" y="280"/>
                      <a:pt x="159" y="280"/>
                      <a:pt x="158" y="280"/>
                    </a:cubicBezTo>
                    <a:cubicBezTo>
                      <a:pt x="157" y="280"/>
                      <a:pt x="155" y="280"/>
                      <a:pt x="155" y="281"/>
                    </a:cubicBezTo>
                    <a:cubicBezTo>
                      <a:pt x="145" y="297"/>
                      <a:pt x="128" y="309"/>
                      <a:pt x="108" y="308"/>
                    </a:cubicBezTo>
                    <a:cubicBezTo>
                      <a:pt x="85" y="306"/>
                      <a:pt x="69" y="285"/>
                      <a:pt x="69" y="263"/>
                    </a:cubicBezTo>
                    <a:cubicBezTo>
                      <a:pt x="69" y="261"/>
                      <a:pt x="67" y="260"/>
                      <a:pt x="65" y="261"/>
                    </a:cubicBezTo>
                    <a:cubicBezTo>
                      <a:pt x="44" y="275"/>
                      <a:pt x="18" y="251"/>
                      <a:pt x="13" y="231"/>
                    </a:cubicBezTo>
                    <a:cubicBezTo>
                      <a:pt x="7" y="208"/>
                      <a:pt x="21" y="186"/>
                      <a:pt x="43" y="178"/>
                    </a:cubicBezTo>
                    <a:cubicBezTo>
                      <a:pt x="45" y="178"/>
                      <a:pt x="45" y="176"/>
                      <a:pt x="44" y="175"/>
                    </a:cubicBezTo>
                    <a:cubicBezTo>
                      <a:pt x="6" y="129"/>
                      <a:pt x="61" y="32"/>
                      <a:pt x="118" y="76"/>
                    </a:cubicBezTo>
                    <a:cubicBezTo>
                      <a:pt x="119" y="77"/>
                      <a:pt x="122" y="77"/>
                      <a:pt x="122" y="75"/>
                    </a:cubicBezTo>
                    <a:cubicBezTo>
                      <a:pt x="129" y="31"/>
                      <a:pt x="171" y="6"/>
                      <a:pt x="214" y="15"/>
                    </a:cubicBezTo>
                    <a:cubicBezTo>
                      <a:pt x="253" y="23"/>
                      <a:pt x="274" y="62"/>
                      <a:pt x="262" y="100"/>
                    </a:cubicBezTo>
                    <a:cubicBezTo>
                      <a:pt x="261" y="100"/>
                      <a:pt x="262" y="101"/>
                      <a:pt x="262" y="102"/>
                    </a:cubicBezTo>
                    <a:cubicBezTo>
                      <a:pt x="261" y="105"/>
                      <a:pt x="264" y="108"/>
                      <a:pt x="267" y="106"/>
                    </a:cubicBezTo>
                    <a:cubicBezTo>
                      <a:pt x="285" y="96"/>
                      <a:pt x="305" y="95"/>
                      <a:pt x="325" y="98"/>
                    </a:cubicBezTo>
                    <a:cubicBezTo>
                      <a:pt x="350" y="100"/>
                      <a:pt x="368" y="115"/>
                      <a:pt x="372" y="141"/>
                    </a:cubicBezTo>
                    <a:cubicBezTo>
                      <a:pt x="377" y="182"/>
                      <a:pt x="344" y="236"/>
                      <a:pt x="298" y="231"/>
                    </a:cubicBezTo>
                    <a:cubicBezTo>
                      <a:pt x="296" y="230"/>
                      <a:pt x="294" y="234"/>
                      <a:pt x="295" y="236"/>
                    </a:cubicBezTo>
                    <a:cubicBezTo>
                      <a:pt x="309" y="257"/>
                      <a:pt x="290" y="280"/>
                      <a:pt x="270" y="289"/>
                    </a:cubicBezTo>
                    <a:cubicBezTo>
                      <a:pt x="262" y="293"/>
                      <a:pt x="253" y="295"/>
                      <a:pt x="244" y="295"/>
                    </a:cubicBezTo>
                    <a:close/>
                    <a:moveTo>
                      <a:pt x="267" y="297"/>
                    </a:moveTo>
                    <a:cubicBezTo>
                      <a:pt x="270" y="296"/>
                      <a:pt x="273" y="295"/>
                      <a:pt x="275" y="294"/>
                    </a:cubicBezTo>
                    <a:cubicBezTo>
                      <a:pt x="280" y="292"/>
                      <a:pt x="284" y="289"/>
                      <a:pt x="288" y="286"/>
                    </a:cubicBezTo>
                    <a:cubicBezTo>
                      <a:pt x="290" y="287"/>
                      <a:pt x="292" y="289"/>
                      <a:pt x="294" y="290"/>
                    </a:cubicBezTo>
                    <a:cubicBezTo>
                      <a:pt x="286" y="294"/>
                      <a:pt x="277" y="296"/>
                      <a:pt x="267" y="297"/>
                    </a:cubicBezTo>
                    <a:close/>
                    <a:moveTo>
                      <a:pt x="297" y="289"/>
                    </a:moveTo>
                    <a:cubicBezTo>
                      <a:pt x="294" y="287"/>
                      <a:pt x="292" y="286"/>
                      <a:pt x="290" y="285"/>
                    </a:cubicBezTo>
                    <a:cubicBezTo>
                      <a:pt x="292" y="282"/>
                      <a:pt x="294" y="280"/>
                      <a:pt x="296" y="278"/>
                    </a:cubicBezTo>
                    <a:cubicBezTo>
                      <a:pt x="300" y="280"/>
                      <a:pt x="303" y="281"/>
                      <a:pt x="306" y="282"/>
                    </a:cubicBezTo>
                    <a:cubicBezTo>
                      <a:pt x="303" y="285"/>
                      <a:pt x="300" y="287"/>
                      <a:pt x="297" y="289"/>
                    </a:cubicBezTo>
                    <a:close/>
                    <a:moveTo>
                      <a:pt x="308" y="281"/>
                    </a:moveTo>
                    <a:cubicBezTo>
                      <a:pt x="305" y="279"/>
                      <a:pt x="301" y="278"/>
                      <a:pt x="297" y="276"/>
                    </a:cubicBezTo>
                    <a:cubicBezTo>
                      <a:pt x="300" y="273"/>
                      <a:pt x="303" y="269"/>
                      <a:pt x="304" y="265"/>
                    </a:cubicBezTo>
                    <a:cubicBezTo>
                      <a:pt x="308" y="267"/>
                      <a:pt x="312" y="270"/>
                      <a:pt x="316" y="272"/>
                    </a:cubicBezTo>
                    <a:cubicBezTo>
                      <a:pt x="314" y="275"/>
                      <a:pt x="311" y="278"/>
                      <a:pt x="308" y="281"/>
                    </a:cubicBezTo>
                    <a:close/>
                    <a:moveTo>
                      <a:pt x="317" y="270"/>
                    </a:moveTo>
                    <a:cubicBezTo>
                      <a:pt x="313" y="268"/>
                      <a:pt x="309" y="265"/>
                      <a:pt x="305" y="263"/>
                    </a:cubicBezTo>
                    <a:cubicBezTo>
                      <a:pt x="307" y="256"/>
                      <a:pt x="308" y="249"/>
                      <a:pt x="305" y="241"/>
                    </a:cubicBezTo>
                    <a:cubicBezTo>
                      <a:pt x="311" y="246"/>
                      <a:pt x="317" y="250"/>
                      <a:pt x="323" y="253"/>
                    </a:cubicBezTo>
                    <a:cubicBezTo>
                      <a:pt x="322" y="260"/>
                      <a:pt x="320" y="266"/>
                      <a:pt x="317" y="270"/>
                    </a:cubicBezTo>
                    <a:close/>
                    <a:moveTo>
                      <a:pt x="327" y="248"/>
                    </a:moveTo>
                    <a:cubicBezTo>
                      <a:pt x="327" y="248"/>
                      <a:pt x="327" y="248"/>
                      <a:pt x="327" y="248"/>
                    </a:cubicBezTo>
                    <a:cubicBezTo>
                      <a:pt x="326" y="246"/>
                      <a:pt x="324" y="246"/>
                      <a:pt x="324" y="248"/>
                    </a:cubicBezTo>
                    <a:cubicBezTo>
                      <a:pt x="324" y="249"/>
                      <a:pt x="323" y="250"/>
                      <a:pt x="323" y="251"/>
                    </a:cubicBezTo>
                    <a:cubicBezTo>
                      <a:pt x="317" y="247"/>
                      <a:pt x="311" y="243"/>
                      <a:pt x="304" y="238"/>
                    </a:cubicBezTo>
                    <a:cubicBezTo>
                      <a:pt x="304" y="238"/>
                      <a:pt x="304" y="238"/>
                      <a:pt x="304" y="238"/>
                    </a:cubicBezTo>
                    <a:cubicBezTo>
                      <a:pt x="310" y="238"/>
                      <a:pt x="316" y="238"/>
                      <a:pt x="321" y="236"/>
                    </a:cubicBezTo>
                    <a:cubicBezTo>
                      <a:pt x="326" y="239"/>
                      <a:pt x="331" y="243"/>
                      <a:pt x="336" y="246"/>
                    </a:cubicBezTo>
                    <a:cubicBezTo>
                      <a:pt x="333" y="246"/>
                      <a:pt x="330" y="247"/>
                      <a:pt x="327" y="248"/>
                    </a:cubicBezTo>
                    <a:close/>
                    <a:moveTo>
                      <a:pt x="338" y="245"/>
                    </a:moveTo>
                    <a:cubicBezTo>
                      <a:pt x="333" y="242"/>
                      <a:pt x="328" y="239"/>
                      <a:pt x="323" y="235"/>
                    </a:cubicBezTo>
                    <a:cubicBezTo>
                      <a:pt x="329" y="233"/>
                      <a:pt x="335" y="230"/>
                      <a:pt x="341" y="226"/>
                    </a:cubicBezTo>
                    <a:cubicBezTo>
                      <a:pt x="346" y="230"/>
                      <a:pt x="352" y="233"/>
                      <a:pt x="357" y="236"/>
                    </a:cubicBezTo>
                    <a:cubicBezTo>
                      <a:pt x="352" y="240"/>
                      <a:pt x="345" y="243"/>
                      <a:pt x="338" y="245"/>
                    </a:cubicBezTo>
                    <a:close/>
                    <a:moveTo>
                      <a:pt x="359" y="234"/>
                    </a:moveTo>
                    <a:cubicBezTo>
                      <a:pt x="353" y="232"/>
                      <a:pt x="348" y="229"/>
                      <a:pt x="342" y="225"/>
                    </a:cubicBezTo>
                    <a:cubicBezTo>
                      <a:pt x="346" y="223"/>
                      <a:pt x="349" y="220"/>
                      <a:pt x="352" y="217"/>
                    </a:cubicBezTo>
                    <a:cubicBezTo>
                      <a:pt x="357" y="221"/>
                      <a:pt x="362" y="224"/>
                      <a:pt x="368" y="227"/>
                    </a:cubicBezTo>
                    <a:cubicBezTo>
                      <a:pt x="368" y="227"/>
                      <a:pt x="368" y="227"/>
                      <a:pt x="368" y="227"/>
                    </a:cubicBezTo>
                    <a:cubicBezTo>
                      <a:pt x="365" y="230"/>
                      <a:pt x="362" y="232"/>
                      <a:pt x="359" y="234"/>
                    </a:cubicBezTo>
                    <a:close/>
                    <a:moveTo>
                      <a:pt x="369" y="226"/>
                    </a:moveTo>
                    <a:cubicBezTo>
                      <a:pt x="369" y="226"/>
                      <a:pt x="369" y="225"/>
                      <a:pt x="369" y="225"/>
                    </a:cubicBezTo>
                    <a:cubicBezTo>
                      <a:pt x="364" y="222"/>
                      <a:pt x="359" y="219"/>
                      <a:pt x="354" y="215"/>
                    </a:cubicBezTo>
                    <a:cubicBezTo>
                      <a:pt x="357" y="212"/>
                      <a:pt x="360" y="208"/>
                      <a:pt x="363" y="204"/>
                    </a:cubicBezTo>
                    <a:cubicBezTo>
                      <a:pt x="368" y="207"/>
                      <a:pt x="374" y="211"/>
                      <a:pt x="379" y="214"/>
                    </a:cubicBezTo>
                    <a:cubicBezTo>
                      <a:pt x="376" y="218"/>
                      <a:pt x="373" y="222"/>
                      <a:pt x="369" y="226"/>
                    </a:cubicBezTo>
                    <a:close/>
                    <a:moveTo>
                      <a:pt x="380" y="213"/>
                    </a:moveTo>
                    <a:cubicBezTo>
                      <a:pt x="375" y="209"/>
                      <a:pt x="369" y="206"/>
                      <a:pt x="364" y="202"/>
                    </a:cubicBezTo>
                    <a:cubicBezTo>
                      <a:pt x="368" y="196"/>
                      <a:pt x="371" y="190"/>
                      <a:pt x="373" y="183"/>
                    </a:cubicBezTo>
                    <a:cubicBezTo>
                      <a:pt x="378" y="187"/>
                      <a:pt x="384" y="191"/>
                      <a:pt x="390" y="194"/>
                    </a:cubicBezTo>
                    <a:cubicBezTo>
                      <a:pt x="387" y="200"/>
                      <a:pt x="384" y="207"/>
                      <a:pt x="380" y="213"/>
                    </a:cubicBezTo>
                    <a:close/>
                    <a:moveTo>
                      <a:pt x="390" y="192"/>
                    </a:moveTo>
                    <a:cubicBezTo>
                      <a:pt x="385" y="189"/>
                      <a:pt x="379" y="185"/>
                      <a:pt x="374" y="181"/>
                    </a:cubicBezTo>
                    <a:cubicBezTo>
                      <a:pt x="376" y="177"/>
                      <a:pt x="377" y="172"/>
                      <a:pt x="378" y="167"/>
                    </a:cubicBezTo>
                    <a:cubicBezTo>
                      <a:pt x="383" y="171"/>
                      <a:pt x="388" y="175"/>
                      <a:pt x="394" y="179"/>
                    </a:cubicBezTo>
                    <a:cubicBezTo>
                      <a:pt x="393" y="183"/>
                      <a:pt x="392" y="188"/>
                      <a:pt x="390" y="192"/>
                    </a:cubicBezTo>
                    <a:close/>
                    <a:moveTo>
                      <a:pt x="395" y="170"/>
                    </a:moveTo>
                    <a:cubicBezTo>
                      <a:pt x="394" y="172"/>
                      <a:pt x="394" y="174"/>
                      <a:pt x="394" y="176"/>
                    </a:cubicBezTo>
                    <a:cubicBezTo>
                      <a:pt x="389" y="173"/>
                      <a:pt x="383" y="169"/>
                      <a:pt x="378" y="165"/>
                    </a:cubicBezTo>
                    <a:cubicBezTo>
                      <a:pt x="379" y="159"/>
                      <a:pt x="380" y="154"/>
                      <a:pt x="380" y="148"/>
                    </a:cubicBezTo>
                    <a:cubicBezTo>
                      <a:pt x="384" y="151"/>
                      <a:pt x="389" y="154"/>
                      <a:pt x="394" y="157"/>
                    </a:cubicBezTo>
                    <a:cubicBezTo>
                      <a:pt x="395" y="161"/>
                      <a:pt x="395" y="166"/>
                      <a:pt x="395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FDEC3E26-BCAC-4E6A-B79F-53C0EAFD7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639" y="1169230"/>
                <a:ext cx="73071" cy="150709"/>
              </a:xfrm>
              <a:custGeom>
                <a:avLst/>
                <a:gdLst>
                  <a:gd name="T0" fmla="*/ 24 w 33"/>
                  <a:gd name="T1" fmla="*/ 58 h 73"/>
                  <a:gd name="T2" fmla="*/ 23 w 33"/>
                  <a:gd name="T3" fmla="*/ 37 h 73"/>
                  <a:gd name="T4" fmla="*/ 23 w 33"/>
                  <a:gd name="T5" fmla="*/ 15 h 73"/>
                  <a:gd name="T6" fmla="*/ 28 w 33"/>
                  <a:gd name="T7" fmla="*/ 8 h 73"/>
                  <a:gd name="T8" fmla="*/ 21 w 33"/>
                  <a:gd name="T9" fmla="*/ 1 h 73"/>
                  <a:gd name="T10" fmla="*/ 6 w 33"/>
                  <a:gd name="T11" fmla="*/ 1 h 73"/>
                  <a:gd name="T12" fmla="*/ 5 w 33"/>
                  <a:gd name="T13" fmla="*/ 13 h 73"/>
                  <a:gd name="T14" fmla="*/ 10 w 33"/>
                  <a:gd name="T15" fmla="*/ 14 h 73"/>
                  <a:gd name="T16" fmla="*/ 11 w 33"/>
                  <a:gd name="T17" fmla="*/ 59 h 73"/>
                  <a:gd name="T18" fmla="*/ 9 w 33"/>
                  <a:gd name="T19" fmla="*/ 59 h 73"/>
                  <a:gd name="T20" fmla="*/ 8 w 33"/>
                  <a:gd name="T21" fmla="*/ 70 h 73"/>
                  <a:gd name="T22" fmla="*/ 24 w 33"/>
                  <a:gd name="T23" fmla="*/ 72 h 73"/>
                  <a:gd name="T24" fmla="*/ 24 w 33"/>
                  <a:gd name="T25" fmla="*/ 5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73">
                    <a:moveTo>
                      <a:pt x="24" y="58"/>
                    </a:moveTo>
                    <a:cubicBezTo>
                      <a:pt x="24" y="52"/>
                      <a:pt x="23" y="44"/>
                      <a:pt x="23" y="37"/>
                    </a:cubicBezTo>
                    <a:cubicBezTo>
                      <a:pt x="23" y="30"/>
                      <a:pt x="23" y="22"/>
                      <a:pt x="23" y="15"/>
                    </a:cubicBezTo>
                    <a:cubicBezTo>
                      <a:pt x="26" y="14"/>
                      <a:pt x="28" y="11"/>
                      <a:pt x="28" y="8"/>
                    </a:cubicBezTo>
                    <a:cubicBezTo>
                      <a:pt x="28" y="4"/>
                      <a:pt x="25" y="2"/>
                      <a:pt x="21" y="1"/>
                    </a:cubicBezTo>
                    <a:cubicBezTo>
                      <a:pt x="17" y="1"/>
                      <a:pt x="11" y="0"/>
                      <a:pt x="6" y="1"/>
                    </a:cubicBezTo>
                    <a:cubicBezTo>
                      <a:pt x="2" y="3"/>
                      <a:pt x="0" y="10"/>
                      <a:pt x="5" y="13"/>
                    </a:cubicBezTo>
                    <a:cubicBezTo>
                      <a:pt x="6" y="13"/>
                      <a:pt x="8" y="14"/>
                      <a:pt x="10" y="14"/>
                    </a:cubicBezTo>
                    <a:cubicBezTo>
                      <a:pt x="10" y="28"/>
                      <a:pt x="7" y="45"/>
                      <a:pt x="11" y="59"/>
                    </a:cubicBezTo>
                    <a:cubicBezTo>
                      <a:pt x="10" y="59"/>
                      <a:pt x="10" y="59"/>
                      <a:pt x="9" y="59"/>
                    </a:cubicBezTo>
                    <a:cubicBezTo>
                      <a:pt x="4" y="61"/>
                      <a:pt x="3" y="68"/>
                      <a:pt x="8" y="70"/>
                    </a:cubicBezTo>
                    <a:cubicBezTo>
                      <a:pt x="12" y="73"/>
                      <a:pt x="19" y="72"/>
                      <a:pt x="24" y="72"/>
                    </a:cubicBezTo>
                    <a:cubicBezTo>
                      <a:pt x="32" y="72"/>
                      <a:pt x="33" y="58"/>
                      <a:pt x="2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19503DD-C9B7-4756-BE35-250E33E3B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621" y="1161619"/>
                <a:ext cx="114173" cy="155276"/>
              </a:xfrm>
              <a:custGeom>
                <a:avLst/>
                <a:gdLst>
                  <a:gd name="T0" fmla="*/ 39 w 51"/>
                  <a:gd name="T1" fmla="*/ 15 h 75"/>
                  <a:gd name="T2" fmla="*/ 5 w 51"/>
                  <a:gd name="T3" fmla="*/ 10 h 75"/>
                  <a:gd name="T4" fmla="*/ 4 w 51"/>
                  <a:gd name="T5" fmla="*/ 34 h 75"/>
                  <a:gd name="T6" fmla="*/ 7 w 51"/>
                  <a:gd name="T7" fmla="*/ 68 h 75"/>
                  <a:gd name="T8" fmla="*/ 16 w 51"/>
                  <a:gd name="T9" fmla="*/ 72 h 75"/>
                  <a:gd name="T10" fmla="*/ 31 w 51"/>
                  <a:gd name="T11" fmla="*/ 73 h 75"/>
                  <a:gd name="T12" fmla="*/ 45 w 51"/>
                  <a:gd name="T13" fmla="*/ 59 h 75"/>
                  <a:gd name="T14" fmla="*/ 39 w 51"/>
                  <a:gd name="T15" fmla="*/ 15 h 75"/>
                  <a:gd name="T16" fmla="*/ 32 w 51"/>
                  <a:gd name="T17" fmla="*/ 55 h 75"/>
                  <a:gd name="T18" fmla="*/ 20 w 51"/>
                  <a:gd name="T19" fmla="*/ 60 h 75"/>
                  <a:gd name="T20" fmla="*/ 20 w 51"/>
                  <a:gd name="T21" fmla="*/ 60 h 75"/>
                  <a:gd name="T22" fmla="*/ 18 w 51"/>
                  <a:gd name="T23" fmla="*/ 36 h 75"/>
                  <a:gd name="T24" fmla="*/ 17 w 51"/>
                  <a:gd name="T25" fmla="*/ 21 h 75"/>
                  <a:gd name="T26" fmla="*/ 17 w 51"/>
                  <a:gd name="T27" fmla="*/ 20 h 75"/>
                  <a:gd name="T28" fmla="*/ 21 w 51"/>
                  <a:gd name="T29" fmla="*/ 20 h 75"/>
                  <a:gd name="T30" fmla="*/ 35 w 51"/>
                  <a:gd name="T31" fmla="*/ 41 h 75"/>
                  <a:gd name="T32" fmla="*/ 32 w 51"/>
                  <a:gd name="T3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5">
                    <a:moveTo>
                      <a:pt x="39" y="15"/>
                    </a:moveTo>
                    <a:cubicBezTo>
                      <a:pt x="32" y="9"/>
                      <a:pt x="12" y="0"/>
                      <a:pt x="5" y="10"/>
                    </a:cubicBezTo>
                    <a:cubicBezTo>
                      <a:pt x="0" y="15"/>
                      <a:pt x="4" y="27"/>
                      <a:pt x="4" y="34"/>
                    </a:cubicBezTo>
                    <a:cubicBezTo>
                      <a:pt x="5" y="45"/>
                      <a:pt x="5" y="57"/>
                      <a:pt x="7" y="68"/>
                    </a:cubicBezTo>
                    <a:cubicBezTo>
                      <a:pt x="8" y="72"/>
                      <a:pt x="12" y="73"/>
                      <a:pt x="16" y="72"/>
                    </a:cubicBezTo>
                    <a:cubicBezTo>
                      <a:pt x="19" y="75"/>
                      <a:pt x="26" y="74"/>
                      <a:pt x="31" y="73"/>
                    </a:cubicBezTo>
                    <a:cubicBezTo>
                      <a:pt x="38" y="71"/>
                      <a:pt x="42" y="66"/>
                      <a:pt x="45" y="59"/>
                    </a:cubicBezTo>
                    <a:cubicBezTo>
                      <a:pt x="51" y="45"/>
                      <a:pt x="51" y="26"/>
                      <a:pt x="39" y="15"/>
                    </a:cubicBezTo>
                    <a:close/>
                    <a:moveTo>
                      <a:pt x="32" y="55"/>
                    </a:moveTo>
                    <a:cubicBezTo>
                      <a:pt x="29" y="60"/>
                      <a:pt x="25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52"/>
                      <a:pt x="19" y="44"/>
                      <a:pt x="18" y="36"/>
                    </a:cubicBezTo>
                    <a:cubicBezTo>
                      <a:pt x="18" y="33"/>
                      <a:pt x="19" y="24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20" y="20"/>
                      <a:pt x="21" y="20"/>
                    </a:cubicBezTo>
                    <a:cubicBezTo>
                      <a:pt x="30" y="23"/>
                      <a:pt x="36" y="32"/>
                      <a:pt x="35" y="41"/>
                    </a:cubicBezTo>
                    <a:cubicBezTo>
                      <a:pt x="35" y="46"/>
                      <a:pt x="34" y="52"/>
                      <a:pt x="3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EF79AD12-59BA-4DBC-9B45-37D46706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361" y="1163140"/>
                <a:ext cx="71548" cy="141575"/>
              </a:xfrm>
              <a:custGeom>
                <a:avLst/>
                <a:gdLst>
                  <a:gd name="T0" fmla="*/ 27 w 32"/>
                  <a:gd name="T1" fmla="*/ 51 h 68"/>
                  <a:gd name="T2" fmla="*/ 28 w 32"/>
                  <a:gd name="T3" fmla="*/ 51 h 68"/>
                  <a:gd name="T4" fmla="*/ 25 w 32"/>
                  <a:gd name="T5" fmla="*/ 50 h 68"/>
                  <a:gd name="T6" fmla="*/ 16 w 32"/>
                  <a:gd name="T7" fmla="*/ 51 h 68"/>
                  <a:gd name="T8" fmla="*/ 16 w 32"/>
                  <a:gd name="T9" fmla="*/ 43 h 68"/>
                  <a:gd name="T10" fmla="*/ 21 w 32"/>
                  <a:gd name="T11" fmla="*/ 44 h 68"/>
                  <a:gd name="T12" fmla="*/ 27 w 32"/>
                  <a:gd name="T13" fmla="*/ 37 h 68"/>
                  <a:gd name="T14" fmla="*/ 21 w 32"/>
                  <a:gd name="T15" fmla="*/ 30 h 68"/>
                  <a:gd name="T16" fmla="*/ 17 w 32"/>
                  <a:gd name="T17" fmla="*/ 30 h 68"/>
                  <a:gd name="T18" fmla="*/ 17 w 32"/>
                  <a:gd name="T19" fmla="*/ 22 h 68"/>
                  <a:gd name="T20" fmla="*/ 17 w 32"/>
                  <a:gd name="T21" fmla="*/ 15 h 68"/>
                  <a:gd name="T22" fmla="*/ 19 w 32"/>
                  <a:gd name="T23" fmla="*/ 14 h 68"/>
                  <a:gd name="T24" fmla="*/ 27 w 32"/>
                  <a:gd name="T25" fmla="*/ 9 h 68"/>
                  <a:gd name="T26" fmla="*/ 26 w 32"/>
                  <a:gd name="T27" fmla="*/ 3 h 68"/>
                  <a:gd name="T28" fmla="*/ 6 w 32"/>
                  <a:gd name="T29" fmla="*/ 4 h 68"/>
                  <a:gd name="T30" fmla="*/ 3 w 32"/>
                  <a:gd name="T31" fmla="*/ 30 h 68"/>
                  <a:gd name="T32" fmla="*/ 5 w 32"/>
                  <a:gd name="T33" fmla="*/ 61 h 68"/>
                  <a:gd name="T34" fmla="*/ 27 w 32"/>
                  <a:gd name="T35" fmla="*/ 63 h 68"/>
                  <a:gd name="T36" fmla="*/ 32 w 32"/>
                  <a:gd name="T37" fmla="*/ 56 h 68"/>
                  <a:gd name="T38" fmla="*/ 27 w 32"/>
                  <a:gd name="T39" fmla="*/ 5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68">
                    <a:moveTo>
                      <a:pt x="27" y="51"/>
                    </a:move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3" y="50"/>
                      <a:pt x="17" y="51"/>
                      <a:pt x="16" y="51"/>
                    </a:cubicBezTo>
                    <a:cubicBezTo>
                      <a:pt x="16" y="50"/>
                      <a:pt x="16" y="47"/>
                      <a:pt x="16" y="43"/>
                    </a:cubicBezTo>
                    <a:cubicBezTo>
                      <a:pt x="18" y="43"/>
                      <a:pt x="19" y="44"/>
                      <a:pt x="21" y="44"/>
                    </a:cubicBezTo>
                    <a:cubicBezTo>
                      <a:pt x="24" y="44"/>
                      <a:pt x="27" y="40"/>
                      <a:pt x="27" y="37"/>
                    </a:cubicBezTo>
                    <a:cubicBezTo>
                      <a:pt x="27" y="33"/>
                      <a:pt x="24" y="30"/>
                      <a:pt x="21" y="30"/>
                    </a:cubicBezTo>
                    <a:cubicBezTo>
                      <a:pt x="19" y="30"/>
                      <a:pt x="18" y="30"/>
                      <a:pt x="17" y="30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7" y="20"/>
                      <a:pt x="17" y="17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3" y="13"/>
                      <a:pt x="25" y="11"/>
                      <a:pt x="27" y="9"/>
                    </a:cubicBezTo>
                    <a:cubicBezTo>
                      <a:pt x="28" y="7"/>
                      <a:pt x="28" y="5"/>
                      <a:pt x="26" y="3"/>
                    </a:cubicBezTo>
                    <a:cubicBezTo>
                      <a:pt x="21" y="0"/>
                      <a:pt x="11" y="0"/>
                      <a:pt x="6" y="4"/>
                    </a:cubicBezTo>
                    <a:cubicBezTo>
                      <a:pt x="0" y="9"/>
                      <a:pt x="3" y="23"/>
                      <a:pt x="3" y="30"/>
                    </a:cubicBezTo>
                    <a:cubicBezTo>
                      <a:pt x="3" y="38"/>
                      <a:pt x="0" y="54"/>
                      <a:pt x="5" y="61"/>
                    </a:cubicBezTo>
                    <a:cubicBezTo>
                      <a:pt x="9" y="68"/>
                      <a:pt x="20" y="64"/>
                      <a:pt x="27" y="63"/>
                    </a:cubicBezTo>
                    <a:cubicBezTo>
                      <a:pt x="29" y="63"/>
                      <a:pt x="32" y="59"/>
                      <a:pt x="32" y="56"/>
                    </a:cubicBezTo>
                    <a:cubicBezTo>
                      <a:pt x="31" y="52"/>
                      <a:pt x="29" y="52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D768DDE6-A8D1-4605-BEE3-1608FCB10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7999" y="1163140"/>
                <a:ext cx="103517" cy="137008"/>
              </a:xfrm>
              <a:custGeom>
                <a:avLst/>
                <a:gdLst>
                  <a:gd name="T0" fmla="*/ 41 w 46"/>
                  <a:gd name="T1" fmla="*/ 55 h 66"/>
                  <a:gd name="T2" fmla="*/ 20 w 46"/>
                  <a:gd name="T3" fmla="*/ 1 h 66"/>
                  <a:gd name="T4" fmla="*/ 3 w 46"/>
                  <a:gd name="T5" fmla="*/ 19 h 66"/>
                  <a:gd name="T6" fmla="*/ 4 w 46"/>
                  <a:gd name="T7" fmla="*/ 60 h 66"/>
                  <a:gd name="T8" fmla="*/ 15 w 46"/>
                  <a:gd name="T9" fmla="*/ 60 h 66"/>
                  <a:gd name="T10" fmla="*/ 15 w 46"/>
                  <a:gd name="T11" fmla="*/ 43 h 66"/>
                  <a:gd name="T12" fmla="*/ 26 w 46"/>
                  <a:gd name="T13" fmla="*/ 43 h 66"/>
                  <a:gd name="T14" fmla="*/ 27 w 46"/>
                  <a:gd name="T15" fmla="*/ 43 h 66"/>
                  <a:gd name="T16" fmla="*/ 28 w 46"/>
                  <a:gd name="T17" fmla="*/ 55 h 66"/>
                  <a:gd name="T18" fmla="*/ 41 w 46"/>
                  <a:gd name="T19" fmla="*/ 55 h 66"/>
                  <a:gd name="T20" fmla="*/ 23 w 46"/>
                  <a:gd name="T21" fmla="*/ 31 h 66"/>
                  <a:gd name="T22" fmla="*/ 17 w 46"/>
                  <a:gd name="T23" fmla="*/ 32 h 66"/>
                  <a:gd name="T24" fmla="*/ 15 w 46"/>
                  <a:gd name="T25" fmla="*/ 33 h 66"/>
                  <a:gd name="T26" fmla="*/ 16 w 46"/>
                  <a:gd name="T27" fmla="*/ 19 h 66"/>
                  <a:gd name="T28" fmla="*/ 24 w 46"/>
                  <a:gd name="T29" fmla="*/ 18 h 66"/>
                  <a:gd name="T30" fmla="*/ 26 w 46"/>
                  <a:gd name="T31" fmla="*/ 24 h 66"/>
                  <a:gd name="T32" fmla="*/ 27 w 46"/>
                  <a:gd name="T33" fmla="*/ 30 h 66"/>
                  <a:gd name="T34" fmla="*/ 23 w 46"/>
                  <a:gd name="T35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66">
                    <a:moveTo>
                      <a:pt x="41" y="55"/>
                    </a:moveTo>
                    <a:cubicBezTo>
                      <a:pt x="39" y="40"/>
                      <a:pt x="46" y="0"/>
                      <a:pt x="20" y="1"/>
                    </a:cubicBezTo>
                    <a:cubicBezTo>
                      <a:pt x="10" y="1"/>
                      <a:pt x="4" y="10"/>
                      <a:pt x="3" y="19"/>
                    </a:cubicBezTo>
                    <a:cubicBezTo>
                      <a:pt x="0" y="31"/>
                      <a:pt x="0" y="48"/>
                      <a:pt x="4" y="60"/>
                    </a:cubicBezTo>
                    <a:cubicBezTo>
                      <a:pt x="6" y="65"/>
                      <a:pt x="14" y="66"/>
                      <a:pt x="15" y="60"/>
                    </a:cubicBezTo>
                    <a:cubicBezTo>
                      <a:pt x="16" y="55"/>
                      <a:pt x="16" y="49"/>
                      <a:pt x="15" y="43"/>
                    </a:cubicBezTo>
                    <a:cubicBezTo>
                      <a:pt x="19" y="43"/>
                      <a:pt x="23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7"/>
                      <a:pt x="27" y="51"/>
                      <a:pt x="28" y="55"/>
                    </a:cubicBezTo>
                    <a:cubicBezTo>
                      <a:pt x="27" y="64"/>
                      <a:pt x="42" y="64"/>
                      <a:pt x="41" y="55"/>
                    </a:cubicBezTo>
                    <a:close/>
                    <a:moveTo>
                      <a:pt x="23" y="31"/>
                    </a:moveTo>
                    <a:cubicBezTo>
                      <a:pt x="21" y="32"/>
                      <a:pt x="19" y="32"/>
                      <a:pt x="17" y="32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28"/>
                      <a:pt x="14" y="22"/>
                      <a:pt x="16" y="19"/>
                    </a:cubicBezTo>
                    <a:cubicBezTo>
                      <a:pt x="19" y="19"/>
                      <a:pt x="22" y="18"/>
                      <a:pt x="24" y="18"/>
                    </a:cubicBezTo>
                    <a:cubicBezTo>
                      <a:pt x="25" y="20"/>
                      <a:pt x="26" y="22"/>
                      <a:pt x="26" y="24"/>
                    </a:cubicBezTo>
                    <a:cubicBezTo>
                      <a:pt x="27" y="26"/>
                      <a:pt x="27" y="28"/>
                      <a:pt x="27" y="30"/>
                    </a:cubicBezTo>
                    <a:cubicBezTo>
                      <a:pt x="26" y="30"/>
                      <a:pt x="24" y="30"/>
                      <a:pt x="2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47033B0-D32E-4844-A8B9-09B5EAD37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475" y="1438679"/>
              <a:ext cx="391233" cy="1030604"/>
            </a:xfrm>
            <a:custGeom>
              <a:avLst/>
              <a:gdLst>
                <a:gd name="T0" fmla="*/ 36 w 175"/>
                <a:gd name="T1" fmla="*/ 27 h 498"/>
                <a:gd name="T2" fmla="*/ 31 w 175"/>
                <a:gd name="T3" fmla="*/ 2 h 498"/>
                <a:gd name="T4" fmla="*/ 11 w 175"/>
                <a:gd name="T5" fmla="*/ 9 h 498"/>
                <a:gd name="T6" fmla="*/ 18 w 175"/>
                <a:gd name="T7" fmla="*/ 107 h 498"/>
                <a:gd name="T8" fmla="*/ 62 w 175"/>
                <a:gd name="T9" fmla="*/ 234 h 498"/>
                <a:gd name="T10" fmla="*/ 101 w 175"/>
                <a:gd name="T11" fmla="*/ 357 h 498"/>
                <a:gd name="T12" fmla="*/ 152 w 175"/>
                <a:gd name="T13" fmla="*/ 481 h 498"/>
                <a:gd name="T14" fmla="*/ 160 w 175"/>
                <a:gd name="T15" fmla="*/ 485 h 498"/>
                <a:gd name="T16" fmla="*/ 169 w 175"/>
                <a:gd name="T17" fmla="*/ 498 h 498"/>
                <a:gd name="T18" fmla="*/ 174 w 175"/>
                <a:gd name="T19" fmla="*/ 477 h 498"/>
                <a:gd name="T20" fmla="*/ 124 w 175"/>
                <a:gd name="T21" fmla="*/ 282 h 498"/>
                <a:gd name="T22" fmla="*/ 109 w 175"/>
                <a:gd name="T23" fmla="*/ 216 h 498"/>
                <a:gd name="T24" fmla="*/ 116 w 175"/>
                <a:gd name="T25" fmla="*/ 203 h 498"/>
                <a:gd name="T26" fmla="*/ 22 w 175"/>
                <a:gd name="T27" fmla="*/ 8 h 498"/>
                <a:gd name="T28" fmla="*/ 33 w 175"/>
                <a:gd name="T29" fmla="*/ 27 h 498"/>
                <a:gd name="T30" fmla="*/ 15 w 175"/>
                <a:gd name="T31" fmla="*/ 10 h 498"/>
                <a:gd name="T32" fmla="*/ 135 w 175"/>
                <a:gd name="T33" fmla="*/ 348 h 498"/>
                <a:gd name="T34" fmla="*/ 157 w 175"/>
                <a:gd name="T35" fmla="*/ 479 h 498"/>
                <a:gd name="T36" fmla="*/ 163 w 175"/>
                <a:gd name="T37" fmla="*/ 471 h 498"/>
                <a:gd name="T38" fmla="*/ 147 w 175"/>
                <a:gd name="T39" fmla="*/ 455 h 498"/>
                <a:gd name="T40" fmla="*/ 147 w 175"/>
                <a:gd name="T41" fmla="*/ 453 h 498"/>
                <a:gd name="T42" fmla="*/ 154 w 175"/>
                <a:gd name="T43" fmla="*/ 444 h 498"/>
                <a:gd name="T44" fmla="*/ 149 w 175"/>
                <a:gd name="T45" fmla="*/ 427 h 498"/>
                <a:gd name="T46" fmla="*/ 129 w 175"/>
                <a:gd name="T47" fmla="*/ 409 h 498"/>
                <a:gd name="T48" fmla="*/ 129 w 175"/>
                <a:gd name="T49" fmla="*/ 407 h 498"/>
                <a:gd name="T50" fmla="*/ 141 w 175"/>
                <a:gd name="T51" fmla="*/ 398 h 498"/>
                <a:gd name="T52" fmla="*/ 134 w 175"/>
                <a:gd name="T53" fmla="*/ 382 h 498"/>
                <a:gd name="T54" fmla="*/ 111 w 175"/>
                <a:gd name="T55" fmla="*/ 360 h 498"/>
                <a:gd name="T56" fmla="*/ 110 w 175"/>
                <a:gd name="T57" fmla="*/ 358 h 498"/>
                <a:gd name="T58" fmla="*/ 123 w 175"/>
                <a:gd name="T59" fmla="*/ 349 h 498"/>
                <a:gd name="T60" fmla="*/ 96 w 175"/>
                <a:gd name="T61" fmla="*/ 320 h 498"/>
                <a:gd name="T62" fmla="*/ 95 w 175"/>
                <a:gd name="T63" fmla="*/ 318 h 498"/>
                <a:gd name="T64" fmla="*/ 107 w 175"/>
                <a:gd name="T65" fmla="*/ 305 h 498"/>
                <a:gd name="T66" fmla="*/ 82 w 175"/>
                <a:gd name="T67" fmla="*/ 280 h 498"/>
                <a:gd name="T68" fmla="*/ 82 w 175"/>
                <a:gd name="T69" fmla="*/ 278 h 498"/>
                <a:gd name="T70" fmla="*/ 95 w 175"/>
                <a:gd name="T71" fmla="*/ 262 h 498"/>
                <a:gd name="T72" fmla="*/ 86 w 175"/>
                <a:gd name="T73" fmla="*/ 243 h 498"/>
                <a:gd name="T74" fmla="*/ 66 w 175"/>
                <a:gd name="T75" fmla="*/ 235 h 498"/>
                <a:gd name="T76" fmla="*/ 103 w 175"/>
                <a:gd name="T77" fmla="*/ 217 h 498"/>
                <a:gd name="T78" fmla="*/ 56 w 175"/>
                <a:gd name="T79" fmla="*/ 220 h 498"/>
                <a:gd name="T80" fmla="*/ 71 w 175"/>
                <a:gd name="T81" fmla="*/ 216 h 498"/>
                <a:gd name="T82" fmla="*/ 63 w 175"/>
                <a:gd name="T83" fmla="*/ 196 h 498"/>
                <a:gd name="T84" fmla="*/ 41 w 175"/>
                <a:gd name="T85" fmla="*/ 174 h 498"/>
                <a:gd name="T86" fmla="*/ 41 w 175"/>
                <a:gd name="T87" fmla="*/ 174 h 498"/>
                <a:gd name="T88" fmla="*/ 54 w 175"/>
                <a:gd name="T89" fmla="*/ 159 h 498"/>
                <a:gd name="T90" fmla="*/ 30 w 175"/>
                <a:gd name="T91" fmla="*/ 138 h 498"/>
                <a:gd name="T92" fmla="*/ 30 w 175"/>
                <a:gd name="T93" fmla="*/ 136 h 498"/>
                <a:gd name="T94" fmla="*/ 43 w 175"/>
                <a:gd name="T95" fmla="*/ 122 h 498"/>
                <a:gd name="T96" fmla="*/ 42 w 175"/>
                <a:gd name="T97" fmla="*/ 104 h 498"/>
                <a:gd name="T98" fmla="*/ 21 w 175"/>
                <a:gd name="T99" fmla="*/ 91 h 498"/>
                <a:gd name="T100" fmla="*/ 35 w 175"/>
                <a:gd name="T101" fmla="*/ 77 h 498"/>
                <a:gd name="T102" fmla="*/ 17 w 175"/>
                <a:gd name="T103" fmla="*/ 56 h 498"/>
                <a:gd name="T104" fmla="*/ 17 w 175"/>
                <a:gd name="T105" fmla="*/ 54 h 498"/>
                <a:gd name="T106" fmla="*/ 36 w 175"/>
                <a:gd name="T107" fmla="*/ 47 h 498"/>
                <a:gd name="T108" fmla="*/ 63 w 175"/>
                <a:gd name="T109" fmla="*/ 82 h 498"/>
                <a:gd name="T110" fmla="*/ 103 w 175"/>
                <a:gd name="T111" fmla="*/ 216 h 498"/>
                <a:gd name="T112" fmla="*/ 56 w 175"/>
                <a:gd name="T113" fmla="*/ 46 h 498"/>
                <a:gd name="T114" fmla="*/ 102 w 175"/>
                <a:gd name="T115" fmla="*/ 185 h 498"/>
                <a:gd name="T116" fmla="*/ 114 w 175"/>
                <a:gd name="T117" fmla="*/ 200 h 498"/>
                <a:gd name="T118" fmla="*/ 106 w 175"/>
                <a:gd name="T119" fmla="*/ 187 h 498"/>
                <a:gd name="T120" fmla="*/ 108 w 175"/>
                <a:gd name="T121" fmla="*/ 182 h 498"/>
                <a:gd name="T122" fmla="*/ 54 w 175"/>
                <a:gd name="T123" fmla="*/ 4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498">
                  <a:moveTo>
                    <a:pt x="95" y="84"/>
                  </a:moveTo>
                  <a:cubicBezTo>
                    <a:pt x="89" y="69"/>
                    <a:pt x="72" y="18"/>
                    <a:pt x="48" y="35"/>
                  </a:cubicBezTo>
                  <a:cubicBezTo>
                    <a:pt x="45" y="31"/>
                    <a:pt x="41" y="28"/>
                    <a:pt x="36" y="27"/>
                  </a:cubicBezTo>
                  <a:cubicBezTo>
                    <a:pt x="36" y="19"/>
                    <a:pt x="36" y="9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0"/>
                    <a:pt x="23" y="1"/>
                    <a:pt x="20" y="2"/>
                  </a:cubicBezTo>
                  <a:cubicBezTo>
                    <a:pt x="17" y="3"/>
                    <a:pt x="13" y="5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2" y="17"/>
                    <a:pt x="15" y="25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0" y="47"/>
                    <a:pt x="14" y="89"/>
                    <a:pt x="18" y="107"/>
                  </a:cubicBezTo>
                  <a:cubicBezTo>
                    <a:pt x="23" y="129"/>
                    <a:pt x="28" y="150"/>
                    <a:pt x="35" y="171"/>
                  </a:cubicBezTo>
                  <a:cubicBezTo>
                    <a:pt x="39" y="187"/>
                    <a:pt x="44" y="204"/>
                    <a:pt x="51" y="220"/>
                  </a:cubicBezTo>
                  <a:cubicBezTo>
                    <a:pt x="53" y="227"/>
                    <a:pt x="56" y="232"/>
                    <a:pt x="62" y="234"/>
                  </a:cubicBezTo>
                  <a:cubicBezTo>
                    <a:pt x="65" y="254"/>
                    <a:pt x="73" y="274"/>
                    <a:pt x="80" y="293"/>
                  </a:cubicBezTo>
                  <a:cubicBezTo>
                    <a:pt x="87" y="315"/>
                    <a:pt x="94" y="336"/>
                    <a:pt x="102" y="357"/>
                  </a:cubicBezTo>
                  <a:cubicBezTo>
                    <a:pt x="102" y="357"/>
                    <a:pt x="101" y="357"/>
                    <a:pt x="101" y="357"/>
                  </a:cubicBezTo>
                  <a:cubicBezTo>
                    <a:pt x="100" y="357"/>
                    <a:pt x="100" y="358"/>
                    <a:pt x="101" y="358"/>
                  </a:cubicBezTo>
                  <a:cubicBezTo>
                    <a:pt x="101" y="358"/>
                    <a:pt x="102" y="358"/>
                    <a:pt x="103" y="358"/>
                  </a:cubicBezTo>
                  <a:cubicBezTo>
                    <a:pt x="118" y="400"/>
                    <a:pt x="133" y="441"/>
                    <a:pt x="152" y="481"/>
                  </a:cubicBezTo>
                  <a:cubicBezTo>
                    <a:pt x="152" y="482"/>
                    <a:pt x="153" y="482"/>
                    <a:pt x="153" y="482"/>
                  </a:cubicBezTo>
                  <a:cubicBezTo>
                    <a:pt x="153" y="483"/>
                    <a:pt x="154" y="484"/>
                    <a:pt x="155" y="484"/>
                  </a:cubicBezTo>
                  <a:cubicBezTo>
                    <a:pt x="156" y="484"/>
                    <a:pt x="158" y="485"/>
                    <a:pt x="160" y="485"/>
                  </a:cubicBezTo>
                  <a:cubicBezTo>
                    <a:pt x="160" y="486"/>
                    <a:pt x="160" y="487"/>
                    <a:pt x="160" y="488"/>
                  </a:cubicBezTo>
                  <a:cubicBezTo>
                    <a:pt x="161" y="490"/>
                    <a:pt x="161" y="492"/>
                    <a:pt x="162" y="493"/>
                  </a:cubicBezTo>
                  <a:cubicBezTo>
                    <a:pt x="163" y="495"/>
                    <a:pt x="165" y="498"/>
                    <a:pt x="169" y="498"/>
                  </a:cubicBezTo>
                  <a:cubicBezTo>
                    <a:pt x="175" y="496"/>
                    <a:pt x="172" y="486"/>
                    <a:pt x="170" y="482"/>
                  </a:cubicBezTo>
                  <a:cubicBezTo>
                    <a:pt x="172" y="481"/>
                    <a:pt x="173" y="480"/>
                    <a:pt x="174" y="478"/>
                  </a:cubicBezTo>
                  <a:cubicBezTo>
                    <a:pt x="174" y="478"/>
                    <a:pt x="174" y="477"/>
                    <a:pt x="174" y="477"/>
                  </a:cubicBezTo>
                  <a:cubicBezTo>
                    <a:pt x="175" y="477"/>
                    <a:pt x="175" y="476"/>
                    <a:pt x="175" y="475"/>
                  </a:cubicBezTo>
                  <a:cubicBezTo>
                    <a:pt x="166" y="431"/>
                    <a:pt x="153" y="389"/>
                    <a:pt x="141" y="346"/>
                  </a:cubicBezTo>
                  <a:cubicBezTo>
                    <a:pt x="135" y="325"/>
                    <a:pt x="130" y="304"/>
                    <a:pt x="124" y="282"/>
                  </a:cubicBezTo>
                  <a:cubicBezTo>
                    <a:pt x="119" y="262"/>
                    <a:pt x="115" y="241"/>
                    <a:pt x="107" y="222"/>
                  </a:cubicBezTo>
                  <a:cubicBezTo>
                    <a:pt x="108" y="221"/>
                    <a:pt x="108" y="221"/>
                    <a:pt x="109" y="220"/>
                  </a:cubicBezTo>
                  <a:cubicBezTo>
                    <a:pt x="110" y="219"/>
                    <a:pt x="110" y="217"/>
                    <a:pt x="109" y="216"/>
                  </a:cubicBezTo>
                  <a:cubicBezTo>
                    <a:pt x="110" y="216"/>
                    <a:pt x="110" y="215"/>
                    <a:pt x="110" y="214"/>
                  </a:cubicBezTo>
                  <a:cubicBezTo>
                    <a:pt x="109" y="210"/>
                    <a:pt x="107" y="205"/>
                    <a:pt x="106" y="201"/>
                  </a:cubicBezTo>
                  <a:cubicBezTo>
                    <a:pt x="110" y="203"/>
                    <a:pt x="114" y="205"/>
                    <a:pt x="116" y="203"/>
                  </a:cubicBezTo>
                  <a:cubicBezTo>
                    <a:pt x="117" y="203"/>
                    <a:pt x="119" y="202"/>
                    <a:pt x="119" y="200"/>
                  </a:cubicBezTo>
                  <a:cubicBezTo>
                    <a:pt x="119" y="160"/>
                    <a:pt x="111" y="121"/>
                    <a:pt x="95" y="84"/>
                  </a:cubicBezTo>
                  <a:close/>
                  <a:moveTo>
                    <a:pt x="22" y="8"/>
                  </a:moveTo>
                  <a:cubicBezTo>
                    <a:pt x="24" y="7"/>
                    <a:pt x="27" y="7"/>
                    <a:pt x="30" y="6"/>
                  </a:cubicBezTo>
                  <a:cubicBezTo>
                    <a:pt x="30" y="9"/>
                    <a:pt x="30" y="12"/>
                    <a:pt x="31" y="15"/>
                  </a:cubicBezTo>
                  <a:cubicBezTo>
                    <a:pt x="31" y="19"/>
                    <a:pt x="32" y="23"/>
                    <a:pt x="33" y="27"/>
                  </a:cubicBezTo>
                  <a:cubicBezTo>
                    <a:pt x="31" y="27"/>
                    <a:pt x="29" y="27"/>
                    <a:pt x="26" y="28"/>
                  </a:cubicBezTo>
                  <a:cubicBezTo>
                    <a:pt x="24" y="28"/>
                    <a:pt x="23" y="29"/>
                    <a:pt x="21" y="30"/>
                  </a:cubicBezTo>
                  <a:cubicBezTo>
                    <a:pt x="20" y="23"/>
                    <a:pt x="18" y="16"/>
                    <a:pt x="15" y="10"/>
                  </a:cubicBezTo>
                  <a:cubicBezTo>
                    <a:pt x="17" y="10"/>
                    <a:pt x="20" y="8"/>
                    <a:pt x="22" y="8"/>
                  </a:cubicBezTo>
                  <a:close/>
                  <a:moveTo>
                    <a:pt x="118" y="284"/>
                  </a:moveTo>
                  <a:cubicBezTo>
                    <a:pt x="124" y="305"/>
                    <a:pt x="129" y="327"/>
                    <a:pt x="135" y="348"/>
                  </a:cubicBezTo>
                  <a:cubicBezTo>
                    <a:pt x="147" y="390"/>
                    <a:pt x="156" y="434"/>
                    <a:pt x="171" y="476"/>
                  </a:cubicBezTo>
                  <a:cubicBezTo>
                    <a:pt x="169" y="476"/>
                    <a:pt x="167" y="477"/>
                    <a:pt x="165" y="478"/>
                  </a:cubicBezTo>
                  <a:cubicBezTo>
                    <a:pt x="162" y="478"/>
                    <a:pt x="160" y="479"/>
                    <a:pt x="157" y="479"/>
                  </a:cubicBezTo>
                  <a:cubicBezTo>
                    <a:pt x="157" y="479"/>
                    <a:pt x="157" y="478"/>
                    <a:pt x="156" y="478"/>
                  </a:cubicBezTo>
                  <a:cubicBezTo>
                    <a:pt x="155" y="475"/>
                    <a:pt x="154" y="471"/>
                    <a:pt x="153" y="468"/>
                  </a:cubicBezTo>
                  <a:cubicBezTo>
                    <a:pt x="156" y="469"/>
                    <a:pt x="159" y="470"/>
                    <a:pt x="163" y="471"/>
                  </a:cubicBezTo>
                  <a:cubicBezTo>
                    <a:pt x="163" y="471"/>
                    <a:pt x="163" y="470"/>
                    <a:pt x="163" y="470"/>
                  </a:cubicBezTo>
                  <a:cubicBezTo>
                    <a:pt x="159" y="468"/>
                    <a:pt x="156" y="467"/>
                    <a:pt x="152" y="466"/>
                  </a:cubicBezTo>
                  <a:cubicBezTo>
                    <a:pt x="151" y="462"/>
                    <a:pt x="149" y="458"/>
                    <a:pt x="147" y="455"/>
                  </a:cubicBezTo>
                  <a:cubicBezTo>
                    <a:pt x="151" y="456"/>
                    <a:pt x="155" y="457"/>
                    <a:pt x="159" y="458"/>
                  </a:cubicBezTo>
                  <a:cubicBezTo>
                    <a:pt x="160" y="458"/>
                    <a:pt x="160" y="457"/>
                    <a:pt x="160" y="457"/>
                  </a:cubicBezTo>
                  <a:cubicBezTo>
                    <a:pt x="155" y="455"/>
                    <a:pt x="151" y="454"/>
                    <a:pt x="147" y="453"/>
                  </a:cubicBezTo>
                  <a:cubicBezTo>
                    <a:pt x="145" y="449"/>
                    <a:pt x="144" y="445"/>
                    <a:pt x="142" y="441"/>
                  </a:cubicBezTo>
                  <a:cubicBezTo>
                    <a:pt x="146" y="442"/>
                    <a:pt x="150" y="444"/>
                    <a:pt x="153" y="445"/>
                  </a:cubicBezTo>
                  <a:cubicBezTo>
                    <a:pt x="154" y="446"/>
                    <a:pt x="155" y="444"/>
                    <a:pt x="154" y="444"/>
                  </a:cubicBezTo>
                  <a:cubicBezTo>
                    <a:pt x="150" y="442"/>
                    <a:pt x="146" y="441"/>
                    <a:pt x="141" y="439"/>
                  </a:cubicBezTo>
                  <a:cubicBezTo>
                    <a:pt x="139" y="434"/>
                    <a:pt x="138" y="429"/>
                    <a:pt x="136" y="424"/>
                  </a:cubicBezTo>
                  <a:cubicBezTo>
                    <a:pt x="140" y="426"/>
                    <a:pt x="145" y="427"/>
                    <a:pt x="149" y="427"/>
                  </a:cubicBezTo>
                  <a:cubicBezTo>
                    <a:pt x="150" y="427"/>
                    <a:pt x="150" y="426"/>
                    <a:pt x="149" y="426"/>
                  </a:cubicBezTo>
                  <a:cubicBezTo>
                    <a:pt x="145" y="425"/>
                    <a:pt x="140" y="424"/>
                    <a:pt x="135" y="423"/>
                  </a:cubicBezTo>
                  <a:cubicBezTo>
                    <a:pt x="133" y="418"/>
                    <a:pt x="131" y="413"/>
                    <a:pt x="129" y="409"/>
                  </a:cubicBezTo>
                  <a:cubicBezTo>
                    <a:pt x="134" y="410"/>
                    <a:pt x="138" y="412"/>
                    <a:pt x="143" y="413"/>
                  </a:cubicBezTo>
                  <a:cubicBezTo>
                    <a:pt x="143" y="413"/>
                    <a:pt x="144" y="412"/>
                    <a:pt x="143" y="412"/>
                  </a:cubicBezTo>
                  <a:cubicBezTo>
                    <a:pt x="138" y="410"/>
                    <a:pt x="134" y="409"/>
                    <a:pt x="129" y="407"/>
                  </a:cubicBezTo>
                  <a:cubicBezTo>
                    <a:pt x="127" y="402"/>
                    <a:pt x="125" y="397"/>
                    <a:pt x="123" y="392"/>
                  </a:cubicBezTo>
                  <a:cubicBezTo>
                    <a:pt x="129" y="395"/>
                    <a:pt x="135" y="397"/>
                    <a:pt x="141" y="399"/>
                  </a:cubicBezTo>
                  <a:cubicBezTo>
                    <a:pt x="142" y="399"/>
                    <a:pt x="142" y="398"/>
                    <a:pt x="141" y="398"/>
                  </a:cubicBezTo>
                  <a:cubicBezTo>
                    <a:pt x="135" y="395"/>
                    <a:pt x="129" y="393"/>
                    <a:pt x="122" y="391"/>
                  </a:cubicBezTo>
                  <a:cubicBezTo>
                    <a:pt x="121" y="386"/>
                    <a:pt x="119" y="381"/>
                    <a:pt x="117" y="376"/>
                  </a:cubicBezTo>
                  <a:cubicBezTo>
                    <a:pt x="122" y="379"/>
                    <a:pt x="128" y="381"/>
                    <a:pt x="134" y="382"/>
                  </a:cubicBezTo>
                  <a:cubicBezTo>
                    <a:pt x="135" y="382"/>
                    <a:pt x="135" y="380"/>
                    <a:pt x="134" y="380"/>
                  </a:cubicBezTo>
                  <a:cubicBezTo>
                    <a:pt x="128" y="379"/>
                    <a:pt x="122" y="377"/>
                    <a:pt x="116" y="375"/>
                  </a:cubicBezTo>
                  <a:cubicBezTo>
                    <a:pt x="114" y="370"/>
                    <a:pt x="113" y="365"/>
                    <a:pt x="111" y="360"/>
                  </a:cubicBezTo>
                  <a:cubicBezTo>
                    <a:pt x="115" y="361"/>
                    <a:pt x="119" y="362"/>
                    <a:pt x="123" y="364"/>
                  </a:cubicBezTo>
                  <a:cubicBezTo>
                    <a:pt x="124" y="364"/>
                    <a:pt x="124" y="363"/>
                    <a:pt x="124" y="362"/>
                  </a:cubicBezTo>
                  <a:cubicBezTo>
                    <a:pt x="119" y="360"/>
                    <a:pt x="115" y="359"/>
                    <a:pt x="110" y="358"/>
                  </a:cubicBezTo>
                  <a:cubicBezTo>
                    <a:pt x="109" y="357"/>
                    <a:pt x="109" y="355"/>
                    <a:pt x="108" y="354"/>
                  </a:cubicBezTo>
                  <a:cubicBezTo>
                    <a:pt x="107" y="351"/>
                    <a:pt x="106" y="347"/>
                    <a:pt x="105" y="344"/>
                  </a:cubicBezTo>
                  <a:cubicBezTo>
                    <a:pt x="111" y="346"/>
                    <a:pt x="117" y="347"/>
                    <a:pt x="123" y="349"/>
                  </a:cubicBezTo>
                  <a:cubicBezTo>
                    <a:pt x="124" y="349"/>
                    <a:pt x="125" y="347"/>
                    <a:pt x="124" y="347"/>
                  </a:cubicBezTo>
                  <a:cubicBezTo>
                    <a:pt x="117" y="346"/>
                    <a:pt x="111" y="344"/>
                    <a:pt x="104" y="343"/>
                  </a:cubicBezTo>
                  <a:cubicBezTo>
                    <a:pt x="102" y="335"/>
                    <a:pt x="99" y="328"/>
                    <a:pt x="96" y="320"/>
                  </a:cubicBezTo>
                  <a:cubicBezTo>
                    <a:pt x="103" y="322"/>
                    <a:pt x="109" y="324"/>
                    <a:pt x="116" y="324"/>
                  </a:cubicBezTo>
                  <a:cubicBezTo>
                    <a:pt x="117" y="325"/>
                    <a:pt x="117" y="323"/>
                    <a:pt x="116" y="323"/>
                  </a:cubicBezTo>
                  <a:cubicBezTo>
                    <a:pt x="109" y="322"/>
                    <a:pt x="102" y="320"/>
                    <a:pt x="95" y="318"/>
                  </a:cubicBezTo>
                  <a:cubicBezTo>
                    <a:pt x="94" y="313"/>
                    <a:pt x="92" y="308"/>
                    <a:pt x="90" y="303"/>
                  </a:cubicBezTo>
                  <a:cubicBezTo>
                    <a:pt x="95" y="304"/>
                    <a:pt x="101" y="306"/>
                    <a:pt x="106" y="307"/>
                  </a:cubicBezTo>
                  <a:cubicBezTo>
                    <a:pt x="107" y="307"/>
                    <a:pt x="108" y="306"/>
                    <a:pt x="107" y="305"/>
                  </a:cubicBezTo>
                  <a:cubicBezTo>
                    <a:pt x="101" y="304"/>
                    <a:pt x="95" y="302"/>
                    <a:pt x="89" y="301"/>
                  </a:cubicBezTo>
                  <a:cubicBezTo>
                    <a:pt x="88" y="298"/>
                    <a:pt x="87" y="295"/>
                    <a:pt x="86" y="292"/>
                  </a:cubicBezTo>
                  <a:cubicBezTo>
                    <a:pt x="85" y="288"/>
                    <a:pt x="83" y="284"/>
                    <a:pt x="82" y="280"/>
                  </a:cubicBezTo>
                  <a:cubicBezTo>
                    <a:pt x="88" y="281"/>
                    <a:pt x="93" y="282"/>
                    <a:pt x="99" y="283"/>
                  </a:cubicBezTo>
                  <a:cubicBezTo>
                    <a:pt x="100" y="284"/>
                    <a:pt x="100" y="282"/>
                    <a:pt x="99" y="282"/>
                  </a:cubicBezTo>
                  <a:cubicBezTo>
                    <a:pt x="93" y="280"/>
                    <a:pt x="88" y="279"/>
                    <a:pt x="82" y="278"/>
                  </a:cubicBezTo>
                  <a:cubicBezTo>
                    <a:pt x="79" y="272"/>
                    <a:pt x="77" y="265"/>
                    <a:pt x="75" y="258"/>
                  </a:cubicBezTo>
                  <a:cubicBezTo>
                    <a:pt x="82" y="260"/>
                    <a:pt x="88" y="261"/>
                    <a:pt x="94" y="263"/>
                  </a:cubicBezTo>
                  <a:cubicBezTo>
                    <a:pt x="95" y="263"/>
                    <a:pt x="95" y="262"/>
                    <a:pt x="95" y="262"/>
                  </a:cubicBezTo>
                  <a:cubicBezTo>
                    <a:pt x="88" y="259"/>
                    <a:pt x="81" y="257"/>
                    <a:pt x="75" y="256"/>
                  </a:cubicBezTo>
                  <a:cubicBezTo>
                    <a:pt x="73" y="251"/>
                    <a:pt x="70" y="245"/>
                    <a:pt x="68" y="239"/>
                  </a:cubicBezTo>
                  <a:cubicBezTo>
                    <a:pt x="74" y="241"/>
                    <a:pt x="80" y="242"/>
                    <a:pt x="86" y="243"/>
                  </a:cubicBezTo>
                  <a:cubicBezTo>
                    <a:pt x="87" y="244"/>
                    <a:pt x="87" y="242"/>
                    <a:pt x="86" y="242"/>
                  </a:cubicBezTo>
                  <a:cubicBezTo>
                    <a:pt x="80" y="240"/>
                    <a:pt x="73" y="238"/>
                    <a:pt x="67" y="237"/>
                  </a:cubicBezTo>
                  <a:cubicBezTo>
                    <a:pt x="67" y="237"/>
                    <a:pt x="66" y="236"/>
                    <a:pt x="66" y="235"/>
                  </a:cubicBezTo>
                  <a:cubicBezTo>
                    <a:pt x="77" y="238"/>
                    <a:pt x="92" y="233"/>
                    <a:pt x="103" y="225"/>
                  </a:cubicBezTo>
                  <a:cubicBezTo>
                    <a:pt x="106" y="245"/>
                    <a:pt x="113" y="265"/>
                    <a:pt x="118" y="284"/>
                  </a:cubicBezTo>
                  <a:close/>
                  <a:moveTo>
                    <a:pt x="103" y="217"/>
                  </a:moveTo>
                  <a:cubicBezTo>
                    <a:pt x="103" y="217"/>
                    <a:pt x="103" y="217"/>
                    <a:pt x="103" y="217"/>
                  </a:cubicBezTo>
                  <a:cubicBezTo>
                    <a:pt x="95" y="224"/>
                    <a:pt x="87" y="228"/>
                    <a:pt x="77" y="230"/>
                  </a:cubicBezTo>
                  <a:cubicBezTo>
                    <a:pt x="66" y="231"/>
                    <a:pt x="60" y="227"/>
                    <a:pt x="56" y="220"/>
                  </a:cubicBezTo>
                  <a:cubicBezTo>
                    <a:pt x="55" y="218"/>
                    <a:pt x="54" y="215"/>
                    <a:pt x="54" y="213"/>
                  </a:cubicBezTo>
                  <a:cubicBezTo>
                    <a:pt x="59" y="215"/>
                    <a:pt x="65" y="217"/>
                    <a:pt x="71" y="218"/>
                  </a:cubicBezTo>
                  <a:cubicBezTo>
                    <a:pt x="71" y="218"/>
                    <a:pt x="72" y="217"/>
                    <a:pt x="71" y="216"/>
                  </a:cubicBezTo>
                  <a:cubicBezTo>
                    <a:pt x="65" y="215"/>
                    <a:pt x="59" y="214"/>
                    <a:pt x="53" y="212"/>
                  </a:cubicBezTo>
                  <a:cubicBezTo>
                    <a:pt x="51" y="205"/>
                    <a:pt x="49" y="199"/>
                    <a:pt x="47" y="192"/>
                  </a:cubicBezTo>
                  <a:cubicBezTo>
                    <a:pt x="52" y="193"/>
                    <a:pt x="58" y="195"/>
                    <a:pt x="63" y="196"/>
                  </a:cubicBezTo>
                  <a:cubicBezTo>
                    <a:pt x="63" y="196"/>
                    <a:pt x="64" y="195"/>
                    <a:pt x="63" y="195"/>
                  </a:cubicBezTo>
                  <a:cubicBezTo>
                    <a:pt x="58" y="194"/>
                    <a:pt x="52" y="192"/>
                    <a:pt x="47" y="191"/>
                  </a:cubicBezTo>
                  <a:cubicBezTo>
                    <a:pt x="45" y="185"/>
                    <a:pt x="43" y="180"/>
                    <a:pt x="41" y="174"/>
                  </a:cubicBezTo>
                  <a:cubicBezTo>
                    <a:pt x="46" y="176"/>
                    <a:pt x="51" y="178"/>
                    <a:pt x="57" y="179"/>
                  </a:cubicBezTo>
                  <a:cubicBezTo>
                    <a:pt x="57" y="179"/>
                    <a:pt x="57" y="178"/>
                    <a:pt x="57" y="178"/>
                  </a:cubicBezTo>
                  <a:cubicBezTo>
                    <a:pt x="52" y="177"/>
                    <a:pt x="46" y="175"/>
                    <a:pt x="41" y="174"/>
                  </a:cubicBezTo>
                  <a:cubicBezTo>
                    <a:pt x="39" y="168"/>
                    <a:pt x="37" y="162"/>
                    <a:pt x="35" y="156"/>
                  </a:cubicBezTo>
                  <a:cubicBezTo>
                    <a:pt x="41" y="158"/>
                    <a:pt x="48" y="159"/>
                    <a:pt x="54" y="160"/>
                  </a:cubicBezTo>
                  <a:cubicBezTo>
                    <a:pt x="54" y="160"/>
                    <a:pt x="55" y="159"/>
                    <a:pt x="54" y="159"/>
                  </a:cubicBezTo>
                  <a:cubicBezTo>
                    <a:pt x="48" y="157"/>
                    <a:pt x="41" y="156"/>
                    <a:pt x="35" y="155"/>
                  </a:cubicBezTo>
                  <a:cubicBezTo>
                    <a:pt x="33" y="149"/>
                    <a:pt x="32" y="144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9" y="140"/>
                    <a:pt x="49" y="142"/>
                    <a:pt x="58" y="144"/>
                  </a:cubicBezTo>
                  <a:cubicBezTo>
                    <a:pt x="59" y="144"/>
                    <a:pt x="59" y="143"/>
                    <a:pt x="58" y="143"/>
                  </a:cubicBezTo>
                  <a:cubicBezTo>
                    <a:pt x="49" y="140"/>
                    <a:pt x="39" y="138"/>
                    <a:pt x="30" y="136"/>
                  </a:cubicBezTo>
                  <a:cubicBezTo>
                    <a:pt x="28" y="130"/>
                    <a:pt x="27" y="125"/>
                    <a:pt x="26" y="119"/>
                  </a:cubicBezTo>
                  <a:cubicBezTo>
                    <a:pt x="31" y="120"/>
                    <a:pt x="37" y="122"/>
                    <a:pt x="42" y="123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37" y="120"/>
                    <a:pt x="31" y="119"/>
                    <a:pt x="26" y="117"/>
                  </a:cubicBezTo>
                  <a:cubicBezTo>
                    <a:pt x="24" y="111"/>
                    <a:pt x="23" y="105"/>
                    <a:pt x="22" y="99"/>
                  </a:cubicBezTo>
                  <a:cubicBezTo>
                    <a:pt x="29" y="100"/>
                    <a:pt x="35" y="102"/>
                    <a:pt x="42" y="104"/>
                  </a:cubicBezTo>
                  <a:cubicBezTo>
                    <a:pt x="43" y="104"/>
                    <a:pt x="43" y="103"/>
                    <a:pt x="42" y="103"/>
                  </a:cubicBezTo>
                  <a:cubicBezTo>
                    <a:pt x="36" y="101"/>
                    <a:pt x="29" y="99"/>
                    <a:pt x="22" y="98"/>
                  </a:cubicBezTo>
                  <a:cubicBezTo>
                    <a:pt x="21" y="96"/>
                    <a:pt x="21" y="93"/>
                    <a:pt x="21" y="91"/>
                  </a:cubicBezTo>
                  <a:cubicBezTo>
                    <a:pt x="20" y="86"/>
                    <a:pt x="19" y="80"/>
                    <a:pt x="18" y="75"/>
                  </a:cubicBezTo>
                  <a:cubicBezTo>
                    <a:pt x="24" y="76"/>
                    <a:pt x="29" y="77"/>
                    <a:pt x="35" y="79"/>
                  </a:cubicBezTo>
                  <a:cubicBezTo>
                    <a:pt x="36" y="79"/>
                    <a:pt x="36" y="78"/>
                    <a:pt x="35" y="77"/>
                  </a:cubicBezTo>
                  <a:cubicBezTo>
                    <a:pt x="30" y="76"/>
                    <a:pt x="24" y="74"/>
                    <a:pt x="18" y="73"/>
                  </a:cubicBezTo>
                  <a:cubicBezTo>
                    <a:pt x="17" y="70"/>
                    <a:pt x="17" y="67"/>
                    <a:pt x="17" y="64"/>
                  </a:cubicBezTo>
                  <a:cubicBezTo>
                    <a:pt x="17" y="62"/>
                    <a:pt x="17" y="59"/>
                    <a:pt x="17" y="56"/>
                  </a:cubicBezTo>
                  <a:cubicBezTo>
                    <a:pt x="24" y="57"/>
                    <a:pt x="30" y="59"/>
                    <a:pt x="37" y="61"/>
                  </a:cubicBezTo>
                  <a:cubicBezTo>
                    <a:pt x="38" y="61"/>
                    <a:pt x="38" y="60"/>
                    <a:pt x="37" y="59"/>
                  </a:cubicBezTo>
                  <a:cubicBezTo>
                    <a:pt x="31" y="57"/>
                    <a:pt x="24" y="56"/>
                    <a:pt x="17" y="54"/>
                  </a:cubicBezTo>
                  <a:cubicBezTo>
                    <a:pt x="18" y="50"/>
                    <a:pt x="19" y="46"/>
                    <a:pt x="20" y="42"/>
                  </a:cubicBezTo>
                  <a:cubicBezTo>
                    <a:pt x="25" y="44"/>
                    <a:pt x="30" y="46"/>
                    <a:pt x="35" y="49"/>
                  </a:cubicBezTo>
                  <a:cubicBezTo>
                    <a:pt x="36" y="49"/>
                    <a:pt x="37" y="48"/>
                    <a:pt x="36" y="47"/>
                  </a:cubicBezTo>
                  <a:cubicBezTo>
                    <a:pt x="31" y="45"/>
                    <a:pt x="26" y="43"/>
                    <a:pt x="21" y="41"/>
                  </a:cubicBezTo>
                  <a:cubicBezTo>
                    <a:pt x="24" y="33"/>
                    <a:pt x="30" y="29"/>
                    <a:pt x="41" y="38"/>
                  </a:cubicBezTo>
                  <a:cubicBezTo>
                    <a:pt x="52" y="47"/>
                    <a:pt x="58" y="69"/>
                    <a:pt x="63" y="82"/>
                  </a:cubicBezTo>
                  <a:cubicBezTo>
                    <a:pt x="68" y="97"/>
                    <a:pt x="73" y="112"/>
                    <a:pt x="77" y="127"/>
                  </a:cubicBezTo>
                  <a:cubicBezTo>
                    <a:pt x="86" y="156"/>
                    <a:pt x="94" y="186"/>
                    <a:pt x="103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17"/>
                    <a:pt x="103" y="217"/>
                    <a:pt x="103" y="217"/>
                  </a:cubicBezTo>
                  <a:close/>
                  <a:moveTo>
                    <a:pt x="73" y="91"/>
                  </a:moveTo>
                  <a:cubicBezTo>
                    <a:pt x="70" y="82"/>
                    <a:pt x="65" y="62"/>
                    <a:pt x="56" y="46"/>
                  </a:cubicBezTo>
                  <a:cubicBezTo>
                    <a:pt x="75" y="62"/>
                    <a:pt x="83" y="83"/>
                    <a:pt x="90" y="107"/>
                  </a:cubicBezTo>
                  <a:cubicBezTo>
                    <a:pt x="97" y="132"/>
                    <a:pt x="101" y="156"/>
                    <a:pt x="105" y="182"/>
                  </a:cubicBezTo>
                  <a:cubicBezTo>
                    <a:pt x="104" y="182"/>
                    <a:pt x="103" y="184"/>
                    <a:pt x="102" y="185"/>
                  </a:cubicBezTo>
                  <a:cubicBezTo>
                    <a:pt x="93" y="153"/>
                    <a:pt x="83" y="122"/>
                    <a:pt x="73" y="91"/>
                  </a:cubicBezTo>
                  <a:close/>
                  <a:moveTo>
                    <a:pt x="101" y="116"/>
                  </a:moveTo>
                  <a:cubicBezTo>
                    <a:pt x="109" y="144"/>
                    <a:pt x="113" y="171"/>
                    <a:pt x="114" y="200"/>
                  </a:cubicBezTo>
                  <a:cubicBezTo>
                    <a:pt x="113" y="199"/>
                    <a:pt x="110" y="198"/>
                    <a:pt x="110" y="198"/>
                  </a:cubicBezTo>
                  <a:cubicBezTo>
                    <a:pt x="108" y="196"/>
                    <a:pt x="106" y="195"/>
                    <a:pt x="105" y="193"/>
                  </a:cubicBezTo>
                  <a:cubicBezTo>
                    <a:pt x="105" y="191"/>
                    <a:pt x="105" y="188"/>
                    <a:pt x="106" y="187"/>
                  </a:cubicBezTo>
                  <a:cubicBezTo>
                    <a:pt x="108" y="186"/>
                    <a:pt x="109" y="185"/>
                    <a:pt x="109" y="184"/>
                  </a:cubicBezTo>
                  <a:cubicBezTo>
                    <a:pt x="109" y="183"/>
                    <a:pt x="109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52"/>
                    <a:pt x="100" y="122"/>
                    <a:pt x="90" y="95"/>
                  </a:cubicBezTo>
                  <a:cubicBezTo>
                    <a:pt x="84" y="76"/>
                    <a:pt x="76" y="51"/>
                    <a:pt x="56" y="43"/>
                  </a:cubicBezTo>
                  <a:cubicBezTo>
                    <a:pt x="56" y="42"/>
                    <a:pt x="55" y="43"/>
                    <a:pt x="54" y="43"/>
                  </a:cubicBezTo>
                  <a:cubicBezTo>
                    <a:pt x="53" y="42"/>
                    <a:pt x="52" y="40"/>
                    <a:pt x="51" y="38"/>
                  </a:cubicBezTo>
                  <a:cubicBezTo>
                    <a:pt x="77" y="29"/>
                    <a:pt x="97" y="101"/>
                    <a:pt x="101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1B6A4CF-3021-494B-9377-CE55D3699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64" y="3994636"/>
              <a:ext cx="549553" cy="584567"/>
            </a:xfrm>
            <a:custGeom>
              <a:avLst/>
              <a:gdLst>
                <a:gd name="T0" fmla="*/ 106 w 245"/>
                <a:gd name="T1" fmla="*/ 281 h 283"/>
                <a:gd name="T2" fmla="*/ 207 w 245"/>
                <a:gd name="T3" fmla="*/ 255 h 283"/>
                <a:gd name="T4" fmla="*/ 75 w 245"/>
                <a:gd name="T5" fmla="*/ 231 h 283"/>
                <a:gd name="T6" fmla="*/ 180 w 245"/>
                <a:gd name="T7" fmla="*/ 64 h 283"/>
                <a:gd name="T8" fmla="*/ 208 w 245"/>
                <a:gd name="T9" fmla="*/ 105 h 283"/>
                <a:gd name="T10" fmla="*/ 195 w 245"/>
                <a:gd name="T11" fmla="*/ 174 h 283"/>
                <a:gd name="T12" fmla="*/ 144 w 245"/>
                <a:gd name="T13" fmla="*/ 88 h 283"/>
                <a:gd name="T14" fmla="*/ 164 w 245"/>
                <a:gd name="T15" fmla="*/ 204 h 283"/>
                <a:gd name="T16" fmla="*/ 231 w 245"/>
                <a:gd name="T17" fmla="*/ 149 h 283"/>
                <a:gd name="T18" fmla="*/ 161 w 245"/>
                <a:gd name="T19" fmla="*/ 198 h 283"/>
                <a:gd name="T20" fmla="*/ 132 w 245"/>
                <a:gd name="T21" fmla="*/ 218 h 283"/>
                <a:gd name="T22" fmla="*/ 111 w 245"/>
                <a:gd name="T23" fmla="*/ 218 h 283"/>
                <a:gd name="T24" fmla="*/ 102 w 245"/>
                <a:gd name="T25" fmla="*/ 204 h 283"/>
                <a:gd name="T26" fmla="*/ 90 w 245"/>
                <a:gd name="T27" fmla="*/ 192 h 283"/>
                <a:gd name="T28" fmla="*/ 84 w 245"/>
                <a:gd name="T29" fmla="*/ 173 h 283"/>
                <a:gd name="T30" fmla="*/ 77 w 245"/>
                <a:gd name="T31" fmla="*/ 160 h 283"/>
                <a:gd name="T32" fmla="*/ 85 w 245"/>
                <a:gd name="T33" fmla="*/ 136 h 283"/>
                <a:gd name="T34" fmla="*/ 149 w 245"/>
                <a:gd name="T35" fmla="*/ 186 h 283"/>
                <a:gd name="T36" fmla="*/ 149 w 245"/>
                <a:gd name="T37" fmla="*/ 178 h 283"/>
                <a:gd name="T38" fmla="*/ 149 w 245"/>
                <a:gd name="T39" fmla="*/ 163 h 283"/>
                <a:gd name="T40" fmla="*/ 158 w 245"/>
                <a:gd name="T41" fmla="*/ 136 h 283"/>
                <a:gd name="T42" fmla="*/ 159 w 245"/>
                <a:gd name="T43" fmla="*/ 110 h 283"/>
                <a:gd name="T44" fmla="*/ 141 w 245"/>
                <a:gd name="T45" fmla="*/ 108 h 283"/>
                <a:gd name="T46" fmla="*/ 120 w 245"/>
                <a:gd name="T47" fmla="*/ 103 h 283"/>
                <a:gd name="T48" fmla="*/ 101 w 245"/>
                <a:gd name="T49" fmla="*/ 110 h 283"/>
                <a:gd name="T50" fmla="*/ 67 w 245"/>
                <a:gd name="T51" fmla="*/ 136 h 283"/>
                <a:gd name="T52" fmla="*/ 67 w 245"/>
                <a:gd name="T53" fmla="*/ 135 h 283"/>
                <a:gd name="T54" fmla="*/ 71 w 245"/>
                <a:gd name="T55" fmla="*/ 115 h 283"/>
                <a:gd name="T56" fmla="*/ 153 w 245"/>
                <a:gd name="T57" fmla="*/ 87 h 283"/>
                <a:gd name="T58" fmla="*/ 211 w 245"/>
                <a:gd name="T59" fmla="*/ 165 h 283"/>
                <a:gd name="T60" fmla="*/ 216 w 245"/>
                <a:gd name="T61" fmla="*/ 151 h 283"/>
                <a:gd name="T62" fmla="*/ 218 w 245"/>
                <a:gd name="T63" fmla="*/ 144 h 283"/>
                <a:gd name="T64" fmla="*/ 218 w 245"/>
                <a:gd name="T65" fmla="*/ 122 h 283"/>
                <a:gd name="T66" fmla="*/ 213 w 245"/>
                <a:gd name="T67" fmla="*/ 100 h 283"/>
                <a:gd name="T68" fmla="*/ 211 w 245"/>
                <a:gd name="T69" fmla="*/ 67 h 283"/>
                <a:gd name="T70" fmla="*/ 192 w 245"/>
                <a:gd name="T71" fmla="*/ 56 h 283"/>
                <a:gd name="T72" fmla="*/ 174 w 245"/>
                <a:gd name="T73" fmla="*/ 45 h 283"/>
                <a:gd name="T74" fmla="*/ 154 w 245"/>
                <a:gd name="T75" fmla="*/ 37 h 283"/>
                <a:gd name="T76" fmla="*/ 137 w 245"/>
                <a:gd name="T77" fmla="*/ 30 h 283"/>
                <a:gd name="T78" fmla="*/ 35 w 245"/>
                <a:gd name="T79" fmla="*/ 118 h 283"/>
                <a:gd name="T80" fmla="*/ 205 w 245"/>
                <a:gd name="T81" fmla="*/ 239 h 283"/>
                <a:gd name="T82" fmla="*/ 161 w 245"/>
                <a:gd name="T83" fmla="*/ 270 h 283"/>
                <a:gd name="T84" fmla="*/ 135 w 245"/>
                <a:gd name="T85" fmla="*/ 274 h 283"/>
                <a:gd name="T86" fmla="*/ 124 w 245"/>
                <a:gd name="T87" fmla="*/ 275 h 283"/>
                <a:gd name="T88" fmla="*/ 107 w 245"/>
                <a:gd name="T89" fmla="*/ 274 h 283"/>
                <a:gd name="T90" fmla="*/ 85 w 245"/>
                <a:gd name="T91" fmla="*/ 268 h 283"/>
                <a:gd name="T92" fmla="*/ 68 w 245"/>
                <a:gd name="T93" fmla="*/ 260 h 283"/>
                <a:gd name="T94" fmla="*/ 64 w 245"/>
                <a:gd name="T95" fmla="*/ 232 h 283"/>
                <a:gd name="T96" fmla="*/ 50 w 245"/>
                <a:gd name="T97" fmla="*/ 245 h 283"/>
                <a:gd name="T98" fmla="*/ 38 w 245"/>
                <a:gd name="T99" fmla="*/ 230 h 283"/>
                <a:gd name="T100" fmla="*/ 30 w 245"/>
                <a:gd name="T101" fmla="*/ 216 h 283"/>
                <a:gd name="T102" fmla="*/ 24 w 245"/>
                <a:gd name="T103" fmla="*/ 199 h 283"/>
                <a:gd name="T104" fmla="*/ 20 w 245"/>
                <a:gd name="T105" fmla="*/ 183 h 283"/>
                <a:gd name="T106" fmla="*/ 17 w 245"/>
                <a:gd name="T107" fmla="*/ 168 h 283"/>
                <a:gd name="T108" fmla="*/ 29 w 245"/>
                <a:gd name="T109" fmla="*/ 141 h 283"/>
                <a:gd name="T110" fmla="*/ 26 w 245"/>
                <a:gd name="T111" fmla="*/ 124 h 283"/>
                <a:gd name="T112" fmla="*/ 29 w 245"/>
                <a:gd name="T113" fmla="*/ 107 h 283"/>
                <a:gd name="T114" fmla="*/ 35 w 245"/>
                <a:gd name="T115" fmla="*/ 84 h 283"/>
                <a:gd name="T116" fmla="*/ 47 w 245"/>
                <a:gd name="T117" fmla="*/ 59 h 283"/>
                <a:gd name="T118" fmla="*/ 219 w 245"/>
                <a:gd name="T119" fmla="*/ 64 h 283"/>
                <a:gd name="T120" fmla="*/ 115 w 245"/>
                <a:gd name="T121" fmla="*/ 194 h 283"/>
                <a:gd name="T122" fmla="*/ 143 w 245"/>
                <a:gd name="T123" fmla="*/ 11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" h="283">
                  <a:moveTo>
                    <a:pt x="151" y="11"/>
                  </a:moveTo>
                  <a:cubicBezTo>
                    <a:pt x="98" y="0"/>
                    <a:pt x="45" y="27"/>
                    <a:pt x="22" y="76"/>
                  </a:cubicBezTo>
                  <a:cubicBezTo>
                    <a:pt x="0" y="121"/>
                    <a:pt x="5" y="192"/>
                    <a:pt x="32" y="234"/>
                  </a:cubicBezTo>
                  <a:cubicBezTo>
                    <a:pt x="49" y="260"/>
                    <a:pt x="76" y="277"/>
                    <a:pt x="106" y="281"/>
                  </a:cubicBezTo>
                  <a:cubicBezTo>
                    <a:pt x="126" y="283"/>
                    <a:pt x="146" y="280"/>
                    <a:pt x="164" y="275"/>
                  </a:cubicBezTo>
                  <a:cubicBezTo>
                    <a:pt x="180" y="271"/>
                    <a:pt x="195" y="267"/>
                    <a:pt x="206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07" y="255"/>
                    <a:pt x="207" y="255"/>
                    <a:pt x="207" y="255"/>
                  </a:cubicBezTo>
                  <a:cubicBezTo>
                    <a:pt x="215" y="252"/>
                    <a:pt x="215" y="240"/>
                    <a:pt x="211" y="234"/>
                  </a:cubicBezTo>
                  <a:cubicBezTo>
                    <a:pt x="207" y="229"/>
                    <a:pt x="199" y="227"/>
                    <a:pt x="193" y="231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58" y="254"/>
                    <a:pt x="110" y="255"/>
                    <a:pt x="75" y="231"/>
                  </a:cubicBezTo>
                  <a:cubicBezTo>
                    <a:pt x="35" y="204"/>
                    <a:pt x="31" y="132"/>
                    <a:pt x="50" y="91"/>
                  </a:cubicBezTo>
                  <a:cubicBezTo>
                    <a:pt x="71" y="46"/>
                    <a:pt x="119" y="27"/>
                    <a:pt x="163" y="52"/>
                  </a:cubicBezTo>
                  <a:cubicBezTo>
                    <a:pt x="169" y="56"/>
                    <a:pt x="175" y="60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92" y="75"/>
                    <a:pt x="202" y="88"/>
                    <a:pt x="207" y="102"/>
                  </a:cubicBezTo>
                  <a:cubicBezTo>
                    <a:pt x="207" y="103"/>
                    <a:pt x="208" y="104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7" y="106"/>
                    <a:pt x="208" y="106"/>
                    <a:pt x="208" y="106"/>
                  </a:cubicBezTo>
                  <a:cubicBezTo>
                    <a:pt x="211" y="115"/>
                    <a:pt x="213" y="126"/>
                    <a:pt x="212" y="136"/>
                  </a:cubicBezTo>
                  <a:cubicBezTo>
                    <a:pt x="211" y="147"/>
                    <a:pt x="207" y="167"/>
                    <a:pt x="195" y="174"/>
                  </a:cubicBezTo>
                  <a:cubicBezTo>
                    <a:pt x="194" y="173"/>
                    <a:pt x="193" y="172"/>
                    <a:pt x="192" y="173"/>
                  </a:cubicBezTo>
                  <a:cubicBezTo>
                    <a:pt x="158" y="179"/>
                    <a:pt x="185" y="100"/>
                    <a:pt x="168" y="84"/>
                  </a:cubicBezTo>
                  <a:cubicBezTo>
                    <a:pt x="165" y="78"/>
                    <a:pt x="154" y="79"/>
                    <a:pt x="150" y="82"/>
                  </a:cubicBezTo>
                  <a:cubicBezTo>
                    <a:pt x="148" y="83"/>
                    <a:pt x="146" y="86"/>
                    <a:pt x="144" y="88"/>
                  </a:cubicBezTo>
                  <a:cubicBezTo>
                    <a:pt x="130" y="70"/>
                    <a:pt x="102" y="71"/>
                    <a:pt x="85" y="85"/>
                  </a:cubicBezTo>
                  <a:cubicBezTo>
                    <a:pt x="62" y="104"/>
                    <a:pt x="58" y="136"/>
                    <a:pt x="63" y="164"/>
                  </a:cubicBezTo>
                  <a:cubicBezTo>
                    <a:pt x="68" y="193"/>
                    <a:pt x="83" y="219"/>
                    <a:pt x="113" y="224"/>
                  </a:cubicBezTo>
                  <a:cubicBezTo>
                    <a:pt x="129" y="227"/>
                    <a:pt x="158" y="222"/>
                    <a:pt x="164" y="204"/>
                  </a:cubicBezTo>
                  <a:cubicBezTo>
                    <a:pt x="174" y="219"/>
                    <a:pt x="198" y="214"/>
                    <a:pt x="211" y="203"/>
                  </a:cubicBezTo>
                  <a:cubicBezTo>
                    <a:pt x="232" y="185"/>
                    <a:pt x="238" y="156"/>
                    <a:pt x="240" y="129"/>
                  </a:cubicBezTo>
                  <a:cubicBezTo>
                    <a:pt x="245" y="73"/>
                    <a:pt x="206" y="22"/>
                    <a:pt x="151" y="11"/>
                  </a:cubicBezTo>
                  <a:close/>
                  <a:moveTo>
                    <a:pt x="231" y="149"/>
                  </a:moveTo>
                  <a:cubicBezTo>
                    <a:pt x="229" y="161"/>
                    <a:pt x="225" y="173"/>
                    <a:pt x="218" y="184"/>
                  </a:cubicBezTo>
                  <a:cubicBezTo>
                    <a:pt x="208" y="200"/>
                    <a:pt x="181" y="218"/>
                    <a:pt x="166" y="196"/>
                  </a:cubicBezTo>
                  <a:cubicBezTo>
                    <a:pt x="164" y="194"/>
                    <a:pt x="160" y="195"/>
                    <a:pt x="161" y="198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4" y="208"/>
                    <a:pt x="145" y="215"/>
                    <a:pt x="135" y="218"/>
                  </a:cubicBezTo>
                  <a:cubicBezTo>
                    <a:pt x="139" y="214"/>
                    <a:pt x="144" y="210"/>
                    <a:pt x="148" y="206"/>
                  </a:cubicBezTo>
                  <a:cubicBezTo>
                    <a:pt x="148" y="205"/>
                    <a:pt x="148" y="204"/>
                    <a:pt x="147" y="205"/>
                  </a:cubicBezTo>
                  <a:cubicBezTo>
                    <a:pt x="142" y="209"/>
                    <a:pt x="137" y="214"/>
                    <a:pt x="132" y="218"/>
                  </a:cubicBezTo>
                  <a:cubicBezTo>
                    <a:pt x="126" y="220"/>
                    <a:pt x="119" y="220"/>
                    <a:pt x="112" y="218"/>
                  </a:cubicBezTo>
                  <a:cubicBezTo>
                    <a:pt x="118" y="213"/>
                    <a:pt x="124" y="209"/>
                    <a:pt x="129" y="204"/>
                  </a:cubicBezTo>
                  <a:cubicBezTo>
                    <a:pt x="130" y="203"/>
                    <a:pt x="129" y="203"/>
                    <a:pt x="128" y="203"/>
                  </a:cubicBezTo>
                  <a:cubicBezTo>
                    <a:pt x="122" y="208"/>
                    <a:pt x="117" y="213"/>
                    <a:pt x="111" y="218"/>
                  </a:cubicBezTo>
                  <a:cubicBezTo>
                    <a:pt x="110" y="217"/>
                    <a:pt x="109" y="217"/>
                    <a:pt x="108" y="217"/>
                  </a:cubicBezTo>
                  <a:cubicBezTo>
                    <a:pt x="103" y="216"/>
                    <a:pt x="99" y="214"/>
                    <a:pt x="95" y="211"/>
                  </a:cubicBezTo>
                  <a:cubicBezTo>
                    <a:pt x="99" y="210"/>
                    <a:pt x="101" y="208"/>
                    <a:pt x="103" y="205"/>
                  </a:cubicBezTo>
                  <a:cubicBezTo>
                    <a:pt x="103" y="204"/>
                    <a:pt x="103" y="203"/>
                    <a:pt x="102" y="204"/>
                  </a:cubicBezTo>
                  <a:cubicBezTo>
                    <a:pt x="100" y="207"/>
                    <a:pt x="98" y="210"/>
                    <a:pt x="94" y="211"/>
                  </a:cubicBezTo>
                  <a:cubicBezTo>
                    <a:pt x="90" y="208"/>
                    <a:pt x="87" y="205"/>
                    <a:pt x="84" y="202"/>
                  </a:cubicBezTo>
                  <a:cubicBezTo>
                    <a:pt x="87" y="199"/>
                    <a:pt x="89" y="196"/>
                    <a:pt x="91" y="193"/>
                  </a:cubicBezTo>
                  <a:cubicBezTo>
                    <a:pt x="92" y="192"/>
                    <a:pt x="91" y="192"/>
                    <a:pt x="90" y="192"/>
                  </a:cubicBezTo>
                  <a:cubicBezTo>
                    <a:pt x="88" y="195"/>
                    <a:pt x="85" y="197"/>
                    <a:pt x="83" y="200"/>
                  </a:cubicBezTo>
                  <a:cubicBezTo>
                    <a:pt x="79" y="196"/>
                    <a:pt x="77" y="191"/>
                    <a:pt x="74" y="185"/>
                  </a:cubicBezTo>
                  <a:cubicBezTo>
                    <a:pt x="78" y="182"/>
                    <a:pt x="81" y="178"/>
                    <a:pt x="85" y="174"/>
                  </a:cubicBezTo>
                  <a:cubicBezTo>
                    <a:pt x="85" y="173"/>
                    <a:pt x="84" y="172"/>
                    <a:pt x="84" y="173"/>
                  </a:cubicBezTo>
                  <a:cubicBezTo>
                    <a:pt x="80" y="177"/>
                    <a:pt x="77" y="180"/>
                    <a:pt x="74" y="184"/>
                  </a:cubicBezTo>
                  <a:cubicBezTo>
                    <a:pt x="72" y="179"/>
                    <a:pt x="70" y="174"/>
                    <a:pt x="69" y="169"/>
                  </a:cubicBezTo>
                  <a:cubicBezTo>
                    <a:pt x="72" y="166"/>
                    <a:pt x="75" y="164"/>
                    <a:pt x="78" y="161"/>
                  </a:cubicBezTo>
                  <a:cubicBezTo>
                    <a:pt x="78" y="160"/>
                    <a:pt x="77" y="160"/>
                    <a:pt x="77" y="160"/>
                  </a:cubicBezTo>
                  <a:cubicBezTo>
                    <a:pt x="74" y="163"/>
                    <a:pt x="72" y="165"/>
                    <a:pt x="69" y="168"/>
                  </a:cubicBezTo>
                  <a:cubicBezTo>
                    <a:pt x="69" y="167"/>
                    <a:pt x="69" y="166"/>
                    <a:pt x="68" y="165"/>
                  </a:cubicBezTo>
                  <a:cubicBezTo>
                    <a:pt x="68" y="162"/>
                    <a:pt x="67" y="158"/>
                    <a:pt x="67" y="154"/>
                  </a:cubicBezTo>
                  <a:cubicBezTo>
                    <a:pt x="73" y="148"/>
                    <a:pt x="79" y="142"/>
                    <a:pt x="85" y="136"/>
                  </a:cubicBezTo>
                  <a:cubicBezTo>
                    <a:pt x="83" y="145"/>
                    <a:pt x="83" y="154"/>
                    <a:pt x="84" y="163"/>
                  </a:cubicBezTo>
                  <a:cubicBezTo>
                    <a:pt x="86" y="178"/>
                    <a:pt x="94" y="193"/>
                    <a:pt x="109" y="198"/>
                  </a:cubicBezTo>
                  <a:cubicBezTo>
                    <a:pt x="122" y="203"/>
                    <a:pt x="139" y="200"/>
                    <a:pt x="147" y="188"/>
                  </a:cubicBezTo>
                  <a:cubicBezTo>
                    <a:pt x="148" y="188"/>
                    <a:pt x="149" y="187"/>
                    <a:pt x="149" y="186"/>
                  </a:cubicBezTo>
                  <a:cubicBezTo>
                    <a:pt x="149" y="184"/>
                    <a:pt x="149" y="182"/>
                    <a:pt x="149" y="180"/>
                  </a:cubicBezTo>
                  <a:cubicBezTo>
                    <a:pt x="153" y="177"/>
                    <a:pt x="156" y="174"/>
                    <a:pt x="159" y="170"/>
                  </a:cubicBezTo>
                  <a:cubicBezTo>
                    <a:pt x="159" y="170"/>
                    <a:pt x="158" y="169"/>
                    <a:pt x="158" y="169"/>
                  </a:cubicBezTo>
                  <a:cubicBezTo>
                    <a:pt x="155" y="172"/>
                    <a:pt x="152" y="175"/>
                    <a:pt x="149" y="178"/>
                  </a:cubicBezTo>
                  <a:cubicBezTo>
                    <a:pt x="149" y="173"/>
                    <a:pt x="149" y="169"/>
                    <a:pt x="149" y="164"/>
                  </a:cubicBezTo>
                  <a:cubicBezTo>
                    <a:pt x="152" y="161"/>
                    <a:pt x="155" y="159"/>
                    <a:pt x="159" y="156"/>
                  </a:cubicBezTo>
                  <a:cubicBezTo>
                    <a:pt x="159" y="155"/>
                    <a:pt x="158" y="154"/>
                    <a:pt x="158" y="155"/>
                  </a:cubicBezTo>
                  <a:cubicBezTo>
                    <a:pt x="155" y="157"/>
                    <a:pt x="152" y="160"/>
                    <a:pt x="149" y="163"/>
                  </a:cubicBezTo>
                  <a:cubicBezTo>
                    <a:pt x="149" y="157"/>
                    <a:pt x="149" y="152"/>
                    <a:pt x="148" y="146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52" y="143"/>
                    <a:pt x="155" y="140"/>
                    <a:pt x="159" y="136"/>
                  </a:cubicBezTo>
                  <a:cubicBezTo>
                    <a:pt x="159" y="136"/>
                    <a:pt x="159" y="135"/>
                    <a:pt x="158" y="136"/>
                  </a:cubicBezTo>
                  <a:cubicBezTo>
                    <a:pt x="155" y="139"/>
                    <a:pt x="152" y="142"/>
                    <a:pt x="148" y="145"/>
                  </a:cubicBezTo>
                  <a:cubicBezTo>
                    <a:pt x="148" y="138"/>
                    <a:pt x="149" y="131"/>
                    <a:pt x="148" y="124"/>
                  </a:cubicBezTo>
                  <a:cubicBezTo>
                    <a:pt x="152" y="119"/>
                    <a:pt x="156" y="115"/>
                    <a:pt x="160" y="111"/>
                  </a:cubicBezTo>
                  <a:cubicBezTo>
                    <a:pt x="160" y="111"/>
                    <a:pt x="160" y="110"/>
                    <a:pt x="159" y="110"/>
                  </a:cubicBezTo>
                  <a:cubicBezTo>
                    <a:pt x="155" y="114"/>
                    <a:pt x="152" y="118"/>
                    <a:pt x="148" y="122"/>
                  </a:cubicBezTo>
                  <a:cubicBezTo>
                    <a:pt x="148" y="119"/>
                    <a:pt x="148" y="116"/>
                    <a:pt x="147" y="114"/>
                  </a:cubicBezTo>
                  <a:cubicBezTo>
                    <a:pt x="147" y="113"/>
                    <a:pt x="147" y="112"/>
                    <a:pt x="146" y="111"/>
                  </a:cubicBezTo>
                  <a:cubicBezTo>
                    <a:pt x="144" y="110"/>
                    <a:pt x="143" y="109"/>
                    <a:pt x="141" y="108"/>
                  </a:cubicBezTo>
                  <a:cubicBezTo>
                    <a:pt x="143" y="106"/>
                    <a:pt x="145" y="104"/>
                    <a:pt x="148" y="102"/>
                  </a:cubicBezTo>
                  <a:cubicBezTo>
                    <a:pt x="148" y="101"/>
                    <a:pt x="147" y="100"/>
                    <a:pt x="147" y="101"/>
                  </a:cubicBezTo>
                  <a:cubicBezTo>
                    <a:pt x="145" y="103"/>
                    <a:pt x="142" y="105"/>
                    <a:pt x="140" y="107"/>
                  </a:cubicBezTo>
                  <a:cubicBezTo>
                    <a:pt x="134" y="104"/>
                    <a:pt x="127" y="103"/>
                    <a:pt x="120" y="103"/>
                  </a:cubicBezTo>
                  <a:cubicBezTo>
                    <a:pt x="123" y="100"/>
                    <a:pt x="126" y="98"/>
                    <a:pt x="129" y="97"/>
                  </a:cubicBezTo>
                  <a:cubicBezTo>
                    <a:pt x="130" y="97"/>
                    <a:pt x="129" y="96"/>
                    <a:pt x="129" y="96"/>
                  </a:cubicBezTo>
                  <a:cubicBezTo>
                    <a:pt x="125" y="98"/>
                    <a:pt x="122" y="100"/>
                    <a:pt x="119" y="103"/>
                  </a:cubicBezTo>
                  <a:cubicBezTo>
                    <a:pt x="113" y="103"/>
                    <a:pt x="106" y="106"/>
                    <a:pt x="101" y="110"/>
                  </a:cubicBezTo>
                  <a:cubicBezTo>
                    <a:pt x="92" y="116"/>
                    <a:pt x="87" y="125"/>
                    <a:pt x="85" y="135"/>
                  </a:cubicBezTo>
                  <a:cubicBezTo>
                    <a:pt x="85" y="134"/>
                    <a:pt x="85" y="134"/>
                    <a:pt x="84" y="135"/>
                  </a:cubicBezTo>
                  <a:cubicBezTo>
                    <a:pt x="79" y="141"/>
                    <a:pt x="73" y="147"/>
                    <a:pt x="67" y="153"/>
                  </a:cubicBezTo>
                  <a:cubicBezTo>
                    <a:pt x="66" y="147"/>
                    <a:pt x="66" y="142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72" y="131"/>
                    <a:pt x="76" y="126"/>
                    <a:pt x="81" y="122"/>
                  </a:cubicBezTo>
                  <a:cubicBezTo>
                    <a:pt x="82" y="122"/>
                    <a:pt x="81" y="121"/>
                    <a:pt x="80" y="121"/>
                  </a:cubicBezTo>
                  <a:cubicBezTo>
                    <a:pt x="75" y="125"/>
                    <a:pt x="71" y="130"/>
                    <a:pt x="67" y="135"/>
                  </a:cubicBezTo>
                  <a:cubicBezTo>
                    <a:pt x="67" y="129"/>
                    <a:pt x="68" y="123"/>
                    <a:pt x="70" y="117"/>
                  </a:cubicBezTo>
                  <a:cubicBezTo>
                    <a:pt x="78" y="110"/>
                    <a:pt x="86" y="103"/>
                    <a:pt x="94" y="96"/>
                  </a:cubicBezTo>
                  <a:cubicBezTo>
                    <a:pt x="94" y="95"/>
                    <a:pt x="94" y="95"/>
                    <a:pt x="93" y="95"/>
                  </a:cubicBezTo>
                  <a:cubicBezTo>
                    <a:pt x="85" y="102"/>
                    <a:pt x="78" y="108"/>
                    <a:pt x="71" y="115"/>
                  </a:cubicBezTo>
                  <a:cubicBezTo>
                    <a:pt x="73" y="108"/>
                    <a:pt x="77" y="101"/>
                    <a:pt x="82" y="96"/>
                  </a:cubicBezTo>
                  <a:cubicBezTo>
                    <a:pt x="99" y="77"/>
                    <a:pt x="126" y="75"/>
                    <a:pt x="143" y="95"/>
                  </a:cubicBezTo>
                  <a:cubicBezTo>
                    <a:pt x="144" y="96"/>
                    <a:pt x="146" y="96"/>
                    <a:pt x="147" y="94"/>
                  </a:cubicBezTo>
                  <a:cubicBezTo>
                    <a:pt x="149" y="93"/>
                    <a:pt x="150" y="89"/>
                    <a:pt x="153" y="87"/>
                  </a:cubicBezTo>
                  <a:cubicBezTo>
                    <a:pt x="154" y="86"/>
                    <a:pt x="157" y="85"/>
                    <a:pt x="159" y="85"/>
                  </a:cubicBezTo>
                  <a:cubicBezTo>
                    <a:pt x="161" y="86"/>
                    <a:pt x="163" y="87"/>
                    <a:pt x="165" y="88"/>
                  </a:cubicBezTo>
                  <a:cubicBezTo>
                    <a:pt x="175" y="109"/>
                    <a:pt x="151" y="185"/>
                    <a:pt x="192" y="180"/>
                  </a:cubicBezTo>
                  <a:cubicBezTo>
                    <a:pt x="201" y="180"/>
                    <a:pt x="207" y="173"/>
                    <a:pt x="211" y="165"/>
                  </a:cubicBezTo>
                  <a:cubicBezTo>
                    <a:pt x="215" y="162"/>
                    <a:pt x="219" y="159"/>
                    <a:pt x="222" y="156"/>
                  </a:cubicBezTo>
                  <a:cubicBezTo>
                    <a:pt x="223" y="155"/>
                    <a:pt x="222" y="154"/>
                    <a:pt x="221" y="155"/>
                  </a:cubicBezTo>
                  <a:cubicBezTo>
                    <a:pt x="218" y="157"/>
                    <a:pt x="215" y="160"/>
                    <a:pt x="212" y="162"/>
                  </a:cubicBezTo>
                  <a:cubicBezTo>
                    <a:pt x="214" y="159"/>
                    <a:pt x="215" y="155"/>
                    <a:pt x="216" y="151"/>
                  </a:cubicBezTo>
                  <a:cubicBezTo>
                    <a:pt x="217" y="149"/>
                    <a:pt x="217" y="147"/>
                    <a:pt x="217" y="145"/>
                  </a:cubicBezTo>
                  <a:cubicBezTo>
                    <a:pt x="221" y="142"/>
                    <a:pt x="225" y="139"/>
                    <a:pt x="229" y="135"/>
                  </a:cubicBezTo>
                  <a:cubicBezTo>
                    <a:pt x="229" y="135"/>
                    <a:pt x="229" y="135"/>
                    <a:pt x="228" y="135"/>
                  </a:cubicBezTo>
                  <a:cubicBezTo>
                    <a:pt x="225" y="138"/>
                    <a:pt x="221" y="141"/>
                    <a:pt x="218" y="144"/>
                  </a:cubicBezTo>
                  <a:cubicBezTo>
                    <a:pt x="219" y="137"/>
                    <a:pt x="219" y="131"/>
                    <a:pt x="218" y="124"/>
                  </a:cubicBezTo>
                  <a:cubicBezTo>
                    <a:pt x="222" y="122"/>
                    <a:pt x="225" y="119"/>
                    <a:pt x="228" y="117"/>
                  </a:cubicBezTo>
                  <a:cubicBezTo>
                    <a:pt x="229" y="117"/>
                    <a:pt x="228" y="116"/>
                    <a:pt x="227" y="116"/>
                  </a:cubicBezTo>
                  <a:cubicBezTo>
                    <a:pt x="224" y="118"/>
                    <a:pt x="221" y="120"/>
                    <a:pt x="218" y="122"/>
                  </a:cubicBezTo>
                  <a:cubicBezTo>
                    <a:pt x="218" y="115"/>
                    <a:pt x="216" y="108"/>
                    <a:pt x="214" y="101"/>
                  </a:cubicBezTo>
                  <a:cubicBezTo>
                    <a:pt x="216" y="99"/>
                    <a:pt x="219" y="97"/>
                    <a:pt x="221" y="95"/>
                  </a:cubicBezTo>
                  <a:cubicBezTo>
                    <a:pt x="222" y="94"/>
                    <a:pt x="221" y="94"/>
                    <a:pt x="221" y="94"/>
                  </a:cubicBezTo>
                  <a:cubicBezTo>
                    <a:pt x="218" y="96"/>
                    <a:pt x="216" y="98"/>
                    <a:pt x="213" y="100"/>
                  </a:cubicBezTo>
                  <a:cubicBezTo>
                    <a:pt x="212" y="98"/>
                    <a:pt x="211" y="95"/>
                    <a:pt x="210" y="93"/>
                  </a:cubicBezTo>
                  <a:cubicBezTo>
                    <a:pt x="208" y="88"/>
                    <a:pt x="205" y="83"/>
                    <a:pt x="202" y="78"/>
                  </a:cubicBezTo>
                  <a:cubicBezTo>
                    <a:pt x="205" y="75"/>
                    <a:pt x="209" y="71"/>
                    <a:pt x="212" y="68"/>
                  </a:cubicBezTo>
                  <a:cubicBezTo>
                    <a:pt x="213" y="67"/>
                    <a:pt x="212" y="66"/>
                    <a:pt x="211" y="67"/>
                  </a:cubicBezTo>
                  <a:cubicBezTo>
                    <a:pt x="208" y="70"/>
                    <a:pt x="204" y="74"/>
                    <a:pt x="201" y="77"/>
                  </a:cubicBezTo>
                  <a:cubicBezTo>
                    <a:pt x="197" y="71"/>
                    <a:pt x="192" y="66"/>
                    <a:pt x="186" y="61"/>
                  </a:cubicBezTo>
                  <a:cubicBezTo>
                    <a:pt x="188" y="60"/>
                    <a:pt x="190" y="58"/>
                    <a:pt x="192" y="57"/>
                  </a:cubicBezTo>
                  <a:cubicBezTo>
                    <a:pt x="193" y="56"/>
                    <a:pt x="192" y="56"/>
                    <a:pt x="192" y="56"/>
                  </a:cubicBezTo>
                  <a:cubicBezTo>
                    <a:pt x="190" y="58"/>
                    <a:pt x="188" y="59"/>
                    <a:pt x="186" y="60"/>
                  </a:cubicBezTo>
                  <a:cubicBezTo>
                    <a:pt x="181" y="56"/>
                    <a:pt x="176" y="52"/>
                    <a:pt x="170" y="49"/>
                  </a:cubicBezTo>
                  <a:cubicBezTo>
                    <a:pt x="172" y="48"/>
                    <a:pt x="173" y="47"/>
                    <a:pt x="175" y="46"/>
                  </a:cubicBezTo>
                  <a:cubicBezTo>
                    <a:pt x="175" y="46"/>
                    <a:pt x="175" y="45"/>
                    <a:pt x="174" y="45"/>
                  </a:cubicBezTo>
                  <a:cubicBezTo>
                    <a:pt x="173" y="46"/>
                    <a:pt x="171" y="47"/>
                    <a:pt x="170" y="48"/>
                  </a:cubicBezTo>
                  <a:cubicBezTo>
                    <a:pt x="164" y="45"/>
                    <a:pt x="158" y="42"/>
                    <a:pt x="151" y="39"/>
                  </a:cubicBezTo>
                  <a:cubicBezTo>
                    <a:pt x="152" y="39"/>
                    <a:pt x="153" y="38"/>
                    <a:pt x="154" y="38"/>
                  </a:cubicBezTo>
                  <a:cubicBezTo>
                    <a:pt x="155" y="37"/>
                    <a:pt x="154" y="36"/>
                    <a:pt x="154" y="37"/>
                  </a:cubicBezTo>
                  <a:cubicBezTo>
                    <a:pt x="153" y="38"/>
                    <a:pt x="151" y="38"/>
                    <a:pt x="150" y="39"/>
                  </a:cubicBezTo>
                  <a:cubicBezTo>
                    <a:pt x="143" y="37"/>
                    <a:pt x="137" y="35"/>
                    <a:pt x="130" y="34"/>
                  </a:cubicBezTo>
                  <a:cubicBezTo>
                    <a:pt x="132" y="33"/>
                    <a:pt x="135" y="32"/>
                    <a:pt x="137" y="31"/>
                  </a:cubicBezTo>
                  <a:cubicBezTo>
                    <a:pt x="138" y="30"/>
                    <a:pt x="137" y="30"/>
                    <a:pt x="137" y="30"/>
                  </a:cubicBezTo>
                  <a:cubicBezTo>
                    <a:pt x="134" y="31"/>
                    <a:pt x="132" y="33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3" y="34"/>
                    <a:pt x="118" y="34"/>
                    <a:pt x="112" y="35"/>
                  </a:cubicBezTo>
                  <a:cubicBezTo>
                    <a:pt x="70" y="40"/>
                    <a:pt x="42" y="78"/>
                    <a:pt x="35" y="118"/>
                  </a:cubicBezTo>
                  <a:cubicBezTo>
                    <a:pt x="28" y="158"/>
                    <a:pt x="35" y="211"/>
                    <a:pt x="70" y="236"/>
                  </a:cubicBezTo>
                  <a:cubicBezTo>
                    <a:pt x="107" y="262"/>
                    <a:pt x="159" y="262"/>
                    <a:pt x="196" y="237"/>
                  </a:cubicBezTo>
                  <a:cubicBezTo>
                    <a:pt x="197" y="237"/>
                    <a:pt x="197" y="236"/>
                    <a:pt x="197" y="236"/>
                  </a:cubicBezTo>
                  <a:cubicBezTo>
                    <a:pt x="200" y="235"/>
                    <a:pt x="204" y="236"/>
                    <a:pt x="205" y="239"/>
                  </a:cubicBezTo>
                  <a:cubicBezTo>
                    <a:pt x="206" y="240"/>
                    <a:pt x="207" y="242"/>
                    <a:pt x="206" y="244"/>
                  </a:cubicBezTo>
                  <a:cubicBezTo>
                    <a:pt x="206" y="246"/>
                    <a:pt x="205" y="247"/>
                    <a:pt x="204" y="249"/>
                  </a:cubicBezTo>
                  <a:cubicBezTo>
                    <a:pt x="203" y="249"/>
                    <a:pt x="202" y="249"/>
                    <a:pt x="201" y="250"/>
                  </a:cubicBezTo>
                  <a:cubicBezTo>
                    <a:pt x="192" y="260"/>
                    <a:pt x="176" y="266"/>
                    <a:pt x="161" y="270"/>
                  </a:cubicBezTo>
                  <a:cubicBezTo>
                    <a:pt x="165" y="266"/>
                    <a:pt x="170" y="261"/>
                    <a:pt x="174" y="256"/>
                  </a:cubicBezTo>
                  <a:cubicBezTo>
                    <a:pt x="175" y="256"/>
                    <a:pt x="174" y="255"/>
                    <a:pt x="173" y="255"/>
                  </a:cubicBezTo>
                  <a:cubicBezTo>
                    <a:pt x="168" y="261"/>
                    <a:pt x="163" y="266"/>
                    <a:pt x="157" y="271"/>
                  </a:cubicBezTo>
                  <a:cubicBezTo>
                    <a:pt x="150" y="272"/>
                    <a:pt x="142" y="273"/>
                    <a:pt x="135" y="274"/>
                  </a:cubicBezTo>
                  <a:cubicBezTo>
                    <a:pt x="140" y="270"/>
                    <a:pt x="145" y="266"/>
                    <a:pt x="150" y="261"/>
                  </a:cubicBezTo>
                  <a:cubicBezTo>
                    <a:pt x="150" y="261"/>
                    <a:pt x="149" y="260"/>
                    <a:pt x="148" y="260"/>
                  </a:cubicBezTo>
                  <a:cubicBezTo>
                    <a:pt x="143" y="265"/>
                    <a:pt x="138" y="270"/>
                    <a:pt x="132" y="274"/>
                  </a:cubicBezTo>
                  <a:cubicBezTo>
                    <a:pt x="129" y="274"/>
                    <a:pt x="126" y="275"/>
                    <a:pt x="124" y="275"/>
                  </a:cubicBezTo>
                  <a:cubicBezTo>
                    <a:pt x="118" y="275"/>
                    <a:pt x="113" y="274"/>
                    <a:pt x="108" y="274"/>
                  </a:cubicBezTo>
                  <a:cubicBezTo>
                    <a:pt x="112" y="270"/>
                    <a:pt x="116" y="267"/>
                    <a:pt x="120" y="263"/>
                  </a:cubicBezTo>
                  <a:cubicBezTo>
                    <a:pt x="121" y="263"/>
                    <a:pt x="120" y="262"/>
                    <a:pt x="119" y="262"/>
                  </a:cubicBezTo>
                  <a:cubicBezTo>
                    <a:pt x="115" y="266"/>
                    <a:pt x="111" y="270"/>
                    <a:pt x="107" y="274"/>
                  </a:cubicBezTo>
                  <a:cubicBezTo>
                    <a:pt x="100" y="273"/>
                    <a:pt x="93" y="271"/>
                    <a:pt x="87" y="269"/>
                  </a:cubicBezTo>
                  <a:cubicBezTo>
                    <a:pt x="92" y="266"/>
                    <a:pt x="96" y="262"/>
                    <a:pt x="101" y="258"/>
                  </a:cubicBezTo>
                  <a:cubicBezTo>
                    <a:pt x="101" y="257"/>
                    <a:pt x="100" y="256"/>
                    <a:pt x="100" y="257"/>
                  </a:cubicBezTo>
                  <a:cubicBezTo>
                    <a:pt x="95" y="261"/>
                    <a:pt x="90" y="265"/>
                    <a:pt x="85" y="268"/>
                  </a:cubicBezTo>
                  <a:cubicBezTo>
                    <a:pt x="79" y="266"/>
                    <a:pt x="74" y="263"/>
                    <a:pt x="69" y="260"/>
                  </a:cubicBezTo>
                  <a:cubicBezTo>
                    <a:pt x="71" y="257"/>
                    <a:pt x="74" y="255"/>
                    <a:pt x="77" y="252"/>
                  </a:cubicBezTo>
                  <a:cubicBezTo>
                    <a:pt x="77" y="252"/>
                    <a:pt x="77" y="251"/>
                    <a:pt x="76" y="251"/>
                  </a:cubicBezTo>
                  <a:cubicBezTo>
                    <a:pt x="73" y="254"/>
                    <a:pt x="71" y="257"/>
                    <a:pt x="68" y="260"/>
                  </a:cubicBezTo>
                  <a:cubicBezTo>
                    <a:pt x="62" y="256"/>
                    <a:pt x="56" y="251"/>
                    <a:pt x="51" y="246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6" y="243"/>
                    <a:pt x="61" y="238"/>
                    <a:pt x="65" y="233"/>
                  </a:cubicBezTo>
                  <a:cubicBezTo>
                    <a:pt x="65" y="232"/>
                    <a:pt x="64" y="231"/>
                    <a:pt x="64" y="232"/>
                  </a:cubicBezTo>
                  <a:cubicBezTo>
                    <a:pt x="59" y="236"/>
                    <a:pt x="55" y="240"/>
                    <a:pt x="51" y="244"/>
                  </a:cubicBezTo>
                  <a:cubicBezTo>
                    <a:pt x="51" y="244"/>
                    <a:pt x="51" y="244"/>
                    <a:pt x="51" y="243"/>
                  </a:cubicBezTo>
                  <a:cubicBezTo>
                    <a:pt x="51" y="243"/>
                    <a:pt x="50" y="243"/>
                    <a:pt x="50" y="243"/>
                  </a:cubicBezTo>
                  <a:cubicBezTo>
                    <a:pt x="50" y="244"/>
                    <a:pt x="50" y="244"/>
                    <a:pt x="50" y="245"/>
                  </a:cubicBezTo>
                  <a:cubicBezTo>
                    <a:pt x="46" y="241"/>
                    <a:pt x="42" y="236"/>
                    <a:pt x="39" y="231"/>
                  </a:cubicBezTo>
                  <a:cubicBezTo>
                    <a:pt x="42" y="228"/>
                    <a:pt x="45" y="226"/>
                    <a:pt x="48" y="223"/>
                  </a:cubicBezTo>
                  <a:cubicBezTo>
                    <a:pt x="49" y="222"/>
                    <a:pt x="48" y="221"/>
                    <a:pt x="47" y="222"/>
                  </a:cubicBezTo>
                  <a:cubicBezTo>
                    <a:pt x="44" y="224"/>
                    <a:pt x="41" y="227"/>
                    <a:pt x="38" y="230"/>
                  </a:cubicBezTo>
                  <a:cubicBezTo>
                    <a:pt x="35" y="226"/>
                    <a:pt x="33" y="222"/>
                    <a:pt x="31" y="217"/>
                  </a:cubicBezTo>
                  <a:cubicBezTo>
                    <a:pt x="34" y="214"/>
                    <a:pt x="38" y="211"/>
                    <a:pt x="41" y="207"/>
                  </a:cubicBezTo>
                  <a:cubicBezTo>
                    <a:pt x="42" y="207"/>
                    <a:pt x="41" y="206"/>
                    <a:pt x="41" y="207"/>
                  </a:cubicBezTo>
                  <a:cubicBezTo>
                    <a:pt x="37" y="210"/>
                    <a:pt x="34" y="213"/>
                    <a:pt x="30" y="216"/>
                  </a:cubicBezTo>
                  <a:cubicBezTo>
                    <a:pt x="28" y="211"/>
                    <a:pt x="26" y="206"/>
                    <a:pt x="24" y="200"/>
                  </a:cubicBezTo>
                  <a:cubicBezTo>
                    <a:pt x="28" y="197"/>
                    <a:pt x="31" y="193"/>
                    <a:pt x="35" y="190"/>
                  </a:cubicBezTo>
                  <a:cubicBezTo>
                    <a:pt x="35" y="189"/>
                    <a:pt x="34" y="188"/>
                    <a:pt x="34" y="189"/>
                  </a:cubicBezTo>
                  <a:cubicBezTo>
                    <a:pt x="30" y="192"/>
                    <a:pt x="27" y="195"/>
                    <a:pt x="24" y="199"/>
                  </a:cubicBezTo>
                  <a:cubicBezTo>
                    <a:pt x="22" y="194"/>
                    <a:pt x="21" y="189"/>
                    <a:pt x="20" y="184"/>
                  </a:cubicBezTo>
                  <a:cubicBezTo>
                    <a:pt x="22" y="181"/>
                    <a:pt x="25" y="179"/>
                    <a:pt x="28" y="176"/>
                  </a:cubicBezTo>
                  <a:cubicBezTo>
                    <a:pt x="28" y="176"/>
                    <a:pt x="28" y="175"/>
                    <a:pt x="27" y="175"/>
                  </a:cubicBezTo>
                  <a:cubicBezTo>
                    <a:pt x="24" y="178"/>
                    <a:pt x="22" y="180"/>
                    <a:pt x="20" y="183"/>
                  </a:cubicBezTo>
                  <a:cubicBezTo>
                    <a:pt x="19" y="178"/>
                    <a:pt x="18" y="174"/>
                    <a:pt x="17" y="169"/>
                  </a:cubicBezTo>
                  <a:cubicBezTo>
                    <a:pt x="21" y="166"/>
                    <a:pt x="24" y="163"/>
                    <a:pt x="27" y="160"/>
                  </a:cubicBezTo>
                  <a:cubicBezTo>
                    <a:pt x="28" y="160"/>
                    <a:pt x="27" y="159"/>
                    <a:pt x="26" y="159"/>
                  </a:cubicBezTo>
                  <a:cubicBezTo>
                    <a:pt x="23" y="162"/>
                    <a:pt x="20" y="165"/>
                    <a:pt x="17" y="168"/>
                  </a:cubicBezTo>
                  <a:cubicBezTo>
                    <a:pt x="17" y="164"/>
                    <a:pt x="16" y="159"/>
                    <a:pt x="16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1" y="150"/>
                    <a:pt x="25" y="146"/>
                    <a:pt x="30" y="141"/>
                  </a:cubicBezTo>
                  <a:cubicBezTo>
                    <a:pt x="30" y="141"/>
                    <a:pt x="29" y="140"/>
                    <a:pt x="29" y="141"/>
                  </a:cubicBezTo>
                  <a:cubicBezTo>
                    <a:pt x="24" y="145"/>
                    <a:pt x="20" y="149"/>
                    <a:pt x="16" y="153"/>
                  </a:cubicBezTo>
                  <a:cubicBezTo>
                    <a:pt x="16" y="147"/>
                    <a:pt x="16" y="141"/>
                    <a:pt x="16" y="136"/>
                  </a:cubicBezTo>
                  <a:cubicBezTo>
                    <a:pt x="20" y="132"/>
                    <a:pt x="23" y="128"/>
                    <a:pt x="27" y="125"/>
                  </a:cubicBezTo>
                  <a:cubicBezTo>
                    <a:pt x="28" y="124"/>
                    <a:pt x="27" y="123"/>
                    <a:pt x="26" y="124"/>
                  </a:cubicBezTo>
                  <a:cubicBezTo>
                    <a:pt x="23" y="127"/>
                    <a:pt x="19" y="131"/>
                    <a:pt x="16" y="134"/>
                  </a:cubicBezTo>
                  <a:cubicBezTo>
                    <a:pt x="16" y="130"/>
                    <a:pt x="16" y="126"/>
                    <a:pt x="17" y="121"/>
                  </a:cubicBezTo>
                  <a:cubicBezTo>
                    <a:pt x="17" y="121"/>
                    <a:pt x="17" y="120"/>
                    <a:pt x="17" y="120"/>
                  </a:cubicBezTo>
                  <a:cubicBezTo>
                    <a:pt x="21" y="116"/>
                    <a:pt x="25" y="111"/>
                    <a:pt x="29" y="107"/>
                  </a:cubicBezTo>
                  <a:cubicBezTo>
                    <a:pt x="29" y="106"/>
                    <a:pt x="28" y="106"/>
                    <a:pt x="28" y="106"/>
                  </a:cubicBezTo>
                  <a:cubicBezTo>
                    <a:pt x="24" y="110"/>
                    <a:pt x="21" y="114"/>
                    <a:pt x="17" y="118"/>
                  </a:cubicBezTo>
                  <a:cubicBezTo>
                    <a:pt x="18" y="111"/>
                    <a:pt x="19" y="105"/>
                    <a:pt x="21" y="98"/>
                  </a:cubicBezTo>
                  <a:cubicBezTo>
                    <a:pt x="26" y="93"/>
                    <a:pt x="31" y="89"/>
                    <a:pt x="35" y="84"/>
                  </a:cubicBezTo>
                  <a:cubicBezTo>
                    <a:pt x="36" y="83"/>
                    <a:pt x="35" y="83"/>
                    <a:pt x="35" y="83"/>
                  </a:cubicBezTo>
                  <a:cubicBezTo>
                    <a:pt x="30" y="88"/>
                    <a:pt x="26" y="92"/>
                    <a:pt x="21" y="96"/>
                  </a:cubicBezTo>
                  <a:cubicBezTo>
                    <a:pt x="23" y="89"/>
                    <a:pt x="26" y="82"/>
                    <a:pt x="30" y="75"/>
                  </a:cubicBezTo>
                  <a:cubicBezTo>
                    <a:pt x="35" y="69"/>
                    <a:pt x="41" y="64"/>
                    <a:pt x="47" y="59"/>
                  </a:cubicBezTo>
                  <a:cubicBezTo>
                    <a:pt x="47" y="58"/>
                    <a:pt x="46" y="57"/>
                    <a:pt x="46" y="58"/>
                  </a:cubicBezTo>
                  <a:cubicBezTo>
                    <a:pt x="41" y="62"/>
                    <a:pt x="36" y="67"/>
                    <a:pt x="32" y="71"/>
                  </a:cubicBezTo>
                  <a:cubicBezTo>
                    <a:pt x="46" y="47"/>
                    <a:pt x="68" y="27"/>
                    <a:pt x="97" y="19"/>
                  </a:cubicBezTo>
                  <a:cubicBezTo>
                    <a:pt x="141" y="7"/>
                    <a:pt x="193" y="25"/>
                    <a:pt x="219" y="64"/>
                  </a:cubicBezTo>
                  <a:cubicBezTo>
                    <a:pt x="236" y="90"/>
                    <a:pt x="236" y="119"/>
                    <a:pt x="231" y="149"/>
                  </a:cubicBezTo>
                  <a:close/>
                  <a:moveTo>
                    <a:pt x="142" y="149"/>
                  </a:moveTo>
                  <a:cubicBezTo>
                    <a:pt x="142" y="161"/>
                    <a:pt x="142" y="173"/>
                    <a:pt x="143" y="185"/>
                  </a:cubicBezTo>
                  <a:cubicBezTo>
                    <a:pt x="135" y="191"/>
                    <a:pt x="126" y="196"/>
                    <a:pt x="115" y="194"/>
                  </a:cubicBezTo>
                  <a:cubicBezTo>
                    <a:pt x="97" y="190"/>
                    <a:pt x="91" y="174"/>
                    <a:pt x="89" y="158"/>
                  </a:cubicBezTo>
                  <a:cubicBezTo>
                    <a:pt x="88" y="143"/>
                    <a:pt x="89" y="127"/>
                    <a:pt x="101" y="117"/>
                  </a:cubicBezTo>
                  <a:cubicBezTo>
                    <a:pt x="113" y="106"/>
                    <a:pt x="129" y="107"/>
                    <a:pt x="142" y="117"/>
                  </a:cubicBezTo>
                  <a:cubicBezTo>
                    <a:pt x="142" y="117"/>
                    <a:pt x="143" y="117"/>
                    <a:pt x="143" y="117"/>
                  </a:cubicBezTo>
                  <a:cubicBezTo>
                    <a:pt x="141" y="127"/>
                    <a:pt x="142" y="139"/>
                    <a:pt x="142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93CA1074-45FE-40DD-914A-DE120B815DD3}"/>
                </a:ext>
              </a:extLst>
            </p:cNvPr>
            <p:cNvGrpSpPr/>
            <p:nvPr/>
          </p:nvGrpSpPr>
          <p:grpSpPr>
            <a:xfrm>
              <a:off x="8459583" y="849544"/>
              <a:ext cx="389711" cy="657638"/>
              <a:chOff x="2060545" y="1893849"/>
              <a:chExt cx="389711" cy="657638"/>
            </a:xfrm>
            <a:solidFill>
              <a:schemeClr val="bg1"/>
            </a:solidFill>
          </p:grpSpPr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2D00B773-19F1-452F-839F-0EC08E677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0545" y="1893849"/>
                <a:ext cx="389711" cy="657638"/>
              </a:xfrm>
              <a:custGeom>
                <a:avLst/>
                <a:gdLst>
                  <a:gd name="T0" fmla="*/ 174 w 174"/>
                  <a:gd name="T1" fmla="*/ 302 h 318"/>
                  <a:gd name="T2" fmla="*/ 172 w 174"/>
                  <a:gd name="T3" fmla="*/ 156 h 318"/>
                  <a:gd name="T4" fmla="*/ 168 w 174"/>
                  <a:gd name="T5" fmla="*/ 29 h 318"/>
                  <a:gd name="T6" fmla="*/ 169 w 174"/>
                  <a:gd name="T7" fmla="*/ 19 h 318"/>
                  <a:gd name="T8" fmla="*/ 169 w 174"/>
                  <a:gd name="T9" fmla="*/ 18 h 318"/>
                  <a:gd name="T10" fmla="*/ 149 w 174"/>
                  <a:gd name="T11" fmla="*/ 3 h 318"/>
                  <a:gd name="T12" fmla="*/ 74 w 174"/>
                  <a:gd name="T13" fmla="*/ 1 h 318"/>
                  <a:gd name="T14" fmla="*/ 37 w 174"/>
                  <a:gd name="T15" fmla="*/ 2 h 318"/>
                  <a:gd name="T16" fmla="*/ 14 w 174"/>
                  <a:gd name="T17" fmla="*/ 5 h 318"/>
                  <a:gd name="T18" fmla="*/ 6 w 174"/>
                  <a:gd name="T19" fmla="*/ 16 h 318"/>
                  <a:gd name="T20" fmla="*/ 6 w 174"/>
                  <a:gd name="T21" fmla="*/ 17 h 318"/>
                  <a:gd name="T22" fmla="*/ 4 w 174"/>
                  <a:gd name="T23" fmla="*/ 156 h 318"/>
                  <a:gd name="T24" fmla="*/ 3 w 174"/>
                  <a:gd name="T25" fmla="*/ 223 h 318"/>
                  <a:gd name="T26" fmla="*/ 2 w 174"/>
                  <a:gd name="T27" fmla="*/ 295 h 318"/>
                  <a:gd name="T28" fmla="*/ 9 w 174"/>
                  <a:gd name="T29" fmla="*/ 311 h 318"/>
                  <a:gd name="T30" fmla="*/ 31 w 174"/>
                  <a:gd name="T31" fmla="*/ 316 h 318"/>
                  <a:gd name="T32" fmla="*/ 69 w 174"/>
                  <a:gd name="T33" fmla="*/ 317 h 318"/>
                  <a:gd name="T34" fmla="*/ 147 w 174"/>
                  <a:gd name="T35" fmla="*/ 318 h 318"/>
                  <a:gd name="T36" fmla="*/ 173 w 174"/>
                  <a:gd name="T37" fmla="*/ 304 h 318"/>
                  <a:gd name="T38" fmla="*/ 174 w 174"/>
                  <a:gd name="T39" fmla="*/ 302 h 318"/>
                  <a:gd name="T40" fmla="*/ 123 w 174"/>
                  <a:gd name="T41" fmla="*/ 313 h 318"/>
                  <a:gd name="T42" fmla="*/ 84 w 174"/>
                  <a:gd name="T43" fmla="*/ 312 h 318"/>
                  <a:gd name="T44" fmla="*/ 49 w 174"/>
                  <a:gd name="T45" fmla="*/ 312 h 318"/>
                  <a:gd name="T46" fmla="*/ 6 w 174"/>
                  <a:gd name="T47" fmla="*/ 297 h 318"/>
                  <a:gd name="T48" fmla="*/ 7 w 174"/>
                  <a:gd name="T49" fmla="*/ 296 h 318"/>
                  <a:gd name="T50" fmla="*/ 9 w 174"/>
                  <a:gd name="T51" fmla="*/ 226 h 318"/>
                  <a:gd name="T52" fmla="*/ 10 w 174"/>
                  <a:gd name="T53" fmla="*/ 156 h 318"/>
                  <a:gd name="T54" fmla="*/ 8 w 174"/>
                  <a:gd name="T55" fmla="*/ 22 h 318"/>
                  <a:gd name="T56" fmla="*/ 25 w 174"/>
                  <a:gd name="T57" fmla="*/ 7 h 318"/>
                  <a:gd name="T58" fmla="*/ 43 w 174"/>
                  <a:gd name="T59" fmla="*/ 6 h 318"/>
                  <a:gd name="T60" fmla="*/ 83 w 174"/>
                  <a:gd name="T61" fmla="*/ 6 h 318"/>
                  <a:gd name="T62" fmla="*/ 119 w 174"/>
                  <a:gd name="T63" fmla="*/ 6 h 318"/>
                  <a:gd name="T64" fmla="*/ 165 w 174"/>
                  <a:gd name="T65" fmla="*/ 15 h 318"/>
                  <a:gd name="T66" fmla="*/ 165 w 174"/>
                  <a:gd name="T67" fmla="*/ 16 h 318"/>
                  <a:gd name="T68" fmla="*/ 166 w 174"/>
                  <a:gd name="T69" fmla="*/ 159 h 318"/>
                  <a:gd name="T70" fmla="*/ 167 w 174"/>
                  <a:gd name="T71" fmla="*/ 302 h 318"/>
                  <a:gd name="T72" fmla="*/ 168 w 174"/>
                  <a:gd name="T73" fmla="*/ 304 h 318"/>
                  <a:gd name="T74" fmla="*/ 123 w 174"/>
                  <a:gd name="T75" fmla="*/ 3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4" h="318">
                    <a:moveTo>
                      <a:pt x="174" y="302"/>
                    </a:moveTo>
                    <a:cubicBezTo>
                      <a:pt x="174" y="253"/>
                      <a:pt x="173" y="204"/>
                      <a:pt x="172" y="156"/>
                    </a:cubicBezTo>
                    <a:cubicBezTo>
                      <a:pt x="171" y="114"/>
                      <a:pt x="172" y="71"/>
                      <a:pt x="168" y="29"/>
                    </a:cubicBezTo>
                    <a:cubicBezTo>
                      <a:pt x="169" y="26"/>
                      <a:pt x="169" y="22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0" y="6"/>
                      <a:pt x="159" y="4"/>
                      <a:pt x="149" y="3"/>
                    </a:cubicBezTo>
                    <a:cubicBezTo>
                      <a:pt x="124" y="0"/>
                      <a:pt x="98" y="1"/>
                      <a:pt x="74" y="1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1" y="3"/>
                      <a:pt x="21" y="1"/>
                      <a:pt x="14" y="5"/>
                    </a:cubicBezTo>
                    <a:cubicBezTo>
                      <a:pt x="9" y="7"/>
                      <a:pt x="7" y="11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2" y="63"/>
                      <a:pt x="5" y="110"/>
                      <a:pt x="4" y="156"/>
                    </a:cubicBezTo>
                    <a:cubicBezTo>
                      <a:pt x="4" y="179"/>
                      <a:pt x="4" y="201"/>
                      <a:pt x="3" y="223"/>
                    </a:cubicBezTo>
                    <a:cubicBezTo>
                      <a:pt x="3" y="247"/>
                      <a:pt x="0" y="272"/>
                      <a:pt x="2" y="295"/>
                    </a:cubicBezTo>
                    <a:cubicBezTo>
                      <a:pt x="0" y="301"/>
                      <a:pt x="3" y="307"/>
                      <a:pt x="9" y="311"/>
                    </a:cubicBezTo>
                    <a:cubicBezTo>
                      <a:pt x="15" y="316"/>
                      <a:pt x="23" y="316"/>
                      <a:pt x="31" y="316"/>
                    </a:cubicBezTo>
                    <a:cubicBezTo>
                      <a:pt x="44" y="316"/>
                      <a:pt x="56" y="316"/>
                      <a:pt x="69" y="317"/>
                    </a:cubicBezTo>
                    <a:cubicBezTo>
                      <a:pt x="95" y="317"/>
                      <a:pt x="121" y="318"/>
                      <a:pt x="147" y="318"/>
                    </a:cubicBezTo>
                    <a:cubicBezTo>
                      <a:pt x="158" y="318"/>
                      <a:pt x="172" y="317"/>
                      <a:pt x="173" y="304"/>
                    </a:cubicBezTo>
                    <a:cubicBezTo>
                      <a:pt x="174" y="303"/>
                      <a:pt x="174" y="303"/>
                      <a:pt x="174" y="302"/>
                    </a:cubicBezTo>
                    <a:close/>
                    <a:moveTo>
                      <a:pt x="123" y="313"/>
                    </a:moveTo>
                    <a:cubicBezTo>
                      <a:pt x="110" y="313"/>
                      <a:pt x="97" y="313"/>
                      <a:pt x="84" y="312"/>
                    </a:cubicBezTo>
                    <a:cubicBezTo>
                      <a:pt x="72" y="312"/>
                      <a:pt x="60" y="312"/>
                      <a:pt x="49" y="312"/>
                    </a:cubicBezTo>
                    <a:cubicBezTo>
                      <a:pt x="37" y="311"/>
                      <a:pt x="6" y="314"/>
                      <a:pt x="6" y="297"/>
                    </a:cubicBezTo>
                    <a:cubicBezTo>
                      <a:pt x="6" y="297"/>
                      <a:pt x="6" y="296"/>
                      <a:pt x="7" y="296"/>
                    </a:cubicBezTo>
                    <a:cubicBezTo>
                      <a:pt x="10" y="273"/>
                      <a:pt x="8" y="249"/>
                      <a:pt x="9" y="226"/>
                    </a:cubicBezTo>
                    <a:cubicBezTo>
                      <a:pt x="9" y="203"/>
                      <a:pt x="10" y="180"/>
                      <a:pt x="10" y="156"/>
                    </a:cubicBezTo>
                    <a:cubicBezTo>
                      <a:pt x="10" y="112"/>
                      <a:pt x="12" y="66"/>
                      <a:pt x="8" y="22"/>
                    </a:cubicBezTo>
                    <a:cubicBezTo>
                      <a:pt x="10" y="14"/>
                      <a:pt x="14" y="9"/>
                      <a:pt x="25" y="7"/>
                    </a:cubicBezTo>
                    <a:cubicBezTo>
                      <a:pt x="31" y="6"/>
                      <a:pt x="38" y="6"/>
                      <a:pt x="43" y="6"/>
                    </a:cubicBezTo>
                    <a:cubicBezTo>
                      <a:pt x="57" y="6"/>
                      <a:pt x="69" y="6"/>
                      <a:pt x="83" y="6"/>
                    </a:cubicBezTo>
                    <a:cubicBezTo>
                      <a:pt x="95" y="6"/>
                      <a:pt x="107" y="6"/>
                      <a:pt x="119" y="6"/>
                    </a:cubicBezTo>
                    <a:cubicBezTo>
                      <a:pt x="130" y="7"/>
                      <a:pt x="158" y="3"/>
                      <a:pt x="165" y="15"/>
                    </a:cubicBezTo>
                    <a:cubicBezTo>
                      <a:pt x="165" y="15"/>
                      <a:pt x="165" y="16"/>
                      <a:pt x="165" y="16"/>
                    </a:cubicBezTo>
                    <a:cubicBezTo>
                      <a:pt x="161" y="63"/>
                      <a:pt x="166" y="111"/>
                      <a:pt x="166" y="159"/>
                    </a:cubicBezTo>
                    <a:cubicBezTo>
                      <a:pt x="167" y="206"/>
                      <a:pt x="167" y="254"/>
                      <a:pt x="167" y="302"/>
                    </a:cubicBezTo>
                    <a:cubicBezTo>
                      <a:pt x="167" y="303"/>
                      <a:pt x="168" y="304"/>
                      <a:pt x="168" y="304"/>
                    </a:cubicBezTo>
                    <a:cubicBezTo>
                      <a:pt x="166" y="318"/>
                      <a:pt x="131" y="313"/>
                      <a:pt x="123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A388F2DE-AF7E-4FF8-94F8-955616A13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0991" y="2003455"/>
                <a:ext cx="334908" cy="447559"/>
              </a:xfrm>
              <a:custGeom>
                <a:avLst/>
                <a:gdLst>
                  <a:gd name="T0" fmla="*/ 140 w 149"/>
                  <a:gd name="T1" fmla="*/ 6 h 216"/>
                  <a:gd name="T2" fmla="*/ 80 w 149"/>
                  <a:gd name="T3" fmla="*/ 2 h 216"/>
                  <a:gd name="T4" fmla="*/ 8 w 149"/>
                  <a:gd name="T5" fmla="*/ 1 h 216"/>
                  <a:gd name="T6" fmla="*/ 4 w 149"/>
                  <a:gd name="T7" fmla="*/ 104 h 216"/>
                  <a:gd name="T8" fmla="*/ 3 w 149"/>
                  <a:gd name="T9" fmla="*/ 141 h 216"/>
                  <a:gd name="T10" fmla="*/ 5 w 149"/>
                  <a:gd name="T11" fmla="*/ 142 h 216"/>
                  <a:gd name="T12" fmla="*/ 6 w 149"/>
                  <a:gd name="T13" fmla="*/ 207 h 216"/>
                  <a:gd name="T14" fmla="*/ 8 w 149"/>
                  <a:gd name="T15" fmla="*/ 210 h 216"/>
                  <a:gd name="T16" fmla="*/ 142 w 149"/>
                  <a:gd name="T17" fmla="*/ 211 h 216"/>
                  <a:gd name="T18" fmla="*/ 140 w 149"/>
                  <a:gd name="T19" fmla="*/ 8 h 216"/>
                  <a:gd name="T20" fmla="*/ 9 w 149"/>
                  <a:gd name="T21" fmla="*/ 207 h 216"/>
                  <a:gd name="T22" fmla="*/ 10 w 149"/>
                  <a:gd name="T23" fmla="*/ 202 h 216"/>
                  <a:gd name="T24" fmla="*/ 108 w 149"/>
                  <a:gd name="T25" fmla="*/ 201 h 216"/>
                  <a:gd name="T26" fmla="*/ 10 w 149"/>
                  <a:gd name="T27" fmla="*/ 190 h 216"/>
                  <a:gd name="T28" fmla="*/ 78 w 149"/>
                  <a:gd name="T29" fmla="*/ 188 h 216"/>
                  <a:gd name="T30" fmla="*/ 10 w 149"/>
                  <a:gd name="T31" fmla="*/ 174 h 216"/>
                  <a:gd name="T32" fmla="*/ 109 w 149"/>
                  <a:gd name="T33" fmla="*/ 170 h 216"/>
                  <a:gd name="T34" fmla="*/ 10 w 149"/>
                  <a:gd name="T35" fmla="*/ 160 h 216"/>
                  <a:gd name="T36" fmla="*/ 64 w 149"/>
                  <a:gd name="T37" fmla="*/ 157 h 216"/>
                  <a:gd name="T38" fmla="*/ 10 w 149"/>
                  <a:gd name="T39" fmla="*/ 155 h 216"/>
                  <a:gd name="T40" fmla="*/ 101 w 149"/>
                  <a:gd name="T41" fmla="*/ 145 h 216"/>
                  <a:gd name="T42" fmla="*/ 10 w 149"/>
                  <a:gd name="T43" fmla="*/ 141 h 216"/>
                  <a:gd name="T44" fmla="*/ 68 w 149"/>
                  <a:gd name="T45" fmla="*/ 129 h 216"/>
                  <a:gd name="T46" fmla="*/ 10 w 149"/>
                  <a:gd name="T47" fmla="*/ 127 h 216"/>
                  <a:gd name="T48" fmla="*/ 108 w 149"/>
                  <a:gd name="T49" fmla="*/ 114 h 216"/>
                  <a:gd name="T50" fmla="*/ 10 w 149"/>
                  <a:gd name="T51" fmla="*/ 113 h 216"/>
                  <a:gd name="T52" fmla="*/ 59 w 149"/>
                  <a:gd name="T53" fmla="*/ 102 h 216"/>
                  <a:gd name="T54" fmla="*/ 10 w 149"/>
                  <a:gd name="T55" fmla="*/ 100 h 216"/>
                  <a:gd name="T56" fmla="*/ 84 w 149"/>
                  <a:gd name="T57" fmla="*/ 92 h 216"/>
                  <a:gd name="T58" fmla="*/ 10 w 149"/>
                  <a:gd name="T59" fmla="*/ 87 h 216"/>
                  <a:gd name="T60" fmla="*/ 90 w 149"/>
                  <a:gd name="T61" fmla="*/ 80 h 216"/>
                  <a:gd name="T62" fmla="*/ 10 w 149"/>
                  <a:gd name="T63" fmla="*/ 75 h 216"/>
                  <a:gd name="T64" fmla="*/ 57 w 149"/>
                  <a:gd name="T65" fmla="*/ 64 h 216"/>
                  <a:gd name="T66" fmla="*/ 10 w 149"/>
                  <a:gd name="T67" fmla="*/ 62 h 216"/>
                  <a:gd name="T68" fmla="*/ 86 w 149"/>
                  <a:gd name="T69" fmla="*/ 53 h 216"/>
                  <a:gd name="T70" fmla="*/ 11 w 149"/>
                  <a:gd name="T71" fmla="*/ 49 h 216"/>
                  <a:gd name="T72" fmla="*/ 58 w 149"/>
                  <a:gd name="T73" fmla="*/ 41 h 216"/>
                  <a:gd name="T74" fmla="*/ 11 w 149"/>
                  <a:gd name="T75" fmla="*/ 37 h 216"/>
                  <a:gd name="T76" fmla="*/ 95 w 149"/>
                  <a:gd name="T77" fmla="*/ 26 h 216"/>
                  <a:gd name="T78" fmla="*/ 10 w 149"/>
                  <a:gd name="T79" fmla="*/ 21 h 216"/>
                  <a:gd name="T80" fmla="*/ 72 w 149"/>
                  <a:gd name="T81" fmla="*/ 6 h 216"/>
                  <a:gd name="T82" fmla="*/ 139 w 149"/>
                  <a:gd name="T83" fmla="*/ 20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16">
                    <a:moveTo>
                      <a:pt x="140" y="8"/>
                    </a:moveTo>
                    <a:cubicBezTo>
                      <a:pt x="141" y="8"/>
                      <a:pt x="141" y="6"/>
                      <a:pt x="140" y="6"/>
                    </a:cubicBezTo>
                    <a:cubicBezTo>
                      <a:pt x="133" y="2"/>
                      <a:pt x="126" y="3"/>
                      <a:pt x="118" y="3"/>
                    </a:cubicBezTo>
                    <a:cubicBezTo>
                      <a:pt x="106" y="2"/>
                      <a:pt x="93" y="2"/>
                      <a:pt x="80" y="2"/>
                    </a:cubicBezTo>
                    <a:cubicBezTo>
                      <a:pt x="56" y="1"/>
                      <a:pt x="32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6" y="0"/>
                      <a:pt x="6" y="1"/>
                    </a:cubicBezTo>
                    <a:cubicBezTo>
                      <a:pt x="0" y="34"/>
                      <a:pt x="4" y="70"/>
                      <a:pt x="4" y="104"/>
                    </a:cubicBezTo>
                    <a:cubicBezTo>
                      <a:pt x="4" y="116"/>
                      <a:pt x="4" y="129"/>
                      <a:pt x="5" y="141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3" y="142"/>
                      <a:pt x="4" y="142"/>
                      <a:pt x="5" y="142"/>
                    </a:cubicBezTo>
                    <a:cubicBezTo>
                      <a:pt x="5" y="147"/>
                      <a:pt x="5" y="151"/>
                      <a:pt x="5" y="155"/>
                    </a:cubicBezTo>
                    <a:cubicBezTo>
                      <a:pt x="5" y="172"/>
                      <a:pt x="4" y="190"/>
                      <a:pt x="6" y="207"/>
                    </a:cubicBezTo>
                    <a:cubicBezTo>
                      <a:pt x="6" y="208"/>
                      <a:pt x="7" y="208"/>
                      <a:pt x="7" y="208"/>
                    </a:cubicBezTo>
                    <a:cubicBezTo>
                      <a:pt x="7" y="209"/>
                      <a:pt x="7" y="210"/>
                      <a:pt x="8" y="210"/>
                    </a:cubicBezTo>
                    <a:cubicBezTo>
                      <a:pt x="51" y="216"/>
                      <a:pt x="97" y="214"/>
                      <a:pt x="140" y="213"/>
                    </a:cubicBezTo>
                    <a:cubicBezTo>
                      <a:pt x="142" y="213"/>
                      <a:pt x="142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9" y="144"/>
                      <a:pt x="144" y="75"/>
                      <a:pt x="140" y="8"/>
                    </a:cubicBezTo>
                    <a:close/>
                    <a:moveTo>
                      <a:pt x="139" y="209"/>
                    </a:moveTo>
                    <a:cubicBezTo>
                      <a:pt x="96" y="210"/>
                      <a:pt x="52" y="206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10" y="205"/>
                      <a:pt x="10" y="203"/>
                      <a:pt x="10" y="202"/>
                    </a:cubicBezTo>
                    <a:cubicBezTo>
                      <a:pt x="43" y="201"/>
                      <a:pt x="75" y="201"/>
                      <a:pt x="108" y="202"/>
                    </a:cubicBezTo>
                    <a:cubicBezTo>
                      <a:pt x="109" y="202"/>
                      <a:pt x="109" y="201"/>
                      <a:pt x="108" y="201"/>
                    </a:cubicBezTo>
                    <a:cubicBezTo>
                      <a:pt x="76" y="198"/>
                      <a:pt x="43" y="198"/>
                      <a:pt x="10" y="200"/>
                    </a:cubicBezTo>
                    <a:cubicBezTo>
                      <a:pt x="10" y="197"/>
                      <a:pt x="10" y="193"/>
                      <a:pt x="10" y="190"/>
                    </a:cubicBezTo>
                    <a:cubicBezTo>
                      <a:pt x="33" y="191"/>
                      <a:pt x="55" y="192"/>
                      <a:pt x="78" y="190"/>
                    </a:cubicBezTo>
                    <a:cubicBezTo>
                      <a:pt x="78" y="189"/>
                      <a:pt x="78" y="188"/>
                      <a:pt x="78" y="188"/>
                    </a:cubicBezTo>
                    <a:cubicBezTo>
                      <a:pt x="55" y="189"/>
                      <a:pt x="33" y="190"/>
                      <a:pt x="10" y="189"/>
                    </a:cubicBezTo>
                    <a:cubicBezTo>
                      <a:pt x="10" y="184"/>
                      <a:pt x="10" y="179"/>
                      <a:pt x="10" y="174"/>
                    </a:cubicBezTo>
                    <a:cubicBezTo>
                      <a:pt x="43" y="174"/>
                      <a:pt x="76" y="173"/>
                      <a:pt x="109" y="171"/>
                    </a:cubicBezTo>
                    <a:cubicBezTo>
                      <a:pt x="110" y="171"/>
                      <a:pt x="110" y="170"/>
                      <a:pt x="109" y="170"/>
                    </a:cubicBezTo>
                    <a:cubicBezTo>
                      <a:pt x="76" y="170"/>
                      <a:pt x="43" y="171"/>
                      <a:pt x="10" y="173"/>
                    </a:cubicBezTo>
                    <a:cubicBezTo>
                      <a:pt x="10" y="169"/>
                      <a:pt x="10" y="164"/>
                      <a:pt x="10" y="160"/>
                    </a:cubicBezTo>
                    <a:cubicBezTo>
                      <a:pt x="28" y="160"/>
                      <a:pt x="46" y="159"/>
                      <a:pt x="64" y="158"/>
                    </a:cubicBezTo>
                    <a:cubicBezTo>
                      <a:pt x="65" y="158"/>
                      <a:pt x="65" y="157"/>
                      <a:pt x="64" y="157"/>
                    </a:cubicBezTo>
                    <a:cubicBezTo>
                      <a:pt x="46" y="157"/>
                      <a:pt x="28" y="158"/>
                      <a:pt x="10" y="159"/>
                    </a:cubicBezTo>
                    <a:cubicBezTo>
                      <a:pt x="10" y="158"/>
                      <a:pt x="10" y="156"/>
                      <a:pt x="10" y="155"/>
                    </a:cubicBezTo>
                    <a:cubicBezTo>
                      <a:pt x="10" y="151"/>
                      <a:pt x="10" y="147"/>
                      <a:pt x="10" y="142"/>
                    </a:cubicBezTo>
                    <a:cubicBezTo>
                      <a:pt x="40" y="144"/>
                      <a:pt x="70" y="146"/>
                      <a:pt x="101" y="145"/>
                    </a:cubicBezTo>
                    <a:cubicBezTo>
                      <a:pt x="102" y="145"/>
                      <a:pt x="101" y="144"/>
                      <a:pt x="101" y="144"/>
                    </a:cubicBezTo>
                    <a:cubicBezTo>
                      <a:pt x="70" y="142"/>
                      <a:pt x="40" y="141"/>
                      <a:pt x="10" y="141"/>
                    </a:cubicBezTo>
                    <a:cubicBezTo>
                      <a:pt x="10" y="137"/>
                      <a:pt x="10" y="132"/>
                      <a:pt x="10" y="128"/>
                    </a:cubicBezTo>
                    <a:cubicBezTo>
                      <a:pt x="28" y="130"/>
                      <a:pt x="49" y="131"/>
                      <a:pt x="68" y="129"/>
                    </a:cubicBezTo>
                    <a:cubicBezTo>
                      <a:pt x="68" y="129"/>
                      <a:pt x="68" y="128"/>
                      <a:pt x="68" y="128"/>
                    </a:cubicBezTo>
                    <a:cubicBezTo>
                      <a:pt x="49" y="127"/>
                      <a:pt x="29" y="127"/>
                      <a:pt x="10" y="127"/>
                    </a:cubicBezTo>
                    <a:cubicBezTo>
                      <a:pt x="10" y="123"/>
                      <a:pt x="10" y="118"/>
                      <a:pt x="10" y="114"/>
                    </a:cubicBezTo>
                    <a:cubicBezTo>
                      <a:pt x="42" y="115"/>
                      <a:pt x="75" y="116"/>
                      <a:pt x="108" y="114"/>
                    </a:cubicBezTo>
                    <a:cubicBezTo>
                      <a:pt x="109" y="114"/>
                      <a:pt x="109" y="113"/>
                      <a:pt x="108" y="113"/>
                    </a:cubicBezTo>
                    <a:cubicBezTo>
                      <a:pt x="75" y="113"/>
                      <a:pt x="42" y="114"/>
                      <a:pt x="10" y="113"/>
                    </a:cubicBezTo>
                    <a:cubicBezTo>
                      <a:pt x="10" y="109"/>
                      <a:pt x="10" y="105"/>
                      <a:pt x="10" y="101"/>
                    </a:cubicBezTo>
                    <a:cubicBezTo>
                      <a:pt x="26" y="102"/>
                      <a:pt x="43" y="103"/>
                      <a:pt x="59" y="102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43" y="99"/>
                      <a:pt x="26" y="100"/>
                      <a:pt x="10" y="100"/>
                    </a:cubicBezTo>
                    <a:cubicBezTo>
                      <a:pt x="10" y="96"/>
                      <a:pt x="10" y="92"/>
                      <a:pt x="10" y="89"/>
                    </a:cubicBezTo>
                    <a:cubicBezTo>
                      <a:pt x="34" y="90"/>
                      <a:pt x="59" y="92"/>
                      <a:pt x="84" y="92"/>
                    </a:cubicBezTo>
                    <a:cubicBezTo>
                      <a:pt x="85" y="92"/>
                      <a:pt x="85" y="91"/>
                      <a:pt x="84" y="91"/>
                    </a:cubicBezTo>
                    <a:cubicBezTo>
                      <a:pt x="59" y="88"/>
                      <a:pt x="34" y="87"/>
                      <a:pt x="10" y="87"/>
                    </a:cubicBezTo>
                    <a:cubicBezTo>
                      <a:pt x="10" y="84"/>
                      <a:pt x="10" y="80"/>
                      <a:pt x="10" y="76"/>
                    </a:cubicBezTo>
                    <a:cubicBezTo>
                      <a:pt x="37" y="76"/>
                      <a:pt x="63" y="78"/>
                      <a:pt x="90" y="80"/>
                    </a:cubicBezTo>
                    <a:cubicBezTo>
                      <a:pt x="91" y="80"/>
                      <a:pt x="91" y="78"/>
                      <a:pt x="90" y="78"/>
                    </a:cubicBezTo>
                    <a:cubicBezTo>
                      <a:pt x="63" y="75"/>
                      <a:pt x="37" y="75"/>
                      <a:pt x="10" y="75"/>
                    </a:cubicBezTo>
                    <a:cubicBezTo>
                      <a:pt x="10" y="71"/>
                      <a:pt x="10" y="67"/>
                      <a:pt x="10" y="64"/>
                    </a:cubicBezTo>
                    <a:cubicBezTo>
                      <a:pt x="26" y="63"/>
                      <a:pt x="41" y="63"/>
                      <a:pt x="57" y="64"/>
                    </a:cubicBezTo>
                    <a:cubicBezTo>
                      <a:pt x="57" y="64"/>
                      <a:pt x="57" y="63"/>
                      <a:pt x="57" y="63"/>
                    </a:cubicBezTo>
                    <a:cubicBezTo>
                      <a:pt x="41" y="61"/>
                      <a:pt x="26" y="61"/>
                      <a:pt x="10" y="62"/>
                    </a:cubicBezTo>
                    <a:cubicBezTo>
                      <a:pt x="11" y="58"/>
                      <a:pt x="11" y="54"/>
                      <a:pt x="11" y="50"/>
                    </a:cubicBezTo>
                    <a:cubicBezTo>
                      <a:pt x="36" y="51"/>
                      <a:pt x="61" y="53"/>
                      <a:pt x="86" y="53"/>
                    </a:cubicBezTo>
                    <a:cubicBezTo>
                      <a:pt x="87" y="53"/>
                      <a:pt x="87" y="52"/>
                      <a:pt x="86" y="52"/>
                    </a:cubicBezTo>
                    <a:cubicBezTo>
                      <a:pt x="61" y="49"/>
                      <a:pt x="36" y="48"/>
                      <a:pt x="11" y="49"/>
                    </a:cubicBezTo>
                    <a:cubicBezTo>
                      <a:pt x="11" y="45"/>
                      <a:pt x="11" y="42"/>
                      <a:pt x="11" y="39"/>
                    </a:cubicBezTo>
                    <a:cubicBezTo>
                      <a:pt x="27" y="39"/>
                      <a:pt x="42" y="40"/>
                      <a:pt x="58" y="41"/>
                    </a:cubicBezTo>
                    <a:cubicBezTo>
                      <a:pt x="59" y="41"/>
                      <a:pt x="59" y="40"/>
                      <a:pt x="59" y="40"/>
                    </a:cubicBezTo>
                    <a:cubicBezTo>
                      <a:pt x="43" y="38"/>
                      <a:pt x="27" y="37"/>
                      <a:pt x="11" y="37"/>
                    </a:cubicBezTo>
                    <a:cubicBezTo>
                      <a:pt x="11" y="32"/>
                      <a:pt x="11" y="27"/>
                      <a:pt x="10" y="22"/>
                    </a:cubicBezTo>
                    <a:cubicBezTo>
                      <a:pt x="38" y="23"/>
                      <a:pt x="67" y="25"/>
                      <a:pt x="95" y="26"/>
                    </a:cubicBezTo>
                    <a:cubicBezTo>
                      <a:pt x="95" y="26"/>
                      <a:pt x="96" y="25"/>
                      <a:pt x="95" y="24"/>
                    </a:cubicBezTo>
                    <a:cubicBezTo>
                      <a:pt x="67" y="20"/>
                      <a:pt x="38" y="20"/>
                      <a:pt x="10" y="21"/>
                    </a:cubicBezTo>
                    <a:cubicBezTo>
                      <a:pt x="10" y="15"/>
                      <a:pt x="9" y="10"/>
                      <a:pt x="9" y="4"/>
                    </a:cubicBezTo>
                    <a:cubicBezTo>
                      <a:pt x="29" y="6"/>
                      <a:pt x="51" y="6"/>
                      <a:pt x="72" y="6"/>
                    </a:cubicBezTo>
                    <a:cubicBezTo>
                      <a:pt x="93" y="7"/>
                      <a:pt x="116" y="5"/>
                      <a:pt x="137" y="8"/>
                    </a:cubicBezTo>
                    <a:cubicBezTo>
                      <a:pt x="142" y="75"/>
                      <a:pt x="137" y="142"/>
                      <a:pt x="139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B2A3CE6-B756-44E8-AF76-A7F018A524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0" y="2460148"/>
                <a:ext cx="77637" cy="66982"/>
              </a:xfrm>
              <a:custGeom>
                <a:avLst/>
                <a:gdLst>
                  <a:gd name="T0" fmla="*/ 18 w 35"/>
                  <a:gd name="T1" fmla="*/ 2 h 32"/>
                  <a:gd name="T2" fmla="*/ 18 w 35"/>
                  <a:gd name="T3" fmla="*/ 2 h 32"/>
                  <a:gd name="T4" fmla="*/ 2 w 35"/>
                  <a:gd name="T5" fmla="*/ 14 h 32"/>
                  <a:gd name="T6" fmla="*/ 15 w 35"/>
                  <a:gd name="T7" fmla="*/ 31 h 32"/>
                  <a:gd name="T8" fmla="*/ 34 w 35"/>
                  <a:gd name="T9" fmla="*/ 17 h 32"/>
                  <a:gd name="T10" fmla="*/ 18 w 35"/>
                  <a:gd name="T11" fmla="*/ 2 h 32"/>
                  <a:gd name="T12" fmla="*/ 27 w 35"/>
                  <a:gd name="T13" fmla="*/ 21 h 32"/>
                  <a:gd name="T14" fmla="*/ 12 w 35"/>
                  <a:gd name="T15" fmla="*/ 26 h 32"/>
                  <a:gd name="T16" fmla="*/ 7 w 35"/>
                  <a:gd name="T17" fmla="*/ 12 h 32"/>
                  <a:gd name="T18" fmla="*/ 17 w 35"/>
                  <a:gd name="T19" fmla="*/ 4 h 32"/>
                  <a:gd name="T20" fmla="*/ 19 w 35"/>
                  <a:gd name="T21" fmla="*/ 5 h 32"/>
                  <a:gd name="T22" fmla="*/ 27 w 35"/>
                  <a:gd name="T2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2"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1" y="2"/>
                      <a:pt x="3" y="6"/>
                      <a:pt x="2" y="14"/>
                    </a:cubicBezTo>
                    <a:cubicBezTo>
                      <a:pt x="0" y="22"/>
                      <a:pt x="7" y="31"/>
                      <a:pt x="15" y="31"/>
                    </a:cubicBezTo>
                    <a:cubicBezTo>
                      <a:pt x="24" y="32"/>
                      <a:pt x="32" y="25"/>
                      <a:pt x="34" y="17"/>
                    </a:cubicBezTo>
                    <a:cubicBezTo>
                      <a:pt x="35" y="8"/>
                      <a:pt x="28" y="0"/>
                      <a:pt x="18" y="2"/>
                    </a:cubicBezTo>
                    <a:close/>
                    <a:moveTo>
                      <a:pt x="27" y="21"/>
                    </a:moveTo>
                    <a:cubicBezTo>
                      <a:pt x="24" y="26"/>
                      <a:pt x="18" y="29"/>
                      <a:pt x="12" y="26"/>
                    </a:cubicBezTo>
                    <a:cubicBezTo>
                      <a:pt x="7" y="24"/>
                      <a:pt x="4" y="17"/>
                      <a:pt x="7" y="12"/>
                    </a:cubicBezTo>
                    <a:cubicBezTo>
                      <a:pt x="9" y="8"/>
                      <a:pt x="13" y="6"/>
                      <a:pt x="17" y="4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28" y="4"/>
                      <a:pt x="31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29394E92-E52B-4BA5-BA3A-EE463FC63C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4508" y="1933429"/>
                <a:ext cx="117217" cy="35014"/>
              </a:xfrm>
              <a:custGeom>
                <a:avLst/>
                <a:gdLst>
                  <a:gd name="T0" fmla="*/ 46 w 52"/>
                  <a:gd name="T1" fmla="*/ 3 h 17"/>
                  <a:gd name="T2" fmla="*/ 25 w 52"/>
                  <a:gd name="T3" fmla="*/ 2 h 17"/>
                  <a:gd name="T4" fmla="*/ 10 w 52"/>
                  <a:gd name="T5" fmla="*/ 2 h 17"/>
                  <a:gd name="T6" fmla="*/ 4 w 52"/>
                  <a:gd name="T7" fmla="*/ 3 h 17"/>
                  <a:gd name="T8" fmla="*/ 0 w 52"/>
                  <a:gd name="T9" fmla="*/ 9 h 17"/>
                  <a:gd name="T10" fmla="*/ 3 w 52"/>
                  <a:gd name="T11" fmla="*/ 15 h 17"/>
                  <a:gd name="T12" fmla="*/ 6 w 52"/>
                  <a:gd name="T13" fmla="*/ 16 h 17"/>
                  <a:gd name="T14" fmla="*/ 44 w 52"/>
                  <a:gd name="T15" fmla="*/ 17 h 17"/>
                  <a:gd name="T16" fmla="*/ 45 w 52"/>
                  <a:gd name="T17" fmla="*/ 17 h 17"/>
                  <a:gd name="T18" fmla="*/ 51 w 52"/>
                  <a:gd name="T19" fmla="*/ 11 h 17"/>
                  <a:gd name="T20" fmla="*/ 46 w 52"/>
                  <a:gd name="T21" fmla="*/ 3 h 17"/>
                  <a:gd name="T22" fmla="*/ 45 w 52"/>
                  <a:gd name="T23" fmla="*/ 14 h 17"/>
                  <a:gd name="T24" fmla="*/ 44 w 52"/>
                  <a:gd name="T25" fmla="*/ 14 h 17"/>
                  <a:gd name="T26" fmla="*/ 9 w 52"/>
                  <a:gd name="T27" fmla="*/ 14 h 17"/>
                  <a:gd name="T28" fmla="*/ 8 w 52"/>
                  <a:gd name="T29" fmla="*/ 13 h 17"/>
                  <a:gd name="T30" fmla="*/ 6 w 52"/>
                  <a:gd name="T31" fmla="*/ 11 h 17"/>
                  <a:gd name="T32" fmla="*/ 5 w 52"/>
                  <a:gd name="T33" fmla="*/ 8 h 17"/>
                  <a:gd name="T34" fmla="*/ 10 w 52"/>
                  <a:gd name="T35" fmla="*/ 5 h 17"/>
                  <a:gd name="T36" fmla="*/ 25 w 52"/>
                  <a:gd name="T37" fmla="*/ 6 h 17"/>
                  <a:gd name="T38" fmla="*/ 45 w 52"/>
                  <a:gd name="T39" fmla="*/ 6 h 17"/>
                  <a:gd name="T40" fmla="*/ 47 w 52"/>
                  <a:gd name="T41" fmla="*/ 10 h 17"/>
                  <a:gd name="T42" fmla="*/ 45 w 52"/>
                  <a:gd name="T4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7">
                    <a:moveTo>
                      <a:pt x="46" y="3"/>
                    </a:moveTo>
                    <a:cubicBezTo>
                      <a:pt x="39" y="3"/>
                      <a:pt x="32" y="2"/>
                      <a:pt x="25" y="2"/>
                    </a:cubicBezTo>
                    <a:cubicBezTo>
                      <a:pt x="20" y="1"/>
                      <a:pt x="15" y="0"/>
                      <a:pt x="10" y="2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2" y="4"/>
                      <a:pt x="0" y="6"/>
                      <a:pt x="0" y="9"/>
                    </a:cubicBezTo>
                    <a:cubicBezTo>
                      <a:pt x="0" y="11"/>
                      <a:pt x="1" y="14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9" y="17"/>
                      <a:pt x="32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8" y="17"/>
                      <a:pt x="51" y="15"/>
                      <a:pt x="51" y="11"/>
                    </a:cubicBezTo>
                    <a:cubicBezTo>
                      <a:pt x="52" y="8"/>
                      <a:pt x="50" y="2"/>
                      <a:pt x="46" y="3"/>
                    </a:cubicBezTo>
                    <a:close/>
                    <a:moveTo>
                      <a:pt x="45" y="14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32" y="13"/>
                      <a:pt x="20" y="13"/>
                      <a:pt x="9" y="14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6" y="12"/>
                      <a:pt x="6" y="11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6" y="6"/>
                      <a:pt x="8" y="6"/>
                      <a:pt x="10" y="5"/>
                    </a:cubicBezTo>
                    <a:cubicBezTo>
                      <a:pt x="15" y="7"/>
                      <a:pt x="20" y="6"/>
                      <a:pt x="25" y="6"/>
                    </a:cubicBezTo>
                    <a:cubicBezTo>
                      <a:pt x="32" y="6"/>
                      <a:pt x="38" y="6"/>
                      <a:pt x="45" y="6"/>
                    </a:cubicBezTo>
                    <a:cubicBezTo>
                      <a:pt x="46" y="8"/>
                      <a:pt x="48" y="8"/>
                      <a:pt x="47" y="10"/>
                    </a:cubicBezTo>
                    <a:cubicBezTo>
                      <a:pt x="47" y="12"/>
                      <a:pt x="46" y="13"/>
                      <a:pt x="4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778E9615-7D61-4DE2-9156-A6A9A3F4E5B7}"/>
                </a:ext>
              </a:extLst>
            </p:cNvPr>
            <p:cNvGrpSpPr/>
            <p:nvPr/>
          </p:nvGrpSpPr>
          <p:grpSpPr>
            <a:xfrm>
              <a:off x="1584820" y="3810436"/>
              <a:ext cx="1312231" cy="447559"/>
              <a:chOff x="1539915" y="4146867"/>
              <a:chExt cx="1312231" cy="447559"/>
            </a:xfrm>
            <a:solidFill>
              <a:schemeClr val="bg1"/>
            </a:solidFill>
          </p:grpSpPr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43F05C44-772B-4238-9C84-4B1579F19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915" y="4146867"/>
                <a:ext cx="478005" cy="252703"/>
              </a:xfrm>
              <a:custGeom>
                <a:avLst/>
                <a:gdLst>
                  <a:gd name="T0" fmla="*/ 210 w 213"/>
                  <a:gd name="T1" fmla="*/ 107 h 122"/>
                  <a:gd name="T2" fmla="*/ 211 w 213"/>
                  <a:gd name="T3" fmla="*/ 105 h 122"/>
                  <a:gd name="T4" fmla="*/ 206 w 213"/>
                  <a:gd name="T5" fmla="*/ 7 h 122"/>
                  <a:gd name="T6" fmla="*/ 206 w 213"/>
                  <a:gd name="T7" fmla="*/ 4 h 122"/>
                  <a:gd name="T8" fmla="*/ 206 w 213"/>
                  <a:gd name="T9" fmla="*/ 4 h 122"/>
                  <a:gd name="T10" fmla="*/ 205 w 213"/>
                  <a:gd name="T11" fmla="*/ 2 h 122"/>
                  <a:gd name="T12" fmla="*/ 202 w 213"/>
                  <a:gd name="T13" fmla="*/ 0 h 122"/>
                  <a:gd name="T14" fmla="*/ 101 w 213"/>
                  <a:gd name="T15" fmla="*/ 4 h 122"/>
                  <a:gd name="T16" fmla="*/ 54 w 213"/>
                  <a:gd name="T17" fmla="*/ 4 h 122"/>
                  <a:gd name="T18" fmla="*/ 6 w 213"/>
                  <a:gd name="T19" fmla="*/ 5 h 122"/>
                  <a:gd name="T20" fmla="*/ 4 w 213"/>
                  <a:gd name="T21" fmla="*/ 7 h 122"/>
                  <a:gd name="T22" fmla="*/ 2 w 213"/>
                  <a:gd name="T23" fmla="*/ 24 h 122"/>
                  <a:gd name="T24" fmla="*/ 1 w 213"/>
                  <a:gd name="T25" fmla="*/ 53 h 122"/>
                  <a:gd name="T26" fmla="*/ 1 w 213"/>
                  <a:gd name="T27" fmla="*/ 109 h 122"/>
                  <a:gd name="T28" fmla="*/ 2 w 213"/>
                  <a:gd name="T29" fmla="*/ 112 h 122"/>
                  <a:gd name="T30" fmla="*/ 3 w 213"/>
                  <a:gd name="T31" fmla="*/ 112 h 122"/>
                  <a:gd name="T32" fmla="*/ 4 w 213"/>
                  <a:gd name="T33" fmla="*/ 116 h 122"/>
                  <a:gd name="T34" fmla="*/ 136 w 213"/>
                  <a:gd name="T35" fmla="*/ 120 h 122"/>
                  <a:gd name="T36" fmla="*/ 201 w 213"/>
                  <a:gd name="T37" fmla="*/ 117 h 122"/>
                  <a:gd name="T38" fmla="*/ 210 w 213"/>
                  <a:gd name="T39" fmla="*/ 107 h 122"/>
                  <a:gd name="T40" fmla="*/ 8 w 213"/>
                  <a:gd name="T41" fmla="*/ 9 h 122"/>
                  <a:gd name="T42" fmla="*/ 51 w 213"/>
                  <a:gd name="T43" fmla="*/ 10 h 122"/>
                  <a:gd name="T44" fmla="*/ 101 w 213"/>
                  <a:gd name="T45" fmla="*/ 10 h 122"/>
                  <a:gd name="T46" fmla="*/ 196 w 213"/>
                  <a:gd name="T47" fmla="*/ 7 h 122"/>
                  <a:gd name="T48" fmla="*/ 154 w 213"/>
                  <a:gd name="T49" fmla="*/ 41 h 122"/>
                  <a:gd name="T50" fmla="*/ 106 w 213"/>
                  <a:gd name="T51" fmla="*/ 69 h 122"/>
                  <a:gd name="T52" fmla="*/ 55 w 213"/>
                  <a:gd name="T53" fmla="*/ 40 h 122"/>
                  <a:gd name="T54" fmla="*/ 8 w 213"/>
                  <a:gd name="T55" fmla="*/ 10 h 122"/>
                  <a:gd name="T56" fmla="*/ 8 w 213"/>
                  <a:gd name="T57" fmla="*/ 9 h 122"/>
                  <a:gd name="T58" fmla="*/ 8 w 213"/>
                  <a:gd name="T59" fmla="*/ 14 h 122"/>
                  <a:gd name="T60" fmla="*/ 60 w 213"/>
                  <a:gd name="T61" fmla="*/ 50 h 122"/>
                  <a:gd name="T62" fmla="*/ 61 w 213"/>
                  <a:gd name="T63" fmla="*/ 51 h 122"/>
                  <a:gd name="T64" fmla="*/ 7 w 213"/>
                  <a:gd name="T65" fmla="*/ 106 h 122"/>
                  <a:gd name="T66" fmla="*/ 8 w 213"/>
                  <a:gd name="T67" fmla="*/ 56 h 122"/>
                  <a:gd name="T68" fmla="*/ 8 w 213"/>
                  <a:gd name="T69" fmla="*/ 14 h 122"/>
                  <a:gd name="T70" fmla="*/ 157 w 213"/>
                  <a:gd name="T71" fmla="*/ 112 h 122"/>
                  <a:gd name="T72" fmla="*/ 106 w 213"/>
                  <a:gd name="T73" fmla="*/ 113 h 122"/>
                  <a:gd name="T74" fmla="*/ 10 w 213"/>
                  <a:gd name="T75" fmla="*/ 110 h 122"/>
                  <a:gd name="T76" fmla="*/ 66 w 213"/>
                  <a:gd name="T77" fmla="*/ 54 h 122"/>
                  <a:gd name="T78" fmla="*/ 92 w 213"/>
                  <a:gd name="T79" fmla="*/ 71 h 122"/>
                  <a:gd name="T80" fmla="*/ 108 w 213"/>
                  <a:gd name="T81" fmla="*/ 78 h 122"/>
                  <a:gd name="T82" fmla="*/ 126 w 213"/>
                  <a:gd name="T83" fmla="*/ 69 h 122"/>
                  <a:gd name="T84" fmla="*/ 143 w 213"/>
                  <a:gd name="T85" fmla="*/ 57 h 122"/>
                  <a:gd name="T86" fmla="*/ 143 w 213"/>
                  <a:gd name="T87" fmla="*/ 57 h 122"/>
                  <a:gd name="T88" fmla="*/ 197 w 213"/>
                  <a:gd name="T89" fmla="*/ 109 h 122"/>
                  <a:gd name="T90" fmla="*/ 157 w 213"/>
                  <a:gd name="T91" fmla="*/ 112 h 122"/>
                  <a:gd name="T92" fmla="*/ 203 w 213"/>
                  <a:gd name="T93" fmla="*/ 106 h 122"/>
                  <a:gd name="T94" fmla="*/ 146 w 213"/>
                  <a:gd name="T95" fmla="*/ 54 h 122"/>
                  <a:gd name="T96" fmla="*/ 153 w 213"/>
                  <a:gd name="T97" fmla="*/ 49 h 122"/>
                  <a:gd name="T98" fmla="*/ 201 w 213"/>
                  <a:gd name="T99" fmla="*/ 11 h 122"/>
                  <a:gd name="T100" fmla="*/ 204 w 213"/>
                  <a:gd name="T101" fmla="*/ 105 h 122"/>
                  <a:gd name="T102" fmla="*/ 203 w 213"/>
                  <a:gd name="T103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122">
                    <a:moveTo>
                      <a:pt x="210" y="107"/>
                    </a:moveTo>
                    <a:cubicBezTo>
                      <a:pt x="210" y="106"/>
                      <a:pt x="211" y="106"/>
                      <a:pt x="211" y="105"/>
                    </a:cubicBezTo>
                    <a:cubicBezTo>
                      <a:pt x="209" y="72"/>
                      <a:pt x="210" y="39"/>
                      <a:pt x="206" y="7"/>
                    </a:cubicBezTo>
                    <a:cubicBezTo>
                      <a:pt x="207" y="6"/>
                      <a:pt x="206" y="5"/>
                      <a:pt x="206" y="4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6" y="3"/>
                      <a:pt x="205" y="2"/>
                      <a:pt x="205" y="2"/>
                    </a:cubicBezTo>
                    <a:cubicBezTo>
                      <a:pt x="204" y="1"/>
                      <a:pt x="203" y="0"/>
                      <a:pt x="202" y="0"/>
                    </a:cubicBezTo>
                    <a:cubicBezTo>
                      <a:pt x="168" y="2"/>
                      <a:pt x="135" y="3"/>
                      <a:pt x="101" y="4"/>
                    </a:cubicBezTo>
                    <a:cubicBezTo>
                      <a:pt x="86" y="4"/>
                      <a:pt x="70" y="4"/>
                      <a:pt x="54" y="4"/>
                    </a:cubicBezTo>
                    <a:cubicBezTo>
                      <a:pt x="38" y="4"/>
                      <a:pt x="22" y="3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1" y="12"/>
                      <a:pt x="2" y="19"/>
                      <a:pt x="2" y="24"/>
                    </a:cubicBezTo>
                    <a:cubicBezTo>
                      <a:pt x="2" y="34"/>
                      <a:pt x="2" y="43"/>
                      <a:pt x="1" y="53"/>
                    </a:cubicBezTo>
                    <a:cubicBezTo>
                      <a:pt x="1" y="72"/>
                      <a:pt x="0" y="90"/>
                      <a:pt x="1" y="109"/>
                    </a:cubicBezTo>
                    <a:cubicBezTo>
                      <a:pt x="1" y="110"/>
                      <a:pt x="1" y="111"/>
                      <a:pt x="2" y="112"/>
                    </a:cubicBezTo>
                    <a:cubicBezTo>
                      <a:pt x="2" y="112"/>
                      <a:pt x="2" y="112"/>
                      <a:pt x="3" y="112"/>
                    </a:cubicBezTo>
                    <a:cubicBezTo>
                      <a:pt x="2" y="114"/>
                      <a:pt x="3" y="115"/>
                      <a:pt x="4" y="116"/>
                    </a:cubicBezTo>
                    <a:cubicBezTo>
                      <a:pt x="47" y="121"/>
                      <a:pt x="92" y="121"/>
                      <a:pt x="136" y="120"/>
                    </a:cubicBezTo>
                    <a:cubicBezTo>
                      <a:pt x="157" y="120"/>
                      <a:pt x="181" y="122"/>
                      <a:pt x="201" y="117"/>
                    </a:cubicBezTo>
                    <a:cubicBezTo>
                      <a:pt x="207" y="116"/>
                      <a:pt x="213" y="113"/>
                      <a:pt x="210" y="107"/>
                    </a:cubicBezTo>
                    <a:close/>
                    <a:moveTo>
                      <a:pt x="8" y="9"/>
                    </a:moveTo>
                    <a:cubicBezTo>
                      <a:pt x="22" y="11"/>
                      <a:pt x="37" y="10"/>
                      <a:pt x="51" y="10"/>
                    </a:cubicBezTo>
                    <a:cubicBezTo>
                      <a:pt x="68" y="10"/>
                      <a:pt x="85" y="10"/>
                      <a:pt x="101" y="10"/>
                    </a:cubicBezTo>
                    <a:cubicBezTo>
                      <a:pt x="133" y="9"/>
                      <a:pt x="165" y="8"/>
                      <a:pt x="196" y="7"/>
                    </a:cubicBezTo>
                    <a:cubicBezTo>
                      <a:pt x="183" y="19"/>
                      <a:pt x="169" y="30"/>
                      <a:pt x="154" y="41"/>
                    </a:cubicBezTo>
                    <a:cubicBezTo>
                      <a:pt x="141" y="51"/>
                      <a:pt x="123" y="69"/>
                      <a:pt x="106" y="69"/>
                    </a:cubicBezTo>
                    <a:cubicBezTo>
                      <a:pt x="89" y="68"/>
                      <a:pt x="70" y="50"/>
                      <a:pt x="55" y="40"/>
                    </a:cubicBezTo>
                    <a:cubicBezTo>
                      <a:pt x="40" y="30"/>
                      <a:pt x="24" y="19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  <a:moveTo>
                      <a:pt x="8" y="14"/>
                    </a:moveTo>
                    <a:cubicBezTo>
                      <a:pt x="24" y="27"/>
                      <a:pt x="42" y="38"/>
                      <a:pt x="60" y="50"/>
                    </a:cubicBezTo>
                    <a:cubicBezTo>
                      <a:pt x="60" y="50"/>
                      <a:pt x="60" y="50"/>
                      <a:pt x="61" y="51"/>
                    </a:cubicBezTo>
                    <a:cubicBezTo>
                      <a:pt x="43" y="69"/>
                      <a:pt x="24" y="87"/>
                      <a:pt x="7" y="106"/>
                    </a:cubicBezTo>
                    <a:cubicBezTo>
                      <a:pt x="7" y="89"/>
                      <a:pt x="7" y="73"/>
                      <a:pt x="8" y="56"/>
                    </a:cubicBezTo>
                    <a:cubicBezTo>
                      <a:pt x="8" y="43"/>
                      <a:pt x="7" y="28"/>
                      <a:pt x="8" y="14"/>
                    </a:cubicBezTo>
                    <a:close/>
                    <a:moveTo>
                      <a:pt x="157" y="112"/>
                    </a:moveTo>
                    <a:cubicBezTo>
                      <a:pt x="140" y="113"/>
                      <a:pt x="123" y="113"/>
                      <a:pt x="106" y="113"/>
                    </a:cubicBezTo>
                    <a:cubicBezTo>
                      <a:pt x="74" y="113"/>
                      <a:pt x="42" y="111"/>
                      <a:pt x="10" y="110"/>
                    </a:cubicBezTo>
                    <a:cubicBezTo>
                      <a:pt x="30" y="94"/>
                      <a:pt x="48" y="74"/>
                      <a:pt x="66" y="54"/>
                    </a:cubicBezTo>
                    <a:cubicBezTo>
                      <a:pt x="74" y="60"/>
                      <a:pt x="83" y="66"/>
                      <a:pt x="92" y="71"/>
                    </a:cubicBezTo>
                    <a:cubicBezTo>
                      <a:pt x="97" y="75"/>
                      <a:pt x="102" y="78"/>
                      <a:pt x="108" y="78"/>
                    </a:cubicBezTo>
                    <a:cubicBezTo>
                      <a:pt x="115" y="77"/>
                      <a:pt x="121" y="72"/>
                      <a:pt x="126" y="69"/>
                    </a:cubicBezTo>
                    <a:cubicBezTo>
                      <a:pt x="132" y="65"/>
                      <a:pt x="137" y="61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60" y="76"/>
                      <a:pt x="179" y="92"/>
                      <a:pt x="197" y="109"/>
                    </a:cubicBezTo>
                    <a:cubicBezTo>
                      <a:pt x="184" y="111"/>
                      <a:pt x="160" y="112"/>
                      <a:pt x="157" y="112"/>
                    </a:cubicBezTo>
                    <a:close/>
                    <a:moveTo>
                      <a:pt x="203" y="106"/>
                    </a:moveTo>
                    <a:cubicBezTo>
                      <a:pt x="184" y="89"/>
                      <a:pt x="166" y="70"/>
                      <a:pt x="146" y="54"/>
                    </a:cubicBezTo>
                    <a:cubicBezTo>
                      <a:pt x="148" y="53"/>
                      <a:pt x="151" y="51"/>
                      <a:pt x="153" y="49"/>
                    </a:cubicBezTo>
                    <a:cubicBezTo>
                      <a:pt x="169" y="37"/>
                      <a:pt x="185" y="25"/>
                      <a:pt x="201" y="11"/>
                    </a:cubicBezTo>
                    <a:cubicBezTo>
                      <a:pt x="200" y="43"/>
                      <a:pt x="203" y="74"/>
                      <a:pt x="204" y="105"/>
                    </a:cubicBezTo>
                    <a:cubicBezTo>
                      <a:pt x="204" y="105"/>
                      <a:pt x="203" y="106"/>
                      <a:pt x="20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3A7E3182-EF7A-434D-8A59-3955E3140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845" y="4181880"/>
                <a:ext cx="805301" cy="412546"/>
              </a:xfrm>
              <a:custGeom>
                <a:avLst/>
                <a:gdLst>
                  <a:gd name="T0" fmla="*/ 280 w 359"/>
                  <a:gd name="T1" fmla="*/ 116 h 199"/>
                  <a:gd name="T2" fmla="*/ 276 w 359"/>
                  <a:gd name="T3" fmla="*/ 115 h 199"/>
                  <a:gd name="T4" fmla="*/ 246 w 359"/>
                  <a:gd name="T5" fmla="*/ 57 h 199"/>
                  <a:gd name="T6" fmla="*/ 146 w 359"/>
                  <a:gd name="T7" fmla="*/ 39 h 199"/>
                  <a:gd name="T8" fmla="*/ 128 w 359"/>
                  <a:gd name="T9" fmla="*/ 45 h 199"/>
                  <a:gd name="T10" fmla="*/ 114 w 359"/>
                  <a:gd name="T11" fmla="*/ 28 h 199"/>
                  <a:gd name="T12" fmla="*/ 1 w 359"/>
                  <a:gd name="T13" fmla="*/ 45 h 199"/>
                  <a:gd name="T14" fmla="*/ 4 w 359"/>
                  <a:gd name="T15" fmla="*/ 47 h 199"/>
                  <a:gd name="T16" fmla="*/ 77 w 359"/>
                  <a:gd name="T17" fmla="*/ 18 h 199"/>
                  <a:gd name="T18" fmla="*/ 110 w 359"/>
                  <a:gd name="T19" fmla="*/ 35 h 199"/>
                  <a:gd name="T20" fmla="*/ 122 w 359"/>
                  <a:gd name="T21" fmla="*/ 48 h 199"/>
                  <a:gd name="T22" fmla="*/ 111 w 359"/>
                  <a:gd name="T23" fmla="*/ 58 h 199"/>
                  <a:gd name="T24" fmla="*/ 106 w 359"/>
                  <a:gd name="T25" fmla="*/ 68 h 199"/>
                  <a:gd name="T26" fmla="*/ 103 w 359"/>
                  <a:gd name="T27" fmla="*/ 76 h 199"/>
                  <a:gd name="T28" fmla="*/ 103 w 359"/>
                  <a:gd name="T29" fmla="*/ 80 h 199"/>
                  <a:gd name="T30" fmla="*/ 103 w 359"/>
                  <a:gd name="T31" fmla="*/ 81 h 199"/>
                  <a:gd name="T32" fmla="*/ 132 w 359"/>
                  <a:gd name="T33" fmla="*/ 81 h 199"/>
                  <a:gd name="T34" fmla="*/ 131 w 359"/>
                  <a:gd name="T35" fmla="*/ 51 h 199"/>
                  <a:gd name="T36" fmla="*/ 155 w 359"/>
                  <a:gd name="T37" fmla="*/ 45 h 199"/>
                  <a:gd name="T38" fmla="*/ 210 w 359"/>
                  <a:gd name="T39" fmla="*/ 49 h 199"/>
                  <a:gd name="T40" fmla="*/ 257 w 359"/>
                  <a:gd name="T41" fmla="*/ 84 h 199"/>
                  <a:gd name="T42" fmla="*/ 266 w 359"/>
                  <a:gd name="T43" fmla="*/ 108 h 199"/>
                  <a:gd name="T44" fmla="*/ 267 w 359"/>
                  <a:gd name="T45" fmla="*/ 114 h 199"/>
                  <a:gd name="T46" fmla="*/ 240 w 359"/>
                  <a:gd name="T47" fmla="*/ 120 h 199"/>
                  <a:gd name="T48" fmla="*/ 238 w 359"/>
                  <a:gd name="T49" fmla="*/ 120 h 199"/>
                  <a:gd name="T50" fmla="*/ 231 w 359"/>
                  <a:gd name="T51" fmla="*/ 124 h 199"/>
                  <a:gd name="T52" fmla="*/ 227 w 359"/>
                  <a:gd name="T53" fmla="*/ 130 h 199"/>
                  <a:gd name="T54" fmla="*/ 236 w 359"/>
                  <a:gd name="T55" fmla="*/ 153 h 199"/>
                  <a:gd name="T56" fmla="*/ 268 w 359"/>
                  <a:gd name="T57" fmla="*/ 142 h 199"/>
                  <a:gd name="T58" fmla="*/ 276 w 359"/>
                  <a:gd name="T59" fmla="*/ 121 h 199"/>
                  <a:gd name="T60" fmla="*/ 276 w 359"/>
                  <a:gd name="T61" fmla="*/ 121 h 199"/>
                  <a:gd name="T62" fmla="*/ 308 w 359"/>
                  <a:gd name="T63" fmla="*/ 133 h 199"/>
                  <a:gd name="T64" fmla="*/ 338 w 359"/>
                  <a:gd name="T65" fmla="*/ 194 h 199"/>
                  <a:gd name="T66" fmla="*/ 342 w 359"/>
                  <a:gd name="T67" fmla="*/ 196 h 199"/>
                  <a:gd name="T68" fmla="*/ 280 w 359"/>
                  <a:gd name="T69" fmla="*/ 116 h 199"/>
                  <a:gd name="T70" fmla="*/ 111 w 359"/>
                  <a:gd name="T71" fmla="*/ 82 h 199"/>
                  <a:gd name="T72" fmla="*/ 125 w 359"/>
                  <a:gd name="T73" fmla="*/ 54 h 199"/>
                  <a:gd name="T74" fmla="*/ 129 w 359"/>
                  <a:gd name="T75" fmla="*/ 68 h 199"/>
                  <a:gd name="T76" fmla="*/ 111 w 359"/>
                  <a:gd name="T77" fmla="*/ 82 h 199"/>
                  <a:gd name="T78" fmla="*/ 263 w 359"/>
                  <a:gd name="T79" fmla="*/ 134 h 199"/>
                  <a:gd name="T80" fmla="*/ 259 w 359"/>
                  <a:gd name="T81" fmla="*/ 140 h 199"/>
                  <a:gd name="T82" fmla="*/ 242 w 359"/>
                  <a:gd name="T83" fmla="*/ 142 h 199"/>
                  <a:gd name="T84" fmla="*/ 251 w 359"/>
                  <a:gd name="T85" fmla="*/ 122 h 199"/>
                  <a:gd name="T86" fmla="*/ 262 w 359"/>
                  <a:gd name="T87" fmla="*/ 120 h 199"/>
                  <a:gd name="T88" fmla="*/ 267 w 359"/>
                  <a:gd name="T89" fmla="*/ 120 h 199"/>
                  <a:gd name="T90" fmla="*/ 263 w 359"/>
                  <a:gd name="T91" fmla="*/ 1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9" h="199">
                    <a:moveTo>
                      <a:pt x="280" y="116"/>
                    </a:moveTo>
                    <a:cubicBezTo>
                      <a:pt x="279" y="115"/>
                      <a:pt x="278" y="115"/>
                      <a:pt x="276" y="115"/>
                    </a:cubicBezTo>
                    <a:cubicBezTo>
                      <a:pt x="276" y="93"/>
                      <a:pt x="261" y="69"/>
                      <a:pt x="246" y="57"/>
                    </a:cubicBezTo>
                    <a:cubicBezTo>
                      <a:pt x="219" y="36"/>
                      <a:pt x="178" y="33"/>
                      <a:pt x="146" y="39"/>
                    </a:cubicBezTo>
                    <a:cubicBezTo>
                      <a:pt x="140" y="40"/>
                      <a:pt x="134" y="42"/>
                      <a:pt x="128" y="45"/>
                    </a:cubicBezTo>
                    <a:cubicBezTo>
                      <a:pt x="124" y="38"/>
                      <a:pt x="119" y="33"/>
                      <a:pt x="114" y="28"/>
                    </a:cubicBezTo>
                    <a:cubicBezTo>
                      <a:pt x="80" y="0"/>
                      <a:pt x="23" y="4"/>
                      <a:pt x="1" y="45"/>
                    </a:cubicBezTo>
                    <a:cubicBezTo>
                      <a:pt x="0" y="47"/>
                      <a:pt x="2" y="49"/>
                      <a:pt x="4" y="47"/>
                    </a:cubicBezTo>
                    <a:cubicBezTo>
                      <a:pt x="23" y="26"/>
                      <a:pt x="48" y="11"/>
                      <a:pt x="77" y="18"/>
                    </a:cubicBezTo>
                    <a:cubicBezTo>
                      <a:pt x="90" y="20"/>
                      <a:pt x="101" y="26"/>
                      <a:pt x="110" y="35"/>
                    </a:cubicBezTo>
                    <a:cubicBezTo>
                      <a:pt x="115" y="39"/>
                      <a:pt x="119" y="43"/>
                      <a:pt x="122" y="48"/>
                    </a:cubicBezTo>
                    <a:cubicBezTo>
                      <a:pt x="118" y="51"/>
                      <a:pt x="114" y="54"/>
                      <a:pt x="111" y="58"/>
                    </a:cubicBezTo>
                    <a:cubicBezTo>
                      <a:pt x="109" y="61"/>
                      <a:pt x="107" y="64"/>
                      <a:pt x="106" y="68"/>
                    </a:cubicBezTo>
                    <a:cubicBezTo>
                      <a:pt x="104" y="70"/>
                      <a:pt x="103" y="73"/>
                      <a:pt x="103" y="76"/>
                    </a:cubicBezTo>
                    <a:cubicBezTo>
                      <a:pt x="103" y="77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1"/>
                    </a:cubicBezTo>
                    <a:cubicBezTo>
                      <a:pt x="108" y="93"/>
                      <a:pt x="125" y="92"/>
                      <a:pt x="132" y="81"/>
                    </a:cubicBezTo>
                    <a:cubicBezTo>
                      <a:pt x="138" y="72"/>
                      <a:pt x="136" y="61"/>
                      <a:pt x="131" y="51"/>
                    </a:cubicBezTo>
                    <a:cubicBezTo>
                      <a:pt x="140" y="47"/>
                      <a:pt x="148" y="46"/>
                      <a:pt x="155" y="45"/>
                    </a:cubicBezTo>
                    <a:cubicBezTo>
                      <a:pt x="173" y="43"/>
                      <a:pt x="193" y="45"/>
                      <a:pt x="210" y="49"/>
                    </a:cubicBezTo>
                    <a:cubicBezTo>
                      <a:pt x="230" y="55"/>
                      <a:pt x="247" y="66"/>
                      <a:pt x="257" y="84"/>
                    </a:cubicBezTo>
                    <a:cubicBezTo>
                      <a:pt x="262" y="91"/>
                      <a:pt x="265" y="99"/>
                      <a:pt x="266" y="108"/>
                    </a:cubicBezTo>
                    <a:cubicBezTo>
                      <a:pt x="266" y="110"/>
                      <a:pt x="267" y="112"/>
                      <a:pt x="267" y="114"/>
                    </a:cubicBezTo>
                    <a:cubicBezTo>
                      <a:pt x="257" y="114"/>
                      <a:pt x="247" y="115"/>
                      <a:pt x="240" y="120"/>
                    </a:cubicBezTo>
                    <a:cubicBezTo>
                      <a:pt x="239" y="120"/>
                      <a:pt x="239" y="120"/>
                      <a:pt x="238" y="120"/>
                    </a:cubicBezTo>
                    <a:cubicBezTo>
                      <a:pt x="236" y="121"/>
                      <a:pt x="233" y="122"/>
                      <a:pt x="231" y="124"/>
                    </a:cubicBezTo>
                    <a:cubicBezTo>
                      <a:pt x="229" y="126"/>
                      <a:pt x="228" y="128"/>
                      <a:pt x="227" y="130"/>
                    </a:cubicBezTo>
                    <a:cubicBezTo>
                      <a:pt x="222" y="139"/>
                      <a:pt x="227" y="149"/>
                      <a:pt x="236" y="153"/>
                    </a:cubicBezTo>
                    <a:cubicBezTo>
                      <a:pt x="247" y="157"/>
                      <a:pt x="261" y="151"/>
                      <a:pt x="268" y="142"/>
                    </a:cubicBezTo>
                    <a:cubicBezTo>
                      <a:pt x="273" y="136"/>
                      <a:pt x="275" y="129"/>
                      <a:pt x="276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88" y="123"/>
                      <a:pt x="299" y="127"/>
                      <a:pt x="308" y="133"/>
                    </a:cubicBezTo>
                    <a:cubicBezTo>
                      <a:pt x="330" y="147"/>
                      <a:pt x="342" y="168"/>
                      <a:pt x="338" y="194"/>
                    </a:cubicBezTo>
                    <a:cubicBezTo>
                      <a:pt x="337" y="197"/>
                      <a:pt x="341" y="199"/>
                      <a:pt x="342" y="196"/>
                    </a:cubicBezTo>
                    <a:cubicBezTo>
                      <a:pt x="359" y="157"/>
                      <a:pt x="315" y="122"/>
                      <a:pt x="280" y="116"/>
                    </a:cubicBezTo>
                    <a:close/>
                    <a:moveTo>
                      <a:pt x="111" y="82"/>
                    </a:moveTo>
                    <a:cubicBezTo>
                      <a:pt x="107" y="69"/>
                      <a:pt x="115" y="60"/>
                      <a:pt x="125" y="54"/>
                    </a:cubicBezTo>
                    <a:cubicBezTo>
                      <a:pt x="128" y="58"/>
                      <a:pt x="129" y="63"/>
                      <a:pt x="129" y="68"/>
                    </a:cubicBezTo>
                    <a:cubicBezTo>
                      <a:pt x="125" y="82"/>
                      <a:pt x="119" y="86"/>
                      <a:pt x="111" y="82"/>
                    </a:cubicBezTo>
                    <a:close/>
                    <a:moveTo>
                      <a:pt x="263" y="134"/>
                    </a:moveTo>
                    <a:cubicBezTo>
                      <a:pt x="259" y="140"/>
                      <a:pt x="259" y="140"/>
                      <a:pt x="259" y="140"/>
                    </a:cubicBezTo>
                    <a:cubicBezTo>
                      <a:pt x="253" y="145"/>
                      <a:pt x="247" y="146"/>
                      <a:pt x="242" y="142"/>
                    </a:cubicBezTo>
                    <a:cubicBezTo>
                      <a:pt x="240" y="130"/>
                      <a:pt x="242" y="123"/>
                      <a:pt x="251" y="122"/>
                    </a:cubicBezTo>
                    <a:cubicBezTo>
                      <a:pt x="254" y="121"/>
                      <a:pt x="258" y="120"/>
                      <a:pt x="262" y="120"/>
                    </a:cubicBezTo>
                    <a:cubicBezTo>
                      <a:pt x="264" y="120"/>
                      <a:pt x="265" y="120"/>
                      <a:pt x="267" y="120"/>
                    </a:cubicBezTo>
                    <a:cubicBezTo>
                      <a:pt x="267" y="125"/>
                      <a:pt x="265" y="130"/>
                      <a:pt x="26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95B4B1DA-EF4D-4628-8A45-5FE44F367E13}"/>
                </a:ext>
              </a:extLst>
            </p:cNvPr>
            <p:cNvGrpSpPr/>
            <p:nvPr/>
          </p:nvGrpSpPr>
          <p:grpSpPr>
            <a:xfrm>
              <a:off x="10301531" y="715581"/>
              <a:ext cx="1328976" cy="952966"/>
              <a:chOff x="4327264" y="1388442"/>
              <a:chExt cx="1328976" cy="952966"/>
            </a:xfrm>
            <a:solidFill>
              <a:schemeClr val="bg1"/>
            </a:solidFill>
          </p:grpSpPr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86D92A69-094D-4644-A33A-FC1231905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2120" y="1432590"/>
                <a:ext cx="653070" cy="388189"/>
              </a:xfrm>
              <a:custGeom>
                <a:avLst/>
                <a:gdLst>
                  <a:gd name="T0" fmla="*/ 275 w 291"/>
                  <a:gd name="T1" fmla="*/ 10 h 188"/>
                  <a:gd name="T2" fmla="*/ 141 w 291"/>
                  <a:gd name="T3" fmla="*/ 7 h 188"/>
                  <a:gd name="T4" fmla="*/ 7 w 291"/>
                  <a:gd name="T5" fmla="*/ 9 h 188"/>
                  <a:gd name="T6" fmla="*/ 6 w 291"/>
                  <a:gd name="T7" fmla="*/ 172 h 188"/>
                  <a:gd name="T8" fmla="*/ 7 w 291"/>
                  <a:gd name="T9" fmla="*/ 182 h 188"/>
                  <a:gd name="T10" fmla="*/ 7 w 291"/>
                  <a:gd name="T11" fmla="*/ 186 h 188"/>
                  <a:gd name="T12" fmla="*/ 282 w 291"/>
                  <a:gd name="T13" fmla="*/ 180 h 188"/>
                  <a:gd name="T14" fmla="*/ 288 w 291"/>
                  <a:gd name="T15" fmla="*/ 174 h 188"/>
                  <a:gd name="T16" fmla="*/ 282 w 291"/>
                  <a:gd name="T17" fmla="*/ 173 h 188"/>
                  <a:gd name="T18" fmla="*/ 12 w 291"/>
                  <a:gd name="T19" fmla="*/ 181 h 188"/>
                  <a:gd name="T20" fmla="*/ 12 w 291"/>
                  <a:gd name="T21" fmla="*/ 167 h 188"/>
                  <a:gd name="T22" fmla="*/ 181 w 291"/>
                  <a:gd name="T23" fmla="*/ 168 h 188"/>
                  <a:gd name="T24" fmla="*/ 11 w 291"/>
                  <a:gd name="T25" fmla="*/ 156 h 188"/>
                  <a:gd name="T26" fmla="*/ 38 w 291"/>
                  <a:gd name="T27" fmla="*/ 156 h 188"/>
                  <a:gd name="T28" fmla="*/ 118 w 291"/>
                  <a:gd name="T29" fmla="*/ 157 h 188"/>
                  <a:gd name="T30" fmla="*/ 53 w 291"/>
                  <a:gd name="T31" fmla="*/ 154 h 188"/>
                  <a:gd name="T32" fmla="*/ 11 w 291"/>
                  <a:gd name="T33" fmla="*/ 155 h 188"/>
                  <a:gd name="T34" fmla="*/ 84 w 291"/>
                  <a:gd name="T35" fmla="*/ 144 h 188"/>
                  <a:gd name="T36" fmla="*/ 11 w 291"/>
                  <a:gd name="T37" fmla="*/ 142 h 188"/>
                  <a:gd name="T38" fmla="*/ 156 w 291"/>
                  <a:gd name="T39" fmla="*/ 126 h 188"/>
                  <a:gd name="T40" fmla="*/ 10 w 291"/>
                  <a:gd name="T41" fmla="*/ 124 h 188"/>
                  <a:gd name="T42" fmla="*/ 142 w 291"/>
                  <a:gd name="T43" fmla="*/ 107 h 188"/>
                  <a:gd name="T44" fmla="*/ 10 w 291"/>
                  <a:gd name="T45" fmla="*/ 107 h 188"/>
                  <a:gd name="T46" fmla="*/ 56 w 291"/>
                  <a:gd name="T47" fmla="*/ 88 h 188"/>
                  <a:gd name="T48" fmla="*/ 107 w 291"/>
                  <a:gd name="T49" fmla="*/ 87 h 188"/>
                  <a:gd name="T50" fmla="*/ 10 w 291"/>
                  <a:gd name="T51" fmla="*/ 88 h 188"/>
                  <a:gd name="T52" fmla="*/ 116 w 291"/>
                  <a:gd name="T53" fmla="*/ 67 h 188"/>
                  <a:gd name="T54" fmla="*/ 9 w 291"/>
                  <a:gd name="T55" fmla="*/ 67 h 188"/>
                  <a:gd name="T56" fmla="*/ 70 w 291"/>
                  <a:gd name="T57" fmla="*/ 46 h 188"/>
                  <a:gd name="T58" fmla="*/ 9 w 291"/>
                  <a:gd name="T59" fmla="*/ 46 h 188"/>
                  <a:gd name="T60" fmla="*/ 99 w 291"/>
                  <a:gd name="T61" fmla="*/ 29 h 188"/>
                  <a:gd name="T62" fmla="*/ 9 w 291"/>
                  <a:gd name="T63" fmla="*/ 28 h 188"/>
                  <a:gd name="T64" fmla="*/ 141 w 291"/>
                  <a:gd name="T65" fmla="*/ 14 h 188"/>
                  <a:gd name="T66" fmla="*/ 275 w 291"/>
                  <a:gd name="T67" fmla="*/ 16 h 188"/>
                  <a:gd name="T68" fmla="*/ 278 w 291"/>
                  <a:gd name="T69" fmla="*/ 53 h 188"/>
                  <a:gd name="T70" fmla="*/ 283 w 291"/>
                  <a:gd name="T71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1" h="188">
                    <a:moveTo>
                      <a:pt x="286" y="59"/>
                    </a:moveTo>
                    <a:cubicBezTo>
                      <a:pt x="285" y="55"/>
                      <a:pt x="289" y="0"/>
                      <a:pt x="275" y="10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30" y="7"/>
                      <a:pt x="185" y="7"/>
                      <a:pt x="141" y="7"/>
                    </a:cubicBezTo>
                    <a:cubicBezTo>
                      <a:pt x="97" y="6"/>
                      <a:pt x="51" y="4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8"/>
                      <a:pt x="3" y="9"/>
                      <a:pt x="3" y="12"/>
                    </a:cubicBezTo>
                    <a:cubicBezTo>
                      <a:pt x="0" y="65"/>
                      <a:pt x="2" y="119"/>
                      <a:pt x="6" y="172"/>
                    </a:cubicBezTo>
                    <a:cubicBezTo>
                      <a:pt x="6" y="175"/>
                      <a:pt x="6" y="177"/>
                      <a:pt x="6" y="179"/>
                    </a:cubicBezTo>
                    <a:cubicBezTo>
                      <a:pt x="6" y="180"/>
                      <a:pt x="6" y="181"/>
                      <a:pt x="7" y="182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4" y="182"/>
                      <a:pt x="4" y="185"/>
                      <a:pt x="7" y="186"/>
                    </a:cubicBezTo>
                    <a:cubicBezTo>
                      <a:pt x="52" y="188"/>
                      <a:pt x="99" y="185"/>
                      <a:pt x="145" y="184"/>
                    </a:cubicBezTo>
                    <a:cubicBezTo>
                      <a:pt x="190" y="183"/>
                      <a:pt x="236" y="182"/>
                      <a:pt x="282" y="180"/>
                    </a:cubicBezTo>
                    <a:cubicBezTo>
                      <a:pt x="284" y="180"/>
                      <a:pt x="285" y="178"/>
                      <a:pt x="285" y="176"/>
                    </a:cubicBezTo>
                    <a:cubicBezTo>
                      <a:pt x="286" y="176"/>
                      <a:pt x="288" y="175"/>
                      <a:pt x="288" y="174"/>
                    </a:cubicBezTo>
                    <a:cubicBezTo>
                      <a:pt x="291" y="136"/>
                      <a:pt x="287" y="97"/>
                      <a:pt x="286" y="59"/>
                    </a:cubicBezTo>
                    <a:close/>
                    <a:moveTo>
                      <a:pt x="282" y="173"/>
                    </a:moveTo>
                    <a:cubicBezTo>
                      <a:pt x="236" y="174"/>
                      <a:pt x="190" y="177"/>
                      <a:pt x="145" y="178"/>
                    </a:cubicBezTo>
                    <a:cubicBezTo>
                      <a:pt x="101" y="179"/>
                      <a:pt x="56" y="178"/>
                      <a:pt x="12" y="181"/>
                    </a:cubicBezTo>
                    <a:cubicBezTo>
                      <a:pt x="12" y="181"/>
                      <a:pt x="13" y="180"/>
                      <a:pt x="13" y="179"/>
                    </a:cubicBezTo>
                    <a:cubicBezTo>
                      <a:pt x="12" y="175"/>
                      <a:pt x="12" y="171"/>
                      <a:pt x="12" y="167"/>
                    </a:cubicBezTo>
                    <a:cubicBezTo>
                      <a:pt x="68" y="169"/>
                      <a:pt x="125" y="171"/>
                      <a:pt x="181" y="169"/>
                    </a:cubicBezTo>
                    <a:cubicBezTo>
                      <a:pt x="182" y="169"/>
                      <a:pt x="182" y="168"/>
                      <a:pt x="181" y="168"/>
                    </a:cubicBezTo>
                    <a:cubicBezTo>
                      <a:pt x="125" y="165"/>
                      <a:pt x="68" y="165"/>
                      <a:pt x="12" y="165"/>
                    </a:cubicBezTo>
                    <a:cubicBezTo>
                      <a:pt x="12" y="162"/>
                      <a:pt x="12" y="159"/>
                      <a:pt x="11" y="156"/>
                    </a:cubicBezTo>
                    <a:cubicBezTo>
                      <a:pt x="14" y="155"/>
                      <a:pt x="21" y="156"/>
                      <a:pt x="23" y="156"/>
                    </a:cubicBezTo>
                    <a:cubicBezTo>
                      <a:pt x="28" y="156"/>
                      <a:pt x="33" y="156"/>
                      <a:pt x="38" y="156"/>
                    </a:cubicBezTo>
                    <a:cubicBezTo>
                      <a:pt x="47" y="156"/>
                      <a:pt x="56" y="156"/>
                      <a:pt x="65" y="156"/>
                    </a:cubicBezTo>
                    <a:cubicBezTo>
                      <a:pt x="83" y="157"/>
                      <a:pt x="100" y="158"/>
                      <a:pt x="118" y="157"/>
                    </a:cubicBezTo>
                    <a:cubicBezTo>
                      <a:pt x="119" y="157"/>
                      <a:pt x="119" y="156"/>
                      <a:pt x="118" y="156"/>
                    </a:cubicBezTo>
                    <a:cubicBezTo>
                      <a:pt x="97" y="154"/>
                      <a:pt x="75" y="154"/>
                      <a:pt x="53" y="154"/>
                    </a:cubicBezTo>
                    <a:cubicBezTo>
                      <a:pt x="43" y="154"/>
                      <a:pt x="33" y="154"/>
                      <a:pt x="23" y="154"/>
                    </a:cubicBezTo>
                    <a:cubicBezTo>
                      <a:pt x="20" y="155"/>
                      <a:pt x="15" y="154"/>
                      <a:pt x="11" y="155"/>
                    </a:cubicBezTo>
                    <a:cubicBezTo>
                      <a:pt x="11" y="151"/>
                      <a:pt x="11" y="147"/>
                      <a:pt x="11" y="143"/>
                    </a:cubicBezTo>
                    <a:cubicBezTo>
                      <a:pt x="35" y="143"/>
                      <a:pt x="59" y="145"/>
                      <a:pt x="84" y="144"/>
                    </a:cubicBezTo>
                    <a:cubicBezTo>
                      <a:pt x="84" y="144"/>
                      <a:pt x="84" y="143"/>
                      <a:pt x="84" y="143"/>
                    </a:cubicBezTo>
                    <a:cubicBezTo>
                      <a:pt x="60" y="140"/>
                      <a:pt x="35" y="142"/>
                      <a:pt x="11" y="142"/>
                    </a:cubicBezTo>
                    <a:cubicBezTo>
                      <a:pt x="11" y="137"/>
                      <a:pt x="11" y="131"/>
                      <a:pt x="10" y="125"/>
                    </a:cubicBezTo>
                    <a:cubicBezTo>
                      <a:pt x="58" y="128"/>
                      <a:pt x="108" y="128"/>
                      <a:pt x="156" y="126"/>
                    </a:cubicBezTo>
                    <a:cubicBezTo>
                      <a:pt x="157" y="126"/>
                      <a:pt x="157" y="125"/>
                      <a:pt x="156" y="125"/>
                    </a:cubicBezTo>
                    <a:cubicBezTo>
                      <a:pt x="108" y="123"/>
                      <a:pt x="59" y="123"/>
                      <a:pt x="10" y="124"/>
                    </a:cubicBezTo>
                    <a:cubicBezTo>
                      <a:pt x="10" y="119"/>
                      <a:pt x="10" y="113"/>
                      <a:pt x="10" y="108"/>
                    </a:cubicBezTo>
                    <a:cubicBezTo>
                      <a:pt x="54" y="107"/>
                      <a:pt x="98" y="108"/>
                      <a:pt x="142" y="107"/>
                    </a:cubicBezTo>
                    <a:cubicBezTo>
                      <a:pt x="143" y="107"/>
                      <a:pt x="143" y="106"/>
                      <a:pt x="142" y="106"/>
                    </a:cubicBezTo>
                    <a:cubicBezTo>
                      <a:pt x="99" y="102"/>
                      <a:pt x="53" y="104"/>
                      <a:pt x="10" y="107"/>
                    </a:cubicBezTo>
                    <a:cubicBezTo>
                      <a:pt x="10" y="101"/>
                      <a:pt x="10" y="95"/>
                      <a:pt x="10" y="90"/>
                    </a:cubicBezTo>
                    <a:cubicBezTo>
                      <a:pt x="25" y="89"/>
                      <a:pt x="41" y="89"/>
                      <a:pt x="56" y="88"/>
                    </a:cubicBezTo>
                    <a:cubicBezTo>
                      <a:pt x="73" y="88"/>
                      <a:pt x="90" y="85"/>
                      <a:pt x="107" y="88"/>
                    </a:cubicBezTo>
                    <a:cubicBezTo>
                      <a:pt x="108" y="88"/>
                      <a:pt x="108" y="87"/>
                      <a:pt x="107" y="87"/>
                    </a:cubicBezTo>
                    <a:cubicBezTo>
                      <a:pt x="93" y="82"/>
                      <a:pt x="77" y="85"/>
                      <a:pt x="62" y="86"/>
                    </a:cubicBezTo>
                    <a:cubicBezTo>
                      <a:pt x="45" y="87"/>
                      <a:pt x="27" y="87"/>
                      <a:pt x="10" y="88"/>
                    </a:cubicBezTo>
                    <a:cubicBezTo>
                      <a:pt x="9" y="82"/>
                      <a:pt x="9" y="75"/>
                      <a:pt x="9" y="68"/>
                    </a:cubicBezTo>
                    <a:cubicBezTo>
                      <a:pt x="45" y="68"/>
                      <a:pt x="81" y="69"/>
                      <a:pt x="116" y="67"/>
                    </a:cubicBezTo>
                    <a:cubicBezTo>
                      <a:pt x="118" y="67"/>
                      <a:pt x="118" y="65"/>
                      <a:pt x="116" y="65"/>
                    </a:cubicBezTo>
                    <a:cubicBezTo>
                      <a:pt x="81" y="64"/>
                      <a:pt x="45" y="66"/>
                      <a:pt x="9" y="67"/>
                    </a:cubicBezTo>
                    <a:cubicBezTo>
                      <a:pt x="9" y="61"/>
                      <a:pt x="9" y="54"/>
                      <a:pt x="9" y="48"/>
                    </a:cubicBezTo>
                    <a:cubicBezTo>
                      <a:pt x="29" y="47"/>
                      <a:pt x="50" y="48"/>
                      <a:pt x="70" y="46"/>
                    </a:cubicBezTo>
                    <a:cubicBezTo>
                      <a:pt x="71" y="46"/>
                      <a:pt x="71" y="45"/>
                      <a:pt x="70" y="45"/>
                    </a:cubicBezTo>
                    <a:cubicBezTo>
                      <a:pt x="50" y="44"/>
                      <a:pt x="29" y="46"/>
                      <a:pt x="9" y="46"/>
                    </a:cubicBezTo>
                    <a:cubicBezTo>
                      <a:pt x="9" y="41"/>
                      <a:pt x="9" y="35"/>
                      <a:pt x="9" y="29"/>
                    </a:cubicBezTo>
                    <a:cubicBezTo>
                      <a:pt x="39" y="30"/>
                      <a:pt x="69" y="31"/>
                      <a:pt x="99" y="29"/>
                    </a:cubicBezTo>
                    <a:cubicBezTo>
                      <a:pt x="100" y="29"/>
                      <a:pt x="100" y="27"/>
                      <a:pt x="99" y="27"/>
                    </a:cubicBezTo>
                    <a:cubicBezTo>
                      <a:pt x="69" y="27"/>
                      <a:pt x="39" y="27"/>
                      <a:pt x="9" y="28"/>
                    </a:cubicBezTo>
                    <a:cubicBezTo>
                      <a:pt x="9" y="23"/>
                      <a:pt x="9" y="18"/>
                      <a:pt x="9" y="14"/>
                    </a:cubicBezTo>
                    <a:cubicBezTo>
                      <a:pt x="53" y="17"/>
                      <a:pt x="97" y="14"/>
                      <a:pt x="141" y="14"/>
                    </a:cubicBezTo>
                    <a:cubicBezTo>
                      <a:pt x="185" y="14"/>
                      <a:pt x="230" y="17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7"/>
                      <a:pt x="277" y="17"/>
                      <a:pt x="278" y="16"/>
                    </a:cubicBezTo>
                    <a:cubicBezTo>
                      <a:pt x="274" y="19"/>
                      <a:pt x="278" y="47"/>
                      <a:pt x="278" y="53"/>
                    </a:cubicBezTo>
                    <a:cubicBezTo>
                      <a:pt x="279" y="67"/>
                      <a:pt x="279" y="81"/>
                      <a:pt x="280" y="95"/>
                    </a:cubicBezTo>
                    <a:cubicBezTo>
                      <a:pt x="281" y="121"/>
                      <a:pt x="280" y="148"/>
                      <a:pt x="283" y="173"/>
                    </a:cubicBezTo>
                    <a:cubicBezTo>
                      <a:pt x="283" y="173"/>
                      <a:pt x="283" y="173"/>
                      <a:pt x="282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54948C06-0642-42A3-BC3C-A068B0E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387" y="18116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0" cap="rnd">
                <a:solidFill>
                  <a:srgbClr val="1D1D1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6FAD9648-8824-4A51-9A02-341FDC9AC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9626" y="1405188"/>
                <a:ext cx="41102" cy="35014"/>
              </a:xfrm>
              <a:custGeom>
                <a:avLst/>
                <a:gdLst>
                  <a:gd name="T0" fmla="*/ 8 w 18"/>
                  <a:gd name="T1" fmla="*/ 1 h 17"/>
                  <a:gd name="T2" fmla="*/ 7 w 18"/>
                  <a:gd name="T3" fmla="*/ 1 h 17"/>
                  <a:gd name="T4" fmla="*/ 1 w 18"/>
                  <a:gd name="T5" fmla="*/ 7 h 17"/>
                  <a:gd name="T6" fmla="*/ 8 w 18"/>
                  <a:gd name="T7" fmla="*/ 16 h 17"/>
                  <a:gd name="T8" fmla="*/ 17 w 18"/>
                  <a:gd name="T9" fmla="*/ 9 h 17"/>
                  <a:gd name="T10" fmla="*/ 8 w 18"/>
                  <a:gd name="T11" fmla="*/ 1 h 17"/>
                  <a:gd name="T12" fmla="*/ 8 w 18"/>
                  <a:gd name="T13" fmla="*/ 12 h 17"/>
                  <a:gd name="T14" fmla="*/ 6 w 18"/>
                  <a:gd name="T15" fmla="*/ 8 h 17"/>
                  <a:gd name="T16" fmla="*/ 7 w 18"/>
                  <a:gd name="T17" fmla="*/ 6 h 17"/>
                  <a:gd name="T18" fmla="*/ 9 w 18"/>
                  <a:gd name="T19" fmla="*/ 5 h 17"/>
                  <a:gd name="T20" fmla="*/ 9 w 18"/>
                  <a:gd name="T21" fmla="*/ 5 h 17"/>
                  <a:gd name="T22" fmla="*/ 13 w 18"/>
                  <a:gd name="T23" fmla="*/ 9 h 17"/>
                  <a:gd name="T24" fmla="*/ 8 w 18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7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5" y="1"/>
                      <a:pt x="2" y="4"/>
                      <a:pt x="1" y="7"/>
                    </a:cubicBezTo>
                    <a:cubicBezTo>
                      <a:pt x="0" y="11"/>
                      <a:pt x="3" y="16"/>
                      <a:pt x="8" y="16"/>
                    </a:cubicBezTo>
                    <a:cubicBezTo>
                      <a:pt x="12" y="17"/>
                      <a:pt x="17" y="14"/>
                      <a:pt x="17" y="9"/>
                    </a:cubicBezTo>
                    <a:cubicBezTo>
                      <a:pt x="18" y="5"/>
                      <a:pt x="13" y="0"/>
                      <a:pt x="8" y="1"/>
                    </a:cubicBezTo>
                    <a:close/>
                    <a:moveTo>
                      <a:pt x="8" y="12"/>
                    </a:moveTo>
                    <a:cubicBezTo>
                      <a:pt x="7" y="11"/>
                      <a:pt x="6" y="9"/>
                      <a:pt x="6" y="8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6"/>
                      <a:pt x="13" y="9"/>
                    </a:cubicBezTo>
                    <a:cubicBezTo>
                      <a:pt x="13" y="11"/>
                      <a:pt x="10" y="1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A4C63CD8-E500-4D40-A7DC-A4F4ADA1F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0597" y="1858836"/>
                <a:ext cx="674383" cy="51759"/>
              </a:xfrm>
              <a:custGeom>
                <a:avLst/>
                <a:gdLst>
                  <a:gd name="T0" fmla="*/ 293 w 301"/>
                  <a:gd name="T1" fmla="*/ 2 h 25"/>
                  <a:gd name="T2" fmla="*/ 157 w 301"/>
                  <a:gd name="T3" fmla="*/ 4 h 25"/>
                  <a:gd name="T4" fmla="*/ 6 w 301"/>
                  <a:gd name="T5" fmla="*/ 7 h 25"/>
                  <a:gd name="T6" fmla="*/ 0 w 301"/>
                  <a:gd name="T7" fmla="*/ 19 h 25"/>
                  <a:gd name="T8" fmla="*/ 74 w 301"/>
                  <a:gd name="T9" fmla="*/ 22 h 25"/>
                  <a:gd name="T10" fmla="*/ 300 w 301"/>
                  <a:gd name="T11" fmla="*/ 17 h 25"/>
                  <a:gd name="T12" fmla="*/ 5 w 301"/>
                  <a:gd name="T13" fmla="*/ 20 h 25"/>
                  <a:gd name="T14" fmla="*/ 19 w 301"/>
                  <a:gd name="T15" fmla="*/ 11 h 25"/>
                  <a:gd name="T16" fmla="*/ 19 w 301"/>
                  <a:gd name="T17" fmla="*/ 18 h 25"/>
                  <a:gd name="T18" fmla="*/ 34 w 301"/>
                  <a:gd name="T19" fmla="*/ 11 h 25"/>
                  <a:gd name="T20" fmla="*/ 49 w 301"/>
                  <a:gd name="T21" fmla="*/ 18 h 25"/>
                  <a:gd name="T22" fmla="*/ 37 w 301"/>
                  <a:gd name="T23" fmla="*/ 11 h 25"/>
                  <a:gd name="T24" fmla="*/ 49 w 301"/>
                  <a:gd name="T25" fmla="*/ 18 h 25"/>
                  <a:gd name="T26" fmla="*/ 51 w 301"/>
                  <a:gd name="T27" fmla="*/ 17 h 25"/>
                  <a:gd name="T28" fmla="*/ 68 w 301"/>
                  <a:gd name="T29" fmla="*/ 11 h 25"/>
                  <a:gd name="T30" fmla="*/ 74 w 301"/>
                  <a:gd name="T31" fmla="*/ 17 h 25"/>
                  <a:gd name="T32" fmla="*/ 72 w 301"/>
                  <a:gd name="T33" fmla="*/ 11 h 25"/>
                  <a:gd name="T34" fmla="*/ 99 w 301"/>
                  <a:gd name="T35" fmla="*/ 17 h 25"/>
                  <a:gd name="T36" fmla="*/ 100 w 301"/>
                  <a:gd name="T37" fmla="*/ 10 h 25"/>
                  <a:gd name="T38" fmla="*/ 102 w 301"/>
                  <a:gd name="T39" fmla="*/ 17 h 25"/>
                  <a:gd name="T40" fmla="*/ 114 w 301"/>
                  <a:gd name="T41" fmla="*/ 10 h 25"/>
                  <a:gd name="T42" fmla="*/ 118 w 301"/>
                  <a:gd name="T43" fmla="*/ 12 h 25"/>
                  <a:gd name="T44" fmla="*/ 129 w 301"/>
                  <a:gd name="T45" fmla="*/ 17 h 25"/>
                  <a:gd name="T46" fmla="*/ 131 w 301"/>
                  <a:gd name="T47" fmla="*/ 12 h 25"/>
                  <a:gd name="T48" fmla="*/ 142 w 301"/>
                  <a:gd name="T49" fmla="*/ 16 h 25"/>
                  <a:gd name="T50" fmla="*/ 146 w 301"/>
                  <a:gd name="T51" fmla="*/ 16 h 25"/>
                  <a:gd name="T52" fmla="*/ 155 w 301"/>
                  <a:gd name="T53" fmla="*/ 9 h 25"/>
                  <a:gd name="T54" fmla="*/ 146 w 301"/>
                  <a:gd name="T55" fmla="*/ 16 h 25"/>
                  <a:gd name="T56" fmla="*/ 169 w 301"/>
                  <a:gd name="T57" fmla="*/ 9 h 25"/>
                  <a:gd name="T58" fmla="*/ 176 w 301"/>
                  <a:gd name="T59" fmla="*/ 16 h 25"/>
                  <a:gd name="T60" fmla="*/ 183 w 301"/>
                  <a:gd name="T61" fmla="*/ 9 h 25"/>
                  <a:gd name="T62" fmla="*/ 176 w 301"/>
                  <a:gd name="T63" fmla="*/ 16 h 25"/>
                  <a:gd name="T64" fmla="*/ 187 w 301"/>
                  <a:gd name="T65" fmla="*/ 9 h 25"/>
                  <a:gd name="T66" fmla="*/ 190 w 301"/>
                  <a:gd name="T67" fmla="*/ 16 h 25"/>
                  <a:gd name="T68" fmla="*/ 204 w 301"/>
                  <a:gd name="T69" fmla="*/ 11 h 25"/>
                  <a:gd name="T70" fmla="*/ 221 w 301"/>
                  <a:gd name="T71" fmla="*/ 15 h 25"/>
                  <a:gd name="T72" fmla="*/ 225 w 301"/>
                  <a:gd name="T73" fmla="*/ 14 h 25"/>
                  <a:gd name="T74" fmla="*/ 235 w 301"/>
                  <a:gd name="T75" fmla="*/ 11 h 25"/>
                  <a:gd name="T76" fmla="*/ 241 w 301"/>
                  <a:gd name="T77" fmla="*/ 15 h 25"/>
                  <a:gd name="T78" fmla="*/ 238 w 301"/>
                  <a:gd name="T79" fmla="*/ 8 h 25"/>
                  <a:gd name="T80" fmla="*/ 241 w 301"/>
                  <a:gd name="T81" fmla="*/ 15 h 25"/>
                  <a:gd name="T82" fmla="*/ 255 w 301"/>
                  <a:gd name="T83" fmla="*/ 9 h 25"/>
                  <a:gd name="T84" fmla="*/ 272 w 301"/>
                  <a:gd name="T85" fmla="*/ 15 h 25"/>
                  <a:gd name="T86" fmla="*/ 276 w 301"/>
                  <a:gd name="T87" fmla="*/ 15 h 25"/>
                  <a:gd name="T88" fmla="*/ 275 w 301"/>
                  <a:gd name="T89" fmla="*/ 7 h 25"/>
                  <a:gd name="T90" fmla="*/ 294 w 301"/>
                  <a:gd name="T9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1" h="25">
                    <a:moveTo>
                      <a:pt x="301" y="15"/>
                    </a:moveTo>
                    <a:cubicBezTo>
                      <a:pt x="300" y="12"/>
                      <a:pt x="298" y="10"/>
                      <a:pt x="297" y="8"/>
                    </a:cubicBezTo>
                    <a:cubicBezTo>
                      <a:pt x="296" y="6"/>
                      <a:pt x="294" y="4"/>
                      <a:pt x="293" y="2"/>
                    </a:cubicBezTo>
                    <a:cubicBezTo>
                      <a:pt x="293" y="0"/>
                      <a:pt x="291" y="0"/>
                      <a:pt x="290" y="1"/>
                    </a:cubicBezTo>
                    <a:cubicBezTo>
                      <a:pt x="246" y="2"/>
                      <a:pt x="202" y="3"/>
                      <a:pt x="158" y="5"/>
                    </a:cubicBezTo>
                    <a:cubicBezTo>
                      <a:pt x="158" y="4"/>
                      <a:pt x="157" y="4"/>
                      <a:pt x="157" y="4"/>
                    </a:cubicBezTo>
                    <a:cubicBezTo>
                      <a:pt x="156" y="2"/>
                      <a:pt x="154" y="3"/>
                      <a:pt x="154" y="5"/>
                    </a:cubicBezTo>
                    <a:cubicBezTo>
                      <a:pt x="152" y="5"/>
                      <a:pt x="150" y="5"/>
                      <a:pt x="148" y="5"/>
                    </a:cubicBezTo>
                    <a:cubicBezTo>
                      <a:pt x="101" y="6"/>
                      <a:pt x="53" y="3"/>
                      <a:pt x="6" y="7"/>
                    </a:cubicBezTo>
                    <a:cubicBezTo>
                      <a:pt x="4" y="7"/>
                      <a:pt x="4" y="10"/>
                      <a:pt x="6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2" y="15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5" y="25"/>
                      <a:pt x="50" y="22"/>
                      <a:pt x="74" y="22"/>
                    </a:cubicBezTo>
                    <a:cubicBezTo>
                      <a:pt x="99" y="21"/>
                      <a:pt x="124" y="21"/>
                      <a:pt x="149" y="20"/>
                    </a:cubicBezTo>
                    <a:cubicBezTo>
                      <a:pt x="199" y="20"/>
                      <a:pt x="248" y="20"/>
                      <a:pt x="298" y="20"/>
                    </a:cubicBezTo>
                    <a:cubicBezTo>
                      <a:pt x="300" y="20"/>
                      <a:pt x="301" y="18"/>
                      <a:pt x="300" y="17"/>
                    </a:cubicBezTo>
                    <a:cubicBezTo>
                      <a:pt x="301" y="16"/>
                      <a:pt x="301" y="16"/>
                      <a:pt x="301" y="15"/>
                    </a:cubicBezTo>
                    <a:close/>
                    <a:moveTo>
                      <a:pt x="17" y="18"/>
                    </a:moveTo>
                    <a:cubicBezTo>
                      <a:pt x="13" y="19"/>
                      <a:pt x="9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5"/>
                      <a:pt x="11" y="12"/>
                      <a:pt x="11" y="10"/>
                    </a:cubicBezTo>
                    <a:cubicBezTo>
                      <a:pt x="14" y="11"/>
                      <a:pt x="16" y="11"/>
                      <a:pt x="19" y="11"/>
                    </a:cubicBezTo>
                    <a:cubicBezTo>
                      <a:pt x="17" y="13"/>
                      <a:pt x="17" y="16"/>
                      <a:pt x="17" y="18"/>
                    </a:cubicBezTo>
                    <a:close/>
                    <a:moveTo>
                      <a:pt x="33" y="18"/>
                    </a:moveTo>
                    <a:cubicBezTo>
                      <a:pt x="28" y="18"/>
                      <a:pt x="24" y="18"/>
                      <a:pt x="19" y="18"/>
                    </a:cubicBezTo>
                    <a:cubicBezTo>
                      <a:pt x="20" y="17"/>
                      <a:pt x="20" y="16"/>
                      <a:pt x="21" y="14"/>
                    </a:cubicBezTo>
                    <a:cubicBezTo>
                      <a:pt x="21" y="13"/>
                      <a:pt x="22" y="12"/>
                      <a:pt x="23" y="11"/>
                    </a:cubicBezTo>
                    <a:cubicBezTo>
                      <a:pt x="26" y="11"/>
                      <a:pt x="30" y="11"/>
                      <a:pt x="34" y="11"/>
                    </a:cubicBezTo>
                    <a:cubicBezTo>
                      <a:pt x="33" y="13"/>
                      <a:pt x="33" y="15"/>
                      <a:pt x="33" y="17"/>
                    </a:cubicBezTo>
                    <a:cubicBezTo>
                      <a:pt x="32" y="17"/>
                      <a:pt x="33" y="18"/>
                      <a:pt x="33" y="18"/>
                    </a:cubicBezTo>
                    <a:close/>
                    <a:moveTo>
                      <a:pt x="49" y="18"/>
                    </a:moveTo>
                    <a:cubicBezTo>
                      <a:pt x="44" y="18"/>
                      <a:pt x="39" y="18"/>
                      <a:pt x="35" y="18"/>
                    </a:cubicBezTo>
                    <a:cubicBezTo>
                      <a:pt x="35" y="18"/>
                      <a:pt x="35" y="18"/>
                      <a:pt x="35" y="17"/>
                    </a:cubicBezTo>
                    <a:cubicBezTo>
                      <a:pt x="35" y="15"/>
                      <a:pt x="36" y="13"/>
                      <a:pt x="37" y="11"/>
                    </a:cubicBezTo>
                    <a:cubicBezTo>
                      <a:pt x="41" y="11"/>
                      <a:pt x="46" y="11"/>
                      <a:pt x="50" y="11"/>
                    </a:cubicBezTo>
                    <a:cubicBezTo>
                      <a:pt x="50" y="13"/>
                      <a:pt x="49" y="14"/>
                      <a:pt x="48" y="15"/>
                    </a:cubicBezTo>
                    <a:cubicBezTo>
                      <a:pt x="48" y="16"/>
                      <a:pt x="48" y="17"/>
                      <a:pt x="49" y="18"/>
                    </a:cubicBezTo>
                    <a:close/>
                    <a:moveTo>
                      <a:pt x="66" y="18"/>
                    </a:moveTo>
                    <a:cubicBezTo>
                      <a:pt x="61" y="18"/>
                      <a:pt x="56" y="18"/>
                      <a:pt x="51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3" y="14"/>
                      <a:pt x="54" y="12"/>
                    </a:cubicBezTo>
                    <a:cubicBezTo>
                      <a:pt x="55" y="12"/>
                      <a:pt x="55" y="12"/>
                      <a:pt x="55" y="11"/>
                    </a:cubicBezTo>
                    <a:cubicBezTo>
                      <a:pt x="59" y="11"/>
                      <a:pt x="64" y="11"/>
                      <a:pt x="68" y="11"/>
                    </a:cubicBezTo>
                    <a:cubicBezTo>
                      <a:pt x="67" y="13"/>
                      <a:pt x="66" y="15"/>
                      <a:pt x="66" y="18"/>
                    </a:cubicBezTo>
                    <a:close/>
                    <a:moveTo>
                      <a:pt x="81" y="17"/>
                    </a:moveTo>
                    <a:cubicBezTo>
                      <a:pt x="79" y="17"/>
                      <a:pt x="76" y="17"/>
                      <a:pt x="74" y="17"/>
                    </a:cubicBezTo>
                    <a:cubicBezTo>
                      <a:pt x="72" y="17"/>
                      <a:pt x="70" y="17"/>
                      <a:pt x="69" y="17"/>
                    </a:cubicBezTo>
                    <a:cubicBezTo>
                      <a:pt x="70" y="16"/>
                      <a:pt x="71" y="14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6" y="11"/>
                      <a:pt x="80" y="11"/>
                      <a:pt x="84" y="11"/>
                    </a:cubicBezTo>
                    <a:cubicBezTo>
                      <a:pt x="82" y="13"/>
                      <a:pt x="82" y="15"/>
                      <a:pt x="81" y="17"/>
                    </a:cubicBezTo>
                    <a:close/>
                    <a:moveTo>
                      <a:pt x="99" y="17"/>
                    </a:moveTo>
                    <a:cubicBezTo>
                      <a:pt x="94" y="17"/>
                      <a:pt x="90" y="17"/>
                      <a:pt x="85" y="17"/>
                    </a:cubicBezTo>
                    <a:cubicBezTo>
                      <a:pt x="86" y="15"/>
                      <a:pt x="87" y="13"/>
                      <a:pt x="87" y="11"/>
                    </a:cubicBezTo>
                    <a:cubicBezTo>
                      <a:pt x="92" y="11"/>
                      <a:pt x="96" y="10"/>
                      <a:pt x="100" y="10"/>
                    </a:cubicBezTo>
                    <a:cubicBezTo>
                      <a:pt x="99" y="12"/>
                      <a:pt x="99" y="15"/>
                      <a:pt x="99" y="17"/>
                    </a:cubicBezTo>
                    <a:close/>
                    <a:moveTo>
                      <a:pt x="113" y="17"/>
                    </a:moveTo>
                    <a:cubicBezTo>
                      <a:pt x="110" y="17"/>
                      <a:pt x="106" y="17"/>
                      <a:pt x="102" y="17"/>
                    </a:cubicBezTo>
                    <a:cubicBezTo>
                      <a:pt x="102" y="16"/>
                      <a:pt x="102" y="15"/>
                      <a:pt x="102" y="15"/>
                    </a:cubicBezTo>
                    <a:cubicBezTo>
                      <a:pt x="103" y="13"/>
                      <a:pt x="103" y="12"/>
                      <a:pt x="103" y="10"/>
                    </a:cubicBezTo>
                    <a:cubicBezTo>
                      <a:pt x="107" y="10"/>
                      <a:pt x="110" y="10"/>
                      <a:pt x="114" y="10"/>
                    </a:cubicBezTo>
                    <a:cubicBezTo>
                      <a:pt x="113" y="12"/>
                      <a:pt x="113" y="15"/>
                      <a:pt x="113" y="17"/>
                    </a:cubicBezTo>
                    <a:close/>
                    <a:moveTo>
                      <a:pt x="117" y="17"/>
                    </a:moveTo>
                    <a:cubicBezTo>
                      <a:pt x="117" y="15"/>
                      <a:pt x="117" y="14"/>
                      <a:pt x="118" y="12"/>
                    </a:cubicBezTo>
                    <a:cubicBezTo>
                      <a:pt x="118" y="11"/>
                      <a:pt x="118" y="10"/>
                      <a:pt x="118" y="10"/>
                    </a:cubicBezTo>
                    <a:cubicBezTo>
                      <a:pt x="122" y="10"/>
                      <a:pt x="125" y="10"/>
                      <a:pt x="128" y="10"/>
                    </a:cubicBezTo>
                    <a:cubicBezTo>
                      <a:pt x="128" y="12"/>
                      <a:pt x="128" y="14"/>
                      <a:pt x="129" y="17"/>
                    </a:cubicBezTo>
                    <a:cubicBezTo>
                      <a:pt x="125" y="17"/>
                      <a:pt x="121" y="17"/>
                      <a:pt x="117" y="17"/>
                    </a:cubicBezTo>
                    <a:close/>
                    <a:moveTo>
                      <a:pt x="131" y="17"/>
                    </a:moveTo>
                    <a:cubicBezTo>
                      <a:pt x="131" y="15"/>
                      <a:pt x="131" y="14"/>
                      <a:pt x="131" y="12"/>
                    </a:cubicBezTo>
                    <a:cubicBezTo>
                      <a:pt x="132" y="11"/>
                      <a:pt x="132" y="10"/>
                      <a:pt x="132" y="9"/>
                    </a:cubicBezTo>
                    <a:cubicBezTo>
                      <a:pt x="135" y="9"/>
                      <a:pt x="138" y="9"/>
                      <a:pt x="141" y="9"/>
                    </a:cubicBezTo>
                    <a:cubicBezTo>
                      <a:pt x="141" y="12"/>
                      <a:pt x="141" y="14"/>
                      <a:pt x="142" y="16"/>
                    </a:cubicBezTo>
                    <a:cubicBezTo>
                      <a:pt x="138" y="17"/>
                      <a:pt x="135" y="17"/>
                      <a:pt x="131" y="17"/>
                    </a:cubicBezTo>
                    <a:close/>
                    <a:moveTo>
                      <a:pt x="146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2"/>
                      <a:pt x="146" y="9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51" y="9"/>
                      <a:pt x="153" y="9"/>
                      <a:pt x="155" y="9"/>
                    </a:cubicBezTo>
                    <a:cubicBezTo>
                      <a:pt x="156" y="10"/>
                      <a:pt x="156" y="10"/>
                      <a:pt x="156" y="11"/>
                    </a:cubicBezTo>
                    <a:cubicBezTo>
                      <a:pt x="157" y="13"/>
                      <a:pt x="157" y="14"/>
                      <a:pt x="157" y="16"/>
                    </a:cubicBezTo>
                    <a:cubicBezTo>
                      <a:pt x="154" y="16"/>
                      <a:pt x="150" y="16"/>
                      <a:pt x="146" y="16"/>
                    </a:cubicBezTo>
                    <a:close/>
                    <a:moveTo>
                      <a:pt x="160" y="16"/>
                    </a:moveTo>
                    <a:cubicBezTo>
                      <a:pt x="160" y="14"/>
                      <a:pt x="160" y="12"/>
                      <a:pt x="160" y="9"/>
                    </a:cubicBezTo>
                    <a:cubicBezTo>
                      <a:pt x="163" y="9"/>
                      <a:pt x="166" y="9"/>
                      <a:pt x="169" y="9"/>
                    </a:cubicBezTo>
                    <a:cubicBezTo>
                      <a:pt x="170" y="11"/>
                      <a:pt x="171" y="14"/>
                      <a:pt x="172" y="16"/>
                    </a:cubicBezTo>
                    <a:cubicBezTo>
                      <a:pt x="168" y="16"/>
                      <a:pt x="164" y="16"/>
                      <a:pt x="160" y="16"/>
                    </a:cubicBezTo>
                    <a:close/>
                    <a:moveTo>
                      <a:pt x="176" y="16"/>
                    </a:moveTo>
                    <a:cubicBezTo>
                      <a:pt x="175" y="14"/>
                      <a:pt x="175" y="13"/>
                      <a:pt x="174" y="11"/>
                    </a:cubicBezTo>
                    <a:cubicBezTo>
                      <a:pt x="174" y="10"/>
                      <a:pt x="174" y="10"/>
                      <a:pt x="174" y="9"/>
                    </a:cubicBezTo>
                    <a:cubicBezTo>
                      <a:pt x="177" y="9"/>
                      <a:pt x="180" y="9"/>
                      <a:pt x="183" y="9"/>
                    </a:cubicBezTo>
                    <a:cubicBezTo>
                      <a:pt x="184" y="10"/>
                      <a:pt x="184" y="11"/>
                      <a:pt x="184" y="12"/>
                    </a:cubicBezTo>
                    <a:cubicBezTo>
                      <a:pt x="185" y="13"/>
                      <a:pt x="186" y="14"/>
                      <a:pt x="187" y="16"/>
                    </a:cubicBezTo>
                    <a:cubicBezTo>
                      <a:pt x="183" y="16"/>
                      <a:pt x="180" y="16"/>
                      <a:pt x="176" y="16"/>
                    </a:cubicBezTo>
                    <a:close/>
                    <a:moveTo>
                      <a:pt x="190" y="16"/>
                    </a:moveTo>
                    <a:cubicBezTo>
                      <a:pt x="189" y="14"/>
                      <a:pt x="188" y="12"/>
                      <a:pt x="187" y="10"/>
                    </a:cubicBezTo>
                    <a:cubicBezTo>
                      <a:pt x="187" y="10"/>
                      <a:pt x="187" y="9"/>
                      <a:pt x="187" y="9"/>
                    </a:cubicBezTo>
                    <a:cubicBezTo>
                      <a:pt x="191" y="9"/>
                      <a:pt x="195" y="9"/>
                      <a:pt x="199" y="9"/>
                    </a:cubicBezTo>
                    <a:cubicBezTo>
                      <a:pt x="199" y="11"/>
                      <a:pt x="200" y="14"/>
                      <a:pt x="202" y="16"/>
                    </a:cubicBezTo>
                    <a:cubicBezTo>
                      <a:pt x="198" y="16"/>
                      <a:pt x="194" y="16"/>
                      <a:pt x="190" y="16"/>
                    </a:cubicBezTo>
                    <a:close/>
                    <a:moveTo>
                      <a:pt x="206" y="16"/>
                    </a:moveTo>
                    <a:cubicBezTo>
                      <a:pt x="206" y="15"/>
                      <a:pt x="206" y="15"/>
                      <a:pt x="206" y="15"/>
                    </a:cubicBezTo>
                    <a:cubicBezTo>
                      <a:pt x="205" y="14"/>
                      <a:pt x="204" y="13"/>
                      <a:pt x="204" y="11"/>
                    </a:cubicBezTo>
                    <a:cubicBezTo>
                      <a:pt x="204" y="10"/>
                      <a:pt x="203" y="10"/>
                      <a:pt x="203" y="9"/>
                    </a:cubicBezTo>
                    <a:cubicBezTo>
                      <a:pt x="208" y="9"/>
                      <a:pt x="213" y="9"/>
                      <a:pt x="218" y="9"/>
                    </a:cubicBezTo>
                    <a:cubicBezTo>
                      <a:pt x="219" y="11"/>
                      <a:pt x="220" y="13"/>
                      <a:pt x="221" y="15"/>
                    </a:cubicBezTo>
                    <a:cubicBezTo>
                      <a:pt x="216" y="15"/>
                      <a:pt x="211" y="15"/>
                      <a:pt x="206" y="16"/>
                    </a:cubicBezTo>
                    <a:close/>
                    <a:moveTo>
                      <a:pt x="225" y="15"/>
                    </a:moveTo>
                    <a:cubicBezTo>
                      <a:pt x="225" y="15"/>
                      <a:pt x="225" y="15"/>
                      <a:pt x="225" y="14"/>
                    </a:cubicBezTo>
                    <a:cubicBezTo>
                      <a:pt x="224" y="12"/>
                      <a:pt x="224" y="10"/>
                      <a:pt x="223" y="9"/>
                    </a:cubicBezTo>
                    <a:cubicBezTo>
                      <a:pt x="226" y="8"/>
                      <a:pt x="230" y="8"/>
                      <a:pt x="234" y="8"/>
                    </a:cubicBezTo>
                    <a:cubicBezTo>
                      <a:pt x="234" y="9"/>
                      <a:pt x="235" y="10"/>
                      <a:pt x="235" y="11"/>
                    </a:cubicBezTo>
                    <a:cubicBezTo>
                      <a:pt x="236" y="12"/>
                      <a:pt x="236" y="14"/>
                      <a:pt x="237" y="15"/>
                    </a:cubicBezTo>
                    <a:cubicBezTo>
                      <a:pt x="233" y="15"/>
                      <a:pt x="229" y="15"/>
                      <a:pt x="225" y="15"/>
                    </a:cubicBezTo>
                    <a:close/>
                    <a:moveTo>
                      <a:pt x="241" y="15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0" y="13"/>
                      <a:pt x="240" y="11"/>
                      <a:pt x="239" y="9"/>
                    </a:cubicBezTo>
                    <a:cubicBezTo>
                      <a:pt x="239" y="9"/>
                      <a:pt x="238" y="9"/>
                      <a:pt x="238" y="8"/>
                    </a:cubicBezTo>
                    <a:cubicBezTo>
                      <a:pt x="243" y="8"/>
                      <a:pt x="247" y="8"/>
                      <a:pt x="251" y="8"/>
                    </a:cubicBezTo>
                    <a:cubicBezTo>
                      <a:pt x="251" y="10"/>
                      <a:pt x="253" y="13"/>
                      <a:pt x="254" y="15"/>
                    </a:cubicBezTo>
                    <a:cubicBezTo>
                      <a:pt x="250" y="15"/>
                      <a:pt x="245" y="15"/>
                      <a:pt x="241" y="15"/>
                    </a:cubicBezTo>
                    <a:close/>
                    <a:moveTo>
                      <a:pt x="257" y="15"/>
                    </a:moveTo>
                    <a:cubicBezTo>
                      <a:pt x="257" y="14"/>
                      <a:pt x="257" y="14"/>
                      <a:pt x="257" y="13"/>
                    </a:cubicBezTo>
                    <a:cubicBezTo>
                      <a:pt x="256" y="12"/>
                      <a:pt x="256" y="10"/>
                      <a:pt x="255" y="9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60" y="8"/>
                      <a:pt x="265" y="8"/>
                      <a:pt x="269" y="7"/>
                    </a:cubicBezTo>
                    <a:cubicBezTo>
                      <a:pt x="270" y="10"/>
                      <a:pt x="271" y="13"/>
                      <a:pt x="272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67" y="15"/>
                      <a:pt x="262" y="15"/>
                      <a:pt x="257" y="15"/>
                    </a:cubicBezTo>
                    <a:close/>
                    <a:moveTo>
                      <a:pt x="276" y="15"/>
                    </a:moveTo>
                    <a:cubicBezTo>
                      <a:pt x="276" y="14"/>
                      <a:pt x="277" y="13"/>
                      <a:pt x="276" y="13"/>
                    </a:cubicBezTo>
                    <a:cubicBezTo>
                      <a:pt x="276" y="11"/>
                      <a:pt x="276" y="9"/>
                      <a:pt x="275" y="8"/>
                    </a:cubicBezTo>
                    <a:cubicBezTo>
                      <a:pt x="275" y="8"/>
                      <a:pt x="275" y="7"/>
                      <a:pt x="275" y="7"/>
                    </a:cubicBezTo>
                    <a:cubicBezTo>
                      <a:pt x="280" y="7"/>
                      <a:pt x="285" y="7"/>
                      <a:pt x="291" y="7"/>
                    </a:cubicBezTo>
                    <a:cubicBezTo>
                      <a:pt x="291" y="8"/>
                      <a:pt x="292" y="10"/>
                      <a:pt x="292" y="11"/>
                    </a:cubicBezTo>
                    <a:cubicBezTo>
                      <a:pt x="293" y="12"/>
                      <a:pt x="294" y="13"/>
                      <a:pt x="294" y="14"/>
                    </a:cubicBezTo>
                    <a:cubicBezTo>
                      <a:pt x="288" y="14"/>
                      <a:pt x="282" y="14"/>
                      <a:pt x="27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BF0FCE17-53E8-4D20-B513-7A0BE4F74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1437" y="1918206"/>
                <a:ext cx="812913" cy="124829"/>
              </a:xfrm>
              <a:custGeom>
                <a:avLst/>
                <a:gdLst>
                  <a:gd name="T0" fmla="*/ 225 w 362"/>
                  <a:gd name="T1" fmla="*/ 2 h 60"/>
                  <a:gd name="T2" fmla="*/ 31 w 362"/>
                  <a:gd name="T3" fmla="*/ 4 h 60"/>
                  <a:gd name="T4" fmla="*/ 361 w 362"/>
                  <a:gd name="T5" fmla="*/ 47 h 60"/>
                  <a:gd name="T6" fmla="*/ 166 w 362"/>
                  <a:gd name="T7" fmla="*/ 18 h 60"/>
                  <a:gd name="T8" fmla="*/ 177 w 362"/>
                  <a:gd name="T9" fmla="*/ 39 h 60"/>
                  <a:gd name="T10" fmla="*/ 151 w 362"/>
                  <a:gd name="T11" fmla="*/ 18 h 60"/>
                  <a:gd name="T12" fmla="*/ 138 w 362"/>
                  <a:gd name="T13" fmla="*/ 8 h 60"/>
                  <a:gd name="T14" fmla="*/ 122 w 362"/>
                  <a:gd name="T15" fmla="*/ 8 h 60"/>
                  <a:gd name="T16" fmla="*/ 116 w 362"/>
                  <a:gd name="T17" fmla="*/ 27 h 60"/>
                  <a:gd name="T18" fmla="*/ 104 w 362"/>
                  <a:gd name="T19" fmla="*/ 8 h 60"/>
                  <a:gd name="T20" fmla="*/ 100 w 362"/>
                  <a:gd name="T21" fmla="*/ 8 h 60"/>
                  <a:gd name="T22" fmla="*/ 84 w 362"/>
                  <a:gd name="T23" fmla="*/ 18 h 60"/>
                  <a:gd name="T24" fmla="*/ 70 w 362"/>
                  <a:gd name="T25" fmla="*/ 8 h 60"/>
                  <a:gd name="T26" fmla="*/ 64 w 362"/>
                  <a:gd name="T27" fmla="*/ 26 h 60"/>
                  <a:gd name="T28" fmla="*/ 51 w 362"/>
                  <a:gd name="T29" fmla="*/ 7 h 60"/>
                  <a:gd name="T30" fmla="*/ 53 w 362"/>
                  <a:gd name="T31" fmla="*/ 39 h 60"/>
                  <a:gd name="T32" fmla="*/ 41 w 362"/>
                  <a:gd name="T33" fmla="*/ 14 h 60"/>
                  <a:gd name="T34" fmla="*/ 30 w 362"/>
                  <a:gd name="T35" fmla="*/ 17 h 60"/>
                  <a:gd name="T36" fmla="*/ 5 w 362"/>
                  <a:gd name="T37" fmla="*/ 53 h 60"/>
                  <a:gd name="T38" fmla="*/ 51 w 362"/>
                  <a:gd name="T39" fmla="*/ 44 h 60"/>
                  <a:gd name="T40" fmla="*/ 58 w 362"/>
                  <a:gd name="T41" fmla="*/ 39 h 60"/>
                  <a:gd name="T42" fmla="*/ 73 w 362"/>
                  <a:gd name="T43" fmla="*/ 45 h 60"/>
                  <a:gd name="T44" fmla="*/ 105 w 362"/>
                  <a:gd name="T45" fmla="*/ 51 h 60"/>
                  <a:gd name="T46" fmla="*/ 109 w 362"/>
                  <a:gd name="T47" fmla="*/ 51 h 60"/>
                  <a:gd name="T48" fmla="*/ 127 w 362"/>
                  <a:gd name="T49" fmla="*/ 33 h 60"/>
                  <a:gd name="T50" fmla="*/ 143 w 362"/>
                  <a:gd name="T51" fmla="*/ 39 h 60"/>
                  <a:gd name="T52" fmla="*/ 136 w 362"/>
                  <a:gd name="T53" fmla="*/ 18 h 60"/>
                  <a:gd name="T54" fmla="*/ 146 w 362"/>
                  <a:gd name="T55" fmla="*/ 52 h 60"/>
                  <a:gd name="T56" fmla="*/ 163 w 362"/>
                  <a:gd name="T57" fmla="*/ 52 h 60"/>
                  <a:gd name="T58" fmla="*/ 347 w 362"/>
                  <a:gd name="T59" fmla="*/ 36 h 60"/>
                  <a:gd name="T60" fmla="*/ 323 w 362"/>
                  <a:gd name="T61" fmla="*/ 25 h 60"/>
                  <a:gd name="T62" fmla="*/ 309 w 362"/>
                  <a:gd name="T63" fmla="*/ 31 h 60"/>
                  <a:gd name="T64" fmla="*/ 325 w 362"/>
                  <a:gd name="T65" fmla="*/ 30 h 60"/>
                  <a:gd name="T66" fmla="*/ 336 w 362"/>
                  <a:gd name="T67" fmla="*/ 5 h 60"/>
                  <a:gd name="T68" fmla="*/ 317 w 362"/>
                  <a:gd name="T69" fmla="*/ 12 h 60"/>
                  <a:gd name="T70" fmla="*/ 302 w 362"/>
                  <a:gd name="T71" fmla="*/ 17 h 60"/>
                  <a:gd name="T72" fmla="*/ 219 w 362"/>
                  <a:gd name="T73" fmla="*/ 29 h 60"/>
                  <a:gd name="T74" fmla="*/ 251 w 362"/>
                  <a:gd name="T75" fmla="*/ 28 h 60"/>
                  <a:gd name="T76" fmla="*/ 254 w 362"/>
                  <a:gd name="T77" fmla="*/ 33 h 60"/>
                  <a:gd name="T78" fmla="*/ 276 w 362"/>
                  <a:gd name="T79" fmla="*/ 38 h 60"/>
                  <a:gd name="T80" fmla="*/ 277 w 362"/>
                  <a:gd name="T81" fmla="*/ 27 h 60"/>
                  <a:gd name="T82" fmla="*/ 298 w 362"/>
                  <a:gd name="T83" fmla="*/ 6 h 60"/>
                  <a:gd name="T84" fmla="*/ 271 w 362"/>
                  <a:gd name="T85" fmla="*/ 14 h 60"/>
                  <a:gd name="T86" fmla="*/ 263 w 362"/>
                  <a:gd name="T87" fmla="*/ 6 h 60"/>
                  <a:gd name="T88" fmla="*/ 226 w 362"/>
                  <a:gd name="T89" fmla="*/ 14 h 60"/>
                  <a:gd name="T90" fmla="*/ 197 w 362"/>
                  <a:gd name="T91" fmla="*/ 7 h 60"/>
                  <a:gd name="T92" fmla="*/ 195 w 362"/>
                  <a:gd name="T93" fmla="*/ 27 h 60"/>
                  <a:gd name="T94" fmla="*/ 193 w 362"/>
                  <a:gd name="T95" fmla="*/ 7 h 60"/>
                  <a:gd name="T96" fmla="*/ 183 w 362"/>
                  <a:gd name="T97" fmla="*/ 44 h 60"/>
                  <a:gd name="T98" fmla="*/ 201 w 362"/>
                  <a:gd name="T99" fmla="*/ 29 h 60"/>
                  <a:gd name="T100" fmla="*/ 203 w 362"/>
                  <a:gd name="T101" fmla="*/ 52 h 60"/>
                  <a:gd name="T102" fmla="*/ 226 w 362"/>
                  <a:gd name="T103" fmla="*/ 51 h 60"/>
                  <a:gd name="T104" fmla="*/ 260 w 362"/>
                  <a:gd name="T105" fmla="*/ 43 h 60"/>
                  <a:gd name="T106" fmla="*/ 268 w 362"/>
                  <a:gd name="T107" fmla="*/ 51 h 60"/>
                  <a:gd name="T108" fmla="*/ 302 w 362"/>
                  <a:gd name="T109" fmla="*/ 43 h 60"/>
                  <a:gd name="T110" fmla="*/ 336 w 362"/>
                  <a:gd name="T111" fmla="*/ 49 h 60"/>
                  <a:gd name="T112" fmla="*/ 350 w 362"/>
                  <a:gd name="T1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60">
                    <a:moveTo>
                      <a:pt x="361" y="47"/>
                    </a:moveTo>
                    <a:cubicBezTo>
                      <a:pt x="357" y="40"/>
                      <a:pt x="352" y="34"/>
                      <a:pt x="348" y="26"/>
                    </a:cubicBezTo>
                    <a:cubicBezTo>
                      <a:pt x="344" y="19"/>
                      <a:pt x="341" y="12"/>
                      <a:pt x="338" y="5"/>
                    </a:cubicBezTo>
                    <a:cubicBezTo>
                      <a:pt x="339" y="3"/>
                      <a:pt x="338" y="0"/>
                      <a:pt x="336" y="0"/>
                    </a:cubicBezTo>
                    <a:cubicBezTo>
                      <a:pt x="312" y="1"/>
                      <a:pt x="289" y="1"/>
                      <a:pt x="265" y="2"/>
                    </a:cubicBezTo>
                    <a:cubicBezTo>
                      <a:pt x="264" y="0"/>
                      <a:pt x="263" y="1"/>
                      <a:pt x="262" y="2"/>
                    </a:cubicBezTo>
                    <a:cubicBezTo>
                      <a:pt x="250" y="2"/>
                      <a:pt x="237" y="2"/>
                      <a:pt x="225" y="2"/>
                    </a:cubicBezTo>
                    <a:cubicBezTo>
                      <a:pt x="224" y="2"/>
                      <a:pt x="224" y="2"/>
                      <a:pt x="223" y="2"/>
                    </a:cubicBezTo>
                    <a:cubicBezTo>
                      <a:pt x="219" y="2"/>
                      <a:pt x="215" y="2"/>
                      <a:pt x="210" y="2"/>
                    </a:cubicBezTo>
                    <a:cubicBezTo>
                      <a:pt x="209" y="1"/>
                      <a:pt x="208" y="2"/>
                      <a:pt x="207" y="3"/>
                    </a:cubicBezTo>
                    <a:cubicBezTo>
                      <a:pt x="199" y="3"/>
                      <a:pt x="191" y="3"/>
                      <a:pt x="184" y="3"/>
                    </a:cubicBezTo>
                    <a:cubicBezTo>
                      <a:pt x="134" y="3"/>
                      <a:pt x="83" y="1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19" y="20"/>
                      <a:pt x="9" y="37"/>
                      <a:pt x="1" y="54"/>
                    </a:cubicBezTo>
                    <a:cubicBezTo>
                      <a:pt x="0" y="55"/>
                      <a:pt x="2" y="56"/>
                      <a:pt x="3" y="55"/>
                    </a:cubicBezTo>
                    <a:cubicBezTo>
                      <a:pt x="61" y="60"/>
                      <a:pt x="121" y="57"/>
                      <a:pt x="180" y="57"/>
                    </a:cubicBezTo>
                    <a:cubicBezTo>
                      <a:pt x="240" y="57"/>
                      <a:pt x="299" y="56"/>
                      <a:pt x="359" y="54"/>
                    </a:cubicBezTo>
                    <a:cubicBezTo>
                      <a:pt x="361" y="54"/>
                      <a:pt x="362" y="51"/>
                      <a:pt x="361" y="50"/>
                    </a:cubicBezTo>
                    <a:cubicBezTo>
                      <a:pt x="361" y="49"/>
                      <a:pt x="361" y="48"/>
                      <a:pt x="361" y="47"/>
                    </a:cubicBezTo>
                    <a:close/>
                    <a:moveTo>
                      <a:pt x="167" y="7"/>
                    </a:moveTo>
                    <a:cubicBezTo>
                      <a:pt x="171" y="7"/>
                      <a:pt x="174" y="7"/>
                      <a:pt x="178" y="7"/>
                    </a:cubicBezTo>
                    <a:cubicBezTo>
                      <a:pt x="178" y="9"/>
                      <a:pt x="177" y="12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3" y="14"/>
                      <a:pt x="170" y="14"/>
                      <a:pt x="166" y="14"/>
                    </a:cubicBezTo>
                    <a:cubicBezTo>
                      <a:pt x="167" y="12"/>
                      <a:pt x="167" y="9"/>
                      <a:pt x="167" y="7"/>
                    </a:cubicBezTo>
                    <a:close/>
                    <a:moveTo>
                      <a:pt x="166" y="18"/>
                    </a:moveTo>
                    <a:cubicBezTo>
                      <a:pt x="170" y="18"/>
                      <a:pt x="173" y="18"/>
                      <a:pt x="177" y="19"/>
                    </a:cubicBezTo>
                    <a:cubicBezTo>
                      <a:pt x="177" y="22"/>
                      <a:pt x="177" y="25"/>
                      <a:pt x="177" y="29"/>
                    </a:cubicBezTo>
                    <a:cubicBezTo>
                      <a:pt x="173" y="29"/>
                      <a:pt x="169" y="29"/>
                      <a:pt x="165" y="28"/>
                    </a:cubicBezTo>
                    <a:cubicBezTo>
                      <a:pt x="165" y="25"/>
                      <a:pt x="166" y="22"/>
                      <a:pt x="166" y="18"/>
                    </a:cubicBezTo>
                    <a:close/>
                    <a:moveTo>
                      <a:pt x="165" y="33"/>
                    </a:moveTo>
                    <a:cubicBezTo>
                      <a:pt x="169" y="33"/>
                      <a:pt x="173" y="33"/>
                      <a:pt x="177" y="33"/>
                    </a:cubicBezTo>
                    <a:cubicBezTo>
                      <a:pt x="177" y="35"/>
                      <a:pt x="177" y="37"/>
                      <a:pt x="177" y="39"/>
                    </a:cubicBezTo>
                    <a:cubicBezTo>
                      <a:pt x="173" y="39"/>
                      <a:pt x="169" y="39"/>
                      <a:pt x="164" y="39"/>
                    </a:cubicBezTo>
                    <a:cubicBezTo>
                      <a:pt x="165" y="37"/>
                      <a:pt x="165" y="35"/>
                      <a:pt x="165" y="33"/>
                    </a:cubicBezTo>
                    <a:close/>
                    <a:moveTo>
                      <a:pt x="151" y="18"/>
                    </a:moveTo>
                    <a:cubicBezTo>
                      <a:pt x="154" y="18"/>
                      <a:pt x="157" y="18"/>
                      <a:pt x="160" y="18"/>
                    </a:cubicBezTo>
                    <a:cubicBezTo>
                      <a:pt x="160" y="22"/>
                      <a:pt x="159" y="25"/>
                      <a:pt x="159" y="28"/>
                    </a:cubicBezTo>
                    <a:cubicBezTo>
                      <a:pt x="156" y="28"/>
                      <a:pt x="153" y="28"/>
                      <a:pt x="150" y="28"/>
                    </a:cubicBezTo>
                    <a:cubicBezTo>
                      <a:pt x="150" y="25"/>
                      <a:pt x="151" y="22"/>
                      <a:pt x="151" y="18"/>
                    </a:cubicBezTo>
                    <a:close/>
                    <a:moveTo>
                      <a:pt x="149" y="35"/>
                    </a:moveTo>
                    <a:cubicBezTo>
                      <a:pt x="149" y="35"/>
                      <a:pt x="149" y="34"/>
                      <a:pt x="149" y="33"/>
                    </a:cubicBezTo>
                    <a:cubicBezTo>
                      <a:pt x="152" y="33"/>
                      <a:pt x="156" y="33"/>
                      <a:pt x="159" y="33"/>
                    </a:cubicBezTo>
                    <a:cubicBezTo>
                      <a:pt x="159" y="35"/>
                      <a:pt x="159" y="37"/>
                      <a:pt x="159" y="39"/>
                    </a:cubicBezTo>
                    <a:cubicBezTo>
                      <a:pt x="156" y="39"/>
                      <a:pt x="152" y="39"/>
                      <a:pt x="149" y="39"/>
                    </a:cubicBezTo>
                    <a:cubicBezTo>
                      <a:pt x="149" y="38"/>
                      <a:pt x="149" y="37"/>
                      <a:pt x="149" y="35"/>
                    </a:cubicBezTo>
                    <a:close/>
                    <a:moveTo>
                      <a:pt x="138" y="8"/>
                    </a:moveTo>
                    <a:cubicBezTo>
                      <a:pt x="138" y="8"/>
                      <a:pt x="138" y="8"/>
                      <a:pt x="138" y="8"/>
                    </a:cubicBezTo>
                    <a:cubicBezTo>
                      <a:pt x="141" y="8"/>
                      <a:pt x="145" y="8"/>
                      <a:pt x="148" y="7"/>
                    </a:cubicBezTo>
                    <a:cubicBezTo>
                      <a:pt x="147" y="9"/>
                      <a:pt x="147" y="11"/>
                      <a:pt x="147" y="13"/>
                    </a:cubicBezTo>
                    <a:cubicBezTo>
                      <a:pt x="143" y="13"/>
                      <a:pt x="140" y="13"/>
                      <a:pt x="137" y="13"/>
                    </a:cubicBezTo>
                    <a:cubicBezTo>
                      <a:pt x="137" y="11"/>
                      <a:pt x="138" y="9"/>
                      <a:pt x="138" y="8"/>
                    </a:cubicBezTo>
                    <a:close/>
                    <a:moveTo>
                      <a:pt x="122" y="9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6" y="8"/>
                      <a:pt x="130" y="8"/>
                      <a:pt x="134" y="8"/>
                    </a:cubicBezTo>
                    <a:cubicBezTo>
                      <a:pt x="133" y="9"/>
                      <a:pt x="133" y="11"/>
                      <a:pt x="132" y="13"/>
                    </a:cubicBezTo>
                    <a:cubicBezTo>
                      <a:pt x="128" y="12"/>
                      <a:pt x="124" y="12"/>
                      <a:pt x="121" y="12"/>
                    </a:cubicBezTo>
                    <a:cubicBezTo>
                      <a:pt x="121" y="11"/>
                      <a:pt x="121" y="10"/>
                      <a:pt x="122" y="9"/>
                    </a:cubicBezTo>
                    <a:close/>
                    <a:moveTo>
                      <a:pt x="130" y="18"/>
                    </a:moveTo>
                    <a:cubicBezTo>
                      <a:pt x="130" y="21"/>
                      <a:pt x="129" y="24"/>
                      <a:pt x="128" y="27"/>
                    </a:cubicBezTo>
                    <a:cubicBezTo>
                      <a:pt x="124" y="27"/>
                      <a:pt x="120" y="27"/>
                      <a:pt x="116" y="27"/>
                    </a:cubicBezTo>
                    <a:cubicBezTo>
                      <a:pt x="117" y="24"/>
                      <a:pt x="118" y="21"/>
                      <a:pt x="119" y="18"/>
                    </a:cubicBezTo>
                    <a:cubicBezTo>
                      <a:pt x="123" y="18"/>
                      <a:pt x="127" y="18"/>
                      <a:pt x="130" y="18"/>
                    </a:cubicBezTo>
                    <a:close/>
                    <a:moveTo>
                      <a:pt x="104" y="8"/>
                    </a:moveTo>
                    <a:cubicBezTo>
                      <a:pt x="108" y="8"/>
                      <a:pt x="112" y="8"/>
                      <a:pt x="117" y="8"/>
                    </a:cubicBezTo>
                    <a:cubicBezTo>
                      <a:pt x="116" y="9"/>
                      <a:pt x="116" y="11"/>
                      <a:pt x="115" y="12"/>
                    </a:cubicBezTo>
                    <a:cubicBezTo>
                      <a:pt x="111" y="12"/>
                      <a:pt x="107" y="12"/>
                      <a:pt x="103" y="12"/>
                    </a:cubicBezTo>
                    <a:cubicBezTo>
                      <a:pt x="103" y="10"/>
                      <a:pt x="103" y="9"/>
                      <a:pt x="104" y="8"/>
                    </a:cubicBezTo>
                    <a:close/>
                    <a:moveTo>
                      <a:pt x="114" y="18"/>
                    </a:moveTo>
                    <a:cubicBezTo>
                      <a:pt x="113" y="21"/>
                      <a:pt x="112" y="24"/>
                      <a:pt x="111" y="27"/>
                    </a:cubicBezTo>
                    <a:cubicBezTo>
                      <a:pt x="107" y="27"/>
                      <a:pt x="102" y="27"/>
                      <a:pt x="98" y="26"/>
                    </a:cubicBezTo>
                    <a:cubicBezTo>
                      <a:pt x="99" y="24"/>
                      <a:pt x="100" y="21"/>
                      <a:pt x="101" y="18"/>
                    </a:cubicBezTo>
                    <a:cubicBezTo>
                      <a:pt x="105" y="18"/>
                      <a:pt x="109" y="18"/>
                      <a:pt x="114" y="18"/>
                    </a:cubicBezTo>
                    <a:close/>
                    <a:moveTo>
                      <a:pt x="86" y="8"/>
                    </a:moveTo>
                    <a:cubicBezTo>
                      <a:pt x="91" y="8"/>
                      <a:pt x="95" y="8"/>
                      <a:pt x="100" y="8"/>
                    </a:cubicBezTo>
                    <a:cubicBezTo>
                      <a:pt x="99" y="9"/>
                      <a:pt x="98" y="10"/>
                      <a:pt x="98" y="12"/>
                    </a:cubicBezTo>
                    <a:cubicBezTo>
                      <a:pt x="94" y="12"/>
                      <a:pt x="90" y="12"/>
                      <a:pt x="86" y="12"/>
                    </a:cubicBezTo>
                    <a:cubicBezTo>
                      <a:pt x="86" y="10"/>
                      <a:pt x="86" y="9"/>
                      <a:pt x="86" y="8"/>
                    </a:cubicBezTo>
                    <a:close/>
                    <a:moveTo>
                      <a:pt x="96" y="18"/>
                    </a:moveTo>
                    <a:cubicBezTo>
                      <a:pt x="95" y="21"/>
                      <a:pt x="94" y="23"/>
                      <a:pt x="93" y="26"/>
                    </a:cubicBezTo>
                    <a:cubicBezTo>
                      <a:pt x="89" y="26"/>
                      <a:pt x="85" y="26"/>
                      <a:pt x="81" y="26"/>
                    </a:cubicBezTo>
                    <a:cubicBezTo>
                      <a:pt x="82" y="23"/>
                      <a:pt x="83" y="20"/>
                      <a:pt x="84" y="18"/>
                    </a:cubicBezTo>
                    <a:cubicBezTo>
                      <a:pt x="88" y="18"/>
                      <a:pt x="92" y="18"/>
                      <a:pt x="96" y="18"/>
                    </a:cubicBezTo>
                    <a:close/>
                    <a:moveTo>
                      <a:pt x="91" y="33"/>
                    </a:moveTo>
                    <a:cubicBezTo>
                      <a:pt x="91" y="35"/>
                      <a:pt x="90" y="37"/>
                      <a:pt x="90" y="39"/>
                    </a:cubicBezTo>
                    <a:cubicBezTo>
                      <a:pt x="85" y="39"/>
                      <a:pt x="80" y="39"/>
                      <a:pt x="75" y="39"/>
                    </a:cubicBezTo>
                    <a:cubicBezTo>
                      <a:pt x="76" y="36"/>
                      <a:pt x="77" y="34"/>
                      <a:pt x="78" y="33"/>
                    </a:cubicBezTo>
                    <a:cubicBezTo>
                      <a:pt x="83" y="33"/>
                      <a:pt x="87" y="33"/>
                      <a:pt x="91" y="33"/>
                    </a:cubicBezTo>
                    <a:close/>
                    <a:moveTo>
                      <a:pt x="70" y="8"/>
                    </a:moveTo>
                    <a:cubicBezTo>
                      <a:pt x="74" y="8"/>
                      <a:pt x="78" y="8"/>
                      <a:pt x="82" y="8"/>
                    </a:cubicBezTo>
                    <a:cubicBezTo>
                      <a:pt x="81" y="9"/>
                      <a:pt x="81" y="10"/>
                      <a:pt x="80" y="12"/>
                    </a:cubicBezTo>
                    <a:cubicBezTo>
                      <a:pt x="76" y="12"/>
                      <a:pt x="73" y="12"/>
                      <a:pt x="69" y="12"/>
                    </a:cubicBezTo>
                    <a:cubicBezTo>
                      <a:pt x="70" y="10"/>
                      <a:pt x="70" y="9"/>
                      <a:pt x="70" y="8"/>
                    </a:cubicBezTo>
                    <a:close/>
                    <a:moveTo>
                      <a:pt x="78" y="18"/>
                    </a:moveTo>
                    <a:cubicBezTo>
                      <a:pt x="77" y="20"/>
                      <a:pt x="76" y="23"/>
                      <a:pt x="75" y="26"/>
                    </a:cubicBezTo>
                    <a:cubicBezTo>
                      <a:pt x="72" y="26"/>
                      <a:pt x="68" y="26"/>
                      <a:pt x="64" y="26"/>
                    </a:cubicBezTo>
                    <a:cubicBezTo>
                      <a:pt x="65" y="23"/>
                      <a:pt x="67" y="20"/>
                      <a:pt x="68" y="17"/>
                    </a:cubicBezTo>
                    <a:cubicBezTo>
                      <a:pt x="71" y="17"/>
                      <a:pt x="74" y="17"/>
                      <a:pt x="78" y="18"/>
                    </a:cubicBezTo>
                    <a:close/>
                    <a:moveTo>
                      <a:pt x="51" y="7"/>
                    </a:moveTo>
                    <a:cubicBezTo>
                      <a:pt x="56" y="7"/>
                      <a:pt x="61" y="7"/>
                      <a:pt x="66" y="8"/>
                    </a:cubicBezTo>
                    <a:cubicBezTo>
                      <a:pt x="65" y="9"/>
                      <a:pt x="64" y="11"/>
                      <a:pt x="64" y="12"/>
                    </a:cubicBezTo>
                    <a:cubicBezTo>
                      <a:pt x="59" y="12"/>
                      <a:pt x="54" y="13"/>
                      <a:pt x="49" y="13"/>
                    </a:cubicBezTo>
                    <a:cubicBezTo>
                      <a:pt x="50" y="11"/>
                      <a:pt x="50" y="9"/>
                      <a:pt x="51" y="7"/>
                    </a:cubicBezTo>
                    <a:close/>
                    <a:moveTo>
                      <a:pt x="42" y="26"/>
                    </a:moveTo>
                    <a:cubicBezTo>
                      <a:pt x="43" y="23"/>
                      <a:pt x="45" y="20"/>
                      <a:pt x="46" y="17"/>
                    </a:cubicBezTo>
                    <a:cubicBezTo>
                      <a:pt x="51" y="17"/>
                      <a:pt x="56" y="17"/>
                      <a:pt x="61" y="17"/>
                    </a:cubicBezTo>
                    <a:cubicBezTo>
                      <a:pt x="60" y="20"/>
                      <a:pt x="59" y="23"/>
                      <a:pt x="58" y="26"/>
                    </a:cubicBezTo>
                    <a:cubicBezTo>
                      <a:pt x="53" y="26"/>
                      <a:pt x="47" y="26"/>
                      <a:pt x="42" y="26"/>
                    </a:cubicBezTo>
                    <a:close/>
                    <a:moveTo>
                      <a:pt x="56" y="32"/>
                    </a:moveTo>
                    <a:cubicBezTo>
                      <a:pt x="55" y="34"/>
                      <a:pt x="54" y="36"/>
                      <a:pt x="53" y="39"/>
                    </a:cubicBezTo>
                    <a:cubicBezTo>
                      <a:pt x="47" y="39"/>
                      <a:pt x="41" y="39"/>
                      <a:pt x="35" y="39"/>
                    </a:cubicBezTo>
                    <a:cubicBezTo>
                      <a:pt x="36" y="36"/>
                      <a:pt x="38" y="33"/>
                      <a:pt x="39" y="31"/>
                    </a:cubicBezTo>
                    <a:cubicBezTo>
                      <a:pt x="45" y="31"/>
                      <a:pt x="50" y="31"/>
                      <a:pt x="56" y="32"/>
                    </a:cubicBezTo>
                    <a:close/>
                    <a:moveTo>
                      <a:pt x="35" y="8"/>
                    </a:moveTo>
                    <a:cubicBezTo>
                      <a:pt x="35" y="7"/>
                      <a:pt x="36" y="7"/>
                      <a:pt x="36" y="7"/>
                    </a:cubicBezTo>
                    <a:cubicBezTo>
                      <a:pt x="39" y="7"/>
                      <a:pt x="43" y="7"/>
                      <a:pt x="46" y="7"/>
                    </a:cubicBezTo>
                    <a:cubicBezTo>
                      <a:pt x="45" y="9"/>
                      <a:pt x="43" y="11"/>
                      <a:pt x="41" y="14"/>
                    </a:cubicBezTo>
                    <a:cubicBezTo>
                      <a:pt x="38" y="14"/>
                      <a:pt x="35" y="14"/>
                      <a:pt x="31" y="15"/>
                    </a:cubicBezTo>
                    <a:cubicBezTo>
                      <a:pt x="33" y="12"/>
                      <a:pt x="34" y="10"/>
                      <a:pt x="35" y="8"/>
                    </a:cubicBezTo>
                    <a:close/>
                    <a:moveTo>
                      <a:pt x="30" y="17"/>
                    </a:moveTo>
                    <a:cubicBezTo>
                      <a:pt x="33" y="17"/>
                      <a:pt x="36" y="17"/>
                      <a:pt x="39" y="17"/>
                    </a:cubicBezTo>
                    <a:cubicBezTo>
                      <a:pt x="38" y="20"/>
                      <a:pt x="36" y="23"/>
                      <a:pt x="35" y="26"/>
                    </a:cubicBezTo>
                    <a:cubicBezTo>
                      <a:pt x="31" y="26"/>
                      <a:pt x="28" y="26"/>
                      <a:pt x="24" y="26"/>
                    </a:cubicBezTo>
                    <a:cubicBezTo>
                      <a:pt x="26" y="23"/>
                      <a:pt x="28" y="20"/>
                      <a:pt x="30" y="17"/>
                    </a:cubicBezTo>
                    <a:close/>
                    <a:moveTo>
                      <a:pt x="22" y="29"/>
                    </a:moveTo>
                    <a:cubicBezTo>
                      <a:pt x="26" y="29"/>
                      <a:pt x="30" y="30"/>
                      <a:pt x="33" y="30"/>
                    </a:cubicBezTo>
                    <a:cubicBezTo>
                      <a:pt x="32" y="33"/>
                      <a:pt x="31" y="36"/>
                      <a:pt x="30" y="39"/>
                    </a:cubicBezTo>
                    <a:cubicBezTo>
                      <a:pt x="25" y="39"/>
                      <a:pt x="20" y="39"/>
                      <a:pt x="15" y="40"/>
                    </a:cubicBezTo>
                    <a:cubicBezTo>
                      <a:pt x="17" y="36"/>
                      <a:pt x="20" y="33"/>
                      <a:pt x="22" y="29"/>
                    </a:cubicBezTo>
                    <a:close/>
                    <a:moveTo>
                      <a:pt x="26" y="52"/>
                    </a:moveTo>
                    <a:cubicBezTo>
                      <a:pt x="19" y="52"/>
                      <a:pt x="12" y="52"/>
                      <a:pt x="5" y="53"/>
                    </a:cubicBezTo>
                    <a:cubicBezTo>
                      <a:pt x="8" y="49"/>
                      <a:pt x="11" y="46"/>
                      <a:pt x="13" y="42"/>
                    </a:cubicBezTo>
                    <a:cubicBezTo>
                      <a:pt x="18" y="42"/>
                      <a:pt x="24" y="43"/>
                      <a:pt x="29" y="43"/>
                    </a:cubicBezTo>
                    <a:cubicBezTo>
                      <a:pt x="28" y="46"/>
                      <a:pt x="27" y="49"/>
                      <a:pt x="26" y="52"/>
                    </a:cubicBezTo>
                    <a:close/>
                    <a:moveTo>
                      <a:pt x="49" y="51"/>
                    </a:moveTo>
                    <a:cubicBezTo>
                      <a:pt x="43" y="51"/>
                      <a:pt x="36" y="51"/>
                      <a:pt x="30" y="51"/>
                    </a:cubicBezTo>
                    <a:cubicBezTo>
                      <a:pt x="31" y="49"/>
                      <a:pt x="32" y="46"/>
                      <a:pt x="33" y="43"/>
                    </a:cubicBezTo>
                    <a:cubicBezTo>
                      <a:pt x="39" y="44"/>
                      <a:pt x="45" y="44"/>
                      <a:pt x="51" y="44"/>
                    </a:cubicBezTo>
                    <a:cubicBezTo>
                      <a:pt x="51" y="47"/>
                      <a:pt x="50" y="49"/>
                      <a:pt x="49" y="51"/>
                    </a:cubicBezTo>
                    <a:close/>
                    <a:moveTo>
                      <a:pt x="67" y="51"/>
                    </a:moveTo>
                    <a:cubicBezTo>
                      <a:pt x="62" y="51"/>
                      <a:pt x="57" y="51"/>
                      <a:pt x="52" y="51"/>
                    </a:cubicBezTo>
                    <a:cubicBezTo>
                      <a:pt x="53" y="49"/>
                      <a:pt x="54" y="47"/>
                      <a:pt x="55" y="45"/>
                    </a:cubicBezTo>
                    <a:cubicBezTo>
                      <a:pt x="59" y="45"/>
                      <a:pt x="64" y="45"/>
                      <a:pt x="68" y="45"/>
                    </a:cubicBezTo>
                    <a:cubicBezTo>
                      <a:pt x="67" y="47"/>
                      <a:pt x="67" y="49"/>
                      <a:pt x="67" y="51"/>
                    </a:cubicBezTo>
                    <a:close/>
                    <a:moveTo>
                      <a:pt x="58" y="39"/>
                    </a:moveTo>
                    <a:cubicBezTo>
                      <a:pt x="59" y="36"/>
                      <a:pt x="60" y="34"/>
                      <a:pt x="61" y="32"/>
                    </a:cubicBezTo>
                    <a:cubicBezTo>
                      <a:pt x="65" y="32"/>
                      <a:pt x="69" y="32"/>
                      <a:pt x="73" y="32"/>
                    </a:cubicBezTo>
                    <a:cubicBezTo>
                      <a:pt x="72" y="34"/>
                      <a:pt x="71" y="36"/>
                      <a:pt x="70" y="39"/>
                    </a:cubicBezTo>
                    <a:cubicBezTo>
                      <a:pt x="66" y="39"/>
                      <a:pt x="62" y="39"/>
                      <a:pt x="58" y="39"/>
                    </a:cubicBezTo>
                    <a:close/>
                    <a:moveTo>
                      <a:pt x="86" y="51"/>
                    </a:moveTo>
                    <a:cubicBezTo>
                      <a:pt x="81" y="51"/>
                      <a:pt x="76" y="51"/>
                      <a:pt x="71" y="51"/>
                    </a:cubicBezTo>
                    <a:cubicBezTo>
                      <a:pt x="71" y="49"/>
                      <a:pt x="72" y="47"/>
                      <a:pt x="73" y="45"/>
                    </a:cubicBezTo>
                    <a:cubicBezTo>
                      <a:pt x="78" y="45"/>
                      <a:pt x="83" y="45"/>
                      <a:pt x="88" y="45"/>
                    </a:cubicBezTo>
                    <a:cubicBezTo>
                      <a:pt x="87" y="47"/>
                      <a:pt x="87" y="49"/>
                      <a:pt x="86" y="51"/>
                    </a:cubicBezTo>
                    <a:close/>
                    <a:moveTo>
                      <a:pt x="105" y="51"/>
                    </a:moveTo>
                    <a:cubicBezTo>
                      <a:pt x="100" y="51"/>
                      <a:pt x="94" y="51"/>
                      <a:pt x="89" y="51"/>
                    </a:cubicBezTo>
                    <a:cubicBezTo>
                      <a:pt x="90" y="49"/>
                      <a:pt x="91" y="47"/>
                      <a:pt x="91" y="45"/>
                    </a:cubicBezTo>
                    <a:cubicBezTo>
                      <a:pt x="96" y="45"/>
                      <a:pt x="101" y="45"/>
                      <a:pt x="106" y="45"/>
                    </a:cubicBezTo>
                    <a:cubicBezTo>
                      <a:pt x="106" y="47"/>
                      <a:pt x="105" y="49"/>
                      <a:pt x="105" y="51"/>
                    </a:cubicBezTo>
                    <a:close/>
                    <a:moveTo>
                      <a:pt x="94" y="39"/>
                    </a:moveTo>
                    <a:cubicBezTo>
                      <a:pt x="94" y="37"/>
                      <a:pt x="95" y="35"/>
                      <a:pt x="96" y="33"/>
                    </a:cubicBezTo>
                    <a:cubicBezTo>
                      <a:pt x="100" y="33"/>
                      <a:pt x="105" y="33"/>
                      <a:pt x="109" y="33"/>
                    </a:cubicBezTo>
                    <a:cubicBezTo>
                      <a:pt x="109" y="35"/>
                      <a:pt x="108" y="37"/>
                      <a:pt x="108" y="39"/>
                    </a:cubicBezTo>
                    <a:cubicBezTo>
                      <a:pt x="103" y="39"/>
                      <a:pt x="98" y="39"/>
                      <a:pt x="94" y="39"/>
                    </a:cubicBezTo>
                    <a:close/>
                    <a:moveTo>
                      <a:pt x="125" y="51"/>
                    </a:moveTo>
                    <a:cubicBezTo>
                      <a:pt x="120" y="51"/>
                      <a:pt x="114" y="51"/>
                      <a:pt x="109" y="51"/>
                    </a:cubicBezTo>
                    <a:cubicBezTo>
                      <a:pt x="110" y="49"/>
                      <a:pt x="110" y="47"/>
                      <a:pt x="111" y="45"/>
                    </a:cubicBezTo>
                    <a:cubicBezTo>
                      <a:pt x="116" y="45"/>
                      <a:pt x="121" y="45"/>
                      <a:pt x="125" y="45"/>
                    </a:cubicBezTo>
                    <a:cubicBezTo>
                      <a:pt x="125" y="47"/>
                      <a:pt x="125" y="49"/>
                      <a:pt x="125" y="51"/>
                    </a:cubicBezTo>
                    <a:close/>
                    <a:moveTo>
                      <a:pt x="126" y="39"/>
                    </a:moveTo>
                    <a:cubicBezTo>
                      <a:pt x="122" y="39"/>
                      <a:pt x="117" y="39"/>
                      <a:pt x="113" y="39"/>
                    </a:cubicBezTo>
                    <a:cubicBezTo>
                      <a:pt x="113" y="37"/>
                      <a:pt x="114" y="35"/>
                      <a:pt x="115" y="33"/>
                    </a:cubicBezTo>
                    <a:cubicBezTo>
                      <a:pt x="119" y="33"/>
                      <a:pt x="123" y="33"/>
                      <a:pt x="127" y="33"/>
                    </a:cubicBezTo>
                    <a:cubicBezTo>
                      <a:pt x="127" y="35"/>
                      <a:pt x="126" y="37"/>
                      <a:pt x="126" y="39"/>
                    </a:cubicBezTo>
                    <a:close/>
                    <a:moveTo>
                      <a:pt x="128" y="51"/>
                    </a:moveTo>
                    <a:cubicBezTo>
                      <a:pt x="129" y="49"/>
                      <a:pt x="129" y="47"/>
                      <a:pt x="130" y="45"/>
                    </a:cubicBezTo>
                    <a:cubicBezTo>
                      <a:pt x="134" y="45"/>
                      <a:pt x="139" y="45"/>
                      <a:pt x="143" y="44"/>
                    </a:cubicBezTo>
                    <a:cubicBezTo>
                      <a:pt x="143" y="47"/>
                      <a:pt x="144" y="49"/>
                      <a:pt x="144" y="51"/>
                    </a:cubicBezTo>
                    <a:cubicBezTo>
                      <a:pt x="139" y="51"/>
                      <a:pt x="133" y="51"/>
                      <a:pt x="128" y="51"/>
                    </a:cubicBezTo>
                    <a:close/>
                    <a:moveTo>
                      <a:pt x="143" y="39"/>
                    </a:moveTo>
                    <a:cubicBezTo>
                      <a:pt x="139" y="39"/>
                      <a:pt x="135" y="39"/>
                      <a:pt x="131" y="39"/>
                    </a:cubicBezTo>
                    <a:cubicBezTo>
                      <a:pt x="131" y="37"/>
                      <a:pt x="132" y="35"/>
                      <a:pt x="132" y="33"/>
                    </a:cubicBezTo>
                    <a:cubicBezTo>
                      <a:pt x="136" y="33"/>
                      <a:pt x="140" y="33"/>
                      <a:pt x="144" y="33"/>
                    </a:cubicBezTo>
                    <a:cubicBezTo>
                      <a:pt x="144" y="35"/>
                      <a:pt x="144" y="37"/>
                      <a:pt x="143" y="39"/>
                    </a:cubicBezTo>
                    <a:close/>
                    <a:moveTo>
                      <a:pt x="145" y="28"/>
                    </a:moveTo>
                    <a:cubicBezTo>
                      <a:pt x="141" y="28"/>
                      <a:pt x="137" y="28"/>
                      <a:pt x="133" y="28"/>
                    </a:cubicBezTo>
                    <a:cubicBezTo>
                      <a:pt x="134" y="24"/>
                      <a:pt x="135" y="21"/>
                      <a:pt x="136" y="18"/>
                    </a:cubicBezTo>
                    <a:cubicBezTo>
                      <a:pt x="139" y="18"/>
                      <a:pt x="143" y="18"/>
                      <a:pt x="146" y="18"/>
                    </a:cubicBezTo>
                    <a:cubicBezTo>
                      <a:pt x="145" y="21"/>
                      <a:pt x="145" y="25"/>
                      <a:pt x="145" y="28"/>
                    </a:cubicBezTo>
                    <a:close/>
                    <a:moveTo>
                      <a:pt x="146" y="52"/>
                    </a:moveTo>
                    <a:cubicBezTo>
                      <a:pt x="147" y="49"/>
                      <a:pt x="148" y="47"/>
                      <a:pt x="148" y="44"/>
                    </a:cubicBezTo>
                    <a:cubicBezTo>
                      <a:pt x="152" y="44"/>
                      <a:pt x="156" y="44"/>
                      <a:pt x="159" y="44"/>
                    </a:cubicBezTo>
                    <a:cubicBezTo>
                      <a:pt x="160" y="47"/>
                      <a:pt x="160" y="49"/>
                      <a:pt x="161" y="52"/>
                    </a:cubicBezTo>
                    <a:cubicBezTo>
                      <a:pt x="156" y="52"/>
                      <a:pt x="151" y="52"/>
                      <a:pt x="146" y="52"/>
                    </a:cubicBezTo>
                    <a:close/>
                    <a:moveTo>
                      <a:pt x="161" y="14"/>
                    </a:moveTo>
                    <a:cubicBezTo>
                      <a:pt x="158" y="14"/>
                      <a:pt x="155" y="13"/>
                      <a:pt x="152" y="13"/>
                    </a:cubicBezTo>
                    <a:cubicBezTo>
                      <a:pt x="153" y="12"/>
                      <a:pt x="153" y="10"/>
                      <a:pt x="153" y="8"/>
                    </a:cubicBezTo>
                    <a:cubicBezTo>
                      <a:pt x="153" y="8"/>
                      <a:pt x="153" y="8"/>
                      <a:pt x="153" y="7"/>
                    </a:cubicBezTo>
                    <a:cubicBezTo>
                      <a:pt x="156" y="7"/>
                      <a:pt x="159" y="7"/>
                      <a:pt x="162" y="7"/>
                    </a:cubicBezTo>
                    <a:cubicBezTo>
                      <a:pt x="161" y="9"/>
                      <a:pt x="161" y="11"/>
                      <a:pt x="161" y="14"/>
                    </a:cubicBezTo>
                    <a:close/>
                    <a:moveTo>
                      <a:pt x="163" y="52"/>
                    </a:moveTo>
                    <a:cubicBezTo>
                      <a:pt x="164" y="49"/>
                      <a:pt x="164" y="47"/>
                      <a:pt x="164" y="44"/>
                    </a:cubicBezTo>
                    <a:cubicBezTo>
                      <a:pt x="169" y="44"/>
                      <a:pt x="173" y="44"/>
                      <a:pt x="177" y="44"/>
                    </a:cubicBezTo>
                    <a:cubicBezTo>
                      <a:pt x="178" y="47"/>
                      <a:pt x="178" y="49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75" y="52"/>
                      <a:pt x="169" y="52"/>
                      <a:pt x="163" y="52"/>
                    </a:cubicBezTo>
                    <a:close/>
                    <a:moveTo>
                      <a:pt x="343" y="29"/>
                    </a:moveTo>
                    <a:cubicBezTo>
                      <a:pt x="344" y="31"/>
                      <a:pt x="345" y="34"/>
                      <a:pt x="347" y="36"/>
                    </a:cubicBezTo>
                    <a:cubicBezTo>
                      <a:pt x="342" y="36"/>
                      <a:pt x="337" y="37"/>
                      <a:pt x="333" y="37"/>
                    </a:cubicBezTo>
                    <a:cubicBezTo>
                      <a:pt x="332" y="34"/>
                      <a:pt x="331" y="32"/>
                      <a:pt x="330" y="30"/>
                    </a:cubicBezTo>
                    <a:cubicBezTo>
                      <a:pt x="334" y="30"/>
                      <a:pt x="338" y="29"/>
                      <a:pt x="341" y="29"/>
                    </a:cubicBezTo>
                    <a:cubicBezTo>
                      <a:pt x="342" y="29"/>
                      <a:pt x="342" y="29"/>
                      <a:pt x="343" y="29"/>
                    </a:cubicBezTo>
                    <a:close/>
                    <a:moveTo>
                      <a:pt x="308" y="17"/>
                    </a:moveTo>
                    <a:cubicBezTo>
                      <a:pt x="312" y="17"/>
                      <a:pt x="316" y="17"/>
                      <a:pt x="319" y="17"/>
                    </a:cubicBezTo>
                    <a:cubicBezTo>
                      <a:pt x="320" y="20"/>
                      <a:pt x="322" y="22"/>
                      <a:pt x="323" y="25"/>
                    </a:cubicBezTo>
                    <a:cubicBezTo>
                      <a:pt x="319" y="25"/>
                      <a:pt x="316" y="25"/>
                      <a:pt x="312" y="25"/>
                    </a:cubicBezTo>
                    <a:cubicBezTo>
                      <a:pt x="311" y="23"/>
                      <a:pt x="310" y="20"/>
                      <a:pt x="308" y="17"/>
                    </a:cubicBezTo>
                    <a:close/>
                    <a:moveTo>
                      <a:pt x="312" y="37"/>
                    </a:moveTo>
                    <a:cubicBezTo>
                      <a:pt x="308" y="37"/>
                      <a:pt x="303" y="37"/>
                      <a:pt x="299" y="37"/>
                    </a:cubicBezTo>
                    <a:cubicBezTo>
                      <a:pt x="298" y="35"/>
                      <a:pt x="297" y="34"/>
                      <a:pt x="296" y="32"/>
                    </a:cubicBezTo>
                    <a:cubicBezTo>
                      <a:pt x="296" y="32"/>
                      <a:pt x="296" y="32"/>
                      <a:pt x="296" y="31"/>
                    </a:cubicBezTo>
                    <a:cubicBezTo>
                      <a:pt x="300" y="31"/>
                      <a:pt x="304" y="31"/>
                      <a:pt x="309" y="31"/>
                    </a:cubicBezTo>
                    <a:cubicBezTo>
                      <a:pt x="310" y="33"/>
                      <a:pt x="311" y="35"/>
                      <a:pt x="312" y="37"/>
                    </a:cubicBezTo>
                    <a:close/>
                    <a:moveTo>
                      <a:pt x="325" y="30"/>
                    </a:moveTo>
                    <a:cubicBezTo>
                      <a:pt x="325" y="31"/>
                      <a:pt x="326" y="31"/>
                      <a:pt x="326" y="32"/>
                    </a:cubicBezTo>
                    <a:cubicBezTo>
                      <a:pt x="327" y="34"/>
                      <a:pt x="327" y="35"/>
                      <a:pt x="328" y="37"/>
                    </a:cubicBezTo>
                    <a:cubicBezTo>
                      <a:pt x="324" y="37"/>
                      <a:pt x="321" y="37"/>
                      <a:pt x="317" y="37"/>
                    </a:cubicBezTo>
                    <a:cubicBezTo>
                      <a:pt x="316" y="35"/>
                      <a:pt x="315" y="33"/>
                      <a:pt x="314" y="31"/>
                    </a:cubicBezTo>
                    <a:cubicBezTo>
                      <a:pt x="318" y="30"/>
                      <a:pt x="322" y="30"/>
                      <a:pt x="325" y="30"/>
                    </a:cubicBezTo>
                    <a:close/>
                    <a:moveTo>
                      <a:pt x="338" y="16"/>
                    </a:moveTo>
                    <a:cubicBezTo>
                      <a:pt x="339" y="18"/>
                      <a:pt x="340" y="21"/>
                      <a:pt x="341" y="24"/>
                    </a:cubicBezTo>
                    <a:cubicBezTo>
                      <a:pt x="336" y="24"/>
                      <a:pt x="332" y="24"/>
                      <a:pt x="328" y="25"/>
                    </a:cubicBezTo>
                    <a:cubicBezTo>
                      <a:pt x="326" y="22"/>
                      <a:pt x="325" y="19"/>
                      <a:pt x="324" y="17"/>
                    </a:cubicBezTo>
                    <a:cubicBezTo>
                      <a:pt x="328" y="16"/>
                      <a:pt x="333" y="16"/>
                      <a:pt x="337" y="16"/>
                    </a:cubicBezTo>
                    <a:cubicBezTo>
                      <a:pt x="338" y="16"/>
                      <a:pt x="338" y="16"/>
                      <a:pt x="338" y="16"/>
                    </a:cubicBezTo>
                    <a:close/>
                    <a:moveTo>
                      <a:pt x="336" y="5"/>
                    </a:moveTo>
                    <a:cubicBezTo>
                      <a:pt x="336" y="7"/>
                      <a:pt x="337" y="9"/>
                      <a:pt x="337" y="11"/>
                    </a:cubicBezTo>
                    <a:cubicBezTo>
                      <a:pt x="332" y="12"/>
                      <a:pt x="327" y="12"/>
                      <a:pt x="322" y="12"/>
                    </a:cubicBezTo>
                    <a:cubicBezTo>
                      <a:pt x="321" y="10"/>
                      <a:pt x="320" y="8"/>
                      <a:pt x="319" y="6"/>
                    </a:cubicBezTo>
                    <a:cubicBezTo>
                      <a:pt x="325" y="6"/>
                      <a:pt x="330" y="6"/>
                      <a:pt x="336" y="6"/>
                    </a:cubicBezTo>
                    <a:cubicBezTo>
                      <a:pt x="336" y="6"/>
                      <a:pt x="336" y="5"/>
                      <a:pt x="336" y="5"/>
                    </a:cubicBezTo>
                    <a:close/>
                    <a:moveTo>
                      <a:pt x="315" y="6"/>
                    </a:moveTo>
                    <a:cubicBezTo>
                      <a:pt x="315" y="8"/>
                      <a:pt x="316" y="10"/>
                      <a:pt x="317" y="12"/>
                    </a:cubicBezTo>
                    <a:cubicBezTo>
                      <a:pt x="314" y="12"/>
                      <a:pt x="310" y="13"/>
                      <a:pt x="306" y="13"/>
                    </a:cubicBezTo>
                    <a:cubicBezTo>
                      <a:pt x="305" y="10"/>
                      <a:pt x="304" y="8"/>
                      <a:pt x="302" y="6"/>
                    </a:cubicBezTo>
                    <a:cubicBezTo>
                      <a:pt x="306" y="6"/>
                      <a:pt x="311" y="6"/>
                      <a:pt x="315" y="6"/>
                    </a:cubicBezTo>
                    <a:close/>
                    <a:moveTo>
                      <a:pt x="306" y="26"/>
                    </a:moveTo>
                    <a:cubicBezTo>
                      <a:pt x="302" y="26"/>
                      <a:pt x="298" y="26"/>
                      <a:pt x="294" y="26"/>
                    </a:cubicBezTo>
                    <a:cubicBezTo>
                      <a:pt x="292" y="23"/>
                      <a:pt x="291" y="21"/>
                      <a:pt x="290" y="18"/>
                    </a:cubicBezTo>
                    <a:cubicBezTo>
                      <a:pt x="294" y="18"/>
                      <a:pt x="298" y="18"/>
                      <a:pt x="302" y="17"/>
                    </a:cubicBezTo>
                    <a:cubicBezTo>
                      <a:pt x="303" y="20"/>
                      <a:pt x="305" y="23"/>
                      <a:pt x="306" y="26"/>
                    </a:cubicBezTo>
                    <a:close/>
                    <a:moveTo>
                      <a:pt x="234" y="33"/>
                    </a:moveTo>
                    <a:cubicBezTo>
                      <a:pt x="235" y="35"/>
                      <a:pt x="236" y="37"/>
                      <a:pt x="237" y="38"/>
                    </a:cubicBezTo>
                    <a:cubicBezTo>
                      <a:pt x="232" y="38"/>
                      <a:pt x="227" y="39"/>
                      <a:pt x="222" y="39"/>
                    </a:cubicBezTo>
                    <a:cubicBezTo>
                      <a:pt x="221" y="37"/>
                      <a:pt x="221" y="35"/>
                      <a:pt x="220" y="33"/>
                    </a:cubicBezTo>
                    <a:cubicBezTo>
                      <a:pt x="225" y="33"/>
                      <a:pt x="229" y="33"/>
                      <a:pt x="234" y="33"/>
                    </a:cubicBezTo>
                    <a:close/>
                    <a:moveTo>
                      <a:pt x="219" y="29"/>
                    </a:moveTo>
                    <a:cubicBezTo>
                      <a:pt x="217" y="25"/>
                      <a:pt x="216" y="22"/>
                      <a:pt x="215" y="19"/>
                    </a:cubicBezTo>
                    <a:cubicBezTo>
                      <a:pt x="220" y="19"/>
                      <a:pt x="224" y="19"/>
                      <a:pt x="228" y="19"/>
                    </a:cubicBezTo>
                    <a:cubicBezTo>
                      <a:pt x="229" y="22"/>
                      <a:pt x="231" y="25"/>
                      <a:pt x="232" y="28"/>
                    </a:cubicBezTo>
                    <a:cubicBezTo>
                      <a:pt x="228" y="28"/>
                      <a:pt x="223" y="28"/>
                      <a:pt x="219" y="29"/>
                    </a:cubicBezTo>
                    <a:close/>
                    <a:moveTo>
                      <a:pt x="233" y="19"/>
                    </a:moveTo>
                    <a:cubicBezTo>
                      <a:pt x="238" y="19"/>
                      <a:pt x="242" y="19"/>
                      <a:pt x="247" y="19"/>
                    </a:cubicBezTo>
                    <a:cubicBezTo>
                      <a:pt x="248" y="22"/>
                      <a:pt x="250" y="25"/>
                      <a:pt x="251" y="28"/>
                    </a:cubicBezTo>
                    <a:cubicBezTo>
                      <a:pt x="247" y="28"/>
                      <a:pt x="242" y="28"/>
                      <a:pt x="238" y="28"/>
                    </a:cubicBezTo>
                    <a:cubicBezTo>
                      <a:pt x="236" y="25"/>
                      <a:pt x="235" y="22"/>
                      <a:pt x="233" y="19"/>
                    </a:cubicBezTo>
                    <a:close/>
                    <a:moveTo>
                      <a:pt x="254" y="33"/>
                    </a:moveTo>
                    <a:cubicBezTo>
                      <a:pt x="255" y="34"/>
                      <a:pt x="256" y="36"/>
                      <a:pt x="257" y="38"/>
                    </a:cubicBezTo>
                    <a:cubicBezTo>
                      <a:pt x="252" y="38"/>
                      <a:pt x="247" y="38"/>
                      <a:pt x="242" y="38"/>
                    </a:cubicBezTo>
                    <a:cubicBezTo>
                      <a:pt x="241" y="36"/>
                      <a:pt x="241" y="35"/>
                      <a:pt x="240" y="33"/>
                    </a:cubicBezTo>
                    <a:cubicBezTo>
                      <a:pt x="244" y="33"/>
                      <a:pt x="249" y="33"/>
                      <a:pt x="254" y="33"/>
                    </a:cubicBezTo>
                    <a:close/>
                    <a:moveTo>
                      <a:pt x="253" y="18"/>
                    </a:moveTo>
                    <a:cubicBezTo>
                      <a:pt x="258" y="18"/>
                      <a:pt x="263" y="18"/>
                      <a:pt x="267" y="18"/>
                    </a:cubicBezTo>
                    <a:cubicBezTo>
                      <a:pt x="269" y="21"/>
                      <a:pt x="270" y="24"/>
                      <a:pt x="271" y="27"/>
                    </a:cubicBezTo>
                    <a:cubicBezTo>
                      <a:pt x="267" y="27"/>
                      <a:pt x="262" y="28"/>
                      <a:pt x="258" y="28"/>
                    </a:cubicBezTo>
                    <a:cubicBezTo>
                      <a:pt x="256" y="25"/>
                      <a:pt x="255" y="22"/>
                      <a:pt x="253" y="18"/>
                    </a:cubicBezTo>
                    <a:close/>
                    <a:moveTo>
                      <a:pt x="274" y="32"/>
                    </a:moveTo>
                    <a:cubicBezTo>
                      <a:pt x="274" y="34"/>
                      <a:pt x="275" y="36"/>
                      <a:pt x="276" y="38"/>
                    </a:cubicBezTo>
                    <a:cubicBezTo>
                      <a:pt x="272" y="38"/>
                      <a:pt x="267" y="38"/>
                      <a:pt x="262" y="38"/>
                    </a:cubicBezTo>
                    <a:cubicBezTo>
                      <a:pt x="262" y="36"/>
                      <a:pt x="261" y="34"/>
                      <a:pt x="260" y="32"/>
                    </a:cubicBezTo>
                    <a:cubicBezTo>
                      <a:pt x="264" y="32"/>
                      <a:pt x="269" y="32"/>
                      <a:pt x="274" y="32"/>
                    </a:cubicBezTo>
                    <a:close/>
                    <a:moveTo>
                      <a:pt x="273" y="18"/>
                    </a:moveTo>
                    <a:cubicBezTo>
                      <a:pt x="277" y="18"/>
                      <a:pt x="281" y="18"/>
                      <a:pt x="285" y="18"/>
                    </a:cubicBezTo>
                    <a:cubicBezTo>
                      <a:pt x="286" y="21"/>
                      <a:pt x="287" y="24"/>
                      <a:pt x="288" y="27"/>
                    </a:cubicBezTo>
                    <a:cubicBezTo>
                      <a:pt x="285" y="27"/>
                      <a:pt x="281" y="27"/>
                      <a:pt x="277" y="27"/>
                    </a:cubicBezTo>
                    <a:cubicBezTo>
                      <a:pt x="276" y="24"/>
                      <a:pt x="274" y="21"/>
                      <a:pt x="273" y="18"/>
                    </a:cubicBezTo>
                    <a:close/>
                    <a:moveTo>
                      <a:pt x="291" y="32"/>
                    </a:moveTo>
                    <a:cubicBezTo>
                      <a:pt x="291" y="33"/>
                      <a:pt x="292" y="35"/>
                      <a:pt x="293" y="37"/>
                    </a:cubicBezTo>
                    <a:cubicBezTo>
                      <a:pt x="289" y="37"/>
                      <a:pt x="285" y="37"/>
                      <a:pt x="281" y="37"/>
                    </a:cubicBezTo>
                    <a:cubicBezTo>
                      <a:pt x="281" y="36"/>
                      <a:pt x="280" y="34"/>
                      <a:pt x="279" y="32"/>
                    </a:cubicBezTo>
                    <a:cubicBezTo>
                      <a:pt x="283" y="32"/>
                      <a:pt x="287" y="32"/>
                      <a:pt x="291" y="32"/>
                    </a:cubicBezTo>
                    <a:close/>
                    <a:moveTo>
                      <a:pt x="298" y="6"/>
                    </a:moveTo>
                    <a:cubicBezTo>
                      <a:pt x="299" y="8"/>
                      <a:pt x="300" y="11"/>
                      <a:pt x="300" y="13"/>
                    </a:cubicBezTo>
                    <a:cubicBezTo>
                      <a:pt x="296" y="13"/>
                      <a:pt x="292" y="13"/>
                      <a:pt x="287" y="13"/>
                    </a:cubicBezTo>
                    <a:cubicBezTo>
                      <a:pt x="286" y="11"/>
                      <a:pt x="285" y="9"/>
                      <a:pt x="284" y="6"/>
                    </a:cubicBezTo>
                    <a:cubicBezTo>
                      <a:pt x="289" y="6"/>
                      <a:pt x="293" y="6"/>
                      <a:pt x="298" y="6"/>
                    </a:cubicBezTo>
                    <a:close/>
                    <a:moveTo>
                      <a:pt x="280" y="6"/>
                    </a:moveTo>
                    <a:cubicBezTo>
                      <a:pt x="281" y="9"/>
                      <a:pt x="282" y="11"/>
                      <a:pt x="283" y="13"/>
                    </a:cubicBezTo>
                    <a:cubicBezTo>
                      <a:pt x="279" y="14"/>
                      <a:pt x="275" y="14"/>
                      <a:pt x="271" y="14"/>
                    </a:cubicBezTo>
                    <a:cubicBezTo>
                      <a:pt x="270" y="11"/>
                      <a:pt x="269" y="9"/>
                      <a:pt x="267" y="6"/>
                    </a:cubicBezTo>
                    <a:cubicBezTo>
                      <a:pt x="272" y="6"/>
                      <a:pt x="276" y="6"/>
                      <a:pt x="280" y="6"/>
                    </a:cubicBezTo>
                    <a:close/>
                    <a:moveTo>
                      <a:pt x="263" y="6"/>
                    </a:moveTo>
                    <a:cubicBezTo>
                      <a:pt x="264" y="9"/>
                      <a:pt x="265" y="11"/>
                      <a:pt x="266" y="14"/>
                    </a:cubicBezTo>
                    <a:cubicBezTo>
                      <a:pt x="261" y="14"/>
                      <a:pt x="256" y="14"/>
                      <a:pt x="251" y="14"/>
                    </a:cubicBezTo>
                    <a:cubicBezTo>
                      <a:pt x="249" y="12"/>
                      <a:pt x="248" y="9"/>
                      <a:pt x="246" y="7"/>
                    </a:cubicBezTo>
                    <a:cubicBezTo>
                      <a:pt x="252" y="6"/>
                      <a:pt x="257" y="6"/>
                      <a:pt x="263" y="6"/>
                    </a:cubicBezTo>
                    <a:close/>
                    <a:moveTo>
                      <a:pt x="242" y="7"/>
                    </a:moveTo>
                    <a:cubicBezTo>
                      <a:pt x="243" y="9"/>
                      <a:pt x="244" y="12"/>
                      <a:pt x="245" y="14"/>
                    </a:cubicBezTo>
                    <a:cubicBezTo>
                      <a:pt x="240" y="14"/>
                      <a:pt x="236" y="14"/>
                      <a:pt x="231" y="14"/>
                    </a:cubicBezTo>
                    <a:cubicBezTo>
                      <a:pt x="230" y="12"/>
                      <a:pt x="228" y="9"/>
                      <a:pt x="227" y="7"/>
                    </a:cubicBezTo>
                    <a:cubicBezTo>
                      <a:pt x="232" y="7"/>
                      <a:pt x="237" y="7"/>
                      <a:pt x="242" y="7"/>
                    </a:cubicBezTo>
                    <a:close/>
                    <a:moveTo>
                      <a:pt x="224" y="7"/>
                    </a:moveTo>
                    <a:cubicBezTo>
                      <a:pt x="224" y="9"/>
                      <a:pt x="225" y="12"/>
                      <a:pt x="226" y="14"/>
                    </a:cubicBezTo>
                    <a:cubicBezTo>
                      <a:pt x="222" y="14"/>
                      <a:pt x="218" y="14"/>
                      <a:pt x="214" y="14"/>
                    </a:cubicBezTo>
                    <a:cubicBezTo>
                      <a:pt x="213" y="12"/>
                      <a:pt x="212" y="9"/>
                      <a:pt x="212" y="7"/>
                    </a:cubicBezTo>
                    <a:cubicBezTo>
                      <a:pt x="216" y="7"/>
                      <a:pt x="220" y="7"/>
                      <a:pt x="224" y="7"/>
                    </a:cubicBezTo>
                    <a:close/>
                    <a:moveTo>
                      <a:pt x="207" y="7"/>
                    </a:moveTo>
                    <a:cubicBezTo>
                      <a:pt x="207" y="9"/>
                      <a:pt x="208" y="12"/>
                      <a:pt x="209" y="14"/>
                    </a:cubicBezTo>
                    <a:cubicBezTo>
                      <a:pt x="205" y="14"/>
                      <a:pt x="202" y="14"/>
                      <a:pt x="198" y="14"/>
                    </a:cubicBezTo>
                    <a:cubicBezTo>
                      <a:pt x="198" y="11"/>
                      <a:pt x="197" y="9"/>
                      <a:pt x="197" y="7"/>
                    </a:cubicBezTo>
                    <a:cubicBezTo>
                      <a:pt x="200" y="7"/>
                      <a:pt x="204" y="7"/>
                      <a:pt x="207" y="7"/>
                    </a:cubicBezTo>
                    <a:close/>
                    <a:moveTo>
                      <a:pt x="197" y="39"/>
                    </a:moveTo>
                    <a:cubicBezTo>
                      <a:pt x="192" y="39"/>
                      <a:pt x="188" y="39"/>
                      <a:pt x="183" y="39"/>
                    </a:cubicBezTo>
                    <a:cubicBezTo>
                      <a:pt x="183" y="37"/>
                      <a:pt x="183" y="35"/>
                      <a:pt x="183" y="33"/>
                    </a:cubicBezTo>
                    <a:cubicBezTo>
                      <a:pt x="187" y="33"/>
                      <a:pt x="192" y="33"/>
                      <a:pt x="196" y="33"/>
                    </a:cubicBezTo>
                    <a:cubicBezTo>
                      <a:pt x="196" y="35"/>
                      <a:pt x="197" y="37"/>
                      <a:pt x="197" y="39"/>
                    </a:cubicBezTo>
                    <a:close/>
                    <a:moveTo>
                      <a:pt x="195" y="27"/>
                    </a:moveTo>
                    <a:cubicBezTo>
                      <a:pt x="195" y="28"/>
                      <a:pt x="196" y="28"/>
                      <a:pt x="196" y="29"/>
                    </a:cubicBezTo>
                    <a:cubicBezTo>
                      <a:pt x="191" y="29"/>
                      <a:pt x="187" y="29"/>
                      <a:pt x="183" y="29"/>
                    </a:cubicBezTo>
                    <a:cubicBezTo>
                      <a:pt x="183" y="25"/>
                      <a:pt x="183" y="22"/>
                      <a:pt x="183" y="19"/>
                    </a:cubicBezTo>
                    <a:cubicBezTo>
                      <a:pt x="186" y="19"/>
                      <a:pt x="190" y="19"/>
                      <a:pt x="194" y="19"/>
                    </a:cubicBezTo>
                    <a:cubicBezTo>
                      <a:pt x="195" y="21"/>
                      <a:pt x="195" y="24"/>
                      <a:pt x="195" y="27"/>
                    </a:cubicBezTo>
                    <a:close/>
                    <a:moveTo>
                      <a:pt x="184" y="7"/>
                    </a:moveTo>
                    <a:cubicBezTo>
                      <a:pt x="187" y="7"/>
                      <a:pt x="190" y="7"/>
                      <a:pt x="193" y="7"/>
                    </a:cubicBezTo>
                    <a:cubicBezTo>
                      <a:pt x="193" y="9"/>
                      <a:pt x="193" y="12"/>
                      <a:pt x="194" y="14"/>
                    </a:cubicBezTo>
                    <a:cubicBezTo>
                      <a:pt x="190" y="14"/>
                      <a:pt x="186" y="14"/>
                      <a:pt x="183" y="14"/>
                    </a:cubicBezTo>
                    <a:cubicBezTo>
                      <a:pt x="182" y="12"/>
                      <a:pt x="182" y="9"/>
                      <a:pt x="182" y="7"/>
                    </a:cubicBezTo>
                    <a:cubicBezTo>
                      <a:pt x="183" y="7"/>
                      <a:pt x="183" y="7"/>
                      <a:pt x="184" y="7"/>
                    </a:cubicBezTo>
                    <a:close/>
                    <a:moveTo>
                      <a:pt x="181" y="52"/>
                    </a:move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49"/>
                      <a:pt x="183" y="46"/>
                      <a:pt x="183" y="44"/>
                    </a:cubicBezTo>
                    <a:cubicBezTo>
                      <a:pt x="188" y="44"/>
                      <a:pt x="193" y="44"/>
                      <a:pt x="198" y="43"/>
                    </a:cubicBezTo>
                    <a:cubicBezTo>
                      <a:pt x="198" y="46"/>
                      <a:pt x="199" y="49"/>
                      <a:pt x="200" y="52"/>
                    </a:cubicBezTo>
                    <a:cubicBezTo>
                      <a:pt x="193" y="52"/>
                      <a:pt x="187" y="52"/>
                      <a:pt x="181" y="52"/>
                    </a:cubicBezTo>
                    <a:close/>
                    <a:moveTo>
                      <a:pt x="199" y="19"/>
                    </a:moveTo>
                    <a:cubicBezTo>
                      <a:pt x="203" y="19"/>
                      <a:pt x="206" y="19"/>
                      <a:pt x="210" y="19"/>
                    </a:cubicBezTo>
                    <a:cubicBezTo>
                      <a:pt x="211" y="22"/>
                      <a:pt x="212" y="25"/>
                      <a:pt x="213" y="29"/>
                    </a:cubicBezTo>
                    <a:cubicBezTo>
                      <a:pt x="209" y="29"/>
                      <a:pt x="205" y="29"/>
                      <a:pt x="201" y="29"/>
                    </a:cubicBezTo>
                    <a:cubicBezTo>
                      <a:pt x="200" y="25"/>
                      <a:pt x="200" y="22"/>
                      <a:pt x="199" y="19"/>
                    </a:cubicBezTo>
                    <a:close/>
                    <a:moveTo>
                      <a:pt x="201" y="33"/>
                    </a:moveTo>
                    <a:cubicBezTo>
                      <a:pt x="206" y="33"/>
                      <a:pt x="210" y="33"/>
                      <a:pt x="214" y="33"/>
                    </a:cubicBezTo>
                    <a:cubicBezTo>
                      <a:pt x="215" y="35"/>
                      <a:pt x="216" y="37"/>
                      <a:pt x="216" y="39"/>
                    </a:cubicBezTo>
                    <a:cubicBezTo>
                      <a:pt x="212" y="39"/>
                      <a:pt x="207" y="39"/>
                      <a:pt x="202" y="39"/>
                    </a:cubicBezTo>
                    <a:cubicBezTo>
                      <a:pt x="202" y="37"/>
                      <a:pt x="201" y="35"/>
                      <a:pt x="201" y="33"/>
                    </a:cubicBezTo>
                    <a:close/>
                    <a:moveTo>
                      <a:pt x="203" y="52"/>
                    </a:move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1"/>
                      <a:pt x="202" y="51"/>
                      <a:pt x="202" y="51"/>
                    </a:cubicBezTo>
                    <a:cubicBezTo>
                      <a:pt x="203" y="51"/>
                      <a:pt x="203" y="48"/>
                      <a:pt x="202" y="43"/>
                    </a:cubicBezTo>
                    <a:cubicBezTo>
                      <a:pt x="208" y="43"/>
                      <a:pt x="213" y="43"/>
                      <a:pt x="218" y="43"/>
                    </a:cubicBezTo>
                    <a:cubicBezTo>
                      <a:pt x="220" y="46"/>
                      <a:pt x="221" y="49"/>
                      <a:pt x="222" y="51"/>
                    </a:cubicBezTo>
                    <a:cubicBezTo>
                      <a:pt x="216" y="52"/>
                      <a:pt x="209" y="52"/>
                      <a:pt x="203" y="52"/>
                    </a:cubicBezTo>
                    <a:close/>
                    <a:moveTo>
                      <a:pt x="226" y="51"/>
                    </a:moveTo>
                    <a:cubicBezTo>
                      <a:pt x="225" y="49"/>
                      <a:pt x="224" y="46"/>
                      <a:pt x="223" y="43"/>
                    </a:cubicBezTo>
                    <a:cubicBezTo>
                      <a:pt x="229" y="43"/>
                      <a:pt x="234" y="43"/>
                      <a:pt x="239" y="43"/>
                    </a:cubicBezTo>
                    <a:cubicBezTo>
                      <a:pt x="241" y="46"/>
                      <a:pt x="242" y="49"/>
                      <a:pt x="244" y="51"/>
                    </a:cubicBezTo>
                    <a:cubicBezTo>
                      <a:pt x="238" y="51"/>
                      <a:pt x="232" y="51"/>
                      <a:pt x="226" y="51"/>
                    </a:cubicBezTo>
                    <a:close/>
                    <a:moveTo>
                      <a:pt x="248" y="51"/>
                    </a:moveTo>
                    <a:cubicBezTo>
                      <a:pt x="247" y="49"/>
                      <a:pt x="246" y="46"/>
                      <a:pt x="244" y="43"/>
                    </a:cubicBezTo>
                    <a:cubicBezTo>
                      <a:pt x="250" y="43"/>
                      <a:pt x="255" y="43"/>
                      <a:pt x="260" y="43"/>
                    </a:cubicBezTo>
                    <a:cubicBezTo>
                      <a:pt x="261" y="46"/>
                      <a:pt x="263" y="48"/>
                      <a:pt x="265" y="51"/>
                    </a:cubicBezTo>
                    <a:cubicBezTo>
                      <a:pt x="259" y="51"/>
                      <a:pt x="254" y="51"/>
                      <a:pt x="248" y="51"/>
                    </a:cubicBezTo>
                    <a:close/>
                    <a:moveTo>
                      <a:pt x="268" y="51"/>
                    </a:moveTo>
                    <a:cubicBezTo>
                      <a:pt x="267" y="48"/>
                      <a:pt x="265" y="46"/>
                      <a:pt x="264" y="43"/>
                    </a:cubicBezTo>
                    <a:cubicBezTo>
                      <a:pt x="269" y="43"/>
                      <a:pt x="274" y="43"/>
                      <a:pt x="279" y="43"/>
                    </a:cubicBezTo>
                    <a:cubicBezTo>
                      <a:pt x="280" y="45"/>
                      <a:pt x="282" y="48"/>
                      <a:pt x="283" y="51"/>
                    </a:cubicBezTo>
                    <a:cubicBezTo>
                      <a:pt x="278" y="51"/>
                      <a:pt x="273" y="51"/>
                      <a:pt x="268" y="51"/>
                    </a:cubicBezTo>
                    <a:close/>
                    <a:moveTo>
                      <a:pt x="287" y="51"/>
                    </a:moveTo>
                    <a:cubicBezTo>
                      <a:pt x="286" y="48"/>
                      <a:pt x="285" y="45"/>
                      <a:pt x="284" y="43"/>
                    </a:cubicBezTo>
                    <a:cubicBezTo>
                      <a:pt x="288" y="43"/>
                      <a:pt x="291" y="43"/>
                      <a:pt x="295" y="43"/>
                    </a:cubicBezTo>
                    <a:cubicBezTo>
                      <a:pt x="297" y="45"/>
                      <a:pt x="298" y="48"/>
                      <a:pt x="299" y="50"/>
                    </a:cubicBezTo>
                    <a:cubicBezTo>
                      <a:pt x="295" y="51"/>
                      <a:pt x="291" y="51"/>
                      <a:pt x="287" y="51"/>
                    </a:cubicBezTo>
                    <a:close/>
                    <a:moveTo>
                      <a:pt x="305" y="50"/>
                    </a:moveTo>
                    <a:cubicBezTo>
                      <a:pt x="304" y="48"/>
                      <a:pt x="303" y="45"/>
                      <a:pt x="302" y="43"/>
                    </a:cubicBezTo>
                    <a:cubicBezTo>
                      <a:pt x="306" y="43"/>
                      <a:pt x="311" y="42"/>
                      <a:pt x="315" y="42"/>
                    </a:cubicBezTo>
                    <a:cubicBezTo>
                      <a:pt x="317" y="45"/>
                      <a:pt x="319" y="47"/>
                      <a:pt x="320" y="50"/>
                    </a:cubicBezTo>
                    <a:cubicBezTo>
                      <a:pt x="315" y="50"/>
                      <a:pt x="310" y="50"/>
                      <a:pt x="305" y="50"/>
                    </a:cubicBezTo>
                    <a:close/>
                    <a:moveTo>
                      <a:pt x="323" y="49"/>
                    </a:moveTo>
                    <a:cubicBezTo>
                      <a:pt x="322" y="47"/>
                      <a:pt x="321" y="45"/>
                      <a:pt x="320" y="42"/>
                    </a:cubicBezTo>
                    <a:cubicBezTo>
                      <a:pt x="324" y="42"/>
                      <a:pt x="327" y="42"/>
                      <a:pt x="331" y="42"/>
                    </a:cubicBezTo>
                    <a:cubicBezTo>
                      <a:pt x="332" y="45"/>
                      <a:pt x="334" y="48"/>
                      <a:pt x="336" y="49"/>
                    </a:cubicBezTo>
                    <a:cubicBezTo>
                      <a:pt x="332" y="49"/>
                      <a:pt x="328" y="50"/>
                      <a:pt x="324" y="50"/>
                    </a:cubicBezTo>
                    <a:cubicBezTo>
                      <a:pt x="324" y="50"/>
                      <a:pt x="324" y="49"/>
                      <a:pt x="323" y="49"/>
                    </a:cubicBezTo>
                    <a:close/>
                    <a:moveTo>
                      <a:pt x="340" y="49"/>
                    </a:moveTo>
                    <a:cubicBezTo>
                      <a:pt x="340" y="49"/>
                      <a:pt x="340" y="49"/>
                      <a:pt x="340" y="49"/>
                    </a:cubicBezTo>
                    <a:cubicBezTo>
                      <a:pt x="338" y="47"/>
                      <a:pt x="337" y="44"/>
                      <a:pt x="335" y="42"/>
                    </a:cubicBezTo>
                    <a:cubicBezTo>
                      <a:pt x="340" y="42"/>
                      <a:pt x="344" y="42"/>
                      <a:pt x="349" y="42"/>
                    </a:cubicBezTo>
                    <a:cubicBezTo>
                      <a:pt x="349" y="42"/>
                      <a:pt x="350" y="42"/>
                      <a:pt x="350" y="42"/>
                    </a:cubicBezTo>
                    <a:cubicBezTo>
                      <a:pt x="352" y="44"/>
                      <a:pt x="354" y="47"/>
                      <a:pt x="356" y="49"/>
                    </a:cubicBezTo>
                    <a:cubicBezTo>
                      <a:pt x="350" y="49"/>
                      <a:pt x="345" y="49"/>
                      <a:pt x="3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C6D3A033-5C6F-410A-902E-92AD39521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8077" y="2047603"/>
                <a:ext cx="184199" cy="57848"/>
              </a:xfrm>
              <a:custGeom>
                <a:avLst/>
                <a:gdLst>
                  <a:gd name="T0" fmla="*/ 80 w 82"/>
                  <a:gd name="T1" fmla="*/ 20 h 28"/>
                  <a:gd name="T2" fmla="*/ 76 w 82"/>
                  <a:gd name="T3" fmla="*/ 13 h 28"/>
                  <a:gd name="T4" fmla="*/ 72 w 82"/>
                  <a:gd name="T5" fmla="*/ 4 h 28"/>
                  <a:gd name="T6" fmla="*/ 71 w 82"/>
                  <a:gd name="T7" fmla="*/ 2 h 28"/>
                  <a:gd name="T8" fmla="*/ 67 w 82"/>
                  <a:gd name="T9" fmla="*/ 2 h 28"/>
                  <a:gd name="T10" fmla="*/ 40 w 82"/>
                  <a:gd name="T11" fmla="*/ 2 h 28"/>
                  <a:gd name="T12" fmla="*/ 26 w 82"/>
                  <a:gd name="T13" fmla="*/ 1 h 28"/>
                  <a:gd name="T14" fmla="*/ 9 w 82"/>
                  <a:gd name="T15" fmla="*/ 1 h 28"/>
                  <a:gd name="T16" fmla="*/ 8 w 82"/>
                  <a:gd name="T17" fmla="*/ 1 h 28"/>
                  <a:gd name="T18" fmla="*/ 7 w 82"/>
                  <a:gd name="T19" fmla="*/ 2 h 28"/>
                  <a:gd name="T20" fmla="*/ 7 w 82"/>
                  <a:gd name="T21" fmla="*/ 4 h 28"/>
                  <a:gd name="T22" fmla="*/ 4 w 82"/>
                  <a:gd name="T23" fmla="*/ 12 h 28"/>
                  <a:gd name="T24" fmla="*/ 0 w 82"/>
                  <a:gd name="T25" fmla="*/ 21 h 28"/>
                  <a:gd name="T26" fmla="*/ 1 w 82"/>
                  <a:gd name="T27" fmla="*/ 23 h 28"/>
                  <a:gd name="T28" fmla="*/ 3 w 82"/>
                  <a:gd name="T29" fmla="*/ 25 h 28"/>
                  <a:gd name="T30" fmla="*/ 79 w 82"/>
                  <a:gd name="T31" fmla="*/ 25 h 28"/>
                  <a:gd name="T32" fmla="*/ 80 w 82"/>
                  <a:gd name="T33" fmla="*/ 20 h 28"/>
                  <a:gd name="T34" fmla="*/ 5 w 82"/>
                  <a:gd name="T35" fmla="*/ 21 h 28"/>
                  <a:gd name="T36" fmla="*/ 11 w 82"/>
                  <a:gd name="T37" fmla="*/ 6 h 28"/>
                  <a:gd name="T38" fmla="*/ 33 w 82"/>
                  <a:gd name="T39" fmla="*/ 6 h 28"/>
                  <a:gd name="T40" fmla="*/ 67 w 82"/>
                  <a:gd name="T41" fmla="*/ 6 h 28"/>
                  <a:gd name="T42" fmla="*/ 71 w 82"/>
                  <a:gd name="T43" fmla="*/ 15 h 28"/>
                  <a:gd name="T44" fmla="*/ 75 w 82"/>
                  <a:gd name="T45" fmla="*/ 20 h 28"/>
                  <a:gd name="T46" fmla="*/ 5 w 82"/>
                  <a:gd name="T4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28">
                    <a:moveTo>
                      <a:pt x="80" y="20"/>
                    </a:moveTo>
                    <a:cubicBezTo>
                      <a:pt x="79" y="18"/>
                      <a:pt x="77" y="15"/>
                      <a:pt x="76" y="13"/>
                    </a:cubicBezTo>
                    <a:cubicBezTo>
                      <a:pt x="74" y="10"/>
                      <a:pt x="73" y="7"/>
                      <a:pt x="72" y="4"/>
                    </a:cubicBezTo>
                    <a:cubicBezTo>
                      <a:pt x="72" y="3"/>
                      <a:pt x="72" y="3"/>
                      <a:pt x="71" y="2"/>
                    </a:cubicBezTo>
                    <a:cubicBezTo>
                      <a:pt x="70" y="1"/>
                      <a:pt x="68" y="0"/>
                      <a:pt x="67" y="2"/>
                    </a:cubicBezTo>
                    <a:cubicBezTo>
                      <a:pt x="58" y="2"/>
                      <a:pt x="49" y="2"/>
                      <a:pt x="40" y="2"/>
                    </a:cubicBezTo>
                    <a:cubicBezTo>
                      <a:pt x="35" y="2"/>
                      <a:pt x="31" y="1"/>
                      <a:pt x="26" y="1"/>
                    </a:cubicBezTo>
                    <a:cubicBezTo>
                      <a:pt x="22" y="1"/>
                      <a:pt x="12" y="3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6" y="7"/>
                      <a:pt x="5" y="10"/>
                      <a:pt x="4" y="12"/>
                    </a:cubicBezTo>
                    <a:cubicBezTo>
                      <a:pt x="2" y="15"/>
                      <a:pt x="0" y="18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4"/>
                      <a:pt x="2" y="25"/>
                      <a:pt x="3" y="25"/>
                    </a:cubicBezTo>
                    <a:cubicBezTo>
                      <a:pt x="28" y="28"/>
                      <a:pt x="54" y="27"/>
                      <a:pt x="79" y="25"/>
                    </a:cubicBezTo>
                    <a:cubicBezTo>
                      <a:pt x="82" y="25"/>
                      <a:pt x="82" y="21"/>
                      <a:pt x="80" y="20"/>
                    </a:cubicBezTo>
                    <a:close/>
                    <a:moveTo>
                      <a:pt x="5" y="21"/>
                    </a:moveTo>
                    <a:cubicBezTo>
                      <a:pt x="8" y="17"/>
                      <a:pt x="10" y="11"/>
                      <a:pt x="11" y="6"/>
                    </a:cubicBezTo>
                    <a:cubicBezTo>
                      <a:pt x="17" y="8"/>
                      <a:pt x="27" y="6"/>
                      <a:pt x="33" y="6"/>
                    </a:cubicBezTo>
                    <a:cubicBezTo>
                      <a:pt x="45" y="6"/>
                      <a:pt x="56" y="6"/>
                      <a:pt x="67" y="6"/>
                    </a:cubicBezTo>
                    <a:cubicBezTo>
                      <a:pt x="68" y="10"/>
                      <a:pt x="69" y="13"/>
                      <a:pt x="71" y="15"/>
                    </a:cubicBezTo>
                    <a:cubicBezTo>
                      <a:pt x="72" y="17"/>
                      <a:pt x="73" y="19"/>
                      <a:pt x="75" y="20"/>
                    </a:cubicBezTo>
                    <a:cubicBezTo>
                      <a:pt x="51" y="21"/>
                      <a:pt x="28" y="20"/>
                      <a:pt x="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41794A6B-B69E-4F83-8642-BEE9693EA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7264" y="1388442"/>
                <a:ext cx="1328976" cy="952966"/>
              </a:xfrm>
              <a:custGeom>
                <a:avLst/>
                <a:gdLst>
                  <a:gd name="T0" fmla="*/ 490 w 592"/>
                  <a:gd name="T1" fmla="*/ 364 h 460"/>
                  <a:gd name="T2" fmla="*/ 486 w 592"/>
                  <a:gd name="T3" fmla="*/ 313 h 460"/>
                  <a:gd name="T4" fmla="*/ 437 w 592"/>
                  <a:gd name="T5" fmla="*/ 242 h 460"/>
                  <a:gd name="T6" fmla="*/ 418 w 592"/>
                  <a:gd name="T7" fmla="*/ 238 h 460"/>
                  <a:gd name="T8" fmla="*/ 412 w 592"/>
                  <a:gd name="T9" fmla="*/ 241 h 460"/>
                  <a:gd name="T10" fmla="*/ 412 w 592"/>
                  <a:gd name="T11" fmla="*/ 241 h 460"/>
                  <a:gd name="T12" fmla="*/ 403 w 592"/>
                  <a:gd name="T13" fmla="*/ 215 h 460"/>
                  <a:gd name="T14" fmla="*/ 395 w 592"/>
                  <a:gd name="T15" fmla="*/ 5 h 460"/>
                  <a:gd name="T16" fmla="*/ 391 w 592"/>
                  <a:gd name="T17" fmla="*/ 1 h 460"/>
                  <a:gd name="T18" fmla="*/ 157 w 592"/>
                  <a:gd name="T19" fmla="*/ 2 h 460"/>
                  <a:gd name="T20" fmla="*/ 72 w 592"/>
                  <a:gd name="T21" fmla="*/ 5 h 460"/>
                  <a:gd name="T22" fmla="*/ 74 w 592"/>
                  <a:gd name="T23" fmla="*/ 171 h 460"/>
                  <a:gd name="T24" fmla="*/ 75 w 592"/>
                  <a:gd name="T25" fmla="*/ 220 h 460"/>
                  <a:gd name="T26" fmla="*/ 1 w 592"/>
                  <a:gd name="T27" fmla="*/ 349 h 460"/>
                  <a:gd name="T28" fmla="*/ 3 w 592"/>
                  <a:gd name="T29" fmla="*/ 377 h 460"/>
                  <a:gd name="T30" fmla="*/ 113 w 592"/>
                  <a:gd name="T31" fmla="*/ 381 h 460"/>
                  <a:gd name="T32" fmla="*/ 449 w 592"/>
                  <a:gd name="T33" fmla="*/ 380 h 460"/>
                  <a:gd name="T34" fmla="*/ 454 w 592"/>
                  <a:gd name="T35" fmla="*/ 378 h 460"/>
                  <a:gd name="T36" fmla="*/ 453 w 592"/>
                  <a:gd name="T37" fmla="*/ 353 h 460"/>
                  <a:gd name="T38" fmla="*/ 451 w 592"/>
                  <a:gd name="T39" fmla="*/ 345 h 460"/>
                  <a:gd name="T40" fmla="*/ 450 w 592"/>
                  <a:gd name="T41" fmla="*/ 342 h 460"/>
                  <a:gd name="T42" fmla="*/ 436 w 592"/>
                  <a:gd name="T43" fmla="*/ 252 h 460"/>
                  <a:gd name="T44" fmla="*/ 438 w 592"/>
                  <a:gd name="T45" fmla="*/ 245 h 460"/>
                  <a:gd name="T46" fmla="*/ 487 w 592"/>
                  <a:gd name="T47" fmla="*/ 367 h 460"/>
                  <a:gd name="T48" fmla="*/ 490 w 592"/>
                  <a:gd name="T49" fmla="*/ 364 h 460"/>
                  <a:gd name="T50" fmla="*/ 233 w 592"/>
                  <a:gd name="T51" fmla="*/ 6 h 460"/>
                  <a:gd name="T52" fmla="*/ 397 w 592"/>
                  <a:gd name="T53" fmla="*/ 213 h 460"/>
                  <a:gd name="T54" fmla="*/ 163 w 592"/>
                  <a:gd name="T55" fmla="*/ 220 h 460"/>
                  <a:gd name="T56" fmla="*/ 79 w 592"/>
                  <a:gd name="T57" fmla="*/ 220 h 460"/>
                  <a:gd name="T58" fmla="*/ 78 w 592"/>
                  <a:gd name="T59" fmla="*/ 219 h 460"/>
                  <a:gd name="T60" fmla="*/ 78 w 592"/>
                  <a:gd name="T61" fmla="*/ 116 h 460"/>
                  <a:gd name="T62" fmla="*/ 154 w 592"/>
                  <a:gd name="T63" fmla="*/ 7 h 460"/>
                  <a:gd name="T64" fmla="*/ 228 w 592"/>
                  <a:gd name="T65" fmla="*/ 375 h 460"/>
                  <a:gd name="T66" fmla="*/ 9 w 592"/>
                  <a:gd name="T67" fmla="*/ 375 h 460"/>
                  <a:gd name="T68" fmla="*/ 7 w 592"/>
                  <a:gd name="T69" fmla="*/ 350 h 460"/>
                  <a:gd name="T70" fmla="*/ 448 w 592"/>
                  <a:gd name="T71" fmla="*/ 357 h 460"/>
                  <a:gd name="T72" fmla="*/ 444 w 592"/>
                  <a:gd name="T73" fmla="*/ 345 h 460"/>
                  <a:gd name="T74" fmla="*/ 445 w 592"/>
                  <a:gd name="T75" fmla="*/ 346 h 460"/>
                  <a:gd name="T76" fmla="*/ 227 w 592"/>
                  <a:gd name="T77" fmla="*/ 351 h 460"/>
                  <a:gd name="T78" fmla="*/ 42 w 592"/>
                  <a:gd name="T79" fmla="*/ 286 h 460"/>
                  <a:gd name="T80" fmla="*/ 84 w 592"/>
                  <a:gd name="T81" fmla="*/ 227 h 460"/>
                  <a:gd name="T82" fmla="*/ 215 w 592"/>
                  <a:gd name="T83" fmla="*/ 224 h 460"/>
                  <a:gd name="T84" fmla="*/ 400 w 592"/>
                  <a:gd name="T85" fmla="*/ 220 h 460"/>
                  <a:gd name="T86" fmla="*/ 415 w 592"/>
                  <a:gd name="T87" fmla="*/ 252 h 460"/>
                  <a:gd name="T88" fmla="*/ 421 w 592"/>
                  <a:gd name="T89" fmla="*/ 242 h 460"/>
                  <a:gd name="T90" fmla="*/ 433 w 592"/>
                  <a:gd name="T91" fmla="*/ 243 h 460"/>
                  <a:gd name="T92" fmla="*/ 415 w 592"/>
                  <a:gd name="T93" fmla="*/ 252 h 460"/>
                  <a:gd name="T94" fmla="*/ 516 w 592"/>
                  <a:gd name="T95" fmla="*/ 381 h 460"/>
                  <a:gd name="T96" fmla="*/ 507 w 592"/>
                  <a:gd name="T97" fmla="*/ 380 h 460"/>
                  <a:gd name="T98" fmla="*/ 527 w 592"/>
                  <a:gd name="T99" fmla="*/ 369 h 460"/>
                  <a:gd name="T100" fmla="*/ 509 w 592"/>
                  <a:gd name="T101" fmla="*/ 389 h 460"/>
                  <a:gd name="T102" fmla="*/ 508 w 592"/>
                  <a:gd name="T103" fmla="*/ 382 h 460"/>
                  <a:gd name="T104" fmla="*/ 490 w 592"/>
                  <a:gd name="T105" fmla="*/ 369 h 460"/>
                  <a:gd name="T106" fmla="*/ 504 w 592"/>
                  <a:gd name="T107" fmla="*/ 383 h 460"/>
                  <a:gd name="T108" fmla="*/ 499 w 592"/>
                  <a:gd name="T109" fmla="*/ 397 h 460"/>
                  <a:gd name="T110" fmla="*/ 490 w 592"/>
                  <a:gd name="T111" fmla="*/ 369 h 460"/>
                  <a:gd name="T112" fmla="*/ 499 w 592"/>
                  <a:gd name="T113" fmla="*/ 416 h 460"/>
                  <a:gd name="T114" fmla="*/ 509 w 592"/>
                  <a:gd name="T115" fmla="*/ 392 h 460"/>
                  <a:gd name="T116" fmla="*/ 517 w 592"/>
                  <a:gd name="T117" fmla="*/ 383 h 460"/>
                  <a:gd name="T118" fmla="*/ 544 w 592"/>
                  <a:gd name="T119" fmla="*/ 381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2" h="460">
                    <a:moveTo>
                      <a:pt x="490" y="364"/>
                    </a:moveTo>
                    <a:cubicBezTo>
                      <a:pt x="490" y="364"/>
                      <a:pt x="490" y="364"/>
                      <a:pt x="490" y="364"/>
                    </a:cubicBezTo>
                    <a:cubicBezTo>
                      <a:pt x="490" y="364"/>
                      <a:pt x="490" y="363"/>
                      <a:pt x="490" y="363"/>
                    </a:cubicBezTo>
                    <a:cubicBezTo>
                      <a:pt x="476" y="347"/>
                      <a:pt x="483" y="331"/>
                      <a:pt x="486" y="313"/>
                    </a:cubicBezTo>
                    <a:cubicBezTo>
                      <a:pt x="487" y="299"/>
                      <a:pt x="487" y="285"/>
                      <a:pt x="481" y="272"/>
                    </a:cubicBezTo>
                    <a:cubicBezTo>
                      <a:pt x="474" y="255"/>
                      <a:pt x="457" y="239"/>
                      <a:pt x="437" y="242"/>
                    </a:cubicBezTo>
                    <a:cubicBezTo>
                      <a:pt x="436" y="238"/>
                      <a:pt x="435" y="235"/>
                      <a:pt x="431" y="235"/>
                    </a:cubicBezTo>
                    <a:cubicBezTo>
                      <a:pt x="427" y="235"/>
                      <a:pt x="422" y="237"/>
                      <a:pt x="418" y="238"/>
                    </a:cubicBezTo>
                    <a:cubicBezTo>
                      <a:pt x="417" y="238"/>
                      <a:pt x="414" y="238"/>
                      <a:pt x="413" y="240"/>
                    </a:cubicBezTo>
                    <a:cubicBezTo>
                      <a:pt x="413" y="240"/>
                      <a:pt x="412" y="240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12" y="241"/>
                      <a:pt x="412" y="241"/>
                      <a:pt x="412" y="241"/>
                    </a:cubicBezTo>
                    <a:cubicBezTo>
                      <a:pt x="409" y="232"/>
                      <a:pt x="406" y="223"/>
                      <a:pt x="403" y="215"/>
                    </a:cubicBezTo>
                    <a:cubicBezTo>
                      <a:pt x="402" y="214"/>
                      <a:pt x="402" y="214"/>
                      <a:pt x="402" y="213"/>
                    </a:cubicBezTo>
                    <a:cubicBezTo>
                      <a:pt x="401" y="144"/>
                      <a:pt x="396" y="74"/>
                      <a:pt x="395" y="5"/>
                    </a:cubicBezTo>
                    <a:cubicBezTo>
                      <a:pt x="395" y="3"/>
                      <a:pt x="394" y="2"/>
                      <a:pt x="393" y="2"/>
                    </a:cubicBezTo>
                    <a:cubicBezTo>
                      <a:pt x="392" y="1"/>
                      <a:pt x="392" y="1"/>
                      <a:pt x="391" y="1"/>
                    </a:cubicBezTo>
                    <a:cubicBezTo>
                      <a:pt x="338" y="0"/>
                      <a:pt x="286" y="0"/>
                      <a:pt x="233" y="1"/>
                    </a:cubicBezTo>
                    <a:cubicBezTo>
                      <a:pt x="208" y="1"/>
                      <a:pt x="182" y="2"/>
                      <a:pt x="157" y="2"/>
                    </a:cubicBezTo>
                    <a:cubicBezTo>
                      <a:pt x="130" y="2"/>
                      <a:pt x="103" y="1"/>
                      <a:pt x="77" y="4"/>
                    </a:cubicBezTo>
                    <a:cubicBezTo>
                      <a:pt x="77" y="1"/>
                      <a:pt x="72" y="1"/>
                      <a:pt x="72" y="5"/>
                    </a:cubicBezTo>
                    <a:cubicBezTo>
                      <a:pt x="71" y="42"/>
                      <a:pt x="73" y="79"/>
                      <a:pt x="73" y="116"/>
                    </a:cubicBezTo>
                    <a:cubicBezTo>
                      <a:pt x="73" y="134"/>
                      <a:pt x="74" y="153"/>
                      <a:pt x="74" y="171"/>
                    </a:cubicBezTo>
                    <a:cubicBezTo>
                      <a:pt x="74" y="187"/>
                      <a:pt x="73" y="204"/>
                      <a:pt x="76" y="219"/>
                    </a:cubicBezTo>
                    <a:cubicBezTo>
                      <a:pt x="76" y="220"/>
                      <a:pt x="75" y="220"/>
                      <a:pt x="75" y="220"/>
                    </a:cubicBezTo>
                    <a:cubicBezTo>
                      <a:pt x="60" y="240"/>
                      <a:pt x="47" y="263"/>
                      <a:pt x="34" y="285"/>
                    </a:cubicBezTo>
                    <a:cubicBezTo>
                      <a:pt x="23" y="305"/>
                      <a:pt x="9" y="327"/>
                      <a:pt x="1" y="349"/>
                    </a:cubicBezTo>
                    <a:cubicBezTo>
                      <a:pt x="1" y="350"/>
                      <a:pt x="1" y="351"/>
                      <a:pt x="2" y="351"/>
                    </a:cubicBezTo>
                    <a:cubicBezTo>
                      <a:pt x="0" y="359"/>
                      <a:pt x="0" y="370"/>
                      <a:pt x="3" y="377"/>
                    </a:cubicBezTo>
                    <a:cubicBezTo>
                      <a:pt x="4" y="379"/>
                      <a:pt x="7" y="380"/>
                      <a:pt x="8" y="378"/>
                    </a:cubicBezTo>
                    <a:cubicBezTo>
                      <a:pt x="42" y="383"/>
                      <a:pt x="78" y="381"/>
                      <a:pt x="113" y="381"/>
                    </a:cubicBezTo>
                    <a:cubicBezTo>
                      <a:pt x="150" y="381"/>
                      <a:pt x="188" y="381"/>
                      <a:pt x="225" y="381"/>
                    </a:cubicBezTo>
                    <a:cubicBezTo>
                      <a:pt x="300" y="381"/>
                      <a:pt x="375" y="381"/>
                      <a:pt x="449" y="380"/>
                    </a:cubicBezTo>
                    <a:cubicBezTo>
                      <a:pt x="450" y="380"/>
                      <a:pt x="450" y="380"/>
                      <a:pt x="450" y="379"/>
                    </a:cubicBezTo>
                    <a:cubicBezTo>
                      <a:pt x="452" y="380"/>
                      <a:pt x="453" y="380"/>
                      <a:pt x="454" y="378"/>
                    </a:cubicBezTo>
                    <a:cubicBezTo>
                      <a:pt x="456" y="371"/>
                      <a:pt x="455" y="363"/>
                      <a:pt x="455" y="355"/>
                    </a:cubicBezTo>
                    <a:cubicBezTo>
                      <a:pt x="455" y="354"/>
                      <a:pt x="454" y="353"/>
                      <a:pt x="453" y="353"/>
                    </a:cubicBezTo>
                    <a:cubicBezTo>
                      <a:pt x="453" y="353"/>
                      <a:pt x="453" y="353"/>
                      <a:pt x="453" y="353"/>
                    </a:cubicBezTo>
                    <a:cubicBezTo>
                      <a:pt x="452" y="350"/>
                      <a:pt x="452" y="347"/>
                      <a:pt x="451" y="345"/>
                    </a:cubicBezTo>
                    <a:cubicBezTo>
                      <a:pt x="451" y="344"/>
                      <a:pt x="450" y="343"/>
                      <a:pt x="450" y="343"/>
                    </a:cubicBezTo>
                    <a:cubicBezTo>
                      <a:pt x="450" y="342"/>
                      <a:pt x="450" y="342"/>
                      <a:pt x="450" y="342"/>
                    </a:cubicBezTo>
                    <a:cubicBezTo>
                      <a:pt x="437" y="314"/>
                      <a:pt x="427" y="285"/>
                      <a:pt x="417" y="257"/>
                    </a:cubicBezTo>
                    <a:cubicBezTo>
                      <a:pt x="423" y="255"/>
                      <a:pt x="430" y="254"/>
                      <a:pt x="436" y="252"/>
                    </a:cubicBezTo>
                    <a:cubicBezTo>
                      <a:pt x="437" y="252"/>
                      <a:pt x="438" y="251"/>
                      <a:pt x="438" y="250"/>
                    </a:cubicBezTo>
                    <a:cubicBezTo>
                      <a:pt x="438" y="249"/>
                      <a:pt x="438" y="247"/>
                      <a:pt x="438" y="245"/>
                    </a:cubicBezTo>
                    <a:cubicBezTo>
                      <a:pt x="472" y="253"/>
                      <a:pt x="485" y="283"/>
                      <a:pt x="478" y="317"/>
                    </a:cubicBezTo>
                    <a:cubicBezTo>
                      <a:pt x="475" y="333"/>
                      <a:pt x="468" y="357"/>
                      <a:pt x="487" y="367"/>
                    </a:cubicBezTo>
                    <a:cubicBezTo>
                      <a:pt x="456" y="391"/>
                      <a:pt x="514" y="460"/>
                      <a:pt x="548" y="435"/>
                    </a:cubicBezTo>
                    <a:cubicBezTo>
                      <a:pt x="592" y="403"/>
                      <a:pt x="530" y="345"/>
                      <a:pt x="490" y="364"/>
                    </a:cubicBezTo>
                    <a:close/>
                    <a:moveTo>
                      <a:pt x="154" y="7"/>
                    </a:moveTo>
                    <a:cubicBezTo>
                      <a:pt x="180" y="7"/>
                      <a:pt x="207" y="7"/>
                      <a:pt x="233" y="6"/>
                    </a:cubicBezTo>
                    <a:cubicBezTo>
                      <a:pt x="285" y="6"/>
                      <a:pt x="337" y="6"/>
                      <a:pt x="389" y="7"/>
                    </a:cubicBezTo>
                    <a:cubicBezTo>
                      <a:pt x="390" y="75"/>
                      <a:pt x="391" y="145"/>
                      <a:pt x="397" y="213"/>
                    </a:cubicBezTo>
                    <a:cubicBezTo>
                      <a:pt x="344" y="214"/>
                      <a:pt x="290" y="217"/>
                      <a:pt x="237" y="218"/>
                    </a:cubicBezTo>
                    <a:cubicBezTo>
                      <a:pt x="212" y="219"/>
                      <a:pt x="188" y="220"/>
                      <a:pt x="163" y="220"/>
                    </a:cubicBezTo>
                    <a:cubicBezTo>
                      <a:pt x="149" y="221"/>
                      <a:pt x="135" y="221"/>
                      <a:pt x="121" y="222"/>
                    </a:cubicBezTo>
                    <a:cubicBezTo>
                      <a:pt x="113" y="222"/>
                      <a:pt x="82" y="227"/>
                      <a:pt x="79" y="220"/>
                    </a:cubicBezTo>
                    <a:cubicBezTo>
                      <a:pt x="79" y="220"/>
                      <a:pt x="78" y="220"/>
                      <a:pt x="78" y="220"/>
                    </a:cubicBezTo>
                    <a:cubicBezTo>
                      <a:pt x="78" y="220"/>
                      <a:pt x="78" y="219"/>
                      <a:pt x="78" y="219"/>
                    </a:cubicBezTo>
                    <a:cubicBezTo>
                      <a:pt x="80" y="204"/>
                      <a:pt x="78" y="189"/>
                      <a:pt x="78" y="174"/>
                    </a:cubicBezTo>
                    <a:cubicBezTo>
                      <a:pt x="78" y="155"/>
                      <a:pt x="78" y="135"/>
                      <a:pt x="78" y="116"/>
                    </a:cubicBezTo>
                    <a:cubicBezTo>
                      <a:pt x="78" y="80"/>
                      <a:pt x="78" y="43"/>
                      <a:pt x="77" y="7"/>
                    </a:cubicBezTo>
                    <a:cubicBezTo>
                      <a:pt x="102" y="9"/>
                      <a:pt x="128" y="7"/>
                      <a:pt x="154" y="7"/>
                    </a:cubicBezTo>
                    <a:close/>
                    <a:moveTo>
                      <a:pt x="449" y="372"/>
                    </a:moveTo>
                    <a:cubicBezTo>
                      <a:pt x="375" y="373"/>
                      <a:pt x="302" y="375"/>
                      <a:pt x="228" y="375"/>
                    </a:cubicBezTo>
                    <a:cubicBezTo>
                      <a:pt x="192" y="375"/>
                      <a:pt x="155" y="375"/>
                      <a:pt x="119" y="374"/>
                    </a:cubicBezTo>
                    <a:cubicBezTo>
                      <a:pt x="83" y="374"/>
                      <a:pt x="45" y="370"/>
                      <a:pt x="9" y="375"/>
                    </a:cubicBezTo>
                    <a:cubicBezTo>
                      <a:pt x="9" y="371"/>
                      <a:pt x="8" y="367"/>
                      <a:pt x="8" y="363"/>
                    </a:cubicBezTo>
                    <a:cubicBezTo>
                      <a:pt x="8" y="359"/>
                      <a:pt x="8" y="354"/>
                      <a:pt x="7" y="350"/>
                    </a:cubicBezTo>
                    <a:cubicBezTo>
                      <a:pt x="80" y="356"/>
                      <a:pt x="154" y="356"/>
                      <a:pt x="227" y="357"/>
                    </a:cubicBezTo>
                    <a:cubicBezTo>
                      <a:pt x="301" y="358"/>
                      <a:pt x="375" y="358"/>
                      <a:pt x="448" y="357"/>
                    </a:cubicBezTo>
                    <a:cubicBezTo>
                      <a:pt x="449" y="362"/>
                      <a:pt x="449" y="367"/>
                      <a:pt x="449" y="372"/>
                    </a:cubicBezTo>
                    <a:close/>
                    <a:moveTo>
                      <a:pt x="444" y="345"/>
                    </a:moveTo>
                    <a:cubicBezTo>
                      <a:pt x="444" y="345"/>
                      <a:pt x="445" y="345"/>
                      <a:pt x="445" y="346"/>
                    </a:cubicBez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45" y="348"/>
                      <a:pt x="445" y="349"/>
                      <a:pt x="445" y="350"/>
                    </a:cubicBezTo>
                    <a:cubicBezTo>
                      <a:pt x="373" y="352"/>
                      <a:pt x="300" y="352"/>
                      <a:pt x="227" y="351"/>
                    </a:cubicBezTo>
                    <a:cubicBezTo>
                      <a:pt x="154" y="350"/>
                      <a:pt x="82" y="346"/>
                      <a:pt x="9" y="346"/>
                    </a:cubicBezTo>
                    <a:cubicBezTo>
                      <a:pt x="21" y="327"/>
                      <a:pt x="30" y="306"/>
                      <a:pt x="42" y="286"/>
                    </a:cubicBezTo>
                    <a:cubicBezTo>
                      <a:pt x="54" y="265"/>
                      <a:pt x="66" y="245"/>
                      <a:pt x="78" y="224"/>
                    </a:cubicBezTo>
                    <a:cubicBezTo>
                      <a:pt x="79" y="226"/>
                      <a:pt x="81" y="226"/>
                      <a:pt x="84" y="227"/>
                    </a:cubicBezTo>
                    <a:cubicBezTo>
                      <a:pt x="97" y="230"/>
                      <a:pt x="113" y="227"/>
                      <a:pt x="127" y="226"/>
                    </a:cubicBezTo>
                    <a:cubicBezTo>
                      <a:pt x="156" y="226"/>
                      <a:pt x="186" y="225"/>
                      <a:pt x="215" y="224"/>
                    </a:cubicBezTo>
                    <a:cubicBezTo>
                      <a:pt x="276" y="223"/>
                      <a:pt x="337" y="222"/>
                      <a:pt x="398" y="220"/>
                    </a:cubicBezTo>
                    <a:cubicBezTo>
                      <a:pt x="399" y="220"/>
                      <a:pt x="399" y="220"/>
                      <a:pt x="400" y="220"/>
                    </a:cubicBezTo>
                    <a:cubicBezTo>
                      <a:pt x="408" y="263"/>
                      <a:pt x="425" y="306"/>
                      <a:pt x="444" y="345"/>
                    </a:cubicBezTo>
                    <a:close/>
                    <a:moveTo>
                      <a:pt x="415" y="252"/>
                    </a:moveTo>
                    <a:cubicBezTo>
                      <a:pt x="414" y="249"/>
                      <a:pt x="413" y="245"/>
                      <a:pt x="412" y="242"/>
                    </a:cubicBezTo>
                    <a:cubicBezTo>
                      <a:pt x="414" y="244"/>
                      <a:pt x="419" y="242"/>
                      <a:pt x="421" y="242"/>
                    </a:cubicBezTo>
                    <a:cubicBezTo>
                      <a:pt x="424" y="241"/>
                      <a:pt x="427" y="240"/>
                      <a:pt x="429" y="240"/>
                    </a:cubicBezTo>
                    <a:cubicBezTo>
                      <a:pt x="433" y="240"/>
                      <a:pt x="432" y="241"/>
                      <a:pt x="433" y="243"/>
                    </a:cubicBezTo>
                    <a:cubicBezTo>
                      <a:pt x="433" y="245"/>
                      <a:pt x="433" y="247"/>
                      <a:pt x="433" y="248"/>
                    </a:cubicBezTo>
                    <a:cubicBezTo>
                      <a:pt x="427" y="249"/>
                      <a:pt x="421" y="251"/>
                      <a:pt x="415" y="252"/>
                    </a:cubicBezTo>
                    <a:close/>
                    <a:moveTo>
                      <a:pt x="527" y="369"/>
                    </a:moveTo>
                    <a:cubicBezTo>
                      <a:pt x="522" y="372"/>
                      <a:pt x="519" y="376"/>
                      <a:pt x="516" y="381"/>
                    </a:cubicBezTo>
                    <a:cubicBezTo>
                      <a:pt x="515" y="380"/>
                      <a:pt x="514" y="380"/>
                      <a:pt x="514" y="379"/>
                    </a:cubicBezTo>
                    <a:cubicBezTo>
                      <a:pt x="511" y="378"/>
                      <a:pt x="508" y="379"/>
                      <a:pt x="507" y="380"/>
                    </a:cubicBezTo>
                    <a:cubicBezTo>
                      <a:pt x="502" y="375"/>
                      <a:pt x="498" y="371"/>
                      <a:pt x="492" y="367"/>
                    </a:cubicBezTo>
                    <a:cubicBezTo>
                      <a:pt x="504" y="364"/>
                      <a:pt x="516" y="365"/>
                      <a:pt x="527" y="369"/>
                    </a:cubicBezTo>
                    <a:close/>
                    <a:moveTo>
                      <a:pt x="513" y="387"/>
                    </a:moveTo>
                    <a:cubicBezTo>
                      <a:pt x="513" y="388"/>
                      <a:pt x="511" y="390"/>
                      <a:pt x="509" y="389"/>
                    </a:cubicBezTo>
                    <a:cubicBezTo>
                      <a:pt x="507" y="388"/>
                      <a:pt x="507" y="386"/>
                      <a:pt x="507" y="384"/>
                    </a:cubicBezTo>
                    <a:cubicBezTo>
                      <a:pt x="507" y="384"/>
                      <a:pt x="508" y="383"/>
                      <a:pt x="508" y="382"/>
                    </a:cubicBezTo>
                    <a:cubicBezTo>
                      <a:pt x="511" y="381"/>
                      <a:pt x="514" y="383"/>
                      <a:pt x="513" y="387"/>
                    </a:cubicBezTo>
                    <a:close/>
                    <a:moveTo>
                      <a:pt x="490" y="369"/>
                    </a:moveTo>
                    <a:cubicBezTo>
                      <a:pt x="494" y="374"/>
                      <a:pt x="499" y="378"/>
                      <a:pt x="504" y="382"/>
                    </a:cubicBezTo>
                    <a:cubicBezTo>
                      <a:pt x="504" y="383"/>
                      <a:pt x="504" y="383"/>
                      <a:pt x="504" y="383"/>
                    </a:cubicBezTo>
                    <a:cubicBezTo>
                      <a:pt x="502" y="386"/>
                      <a:pt x="504" y="389"/>
                      <a:pt x="506" y="391"/>
                    </a:cubicBezTo>
                    <a:cubicBezTo>
                      <a:pt x="504" y="393"/>
                      <a:pt x="501" y="395"/>
                      <a:pt x="499" y="397"/>
                    </a:cubicBezTo>
                    <a:cubicBezTo>
                      <a:pt x="496" y="400"/>
                      <a:pt x="493" y="402"/>
                      <a:pt x="491" y="405"/>
                    </a:cubicBezTo>
                    <a:cubicBezTo>
                      <a:pt x="484" y="393"/>
                      <a:pt x="482" y="381"/>
                      <a:pt x="490" y="369"/>
                    </a:cubicBezTo>
                    <a:close/>
                    <a:moveTo>
                      <a:pt x="549" y="427"/>
                    </a:moveTo>
                    <a:cubicBezTo>
                      <a:pt x="532" y="443"/>
                      <a:pt x="512" y="431"/>
                      <a:pt x="499" y="416"/>
                    </a:cubicBezTo>
                    <a:cubicBezTo>
                      <a:pt x="496" y="413"/>
                      <a:pt x="494" y="410"/>
                      <a:pt x="492" y="407"/>
                    </a:cubicBezTo>
                    <a:cubicBezTo>
                      <a:pt x="498" y="403"/>
                      <a:pt x="505" y="398"/>
                      <a:pt x="509" y="392"/>
                    </a:cubicBezTo>
                    <a:cubicBezTo>
                      <a:pt x="512" y="394"/>
                      <a:pt x="516" y="392"/>
                      <a:pt x="517" y="388"/>
                    </a:cubicBezTo>
                    <a:cubicBezTo>
                      <a:pt x="518" y="387"/>
                      <a:pt x="518" y="385"/>
                      <a:pt x="517" y="383"/>
                    </a:cubicBezTo>
                    <a:cubicBezTo>
                      <a:pt x="521" y="379"/>
                      <a:pt x="526" y="375"/>
                      <a:pt x="531" y="371"/>
                    </a:cubicBezTo>
                    <a:cubicBezTo>
                      <a:pt x="535" y="373"/>
                      <a:pt x="540" y="377"/>
                      <a:pt x="544" y="381"/>
                    </a:cubicBezTo>
                    <a:cubicBezTo>
                      <a:pt x="558" y="394"/>
                      <a:pt x="564" y="412"/>
                      <a:pt x="549" y="4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2DFF69B3-AAAB-44A6-95A7-F58AC4F99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045" y="4866920"/>
              <a:ext cx="464304" cy="587611"/>
            </a:xfrm>
            <a:custGeom>
              <a:avLst/>
              <a:gdLst>
                <a:gd name="T0" fmla="*/ 96 w 207"/>
                <a:gd name="T1" fmla="*/ 114 h 284"/>
                <a:gd name="T2" fmla="*/ 149 w 207"/>
                <a:gd name="T3" fmla="*/ 46 h 284"/>
                <a:gd name="T4" fmla="*/ 101 w 207"/>
                <a:gd name="T5" fmla="*/ 10 h 284"/>
                <a:gd name="T6" fmla="*/ 73 w 207"/>
                <a:gd name="T7" fmla="*/ 0 h 284"/>
                <a:gd name="T8" fmla="*/ 35 w 207"/>
                <a:gd name="T9" fmla="*/ 150 h 284"/>
                <a:gd name="T10" fmla="*/ 52 w 207"/>
                <a:gd name="T11" fmla="*/ 202 h 284"/>
                <a:gd name="T12" fmla="*/ 79 w 207"/>
                <a:gd name="T13" fmla="*/ 265 h 284"/>
                <a:gd name="T14" fmla="*/ 114 w 207"/>
                <a:gd name="T15" fmla="*/ 262 h 284"/>
                <a:gd name="T16" fmla="*/ 181 w 207"/>
                <a:gd name="T17" fmla="*/ 265 h 284"/>
                <a:gd name="T18" fmla="*/ 167 w 207"/>
                <a:gd name="T19" fmla="*/ 238 h 284"/>
                <a:gd name="T20" fmla="*/ 168 w 207"/>
                <a:gd name="T21" fmla="*/ 237 h 284"/>
                <a:gd name="T22" fmla="*/ 174 w 207"/>
                <a:gd name="T23" fmla="*/ 229 h 284"/>
                <a:gd name="T24" fmla="*/ 181 w 207"/>
                <a:gd name="T25" fmla="*/ 219 h 284"/>
                <a:gd name="T26" fmla="*/ 190 w 207"/>
                <a:gd name="T27" fmla="*/ 196 h 284"/>
                <a:gd name="T28" fmla="*/ 191 w 207"/>
                <a:gd name="T29" fmla="*/ 183 h 284"/>
                <a:gd name="T30" fmla="*/ 179 w 207"/>
                <a:gd name="T31" fmla="*/ 164 h 284"/>
                <a:gd name="T32" fmla="*/ 177 w 207"/>
                <a:gd name="T33" fmla="*/ 153 h 284"/>
                <a:gd name="T34" fmla="*/ 173 w 207"/>
                <a:gd name="T35" fmla="*/ 136 h 284"/>
                <a:gd name="T36" fmla="*/ 90 w 207"/>
                <a:gd name="T37" fmla="*/ 112 h 284"/>
                <a:gd name="T38" fmla="*/ 70 w 207"/>
                <a:gd name="T39" fmla="*/ 97 h 284"/>
                <a:gd name="T40" fmla="*/ 88 w 207"/>
                <a:gd name="T41" fmla="*/ 96 h 284"/>
                <a:gd name="T42" fmla="*/ 93 w 207"/>
                <a:gd name="T43" fmla="*/ 88 h 284"/>
                <a:gd name="T44" fmla="*/ 102 w 207"/>
                <a:gd name="T45" fmla="*/ 83 h 284"/>
                <a:gd name="T46" fmla="*/ 108 w 207"/>
                <a:gd name="T47" fmla="*/ 76 h 284"/>
                <a:gd name="T48" fmla="*/ 146 w 207"/>
                <a:gd name="T49" fmla="*/ 58 h 284"/>
                <a:gd name="T50" fmla="*/ 133 w 207"/>
                <a:gd name="T51" fmla="*/ 51 h 284"/>
                <a:gd name="T52" fmla="*/ 132 w 207"/>
                <a:gd name="T53" fmla="*/ 63 h 284"/>
                <a:gd name="T54" fmla="*/ 138 w 207"/>
                <a:gd name="T55" fmla="*/ 70 h 284"/>
                <a:gd name="T56" fmla="*/ 131 w 207"/>
                <a:gd name="T57" fmla="*/ 72 h 284"/>
                <a:gd name="T58" fmla="*/ 121 w 207"/>
                <a:gd name="T59" fmla="*/ 81 h 284"/>
                <a:gd name="T60" fmla="*/ 96 w 207"/>
                <a:gd name="T61" fmla="*/ 29 h 284"/>
                <a:gd name="T62" fmla="*/ 100 w 207"/>
                <a:gd name="T63" fmla="*/ 26 h 284"/>
                <a:gd name="T64" fmla="*/ 89 w 207"/>
                <a:gd name="T65" fmla="*/ 28 h 284"/>
                <a:gd name="T66" fmla="*/ 99 w 207"/>
                <a:gd name="T67" fmla="*/ 23 h 284"/>
                <a:gd name="T68" fmla="*/ 60 w 207"/>
                <a:gd name="T69" fmla="*/ 246 h 284"/>
                <a:gd name="T70" fmla="*/ 89 w 207"/>
                <a:gd name="T71" fmla="*/ 260 h 284"/>
                <a:gd name="T72" fmla="*/ 89 w 207"/>
                <a:gd name="T73" fmla="*/ 260 h 284"/>
                <a:gd name="T74" fmla="*/ 105 w 207"/>
                <a:gd name="T75" fmla="*/ 250 h 284"/>
                <a:gd name="T76" fmla="*/ 105 w 207"/>
                <a:gd name="T77" fmla="*/ 243 h 284"/>
                <a:gd name="T78" fmla="*/ 125 w 207"/>
                <a:gd name="T79" fmla="*/ 265 h 284"/>
                <a:gd name="T80" fmla="*/ 58 w 207"/>
                <a:gd name="T81" fmla="*/ 238 h 284"/>
                <a:gd name="T82" fmla="*/ 122 w 207"/>
                <a:gd name="T83" fmla="*/ 156 h 284"/>
                <a:gd name="T84" fmla="*/ 53 w 207"/>
                <a:gd name="T85" fmla="*/ 49 h 284"/>
                <a:gd name="T86" fmla="*/ 72 w 207"/>
                <a:gd name="T87" fmla="*/ 7 h 284"/>
                <a:gd name="T88" fmla="*/ 127 w 207"/>
                <a:gd name="T89" fmla="*/ 69 h 284"/>
                <a:gd name="T90" fmla="*/ 172 w 207"/>
                <a:gd name="T91" fmla="*/ 182 h 284"/>
                <a:gd name="T92" fmla="*/ 141 w 207"/>
                <a:gd name="T93" fmla="*/ 260 h 284"/>
                <a:gd name="T94" fmla="*/ 149 w 207"/>
                <a:gd name="T95" fmla="*/ 276 h 284"/>
                <a:gd name="T96" fmla="*/ 149 w 207"/>
                <a:gd name="T97" fmla="*/ 265 h 284"/>
                <a:gd name="T98" fmla="*/ 158 w 207"/>
                <a:gd name="T99" fmla="*/ 267 h 284"/>
                <a:gd name="T100" fmla="*/ 163 w 207"/>
                <a:gd name="T101" fmla="*/ 270 h 284"/>
                <a:gd name="T102" fmla="*/ 154 w 207"/>
                <a:gd name="T103" fmla="*/ 244 h 284"/>
                <a:gd name="T104" fmla="*/ 151 w 207"/>
                <a:gd name="T105" fmla="*/ 232 h 284"/>
                <a:gd name="T106" fmla="*/ 172 w 207"/>
                <a:gd name="T107" fmla="*/ 2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284">
                  <a:moveTo>
                    <a:pt x="178" y="233"/>
                  </a:moveTo>
                  <a:cubicBezTo>
                    <a:pt x="179" y="233"/>
                    <a:pt x="179" y="233"/>
                    <a:pt x="179" y="232"/>
                  </a:cubicBezTo>
                  <a:cubicBezTo>
                    <a:pt x="207" y="199"/>
                    <a:pt x="202" y="137"/>
                    <a:pt x="159" y="120"/>
                  </a:cubicBezTo>
                  <a:cubicBezTo>
                    <a:pt x="146" y="110"/>
                    <a:pt x="127" y="110"/>
                    <a:pt x="111" y="112"/>
                  </a:cubicBezTo>
                  <a:cubicBezTo>
                    <a:pt x="106" y="112"/>
                    <a:pt x="101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77" y="80"/>
                    <a:pt x="131" y="89"/>
                    <a:pt x="147" y="90"/>
                  </a:cubicBezTo>
                  <a:cubicBezTo>
                    <a:pt x="149" y="90"/>
                    <a:pt x="150" y="89"/>
                    <a:pt x="150" y="87"/>
                  </a:cubicBezTo>
                  <a:cubicBezTo>
                    <a:pt x="152" y="74"/>
                    <a:pt x="152" y="61"/>
                    <a:pt x="150" y="48"/>
                  </a:cubicBezTo>
                  <a:cubicBezTo>
                    <a:pt x="150" y="48"/>
                    <a:pt x="150" y="47"/>
                    <a:pt x="149" y="46"/>
                  </a:cubicBezTo>
                  <a:cubicBezTo>
                    <a:pt x="143" y="41"/>
                    <a:pt x="137" y="34"/>
                    <a:pt x="131" y="29"/>
                  </a:cubicBezTo>
                  <a:cubicBezTo>
                    <a:pt x="130" y="29"/>
                    <a:pt x="130" y="29"/>
                    <a:pt x="129" y="29"/>
                  </a:cubicBezTo>
                  <a:cubicBezTo>
                    <a:pt x="122" y="26"/>
                    <a:pt x="114" y="26"/>
                    <a:pt x="106" y="27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4" y="17"/>
                    <a:pt x="102" y="13"/>
                    <a:pt x="101" y="10"/>
                  </a:cubicBezTo>
                  <a:cubicBezTo>
                    <a:pt x="101" y="9"/>
                    <a:pt x="101" y="9"/>
                    <a:pt x="100" y="9"/>
                  </a:cubicBezTo>
                  <a:cubicBezTo>
                    <a:pt x="97" y="6"/>
                    <a:pt x="94" y="6"/>
                    <a:pt x="90" y="5"/>
                  </a:cubicBezTo>
                  <a:cubicBezTo>
                    <a:pt x="88" y="4"/>
                    <a:pt x="78" y="2"/>
                    <a:pt x="77" y="1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66" y="3"/>
                    <a:pt x="59" y="6"/>
                    <a:pt x="52" y="9"/>
                  </a:cubicBezTo>
                  <a:cubicBezTo>
                    <a:pt x="49" y="11"/>
                    <a:pt x="43" y="12"/>
                    <a:pt x="42" y="15"/>
                  </a:cubicBezTo>
                  <a:cubicBezTo>
                    <a:pt x="40" y="19"/>
                    <a:pt x="42" y="23"/>
                    <a:pt x="43" y="27"/>
                  </a:cubicBezTo>
                  <a:cubicBezTo>
                    <a:pt x="45" y="34"/>
                    <a:pt x="47" y="41"/>
                    <a:pt x="50" y="47"/>
                  </a:cubicBezTo>
                  <a:cubicBezTo>
                    <a:pt x="13" y="65"/>
                    <a:pt x="0" y="124"/>
                    <a:pt x="35" y="150"/>
                  </a:cubicBezTo>
                  <a:cubicBezTo>
                    <a:pt x="56" y="165"/>
                    <a:pt x="81" y="159"/>
                    <a:pt x="105" y="160"/>
                  </a:cubicBezTo>
                  <a:cubicBezTo>
                    <a:pt x="111" y="160"/>
                    <a:pt x="117" y="160"/>
                    <a:pt x="122" y="163"/>
                  </a:cubicBezTo>
                  <a:cubicBezTo>
                    <a:pt x="129" y="167"/>
                    <a:pt x="133" y="179"/>
                    <a:pt x="131" y="187"/>
                  </a:cubicBezTo>
                  <a:cubicBezTo>
                    <a:pt x="128" y="197"/>
                    <a:pt x="111" y="200"/>
                    <a:pt x="102" y="201"/>
                  </a:cubicBezTo>
                  <a:cubicBezTo>
                    <a:pt x="86" y="202"/>
                    <a:pt x="69" y="201"/>
                    <a:pt x="52" y="202"/>
                  </a:cubicBezTo>
                  <a:cubicBezTo>
                    <a:pt x="51" y="202"/>
                    <a:pt x="50" y="203"/>
                    <a:pt x="49" y="204"/>
                  </a:cubicBezTo>
                  <a:cubicBezTo>
                    <a:pt x="44" y="211"/>
                    <a:pt x="50" y="238"/>
                    <a:pt x="51" y="243"/>
                  </a:cubicBezTo>
                  <a:cubicBezTo>
                    <a:pt x="52" y="244"/>
                    <a:pt x="52" y="244"/>
                    <a:pt x="53" y="245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60" y="252"/>
                    <a:pt x="69" y="263"/>
                    <a:pt x="79" y="265"/>
                  </a:cubicBezTo>
                  <a:cubicBezTo>
                    <a:pt x="87" y="267"/>
                    <a:pt x="96" y="266"/>
                    <a:pt x="104" y="264"/>
                  </a:cubicBezTo>
                  <a:cubicBezTo>
                    <a:pt x="105" y="264"/>
                    <a:pt x="105" y="264"/>
                    <a:pt x="106" y="265"/>
                  </a:cubicBezTo>
                  <a:cubicBezTo>
                    <a:pt x="107" y="265"/>
                    <a:pt x="107" y="264"/>
                    <a:pt x="107" y="263"/>
                  </a:cubicBezTo>
                  <a:cubicBezTo>
                    <a:pt x="109" y="263"/>
                    <a:pt x="111" y="262"/>
                    <a:pt x="114" y="261"/>
                  </a:cubicBezTo>
                  <a:cubicBezTo>
                    <a:pt x="114" y="262"/>
                    <a:pt x="114" y="262"/>
                    <a:pt x="114" y="262"/>
                  </a:cubicBezTo>
                  <a:cubicBezTo>
                    <a:pt x="115" y="265"/>
                    <a:pt x="117" y="268"/>
                    <a:pt x="119" y="271"/>
                  </a:cubicBezTo>
                  <a:cubicBezTo>
                    <a:pt x="118" y="271"/>
                    <a:pt x="118" y="272"/>
                    <a:pt x="119" y="273"/>
                  </a:cubicBezTo>
                  <a:cubicBezTo>
                    <a:pt x="126" y="277"/>
                    <a:pt x="134" y="284"/>
                    <a:pt x="142" y="284"/>
                  </a:cubicBezTo>
                  <a:cubicBezTo>
                    <a:pt x="149" y="284"/>
                    <a:pt x="159" y="278"/>
                    <a:pt x="165" y="275"/>
                  </a:cubicBezTo>
                  <a:cubicBezTo>
                    <a:pt x="170" y="273"/>
                    <a:pt x="180" y="270"/>
                    <a:pt x="181" y="265"/>
                  </a:cubicBezTo>
                  <a:cubicBezTo>
                    <a:pt x="183" y="258"/>
                    <a:pt x="175" y="245"/>
                    <a:pt x="171" y="239"/>
                  </a:cubicBezTo>
                  <a:cubicBezTo>
                    <a:pt x="174" y="237"/>
                    <a:pt x="176" y="235"/>
                    <a:pt x="178" y="233"/>
                  </a:cubicBezTo>
                  <a:close/>
                  <a:moveTo>
                    <a:pt x="168" y="237"/>
                  </a:moveTo>
                  <a:cubicBezTo>
                    <a:pt x="168" y="237"/>
                    <a:pt x="167" y="238"/>
                    <a:pt x="167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65" y="237"/>
                    <a:pt x="163" y="236"/>
                    <a:pt x="160" y="235"/>
                  </a:cubicBezTo>
                  <a:cubicBezTo>
                    <a:pt x="158" y="234"/>
                    <a:pt x="155" y="233"/>
                    <a:pt x="153" y="231"/>
                  </a:cubicBezTo>
                  <a:cubicBezTo>
                    <a:pt x="156" y="230"/>
                    <a:pt x="159" y="228"/>
                    <a:pt x="161" y="226"/>
                  </a:cubicBezTo>
                  <a:cubicBezTo>
                    <a:pt x="165" y="228"/>
                    <a:pt x="169" y="230"/>
                    <a:pt x="173" y="231"/>
                  </a:cubicBezTo>
                  <a:cubicBezTo>
                    <a:pt x="171" y="233"/>
                    <a:pt x="170" y="235"/>
                    <a:pt x="168" y="237"/>
                  </a:cubicBezTo>
                  <a:close/>
                  <a:moveTo>
                    <a:pt x="174" y="229"/>
                  </a:moveTo>
                  <a:cubicBezTo>
                    <a:pt x="171" y="227"/>
                    <a:pt x="167" y="226"/>
                    <a:pt x="163" y="225"/>
                  </a:cubicBezTo>
                  <a:cubicBezTo>
                    <a:pt x="166" y="222"/>
                    <a:pt x="168" y="219"/>
                    <a:pt x="170" y="216"/>
                  </a:cubicBezTo>
                  <a:cubicBezTo>
                    <a:pt x="173" y="218"/>
                    <a:pt x="177" y="219"/>
                    <a:pt x="180" y="220"/>
                  </a:cubicBezTo>
                  <a:cubicBezTo>
                    <a:pt x="178" y="223"/>
                    <a:pt x="176" y="226"/>
                    <a:pt x="174" y="229"/>
                  </a:cubicBezTo>
                  <a:close/>
                  <a:moveTo>
                    <a:pt x="181" y="219"/>
                  </a:moveTo>
                  <a:cubicBezTo>
                    <a:pt x="178" y="217"/>
                    <a:pt x="174" y="216"/>
                    <a:pt x="171" y="214"/>
                  </a:cubicBezTo>
                  <a:cubicBezTo>
                    <a:pt x="173" y="211"/>
                    <a:pt x="174" y="207"/>
                    <a:pt x="175" y="203"/>
                  </a:cubicBezTo>
                  <a:cubicBezTo>
                    <a:pt x="179" y="205"/>
                    <a:pt x="183" y="207"/>
                    <a:pt x="186" y="208"/>
                  </a:cubicBezTo>
                  <a:cubicBezTo>
                    <a:pt x="185" y="212"/>
                    <a:pt x="183" y="215"/>
                    <a:pt x="181" y="219"/>
                  </a:cubicBezTo>
                  <a:close/>
                  <a:moveTo>
                    <a:pt x="187" y="206"/>
                  </a:moveTo>
                  <a:cubicBezTo>
                    <a:pt x="184" y="204"/>
                    <a:pt x="180" y="202"/>
                    <a:pt x="176" y="201"/>
                  </a:cubicBezTo>
                  <a:cubicBezTo>
                    <a:pt x="177" y="198"/>
                    <a:pt x="177" y="195"/>
                    <a:pt x="178" y="193"/>
                  </a:cubicBezTo>
                  <a:cubicBezTo>
                    <a:pt x="178" y="192"/>
                    <a:pt x="178" y="191"/>
                    <a:pt x="178" y="190"/>
                  </a:cubicBezTo>
                  <a:cubicBezTo>
                    <a:pt x="182" y="192"/>
                    <a:pt x="186" y="194"/>
                    <a:pt x="190" y="196"/>
                  </a:cubicBezTo>
                  <a:cubicBezTo>
                    <a:pt x="189" y="199"/>
                    <a:pt x="188" y="203"/>
                    <a:pt x="187" y="206"/>
                  </a:cubicBezTo>
                  <a:close/>
                  <a:moveTo>
                    <a:pt x="191" y="193"/>
                  </a:moveTo>
                  <a:cubicBezTo>
                    <a:pt x="187" y="191"/>
                    <a:pt x="182" y="189"/>
                    <a:pt x="178" y="188"/>
                  </a:cubicBezTo>
                  <a:cubicBezTo>
                    <a:pt x="179" y="184"/>
                    <a:pt x="179" y="181"/>
                    <a:pt x="179" y="177"/>
                  </a:cubicBezTo>
                  <a:cubicBezTo>
                    <a:pt x="183" y="179"/>
                    <a:pt x="187" y="181"/>
                    <a:pt x="191" y="183"/>
                  </a:cubicBezTo>
                  <a:cubicBezTo>
                    <a:pt x="191" y="186"/>
                    <a:pt x="191" y="190"/>
                    <a:pt x="191" y="193"/>
                  </a:cubicBezTo>
                  <a:close/>
                  <a:moveTo>
                    <a:pt x="190" y="169"/>
                  </a:moveTo>
                  <a:cubicBezTo>
                    <a:pt x="191" y="173"/>
                    <a:pt x="191" y="177"/>
                    <a:pt x="191" y="181"/>
                  </a:cubicBezTo>
                  <a:cubicBezTo>
                    <a:pt x="187" y="179"/>
                    <a:pt x="183" y="177"/>
                    <a:pt x="179" y="175"/>
                  </a:cubicBezTo>
                  <a:cubicBezTo>
                    <a:pt x="179" y="171"/>
                    <a:pt x="179" y="168"/>
                    <a:pt x="179" y="164"/>
                  </a:cubicBezTo>
                  <a:cubicBezTo>
                    <a:pt x="182" y="166"/>
                    <a:pt x="186" y="167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lose/>
                  <a:moveTo>
                    <a:pt x="189" y="166"/>
                  </a:moveTo>
                  <a:cubicBezTo>
                    <a:pt x="186" y="165"/>
                    <a:pt x="182" y="163"/>
                    <a:pt x="179" y="162"/>
                  </a:cubicBezTo>
                  <a:cubicBezTo>
                    <a:pt x="178" y="159"/>
                    <a:pt x="178" y="156"/>
                    <a:pt x="177" y="153"/>
                  </a:cubicBezTo>
                  <a:cubicBezTo>
                    <a:pt x="180" y="154"/>
                    <a:pt x="183" y="155"/>
                    <a:pt x="186" y="156"/>
                  </a:cubicBezTo>
                  <a:cubicBezTo>
                    <a:pt x="187" y="159"/>
                    <a:pt x="188" y="163"/>
                    <a:pt x="189" y="166"/>
                  </a:cubicBezTo>
                  <a:close/>
                  <a:moveTo>
                    <a:pt x="184" y="153"/>
                  </a:moveTo>
                  <a:cubicBezTo>
                    <a:pt x="182" y="152"/>
                    <a:pt x="179" y="151"/>
                    <a:pt x="177" y="150"/>
                  </a:cubicBezTo>
                  <a:cubicBezTo>
                    <a:pt x="176" y="146"/>
                    <a:pt x="174" y="141"/>
                    <a:pt x="173" y="136"/>
                  </a:cubicBezTo>
                  <a:cubicBezTo>
                    <a:pt x="177" y="141"/>
                    <a:pt x="181" y="147"/>
                    <a:pt x="184" y="153"/>
                  </a:cubicBezTo>
                  <a:close/>
                  <a:moveTo>
                    <a:pt x="92" y="114"/>
                  </a:moveTo>
                  <a:cubicBezTo>
                    <a:pt x="91" y="114"/>
                    <a:pt x="90" y="114"/>
                    <a:pt x="89" y="114"/>
                  </a:cubicBezTo>
                  <a:cubicBezTo>
                    <a:pt x="82" y="116"/>
                    <a:pt x="76" y="113"/>
                    <a:pt x="73" y="106"/>
                  </a:cubicBezTo>
                  <a:cubicBezTo>
                    <a:pt x="78" y="109"/>
                    <a:pt x="85" y="111"/>
                    <a:pt x="90" y="112"/>
                  </a:cubicBezTo>
                  <a:cubicBezTo>
                    <a:pt x="91" y="113"/>
                    <a:pt x="92" y="114"/>
                    <a:pt x="92" y="114"/>
                  </a:cubicBezTo>
                  <a:close/>
                  <a:moveTo>
                    <a:pt x="88" y="109"/>
                  </a:moveTo>
                  <a:cubicBezTo>
                    <a:pt x="86" y="108"/>
                    <a:pt x="83" y="107"/>
                    <a:pt x="80" y="106"/>
                  </a:cubicBezTo>
                  <a:cubicBezTo>
                    <a:pt x="77" y="105"/>
                    <a:pt x="75" y="104"/>
                    <a:pt x="72" y="103"/>
                  </a:cubicBezTo>
                  <a:cubicBezTo>
                    <a:pt x="71" y="101"/>
                    <a:pt x="71" y="99"/>
                    <a:pt x="70" y="97"/>
                  </a:cubicBezTo>
                  <a:cubicBezTo>
                    <a:pt x="71" y="95"/>
                    <a:pt x="72" y="93"/>
                    <a:pt x="73" y="91"/>
                  </a:cubicBezTo>
                  <a:cubicBezTo>
                    <a:pt x="76" y="92"/>
                    <a:pt x="78" y="94"/>
                    <a:pt x="81" y="95"/>
                  </a:cubicBezTo>
                  <a:cubicBezTo>
                    <a:pt x="83" y="96"/>
                    <a:pt x="85" y="97"/>
                    <a:pt x="87" y="98"/>
                  </a:cubicBezTo>
                  <a:cubicBezTo>
                    <a:pt x="86" y="102"/>
                    <a:pt x="86" y="106"/>
                    <a:pt x="88" y="109"/>
                  </a:cubicBezTo>
                  <a:close/>
                  <a:moveTo>
                    <a:pt x="88" y="96"/>
                  </a:moveTo>
                  <a:cubicBezTo>
                    <a:pt x="85" y="95"/>
                    <a:pt x="82" y="94"/>
                    <a:pt x="80" y="92"/>
                  </a:cubicBezTo>
                  <a:cubicBezTo>
                    <a:pt x="78" y="92"/>
                    <a:pt x="76" y="91"/>
                    <a:pt x="74" y="90"/>
                  </a:cubicBezTo>
                  <a:cubicBezTo>
                    <a:pt x="76" y="88"/>
                    <a:pt x="78" y="86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5" y="85"/>
                    <a:pt x="89" y="87"/>
                    <a:pt x="93" y="88"/>
                  </a:cubicBezTo>
                  <a:cubicBezTo>
                    <a:pt x="90" y="90"/>
                    <a:pt x="89" y="93"/>
                    <a:pt x="88" y="96"/>
                  </a:cubicBezTo>
                  <a:close/>
                  <a:moveTo>
                    <a:pt x="94" y="87"/>
                  </a:moveTo>
                  <a:cubicBezTo>
                    <a:pt x="91" y="85"/>
                    <a:pt x="87" y="84"/>
                    <a:pt x="83" y="82"/>
                  </a:cubicBezTo>
                  <a:cubicBezTo>
                    <a:pt x="87" y="81"/>
                    <a:pt x="90" y="80"/>
                    <a:pt x="93" y="79"/>
                  </a:cubicBezTo>
                  <a:cubicBezTo>
                    <a:pt x="96" y="80"/>
                    <a:pt x="99" y="81"/>
                    <a:pt x="102" y="83"/>
                  </a:cubicBezTo>
                  <a:cubicBezTo>
                    <a:pt x="99" y="84"/>
                    <a:pt x="97" y="85"/>
                    <a:pt x="94" y="87"/>
                  </a:cubicBezTo>
                  <a:close/>
                  <a:moveTo>
                    <a:pt x="105" y="82"/>
                  </a:moveTo>
                  <a:cubicBezTo>
                    <a:pt x="103" y="80"/>
                    <a:pt x="100" y="79"/>
                    <a:pt x="97" y="78"/>
                  </a:cubicBezTo>
                  <a:cubicBezTo>
                    <a:pt x="100" y="77"/>
                    <a:pt x="104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1" y="77"/>
                    <a:pt x="114" y="79"/>
                    <a:pt x="116" y="81"/>
                  </a:cubicBezTo>
                  <a:cubicBezTo>
                    <a:pt x="113" y="81"/>
                    <a:pt x="109" y="81"/>
                    <a:pt x="105" y="82"/>
                  </a:cubicBezTo>
                  <a:close/>
                  <a:moveTo>
                    <a:pt x="145" y="50"/>
                  </a:moveTo>
                  <a:cubicBezTo>
                    <a:pt x="145" y="50"/>
                    <a:pt x="146" y="50"/>
                    <a:pt x="146" y="50"/>
                  </a:cubicBezTo>
                  <a:cubicBezTo>
                    <a:pt x="146" y="53"/>
                    <a:pt x="146" y="56"/>
                    <a:pt x="146" y="58"/>
                  </a:cubicBezTo>
                  <a:cubicBezTo>
                    <a:pt x="144" y="57"/>
                    <a:pt x="142" y="55"/>
                    <a:pt x="140" y="54"/>
                  </a:cubicBezTo>
                  <a:cubicBezTo>
                    <a:pt x="138" y="52"/>
                    <a:pt x="135" y="51"/>
                    <a:pt x="133" y="49"/>
                  </a:cubicBezTo>
                  <a:cubicBezTo>
                    <a:pt x="133" y="45"/>
                    <a:pt x="133" y="41"/>
                    <a:pt x="133" y="37"/>
                  </a:cubicBezTo>
                  <a:cubicBezTo>
                    <a:pt x="136" y="42"/>
                    <a:pt x="141" y="46"/>
                    <a:pt x="145" y="50"/>
                  </a:cubicBezTo>
                  <a:close/>
                  <a:moveTo>
                    <a:pt x="133" y="51"/>
                  </a:moveTo>
                  <a:cubicBezTo>
                    <a:pt x="135" y="53"/>
                    <a:pt x="137" y="54"/>
                    <a:pt x="138" y="56"/>
                  </a:cubicBezTo>
                  <a:cubicBezTo>
                    <a:pt x="141" y="58"/>
                    <a:pt x="143" y="60"/>
                    <a:pt x="145" y="62"/>
                  </a:cubicBezTo>
                  <a:cubicBezTo>
                    <a:pt x="145" y="65"/>
                    <a:pt x="145" y="69"/>
                    <a:pt x="145" y="72"/>
                  </a:cubicBezTo>
                  <a:cubicBezTo>
                    <a:pt x="143" y="71"/>
                    <a:pt x="141" y="69"/>
                    <a:pt x="140" y="68"/>
                  </a:cubicBezTo>
                  <a:cubicBezTo>
                    <a:pt x="137" y="66"/>
                    <a:pt x="135" y="65"/>
                    <a:pt x="132" y="63"/>
                  </a:cubicBezTo>
                  <a:cubicBezTo>
                    <a:pt x="133" y="59"/>
                    <a:pt x="133" y="55"/>
                    <a:pt x="133" y="51"/>
                  </a:cubicBezTo>
                  <a:close/>
                  <a:moveTo>
                    <a:pt x="131" y="72"/>
                  </a:moveTo>
                  <a:cubicBezTo>
                    <a:pt x="131" y="71"/>
                    <a:pt x="132" y="71"/>
                    <a:pt x="132" y="70"/>
                  </a:cubicBezTo>
                  <a:cubicBezTo>
                    <a:pt x="132" y="68"/>
                    <a:pt x="132" y="67"/>
                    <a:pt x="132" y="65"/>
                  </a:cubicBezTo>
                  <a:cubicBezTo>
                    <a:pt x="134" y="67"/>
                    <a:pt x="136" y="68"/>
                    <a:pt x="138" y="70"/>
                  </a:cubicBezTo>
                  <a:cubicBezTo>
                    <a:pt x="141" y="72"/>
                    <a:pt x="143" y="74"/>
                    <a:pt x="145" y="75"/>
                  </a:cubicBezTo>
                  <a:cubicBezTo>
                    <a:pt x="145" y="78"/>
                    <a:pt x="145" y="81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3" y="82"/>
                    <a:pt x="140" y="80"/>
                    <a:pt x="138" y="78"/>
                  </a:cubicBezTo>
                  <a:cubicBezTo>
                    <a:pt x="135" y="76"/>
                    <a:pt x="133" y="74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lose/>
                  <a:moveTo>
                    <a:pt x="129" y="74"/>
                  </a:moveTo>
                  <a:cubicBezTo>
                    <a:pt x="132" y="76"/>
                    <a:pt x="134" y="79"/>
                    <a:pt x="137" y="81"/>
                  </a:cubicBezTo>
                  <a:cubicBezTo>
                    <a:pt x="137" y="82"/>
                    <a:pt x="138" y="83"/>
                    <a:pt x="139" y="83"/>
                  </a:cubicBezTo>
                  <a:cubicBezTo>
                    <a:pt x="133" y="82"/>
                    <a:pt x="127" y="81"/>
                    <a:pt x="121" y="81"/>
                  </a:cubicBezTo>
                  <a:cubicBezTo>
                    <a:pt x="118" y="79"/>
                    <a:pt x="115" y="77"/>
                    <a:pt x="111" y="75"/>
                  </a:cubicBezTo>
                  <a:cubicBezTo>
                    <a:pt x="117" y="75"/>
                    <a:pt x="123" y="74"/>
                    <a:pt x="128" y="74"/>
                  </a:cubicBezTo>
                  <a:cubicBezTo>
                    <a:pt x="129" y="74"/>
                    <a:pt x="129" y="74"/>
                    <a:pt x="129" y="74"/>
                  </a:cubicBezTo>
                  <a:close/>
                  <a:moveTo>
                    <a:pt x="100" y="28"/>
                  </a:moveTo>
                  <a:cubicBezTo>
                    <a:pt x="99" y="28"/>
                    <a:pt x="97" y="28"/>
                    <a:pt x="96" y="29"/>
                  </a:cubicBezTo>
                  <a:cubicBezTo>
                    <a:pt x="94" y="28"/>
                    <a:pt x="92" y="27"/>
                    <a:pt x="90" y="26"/>
                  </a:cubicBezTo>
                  <a:cubicBezTo>
                    <a:pt x="88" y="25"/>
                    <a:pt x="85" y="23"/>
                    <a:pt x="83" y="22"/>
                  </a:cubicBezTo>
                  <a:cubicBezTo>
                    <a:pt x="82" y="20"/>
                    <a:pt x="82" y="18"/>
                    <a:pt x="81" y="16"/>
                  </a:cubicBezTo>
                  <a:cubicBezTo>
                    <a:pt x="84" y="18"/>
                    <a:pt x="88" y="19"/>
                    <a:pt x="91" y="21"/>
                  </a:cubicBezTo>
                  <a:cubicBezTo>
                    <a:pt x="94" y="22"/>
                    <a:pt x="96" y="25"/>
                    <a:pt x="100" y="26"/>
                  </a:cubicBezTo>
                  <a:cubicBezTo>
                    <a:pt x="100" y="26"/>
                    <a:pt x="100" y="27"/>
                    <a:pt x="100" y="28"/>
                  </a:cubicBezTo>
                  <a:close/>
                  <a:moveTo>
                    <a:pt x="92" y="30"/>
                  </a:moveTo>
                  <a:cubicBezTo>
                    <a:pt x="90" y="30"/>
                    <a:pt x="88" y="31"/>
                    <a:pt x="86" y="32"/>
                  </a:cubicBezTo>
                  <a:cubicBezTo>
                    <a:pt x="85" y="29"/>
                    <a:pt x="85" y="27"/>
                    <a:pt x="84" y="25"/>
                  </a:cubicBezTo>
                  <a:cubicBezTo>
                    <a:pt x="85" y="26"/>
                    <a:pt x="87" y="27"/>
                    <a:pt x="89" y="28"/>
                  </a:cubicBezTo>
                  <a:cubicBezTo>
                    <a:pt x="90" y="28"/>
                    <a:pt x="91" y="29"/>
                    <a:pt x="92" y="30"/>
                  </a:cubicBezTo>
                  <a:close/>
                  <a:moveTo>
                    <a:pt x="81" y="7"/>
                  </a:moveTo>
                  <a:cubicBezTo>
                    <a:pt x="86" y="9"/>
                    <a:pt x="92" y="12"/>
                    <a:pt x="98" y="12"/>
                  </a:cubicBezTo>
                  <a:cubicBezTo>
                    <a:pt x="98" y="15"/>
                    <a:pt x="98" y="18"/>
                    <a:pt x="99" y="21"/>
                  </a:cubicBezTo>
                  <a:cubicBezTo>
                    <a:pt x="99" y="22"/>
                    <a:pt x="99" y="22"/>
                    <a:pt x="99" y="23"/>
                  </a:cubicBezTo>
                  <a:cubicBezTo>
                    <a:pt x="94" y="19"/>
                    <a:pt x="87" y="17"/>
                    <a:pt x="81" y="15"/>
                  </a:cubicBezTo>
                  <a:cubicBezTo>
                    <a:pt x="80" y="12"/>
                    <a:pt x="79" y="8"/>
                    <a:pt x="78" y="5"/>
                  </a:cubicBezTo>
                  <a:cubicBezTo>
                    <a:pt x="79" y="6"/>
                    <a:pt x="80" y="6"/>
                    <a:pt x="81" y="7"/>
                  </a:cubicBezTo>
                  <a:close/>
                  <a:moveTo>
                    <a:pt x="83" y="260"/>
                  </a:moveTo>
                  <a:cubicBezTo>
                    <a:pt x="74" y="259"/>
                    <a:pt x="67" y="252"/>
                    <a:pt x="60" y="246"/>
                  </a:cubicBezTo>
                  <a:cubicBezTo>
                    <a:pt x="64" y="246"/>
                    <a:pt x="68" y="246"/>
                    <a:pt x="72" y="247"/>
                  </a:cubicBezTo>
                  <a:cubicBezTo>
                    <a:pt x="74" y="250"/>
                    <a:pt x="77" y="253"/>
                    <a:pt x="80" y="256"/>
                  </a:cubicBezTo>
                  <a:cubicBezTo>
                    <a:pt x="82" y="257"/>
                    <a:pt x="83" y="259"/>
                    <a:pt x="85" y="260"/>
                  </a:cubicBezTo>
                  <a:cubicBezTo>
                    <a:pt x="84" y="260"/>
                    <a:pt x="83" y="260"/>
                    <a:pt x="83" y="260"/>
                  </a:cubicBezTo>
                  <a:close/>
                  <a:moveTo>
                    <a:pt x="89" y="260"/>
                  </a:moveTo>
                  <a:cubicBezTo>
                    <a:pt x="86" y="258"/>
                    <a:pt x="84" y="256"/>
                    <a:pt x="81" y="254"/>
                  </a:cubicBezTo>
                  <a:cubicBezTo>
                    <a:pt x="78" y="251"/>
                    <a:pt x="76" y="249"/>
                    <a:pt x="74" y="247"/>
                  </a:cubicBezTo>
                  <a:cubicBezTo>
                    <a:pt x="77" y="247"/>
                    <a:pt x="81" y="247"/>
                    <a:pt x="85" y="246"/>
                  </a:cubicBezTo>
                  <a:cubicBezTo>
                    <a:pt x="89" y="251"/>
                    <a:pt x="94" y="255"/>
                    <a:pt x="98" y="259"/>
                  </a:cubicBezTo>
                  <a:cubicBezTo>
                    <a:pt x="95" y="260"/>
                    <a:pt x="92" y="260"/>
                    <a:pt x="89" y="260"/>
                  </a:cubicBezTo>
                  <a:close/>
                  <a:moveTo>
                    <a:pt x="102" y="259"/>
                  </a:moveTo>
                  <a:cubicBezTo>
                    <a:pt x="100" y="257"/>
                    <a:pt x="97" y="255"/>
                    <a:pt x="95" y="253"/>
                  </a:cubicBezTo>
                  <a:cubicBezTo>
                    <a:pt x="92" y="251"/>
                    <a:pt x="89" y="249"/>
                    <a:pt x="87" y="246"/>
                  </a:cubicBezTo>
                  <a:cubicBezTo>
                    <a:pt x="91" y="246"/>
                    <a:pt x="95" y="245"/>
                    <a:pt x="99" y="245"/>
                  </a:cubicBezTo>
                  <a:cubicBezTo>
                    <a:pt x="101" y="246"/>
                    <a:pt x="103" y="248"/>
                    <a:pt x="105" y="250"/>
                  </a:cubicBezTo>
                  <a:cubicBezTo>
                    <a:pt x="107" y="251"/>
                    <a:pt x="108" y="253"/>
                    <a:pt x="110" y="254"/>
                  </a:cubicBezTo>
                  <a:cubicBezTo>
                    <a:pt x="110" y="255"/>
                    <a:pt x="111" y="256"/>
                    <a:pt x="111" y="256"/>
                  </a:cubicBezTo>
                  <a:cubicBezTo>
                    <a:pt x="108" y="257"/>
                    <a:pt x="105" y="258"/>
                    <a:pt x="102" y="259"/>
                  </a:cubicBezTo>
                  <a:close/>
                  <a:moveTo>
                    <a:pt x="101" y="244"/>
                  </a:moveTo>
                  <a:cubicBezTo>
                    <a:pt x="102" y="244"/>
                    <a:pt x="104" y="244"/>
                    <a:pt x="105" y="243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5"/>
                    <a:pt x="107" y="247"/>
                    <a:pt x="108" y="249"/>
                  </a:cubicBezTo>
                  <a:cubicBezTo>
                    <a:pt x="107" y="249"/>
                    <a:pt x="107" y="248"/>
                    <a:pt x="106" y="248"/>
                  </a:cubicBezTo>
                  <a:cubicBezTo>
                    <a:pt x="104" y="247"/>
                    <a:pt x="103" y="246"/>
                    <a:pt x="101" y="244"/>
                  </a:cubicBezTo>
                  <a:close/>
                  <a:moveTo>
                    <a:pt x="125" y="265"/>
                  </a:moveTo>
                  <a:cubicBezTo>
                    <a:pt x="122" y="264"/>
                    <a:pt x="119" y="257"/>
                    <a:pt x="117" y="254"/>
                  </a:cubicBezTo>
                  <a:cubicBezTo>
                    <a:pt x="115" y="249"/>
                    <a:pt x="112" y="244"/>
                    <a:pt x="109" y="240"/>
                  </a:cubicBezTo>
                  <a:cubicBezTo>
                    <a:pt x="108" y="239"/>
                    <a:pt x="108" y="239"/>
                    <a:pt x="107" y="239"/>
                  </a:cubicBezTo>
                  <a:cubicBezTo>
                    <a:pt x="107" y="238"/>
                    <a:pt x="106" y="237"/>
                    <a:pt x="104" y="237"/>
                  </a:cubicBezTo>
                  <a:cubicBezTo>
                    <a:pt x="89" y="239"/>
                    <a:pt x="74" y="240"/>
                    <a:pt x="58" y="238"/>
                  </a:cubicBezTo>
                  <a:cubicBezTo>
                    <a:pt x="57" y="233"/>
                    <a:pt x="56" y="227"/>
                    <a:pt x="55" y="222"/>
                  </a:cubicBezTo>
                  <a:cubicBezTo>
                    <a:pt x="55" y="220"/>
                    <a:pt x="53" y="213"/>
                    <a:pt x="53" y="209"/>
                  </a:cubicBezTo>
                  <a:cubicBezTo>
                    <a:pt x="69" y="208"/>
                    <a:pt x="86" y="209"/>
                    <a:pt x="102" y="207"/>
                  </a:cubicBezTo>
                  <a:cubicBezTo>
                    <a:pt x="112" y="206"/>
                    <a:pt x="123" y="204"/>
                    <a:pt x="130" y="197"/>
                  </a:cubicBezTo>
                  <a:cubicBezTo>
                    <a:pt x="145" y="183"/>
                    <a:pt x="139" y="163"/>
                    <a:pt x="122" y="156"/>
                  </a:cubicBezTo>
                  <a:cubicBezTo>
                    <a:pt x="110" y="151"/>
                    <a:pt x="97" y="154"/>
                    <a:pt x="85" y="154"/>
                  </a:cubicBezTo>
                  <a:cubicBezTo>
                    <a:pt x="68" y="155"/>
                    <a:pt x="49" y="153"/>
                    <a:pt x="36" y="142"/>
                  </a:cubicBezTo>
                  <a:cubicBezTo>
                    <a:pt x="21" y="129"/>
                    <a:pt x="17" y="109"/>
                    <a:pt x="23" y="91"/>
                  </a:cubicBezTo>
                  <a:cubicBezTo>
                    <a:pt x="28" y="73"/>
                    <a:pt x="41" y="62"/>
                    <a:pt x="53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53" y="42"/>
                    <a:pt x="52" y="38"/>
                    <a:pt x="51" y="33"/>
                  </a:cubicBezTo>
                  <a:cubicBezTo>
                    <a:pt x="50" y="30"/>
                    <a:pt x="46" y="21"/>
                    <a:pt x="48" y="18"/>
                  </a:cubicBezTo>
                  <a:cubicBezTo>
                    <a:pt x="49" y="16"/>
                    <a:pt x="58" y="14"/>
                    <a:pt x="60" y="12"/>
                  </a:cubicBezTo>
                  <a:cubicBezTo>
                    <a:pt x="64" y="11"/>
                    <a:pt x="68" y="9"/>
                    <a:pt x="72" y="7"/>
                  </a:cubicBezTo>
                  <a:cubicBezTo>
                    <a:pt x="75" y="16"/>
                    <a:pt x="78" y="25"/>
                    <a:pt x="81" y="34"/>
                  </a:cubicBezTo>
                  <a:cubicBezTo>
                    <a:pt x="81" y="36"/>
                    <a:pt x="84" y="36"/>
                    <a:pt x="85" y="35"/>
                  </a:cubicBezTo>
                  <a:cubicBezTo>
                    <a:pt x="93" y="34"/>
                    <a:pt x="100" y="33"/>
                    <a:pt x="108" y="33"/>
                  </a:cubicBezTo>
                  <a:cubicBezTo>
                    <a:pt x="115" y="33"/>
                    <a:pt x="121" y="34"/>
                    <a:pt x="128" y="34"/>
                  </a:cubicBezTo>
                  <a:cubicBezTo>
                    <a:pt x="126" y="45"/>
                    <a:pt x="126" y="58"/>
                    <a:pt x="127" y="69"/>
                  </a:cubicBezTo>
                  <a:cubicBezTo>
                    <a:pt x="107" y="67"/>
                    <a:pt x="79" y="70"/>
                    <a:pt x="67" y="87"/>
                  </a:cubicBezTo>
                  <a:cubicBezTo>
                    <a:pt x="59" y="99"/>
                    <a:pt x="62" y="117"/>
                    <a:pt x="78" y="121"/>
                  </a:cubicBezTo>
                  <a:cubicBezTo>
                    <a:pt x="90" y="124"/>
                    <a:pt x="105" y="119"/>
                    <a:pt x="117" y="118"/>
                  </a:cubicBezTo>
                  <a:cubicBezTo>
                    <a:pt x="134" y="117"/>
                    <a:pt x="152" y="119"/>
                    <a:pt x="163" y="133"/>
                  </a:cubicBezTo>
                  <a:cubicBezTo>
                    <a:pt x="173" y="147"/>
                    <a:pt x="173" y="166"/>
                    <a:pt x="172" y="182"/>
                  </a:cubicBezTo>
                  <a:cubicBezTo>
                    <a:pt x="171" y="202"/>
                    <a:pt x="163" y="217"/>
                    <a:pt x="147" y="228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5" y="229"/>
                    <a:pt x="143" y="230"/>
                    <a:pt x="144" y="232"/>
                  </a:cubicBezTo>
                  <a:cubicBezTo>
                    <a:pt x="146" y="240"/>
                    <a:pt x="148" y="248"/>
                    <a:pt x="151" y="256"/>
                  </a:cubicBezTo>
                  <a:cubicBezTo>
                    <a:pt x="148" y="257"/>
                    <a:pt x="145" y="259"/>
                    <a:pt x="141" y="260"/>
                  </a:cubicBezTo>
                  <a:cubicBezTo>
                    <a:pt x="138" y="262"/>
                    <a:pt x="129" y="267"/>
                    <a:pt x="125" y="265"/>
                  </a:cubicBezTo>
                  <a:close/>
                  <a:moveTo>
                    <a:pt x="135" y="276"/>
                  </a:moveTo>
                  <a:cubicBezTo>
                    <a:pt x="133" y="275"/>
                    <a:pt x="131" y="274"/>
                    <a:pt x="129" y="273"/>
                  </a:cubicBezTo>
                  <a:cubicBezTo>
                    <a:pt x="132" y="272"/>
                    <a:pt x="135" y="271"/>
                    <a:pt x="138" y="270"/>
                  </a:cubicBezTo>
                  <a:cubicBezTo>
                    <a:pt x="142" y="272"/>
                    <a:pt x="145" y="274"/>
                    <a:pt x="149" y="276"/>
                  </a:cubicBezTo>
                  <a:cubicBezTo>
                    <a:pt x="145" y="278"/>
                    <a:pt x="141" y="278"/>
                    <a:pt x="135" y="276"/>
                  </a:cubicBezTo>
                  <a:close/>
                  <a:moveTo>
                    <a:pt x="155" y="274"/>
                  </a:moveTo>
                  <a:cubicBezTo>
                    <a:pt x="154" y="274"/>
                    <a:pt x="153" y="274"/>
                    <a:pt x="152" y="275"/>
                  </a:cubicBezTo>
                  <a:cubicBezTo>
                    <a:pt x="148" y="272"/>
                    <a:pt x="144" y="271"/>
                    <a:pt x="140" y="269"/>
                  </a:cubicBezTo>
                  <a:cubicBezTo>
                    <a:pt x="143" y="268"/>
                    <a:pt x="146" y="266"/>
                    <a:pt x="149" y="265"/>
                  </a:cubicBezTo>
                  <a:cubicBezTo>
                    <a:pt x="152" y="266"/>
                    <a:pt x="154" y="268"/>
                    <a:pt x="157" y="269"/>
                  </a:cubicBezTo>
                  <a:cubicBezTo>
                    <a:pt x="158" y="270"/>
                    <a:pt x="159" y="271"/>
                    <a:pt x="160" y="271"/>
                  </a:cubicBezTo>
                  <a:cubicBezTo>
                    <a:pt x="158" y="272"/>
                    <a:pt x="156" y="273"/>
                    <a:pt x="155" y="274"/>
                  </a:cubicBezTo>
                  <a:close/>
                  <a:moveTo>
                    <a:pt x="163" y="270"/>
                  </a:moveTo>
                  <a:cubicBezTo>
                    <a:pt x="161" y="269"/>
                    <a:pt x="159" y="268"/>
                    <a:pt x="158" y="267"/>
                  </a:cubicBezTo>
                  <a:cubicBezTo>
                    <a:pt x="155" y="266"/>
                    <a:pt x="153" y="265"/>
                    <a:pt x="151" y="264"/>
                  </a:cubicBezTo>
                  <a:cubicBezTo>
                    <a:pt x="153" y="263"/>
                    <a:pt x="155" y="262"/>
                    <a:pt x="157" y="261"/>
                  </a:cubicBezTo>
                  <a:cubicBezTo>
                    <a:pt x="157" y="260"/>
                    <a:pt x="158" y="260"/>
                    <a:pt x="158" y="259"/>
                  </a:cubicBezTo>
                  <a:cubicBezTo>
                    <a:pt x="162" y="261"/>
                    <a:pt x="166" y="264"/>
                    <a:pt x="171" y="265"/>
                  </a:cubicBezTo>
                  <a:cubicBezTo>
                    <a:pt x="169" y="267"/>
                    <a:pt x="166" y="269"/>
                    <a:pt x="163" y="270"/>
                  </a:cubicBezTo>
                  <a:close/>
                  <a:moveTo>
                    <a:pt x="173" y="262"/>
                  </a:moveTo>
                  <a:cubicBezTo>
                    <a:pt x="173" y="263"/>
                    <a:pt x="172" y="263"/>
                    <a:pt x="172" y="264"/>
                  </a:cubicBezTo>
                  <a:cubicBezTo>
                    <a:pt x="168" y="261"/>
                    <a:pt x="163" y="259"/>
                    <a:pt x="158" y="257"/>
                  </a:cubicBezTo>
                  <a:cubicBezTo>
                    <a:pt x="158" y="257"/>
                    <a:pt x="158" y="257"/>
                    <a:pt x="158" y="257"/>
                  </a:cubicBezTo>
                  <a:cubicBezTo>
                    <a:pt x="157" y="252"/>
                    <a:pt x="156" y="248"/>
                    <a:pt x="154" y="244"/>
                  </a:cubicBezTo>
                  <a:cubicBezTo>
                    <a:pt x="160" y="249"/>
                    <a:pt x="167" y="253"/>
                    <a:pt x="173" y="256"/>
                  </a:cubicBezTo>
                  <a:cubicBezTo>
                    <a:pt x="174" y="258"/>
                    <a:pt x="174" y="260"/>
                    <a:pt x="173" y="262"/>
                  </a:cubicBezTo>
                  <a:close/>
                  <a:moveTo>
                    <a:pt x="172" y="253"/>
                  </a:moveTo>
                  <a:cubicBezTo>
                    <a:pt x="166" y="249"/>
                    <a:pt x="160" y="245"/>
                    <a:pt x="153" y="241"/>
                  </a:cubicBezTo>
                  <a:cubicBezTo>
                    <a:pt x="153" y="238"/>
                    <a:pt x="152" y="235"/>
                    <a:pt x="151" y="232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4" y="234"/>
                    <a:pt x="157" y="235"/>
                    <a:pt x="160" y="237"/>
                  </a:cubicBezTo>
                  <a:cubicBezTo>
                    <a:pt x="162" y="238"/>
                    <a:pt x="164" y="240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8" y="245"/>
                    <a:pt x="171" y="249"/>
                    <a:pt x="172" y="2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A95D111C-0C4A-402C-9DA6-D14B4D116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661" y="4731433"/>
              <a:ext cx="458215" cy="496273"/>
            </a:xfrm>
            <a:custGeom>
              <a:avLst/>
              <a:gdLst>
                <a:gd name="T0" fmla="*/ 185 w 204"/>
                <a:gd name="T1" fmla="*/ 126 h 240"/>
                <a:gd name="T2" fmla="*/ 115 w 204"/>
                <a:gd name="T3" fmla="*/ 145 h 240"/>
                <a:gd name="T4" fmla="*/ 140 w 204"/>
                <a:gd name="T5" fmla="*/ 94 h 240"/>
                <a:gd name="T6" fmla="*/ 118 w 204"/>
                <a:gd name="T7" fmla="*/ 80 h 240"/>
                <a:gd name="T8" fmla="*/ 61 w 204"/>
                <a:gd name="T9" fmla="*/ 88 h 240"/>
                <a:gd name="T10" fmla="*/ 90 w 204"/>
                <a:gd name="T11" fmla="*/ 20 h 240"/>
                <a:gd name="T12" fmla="*/ 25 w 204"/>
                <a:gd name="T13" fmla="*/ 45 h 240"/>
                <a:gd name="T14" fmla="*/ 9 w 204"/>
                <a:gd name="T15" fmla="*/ 138 h 240"/>
                <a:gd name="T16" fmla="*/ 24 w 204"/>
                <a:gd name="T17" fmla="*/ 180 h 240"/>
                <a:gd name="T18" fmla="*/ 52 w 204"/>
                <a:gd name="T19" fmla="*/ 209 h 240"/>
                <a:gd name="T20" fmla="*/ 203 w 204"/>
                <a:gd name="T21" fmla="*/ 160 h 240"/>
                <a:gd name="T22" fmla="*/ 119 w 204"/>
                <a:gd name="T23" fmla="*/ 131 h 240"/>
                <a:gd name="T24" fmla="*/ 134 w 204"/>
                <a:gd name="T25" fmla="*/ 107 h 240"/>
                <a:gd name="T26" fmla="*/ 112 w 204"/>
                <a:gd name="T27" fmla="*/ 91 h 240"/>
                <a:gd name="T28" fmla="*/ 107 w 204"/>
                <a:gd name="T29" fmla="*/ 80 h 240"/>
                <a:gd name="T30" fmla="*/ 101 w 204"/>
                <a:gd name="T31" fmla="*/ 102 h 240"/>
                <a:gd name="T32" fmla="*/ 61 w 204"/>
                <a:gd name="T33" fmla="*/ 59 h 240"/>
                <a:gd name="T34" fmla="*/ 69 w 204"/>
                <a:gd name="T35" fmla="*/ 43 h 240"/>
                <a:gd name="T36" fmla="*/ 85 w 204"/>
                <a:gd name="T37" fmla="*/ 25 h 240"/>
                <a:gd name="T38" fmla="*/ 12 w 204"/>
                <a:gd name="T39" fmla="*/ 85 h 240"/>
                <a:gd name="T40" fmla="*/ 11 w 204"/>
                <a:gd name="T41" fmla="*/ 116 h 240"/>
                <a:gd name="T42" fmla="*/ 14 w 204"/>
                <a:gd name="T43" fmla="*/ 113 h 240"/>
                <a:gd name="T44" fmla="*/ 14 w 204"/>
                <a:gd name="T45" fmla="*/ 147 h 240"/>
                <a:gd name="T46" fmla="*/ 22 w 204"/>
                <a:gd name="T47" fmla="*/ 153 h 240"/>
                <a:gd name="T48" fmla="*/ 26 w 204"/>
                <a:gd name="T49" fmla="*/ 173 h 240"/>
                <a:gd name="T50" fmla="*/ 30 w 204"/>
                <a:gd name="T51" fmla="*/ 148 h 240"/>
                <a:gd name="T52" fmla="*/ 39 w 204"/>
                <a:gd name="T53" fmla="*/ 155 h 240"/>
                <a:gd name="T54" fmla="*/ 33 w 204"/>
                <a:gd name="T55" fmla="*/ 188 h 240"/>
                <a:gd name="T56" fmla="*/ 39 w 204"/>
                <a:gd name="T57" fmla="*/ 193 h 240"/>
                <a:gd name="T58" fmla="*/ 50 w 204"/>
                <a:gd name="T59" fmla="*/ 204 h 240"/>
                <a:gd name="T60" fmla="*/ 50 w 204"/>
                <a:gd name="T61" fmla="*/ 204 h 240"/>
                <a:gd name="T62" fmla="*/ 58 w 204"/>
                <a:gd name="T63" fmla="*/ 195 h 240"/>
                <a:gd name="T64" fmla="*/ 45 w 204"/>
                <a:gd name="T65" fmla="*/ 157 h 240"/>
                <a:gd name="T66" fmla="*/ 33 w 204"/>
                <a:gd name="T67" fmla="*/ 142 h 240"/>
                <a:gd name="T68" fmla="*/ 24 w 204"/>
                <a:gd name="T69" fmla="*/ 126 h 240"/>
                <a:gd name="T70" fmla="*/ 83 w 204"/>
                <a:gd name="T71" fmla="*/ 21 h 240"/>
                <a:gd name="T72" fmla="*/ 108 w 204"/>
                <a:gd name="T73" fmla="*/ 61 h 240"/>
                <a:gd name="T74" fmla="*/ 79 w 204"/>
                <a:gd name="T75" fmla="*/ 128 h 240"/>
                <a:gd name="T76" fmla="*/ 124 w 204"/>
                <a:gd name="T77" fmla="*/ 87 h 240"/>
                <a:gd name="T78" fmla="*/ 134 w 204"/>
                <a:gd name="T79" fmla="*/ 152 h 240"/>
                <a:gd name="T80" fmla="*/ 59 w 204"/>
                <a:gd name="T81" fmla="*/ 171 h 240"/>
                <a:gd name="T82" fmla="*/ 57 w 204"/>
                <a:gd name="T83" fmla="*/ 92 h 240"/>
                <a:gd name="T84" fmla="*/ 54 w 204"/>
                <a:gd name="T85" fmla="*/ 73 h 240"/>
                <a:gd name="T86" fmla="*/ 99 w 204"/>
                <a:gd name="T87" fmla="*/ 103 h 240"/>
                <a:gd name="T88" fmla="*/ 92 w 204"/>
                <a:gd name="T89" fmla="*/ 110 h 240"/>
                <a:gd name="T90" fmla="*/ 82 w 204"/>
                <a:gd name="T91" fmla="*/ 122 h 240"/>
                <a:gd name="T92" fmla="*/ 72 w 204"/>
                <a:gd name="T93" fmla="*/ 113 h 240"/>
                <a:gd name="T94" fmla="*/ 108 w 204"/>
                <a:gd name="T95" fmla="*/ 129 h 240"/>
                <a:gd name="T96" fmla="*/ 110 w 204"/>
                <a:gd name="T97" fmla="*/ 141 h 240"/>
                <a:gd name="T98" fmla="*/ 63 w 204"/>
                <a:gd name="T99" fmla="*/ 197 h 240"/>
                <a:gd name="T100" fmla="*/ 84 w 204"/>
                <a:gd name="T101" fmla="*/ 206 h 240"/>
                <a:gd name="T102" fmla="*/ 93 w 204"/>
                <a:gd name="T103" fmla="*/ 198 h 240"/>
                <a:gd name="T104" fmla="*/ 117 w 204"/>
                <a:gd name="T105" fmla="*/ 200 h 240"/>
                <a:gd name="T106" fmla="*/ 131 w 204"/>
                <a:gd name="T107" fmla="*/ 213 h 240"/>
                <a:gd name="T108" fmla="*/ 133 w 204"/>
                <a:gd name="T109" fmla="*/ 213 h 240"/>
                <a:gd name="T110" fmla="*/ 154 w 204"/>
                <a:gd name="T111" fmla="*/ 206 h 240"/>
                <a:gd name="T112" fmla="*/ 164 w 204"/>
                <a:gd name="T113" fmla="*/ 193 h 240"/>
                <a:gd name="T114" fmla="*/ 174 w 204"/>
                <a:gd name="T115" fmla="*/ 176 h 240"/>
                <a:gd name="T116" fmla="*/ 186 w 204"/>
                <a:gd name="T117" fmla="*/ 163 h 240"/>
                <a:gd name="T118" fmla="*/ 186 w 204"/>
                <a:gd name="T119" fmla="*/ 163 h 240"/>
                <a:gd name="T120" fmla="*/ 197 w 204"/>
                <a:gd name="T121" fmla="*/ 14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240">
                  <a:moveTo>
                    <a:pt x="203" y="160"/>
                  </a:moveTo>
                  <a:cubicBezTo>
                    <a:pt x="203" y="157"/>
                    <a:pt x="203" y="154"/>
                    <a:pt x="202" y="150"/>
                  </a:cubicBezTo>
                  <a:cubicBezTo>
                    <a:pt x="202" y="146"/>
                    <a:pt x="201" y="141"/>
                    <a:pt x="201" y="136"/>
                  </a:cubicBezTo>
                  <a:cubicBezTo>
                    <a:pt x="200" y="135"/>
                    <a:pt x="199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5" y="131"/>
                    <a:pt x="189" y="128"/>
                    <a:pt x="185" y="126"/>
                  </a:cubicBezTo>
                  <a:cubicBezTo>
                    <a:pt x="183" y="125"/>
                    <a:pt x="181" y="123"/>
                    <a:pt x="178" y="122"/>
                  </a:cubicBezTo>
                  <a:cubicBezTo>
                    <a:pt x="176" y="121"/>
                    <a:pt x="174" y="120"/>
                    <a:pt x="172" y="119"/>
                  </a:cubicBezTo>
                  <a:cubicBezTo>
                    <a:pt x="171" y="119"/>
                    <a:pt x="171" y="118"/>
                    <a:pt x="170" y="118"/>
                  </a:cubicBezTo>
                  <a:cubicBezTo>
                    <a:pt x="168" y="118"/>
                    <a:pt x="167" y="118"/>
                    <a:pt x="167" y="120"/>
                  </a:cubicBezTo>
                  <a:cubicBezTo>
                    <a:pt x="160" y="130"/>
                    <a:pt x="153" y="138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0"/>
                    <a:pt x="123" y="136"/>
                    <a:pt x="127" y="131"/>
                  </a:cubicBezTo>
                  <a:cubicBezTo>
                    <a:pt x="131" y="127"/>
                    <a:pt x="136" y="122"/>
                    <a:pt x="139" y="117"/>
                  </a:cubicBezTo>
                  <a:cubicBezTo>
                    <a:pt x="139" y="116"/>
                    <a:pt x="139" y="115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99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0" y="93"/>
                    <a:pt x="140" y="93"/>
                    <a:pt x="140" y="92"/>
                  </a:cubicBezTo>
                  <a:cubicBezTo>
                    <a:pt x="136" y="87"/>
                    <a:pt x="131" y="83"/>
                    <a:pt x="125" y="81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19" y="84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0"/>
                  </a:cubicBezTo>
                  <a:cubicBezTo>
                    <a:pt x="118" y="77"/>
                    <a:pt x="118" y="73"/>
                    <a:pt x="118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0"/>
                  </a:cubicBezTo>
                  <a:cubicBezTo>
                    <a:pt x="91" y="55"/>
                    <a:pt x="84" y="64"/>
                    <a:pt x="77" y="71"/>
                  </a:cubicBezTo>
                  <a:cubicBezTo>
                    <a:pt x="71" y="76"/>
                    <a:pt x="66" y="82"/>
                    <a:pt x="61" y="88"/>
                  </a:cubicBezTo>
                  <a:cubicBezTo>
                    <a:pt x="58" y="77"/>
                    <a:pt x="61" y="67"/>
                    <a:pt x="68" y="59"/>
                  </a:cubicBezTo>
                  <a:cubicBezTo>
                    <a:pt x="73" y="54"/>
                    <a:pt x="79" y="46"/>
                    <a:pt x="85" y="42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0" y="39"/>
                    <a:pt x="90" y="35"/>
                    <a:pt x="90" y="31"/>
                  </a:cubicBezTo>
                  <a:cubicBezTo>
                    <a:pt x="91" y="28"/>
                    <a:pt x="92" y="23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15"/>
                    <a:pt x="85" y="12"/>
                    <a:pt x="83" y="10"/>
                  </a:cubicBezTo>
                  <a:cubicBezTo>
                    <a:pt x="80" y="6"/>
                    <a:pt x="77" y="3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1"/>
                  </a:cubicBezTo>
                  <a:cubicBezTo>
                    <a:pt x="10" y="132"/>
                    <a:pt x="9" y="132"/>
                    <a:pt x="9" y="132"/>
                  </a:cubicBezTo>
                  <a:cubicBezTo>
                    <a:pt x="8" y="134"/>
                    <a:pt x="8" y="135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7" y="141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5"/>
                    <a:pt x="12" y="166"/>
                    <a:pt x="13" y="166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3"/>
                    <a:pt x="20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1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5"/>
                    <a:pt x="36" y="198"/>
                  </a:cubicBezTo>
                  <a:cubicBezTo>
                    <a:pt x="40" y="202"/>
                    <a:pt x="44" y="206"/>
                    <a:pt x="48" y="209"/>
                  </a:cubicBezTo>
                  <a:cubicBezTo>
                    <a:pt x="49" y="210"/>
                    <a:pt x="51" y="211"/>
                    <a:pt x="52" y="209"/>
                  </a:cubicBezTo>
                  <a:cubicBezTo>
                    <a:pt x="55" y="206"/>
                    <a:pt x="58" y="202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1" y="200"/>
                    <a:pt x="61" y="201"/>
                  </a:cubicBezTo>
                  <a:cubicBezTo>
                    <a:pt x="62" y="202"/>
                    <a:pt x="63" y="202"/>
                    <a:pt x="63" y="201"/>
                  </a:cubicBezTo>
                  <a:cubicBezTo>
                    <a:pt x="106" y="240"/>
                    <a:pt x="187" y="214"/>
                    <a:pt x="203" y="161"/>
                  </a:cubicBezTo>
                  <a:cubicBezTo>
                    <a:pt x="204" y="160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3"/>
                    <a:pt x="116" y="134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8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1"/>
                    <a:pt x="126" y="110"/>
                  </a:cubicBezTo>
                  <a:cubicBezTo>
                    <a:pt x="126" y="114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0"/>
                    <a:pt x="132" y="114"/>
                    <a:pt x="133" y="117"/>
                  </a:cubicBezTo>
                  <a:cubicBezTo>
                    <a:pt x="131" y="118"/>
                    <a:pt x="130" y="120"/>
                    <a:pt x="128" y="121"/>
                  </a:cubicBezTo>
                  <a:cubicBezTo>
                    <a:pt x="128" y="117"/>
                    <a:pt x="128" y="112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5" y="103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1" y="92"/>
                    <a:pt x="109" y="93"/>
                    <a:pt x="108" y="95"/>
                  </a:cubicBezTo>
                  <a:cubicBezTo>
                    <a:pt x="108" y="93"/>
                    <a:pt x="108" y="91"/>
                    <a:pt x="107" y="89"/>
                  </a:cubicBezTo>
                  <a:cubicBezTo>
                    <a:pt x="107" y="88"/>
                    <a:pt x="107" y="86"/>
                    <a:pt x="107" y="85"/>
                  </a:cubicBezTo>
                  <a:cubicBezTo>
                    <a:pt x="107" y="84"/>
                    <a:pt x="106" y="83"/>
                    <a:pt x="106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6" y="81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3" y="75"/>
                    <a:pt x="113" y="77"/>
                    <a:pt x="112" y="78"/>
                  </a:cubicBezTo>
                  <a:cubicBezTo>
                    <a:pt x="112" y="82"/>
                    <a:pt x="111" y="87"/>
                    <a:pt x="112" y="91"/>
                  </a:cubicBezTo>
                  <a:close/>
                  <a:moveTo>
                    <a:pt x="106" y="96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5"/>
                    <a:pt x="103" y="84"/>
                    <a:pt x="104" y="82"/>
                  </a:cubicBezTo>
                  <a:cubicBezTo>
                    <a:pt x="105" y="85"/>
                    <a:pt x="105" y="87"/>
                    <a:pt x="105" y="89"/>
                  </a:cubicBezTo>
                  <a:cubicBezTo>
                    <a:pt x="106" y="91"/>
                    <a:pt x="106" y="94"/>
                    <a:pt x="106" y="96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6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0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4" y="32"/>
                    <a:pt x="75" y="31"/>
                  </a:cubicBezTo>
                  <a:cubicBezTo>
                    <a:pt x="75" y="35"/>
                    <a:pt x="75" y="40"/>
                    <a:pt x="76" y="43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5"/>
                  </a:moveTo>
                  <a:cubicBezTo>
                    <a:pt x="85" y="27"/>
                    <a:pt x="85" y="29"/>
                    <a:pt x="84" y="30"/>
                  </a:cubicBezTo>
                  <a:cubicBezTo>
                    <a:pt x="84" y="33"/>
                    <a:pt x="83" y="37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7" y="38"/>
                    <a:pt x="77" y="34"/>
                    <a:pt x="77" y="31"/>
                  </a:cubicBezTo>
                  <a:cubicBezTo>
                    <a:pt x="79" y="29"/>
                    <a:pt x="82" y="27"/>
                    <a:pt x="85" y="25"/>
                  </a:cubicBezTo>
                  <a:close/>
                  <a:moveTo>
                    <a:pt x="12" y="85"/>
                  </a:moveTo>
                  <a:cubicBezTo>
                    <a:pt x="12" y="90"/>
                    <a:pt x="12" y="95"/>
                    <a:pt x="13" y="100"/>
                  </a:cubicBezTo>
                  <a:cubicBezTo>
                    <a:pt x="13" y="100"/>
                    <a:pt x="12" y="100"/>
                    <a:pt x="12" y="101"/>
                  </a:cubicBezTo>
                  <a:cubicBezTo>
                    <a:pt x="11" y="104"/>
                    <a:pt x="11" y="107"/>
                    <a:pt x="10" y="111"/>
                  </a:cubicBezTo>
                  <a:cubicBezTo>
                    <a:pt x="10" y="102"/>
                    <a:pt x="10" y="94"/>
                    <a:pt x="12" y="85"/>
                  </a:cubicBezTo>
                  <a:close/>
                  <a:moveTo>
                    <a:pt x="12" y="129"/>
                  </a:moveTo>
                  <a:cubicBezTo>
                    <a:pt x="12" y="124"/>
                    <a:pt x="11" y="120"/>
                    <a:pt x="11" y="116"/>
                  </a:cubicBezTo>
                  <a:cubicBezTo>
                    <a:pt x="12" y="112"/>
                    <a:pt x="13" y="107"/>
                    <a:pt x="13" y="102"/>
                  </a:cubicBezTo>
                  <a:cubicBezTo>
                    <a:pt x="14" y="110"/>
                    <a:pt x="17" y="117"/>
                    <a:pt x="21" y="123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6"/>
                    <a:pt x="13" y="128"/>
                  </a:cubicBezTo>
                  <a:cubicBezTo>
                    <a:pt x="15" y="123"/>
                    <a:pt x="15" y="119"/>
                    <a:pt x="16" y="113"/>
                  </a:cubicBezTo>
                  <a:cubicBezTo>
                    <a:pt x="16" y="113"/>
                    <a:pt x="15" y="113"/>
                    <a:pt x="14" y="113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4"/>
                    <a:pt x="16" y="164"/>
                    <a:pt x="16" y="164"/>
                  </a:cubicBezTo>
                  <a:cubicBezTo>
                    <a:pt x="16" y="159"/>
                    <a:pt x="15" y="154"/>
                    <a:pt x="14" y="149"/>
                  </a:cubicBezTo>
                  <a:cubicBezTo>
                    <a:pt x="14" y="148"/>
                    <a:pt x="13" y="147"/>
                    <a:pt x="13" y="146"/>
                  </a:cubicBezTo>
                  <a:cubicBezTo>
                    <a:pt x="13" y="146"/>
                    <a:pt x="14" y="147"/>
                    <a:pt x="14" y="147"/>
                  </a:cubicBezTo>
                  <a:cubicBezTo>
                    <a:pt x="15" y="148"/>
                    <a:pt x="16" y="149"/>
                    <a:pt x="17" y="151"/>
                  </a:cubicBezTo>
                  <a:cubicBezTo>
                    <a:pt x="17" y="156"/>
                    <a:pt x="18" y="162"/>
                    <a:pt x="19" y="167"/>
                  </a:cubicBezTo>
                  <a:cubicBezTo>
                    <a:pt x="18" y="166"/>
                    <a:pt x="17" y="165"/>
                    <a:pt x="16" y="165"/>
                  </a:cubicBezTo>
                  <a:close/>
                  <a:moveTo>
                    <a:pt x="22" y="169"/>
                  </a:moveTo>
                  <a:cubicBezTo>
                    <a:pt x="21" y="163"/>
                    <a:pt x="19" y="158"/>
                    <a:pt x="18" y="152"/>
                  </a:cubicBezTo>
                  <a:cubicBezTo>
                    <a:pt x="19" y="153"/>
                    <a:pt x="21" y="153"/>
                    <a:pt x="22" y="153"/>
                  </a:cubicBezTo>
                  <a:cubicBezTo>
                    <a:pt x="22" y="159"/>
                    <a:pt x="22" y="165"/>
                    <a:pt x="23" y="170"/>
                  </a:cubicBezTo>
                  <a:cubicBezTo>
                    <a:pt x="23" y="170"/>
                    <a:pt x="22" y="169"/>
                    <a:pt x="22" y="169"/>
                  </a:cubicBezTo>
                  <a:close/>
                  <a:moveTo>
                    <a:pt x="31" y="165"/>
                  </a:moveTo>
                  <a:cubicBezTo>
                    <a:pt x="31" y="165"/>
                    <a:pt x="30" y="165"/>
                    <a:pt x="29" y="165"/>
                  </a:cubicBezTo>
                  <a:cubicBezTo>
                    <a:pt x="28" y="168"/>
                    <a:pt x="27" y="172"/>
                    <a:pt x="27" y="175"/>
                  </a:cubicBezTo>
                  <a:cubicBezTo>
                    <a:pt x="27" y="174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6"/>
                    <a:pt x="25" y="159"/>
                    <a:pt x="24" y="153"/>
                  </a:cubicBezTo>
                  <a:cubicBezTo>
                    <a:pt x="24" y="153"/>
                    <a:pt x="24" y="152"/>
                    <a:pt x="24" y="152"/>
                  </a:cubicBezTo>
                  <a:cubicBezTo>
                    <a:pt x="26" y="151"/>
                    <a:pt x="28" y="150"/>
                    <a:pt x="30" y="148"/>
                  </a:cubicBezTo>
                  <a:cubicBezTo>
                    <a:pt x="30" y="153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5"/>
                  </a:cubicBezTo>
                  <a:cubicBezTo>
                    <a:pt x="32" y="165"/>
                    <a:pt x="32" y="165"/>
                    <a:pt x="31" y="165"/>
                  </a:cubicBezTo>
                  <a:close/>
                  <a:moveTo>
                    <a:pt x="32" y="147"/>
                  </a:moveTo>
                  <a:cubicBezTo>
                    <a:pt x="32" y="147"/>
                    <a:pt x="32" y="147"/>
                    <a:pt x="33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9" y="155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1"/>
                  </a:cubicBezTo>
                  <a:cubicBezTo>
                    <a:pt x="33" y="157"/>
                    <a:pt x="32" y="152"/>
                    <a:pt x="32" y="147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5"/>
                    <a:pt x="36" y="190"/>
                  </a:cubicBezTo>
                  <a:cubicBezTo>
                    <a:pt x="35" y="189"/>
                    <a:pt x="34" y="189"/>
                    <a:pt x="33" y="188"/>
                  </a:cubicBezTo>
                  <a:cubicBezTo>
                    <a:pt x="33" y="188"/>
                    <a:pt x="33" y="187"/>
                    <a:pt x="33" y="187"/>
                  </a:cubicBezTo>
                  <a:cubicBezTo>
                    <a:pt x="33" y="182"/>
                    <a:pt x="34" y="175"/>
                    <a:pt x="33" y="170"/>
                  </a:cubicBezTo>
                  <a:cubicBezTo>
                    <a:pt x="34" y="172"/>
                    <a:pt x="36" y="174"/>
                    <a:pt x="37" y="175"/>
                  </a:cubicBezTo>
                  <a:cubicBezTo>
                    <a:pt x="37" y="175"/>
                    <a:pt x="36" y="175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4"/>
                    <a:pt x="40" y="194"/>
                    <a:pt x="39" y="193"/>
                  </a:cubicBezTo>
                  <a:cubicBezTo>
                    <a:pt x="39" y="187"/>
                    <a:pt x="38" y="182"/>
                    <a:pt x="37" y="176"/>
                  </a:cubicBezTo>
                  <a:cubicBezTo>
                    <a:pt x="39" y="179"/>
                    <a:pt x="42" y="182"/>
                    <a:pt x="44" y="184"/>
                  </a:cubicBezTo>
                  <a:cubicBezTo>
                    <a:pt x="44" y="184"/>
                    <a:pt x="44" y="184"/>
                    <a:pt x="44" y="185"/>
                  </a:cubicBezTo>
                  <a:cubicBezTo>
                    <a:pt x="44" y="190"/>
                    <a:pt x="45" y="195"/>
                    <a:pt x="46" y="199"/>
                  </a:cubicBezTo>
                  <a:cubicBezTo>
                    <a:pt x="44" y="198"/>
                    <a:pt x="42" y="196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2"/>
                    <a:pt x="48" y="202"/>
                  </a:cubicBezTo>
                  <a:cubicBezTo>
                    <a:pt x="47" y="197"/>
                    <a:pt x="46" y="191"/>
                    <a:pt x="45" y="186"/>
                  </a:cubicBezTo>
                  <a:cubicBezTo>
                    <a:pt x="47" y="187"/>
                    <a:pt x="49" y="186"/>
                    <a:pt x="50" y="185"/>
                  </a:cubicBezTo>
                  <a:cubicBezTo>
                    <a:pt x="51" y="184"/>
                    <a:pt x="51" y="184"/>
                    <a:pt x="52" y="184"/>
                  </a:cubicBezTo>
                  <a:cubicBezTo>
                    <a:pt x="52" y="189"/>
                    <a:pt x="52" y="195"/>
                    <a:pt x="53" y="200"/>
                  </a:cubicBezTo>
                  <a:cubicBezTo>
                    <a:pt x="52" y="201"/>
                    <a:pt x="51" y="202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60" y="184"/>
                    <a:pt x="60" y="189"/>
                    <a:pt x="60" y="194"/>
                  </a:cubicBezTo>
                  <a:cubicBezTo>
                    <a:pt x="60" y="194"/>
                    <a:pt x="59" y="194"/>
                    <a:pt x="58" y="195"/>
                  </a:cubicBezTo>
                  <a:close/>
                  <a:moveTo>
                    <a:pt x="59" y="171"/>
                  </a:moveTo>
                  <a:cubicBezTo>
                    <a:pt x="58" y="172"/>
                    <a:pt x="57" y="172"/>
                    <a:pt x="57" y="172"/>
                  </a:cubicBezTo>
                  <a:cubicBezTo>
                    <a:pt x="54" y="175"/>
                    <a:pt x="51" y="177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5"/>
                  </a:cubicBezTo>
                  <a:cubicBezTo>
                    <a:pt x="39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8"/>
                    <a:pt x="39" y="147"/>
                  </a:cubicBezTo>
                  <a:cubicBezTo>
                    <a:pt x="37" y="145"/>
                    <a:pt x="36" y="144"/>
                    <a:pt x="35" y="142"/>
                  </a:cubicBezTo>
                  <a:cubicBezTo>
                    <a:pt x="34" y="142"/>
                    <a:pt x="34" y="141"/>
                    <a:pt x="33" y="142"/>
                  </a:cubicBezTo>
                  <a:cubicBezTo>
                    <a:pt x="32" y="141"/>
                    <a:pt x="31" y="141"/>
                    <a:pt x="30" y="141"/>
                  </a:cubicBezTo>
                  <a:cubicBezTo>
                    <a:pt x="27" y="143"/>
                    <a:pt x="25" y="145"/>
                    <a:pt x="22" y="147"/>
                  </a:cubicBezTo>
                  <a:cubicBezTo>
                    <a:pt x="21" y="146"/>
                    <a:pt x="19" y="145"/>
                    <a:pt x="18" y="143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8" y="134"/>
                    <a:pt x="21" y="130"/>
                    <a:pt x="24" y="126"/>
                  </a:cubicBezTo>
                  <a:cubicBezTo>
                    <a:pt x="25" y="125"/>
                    <a:pt x="24" y="124"/>
                    <a:pt x="23" y="123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7" y="77"/>
                    <a:pt x="32" y="2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5"/>
                    <a:pt x="81" y="18"/>
                    <a:pt x="83" y="21"/>
                  </a:cubicBezTo>
                  <a:cubicBezTo>
                    <a:pt x="66" y="25"/>
                    <a:pt x="51" y="38"/>
                    <a:pt x="45" y="55"/>
                  </a:cubicBezTo>
                  <a:cubicBezTo>
                    <a:pt x="39" y="69"/>
                    <a:pt x="38" y="91"/>
                    <a:pt x="53" y="100"/>
                  </a:cubicBezTo>
                  <a:cubicBezTo>
                    <a:pt x="55" y="101"/>
                    <a:pt x="57" y="100"/>
                    <a:pt x="57" y="98"/>
                  </a:cubicBezTo>
                  <a:cubicBezTo>
                    <a:pt x="66" y="91"/>
                    <a:pt x="73" y="83"/>
                    <a:pt x="81" y="75"/>
                  </a:cubicBezTo>
                  <a:cubicBezTo>
                    <a:pt x="88" y="69"/>
                    <a:pt x="96" y="63"/>
                    <a:pt x="101" y="55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2"/>
                    <a:pt x="113" y="66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2"/>
                    <a:pt x="79" y="96"/>
                    <a:pt x="67" y="112"/>
                  </a:cubicBezTo>
                  <a:cubicBezTo>
                    <a:pt x="66" y="113"/>
                    <a:pt x="66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0" y="121"/>
                    <a:pt x="75" y="125"/>
                    <a:pt x="79" y="128"/>
                  </a:cubicBezTo>
                  <a:cubicBezTo>
                    <a:pt x="80" y="129"/>
                    <a:pt x="81" y="128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3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6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0"/>
                    <a:pt x="118" y="94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1" y="93"/>
                    <a:pt x="134" y="96"/>
                  </a:cubicBezTo>
                  <a:cubicBezTo>
                    <a:pt x="126" y="99"/>
                    <a:pt x="119" y="107"/>
                    <a:pt x="114" y="114"/>
                  </a:cubicBezTo>
                  <a:cubicBezTo>
                    <a:pt x="108" y="120"/>
                    <a:pt x="102" y="128"/>
                    <a:pt x="97" y="135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2"/>
                  </a:cubicBezTo>
                  <a:cubicBezTo>
                    <a:pt x="150" y="150"/>
                    <a:pt x="163" y="140"/>
                    <a:pt x="171" y="125"/>
                  </a:cubicBezTo>
                  <a:cubicBezTo>
                    <a:pt x="172" y="127"/>
                    <a:pt x="175" y="129"/>
                    <a:pt x="176" y="129"/>
                  </a:cubicBezTo>
                  <a:cubicBezTo>
                    <a:pt x="181" y="133"/>
                    <a:pt x="187" y="138"/>
                    <a:pt x="193" y="139"/>
                  </a:cubicBezTo>
                  <a:cubicBezTo>
                    <a:pt x="179" y="162"/>
                    <a:pt x="164" y="182"/>
                    <a:pt x="137" y="191"/>
                  </a:cubicBezTo>
                  <a:cubicBezTo>
                    <a:pt x="109" y="199"/>
                    <a:pt x="82" y="190"/>
                    <a:pt x="61" y="172"/>
                  </a:cubicBezTo>
                  <a:cubicBezTo>
                    <a:pt x="60" y="171"/>
                    <a:pt x="59" y="171"/>
                    <a:pt x="59" y="171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59"/>
                  </a:cubicBezTo>
                  <a:cubicBezTo>
                    <a:pt x="50" y="65"/>
                    <a:pt x="51" y="70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3"/>
                    <a:pt x="56" y="93"/>
                    <a:pt x="55" y="94"/>
                  </a:cubicBezTo>
                  <a:cubicBezTo>
                    <a:pt x="52" y="89"/>
                    <a:pt x="49" y="84"/>
                    <a:pt x="48" y="79"/>
                  </a:cubicBezTo>
                  <a:cubicBezTo>
                    <a:pt x="50" y="83"/>
                    <a:pt x="51" y="86"/>
                    <a:pt x="53" y="89"/>
                  </a:cubicBezTo>
                  <a:cubicBezTo>
                    <a:pt x="53" y="90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1"/>
                    <a:pt x="52" y="55"/>
                  </a:cubicBezTo>
                  <a:cubicBezTo>
                    <a:pt x="53" y="53"/>
                    <a:pt x="54" y="51"/>
                    <a:pt x="55" y="49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9" y="62"/>
                  </a:cubicBezTo>
                  <a:cubicBezTo>
                    <a:pt x="57" y="65"/>
                    <a:pt x="55" y="69"/>
                    <a:pt x="54" y="73"/>
                  </a:cubicBezTo>
                  <a:close/>
                  <a:moveTo>
                    <a:pt x="99" y="103"/>
                  </a:moveTo>
                  <a:cubicBezTo>
                    <a:pt x="98" y="104"/>
                    <a:pt x="98" y="105"/>
                    <a:pt x="97" y="106"/>
                  </a:cubicBezTo>
                  <a:cubicBezTo>
                    <a:pt x="96" y="106"/>
                    <a:pt x="95" y="107"/>
                    <a:pt x="95" y="108"/>
                  </a:cubicBezTo>
                  <a:cubicBezTo>
                    <a:pt x="94" y="103"/>
                    <a:pt x="94" y="98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9" y="98"/>
                    <a:pt x="99" y="103"/>
                  </a:cubicBezTo>
                  <a:close/>
                  <a:moveTo>
                    <a:pt x="92" y="110"/>
                  </a:moveTo>
                  <a:cubicBezTo>
                    <a:pt x="90" y="112"/>
                    <a:pt x="89" y="114"/>
                    <a:pt x="87" y="116"/>
                  </a:cubicBezTo>
                  <a:cubicBezTo>
                    <a:pt x="87" y="111"/>
                    <a:pt x="86" y="106"/>
                    <a:pt x="86" y="100"/>
                  </a:cubicBezTo>
                  <a:cubicBezTo>
                    <a:pt x="88" y="99"/>
                    <a:pt x="90" y="97"/>
                    <a:pt x="92" y="95"/>
                  </a:cubicBezTo>
                  <a:cubicBezTo>
                    <a:pt x="91" y="100"/>
                    <a:pt x="91" y="106"/>
                    <a:pt x="92" y="110"/>
                  </a:cubicBezTo>
                  <a:close/>
                  <a:moveTo>
                    <a:pt x="85" y="118"/>
                  </a:moveTo>
                  <a:cubicBezTo>
                    <a:pt x="84" y="120"/>
                    <a:pt x="83" y="121"/>
                    <a:pt x="82" y="122"/>
                  </a:cubicBezTo>
                  <a:cubicBezTo>
                    <a:pt x="81" y="122"/>
                    <a:pt x="81" y="121"/>
                    <a:pt x="80" y="121"/>
                  </a:cubicBezTo>
                  <a:cubicBezTo>
                    <a:pt x="80" y="116"/>
                    <a:pt x="80" y="111"/>
                    <a:pt x="79" y="107"/>
                  </a:cubicBezTo>
                  <a:cubicBezTo>
                    <a:pt x="81" y="105"/>
                    <a:pt x="83" y="103"/>
                    <a:pt x="85" y="102"/>
                  </a:cubicBezTo>
                  <a:cubicBezTo>
                    <a:pt x="84" y="107"/>
                    <a:pt x="84" y="113"/>
                    <a:pt x="85" y="118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4" y="111"/>
                    <a:pt x="76" y="110"/>
                    <a:pt x="78" y="108"/>
                  </a:cubicBezTo>
                  <a:cubicBezTo>
                    <a:pt x="77" y="112"/>
                    <a:pt x="77" y="115"/>
                    <a:pt x="78" y="119"/>
                  </a:cubicBezTo>
                  <a:close/>
                  <a:moveTo>
                    <a:pt x="108" y="142"/>
                  </a:moveTo>
                  <a:cubicBezTo>
                    <a:pt x="106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3"/>
                    <a:pt x="108" y="138"/>
                    <a:pt x="108" y="142"/>
                  </a:cubicBezTo>
                  <a:close/>
                  <a:moveTo>
                    <a:pt x="110" y="141"/>
                  </a:moveTo>
                  <a:cubicBezTo>
                    <a:pt x="110" y="137"/>
                    <a:pt x="110" y="132"/>
                    <a:pt x="110" y="127"/>
                  </a:cubicBezTo>
                  <a:cubicBezTo>
                    <a:pt x="111" y="126"/>
                    <a:pt x="113" y="124"/>
                    <a:pt x="114" y="122"/>
                  </a:cubicBezTo>
                  <a:cubicBezTo>
                    <a:pt x="113" y="127"/>
                    <a:pt x="113" y="133"/>
                    <a:pt x="113" y="138"/>
                  </a:cubicBezTo>
                  <a:cubicBezTo>
                    <a:pt x="112" y="139"/>
                    <a:pt x="111" y="140"/>
                    <a:pt x="110" y="141"/>
                  </a:cubicBezTo>
                  <a:close/>
                  <a:moveTo>
                    <a:pt x="63" y="197"/>
                  </a:moveTo>
                  <a:cubicBezTo>
                    <a:pt x="63" y="190"/>
                    <a:pt x="62" y="184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80"/>
                    <a:pt x="66" y="183"/>
                    <a:pt x="69" y="185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8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2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4"/>
                    <a:pt x="76" y="203"/>
                    <a:pt x="74" y="202"/>
                  </a:cubicBezTo>
                  <a:close/>
                  <a:moveTo>
                    <a:pt x="84" y="206"/>
                  </a:moveTo>
                  <a:cubicBezTo>
                    <a:pt x="83" y="202"/>
                    <a:pt x="82" y="198"/>
                    <a:pt x="81" y="193"/>
                  </a:cubicBezTo>
                  <a:cubicBezTo>
                    <a:pt x="85" y="195"/>
                    <a:pt x="88" y="196"/>
                    <a:pt x="91" y="197"/>
                  </a:cubicBezTo>
                  <a:cubicBezTo>
                    <a:pt x="92" y="201"/>
                    <a:pt x="92" y="205"/>
                    <a:pt x="93" y="209"/>
                  </a:cubicBezTo>
                  <a:cubicBezTo>
                    <a:pt x="90" y="208"/>
                    <a:pt x="87" y="207"/>
                    <a:pt x="84" y="206"/>
                  </a:cubicBezTo>
                  <a:close/>
                  <a:moveTo>
                    <a:pt x="96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199"/>
                    <a:pt x="104" y="200"/>
                  </a:cubicBezTo>
                  <a:cubicBezTo>
                    <a:pt x="105" y="204"/>
                    <a:pt x="105" y="208"/>
                    <a:pt x="106" y="213"/>
                  </a:cubicBezTo>
                  <a:cubicBezTo>
                    <a:pt x="103" y="212"/>
                    <a:pt x="99" y="211"/>
                    <a:pt x="96" y="210"/>
                  </a:cubicBezTo>
                  <a:close/>
                  <a:moveTo>
                    <a:pt x="108" y="213"/>
                  </a:moveTo>
                  <a:cubicBezTo>
                    <a:pt x="108" y="208"/>
                    <a:pt x="107" y="204"/>
                    <a:pt x="106" y="200"/>
                  </a:cubicBezTo>
                  <a:cubicBezTo>
                    <a:pt x="110" y="200"/>
                    <a:pt x="113" y="200"/>
                    <a:pt x="117" y="200"/>
                  </a:cubicBezTo>
                  <a:cubicBezTo>
                    <a:pt x="116" y="204"/>
                    <a:pt x="117" y="209"/>
                    <a:pt x="118" y="214"/>
                  </a:cubicBezTo>
                  <a:cubicBezTo>
                    <a:pt x="115" y="214"/>
                    <a:pt x="111" y="213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4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8"/>
                    <a:pt x="131" y="213"/>
                  </a:cubicBezTo>
                  <a:cubicBezTo>
                    <a:pt x="127" y="213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2" y="203"/>
                    <a:pt x="132" y="198"/>
                  </a:cubicBezTo>
                  <a:cubicBezTo>
                    <a:pt x="134" y="197"/>
                    <a:pt x="137" y="196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1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7"/>
                    <a:pt x="143" y="205"/>
                    <a:pt x="143" y="203"/>
                  </a:cubicBezTo>
                  <a:cubicBezTo>
                    <a:pt x="142" y="200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1"/>
                  </a:cubicBezTo>
                  <a:cubicBezTo>
                    <a:pt x="150" y="194"/>
                    <a:pt x="151" y="197"/>
                    <a:pt x="152" y="200"/>
                  </a:cubicBezTo>
                  <a:cubicBezTo>
                    <a:pt x="152" y="202"/>
                    <a:pt x="153" y="204"/>
                    <a:pt x="154" y="206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6" y="206"/>
                  </a:moveTo>
                  <a:cubicBezTo>
                    <a:pt x="155" y="203"/>
                    <a:pt x="154" y="201"/>
                    <a:pt x="154" y="199"/>
                  </a:cubicBezTo>
                  <a:cubicBezTo>
                    <a:pt x="153" y="196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7"/>
                    <a:pt x="163" y="190"/>
                    <a:pt x="164" y="193"/>
                  </a:cubicBezTo>
                  <a:cubicBezTo>
                    <a:pt x="164" y="195"/>
                    <a:pt x="165" y="197"/>
                    <a:pt x="166" y="200"/>
                  </a:cubicBezTo>
                  <a:cubicBezTo>
                    <a:pt x="163" y="202"/>
                    <a:pt x="159" y="204"/>
                    <a:pt x="156" y="206"/>
                  </a:cubicBezTo>
                  <a:close/>
                  <a:moveTo>
                    <a:pt x="168" y="198"/>
                  </a:moveTo>
                  <a:cubicBezTo>
                    <a:pt x="167" y="196"/>
                    <a:pt x="166" y="194"/>
                    <a:pt x="166" y="192"/>
                  </a:cubicBezTo>
                  <a:cubicBezTo>
                    <a:pt x="165" y="189"/>
                    <a:pt x="165" y="186"/>
                    <a:pt x="164" y="184"/>
                  </a:cubicBezTo>
                  <a:cubicBezTo>
                    <a:pt x="167" y="181"/>
                    <a:pt x="171" y="179"/>
                    <a:pt x="174" y="176"/>
                  </a:cubicBezTo>
                  <a:cubicBezTo>
                    <a:pt x="174" y="181"/>
                    <a:pt x="175" y="187"/>
                    <a:pt x="176" y="192"/>
                  </a:cubicBezTo>
                  <a:cubicBezTo>
                    <a:pt x="174" y="194"/>
                    <a:pt x="171" y="196"/>
                    <a:pt x="168" y="198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3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1"/>
                    <a:pt x="183" y="167"/>
                    <a:pt x="186" y="163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9"/>
                    <a:pt x="186" y="175"/>
                    <a:pt x="188" y="180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8"/>
                  </a:moveTo>
                  <a:cubicBezTo>
                    <a:pt x="188" y="173"/>
                    <a:pt x="187" y="169"/>
                    <a:pt x="187" y="163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8"/>
                  </a:cubicBezTo>
                  <a:close/>
                  <a:moveTo>
                    <a:pt x="197" y="168"/>
                  </a:moveTo>
                  <a:cubicBezTo>
                    <a:pt x="196" y="163"/>
                    <a:pt x="195" y="158"/>
                    <a:pt x="193" y="153"/>
                  </a:cubicBezTo>
                  <a:cubicBezTo>
                    <a:pt x="194" y="151"/>
                    <a:pt x="196" y="148"/>
                    <a:pt x="197" y="145"/>
                  </a:cubicBezTo>
                  <a:cubicBezTo>
                    <a:pt x="197" y="147"/>
                    <a:pt x="197" y="149"/>
                    <a:pt x="197" y="151"/>
                  </a:cubicBezTo>
                  <a:cubicBezTo>
                    <a:pt x="198" y="155"/>
                    <a:pt x="198" y="160"/>
                    <a:pt x="200" y="163"/>
                  </a:cubicBezTo>
                  <a:cubicBezTo>
                    <a:pt x="200" y="163"/>
                    <a:pt x="200" y="164"/>
                    <a:pt x="200" y="164"/>
                  </a:cubicBezTo>
                  <a:cubicBezTo>
                    <a:pt x="199" y="165"/>
                    <a:pt x="198" y="167"/>
                    <a:pt x="197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6EE89791-06FF-441D-B389-D26E94E8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0137" y="2340646"/>
              <a:ext cx="455170" cy="496273"/>
            </a:xfrm>
            <a:custGeom>
              <a:avLst/>
              <a:gdLst>
                <a:gd name="T0" fmla="*/ 185 w 203"/>
                <a:gd name="T1" fmla="*/ 126 h 240"/>
                <a:gd name="T2" fmla="*/ 115 w 203"/>
                <a:gd name="T3" fmla="*/ 145 h 240"/>
                <a:gd name="T4" fmla="*/ 140 w 203"/>
                <a:gd name="T5" fmla="*/ 94 h 240"/>
                <a:gd name="T6" fmla="*/ 118 w 203"/>
                <a:gd name="T7" fmla="*/ 81 h 240"/>
                <a:gd name="T8" fmla="*/ 61 w 203"/>
                <a:gd name="T9" fmla="*/ 88 h 240"/>
                <a:gd name="T10" fmla="*/ 90 w 203"/>
                <a:gd name="T11" fmla="*/ 20 h 240"/>
                <a:gd name="T12" fmla="*/ 25 w 203"/>
                <a:gd name="T13" fmla="*/ 45 h 240"/>
                <a:gd name="T14" fmla="*/ 9 w 203"/>
                <a:gd name="T15" fmla="*/ 138 h 240"/>
                <a:gd name="T16" fmla="*/ 24 w 203"/>
                <a:gd name="T17" fmla="*/ 180 h 240"/>
                <a:gd name="T18" fmla="*/ 52 w 203"/>
                <a:gd name="T19" fmla="*/ 210 h 240"/>
                <a:gd name="T20" fmla="*/ 203 w 203"/>
                <a:gd name="T21" fmla="*/ 160 h 240"/>
                <a:gd name="T22" fmla="*/ 119 w 203"/>
                <a:gd name="T23" fmla="*/ 131 h 240"/>
                <a:gd name="T24" fmla="*/ 134 w 203"/>
                <a:gd name="T25" fmla="*/ 107 h 240"/>
                <a:gd name="T26" fmla="*/ 112 w 203"/>
                <a:gd name="T27" fmla="*/ 91 h 240"/>
                <a:gd name="T28" fmla="*/ 107 w 203"/>
                <a:gd name="T29" fmla="*/ 80 h 240"/>
                <a:gd name="T30" fmla="*/ 101 w 203"/>
                <a:gd name="T31" fmla="*/ 102 h 240"/>
                <a:gd name="T32" fmla="*/ 61 w 203"/>
                <a:gd name="T33" fmla="*/ 59 h 240"/>
                <a:gd name="T34" fmla="*/ 69 w 203"/>
                <a:gd name="T35" fmla="*/ 43 h 240"/>
                <a:gd name="T36" fmla="*/ 85 w 203"/>
                <a:gd name="T37" fmla="*/ 26 h 240"/>
                <a:gd name="T38" fmla="*/ 12 w 203"/>
                <a:gd name="T39" fmla="*/ 86 h 240"/>
                <a:gd name="T40" fmla="*/ 11 w 203"/>
                <a:gd name="T41" fmla="*/ 117 h 240"/>
                <a:gd name="T42" fmla="*/ 14 w 203"/>
                <a:gd name="T43" fmla="*/ 114 h 240"/>
                <a:gd name="T44" fmla="*/ 14 w 203"/>
                <a:gd name="T45" fmla="*/ 147 h 240"/>
                <a:gd name="T46" fmla="*/ 22 w 203"/>
                <a:gd name="T47" fmla="*/ 154 h 240"/>
                <a:gd name="T48" fmla="*/ 26 w 203"/>
                <a:gd name="T49" fmla="*/ 173 h 240"/>
                <a:gd name="T50" fmla="*/ 30 w 203"/>
                <a:gd name="T51" fmla="*/ 149 h 240"/>
                <a:gd name="T52" fmla="*/ 39 w 203"/>
                <a:gd name="T53" fmla="*/ 155 h 240"/>
                <a:gd name="T54" fmla="*/ 33 w 203"/>
                <a:gd name="T55" fmla="*/ 188 h 240"/>
                <a:gd name="T56" fmla="*/ 39 w 203"/>
                <a:gd name="T57" fmla="*/ 193 h 240"/>
                <a:gd name="T58" fmla="*/ 50 w 203"/>
                <a:gd name="T59" fmla="*/ 204 h 240"/>
                <a:gd name="T60" fmla="*/ 50 w 203"/>
                <a:gd name="T61" fmla="*/ 204 h 240"/>
                <a:gd name="T62" fmla="*/ 58 w 203"/>
                <a:gd name="T63" fmla="*/ 195 h 240"/>
                <a:gd name="T64" fmla="*/ 45 w 203"/>
                <a:gd name="T65" fmla="*/ 157 h 240"/>
                <a:gd name="T66" fmla="*/ 33 w 203"/>
                <a:gd name="T67" fmla="*/ 142 h 240"/>
                <a:gd name="T68" fmla="*/ 24 w 203"/>
                <a:gd name="T69" fmla="*/ 126 h 240"/>
                <a:gd name="T70" fmla="*/ 83 w 203"/>
                <a:gd name="T71" fmla="*/ 21 h 240"/>
                <a:gd name="T72" fmla="*/ 108 w 203"/>
                <a:gd name="T73" fmla="*/ 61 h 240"/>
                <a:gd name="T74" fmla="*/ 79 w 203"/>
                <a:gd name="T75" fmla="*/ 128 h 240"/>
                <a:gd name="T76" fmla="*/ 124 w 203"/>
                <a:gd name="T77" fmla="*/ 88 h 240"/>
                <a:gd name="T78" fmla="*/ 134 w 203"/>
                <a:gd name="T79" fmla="*/ 153 h 240"/>
                <a:gd name="T80" fmla="*/ 59 w 203"/>
                <a:gd name="T81" fmla="*/ 172 h 240"/>
                <a:gd name="T82" fmla="*/ 57 w 203"/>
                <a:gd name="T83" fmla="*/ 93 h 240"/>
                <a:gd name="T84" fmla="*/ 54 w 203"/>
                <a:gd name="T85" fmla="*/ 73 h 240"/>
                <a:gd name="T86" fmla="*/ 99 w 203"/>
                <a:gd name="T87" fmla="*/ 104 h 240"/>
                <a:gd name="T88" fmla="*/ 92 w 203"/>
                <a:gd name="T89" fmla="*/ 111 h 240"/>
                <a:gd name="T90" fmla="*/ 82 w 203"/>
                <a:gd name="T91" fmla="*/ 123 h 240"/>
                <a:gd name="T92" fmla="*/ 72 w 203"/>
                <a:gd name="T93" fmla="*/ 114 h 240"/>
                <a:gd name="T94" fmla="*/ 108 w 203"/>
                <a:gd name="T95" fmla="*/ 129 h 240"/>
                <a:gd name="T96" fmla="*/ 110 w 203"/>
                <a:gd name="T97" fmla="*/ 142 h 240"/>
                <a:gd name="T98" fmla="*/ 63 w 203"/>
                <a:gd name="T99" fmla="*/ 197 h 240"/>
                <a:gd name="T100" fmla="*/ 84 w 203"/>
                <a:gd name="T101" fmla="*/ 207 h 240"/>
                <a:gd name="T102" fmla="*/ 93 w 203"/>
                <a:gd name="T103" fmla="*/ 198 h 240"/>
                <a:gd name="T104" fmla="*/ 117 w 203"/>
                <a:gd name="T105" fmla="*/ 200 h 240"/>
                <a:gd name="T106" fmla="*/ 131 w 203"/>
                <a:gd name="T107" fmla="*/ 213 h 240"/>
                <a:gd name="T108" fmla="*/ 133 w 203"/>
                <a:gd name="T109" fmla="*/ 213 h 240"/>
                <a:gd name="T110" fmla="*/ 153 w 203"/>
                <a:gd name="T111" fmla="*/ 207 h 240"/>
                <a:gd name="T112" fmla="*/ 164 w 203"/>
                <a:gd name="T113" fmla="*/ 193 h 240"/>
                <a:gd name="T114" fmla="*/ 174 w 203"/>
                <a:gd name="T115" fmla="*/ 177 h 240"/>
                <a:gd name="T116" fmla="*/ 186 w 203"/>
                <a:gd name="T117" fmla="*/ 164 h 240"/>
                <a:gd name="T118" fmla="*/ 186 w 203"/>
                <a:gd name="T119" fmla="*/ 163 h 240"/>
                <a:gd name="T120" fmla="*/ 197 w 203"/>
                <a:gd name="T121" fmla="*/ 1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" h="240">
                  <a:moveTo>
                    <a:pt x="203" y="160"/>
                  </a:moveTo>
                  <a:cubicBezTo>
                    <a:pt x="203" y="157"/>
                    <a:pt x="202" y="154"/>
                    <a:pt x="202" y="151"/>
                  </a:cubicBezTo>
                  <a:cubicBezTo>
                    <a:pt x="202" y="146"/>
                    <a:pt x="201" y="141"/>
                    <a:pt x="201" y="137"/>
                  </a:cubicBezTo>
                  <a:cubicBezTo>
                    <a:pt x="200" y="135"/>
                    <a:pt x="199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89" y="129"/>
                    <a:pt x="185" y="126"/>
                  </a:cubicBezTo>
                  <a:cubicBezTo>
                    <a:pt x="183" y="125"/>
                    <a:pt x="181" y="124"/>
                    <a:pt x="178" y="122"/>
                  </a:cubicBezTo>
                  <a:cubicBezTo>
                    <a:pt x="176" y="121"/>
                    <a:pt x="174" y="121"/>
                    <a:pt x="172" y="120"/>
                  </a:cubicBezTo>
                  <a:cubicBezTo>
                    <a:pt x="171" y="119"/>
                    <a:pt x="170" y="118"/>
                    <a:pt x="170" y="119"/>
                  </a:cubicBezTo>
                  <a:cubicBezTo>
                    <a:pt x="168" y="118"/>
                    <a:pt x="167" y="119"/>
                    <a:pt x="167" y="120"/>
                  </a:cubicBezTo>
                  <a:cubicBezTo>
                    <a:pt x="160" y="130"/>
                    <a:pt x="153" y="139"/>
                    <a:pt x="141" y="143"/>
                  </a:cubicBezTo>
                  <a:cubicBezTo>
                    <a:pt x="134" y="146"/>
                    <a:pt x="124" y="147"/>
                    <a:pt x="115" y="145"/>
                  </a:cubicBezTo>
                  <a:cubicBezTo>
                    <a:pt x="119" y="141"/>
                    <a:pt x="123" y="136"/>
                    <a:pt x="127" y="132"/>
                  </a:cubicBezTo>
                  <a:cubicBezTo>
                    <a:pt x="131" y="127"/>
                    <a:pt x="136" y="123"/>
                    <a:pt x="139" y="117"/>
                  </a:cubicBezTo>
                  <a:cubicBezTo>
                    <a:pt x="139" y="116"/>
                    <a:pt x="139" y="116"/>
                    <a:pt x="138" y="115"/>
                  </a:cubicBezTo>
                  <a:cubicBezTo>
                    <a:pt x="139" y="113"/>
                    <a:pt x="139" y="111"/>
                    <a:pt x="139" y="109"/>
                  </a:cubicBezTo>
                  <a:cubicBezTo>
                    <a:pt x="140" y="104"/>
                    <a:pt x="140" y="100"/>
                    <a:pt x="140" y="95"/>
                  </a:cubicBezTo>
                  <a:cubicBezTo>
                    <a:pt x="140" y="95"/>
                    <a:pt x="140" y="95"/>
                    <a:pt x="140" y="94"/>
                  </a:cubicBezTo>
                  <a:cubicBezTo>
                    <a:pt x="140" y="94"/>
                    <a:pt x="140" y="93"/>
                    <a:pt x="140" y="92"/>
                  </a:cubicBezTo>
                  <a:cubicBezTo>
                    <a:pt x="136" y="87"/>
                    <a:pt x="131" y="84"/>
                    <a:pt x="125" y="82"/>
                  </a:cubicBezTo>
                  <a:cubicBezTo>
                    <a:pt x="124" y="81"/>
                    <a:pt x="123" y="82"/>
                    <a:pt x="122" y="83"/>
                  </a:cubicBezTo>
                  <a:cubicBezTo>
                    <a:pt x="121" y="83"/>
                    <a:pt x="121" y="83"/>
                    <a:pt x="120" y="84"/>
                  </a:cubicBezTo>
                  <a:cubicBezTo>
                    <a:pt x="119" y="85"/>
                    <a:pt x="118" y="85"/>
                    <a:pt x="118" y="86"/>
                  </a:cubicBezTo>
                  <a:cubicBezTo>
                    <a:pt x="118" y="84"/>
                    <a:pt x="118" y="82"/>
                    <a:pt x="118" y="81"/>
                  </a:cubicBezTo>
                  <a:cubicBezTo>
                    <a:pt x="118" y="77"/>
                    <a:pt x="118" y="73"/>
                    <a:pt x="117" y="69"/>
                  </a:cubicBezTo>
                  <a:cubicBezTo>
                    <a:pt x="118" y="67"/>
                    <a:pt x="118" y="64"/>
                    <a:pt x="116" y="62"/>
                  </a:cubicBezTo>
                  <a:cubicBezTo>
                    <a:pt x="113" y="58"/>
                    <a:pt x="108" y="54"/>
                    <a:pt x="103" y="52"/>
                  </a:cubicBezTo>
                  <a:cubicBezTo>
                    <a:pt x="103" y="51"/>
                    <a:pt x="101" y="50"/>
                    <a:pt x="100" y="51"/>
                  </a:cubicBezTo>
                  <a:cubicBezTo>
                    <a:pt x="91" y="56"/>
                    <a:pt x="84" y="64"/>
                    <a:pt x="77" y="71"/>
                  </a:cubicBezTo>
                  <a:cubicBezTo>
                    <a:pt x="71" y="77"/>
                    <a:pt x="66" y="82"/>
                    <a:pt x="61" y="88"/>
                  </a:cubicBezTo>
                  <a:cubicBezTo>
                    <a:pt x="57" y="77"/>
                    <a:pt x="61" y="68"/>
                    <a:pt x="68" y="59"/>
                  </a:cubicBezTo>
                  <a:cubicBezTo>
                    <a:pt x="73" y="54"/>
                    <a:pt x="79" y="46"/>
                    <a:pt x="85" y="43"/>
                  </a:cubicBezTo>
                  <a:cubicBezTo>
                    <a:pt x="86" y="43"/>
                    <a:pt x="87" y="43"/>
                    <a:pt x="87" y="42"/>
                  </a:cubicBezTo>
                  <a:cubicBezTo>
                    <a:pt x="90" y="40"/>
                    <a:pt x="90" y="35"/>
                    <a:pt x="90" y="32"/>
                  </a:cubicBezTo>
                  <a:cubicBezTo>
                    <a:pt x="91" y="28"/>
                    <a:pt x="92" y="24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19"/>
                  </a:cubicBezTo>
                  <a:cubicBezTo>
                    <a:pt x="88" y="16"/>
                    <a:pt x="85" y="13"/>
                    <a:pt x="83" y="10"/>
                  </a:cubicBezTo>
                  <a:cubicBezTo>
                    <a:pt x="80" y="7"/>
                    <a:pt x="77" y="4"/>
                    <a:pt x="74" y="1"/>
                  </a:cubicBezTo>
                  <a:cubicBezTo>
                    <a:pt x="73" y="0"/>
                    <a:pt x="71" y="1"/>
                    <a:pt x="70" y="1"/>
                  </a:cubicBezTo>
                  <a:cubicBezTo>
                    <a:pt x="70" y="1"/>
                    <a:pt x="69" y="1"/>
                    <a:pt x="69" y="1"/>
                  </a:cubicBezTo>
                  <a:cubicBezTo>
                    <a:pt x="50" y="5"/>
                    <a:pt x="34" y="27"/>
                    <a:pt x="25" y="45"/>
                  </a:cubicBezTo>
                  <a:cubicBezTo>
                    <a:pt x="6" y="68"/>
                    <a:pt x="0" y="105"/>
                    <a:pt x="10" y="132"/>
                  </a:cubicBezTo>
                  <a:cubicBezTo>
                    <a:pt x="10" y="132"/>
                    <a:pt x="9" y="132"/>
                    <a:pt x="9" y="133"/>
                  </a:cubicBezTo>
                  <a:cubicBezTo>
                    <a:pt x="8" y="134"/>
                    <a:pt x="8" y="136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9" y="137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" y="142"/>
                    <a:pt x="8" y="146"/>
                    <a:pt x="9" y="150"/>
                  </a:cubicBezTo>
                  <a:cubicBezTo>
                    <a:pt x="9" y="155"/>
                    <a:pt x="9" y="160"/>
                    <a:pt x="11" y="165"/>
                  </a:cubicBezTo>
                  <a:cubicBezTo>
                    <a:pt x="11" y="166"/>
                    <a:pt x="12" y="166"/>
                    <a:pt x="13" y="167"/>
                  </a:cubicBezTo>
                  <a:cubicBezTo>
                    <a:pt x="14" y="168"/>
                    <a:pt x="15" y="170"/>
                    <a:pt x="17" y="172"/>
                  </a:cubicBezTo>
                  <a:cubicBezTo>
                    <a:pt x="18" y="174"/>
                    <a:pt x="19" y="176"/>
                    <a:pt x="21" y="177"/>
                  </a:cubicBezTo>
                  <a:cubicBezTo>
                    <a:pt x="22" y="178"/>
                    <a:pt x="23" y="179"/>
                    <a:pt x="24" y="180"/>
                  </a:cubicBezTo>
                  <a:cubicBezTo>
                    <a:pt x="25" y="182"/>
                    <a:pt x="26" y="183"/>
                    <a:pt x="27" y="184"/>
                  </a:cubicBezTo>
                  <a:cubicBezTo>
                    <a:pt x="27" y="185"/>
                    <a:pt x="27" y="186"/>
                    <a:pt x="27" y="187"/>
                  </a:cubicBezTo>
                  <a:cubicBezTo>
                    <a:pt x="27" y="189"/>
                    <a:pt x="29" y="190"/>
                    <a:pt x="31" y="190"/>
                  </a:cubicBezTo>
                  <a:cubicBezTo>
                    <a:pt x="32" y="193"/>
                    <a:pt x="34" y="196"/>
                    <a:pt x="36" y="198"/>
                  </a:cubicBezTo>
                  <a:cubicBezTo>
                    <a:pt x="40" y="202"/>
                    <a:pt x="44" y="206"/>
                    <a:pt x="48" y="210"/>
                  </a:cubicBezTo>
                  <a:cubicBezTo>
                    <a:pt x="49" y="211"/>
                    <a:pt x="51" y="211"/>
                    <a:pt x="52" y="210"/>
                  </a:cubicBezTo>
                  <a:cubicBezTo>
                    <a:pt x="55" y="206"/>
                    <a:pt x="58" y="203"/>
                    <a:pt x="61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1"/>
                  </a:cubicBezTo>
                  <a:cubicBezTo>
                    <a:pt x="61" y="202"/>
                    <a:pt x="63" y="202"/>
                    <a:pt x="63" y="201"/>
                  </a:cubicBezTo>
                  <a:cubicBezTo>
                    <a:pt x="106" y="240"/>
                    <a:pt x="187" y="215"/>
                    <a:pt x="203" y="161"/>
                  </a:cubicBezTo>
                  <a:cubicBezTo>
                    <a:pt x="203" y="161"/>
                    <a:pt x="203" y="160"/>
                    <a:pt x="203" y="160"/>
                  </a:cubicBezTo>
                  <a:close/>
                  <a:moveTo>
                    <a:pt x="119" y="131"/>
                  </a:moveTo>
                  <a:cubicBezTo>
                    <a:pt x="118" y="132"/>
                    <a:pt x="117" y="134"/>
                    <a:pt x="116" y="135"/>
                  </a:cubicBezTo>
                  <a:cubicBezTo>
                    <a:pt x="116" y="130"/>
                    <a:pt x="116" y="125"/>
                    <a:pt x="116" y="120"/>
                  </a:cubicBezTo>
                  <a:cubicBezTo>
                    <a:pt x="117" y="119"/>
                    <a:pt x="118" y="118"/>
                    <a:pt x="119" y="117"/>
                  </a:cubicBezTo>
                  <a:cubicBezTo>
                    <a:pt x="119" y="117"/>
                    <a:pt x="119" y="117"/>
                    <a:pt x="120" y="116"/>
                  </a:cubicBezTo>
                  <a:cubicBezTo>
                    <a:pt x="119" y="121"/>
                    <a:pt x="118" y="126"/>
                    <a:pt x="119" y="131"/>
                  </a:cubicBezTo>
                  <a:close/>
                  <a:moveTo>
                    <a:pt x="125" y="124"/>
                  </a:moveTo>
                  <a:cubicBezTo>
                    <a:pt x="124" y="125"/>
                    <a:pt x="123" y="127"/>
                    <a:pt x="121" y="129"/>
                  </a:cubicBezTo>
                  <a:cubicBezTo>
                    <a:pt x="121" y="124"/>
                    <a:pt x="121" y="119"/>
                    <a:pt x="121" y="115"/>
                  </a:cubicBezTo>
                  <a:cubicBezTo>
                    <a:pt x="123" y="113"/>
                    <a:pt x="125" y="112"/>
                    <a:pt x="126" y="110"/>
                  </a:cubicBezTo>
                  <a:cubicBezTo>
                    <a:pt x="126" y="115"/>
                    <a:pt x="125" y="119"/>
                    <a:pt x="125" y="124"/>
                  </a:cubicBezTo>
                  <a:close/>
                  <a:moveTo>
                    <a:pt x="134" y="107"/>
                  </a:moveTo>
                  <a:cubicBezTo>
                    <a:pt x="133" y="111"/>
                    <a:pt x="132" y="114"/>
                    <a:pt x="133" y="118"/>
                  </a:cubicBezTo>
                  <a:cubicBezTo>
                    <a:pt x="131" y="119"/>
                    <a:pt x="130" y="120"/>
                    <a:pt x="128" y="122"/>
                  </a:cubicBezTo>
                  <a:cubicBezTo>
                    <a:pt x="128" y="117"/>
                    <a:pt x="128" y="113"/>
                    <a:pt x="128" y="108"/>
                  </a:cubicBezTo>
                  <a:cubicBezTo>
                    <a:pt x="131" y="106"/>
                    <a:pt x="133" y="104"/>
                    <a:pt x="135" y="102"/>
                  </a:cubicBezTo>
                  <a:cubicBezTo>
                    <a:pt x="134" y="104"/>
                    <a:pt x="134" y="105"/>
                    <a:pt x="134" y="107"/>
                  </a:cubicBezTo>
                  <a:close/>
                  <a:moveTo>
                    <a:pt x="112" y="91"/>
                  </a:moveTo>
                  <a:cubicBezTo>
                    <a:pt x="110" y="92"/>
                    <a:pt x="109" y="94"/>
                    <a:pt x="108" y="95"/>
                  </a:cubicBezTo>
                  <a:cubicBezTo>
                    <a:pt x="108" y="93"/>
                    <a:pt x="107" y="91"/>
                    <a:pt x="107" y="89"/>
                  </a:cubicBezTo>
                  <a:cubicBezTo>
                    <a:pt x="107" y="88"/>
                    <a:pt x="107" y="87"/>
                    <a:pt x="107" y="85"/>
                  </a:cubicBezTo>
                  <a:cubicBezTo>
                    <a:pt x="106" y="84"/>
                    <a:pt x="106" y="83"/>
                    <a:pt x="106" y="83"/>
                  </a:cubicBezTo>
                  <a:cubicBezTo>
                    <a:pt x="106" y="82"/>
                    <a:pt x="106" y="82"/>
                    <a:pt x="106" y="81"/>
                  </a:cubicBezTo>
                  <a:cubicBezTo>
                    <a:pt x="106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9" y="78"/>
                    <a:pt x="111" y="76"/>
                    <a:pt x="113" y="73"/>
                  </a:cubicBezTo>
                  <a:cubicBezTo>
                    <a:pt x="113" y="75"/>
                    <a:pt x="113" y="77"/>
                    <a:pt x="112" y="79"/>
                  </a:cubicBezTo>
                  <a:cubicBezTo>
                    <a:pt x="112" y="83"/>
                    <a:pt x="111" y="87"/>
                    <a:pt x="112" y="91"/>
                  </a:cubicBezTo>
                  <a:close/>
                  <a:moveTo>
                    <a:pt x="106" y="97"/>
                  </a:moveTo>
                  <a:cubicBezTo>
                    <a:pt x="104" y="98"/>
                    <a:pt x="103" y="100"/>
                    <a:pt x="101" y="102"/>
                  </a:cubicBezTo>
                  <a:cubicBezTo>
                    <a:pt x="101" y="97"/>
                    <a:pt x="100" y="92"/>
                    <a:pt x="100" y="87"/>
                  </a:cubicBezTo>
                  <a:cubicBezTo>
                    <a:pt x="102" y="86"/>
                    <a:pt x="103" y="84"/>
                    <a:pt x="104" y="83"/>
                  </a:cubicBezTo>
                  <a:cubicBezTo>
                    <a:pt x="104" y="85"/>
                    <a:pt x="105" y="87"/>
                    <a:pt x="105" y="89"/>
                  </a:cubicBezTo>
                  <a:cubicBezTo>
                    <a:pt x="105" y="91"/>
                    <a:pt x="106" y="94"/>
                    <a:pt x="106" y="97"/>
                  </a:cubicBezTo>
                  <a:close/>
                  <a:moveTo>
                    <a:pt x="68" y="50"/>
                  </a:moveTo>
                  <a:cubicBezTo>
                    <a:pt x="65" y="53"/>
                    <a:pt x="63" y="56"/>
                    <a:pt x="61" y="59"/>
                  </a:cubicBezTo>
                  <a:cubicBezTo>
                    <a:pt x="61" y="59"/>
                    <a:pt x="60" y="59"/>
                    <a:pt x="60" y="59"/>
                  </a:cubicBezTo>
                  <a:cubicBezTo>
                    <a:pt x="60" y="54"/>
                    <a:pt x="60" y="49"/>
                    <a:pt x="60" y="44"/>
                  </a:cubicBezTo>
                  <a:cubicBezTo>
                    <a:pt x="62" y="41"/>
                    <a:pt x="65" y="39"/>
                    <a:pt x="68" y="37"/>
                  </a:cubicBezTo>
                  <a:cubicBezTo>
                    <a:pt x="67" y="41"/>
                    <a:pt x="66" y="46"/>
                    <a:pt x="68" y="50"/>
                  </a:cubicBezTo>
                  <a:close/>
                  <a:moveTo>
                    <a:pt x="69" y="49"/>
                  </a:moveTo>
                  <a:cubicBezTo>
                    <a:pt x="69" y="47"/>
                    <a:pt x="69" y="45"/>
                    <a:pt x="69" y="43"/>
                  </a:cubicBezTo>
                  <a:cubicBezTo>
                    <a:pt x="69" y="41"/>
                    <a:pt x="70" y="38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2" y="34"/>
                    <a:pt x="73" y="33"/>
                    <a:pt x="75" y="32"/>
                  </a:cubicBezTo>
                  <a:cubicBezTo>
                    <a:pt x="75" y="36"/>
                    <a:pt x="75" y="40"/>
                    <a:pt x="75" y="44"/>
                  </a:cubicBezTo>
                  <a:cubicBezTo>
                    <a:pt x="73" y="45"/>
                    <a:pt x="71" y="47"/>
                    <a:pt x="69" y="49"/>
                  </a:cubicBezTo>
                  <a:close/>
                  <a:moveTo>
                    <a:pt x="85" y="26"/>
                  </a:moveTo>
                  <a:cubicBezTo>
                    <a:pt x="85" y="27"/>
                    <a:pt x="85" y="29"/>
                    <a:pt x="84" y="31"/>
                  </a:cubicBezTo>
                  <a:cubicBezTo>
                    <a:pt x="84" y="34"/>
                    <a:pt x="83" y="37"/>
                    <a:pt x="83" y="40"/>
                  </a:cubicBezTo>
                  <a:cubicBezTo>
                    <a:pt x="81" y="40"/>
                    <a:pt x="79" y="41"/>
                    <a:pt x="77" y="43"/>
                  </a:cubicBezTo>
                  <a:cubicBezTo>
                    <a:pt x="77" y="39"/>
                    <a:pt x="77" y="35"/>
                    <a:pt x="77" y="31"/>
                  </a:cubicBezTo>
                  <a:cubicBezTo>
                    <a:pt x="79" y="29"/>
                    <a:pt x="82" y="27"/>
                    <a:pt x="85" y="26"/>
                  </a:cubicBezTo>
                  <a:close/>
                  <a:moveTo>
                    <a:pt x="12" y="86"/>
                  </a:moveTo>
                  <a:cubicBezTo>
                    <a:pt x="12" y="91"/>
                    <a:pt x="12" y="96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4"/>
                    <a:pt x="11" y="108"/>
                    <a:pt x="10" y="111"/>
                  </a:cubicBezTo>
                  <a:cubicBezTo>
                    <a:pt x="10" y="103"/>
                    <a:pt x="10" y="94"/>
                    <a:pt x="12" y="86"/>
                  </a:cubicBezTo>
                  <a:close/>
                  <a:moveTo>
                    <a:pt x="12" y="129"/>
                  </a:moveTo>
                  <a:cubicBezTo>
                    <a:pt x="12" y="125"/>
                    <a:pt x="11" y="121"/>
                    <a:pt x="11" y="117"/>
                  </a:cubicBezTo>
                  <a:cubicBezTo>
                    <a:pt x="12" y="112"/>
                    <a:pt x="13" y="107"/>
                    <a:pt x="13" y="103"/>
                  </a:cubicBezTo>
                  <a:cubicBezTo>
                    <a:pt x="14" y="110"/>
                    <a:pt x="17" y="117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9" y="125"/>
                    <a:pt x="16" y="127"/>
                    <a:pt x="13" y="129"/>
                  </a:cubicBezTo>
                  <a:cubicBezTo>
                    <a:pt x="15" y="124"/>
                    <a:pt x="15" y="119"/>
                    <a:pt x="16" y="114"/>
                  </a:cubicBezTo>
                  <a:cubicBezTo>
                    <a:pt x="16" y="113"/>
                    <a:pt x="15" y="113"/>
                    <a:pt x="14" y="114"/>
                  </a:cubicBezTo>
                  <a:cubicBezTo>
                    <a:pt x="14" y="119"/>
                    <a:pt x="13" y="124"/>
                    <a:pt x="12" y="129"/>
                  </a:cubicBezTo>
                  <a:close/>
                  <a:moveTo>
                    <a:pt x="16" y="165"/>
                  </a:moveTo>
                  <a:cubicBezTo>
                    <a:pt x="16" y="165"/>
                    <a:pt x="16" y="165"/>
                    <a:pt x="16" y="164"/>
                  </a:cubicBezTo>
                  <a:cubicBezTo>
                    <a:pt x="16" y="159"/>
                    <a:pt x="15" y="154"/>
                    <a:pt x="14" y="150"/>
                  </a:cubicBezTo>
                  <a:cubicBezTo>
                    <a:pt x="14" y="149"/>
                    <a:pt x="13" y="148"/>
                    <a:pt x="13" y="147"/>
                  </a:cubicBezTo>
                  <a:cubicBezTo>
                    <a:pt x="13" y="147"/>
                    <a:pt x="13" y="147"/>
                    <a:pt x="14" y="147"/>
                  </a:cubicBezTo>
                  <a:cubicBezTo>
                    <a:pt x="15" y="148"/>
                    <a:pt x="16" y="150"/>
                    <a:pt x="17" y="151"/>
                  </a:cubicBezTo>
                  <a:cubicBezTo>
                    <a:pt x="17" y="157"/>
                    <a:pt x="18" y="162"/>
                    <a:pt x="19" y="168"/>
                  </a:cubicBezTo>
                  <a:cubicBezTo>
                    <a:pt x="18" y="167"/>
                    <a:pt x="17" y="166"/>
                    <a:pt x="16" y="165"/>
                  </a:cubicBezTo>
                  <a:close/>
                  <a:moveTo>
                    <a:pt x="21" y="169"/>
                  </a:moveTo>
                  <a:cubicBezTo>
                    <a:pt x="21" y="164"/>
                    <a:pt x="19" y="158"/>
                    <a:pt x="18" y="152"/>
                  </a:cubicBezTo>
                  <a:cubicBezTo>
                    <a:pt x="19" y="153"/>
                    <a:pt x="20" y="154"/>
                    <a:pt x="22" y="154"/>
                  </a:cubicBezTo>
                  <a:cubicBezTo>
                    <a:pt x="22" y="159"/>
                    <a:pt x="22" y="165"/>
                    <a:pt x="23" y="171"/>
                  </a:cubicBezTo>
                  <a:cubicBezTo>
                    <a:pt x="23" y="170"/>
                    <a:pt x="22" y="170"/>
                    <a:pt x="21" y="169"/>
                  </a:cubicBezTo>
                  <a:close/>
                  <a:moveTo>
                    <a:pt x="31" y="166"/>
                  </a:moveTo>
                  <a:cubicBezTo>
                    <a:pt x="31" y="165"/>
                    <a:pt x="29" y="165"/>
                    <a:pt x="29" y="166"/>
                  </a:cubicBezTo>
                  <a:cubicBezTo>
                    <a:pt x="28" y="169"/>
                    <a:pt x="27" y="172"/>
                    <a:pt x="27" y="176"/>
                  </a:cubicBezTo>
                  <a:cubicBezTo>
                    <a:pt x="27" y="175"/>
                    <a:pt x="26" y="174"/>
                    <a:pt x="26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6" y="173"/>
                    <a:pt x="26" y="173"/>
                  </a:cubicBezTo>
                  <a:cubicBezTo>
                    <a:pt x="26" y="167"/>
                    <a:pt x="25" y="159"/>
                    <a:pt x="24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6" y="152"/>
                    <a:pt x="28" y="150"/>
                    <a:pt x="30" y="149"/>
                  </a:cubicBezTo>
                  <a:cubicBezTo>
                    <a:pt x="30" y="154"/>
                    <a:pt x="31" y="159"/>
                    <a:pt x="32" y="164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1" y="165"/>
                    <a:pt x="31" y="166"/>
                  </a:cubicBezTo>
                  <a:close/>
                  <a:moveTo>
                    <a:pt x="32" y="148"/>
                  </a:moveTo>
                  <a:cubicBezTo>
                    <a:pt x="32" y="147"/>
                    <a:pt x="32" y="147"/>
                    <a:pt x="32" y="147"/>
                  </a:cubicBezTo>
                  <a:cubicBezTo>
                    <a:pt x="34" y="150"/>
                    <a:pt x="36" y="153"/>
                    <a:pt x="39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8"/>
                    <a:pt x="35" y="160"/>
                    <a:pt x="33" y="162"/>
                  </a:cubicBezTo>
                  <a:cubicBezTo>
                    <a:pt x="33" y="157"/>
                    <a:pt x="32" y="152"/>
                    <a:pt x="32" y="148"/>
                  </a:cubicBezTo>
                  <a:close/>
                  <a:moveTo>
                    <a:pt x="36" y="176"/>
                  </a:moveTo>
                  <a:cubicBezTo>
                    <a:pt x="36" y="181"/>
                    <a:pt x="36" y="186"/>
                    <a:pt x="36" y="191"/>
                  </a:cubicBezTo>
                  <a:cubicBezTo>
                    <a:pt x="35" y="190"/>
                    <a:pt x="34" y="189"/>
                    <a:pt x="33" y="188"/>
                  </a:cubicBezTo>
                  <a:cubicBezTo>
                    <a:pt x="33" y="188"/>
                    <a:pt x="33" y="188"/>
                    <a:pt x="33" y="187"/>
                  </a:cubicBezTo>
                  <a:cubicBezTo>
                    <a:pt x="33" y="182"/>
                    <a:pt x="34" y="176"/>
                    <a:pt x="33" y="170"/>
                  </a:cubicBezTo>
                  <a:cubicBezTo>
                    <a:pt x="34" y="172"/>
                    <a:pt x="36" y="174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lose/>
                  <a:moveTo>
                    <a:pt x="41" y="195"/>
                  </a:moveTo>
                  <a:cubicBezTo>
                    <a:pt x="40" y="195"/>
                    <a:pt x="40" y="194"/>
                    <a:pt x="39" y="193"/>
                  </a:cubicBezTo>
                  <a:cubicBezTo>
                    <a:pt x="39" y="188"/>
                    <a:pt x="38" y="182"/>
                    <a:pt x="37" y="176"/>
                  </a:cubicBezTo>
                  <a:cubicBezTo>
                    <a:pt x="39" y="179"/>
                    <a:pt x="41" y="182"/>
                    <a:pt x="44" y="184"/>
                  </a:cubicBezTo>
                  <a:cubicBezTo>
                    <a:pt x="44" y="185"/>
                    <a:pt x="43" y="185"/>
                    <a:pt x="43" y="185"/>
                  </a:cubicBezTo>
                  <a:cubicBezTo>
                    <a:pt x="44" y="190"/>
                    <a:pt x="45" y="195"/>
                    <a:pt x="46" y="200"/>
                  </a:cubicBezTo>
                  <a:cubicBezTo>
                    <a:pt x="44" y="198"/>
                    <a:pt x="42" y="197"/>
                    <a:pt x="41" y="195"/>
                  </a:cubicBezTo>
                  <a:close/>
                  <a:moveTo>
                    <a:pt x="50" y="204"/>
                  </a:moveTo>
                  <a:cubicBezTo>
                    <a:pt x="49" y="203"/>
                    <a:pt x="49" y="203"/>
                    <a:pt x="48" y="202"/>
                  </a:cubicBezTo>
                  <a:cubicBezTo>
                    <a:pt x="47" y="197"/>
                    <a:pt x="46" y="192"/>
                    <a:pt x="45" y="186"/>
                  </a:cubicBezTo>
                  <a:cubicBezTo>
                    <a:pt x="47" y="188"/>
                    <a:pt x="49" y="187"/>
                    <a:pt x="50" y="185"/>
                  </a:cubicBezTo>
                  <a:cubicBezTo>
                    <a:pt x="50" y="185"/>
                    <a:pt x="51" y="184"/>
                    <a:pt x="52" y="184"/>
                  </a:cubicBezTo>
                  <a:cubicBezTo>
                    <a:pt x="52" y="190"/>
                    <a:pt x="52" y="195"/>
                    <a:pt x="53" y="200"/>
                  </a:cubicBezTo>
                  <a:cubicBezTo>
                    <a:pt x="52" y="202"/>
                    <a:pt x="51" y="203"/>
                    <a:pt x="50" y="204"/>
                  </a:cubicBezTo>
                  <a:close/>
                  <a:moveTo>
                    <a:pt x="58" y="195"/>
                  </a:moveTo>
                  <a:cubicBezTo>
                    <a:pt x="57" y="196"/>
                    <a:pt x="56" y="197"/>
                    <a:pt x="55" y="198"/>
                  </a:cubicBezTo>
                  <a:cubicBezTo>
                    <a:pt x="55" y="193"/>
                    <a:pt x="54" y="188"/>
                    <a:pt x="54" y="183"/>
                  </a:cubicBezTo>
                  <a:cubicBezTo>
                    <a:pt x="56" y="182"/>
                    <a:pt x="58" y="181"/>
                    <a:pt x="59" y="179"/>
                  </a:cubicBezTo>
                  <a:cubicBezTo>
                    <a:pt x="59" y="184"/>
                    <a:pt x="60" y="190"/>
                    <a:pt x="60" y="195"/>
                  </a:cubicBezTo>
                  <a:cubicBezTo>
                    <a:pt x="60" y="194"/>
                    <a:pt x="58" y="194"/>
                    <a:pt x="58" y="195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2"/>
                    <a:pt x="57" y="173"/>
                  </a:cubicBezTo>
                  <a:cubicBezTo>
                    <a:pt x="54" y="175"/>
                    <a:pt x="51" y="178"/>
                    <a:pt x="48" y="180"/>
                  </a:cubicBezTo>
                  <a:cubicBezTo>
                    <a:pt x="44" y="174"/>
                    <a:pt x="39" y="170"/>
                    <a:pt x="34" y="166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8" y="164"/>
                    <a:pt x="42" y="161"/>
                    <a:pt x="45" y="157"/>
                  </a:cubicBezTo>
                  <a:cubicBezTo>
                    <a:pt x="46" y="156"/>
                    <a:pt x="45" y="155"/>
                    <a:pt x="45" y="154"/>
                  </a:cubicBezTo>
                  <a:cubicBezTo>
                    <a:pt x="45" y="154"/>
                    <a:pt x="44" y="153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50"/>
                    <a:pt x="40" y="149"/>
                    <a:pt x="39" y="147"/>
                  </a:cubicBezTo>
                  <a:cubicBezTo>
                    <a:pt x="37" y="146"/>
                    <a:pt x="36" y="144"/>
                    <a:pt x="34" y="142"/>
                  </a:cubicBezTo>
                  <a:cubicBezTo>
                    <a:pt x="34" y="142"/>
                    <a:pt x="34" y="142"/>
                    <a:pt x="33" y="142"/>
                  </a:cubicBezTo>
                  <a:cubicBezTo>
                    <a:pt x="32" y="141"/>
                    <a:pt x="31" y="141"/>
                    <a:pt x="30" y="142"/>
                  </a:cubicBezTo>
                  <a:cubicBezTo>
                    <a:pt x="27" y="143"/>
                    <a:pt x="25" y="145"/>
                    <a:pt x="22" y="148"/>
                  </a:cubicBezTo>
                  <a:cubicBezTo>
                    <a:pt x="21" y="146"/>
                    <a:pt x="19" y="145"/>
                    <a:pt x="18" y="144"/>
                  </a:cubicBezTo>
                  <a:cubicBezTo>
                    <a:pt x="16" y="142"/>
                    <a:pt x="15" y="140"/>
                    <a:pt x="13" y="138"/>
                  </a:cubicBezTo>
                  <a:cubicBezTo>
                    <a:pt x="13" y="138"/>
                    <a:pt x="14" y="138"/>
                    <a:pt x="14" y="138"/>
                  </a:cubicBezTo>
                  <a:cubicBezTo>
                    <a:pt x="17" y="134"/>
                    <a:pt x="21" y="130"/>
                    <a:pt x="24" y="126"/>
                  </a:cubicBezTo>
                  <a:cubicBezTo>
                    <a:pt x="25" y="126"/>
                    <a:pt x="24" y="124"/>
                    <a:pt x="23" y="124"/>
                  </a:cubicBezTo>
                  <a:cubicBezTo>
                    <a:pt x="24" y="123"/>
                    <a:pt x="24" y="123"/>
                    <a:pt x="23" y="123"/>
                  </a:cubicBezTo>
                  <a:cubicBezTo>
                    <a:pt x="7" y="77"/>
                    <a:pt x="32" y="30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3" y="7"/>
                    <a:pt x="75" y="10"/>
                    <a:pt x="77" y="13"/>
                  </a:cubicBezTo>
                  <a:cubicBezTo>
                    <a:pt x="79" y="16"/>
                    <a:pt x="81" y="19"/>
                    <a:pt x="83" y="21"/>
                  </a:cubicBezTo>
                  <a:cubicBezTo>
                    <a:pt x="66" y="26"/>
                    <a:pt x="51" y="39"/>
                    <a:pt x="45" y="55"/>
                  </a:cubicBezTo>
                  <a:cubicBezTo>
                    <a:pt x="39" y="70"/>
                    <a:pt x="38" y="91"/>
                    <a:pt x="53" y="100"/>
                  </a:cubicBezTo>
                  <a:cubicBezTo>
                    <a:pt x="55" y="102"/>
                    <a:pt x="57" y="100"/>
                    <a:pt x="57" y="98"/>
                  </a:cubicBezTo>
                  <a:cubicBezTo>
                    <a:pt x="66" y="91"/>
                    <a:pt x="73" y="83"/>
                    <a:pt x="81" y="76"/>
                  </a:cubicBezTo>
                  <a:cubicBezTo>
                    <a:pt x="88" y="69"/>
                    <a:pt x="96" y="63"/>
                    <a:pt x="101" y="56"/>
                  </a:cubicBezTo>
                  <a:cubicBezTo>
                    <a:pt x="104" y="57"/>
                    <a:pt x="106" y="59"/>
                    <a:pt x="108" y="61"/>
                  </a:cubicBezTo>
                  <a:cubicBezTo>
                    <a:pt x="109" y="63"/>
                    <a:pt x="113" y="67"/>
                    <a:pt x="111" y="67"/>
                  </a:cubicBezTo>
                  <a:cubicBezTo>
                    <a:pt x="110" y="68"/>
                    <a:pt x="109" y="69"/>
                    <a:pt x="109" y="70"/>
                  </a:cubicBezTo>
                  <a:cubicBezTo>
                    <a:pt x="94" y="83"/>
                    <a:pt x="79" y="97"/>
                    <a:pt x="67" y="112"/>
                  </a:cubicBezTo>
                  <a:cubicBezTo>
                    <a:pt x="66" y="113"/>
                    <a:pt x="66" y="115"/>
                    <a:pt x="67" y="115"/>
                  </a:cubicBezTo>
                  <a:cubicBezTo>
                    <a:pt x="67" y="116"/>
                    <a:pt x="68" y="116"/>
                    <a:pt x="68" y="117"/>
                  </a:cubicBezTo>
                  <a:cubicBezTo>
                    <a:pt x="70" y="121"/>
                    <a:pt x="74" y="125"/>
                    <a:pt x="79" y="128"/>
                  </a:cubicBezTo>
                  <a:cubicBezTo>
                    <a:pt x="80" y="129"/>
                    <a:pt x="81" y="129"/>
                    <a:pt x="82" y="128"/>
                  </a:cubicBezTo>
                  <a:cubicBezTo>
                    <a:pt x="83" y="128"/>
                    <a:pt x="84" y="128"/>
                    <a:pt x="85" y="127"/>
                  </a:cubicBezTo>
                  <a:cubicBezTo>
                    <a:pt x="87" y="124"/>
                    <a:pt x="91" y="120"/>
                    <a:pt x="94" y="117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98" y="113"/>
                    <a:pt x="102" y="110"/>
                    <a:pt x="105" y="107"/>
                  </a:cubicBezTo>
                  <a:cubicBezTo>
                    <a:pt x="111" y="101"/>
                    <a:pt x="118" y="94"/>
                    <a:pt x="124" y="88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7" y="90"/>
                    <a:pt x="130" y="93"/>
                    <a:pt x="134" y="96"/>
                  </a:cubicBezTo>
                  <a:cubicBezTo>
                    <a:pt x="126" y="100"/>
                    <a:pt x="119" y="108"/>
                    <a:pt x="114" y="114"/>
                  </a:cubicBezTo>
                  <a:cubicBezTo>
                    <a:pt x="107" y="121"/>
                    <a:pt x="102" y="128"/>
                    <a:pt x="97" y="136"/>
                  </a:cubicBezTo>
                  <a:cubicBezTo>
                    <a:pt x="96" y="137"/>
                    <a:pt x="97" y="138"/>
                    <a:pt x="98" y="139"/>
                  </a:cubicBezTo>
                  <a:cubicBezTo>
                    <a:pt x="97" y="154"/>
                    <a:pt x="124" y="154"/>
                    <a:pt x="134" y="153"/>
                  </a:cubicBezTo>
                  <a:cubicBezTo>
                    <a:pt x="150" y="150"/>
                    <a:pt x="163" y="140"/>
                    <a:pt x="170" y="126"/>
                  </a:cubicBezTo>
                  <a:cubicBezTo>
                    <a:pt x="172" y="127"/>
                    <a:pt x="175" y="129"/>
                    <a:pt x="176" y="130"/>
                  </a:cubicBezTo>
                  <a:cubicBezTo>
                    <a:pt x="181" y="133"/>
                    <a:pt x="187" y="138"/>
                    <a:pt x="193" y="140"/>
                  </a:cubicBezTo>
                  <a:cubicBezTo>
                    <a:pt x="179" y="162"/>
                    <a:pt x="164" y="183"/>
                    <a:pt x="137" y="191"/>
                  </a:cubicBezTo>
                  <a:cubicBezTo>
                    <a:pt x="109" y="200"/>
                    <a:pt x="82" y="191"/>
                    <a:pt x="61" y="172"/>
                  </a:cubicBezTo>
                  <a:cubicBezTo>
                    <a:pt x="60" y="172"/>
                    <a:pt x="59" y="172"/>
                    <a:pt x="59" y="172"/>
                  </a:cubicBezTo>
                  <a:close/>
                  <a:moveTo>
                    <a:pt x="48" y="72"/>
                  </a:moveTo>
                  <a:cubicBezTo>
                    <a:pt x="48" y="68"/>
                    <a:pt x="48" y="64"/>
                    <a:pt x="50" y="60"/>
                  </a:cubicBezTo>
                  <a:cubicBezTo>
                    <a:pt x="50" y="65"/>
                    <a:pt x="51" y="71"/>
                    <a:pt x="53" y="75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3" y="81"/>
                    <a:pt x="54" y="87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cubicBezTo>
                    <a:pt x="52" y="90"/>
                    <a:pt x="49" y="85"/>
                    <a:pt x="48" y="80"/>
                  </a:cubicBezTo>
                  <a:cubicBezTo>
                    <a:pt x="49" y="83"/>
                    <a:pt x="51" y="87"/>
                    <a:pt x="52" y="90"/>
                  </a:cubicBezTo>
                  <a:cubicBezTo>
                    <a:pt x="53" y="91"/>
                    <a:pt x="54" y="90"/>
                    <a:pt x="54" y="89"/>
                  </a:cubicBezTo>
                  <a:cubicBezTo>
                    <a:pt x="52" y="83"/>
                    <a:pt x="50" y="78"/>
                    <a:pt x="48" y="72"/>
                  </a:cubicBezTo>
                  <a:close/>
                  <a:moveTo>
                    <a:pt x="54" y="73"/>
                  </a:moveTo>
                  <a:cubicBezTo>
                    <a:pt x="53" y="67"/>
                    <a:pt x="52" y="62"/>
                    <a:pt x="52" y="56"/>
                  </a:cubicBezTo>
                  <a:cubicBezTo>
                    <a:pt x="53" y="54"/>
                    <a:pt x="54" y="52"/>
                    <a:pt x="55" y="50"/>
                  </a:cubicBezTo>
                  <a:cubicBezTo>
                    <a:pt x="56" y="48"/>
                    <a:pt x="57" y="47"/>
                    <a:pt x="58" y="46"/>
                  </a:cubicBezTo>
                  <a:cubicBezTo>
                    <a:pt x="58" y="51"/>
                    <a:pt x="58" y="57"/>
                    <a:pt x="58" y="62"/>
                  </a:cubicBezTo>
                  <a:cubicBezTo>
                    <a:pt x="57" y="66"/>
                    <a:pt x="55" y="69"/>
                    <a:pt x="54" y="73"/>
                  </a:cubicBezTo>
                  <a:close/>
                  <a:moveTo>
                    <a:pt x="99" y="104"/>
                  </a:moveTo>
                  <a:cubicBezTo>
                    <a:pt x="98" y="105"/>
                    <a:pt x="98" y="105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94" y="104"/>
                    <a:pt x="94" y="99"/>
                    <a:pt x="93" y="94"/>
                  </a:cubicBezTo>
                  <a:cubicBezTo>
                    <a:pt x="95" y="92"/>
                    <a:pt x="97" y="90"/>
                    <a:pt x="99" y="88"/>
                  </a:cubicBezTo>
                  <a:cubicBezTo>
                    <a:pt x="99" y="93"/>
                    <a:pt x="98" y="99"/>
                    <a:pt x="99" y="104"/>
                  </a:cubicBezTo>
                  <a:close/>
                  <a:moveTo>
                    <a:pt x="92" y="111"/>
                  </a:moveTo>
                  <a:cubicBezTo>
                    <a:pt x="90" y="112"/>
                    <a:pt x="88" y="114"/>
                    <a:pt x="87" y="116"/>
                  </a:cubicBezTo>
                  <a:cubicBezTo>
                    <a:pt x="87" y="111"/>
                    <a:pt x="86" y="106"/>
                    <a:pt x="86" y="101"/>
                  </a:cubicBezTo>
                  <a:cubicBezTo>
                    <a:pt x="88" y="99"/>
                    <a:pt x="90" y="97"/>
                    <a:pt x="92" y="96"/>
                  </a:cubicBezTo>
                  <a:cubicBezTo>
                    <a:pt x="91" y="101"/>
                    <a:pt x="91" y="106"/>
                    <a:pt x="92" y="111"/>
                  </a:cubicBezTo>
                  <a:close/>
                  <a:moveTo>
                    <a:pt x="85" y="119"/>
                  </a:moveTo>
                  <a:cubicBezTo>
                    <a:pt x="84" y="120"/>
                    <a:pt x="83" y="121"/>
                    <a:pt x="82" y="123"/>
                  </a:cubicBezTo>
                  <a:cubicBezTo>
                    <a:pt x="81" y="122"/>
                    <a:pt x="81" y="122"/>
                    <a:pt x="80" y="121"/>
                  </a:cubicBezTo>
                  <a:cubicBezTo>
                    <a:pt x="80" y="116"/>
                    <a:pt x="79" y="112"/>
                    <a:pt x="79" y="107"/>
                  </a:cubicBezTo>
                  <a:cubicBezTo>
                    <a:pt x="81" y="105"/>
                    <a:pt x="83" y="104"/>
                    <a:pt x="85" y="102"/>
                  </a:cubicBezTo>
                  <a:cubicBezTo>
                    <a:pt x="84" y="107"/>
                    <a:pt x="84" y="113"/>
                    <a:pt x="85" y="119"/>
                  </a:cubicBezTo>
                  <a:close/>
                  <a:moveTo>
                    <a:pt x="78" y="119"/>
                  </a:moveTo>
                  <a:cubicBezTo>
                    <a:pt x="76" y="117"/>
                    <a:pt x="74" y="115"/>
                    <a:pt x="72" y="114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4" y="112"/>
                    <a:pt x="76" y="110"/>
                    <a:pt x="77" y="108"/>
                  </a:cubicBezTo>
                  <a:cubicBezTo>
                    <a:pt x="77" y="112"/>
                    <a:pt x="77" y="116"/>
                    <a:pt x="78" y="119"/>
                  </a:cubicBezTo>
                  <a:close/>
                  <a:moveTo>
                    <a:pt x="108" y="143"/>
                  </a:moveTo>
                  <a:cubicBezTo>
                    <a:pt x="105" y="141"/>
                    <a:pt x="103" y="140"/>
                    <a:pt x="101" y="138"/>
                  </a:cubicBezTo>
                  <a:cubicBezTo>
                    <a:pt x="104" y="135"/>
                    <a:pt x="106" y="132"/>
                    <a:pt x="108" y="129"/>
                  </a:cubicBezTo>
                  <a:cubicBezTo>
                    <a:pt x="108" y="134"/>
                    <a:pt x="108" y="138"/>
                    <a:pt x="108" y="143"/>
                  </a:cubicBezTo>
                  <a:close/>
                  <a:moveTo>
                    <a:pt x="110" y="142"/>
                  </a:moveTo>
                  <a:cubicBezTo>
                    <a:pt x="110" y="137"/>
                    <a:pt x="110" y="132"/>
                    <a:pt x="110" y="128"/>
                  </a:cubicBezTo>
                  <a:cubicBezTo>
                    <a:pt x="111" y="126"/>
                    <a:pt x="112" y="124"/>
                    <a:pt x="114" y="123"/>
                  </a:cubicBezTo>
                  <a:cubicBezTo>
                    <a:pt x="113" y="128"/>
                    <a:pt x="113" y="133"/>
                    <a:pt x="113" y="138"/>
                  </a:cubicBezTo>
                  <a:cubicBezTo>
                    <a:pt x="112" y="140"/>
                    <a:pt x="111" y="141"/>
                    <a:pt x="110" y="142"/>
                  </a:cubicBezTo>
                  <a:close/>
                  <a:moveTo>
                    <a:pt x="63" y="197"/>
                  </a:moveTo>
                  <a:cubicBezTo>
                    <a:pt x="63" y="191"/>
                    <a:pt x="62" y="184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1"/>
                    <a:pt x="66" y="183"/>
                    <a:pt x="69" y="186"/>
                  </a:cubicBezTo>
                  <a:cubicBezTo>
                    <a:pt x="69" y="191"/>
                    <a:pt x="70" y="196"/>
                    <a:pt x="72" y="201"/>
                  </a:cubicBezTo>
                  <a:cubicBezTo>
                    <a:pt x="69" y="200"/>
                    <a:pt x="66" y="199"/>
                    <a:pt x="63" y="197"/>
                  </a:cubicBezTo>
                  <a:close/>
                  <a:moveTo>
                    <a:pt x="74" y="202"/>
                  </a:moveTo>
                  <a:cubicBezTo>
                    <a:pt x="73" y="197"/>
                    <a:pt x="72" y="192"/>
                    <a:pt x="71" y="187"/>
                  </a:cubicBezTo>
                  <a:cubicBezTo>
                    <a:pt x="74" y="189"/>
                    <a:pt x="76" y="191"/>
                    <a:pt x="79" y="193"/>
                  </a:cubicBezTo>
                  <a:cubicBezTo>
                    <a:pt x="80" y="197"/>
                    <a:pt x="80" y="201"/>
                    <a:pt x="81" y="205"/>
                  </a:cubicBezTo>
                  <a:cubicBezTo>
                    <a:pt x="79" y="205"/>
                    <a:pt x="76" y="204"/>
                    <a:pt x="74" y="202"/>
                  </a:cubicBezTo>
                  <a:close/>
                  <a:moveTo>
                    <a:pt x="84" y="207"/>
                  </a:moveTo>
                  <a:cubicBezTo>
                    <a:pt x="83" y="202"/>
                    <a:pt x="82" y="198"/>
                    <a:pt x="81" y="194"/>
                  </a:cubicBezTo>
                  <a:cubicBezTo>
                    <a:pt x="84" y="195"/>
                    <a:pt x="88" y="197"/>
                    <a:pt x="91" y="198"/>
                  </a:cubicBezTo>
                  <a:cubicBezTo>
                    <a:pt x="91" y="202"/>
                    <a:pt x="92" y="206"/>
                    <a:pt x="93" y="210"/>
                  </a:cubicBezTo>
                  <a:cubicBezTo>
                    <a:pt x="90" y="209"/>
                    <a:pt x="87" y="208"/>
                    <a:pt x="84" y="207"/>
                  </a:cubicBezTo>
                  <a:close/>
                  <a:moveTo>
                    <a:pt x="95" y="210"/>
                  </a:moveTo>
                  <a:cubicBezTo>
                    <a:pt x="95" y="206"/>
                    <a:pt x="94" y="202"/>
                    <a:pt x="93" y="198"/>
                  </a:cubicBezTo>
                  <a:cubicBezTo>
                    <a:pt x="97" y="199"/>
                    <a:pt x="100" y="200"/>
                    <a:pt x="104" y="200"/>
                  </a:cubicBezTo>
                  <a:cubicBezTo>
                    <a:pt x="105" y="204"/>
                    <a:pt x="105" y="209"/>
                    <a:pt x="106" y="213"/>
                  </a:cubicBezTo>
                  <a:cubicBezTo>
                    <a:pt x="103" y="212"/>
                    <a:pt x="99" y="211"/>
                    <a:pt x="95" y="210"/>
                  </a:cubicBezTo>
                  <a:close/>
                  <a:moveTo>
                    <a:pt x="108" y="213"/>
                  </a:moveTo>
                  <a:cubicBezTo>
                    <a:pt x="108" y="209"/>
                    <a:pt x="107" y="205"/>
                    <a:pt x="106" y="200"/>
                  </a:cubicBezTo>
                  <a:cubicBezTo>
                    <a:pt x="110" y="201"/>
                    <a:pt x="113" y="200"/>
                    <a:pt x="117" y="200"/>
                  </a:cubicBezTo>
                  <a:cubicBezTo>
                    <a:pt x="116" y="205"/>
                    <a:pt x="117" y="210"/>
                    <a:pt x="118" y="214"/>
                  </a:cubicBezTo>
                  <a:cubicBezTo>
                    <a:pt x="115" y="214"/>
                    <a:pt x="111" y="214"/>
                    <a:pt x="108" y="213"/>
                  </a:cubicBezTo>
                  <a:close/>
                  <a:moveTo>
                    <a:pt x="120" y="214"/>
                  </a:moveTo>
                  <a:cubicBezTo>
                    <a:pt x="120" y="209"/>
                    <a:pt x="119" y="205"/>
                    <a:pt x="118" y="200"/>
                  </a:cubicBezTo>
                  <a:cubicBezTo>
                    <a:pt x="122" y="200"/>
                    <a:pt x="126" y="199"/>
                    <a:pt x="130" y="198"/>
                  </a:cubicBezTo>
                  <a:cubicBezTo>
                    <a:pt x="129" y="203"/>
                    <a:pt x="129" y="209"/>
                    <a:pt x="131" y="213"/>
                  </a:cubicBezTo>
                  <a:cubicBezTo>
                    <a:pt x="127" y="214"/>
                    <a:pt x="124" y="214"/>
                    <a:pt x="120" y="214"/>
                  </a:cubicBezTo>
                  <a:close/>
                  <a:moveTo>
                    <a:pt x="133" y="213"/>
                  </a:moveTo>
                  <a:cubicBezTo>
                    <a:pt x="132" y="208"/>
                    <a:pt x="131" y="203"/>
                    <a:pt x="132" y="198"/>
                  </a:cubicBezTo>
                  <a:cubicBezTo>
                    <a:pt x="134" y="197"/>
                    <a:pt x="136" y="197"/>
                    <a:pt x="139" y="196"/>
                  </a:cubicBezTo>
                  <a:cubicBezTo>
                    <a:pt x="139" y="201"/>
                    <a:pt x="140" y="206"/>
                    <a:pt x="142" y="211"/>
                  </a:cubicBezTo>
                  <a:cubicBezTo>
                    <a:pt x="139" y="212"/>
                    <a:pt x="136" y="212"/>
                    <a:pt x="133" y="213"/>
                  </a:cubicBezTo>
                  <a:close/>
                  <a:moveTo>
                    <a:pt x="145" y="210"/>
                  </a:moveTo>
                  <a:cubicBezTo>
                    <a:pt x="144" y="208"/>
                    <a:pt x="143" y="205"/>
                    <a:pt x="143" y="203"/>
                  </a:cubicBezTo>
                  <a:cubicBezTo>
                    <a:pt x="142" y="201"/>
                    <a:pt x="142" y="198"/>
                    <a:pt x="141" y="195"/>
                  </a:cubicBezTo>
                  <a:cubicBezTo>
                    <a:pt x="144" y="194"/>
                    <a:pt x="147" y="193"/>
                    <a:pt x="150" y="192"/>
                  </a:cubicBezTo>
                  <a:cubicBezTo>
                    <a:pt x="150" y="195"/>
                    <a:pt x="151" y="197"/>
                    <a:pt x="152" y="200"/>
                  </a:cubicBezTo>
                  <a:cubicBezTo>
                    <a:pt x="152" y="202"/>
                    <a:pt x="153" y="205"/>
                    <a:pt x="153" y="207"/>
                  </a:cubicBezTo>
                  <a:cubicBezTo>
                    <a:pt x="151" y="208"/>
                    <a:pt x="148" y="209"/>
                    <a:pt x="145" y="210"/>
                  </a:cubicBezTo>
                  <a:close/>
                  <a:moveTo>
                    <a:pt x="155" y="206"/>
                  </a:moveTo>
                  <a:cubicBezTo>
                    <a:pt x="155" y="204"/>
                    <a:pt x="154" y="202"/>
                    <a:pt x="154" y="200"/>
                  </a:cubicBezTo>
                  <a:cubicBezTo>
                    <a:pt x="153" y="197"/>
                    <a:pt x="152" y="194"/>
                    <a:pt x="151" y="191"/>
                  </a:cubicBezTo>
                  <a:cubicBezTo>
                    <a:pt x="155" y="189"/>
                    <a:pt x="159" y="187"/>
                    <a:pt x="163" y="185"/>
                  </a:cubicBezTo>
                  <a:cubicBezTo>
                    <a:pt x="163" y="188"/>
                    <a:pt x="163" y="190"/>
                    <a:pt x="164" y="193"/>
                  </a:cubicBezTo>
                  <a:cubicBezTo>
                    <a:pt x="164" y="195"/>
                    <a:pt x="165" y="198"/>
                    <a:pt x="166" y="200"/>
                  </a:cubicBezTo>
                  <a:cubicBezTo>
                    <a:pt x="162" y="202"/>
                    <a:pt x="159" y="204"/>
                    <a:pt x="155" y="206"/>
                  </a:cubicBezTo>
                  <a:close/>
                  <a:moveTo>
                    <a:pt x="168" y="199"/>
                  </a:moveTo>
                  <a:cubicBezTo>
                    <a:pt x="167" y="197"/>
                    <a:pt x="166" y="194"/>
                    <a:pt x="166" y="192"/>
                  </a:cubicBezTo>
                  <a:cubicBezTo>
                    <a:pt x="165" y="190"/>
                    <a:pt x="165" y="187"/>
                    <a:pt x="164" y="184"/>
                  </a:cubicBezTo>
                  <a:cubicBezTo>
                    <a:pt x="167" y="182"/>
                    <a:pt x="171" y="179"/>
                    <a:pt x="174" y="177"/>
                  </a:cubicBezTo>
                  <a:cubicBezTo>
                    <a:pt x="174" y="182"/>
                    <a:pt x="175" y="187"/>
                    <a:pt x="176" y="192"/>
                  </a:cubicBezTo>
                  <a:cubicBezTo>
                    <a:pt x="174" y="194"/>
                    <a:pt x="171" y="197"/>
                    <a:pt x="168" y="199"/>
                  </a:cubicBezTo>
                  <a:close/>
                  <a:moveTo>
                    <a:pt x="178" y="190"/>
                  </a:moveTo>
                  <a:cubicBezTo>
                    <a:pt x="178" y="188"/>
                    <a:pt x="177" y="186"/>
                    <a:pt x="177" y="184"/>
                  </a:cubicBezTo>
                  <a:cubicBezTo>
                    <a:pt x="176" y="181"/>
                    <a:pt x="176" y="178"/>
                    <a:pt x="175" y="175"/>
                  </a:cubicBezTo>
                  <a:cubicBezTo>
                    <a:pt x="179" y="172"/>
                    <a:pt x="183" y="168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9"/>
                    <a:pt x="186" y="175"/>
                    <a:pt x="187" y="181"/>
                  </a:cubicBezTo>
                  <a:cubicBezTo>
                    <a:pt x="185" y="184"/>
                    <a:pt x="182" y="187"/>
                    <a:pt x="178" y="190"/>
                  </a:cubicBezTo>
                  <a:close/>
                  <a:moveTo>
                    <a:pt x="189" y="179"/>
                  </a:moveTo>
                  <a:cubicBezTo>
                    <a:pt x="188" y="174"/>
                    <a:pt x="187" y="169"/>
                    <a:pt x="187" y="164"/>
                  </a:cubicBezTo>
                  <a:cubicBezTo>
                    <a:pt x="187" y="163"/>
                    <a:pt x="187" y="163"/>
                    <a:pt x="186" y="163"/>
                  </a:cubicBezTo>
                  <a:cubicBezTo>
                    <a:pt x="188" y="161"/>
                    <a:pt x="190" y="158"/>
                    <a:pt x="192" y="156"/>
                  </a:cubicBezTo>
                  <a:cubicBezTo>
                    <a:pt x="193" y="161"/>
                    <a:pt x="194" y="166"/>
                    <a:pt x="195" y="171"/>
                  </a:cubicBezTo>
                  <a:cubicBezTo>
                    <a:pt x="193" y="174"/>
                    <a:pt x="191" y="176"/>
                    <a:pt x="189" y="179"/>
                  </a:cubicBezTo>
                  <a:close/>
                  <a:moveTo>
                    <a:pt x="197" y="169"/>
                  </a:moveTo>
                  <a:cubicBezTo>
                    <a:pt x="196" y="163"/>
                    <a:pt x="195" y="159"/>
                    <a:pt x="193" y="154"/>
                  </a:cubicBezTo>
                  <a:cubicBezTo>
                    <a:pt x="194" y="151"/>
                    <a:pt x="196" y="149"/>
                    <a:pt x="197" y="146"/>
                  </a:cubicBezTo>
                  <a:cubicBezTo>
                    <a:pt x="197" y="148"/>
                    <a:pt x="197" y="150"/>
                    <a:pt x="197" y="152"/>
                  </a:cubicBezTo>
                  <a:cubicBezTo>
                    <a:pt x="198" y="156"/>
                    <a:pt x="198" y="160"/>
                    <a:pt x="200" y="164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199" y="166"/>
                    <a:pt x="198" y="167"/>
                    <a:pt x="197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09C153DD-ED89-4562-A143-CF2B25CE1021}"/>
                </a:ext>
              </a:extLst>
            </p:cNvPr>
            <p:cNvGrpSpPr/>
            <p:nvPr/>
          </p:nvGrpSpPr>
          <p:grpSpPr>
            <a:xfrm>
              <a:off x="9183439" y="5381460"/>
              <a:ext cx="2265196" cy="599791"/>
              <a:chOff x="2336084" y="4673586"/>
              <a:chExt cx="2265196" cy="599791"/>
            </a:xfrm>
            <a:solidFill>
              <a:schemeClr val="bg1"/>
            </a:solidFill>
          </p:grpSpPr>
          <p:sp>
            <p:nvSpPr>
              <p:cNvPr id="102" name="Freeform 103">
                <a:extLst>
                  <a:ext uri="{FF2B5EF4-FFF2-40B4-BE49-F238E27FC236}">
                    <a16:creationId xmlns:a16="http://schemas.microsoft.com/office/drawing/2014/main" id="{251311F7-9A0A-445F-87E7-1103421DF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084" y="4720778"/>
                <a:ext cx="322730" cy="552599"/>
              </a:xfrm>
              <a:custGeom>
                <a:avLst/>
                <a:gdLst>
                  <a:gd name="T0" fmla="*/ 127 w 144"/>
                  <a:gd name="T1" fmla="*/ 156 h 267"/>
                  <a:gd name="T2" fmla="*/ 104 w 144"/>
                  <a:gd name="T3" fmla="*/ 162 h 267"/>
                  <a:gd name="T4" fmla="*/ 93 w 144"/>
                  <a:gd name="T5" fmla="*/ 201 h 267"/>
                  <a:gd name="T6" fmla="*/ 59 w 144"/>
                  <a:gd name="T7" fmla="*/ 212 h 267"/>
                  <a:gd name="T8" fmla="*/ 55 w 144"/>
                  <a:gd name="T9" fmla="*/ 211 h 267"/>
                  <a:gd name="T10" fmla="*/ 46 w 144"/>
                  <a:gd name="T11" fmla="*/ 122 h 267"/>
                  <a:gd name="T12" fmla="*/ 90 w 144"/>
                  <a:gd name="T13" fmla="*/ 42 h 267"/>
                  <a:gd name="T14" fmla="*/ 100 w 144"/>
                  <a:gd name="T15" fmla="*/ 55 h 267"/>
                  <a:gd name="T16" fmla="*/ 103 w 144"/>
                  <a:gd name="T17" fmla="*/ 58 h 267"/>
                  <a:gd name="T18" fmla="*/ 131 w 144"/>
                  <a:gd name="T19" fmla="*/ 59 h 267"/>
                  <a:gd name="T20" fmla="*/ 131 w 144"/>
                  <a:gd name="T21" fmla="*/ 58 h 267"/>
                  <a:gd name="T22" fmla="*/ 123 w 144"/>
                  <a:gd name="T23" fmla="*/ 24 h 267"/>
                  <a:gd name="T24" fmla="*/ 63 w 144"/>
                  <a:gd name="T25" fmla="*/ 2 h 267"/>
                  <a:gd name="T26" fmla="*/ 61 w 144"/>
                  <a:gd name="T27" fmla="*/ 4 h 267"/>
                  <a:gd name="T28" fmla="*/ 35 w 144"/>
                  <a:gd name="T29" fmla="*/ 13 h 267"/>
                  <a:gd name="T30" fmla="*/ 6 w 144"/>
                  <a:gd name="T31" fmla="*/ 68 h 267"/>
                  <a:gd name="T32" fmla="*/ 2 w 144"/>
                  <a:gd name="T33" fmla="*/ 144 h 267"/>
                  <a:gd name="T34" fmla="*/ 13 w 144"/>
                  <a:gd name="T35" fmla="*/ 203 h 267"/>
                  <a:gd name="T36" fmla="*/ 102 w 144"/>
                  <a:gd name="T37" fmla="*/ 248 h 267"/>
                  <a:gd name="T38" fmla="*/ 137 w 144"/>
                  <a:gd name="T39" fmla="*/ 199 h 267"/>
                  <a:gd name="T40" fmla="*/ 127 w 144"/>
                  <a:gd name="T41" fmla="*/ 156 h 267"/>
                  <a:gd name="T42" fmla="*/ 128 w 144"/>
                  <a:gd name="T43" fmla="*/ 58 h 267"/>
                  <a:gd name="T44" fmla="*/ 117 w 144"/>
                  <a:gd name="T45" fmla="*/ 63 h 267"/>
                  <a:gd name="T46" fmla="*/ 109 w 144"/>
                  <a:gd name="T47" fmla="*/ 61 h 267"/>
                  <a:gd name="T48" fmla="*/ 121 w 144"/>
                  <a:gd name="T49" fmla="*/ 46 h 267"/>
                  <a:gd name="T50" fmla="*/ 97 w 144"/>
                  <a:gd name="T51" fmla="*/ 12 h 267"/>
                  <a:gd name="T52" fmla="*/ 107 w 144"/>
                  <a:gd name="T53" fmla="*/ 17 h 267"/>
                  <a:gd name="T54" fmla="*/ 128 w 144"/>
                  <a:gd name="T55" fmla="*/ 58 h 267"/>
                  <a:gd name="T56" fmla="*/ 31 w 144"/>
                  <a:gd name="T57" fmla="*/ 89 h 267"/>
                  <a:gd name="T58" fmla="*/ 42 w 144"/>
                  <a:gd name="T59" fmla="*/ 44 h 267"/>
                  <a:gd name="T60" fmla="*/ 85 w 144"/>
                  <a:gd name="T61" fmla="*/ 37 h 267"/>
                  <a:gd name="T62" fmla="*/ 44 w 144"/>
                  <a:gd name="T63" fmla="*/ 92 h 267"/>
                  <a:gd name="T64" fmla="*/ 52 w 144"/>
                  <a:gd name="T65" fmla="*/ 209 h 267"/>
                  <a:gd name="T66" fmla="*/ 29 w 144"/>
                  <a:gd name="T67" fmla="*/ 135 h 267"/>
                  <a:gd name="T68" fmla="*/ 31 w 144"/>
                  <a:gd name="T69" fmla="*/ 89 h 267"/>
                  <a:gd name="T70" fmla="*/ 100 w 144"/>
                  <a:gd name="T71" fmla="*/ 244 h 267"/>
                  <a:gd name="T72" fmla="*/ 30 w 144"/>
                  <a:gd name="T73" fmla="*/ 227 h 267"/>
                  <a:gd name="T74" fmla="*/ 62 w 144"/>
                  <a:gd name="T75" fmla="*/ 240 h 267"/>
                  <a:gd name="T76" fmla="*/ 130 w 144"/>
                  <a:gd name="T77" fmla="*/ 167 h 267"/>
                  <a:gd name="T78" fmla="*/ 100 w 144"/>
                  <a:gd name="T79" fmla="*/ 24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" h="267">
                    <a:moveTo>
                      <a:pt x="127" y="156"/>
                    </a:moveTo>
                    <a:cubicBezTo>
                      <a:pt x="121" y="150"/>
                      <a:pt x="106" y="151"/>
                      <a:pt x="104" y="162"/>
                    </a:cubicBezTo>
                    <a:cubicBezTo>
                      <a:pt x="102" y="175"/>
                      <a:pt x="103" y="190"/>
                      <a:pt x="93" y="201"/>
                    </a:cubicBezTo>
                    <a:cubicBezTo>
                      <a:pt x="85" y="211"/>
                      <a:pt x="71" y="216"/>
                      <a:pt x="59" y="212"/>
                    </a:cubicBezTo>
                    <a:cubicBezTo>
                      <a:pt x="57" y="212"/>
                      <a:pt x="56" y="211"/>
                      <a:pt x="55" y="211"/>
                    </a:cubicBezTo>
                    <a:cubicBezTo>
                      <a:pt x="50" y="181"/>
                      <a:pt x="45" y="152"/>
                      <a:pt x="46" y="122"/>
                    </a:cubicBezTo>
                    <a:cubicBezTo>
                      <a:pt x="46" y="93"/>
                      <a:pt x="50" y="38"/>
                      <a:pt x="90" y="42"/>
                    </a:cubicBezTo>
                    <a:cubicBezTo>
                      <a:pt x="94" y="45"/>
                      <a:pt x="97" y="50"/>
                      <a:pt x="100" y="55"/>
                    </a:cubicBezTo>
                    <a:cubicBezTo>
                      <a:pt x="101" y="56"/>
                      <a:pt x="102" y="57"/>
                      <a:pt x="103" y="58"/>
                    </a:cubicBezTo>
                    <a:cubicBezTo>
                      <a:pt x="109" y="67"/>
                      <a:pt x="125" y="70"/>
                      <a:pt x="131" y="59"/>
                    </a:cubicBezTo>
                    <a:cubicBezTo>
                      <a:pt x="131" y="59"/>
                      <a:pt x="131" y="59"/>
                      <a:pt x="131" y="58"/>
                    </a:cubicBezTo>
                    <a:cubicBezTo>
                      <a:pt x="139" y="48"/>
                      <a:pt x="133" y="33"/>
                      <a:pt x="123" y="24"/>
                    </a:cubicBezTo>
                    <a:cubicBezTo>
                      <a:pt x="108" y="9"/>
                      <a:pt x="84" y="0"/>
                      <a:pt x="63" y="2"/>
                    </a:cubicBezTo>
                    <a:cubicBezTo>
                      <a:pt x="62" y="2"/>
                      <a:pt x="61" y="3"/>
                      <a:pt x="61" y="4"/>
                    </a:cubicBezTo>
                    <a:cubicBezTo>
                      <a:pt x="52" y="5"/>
                      <a:pt x="43" y="8"/>
                      <a:pt x="35" y="13"/>
                    </a:cubicBezTo>
                    <a:cubicBezTo>
                      <a:pt x="16" y="26"/>
                      <a:pt x="10" y="47"/>
                      <a:pt x="6" y="68"/>
                    </a:cubicBezTo>
                    <a:cubicBezTo>
                      <a:pt x="2" y="93"/>
                      <a:pt x="0" y="119"/>
                      <a:pt x="2" y="144"/>
                    </a:cubicBezTo>
                    <a:cubicBezTo>
                      <a:pt x="3" y="164"/>
                      <a:pt x="5" y="185"/>
                      <a:pt x="13" y="203"/>
                    </a:cubicBezTo>
                    <a:cubicBezTo>
                      <a:pt x="21" y="242"/>
                      <a:pt x="66" y="267"/>
                      <a:pt x="102" y="248"/>
                    </a:cubicBezTo>
                    <a:cubicBezTo>
                      <a:pt x="121" y="238"/>
                      <a:pt x="133" y="219"/>
                      <a:pt x="137" y="199"/>
                    </a:cubicBezTo>
                    <a:cubicBezTo>
                      <a:pt x="140" y="185"/>
                      <a:pt x="140" y="165"/>
                      <a:pt x="127" y="156"/>
                    </a:cubicBezTo>
                    <a:close/>
                    <a:moveTo>
                      <a:pt x="128" y="58"/>
                    </a:moveTo>
                    <a:cubicBezTo>
                      <a:pt x="125" y="60"/>
                      <a:pt x="121" y="63"/>
                      <a:pt x="117" y="63"/>
                    </a:cubicBezTo>
                    <a:cubicBezTo>
                      <a:pt x="114" y="63"/>
                      <a:pt x="112" y="62"/>
                      <a:pt x="109" y="61"/>
                    </a:cubicBezTo>
                    <a:cubicBezTo>
                      <a:pt x="116" y="60"/>
                      <a:pt x="123" y="54"/>
                      <a:pt x="121" y="46"/>
                    </a:cubicBezTo>
                    <a:cubicBezTo>
                      <a:pt x="118" y="30"/>
                      <a:pt x="109" y="19"/>
                      <a:pt x="97" y="12"/>
                    </a:cubicBezTo>
                    <a:cubicBezTo>
                      <a:pt x="100" y="13"/>
                      <a:pt x="104" y="15"/>
                      <a:pt x="107" y="17"/>
                    </a:cubicBezTo>
                    <a:cubicBezTo>
                      <a:pt x="121" y="25"/>
                      <a:pt x="139" y="42"/>
                      <a:pt x="128" y="58"/>
                    </a:cubicBezTo>
                    <a:close/>
                    <a:moveTo>
                      <a:pt x="31" y="89"/>
                    </a:moveTo>
                    <a:cubicBezTo>
                      <a:pt x="32" y="75"/>
                      <a:pt x="34" y="56"/>
                      <a:pt x="42" y="44"/>
                    </a:cubicBezTo>
                    <a:cubicBezTo>
                      <a:pt x="54" y="27"/>
                      <a:pt x="71" y="28"/>
                      <a:pt x="85" y="37"/>
                    </a:cubicBezTo>
                    <a:cubicBezTo>
                      <a:pt x="59" y="39"/>
                      <a:pt x="47" y="68"/>
                      <a:pt x="44" y="92"/>
                    </a:cubicBezTo>
                    <a:cubicBezTo>
                      <a:pt x="39" y="131"/>
                      <a:pt x="43" y="171"/>
                      <a:pt x="52" y="209"/>
                    </a:cubicBezTo>
                    <a:cubicBezTo>
                      <a:pt x="28" y="197"/>
                      <a:pt x="29" y="159"/>
                      <a:pt x="29" y="135"/>
                    </a:cubicBezTo>
                    <a:cubicBezTo>
                      <a:pt x="28" y="120"/>
                      <a:pt x="29" y="104"/>
                      <a:pt x="31" y="89"/>
                    </a:cubicBezTo>
                    <a:close/>
                    <a:moveTo>
                      <a:pt x="100" y="244"/>
                    </a:moveTo>
                    <a:cubicBezTo>
                      <a:pt x="74" y="258"/>
                      <a:pt x="47" y="247"/>
                      <a:pt x="30" y="227"/>
                    </a:cubicBezTo>
                    <a:cubicBezTo>
                      <a:pt x="38" y="234"/>
                      <a:pt x="48" y="239"/>
                      <a:pt x="62" y="240"/>
                    </a:cubicBezTo>
                    <a:cubicBezTo>
                      <a:pt x="104" y="245"/>
                      <a:pt x="132" y="206"/>
                      <a:pt x="130" y="167"/>
                    </a:cubicBezTo>
                    <a:cubicBezTo>
                      <a:pt x="144" y="193"/>
                      <a:pt x="124" y="231"/>
                      <a:pt x="10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4">
                <a:extLst>
                  <a:ext uri="{FF2B5EF4-FFF2-40B4-BE49-F238E27FC236}">
                    <a16:creationId xmlns:a16="http://schemas.microsoft.com/office/drawing/2014/main" id="{9A027D78-C5D5-4D7A-A9C8-FB85AA2ADB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870" y="4705555"/>
                <a:ext cx="334908" cy="534331"/>
              </a:xfrm>
              <a:custGeom>
                <a:avLst/>
                <a:gdLst>
                  <a:gd name="T0" fmla="*/ 128 w 149"/>
                  <a:gd name="T1" fmla="*/ 221 h 258"/>
                  <a:gd name="T2" fmla="*/ 113 w 149"/>
                  <a:gd name="T3" fmla="*/ 188 h 258"/>
                  <a:gd name="T4" fmla="*/ 86 w 149"/>
                  <a:gd name="T5" fmla="*/ 151 h 258"/>
                  <a:gd name="T6" fmla="*/ 86 w 149"/>
                  <a:gd name="T7" fmla="*/ 12 h 258"/>
                  <a:gd name="T8" fmla="*/ 75 w 149"/>
                  <a:gd name="T9" fmla="*/ 7 h 258"/>
                  <a:gd name="T10" fmla="*/ 21 w 149"/>
                  <a:gd name="T11" fmla="*/ 8 h 258"/>
                  <a:gd name="T12" fmla="*/ 5 w 149"/>
                  <a:gd name="T13" fmla="*/ 64 h 258"/>
                  <a:gd name="T14" fmla="*/ 3 w 149"/>
                  <a:gd name="T15" fmla="*/ 147 h 258"/>
                  <a:gd name="T16" fmla="*/ 4 w 149"/>
                  <a:gd name="T17" fmla="*/ 230 h 258"/>
                  <a:gd name="T18" fmla="*/ 4 w 149"/>
                  <a:gd name="T19" fmla="*/ 232 h 258"/>
                  <a:gd name="T20" fmla="*/ 36 w 149"/>
                  <a:gd name="T21" fmla="*/ 247 h 258"/>
                  <a:gd name="T22" fmla="*/ 36 w 149"/>
                  <a:gd name="T23" fmla="*/ 246 h 258"/>
                  <a:gd name="T24" fmla="*/ 42 w 149"/>
                  <a:gd name="T25" fmla="*/ 223 h 258"/>
                  <a:gd name="T26" fmla="*/ 42 w 149"/>
                  <a:gd name="T27" fmla="*/ 159 h 258"/>
                  <a:gd name="T28" fmla="*/ 67 w 149"/>
                  <a:gd name="T29" fmla="*/ 190 h 258"/>
                  <a:gd name="T30" fmla="*/ 82 w 149"/>
                  <a:gd name="T31" fmla="*/ 215 h 258"/>
                  <a:gd name="T32" fmla="*/ 96 w 149"/>
                  <a:gd name="T33" fmla="*/ 238 h 258"/>
                  <a:gd name="T34" fmla="*/ 97 w 149"/>
                  <a:gd name="T35" fmla="*/ 238 h 258"/>
                  <a:gd name="T36" fmla="*/ 117 w 149"/>
                  <a:gd name="T37" fmla="*/ 245 h 258"/>
                  <a:gd name="T38" fmla="*/ 129 w 149"/>
                  <a:gd name="T39" fmla="*/ 221 h 258"/>
                  <a:gd name="T40" fmla="*/ 128 w 149"/>
                  <a:gd name="T41" fmla="*/ 221 h 258"/>
                  <a:gd name="T42" fmla="*/ 32 w 149"/>
                  <a:gd name="T43" fmla="*/ 245 h 258"/>
                  <a:gd name="T44" fmla="*/ 17 w 149"/>
                  <a:gd name="T45" fmla="*/ 247 h 258"/>
                  <a:gd name="T46" fmla="*/ 7 w 149"/>
                  <a:gd name="T47" fmla="*/ 237 h 258"/>
                  <a:gd name="T48" fmla="*/ 26 w 149"/>
                  <a:gd name="T49" fmla="*/ 233 h 258"/>
                  <a:gd name="T50" fmla="*/ 31 w 149"/>
                  <a:gd name="T51" fmla="*/ 146 h 258"/>
                  <a:gd name="T52" fmla="*/ 38 w 149"/>
                  <a:gd name="T53" fmla="*/ 155 h 258"/>
                  <a:gd name="T54" fmla="*/ 38 w 149"/>
                  <a:gd name="T55" fmla="*/ 156 h 258"/>
                  <a:gd name="T56" fmla="*/ 38 w 149"/>
                  <a:gd name="T57" fmla="*/ 197 h 258"/>
                  <a:gd name="T58" fmla="*/ 32 w 149"/>
                  <a:gd name="T59" fmla="*/ 245 h 258"/>
                  <a:gd name="T60" fmla="*/ 31 w 149"/>
                  <a:gd name="T61" fmla="*/ 116 h 258"/>
                  <a:gd name="T62" fmla="*/ 31 w 149"/>
                  <a:gd name="T63" fmla="*/ 116 h 258"/>
                  <a:gd name="T64" fmla="*/ 32 w 149"/>
                  <a:gd name="T65" fmla="*/ 76 h 258"/>
                  <a:gd name="T66" fmla="*/ 33 w 149"/>
                  <a:gd name="T67" fmla="*/ 46 h 258"/>
                  <a:gd name="T68" fmla="*/ 42 w 149"/>
                  <a:gd name="T69" fmla="*/ 30 h 258"/>
                  <a:gd name="T70" fmla="*/ 84 w 149"/>
                  <a:gd name="T71" fmla="*/ 47 h 258"/>
                  <a:gd name="T72" fmla="*/ 53 w 149"/>
                  <a:gd name="T73" fmla="*/ 45 h 258"/>
                  <a:gd name="T74" fmla="*/ 52 w 149"/>
                  <a:gd name="T75" fmla="*/ 46 h 258"/>
                  <a:gd name="T76" fmla="*/ 46 w 149"/>
                  <a:gd name="T77" fmla="*/ 71 h 258"/>
                  <a:gd name="T78" fmla="*/ 47 w 149"/>
                  <a:gd name="T79" fmla="*/ 118 h 258"/>
                  <a:gd name="T80" fmla="*/ 31 w 149"/>
                  <a:gd name="T81" fmla="*/ 116 h 258"/>
                  <a:gd name="T82" fmla="*/ 54 w 149"/>
                  <a:gd name="T83" fmla="*/ 50 h 258"/>
                  <a:gd name="T84" fmla="*/ 87 w 149"/>
                  <a:gd name="T85" fmla="*/ 53 h 258"/>
                  <a:gd name="T86" fmla="*/ 89 w 149"/>
                  <a:gd name="T87" fmla="*/ 53 h 258"/>
                  <a:gd name="T88" fmla="*/ 94 w 149"/>
                  <a:gd name="T89" fmla="*/ 80 h 258"/>
                  <a:gd name="T90" fmla="*/ 50 w 149"/>
                  <a:gd name="T91" fmla="*/ 118 h 258"/>
                  <a:gd name="T92" fmla="*/ 50 w 149"/>
                  <a:gd name="T93" fmla="*/ 85 h 258"/>
                  <a:gd name="T94" fmla="*/ 54 w 149"/>
                  <a:gd name="T95" fmla="*/ 50 h 258"/>
                  <a:gd name="T96" fmla="*/ 116 w 149"/>
                  <a:gd name="T97" fmla="*/ 242 h 258"/>
                  <a:gd name="T98" fmla="*/ 104 w 149"/>
                  <a:gd name="T99" fmla="*/ 241 h 258"/>
                  <a:gd name="T100" fmla="*/ 116 w 149"/>
                  <a:gd name="T101" fmla="*/ 230 h 258"/>
                  <a:gd name="T102" fmla="*/ 87 w 149"/>
                  <a:gd name="T103" fmla="*/ 172 h 258"/>
                  <a:gd name="T104" fmla="*/ 63 w 149"/>
                  <a:gd name="T105" fmla="*/ 145 h 258"/>
                  <a:gd name="T106" fmla="*/ 116 w 149"/>
                  <a:gd name="T107" fmla="*/ 102 h 258"/>
                  <a:gd name="T108" fmla="*/ 113 w 149"/>
                  <a:gd name="T109" fmla="*/ 41 h 258"/>
                  <a:gd name="T110" fmla="*/ 126 w 149"/>
                  <a:gd name="T111" fmla="*/ 70 h 258"/>
                  <a:gd name="T112" fmla="*/ 83 w 149"/>
                  <a:gd name="T113" fmla="*/ 148 h 258"/>
                  <a:gd name="T114" fmla="*/ 83 w 149"/>
                  <a:gd name="T115" fmla="*/ 151 h 258"/>
                  <a:gd name="T116" fmla="*/ 83 w 149"/>
                  <a:gd name="T117" fmla="*/ 154 h 258"/>
                  <a:gd name="T118" fmla="*/ 126 w 149"/>
                  <a:gd name="T119" fmla="*/ 221 h 258"/>
                  <a:gd name="T120" fmla="*/ 125 w 149"/>
                  <a:gd name="T121" fmla="*/ 222 h 258"/>
                  <a:gd name="T122" fmla="*/ 116 w 149"/>
                  <a:gd name="T123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" h="258">
                    <a:moveTo>
                      <a:pt x="128" y="221"/>
                    </a:moveTo>
                    <a:cubicBezTo>
                      <a:pt x="126" y="209"/>
                      <a:pt x="119" y="198"/>
                      <a:pt x="113" y="188"/>
                    </a:cubicBezTo>
                    <a:cubicBezTo>
                      <a:pt x="105" y="175"/>
                      <a:pt x="96" y="163"/>
                      <a:pt x="86" y="151"/>
                    </a:cubicBezTo>
                    <a:cubicBezTo>
                      <a:pt x="149" y="134"/>
                      <a:pt x="143" y="33"/>
                      <a:pt x="86" y="12"/>
                    </a:cubicBezTo>
                    <a:cubicBezTo>
                      <a:pt x="83" y="10"/>
                      <a:pt x="79" y="9"/>
                      <a:pt x="75" y="7"/>
                    </a:cubicBezTo>
                    <a:cubicBezTo>
                      <a:pt x="58" y="1"/>
                      <a:pt x="37" y="0"/>
                      <a:pt x="21" y="8"/>
                    </a:cubicBezTo>
                    <a:cubicBezTo>
                      <a:pt x="0" y="18"/>
                      <a:pt x="5" y="44"/>
                      <a:pt x="5" y="64"/>
                    </a:cubicBezTo>
                    <a:cubicBezTo>
                      <a:pt x="4" y="91"/>
                      <a:pt x="4" y="119"/>
                      <a:pt x="3" y="147"/>
                    </a:cubicBezTo>
                    <a:cubicBezTo>
                      <a:pt x="3" y="174"/>
                      <a:pt x="0" y="203"/>
                      <a:pt x="4" y="230"/>
                    </a:cubicBezTo>
                    <a:cubicBezTo>
                      <a:pt x="4" y="231"/>
                      <a:pt x="4" y="231"/>
                      <a:pt x="4" y="232"/>
                    </a:cubicBezTo>
                    <a:cubicBezTo>
                      <a:pt x="1" y="249"/>
                      <a:pt x="24" y="258"/>
                      <a:pt x="36" y="247"/>
                    </a:cubicBezTo>
                    <a:cubicBezTo>
                      <a:pt x="36" y="247"/>
                      <a:pt x="36" y="246"/>
                      <a:pt x="36" y="246"/>
                    </a:cubicBezTo>
                    <a:cubicBezTo>
                      <a:pt x="43" y="242"/>
                      <a:pt x="42" y="231"/>
                      <a:pt x="42" y="223"/>
                    </a:cubicBezTo>
                    <a:cubicBezTo>
                      <a:pt x="43" y="202"/>
                      <a:pt x="43" y="180"/>
                      <a:pt x="42" y="159"/>
                    </a:cubicBezTo>
                    <a:cubicBezTo>
                      <a:pt x="51" y="169"/>
                      <a:pt x="59" y="179"/>
                      <a:pt x="67" y="190"/>
                    </a:cubicBezTo>
                    <a:cubicBezTo>
                      <a:pt x="73" y="198"/>
                      <a:pt x="78" y="206"/>
                      <a:pt x="82" y="215"/>
                    </a:cubicBezTo>
                    <a:cubicBezTo>
                      <a:pt x="87" y="223"/>
                      <a:pt x="89" y="232"/>
                      <a:pt x="96" y="238"/>
                    </a:cubicBezTo>
                    <a:cubicBezTo>
                      <a:pt x="96" y="238"/>
                      <a:pt x="96" y="238"/>
                      <a:pt x="97" y="238"/>
                    </a:cubicBezTo>
                    <a:cubicBezTo>
                      <a:pt x="101" y="245"/>
                      <a:pt x="109" y="248"/>
                      <a:pt x="117" y="245"/>
                    </a:cubicBezTo>
                    <a:cubicBezTo>
                      <a:pt x="126" y="242"/>
                      <a:pt x="132" y="231"/>
                      <a:pt x="129" y="221"/>
                    </a:cubicBezTo>
                    <a:cubicBezTo>
                      <a:pt x="129" y="221"/>
                      <a:pt x="128" y="221"/>
                      <a:pt x="128" y="221"/>
                    </a:cubicBezTo>
                    <a:close/>
                    <a:moveTo>
                      <a:pt x="32" y="245"/>
                    </a:moveTo>
                    <a:cubicBezTo>
                      <a:pt x="27" y="247"/>
                      <a:pt x="23" y="249"/>
                      <a:pt x="17" y="247"/>
                    </a:cubicBezTo>
                    <a:cubicBezTo>
                      <a:pt x="12" y="246"/>
                      <a:pt x="9" y="242"/>
                      <a:pt x="7" y="237"/>
                    </a:cubicBezTo>
                    <a:cubicBezTo>
                      <a:pt x="13" y="243"/>
                      <a:pt x="25" y="244"/>
                      <a:pt x="26" y="233"/>
                    </a:cubicBezTo>
                    <a:cubicBezTo>
                      <a:pt x="31" y="205"/>
                      <a:pt x="31" y="175"/>
                      <a:pt x="31" y="146"/>
                    </a:cubicBezTo>
                    <a:cubicBezTo>
                      <a:pt x="33" y="149"/>
                      <a:pt x="36" y="152"/>
                      <a:pt x="38" y="155"/>
                    </a:cubicBezTo>
                    <a:cubicBezTo>
                      <a:pt x="38" y="155"/>
                      <a:pt x="38" y="155"/>
                      <a:pt x="38" y="156"/>
                    </a:cubicBezTo>
                    <a:cubicBezTo>
                      <a:pt x="38" y="169"/>
                      <a:pt x="39" y="183"/>
                      <a:pt x="38" y="197"/>
                    </a:cubicBezTo>
                    <a:cubicBezTo>
                      <a:pt x="38" y="207"/>
                      <a:pt x="42" y="240"/>
                      <a:pt x="32" y="245"/>
                    </a:cubicBezTo>
                    <a:close/>
                    <a:moveTo>
                      <a:pt x="31" y="116"/>
                    </a:move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03"/>
                      <a:pt x="32" y="89"/>
                      <a:pt x="32" y="76"/>
                    </a:cubicBezTo>
                    <a:cubicBezTo>
                      <a:pt x="32" y="66"/>
                      <a:pt x="32" y="56"/>
                      <a:pt x="33" y="46"/>
                    </a:cubicBezTo>
                    <a:cubicBezTo>
                      <a:pt x="33" y="36"/>
                      <a:pt x="31" y="32"/>
                      <a:pt x="42" y="30"/>
                    </a:cubicBezTo>
                    <a:cubicBezTo>
                      <a:pt x="59" y="28"/>
                      <a:pt x="75" y="35"/>
                      <a:pt x="84" y="47"/>
                    </a:cubicBezTo>
                    <a:cubicBezTo>
                      <a:pt x="75" y="42"/>
                      <a:pt x="60" y="39"/>
                      <a:pt x="53" y="45"/>
                    </a:cubicBezTo>
                    <a:cubicBezTo>
                      <a:pt x="53" y="45"/>
                      <a:pt x="52" y="45"/>
                      <a:pt x="52" y="46"/>
                    </a:cubicBezTo>
                    <a:cubicBezTo>
                      <a:pt x="45" y="53"/>
                      <a:pt x="46" y="61"/>
                      <a:pt x="46" y="71"/>
                    </a:cubicBezTo>
                    <a:cubicBezTo>
                      <a:pt x="46" y="87"/>
                      <a:pt x="46" y="103"/>
                      <a:pt x="47" y="118"/>
                    </a:cubicBezTo>
                    <a:cubicBezTo>
                      <a:pt x="41" y="118"/>
                      <a:pt x="36" y="118"/>
                      <a:pt x="31" y="116"/>
                    </a:cubicBezTo>
                    <a:close/>
                    <a:moveTo>
                      <a:pt x="54" y="50"/>
                    </a:moveTo>
                    <a:cubicBezTo>
                      <a:pt x="61" y="41"/>
                      <a:pt x="79" y="48"/>
                      <a:pt x="87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3" y="61"/>
                      <a:pt x="95" y="70"/>
                      <a:pt x="94" y="80"/>
                    </a:cubicBezTo>
                    <a:cubicBezTo>
                      <a:pt x="91" y="105"/>
                      <a:pt x="72" y="118"/>
                      <a:pt x="50" y="118"/>
                    </a:cubicBezTo>
                    <a:cubicBezTo>
                      <a:pt x="50" y="107"/>
                      <a:pt x="50" y="96"/>
                      <a:pt x="50" y="85"/>
                    </a:cubicBezTo>
                    <a:cubicBezTo>
                      <a:pt x="50" y="74"/>
                      <a:pt x="48" y="60"/>
                      <a:pt x="54" y="50"/>
                    </a:cubicBezTo>
                    <a:close/>
                    <a:moveTo>
                      <a:pt x="116" y="242"/>
                    </a:moveTo>
                    <a:cubicBezTo>
                      <a:pt x="112" y="243"/>
                      <a:pt x="108" y="243"/>
                      <a:pt x="104" y="241"/>
                    </a:cubicBezTo>
                    <a:cubicBezTo>
                      <a:pt x="110" y="241"/>
                      <a:pt x="115" y="237"/>
                      <a:pt x="116" y="230"/>
                    </a:cubicBezTo>
                    <a:cubicBezTo>
                      <a:pt x="117" y="211"/>
                      <a:pt x="98" y="187"/>
                      <a:pt x="87" y="172"/>
                    </a:cubicBezTo>
                    <a:cubicBezTo>
                      <a:pt x="80" y="163"/>
                      <a:pt x="72" y="153"/>
                      <a:pt x="63" y="145"/>
                    </a:cubicBezTo>
                    <a:cubicBezTo>
                      <a:pt x="86" y="141"/>
                      <a:pt x="107" y="125"/>
                      <a:pt x="116" y="102"/>
                    </a:cubicBezTo>
                    <a:cubicBezTo>
                      <a:pt x="125" y="82"/>
                      <a:pt x="123" y="59"/>
                      <a:pt x="113" y="41"/>
                    </a:cubicBezTo>
                    <a:cubicBezTo>
                      <a:pt x="120" y="49"/>
                      <a:pt x="124" y="59"/>
                      <a:pt x="126" y="70"/>
                    </a:cubicBezTo>
                    <a:cubicBezTo>
                      <a:pt x="132" y="102"/>
                      <a:pt x="114" y="138"/>
                      <a:pt x="83" y="148"/>
                    </a:cubicBezTo>
                    <a:cubicBezTo>
                      <a:pt x="82" y="149"/>
                      <a:pt x="82" y="151"/>
                      <a:pt x="83" y="151"/>
                    </a:cubicBezTo>
                    <a:cubicBezTo>
                      <a:pt x="83" y="152"/>
                      <a:pt x="83" y="153"/>
                      <a:pt x="83" y="154"/>
                    </a:cubicBezTo>
                    <a:cubicBezTo>
                      <a:pt x="98" y="172"/>
                      <a:pt x="119" y="197"/>
                      <a:pt x="126" y="221"/>
                    </a:cubicBezTo>
                    <a:cubicBezTo>
                      <a:pt x="125" y="221"/>
                      <a:pt x="125" y="222"/>
                      <a:pt x="125" y="222"/>
                    </a:cubicBezTo>
                    <a:cubicBezTo>
                      <a:pt x="127" y="230"/>
                      <a:pt x="124" y="239"/>
                      <a:pt x="116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5">
                <a:extLst>
                  <a:ext uri="{FF2B5EF4-FFF2-40B4-BE49-F238E27FC236}">
                    <a16:creationId xmlns:a16="http://schemas.microsoft.com/office/drawing/2014/main" id="{F0AB0B44-92C7-4AF3-959B-F31184FD8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4167" y="4728389"/>
                <a:ext cx="235957" cy="534331"/>
              </a:xfrm>
              <a:custGeom>
                <a:avLst/>
                <a:gdLst>
                  <a:gd name="T0" fmla="*/ 72 w 105"/>
                  <a:gd name="T1" fmla="*/ 211 h 258"/>
                  <a:gd name="T2" fmla="*/ 46 w 105"/>
                  <a:gd name="T3" fmla="*/ 213 h 258"/>
                  <a:gd name="T4" fmla="*/ 83 w 105"/>
                  <a:gd name="T5" fmla="*/ 157 h 258"/>
                  <a:gd name="T6" fmla="*/ 57 w 105"/>
                  <a:gd name="T7" fmla="*/ 133 h 258"/>
                  <a:gd name="T8" fmla="*/ 49 w 105"/>
                  <a:gd name="T9" fmla="*/ 133 h 258"/>
                  <a:gd name="T10" fmla="*/ 51 w 105"/>
                  <a:gd name="T11" fmla="*/ 44 h 258"/>
                  <a:gd name="T12" fmla="*/ 79 w 105"/>
                  <a:gd name="T13" fmla="*/ 42 h 258"/>
                  <a:gd name="T14" fmla="*/ 81 w 105"/>
                  <a:gd name="T15" fmla="*/ 3 h 258"/>
                  <a:gd name="T16" fmla="*/ 22 w 105"/>
                  <a:gd name="T17" fmla="*/ 3 h 258"/>
                  <a:gd name="T18" fmla="*/ 4 w 105"/>
                  <a:gd name="T19" fmla="*/ 15 h 258"/>
                  <a:gd name="T20" fmla="*/ 3 w 105"/>
                  <a:gd name="T21" fmla="*/ 178 h 258"/>
                  <a:gd name="T22" fmla="*/ 5 w 105"/>
                  <a:gd name="T23" fmla="*/ 220 h 258"/>
                  <a:gd name="T24" fmla="*/ 50 w 105"/>
                  <a:gd name="T25" fmla="*/ 254 h 258"/>
                  <a:gd name="T26" fmla="*/ 96 w 105"/>
                  <a:gd name="T27" fmla="*/ 217 h 258"/>
                  <a:gd name="T28" fmla="*/ 65 w 105"/>
                  <a:gd name="T29" fmla="*/ 152 h 258"/>
                  <a:gd name="T30" fmla="*/ 66 w 105"/>
                  <a:gd name="T31" fmla="*/ 140 h 258"/>
                  <a:gd name="T32" fmla="*/ 64 w 105"/>
                  <a:gd name="T33" fmla="*/ 138 h 258"/>
                  <a:gd name="T34" fmla="*/ 63 w 105"/>
                  <a:gd name="T35" fmla="*/ 167 h 258"/>
                  <a:gd name="T36" fmla="*/ 44 w 105"/>
                  <a:gd name="T37" fmla="*/ 169 h 258"/>
                  <a:gd name="T38" fmla="*/ 44 w 105"/>
                  <a:gd name="T39" fmla="*/ 212 h 258"/>
                  <a:gd name="T40" fmla="*/ 34 w 105"/>
                  <a:gd name="T41" fmla="*/ 212 h 258"/>
                  <a:gd name="T42" fmla="*/ 30 w 105"/>
                  <a:gd name="T43" fmla="*/ 206 h 258"/>
                  <a:gd name="T44" fmla="*/ 30 w 105"/>
                  <a:gd name="T45" fmla="*/ 193 h 258"/>
                  <a:gd name="T46" fmla="*/ 30 w 105"/>
                  <a:gd name="T47" fmla="*/ 156 h 258"/>
                  <a:gd name="T48" fmla="*/ 53 w 105"/>
                  <a:gd name="T49" fmla="*/ 28 h 258"/>
                  <a:gd name="T50" fmla="*/ 92 w 105"/>
                  <a:gd name="T51" fmla="*/ 12 h 258"/>
                  <a:gd name="T52" fmla="*/ 79 w 105"/>
                  <a:gd name="T53" fmla="*/ 38 h 258"/>
                  <a:gd name="T54" fmla="*/ 48 w 105"/>
                  <a:gd name="T55" fmla="*/ 42 h 258"/>
                  <a:gd name="T56" fmla="*/ 46 w 105"/>
                  <a:gd name="T57" fmla="*/ 133 h 258"/>
                  <a:gd name="T58" fmla="*/ 30 w 105"/>
                  <a:gd name="T59" fmla="*/ 116 h 258"/>
                  <a:gd name="T60" fmla="*/ 53 w 105"/>
                  <a:gd name="T61" fmla="*/ 28 h 258"/>
                  <a:gd name="T62" fmla="*/ 45 w 105"/>
                  <a:gd name="T63" fmla="*/ 249 h 258"/>
                  <a:gd name="T64" fmla="*/ 18 w 105"/>
                  <a:gd name="T65" fmla="*/ 231 h 258"/>
                  <a:gd name="T66" fmla="*/ 80 w 105"/>
                  <a:gd name="T67" fmla="*/ 215 h 258"/>
                  <a:gd name="T68" fmla="*/ 98 w 105"/>
                  <a:gd name="T69" fmla="*/ 23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58">
                    <a:moveTo>
                      <a:pt x="96" y="217"/>
                    </a:moveTo>
                    <a:cubicBezTo>
                      <a:pt x="90" y="211"/>
                      <a:pt x="79" y="207"/>
                      <a:pt x="72" y="211"/>
                    </a:cubicBezTo>
                    <a:cubicBezTo>
                      <a:pt x="71" y="211"/>
                      <a:pt x="69" y="211"/>
                      <a:pt x="68" y="211"/>
                    </a:cubicBezTo>
                    <a:cubicBezTo>
                      <a:pt x="61" y="212"/>
                      <a:pt x="53" y="213"/>
                      <a:pt x="46" y="213"/>
                    </a:cubicBezTo>
                    <a:cubicBezTo>
                      <a:pt x="50" y="200"/>
                      <a:pt x="49" y="184"/>
                      <a:pt x="47" y="171"/>
                    </a:cubicBezTo>
                    <a:cubicBezTo>
                      <a:pt x="61" y="172"/>
                      <a:pt x="80" y="175"/>
                      <a:pt x="83" y="157"/>
                    </a:cubicBezTo>
                    <a:cubicBezTo>
                      <a:pt x="84" y="144"/>
                      <a:pt x="71" y="132"/>
                      <a:pt x="58" y="133"/>
                    </a:cubicBezTo>
                    <a:cubicBezTo>
                      <a:pt x="58" y="133"/>
                      <a:pt x="57" y="133"/>
                      <a:pt x="57" y="133"/>
                    </a:cubicBezTo>
                    <a:cubicBezTo>
                      <a:pt x="56" y="133"/>
                      <a:pt x="55" y="132"/>
                      <a:pt x="53" y="132"/>
                    </a:cubicBezTo>
                    <a:cubicBezTo>
                      <a:pt x="52" y="133"/>
                      <a:pt x="51" y="133"/>
                      <a:pt x="49" y="133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3" y="131"/>
                      <a:pt x="51" y="52"/>
                      <a:pt x="51" y="44"/>
                    </a:cubicBezTo>
                    <a:cubicBezTo>
                      <a:pt x="51" y="44"/>
                      <a:pt x="50" y="43"/>
                      <a:pt x="50" y="43"/>
                    </a:cubicBezTo>
                    <a:cubicBezTo>
                      <a:pt x="59" y="45"/>
                      <a:pt x="70" y="44"/>
                      <a:pt x="79" y="42"/>
                    </a:cubicBezTo>
                    <a:cubicBezTo>
                      <a:pt x="87" y="41"/>
                      <a:pt x="95" y="38"/>
                      <a:pt x="99" y="30"/>
                    </a:cubicBezTo>
                    <a:cubicBezTo>
                      <a:pt x="105" y="18"/>
                      <a:pt x="94" y="3"/>
                      <a:pt x="81" y="3"/>
                    </a:cubicBezTo>
                    <a:cubicBezTo>
                      <a:pt x="73" y="1"/>
                      <a:pt x="64" y="1"/>
                      <a:pt x="55" y="1"/>
                    </a:cubicBezTo>
                    <a:cubicBezTo>
                      <a:pt x="44" y="1"/>
                      <a:pt x="33" y="0"/>
                      <a:pt x="22" y="3"/>
                    </a:cubicBezTo>
                    <a:cubicBezTo>
                      <a:pt x="21" y="3"/>
                      <a:pt x="21" y="3"/>
                      <a:pt x="20" y="4"/>
                    </a:cubicBezTo>
                    <a:cubicBezTo>
                      <a:pt x="13" y="1"/>
                      <a:pt x="5" y="5"/>
                      <a:pt x="4" y="15"/>
                    </a:cubicBezTo>
                    <a:cubicBezTo>
                      <a:pt x="1" y="51"/>
                      <a:pt x="3" y="88"/>
                      <a:pt x="3" y="125"/>
                    </a:cubicBezTo>
                    <a:cubicBezTo>
                      <a:pt x="3" y="143"/>
                      <a:pt x="3" y="161"/>
                      <a:pt x="3" y="178"/>
                    </a:cubicBezTo>
                    <a:cubicBezTo>
                      <a:pt x="3" y="191"/>
                      <a:pt x="0" y="208"/>
                      <a:pt x="5" y="220"/>
                    </a:cubicBezTo>
                    <a:cubicBezTo>
                      <a:pt x="5" y="220"/>
                      <a:pt x="5" y="220"/>
                      <a:pt x="5" y="220"/>
                    </a:cubicBezTo>
                    <a:cubicBezTo>
                      <a:pt x="8" y="230"/>
                      <a:pt x="15" y="240"/>
                      <a:pt x="22" y="247"/>
                    </a:cubicBezTo>
                    <a:cubicBezTo>
                      <a:pt x="31" y="254"/>
                      <a:pt x="39" y="254"/>
                      <a:pt x="50" y="254"/>
                    </a:cubicBezTo>
                    <a:cubicBezTo>
                      <a:pt x="63" y="253"/>
                      <a:pt x="101" y="258"/>
                      <a:pt x="101" y="237"/>
                    </a:cubicBezTo>
                    <a:cubicBezTo>
                      <a:pt x="103" y="230"/>
                      <a:pt x="101" y="222"/>
                      <a:pt x="96" y="217"/>
                    </a:cubicBezTo>
                    <a:close/>
                    <a:moveTo>
                      <a:pt x="53" y="159"/>
                    </a:moveTo>
                    <a:cubicBezTo>
                      <a:pt x="58" y="159"/>
                      <a:pt x="63" y="156"/>
                      <a:pt x="65" y="152"/>
                    </a:cubicBezTo>
                    <a:cubicBezTo>
                      <a:pt x="66" y="151"/>
                      <a:pt x="66" y="151"/>
                      <a:pt x="66" y="151"/>
                    </a:cubicBezTo>
                    <a:cubicBezTo>
                      <a:pt x="67" y="148"/>
                      <a:pt x="68" y="143"/>
                      <a:pt x="66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5" y="139"/>
                      <a:pt x="64" y="138"/>
                      <a:pt x="64" y="138"/>
                    </a:cubicBezTo>
                    <a:cubicBezTo>
                      <a:pt x="73" y="140"/>
                      <a:pt x="81" y="149"/>
                      <a:pt x="78" y="159"/>
                    </a:cubicBezTo>
                    <a:cubicBezTo>
                      <a:pt x="75" y="166"/>
                      <a:pt x="70" y="167"/>
                      <a:pt x="63" y="167"/>
                    </a:cubicBezTo>
                    <a:cubicBezTo>
                      <a:pt x="58" y="167"/>
                      <a:pt x="52" y="167"/>
                      <a:pt x="46" y="168"/>
                    </a:cubicBezTo>
                    <a:cubicBezTo>
                      <a:pt x="45" y="167"/>
                      <a:pt x="44" y="168"/>
                      <a:pt x="44" y="169"/>
                    </a:cubicBezTo>
                    <a:cubicBezTo>
                      <a:pt x="44" y="177"/>
                      <a:pt x="44" y="185"/>
                      <a:pt x="44" y="192"/>
                    </a:cubicBezTo>
                    <a:cubicBezTo>
                      <a:pt x="44" y="199"/>
                      <a:pt x="43" y="206"/>
                      <a:pt x="44" y="212"/>
                    </a:cubicBezTo>
                    <a:cubicBezTo>
                      <a:pt x="43" y="212"/>
                      <a:pt x="42" y="212"/>
                      <a:pt x="41" y="212"/>
                    </a:cubicBezTo>
                    <a:cubicBezTo>
                      <a:pt x="39" y="212"/>
                      <a:pt x="36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3" y="209"/>
                      <a:pt x="32" y="208"/>
                      <a:pt x="30" y="206"/>
                    </a:cubicBezTo>
                    <a:cubicBezTo>
                      <a:pt x="30" y="206"/>
                      <a:pt x="30" y="206"/>
                      <a:pt x="30" y="205"/>
                    </a:cubicBezTo>
                    <a:cubicBezTo>
                      <a:pt x="31" y="201"/>
                      <a:pt x="30" y="197"/>
                      <a:pt x="30" y="193"/>
                    </a:cubicBezTo>
                    <a:cubicBezTo>
                      <a:pt x="30" y="184"/>
                      <a:pt x="30" y="175"/>
                      <a:pt x="30" y="167"/>
                    </a:cubicBezTo>
                    <a:cubicBezTo>
                      <a:pt x="30" y="163"/>
                      <a:pt x="30" y="160"/>
                      <a:pt x="30" y="156"/>
                    </a:cubicBezTo>
                    <a:cubicBezTo>
                      <a:pt x="38" y="158"/>
                      <a:pt x="46" y="159"/>
                      <a:pt x="53" y="159"/>
                    </a:cubicBezTo>
                    <a:close/>
                    <a:moveTo>
                      <a:pt x="53" y="28"/>
                    </a:moveTo>
                    <a:cubicBezTo>
                      <a:pt x="63" y="28"/>
                      <a:pt x="74" y="31"/>
                      <a:pt x="84" y="27"/>
                    </a:cubicBezTo>
                    <a:cubicBezTo>
                      <a:pt x="90" y="25"/>
                      <a:pt x="93" y="18"/>
                      <a:pt x="92" y="12"/>
                    </a:cubicBezTo>
                    <a:cubicBezTo>
                      <a:pt x="95" y="15"/>
                      <a:pt x="96" y="18"/>
                      <a:pt x="96" y="22"/>
                    </a:cubicBezTo>
                    <a:cubicBezTo>
                      <a:pt x="96" y="31"/>
                      <a:pt x="87" y="36"/>
                      <a:pt x="79" y="38"/>
                    </a:cubicBezTo>
                    <a:cubicBezTo>
                      <a:pt x="69" y="40"/>
                      <a:pt x="59" y="38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ubicBezTo>
                      <a:pt x="47" y="42"/>
                      <a:pt x="46" y="43"/>
                      <a:pt x="46" y="44"/>
                    </a:cubicBezTo>
                    <a:cubicBezTo>
                      <a:pt x="46" y="74"/>
                      <a:pt x="44" y="104"/>
                      <a:pt x="46" y="133"/>
                    </a:cubicBezTo>
                    <a:cubicBezTo>
                      <a:pt x="41" y="133"/>
                      <a:pt x="35" y="133"/>
                      <a:pt x="30" y="133"/>
                    </a:cubicBezTo>
                    <a:cubicBezTo>
                      <a:pt x="30" y="128"/>
                      <a:pt x="30" y="122"/>
                      <a:pt x="30" y="116"/>
                    </a:cubicBezTo>
                    <a:cubicBezTo>
                      <a:pt x="30" y="86"/>
                      <a:pt x="31" y="55"/>
                      <a:pt x="29" y="25"/>
                    </a:cubicBezTo>
                    <a:cubicBezTo>
                      <a:pt x="37" y="27"/>
                      <a:pt x="45" y="27"/>
                      <a:pt x="53" y="28"/>
                    </a:cubicBezTo>
                    <a:close/>
                    <a:moveTo>
                      <a:pt x="98" y="235"/>
                    </a:moveTo>
                    <a:cubicBezTo>
                      <a:pt x="96" y="252"/>
                      <a:pt x="57" y="250"/>
                      <a:pt x="45" y="249"/>
                    </a:cubicBezTo>
                    <a:cubicBezTo>
                      <a:pt x="28" y="248"/>
                      <a:pt x="22" y="241"/>
                      <a:pt x="15" y="230"/>
                    </a:cubicBezTo>
                    <a:cubicBezTo>
                      <a:pt x="16" y="231"/>
                      <a:pt x="17" y="231"/>
                      <a:pt x="18" y="231"/>
                    </a:cubicBezTo>
                    <a:cubicBezTo>
                      <a:pt x="31" y="244"/>
                      <a:pt x="59" y="240"/>
                      <a:pt x="75" y="237"/>
                    </a:cubicBezTo>
                    <a:cubicBezTo>
                      <a:pt x="87" y="235"/>
                      <a:pt x="87" y="221"/>
                      <a:pt x="80" y="215"/>
                    </a:cubicBezTo>
                    <a:cubicBezTo>
                      <a:pt x="84" y="215"/>
                      <a:pt x="88" y="216"/>
                      <a:pt x="92" y="219"/>
                    </a:cubicBezTo>
                    <a:cubicBezTo>
                      <a:pt x="96" y="223"/>
                      <a:pt x="98" y="228"/>
                      <a:pt x="98" y="234"/>
                    </a:cubicBezTo>
                    <a:cubicBezTo>
                      <a:pt x="98" y="234"/>
                      <a:pt x="98" y="235"/>
                      <a:pt x="98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6">
                <a:extLst>
                  <a:ext uri="{FF2B5EF4-FFF2-40B4-BE49-F238E27FC236}">
                    <a16:creationId xmlns:a16="http://schemas.microsoft.com/office/drawing/2014/main" id="{F6510004-87FE-44D4-B014-5757641F6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6214" y="4699465"/>
                <a:ext cx="310551" cy="558688"/>
              </a:xfrm>
              <a:custGeom>
                <a:avLst/>
                <a:gdLst>
                  <a:gd name="T0" fmla="*/ 136 w 138"/>
                  <a:gd name="T1" fmla="*/ 85 h 270"/>
                  <a:gd name="T2" fmla="*/ 73 w 138"/>
                  <a:gd name="T3" fmla="*/ 3 h 270"/>
                  <a:gd name="T4" fmla="*/ 64 w 138"/>
                  <a:gd name="T5" fmla="*/ 2 h 270"/>
                  <a:gd name="T6" fmla="*/ 11 w 138"/>
                  <a:gd name="T7" fmla="*/ 83 h 270"/>
                  <a:gd name="T8" fmla="*/ 15 w 138"/>
                  <a:gd name="T9" fmla="*/ 242 h 270"/>
                  <a:gd name="T10" fmla="*/ 17 w 138"/>
                  <a:gd name="T11" fmla="*/ 246 h 270"/>
                  <a:gd name="T12" fmla="*/ 44 w 138"/>
                  <a:gd name="T13" fmla="*/ 262 h 270"/>
                  <a:gd name="T14" fmla="*/ 53 w 138"/>
                  <a:gd name="T15" fmla="*/ 241 h 270"/>
                  <a:gd name="T16" fmla="*/ 53 w 138"/>
                  <a:gd name="T17" fmla="*/ 191 h 270"/>
                  <a:gd name="T18" fmla="*/ 89 w 138"/>
                  <a:gd name="T19" fmla="*/ 192 h 270"/>
                  <a:gd name="T20" fmla="*/ 88 w 138"/>
                  <a:gd name="T21" fmla="*/ 240 h 270"/>
                  <a:gd name="T22" fmla="*/ 88 w 138"/>
                  <a:gd name="T23" fmla="*/ 240 h 270"/>
                  <a:gd name="T24" fmla="*/ 89 w 138"/>
                  <a:gd name="T25" fmla="*/ 249 h 270"/>
                  <a:gd name="T26" fmla="*/ 103 w 138"/>
                  <a:gd name="T27" fmla="*/ 262 h 270"/>
                  <a:gd name="T28" fmla="*/ 128 w 138"/>
                  <a:gd name="T29" fmla="*/ 248 h 270"/>
                  <a:gd name="T30" fmla="*/ 135 w 138"/>
                  <a:gd name="T31" fmla="*/ 171 h 270"/>
                  <a:gd name="T32" fmla="*/ 136 w 138"/>
                  <a:gd name="T33" fmla="*/ 85 h 270"/>
                  <a:gd name="T34" fmla="*/ 36 w 138"/>
                  <a:gd name="T35" fmla="*/ 116 h 270"/>
                  <a:gd name="T36" fmla="*/ 40 w 138"/>
                  <a:gd name="T37" fmla="*/ 61 h 270"/>
                  <a:gd name="T38" fmla="*/ 65 w 138"/>
                  <a:gd name="T39" fmla="*/ 29 h 270"/>
                  <a:gd name="T40" fmla="*/ 86 w 138"/>
                  <a:gd name="T41" fmla="*/ 42 h 270"/>
                  <a:gd name="T42" fmla="*/ 58 w 138"/>
                  <a:gd name="T43" fmla="*/ 56 h 270"/>
                  <a:gd name="T44" fmla="*/ 54 w 138"/>
                  <a:gd name="T45" fmla="*/ 96 h 270"/>
                  <a:gd name="T46" fmla="*/ 52 w 138"/>
                  <a:gd name="T47" fmla="*/ 149 h 270"/>
                  <a:gd name="T48" fmla="*/ 52 w 138"/>
                  <a:gd name="T49" fmla="*/ 149 h 270"/>
                  <a:gd name="T50" fmla="*/ 36 w 138"/>
                  <a:gd name="T51" fmla="*/ 150 h 270"/>
                  <a:gd name="T52" fmla="*/ 36 w 138"/>
                  <a:gd name="T53" fmla="*/ 116 h 270"/>
                  <a:gd name="T54" fmla="*/ 90 w 138"/>
                  <a:gd name="T55" fmla="*/ 179 h 270"/>
                  <a:gd name="T56" fmla="*/ 89 w 138"/>
                  <a:gd name="T57" fmla="*/ 187 h 270"/>
                  <a:gd name="T58" fmla="*/ 50 w 138"/>
                  <a:gd name="T59" fmla="*/ 188 h 270"/>
                  <a:gd name="T60" fmla="*/ 49 w 138"/>
                  <a:gd name="T61" fmla="*/ 190 h 270"/>
                  <a:gd name="T62" fmla="*/ 49 w 138"/>
                  <a:gd name="T63" fmla="*/ 235 h 270"/>
                  <a:gd name="T64" fmla="*/ 48 w 138"/>
                  <a:gd name="T65" fmla="*/ 245 h 270"/>
                  <a:gd name="T66" fmla="*/ 39 w 138"/>
                  <a:gd name="T67" fmla="*/ 257 h 270"/>
                  <a:gd name="T68" fmla="*/ 27 w 138"/>
                  <a:gd name="T69" fmla="*/ 254 h 270"/>
                  <a:gd name="T70" fmla="*/ 22 w 138"/>
                  <a:gd name="T71" fmla="*/ 249 h 270"/>
                  <a:gd name="T72" fmla="*/ 37 w 138"/>
                  <a:gd name="T73" fmla="*/ 239 h 270"/>
                  <a:gd name="T74" fmla="*/ 36 w 138"/>
                  <a:gd name="T75" fmla="*/ 173 h 270"/>
                  <a:gd name="T76" fmla="*/ 61 w 138"/>
                  <a:gd name="T77" fmla="*/ 174 h 270"/>
                  <a:gd name="T78" fmla="*/ 90 w 138"/>
                  <a:gd name="T79" fmla="*/ 173 h 270"/>
                  <a:gd name="T80" fmla="*/ 90 w 138"/>
                  <a:gd name="T81" fmla="*/ 179 h 270"/>
                  <a:gd name="T82" fmla="*/ 92 w 138"/>
                  <a:gd name="T83" fmla="*/ 117 h 270"/>
                  <a:gd name="T84" fmla="*/ 91 w 138"/>
                  <a:gd name="T85" fmla="*/ 148 h 270"/>
                  <a:gd name="T86" fmla="*/ 58 w 138"/>
                  <a:gd name="T87" fmla="*/ 148 h 270"/>
                  <a:gd name="T88" fmla="*/ 53 w 138"/>
                  <a:gd name="T89" fmla="*/ 149 h 270"/>
                  <a:gd name="T90" fmla="*/ 58 w 138"/>
                  <a:gd name="T91" fmla="*/ 96 h 270"/>
                  <a:gd name="T92" fmla="*/ 89 w 138"/>
                  <a:gd name="T93" fmla="*/ 49 h 270"/>
                  <a:gd name="T94" fmla="*/ 92 w 138"/>
                  <a:gd name="T95" fmla="*/ 117 h 270"/>
                  <a:gd name="T96" fmla="*/ 131 w 138"/>
                  <a:gd name="T97" fmla="*/ 115 h 270"/>
                  <a:gd name="T98" fmla="*/ 125 w 138"/>
                  <a:gd name="T99" fmla="*/ 246 h 270"/>
                  <a:gd name="T100" fmla="*/ 124 w 138"/>
                  <a:gd name="T101" fmla="*/ 247 h 270"/>
                  <a:gd name="T102" fmla="*/ 104 w 138"/>
                  <a:gd name="T103" fmla="*/ 258 h 270"/>
                  <a:gd name="T104" fmla="*/ 95 w 138"/>
                  <a:gd name="T105" fmla="*/ 252 h 270"/>
                  <a:gd name="T106" fmla="*/ 114 w 138"/>
                  <a:gd name="T107" fmla="*/ 244 h 270"/>
                  <a:gd name="T108" fmla="*/ 118 w 138"/>
                  <a:gd name="T109" fmla="*/ 164 h 270"/>
                  <a:gd name="T110" fmla="*/ 121 w 138"/>
                  <a:gd name="T111" fmla="*/ 89 h 270"/>
                  <a:gd name="T112" fmla="*/ 97 w 138"/>
                  <a:gd name="T113" fmla="*/ 15 h 270"/>
                  <a:gd name="T114" fmla="*/ 131 w 138"/>
                  <a:gd name="T115" fmla="*/ 1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270">
                    <a:moveTo>
                      <a:pt x="136" y="85"/>
                    </a:moveTo>
                    <a:cubicBezTo>
                      <a:pt x="133" y="49"/>
                      <a:pt x="115" y="2"/>
                      <a:pt x="73" y="3"/>
                    </a:cubicBezTo>
                    <a:cubicBezTo>
                      <a:pt x="70" y="2"/>
                      <a:pt x="67" y="2"/>
                      <a:pt x="64" y="2"/>
                    </a:cubicBezTo>
                    <a:cubicBezTo>
                      <a:pt x="20" y="0"/>
                      <a:pt x="13" y="50"/>
                      <a:pt x="11" y="83"/>
                    </a:cubicBezTo>
                    <a:cubicBezTo>
                      <a:pt x="8" y="134"/>
                      <a:pt x="0" y="192"/>
                      <a:pt x="15" y="242"/>
                    </a:cubicBezTo>
                    <a:cubicBezTo>
                      <a:pt x="15" y="243"/>
                      <a:pt x="16" y="245"/>
                      <a:pt x="17" y="246"/>
                    </a:cubicBezTo>
                    <a:cubicBezTo>
                      <a:pt x="21" y="258"/>
                      <a:pt x="31" y="270"/>
                      <a:pt x="44" y="262"/>
                    </a:cubicBezTo>
                    <a:cubicBezTo>
                      <a:pt x="51" y="257"/>
                      <a:pt x="53" y="249"/>
                      <a:pt x="53" y="241"/>
                    </a:cubicBezTo>
                    <a:cubicBezTo>
                      <a:pt x="54" y="225"/>
                      <a:pt x="54" y="207"/>
                      <a:pt x="53" y="191"/>
                    </a:cubicBezTo>
                    <a:cubicBezTo>
                      <a:pt x="65" y="192"/>
                      <a:pt x="77" y="192"/>
                      <a:pt x="89" y="192"/>
                    </a:cubicBezTo>
                    <a:cubicBezTo>
                      <a:pt x="88" y="208"/>
                      <a:pt x="87" y="224"/>
                      <a:pt x="88" y="240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87" y="243"/>
                      <a:pt x="88" y="247"/>
                      <a:pt x="89" y="249"/>
                    </a:cubicBezTo>
                    <a:cubicBezTo>
                      <a:pt x="91" y="255"/>
                      <a:pt x="97" y="260"/>
                      <a:pt x="103" y="262"/>
                    </a:cubicBezTo>
                    <a:cubicBezTo>
                      <a:pt x="111" y="264"/>
                      <a:pt x="131" y="260"/>
                      <a:pt x="128" y="248"/>
                    </a:cubicBezTo>
                    <a:cubicBezTo>
                      <a:pt x="132" y="223"/>
                      <a:pt x="133" y="197"/>
                      <a:pt x="135" y="171"/>
                    </a:cubicBezTo>
                    <a:cubicBezTo>
                      <a:pt x="136" y="143"/>
                      <a:pt x="138" y="113"/>
                      <a:pt x="136" y="85"/>
                    </a:cubicBezTo>
                    <a:close/>
                    <a:moveTo>
                      <a:pt x="36" y="116"/>
                    </a:moveTo>
                    <a:cubicBezTo>
                      <a:pt x="37" y="98"/>
                      <a:pt x="38" y="79"/>
                      <a:pt x="40" y="61"/>
                    </a:cubicBezTo>
                    <a:cubicBezTo>
                      <a:pt x="42" y="47"/>
                      <a:pt x="47" y="27"/>
                      <a:pt x="65" y="29"/>
                    </a:cubicBezTo>
                    <a:cubicBezTo>
                      <a:pt x="74" y="30"/>
                      <a:pt x="81" y="35"/>
                      <a:pt x="86" y="42"/>
                    </a:cubicBezTo>
                    <a:cubicBezTo>
                      <a:pt x="74" y="38"/>
                      <a:pt x="62" y="42"/>
                      <a:pt x="58" y="56"/>
                    </a:cubicBezTo>
                    <a:cubicBezTo>
                      <a:pt x="54" y="69"/>
                      <a:pt x="54" y="83"/>
                      <a:pt x="54" y="96"/>
                    </a:cubicBezTo>
                    <a:cubicBezTo>
                      <a:pt x="53" y="113"/>
                      <a:pt x="50" y="131"/>
                      <a:pt x="52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1" y="150"/>
                      <a:pt x="36" y="150"/>
                    </a:cubicBezTo>
                    <a:cubicBezTo>
                      <a:pt x="36" y="139"/>
                      <a:pt x="36" y="128"/>
                      <a:pt x="36" y="116"/>
                    </a:cubicBezTo>
                    <a:close/>
                    <a:moveTo>
                      <a:pt x="90" y="179"/>
                    </a:moveTo>
                    <a:cubicBezTo>
                      <a:pt x="90" y="181"/>
                      <a:pt x="90" y="184"/>
                      <a:pt x="89" y="187"/>
                    </a:cubicBezTo>
                    <a:cubicBezTo>
                      <a:pt x="76" y="187"/>
                      <a:pt x="63" y="187"/>
                      <a:pt x="50" y="188"/>
                    </a:cubicBezTo>
                    <a:cubicBezTo>
                      <a:pt x="49" y="188"/>
                      <a:pt x="48" y="189"/>
                      <a:pt x="49" y="190"/>
                    </a:cubicBezTo>
                    <a:cubicBezTo>
                      <a:pt x="48" y="205"/>
                      <a:pt x="49" y="220"/>
                      <a:pt x="49" y="235"/>
                    </a:cubicBezTo>
                    <a:cubicBezTo>
                      <a:pt x="49" y="238"/>
                      <a:pt x="49" y="241"/>
                      <a:pt x="48" y="245"/>
                    </a:cubicBezTo>
                    <a:cubicBezTo>
                      <a:pt x="47" y="252"/>
                      <a:pt x="47" y="254"/>
                      <a:pt x="39" y="257"/>
                    </a:cubicBezTo>
                    <a:cubicBezTo>
                      <a:pt x="34" y="260"/>
                      <a:pt x="30" y="260"/>
                      <a:pt x="27" y="254"/>
                    </a:cubicBezTo>
                    <a:cubicBezTo>
                      <a:pt x="25" y="253"/>
                      <a:pt x="23" y="251"/>
                      <a:pt x="22" y="249"/>
                    </a:cubicBezTo>
                    <a:cubicBezTo>
                      <a:pt x="28" y="251"/>
                      <a:pt x="37" y="248"/>
                      <a:pt x="37" y="239"/>
                    </a:cubicBezTo>
                    <a:cubicBezTo>
                      <a:pt x="37" y="217"/>
                      <a:pt x="36" y="195"/>
                      <a:pt x="36" y="173"/>
                    </a:cubicBezTo>
                    <a:cubicBezTo>
                      <a:pt x="44" y="173"/>
                      <a:pt x="52" y="174"/>
                      <a:pt x="61" y="174"/>
                    </a:cubicBezTo>
                    <a:cubicBezTo>
                      <a:pt x="70" y="174"/>
                      <a:pt x="81" y="176"/>
                      <a:pt x="90" y="173"/>
                    </a:cubicBezTo>
                    <a:lnTo>
                      <a:pt x="90" y="179"/>
                    </a:lnTo>
                    <a:close/>
                    <a:moveTo>
                      <a:pt x="92" y="117"/>
                    </a:moveTo>
                    <a:cubicBezTo>
                      <a:pt x="92" y="127"/>
                      <a:pt x="92" y="138"/>
                      <a:pt x="91" y="148"/>
                    </a:cubicBezTo>
                    <a:cubicBezTo>
                      <a:pt x="81" y="146"/>
                      <a:pt x="69" y="148"/>
                      <a:pt x="58" y="148"/>
                    </a:cubicBezTo>
                    <a:cubicBezTo>
                      <a:pt x="56" y="148"/>
                      <a:pt x="55" y="149"/>
                      <a:pt x="53" y="149"/>
                    </a:cubicBezTo>
                    <a:cubicBezTo>
                      <a:pt x="57" y="132"/>
                      <a:pt x="57" y="113"/>
                      <a:pt x="58" y="96"/>
                    </a:cubicBezTo>
                    <a:cubicBezTo>
                      <a:pt x="59" y="77"/>
                      <a:pt x="59" y="32"/>
                      <a:pt x="89" y="49"/>
                    </a:cubicBezTo>
                    <a:cubicBezTo>
                      <a:pt x="97" y="69"/>
                      <a:pt x="93" y="100"/>
                      <a:pt x="92" y="117"/>
                    </a:cubicBezTo>
                    <a:close/>
                    <a:moveTo>
                      <a:pt x="131" y="115"/>
                    </a:moveTo>
                    <a:cubicBezTo>
                      <a:pt x="131" y="159"/>
                      <a:pt x="127" y="203"/>
                      <a:pt x="125" y="246"/>
                    </a:cubicBezTo>
                    <a:cubicBezTo>
                      <a:pt x="124" y="246"/>
                      <a:pt x="124" y="247"/>
                      <a:pt x="124" y="247"/>
                    </a:cubicBezTo>
                    <a:cubicBezTo>
                      <a:pt x="123" y="257"/>
                      <a:pt x="113" y="260"/>
                      <a:pt x="104" y="258"/>
                    </a:cubicBezTo>
                    <a:cubicBezTo>
                      <a:pt x="100" y="256"/>
                      <a:pt x="98" y="254"/>
                      <a:pt x="95" y="252"/>
                    </a:cubicBezTo>
                    <a:cubicBezTo>
                      <a:pt x="102" y="255"/>
                      <a:pt x="112" y="253"/>
                      <a:pt x="114" y="244"/>
                    </a:cubicBezTo>
                    <a:cubicBezTo>
                      <a:pt x="117" y="218"/>
                      <a:pt x="117" y="190"/>
                      <a:pt x="118" y="164"/>
                    </a:cubicBezTo>
                    <a:cubicBezTo>
                      <a:pt x="119" y="139"/>
                      <a:pt x="120" y="114"/>
                      <a:pt x="121" y="89"/>
                    </a:cubicBezTo>
                    <a:cubicBezTo>
                      <a:pt x="121" y="63"/>
                      <a:pt x="115" y="32"/>
                      <a:pt x="97" y="15"/>
                    </a:cubicBezTo>
                    <a:cubicBezTo>
                      <a:pt x="128" y="33"/>
                      <a:pt x="132" y="80"/>
                      <a:pt x="131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7">
                <a:extLst>
                  <a:ext uri="{FF2B5EF4-FFF2-40B4-BE49-F238E27FC236}">
                    <a16:creationId xmlns:a16="http://schemas.microsoft.com/office/drawing/2014/main" id="{4510DAFD-6E7C-4F4B-A1EE-095B560D5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587" y="4714688"/>
                <a:ext cx="240525" cy="526719"/>
              </a:xfrm>
              <a:custGeom>
                <a:avLst/>
                <a:gdLst>
                  <a:gd name="T0" fmla="*/ 84 w 107"/>
                  <a:gd name="T1" fmla="*/ 6 h 255"/>
                  <a:gd name="T2" fmla="*/ 83 w 107"/>
                  <a:gd name="T3" fmla="*/ 6 h 255"/>
                  <a:gd name="T4" fmla="*/ 52 w 107"/>
                  <a:gd name="T5" fmla="*/ 1 h 255"/>
                  <a:gd name="T6" fmla="*/ 10 w 107"/>
                  <a:gd name="T7" fmla="*/ 4 h 255"/>
                  <a:gd name="T8" fmla="*/ 4 w 107"/>
                  <a:gd name="T9" fmla="*/ 22 h 255"/>
                  <a:gd name="T10" fmla="*/ 20 w 107"/>
                  <a:gd name="T11" fmla="*/ 41 h 255"/>
                  <a:gd name="T12" fmla="*/ 22 w 107"/>
                  <a:gd name="T13" fmla="*/ 41 h 255"/>
                  <a:gd name="T14" fmla="*/ 37 w 107"/>
                  <a:gd name="T15" fmla="*/ 43 h 255"/>
                  <a:gd name="T16" fmla="*/ 34 w 107"/>
                  <a:gd name="T17" fmla="*/ 131 h 255"/>
                  <a:gd name="T18" fmla="*/ 36 w 107"/>
                  <a:gd name="T19" fmla="*/ 238 h 255"/>
                  <a:gd name="T20" fmla="*/ 38 w 107"/>
                  <a:gd name="T21" fmla="*/ 243 h 255"/>
                  <a:gd name="T22" fmla="*/ 54 w 107"/>
                  <a:gd name="T23" fmla="*/ 254 h 255"/>
                  <a:gd name="T24" fmla="*/ 72 w 107"/>
                  <a:gd name="T25" fmla="*/ 237 h 255"/>
                  <a:gd name="T26" fmla="*/ 72 w 107"/>
                  <a:gd name="T27" fmla="*/ 237 h 255"/>
                  <a:gd name="T28" fmla="*/ 76 w 107"/>
                  <a:gd name="T29" fmla="*/ 143 h 255"/>
                  <a:gd name="T30" fmla="*/ 78 w 107"/>
                  <a:gd name="T31" fmla="*/ 44 h 255"/>
                  <a:gd name="T32" fmla="*/ 78 w 107"/>
                  <a:gd name="T33" fmla="*/ 43 h 255"/>
                  <a:gd name="T34" fmla="*/ 104 w 107"/>
                  <a:gd name="T35" fmla="*/ 28 h 255"/>
                  <a:gd name="T36" fmla="*/ 84 w 107"/>
                  <a:gd name="T37" fmla="*/ 6 h 255"/>
                  <a:gd name="T38" fmla="*/ 37 w 107"/>
                  <a:gd name="T39" fmla="*/ 38 h 255"/>
                  <a:gd name="T40" fmla="*/ 22 w 107"/>
                  <a:gd name="T41" fmla="*/ 38 h 255"/>
                  <a:gd name="T42" fmla="*/ 11 w 107"/>
                  <a:gd name="T43" fmla="*/ 28 h 255"/>
                  <a:gd name="T44" fmla="*/ 10 w 107"/>
                  <a:gd name="T45" fmla="*/ 27 h 255"/>
                  <a:gd name="T46" fmla="*/ 10 w 107"/>
                  <a:gd name="T47" fmla="*/ 27 h 255"/>
                  <a:gd name="T48" fmla="*/ 37 w 107"/>
                  <a:gd name="T49" fmla="*/ 29 h 255"/>
                  <a:gd name="T50" fmla="*/ 37 w 107"/>
                  <a:gd name="T51" fmla="*/ 38 h 255"/>
                  <a:gd name="T52" fmla="*/ 98 w 107"/>
                  <a:gd name="T53" fmla="*/ 30 h 255"/>
                  <a:gd name="T54" fmla="*/ 76 w 107"/>
                  <a:gd name="T55" fmla="*/ 40 h 255"/>
                  <a:gd name="T56" fmla="*/ 74 w 107"/>
                  <a:gd name="T57" fmla="*/ 42 h 255"/>
                  <a:gd name="T58" fmla="*/ 73 w 107"/>
                  <a:gd name="T59" fmla="*/ 44 h 255"/>
                  <a:gd name="T60" fmla="*/ 71 w 107"/>
                  <a:gd name="T61" fmla="*/ 143 h 255"/>
                  <a:gd name="T62" fmla="*/ 68 w 107"/>
                  <a:gd name="T63" fmla="*/ 238 h 255"/>
                  <a:gd name="T64" fmla="*/ 52 w 107"/>
                  <a:gd name="T65" fmla="*/ 250 h 255"/>
                  <a:gd name="T66" fmla="*/ 45 w 107"/>
                  <a:gd name="T67" fmla="*/ 245 h 255"/>
                  <a:gd name="T68" fmla="*/ 56 w 107"/>
                  <a:gd name="T69" fmla="*/ 238 h 255"/>
                  <a:gd name="T70" fmla="*/ 61 w 107"/>
                  <a:gd name="T71" fmla="*/ 131 h 255"/>
                  <a:gd name="T72" fmla="*/ 65 w 107"/>
                  <a:gd name="T73" fmla="*/ 30 h 255"/>
                  <a:gd name="T74" fmla="*/ 86 w 107"/>
                  <a:gd name="T75" fmla="*/ 26 h 255"/>
                  <a:gd name="T76" fmla="*/ 91 w 107"/>
                  <a:gd name="T77" fmla="*/ 14 h 255"/>
                  <a:gd name="T78" fmla="*/ 98 w 107"/>
                  <a:gd name="T79" fmla="*/ 3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255">
                    <a:moveTo>
                      <a:pt x="84" y="6"/>
                    </a:moveTo>
                    <a:cubicBezTo>
                      <a:pt x="84" y="6"/>
                      <a:pt x="84" y="6"/>
                      <a:pt x="83" y="6"/>
                    </a:cubicBezTo>
                    <a:cubicBezTo>
                      <a:pt x="74" y="1"/>
                      <a:pt x="64" y="2"/>
                      <a:pt x="52" y="1"/>
                    </a:cubicBezTo>
                    <a:cubicBezTo>
                      <a:pt x="39" y="1"/>
                      <a:pt x="24" y="0"/>
                      <a:pt x="10" y="4"/>
                    </a:cubicBezTo>
                    <a:cubicBezTo>
                      <a:pt x="3" y="6"/>
                      <a:pt x="0" y="16"/>
                      <a:pt x="4" y="22"/>
                    </a:cubicBezTo>
                    <a:cubicBezTo>
                      <a:pt x="5" y="30"/>
                      <a:pt x="13" y="38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7" y="42"/>
                      <a:pt x="32" y="42"/>
                      <a:pt x="37" y="43"/>
                    </a:cubicBezTo>
                    <a:cubicBezTo>
                      <a:pt x="35" y="72"/>
                      <a:pt x="35" y="102"/>
                      <a:pt x="34" y="131"/>
                    </a:cubicBezTo>
                    <a:cubicBezTo>
                      <a:pt x="33" y="167"/>
                      <a:pt x="31" y="203"/>
                      <a:pt x="36" y="238"/>
                    </a:cubicBezTo>
                    <a:cubicBezTo>
                      <a:pt x="36" y="240"/>
                      <a:pt x="37" y="241"/>
                      <a:pt x="38" y="243"/>
                    </a:cubicBezTo>
                    <a:cubicBezTo>
                      <a:pt x="41" y="249"/>
                      <a:pt x="47" y="254"/>
                      <a:pt x="54" y="254"/>
                    </a:cubicBezTo>
                    <a:cubicBezTo>
                      <a:pt x="64" y="255"/>
                      <a:pt x="74" y="247"/>
                      <a:pt x="72" y="237"/>
                    </a:cubicBezTo>
                    <a:cubicBezTo>
                      <a:pt x="72" y="237"/>
                      <a:pt x="72" y="237"/>
                      <a:pt x="72" y="237"/>
                    </a:cubicBezTo>
                    <a:cubicBezTo>
                      <a:pt x="75" y="206"/>
                      <a:pt x="75" y="174"/>
                      <a:pt x="76" y="143"/>
                    </a:cubicBezTo>
                    <a:cubicBezTo>
                      <a:pt x="77" y="110"/>
                      <a:pt x="78" y="77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8" y="43"/>
                      <a:pt x="102" y="40"/>
                      <a:pt x="104" y="28"/>
                    </a:cubicBezTo>
                    <a:cubicBezTo>
                      <a:pt x="107" y="16"/>
                      <a:pt x="94" y="9"/>
                      <a:pt x="84" y="6"/>
                    </a:cubicBezTo>
                    <a:close/>
                    <a:moveTo>
                      <a:pt x="37" y="38"/>
                    </a:moveTo>
                    <a:cubicBezTo>
                      <a:pt x="32" y="37"/>
                      <a:pt x="27" y="37"/>
                      <a:pt x="22" y="38"/>
                    </a:cubicBezTo>
                    <a:cubicBezTo>
                      <a:pt x="17" y="35"/>
                      <a:pt x="14" y="32"/>
                      <a:pt x="11" y="28"/>
                    </a:cubicBezTo>
                    <a:cubicBezTo>
                      <a:pt x="11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9" y="29"/>
                      <a:pt x="28" y="29"/>
                      <a:pt x="37" y="29"/>
                    </a:cubicBezTo>
                    <a:cubicBezTo>
                      <a:pt x="37" y="32"/>
                      <a:pt x="37" y="35"/>
                      <a:pt x="37" y="38"/>
                    </a:cubicBezTo>
                    <a:close/>
                    <a:moveTo>
                      <a:pt x="98" y="30"/>
                    </a:moveTo>
                    <a:cubicBezTo>
                      <a:pt x="94" y="37"/>
                      <a:pt x="83" y="39"/>
                      <a:pt x="76" y="40"/>
                    </a:cubicBezTo>
                    <a:cubicBezTo>
                      <a:pt x="74" y="40"/>
                      <a:pt x="74" y="41"/>
                      <a:pt x="74" y="42"/>
                    </a:cubicBezTo>
                    <a:cubicBezTo>
                      <a:pt x="74" y="42"/>
                      <a:pt x="73" y="43"/>
                      <a:pt x="73" y="44"/>
                    </a:cubicBezTo>
                    <a:cubicBezTo>
                      <a:pt x="72" y="77"/>
                      <a:pt x="72" y="110"/>
                      <a:pt x="71" y="143"/>
                    </a:cubicBezTo>
                    <a:cubicBezTo>
                      <a:pt x="70" y="174"/>
                      <a:pt x="68" y="206"/>
                      <a:pt x="68" y="238"/>
                    </a:cubicBezTo>
                    <a:cubicBezTo>
                      <a:pt x="67" y="246"/>
                      <a:pt x="61" y="252"/>
                      <a:pt x="52" y="250"/>
                    </a:cubicBezTo>
                    <a:cubicBezTo>
                      <a:pt x="49" y="249"/>
                      <a:pt x="47" y="247"/>
                      <a:pt x="45" y="245"/>
                    </a:cubicBezTo>
                    <a:cubicBezTo>
                      <a:pt x="50" y="246"/>
                      <a:pt x="56" y="243"/>
                      <a:pt x="56" y="238"/>
                    </a:cubicBezTo>
                    <a:cubicBezTo>
                      <a:pt x="62" y="203"/>
                      <a:pt x="61" y="167"/>
                      <a:pt x="61" y="131"/>
                    </a:cubicBezTo>
                    <a:cubicBezTo>
                      <a:pt x="62" y="97"/>
                      <a:pt x="64" y="63"/>
                      <a:pt x="65" y="30"/>
                    </a:cubicBezTo>
                    <a:cubicBezTo>
                      <a:pt x="72" y="30"/>
                      <a:pt x="80" y="30"/>
                      <a:pt x="86" y="26"/>
                    </a:cubicBezTo>
                    <a:cubicBezTo>
                      <a:pt x="90" y="24"/>
                      <a:pt x="92" y="19"/>
                      <a:pt x="91" y="14"/>
                    </a:cubicBezTo>
                    <a:cubicBezTo>
                      <a:pt x="97" y="18"/>
                      <a:pt x="102" y="23"/>
                      <a:pt x="9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8">
                <a:extLst>
                  <a:ext uri="{FF2B5EF4-FFF2-40B4-BE49-F238E27FC236}">
                    <a16:creationId xmlns:a16="http://schemas.microsoft.com/office/drawing/2014/main" id="{7FA2F1C7-21F9-423C-A332-5A081D70B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259" y="4716210"/>
                <a:ext cx="98950" cy="535853"/>
              </a:xfrm>
              <a:custGeom>
                <a:avLst/>
                <a:gdLst>
                  <a:gd name="T0" fmla="*/ 42 w 44"/>
                  <a:gd name="T1" fmla="*/ 170 h 259"/>
                  <a:gd name="T2" fmla="*/ 40 w 44"/>
                  <a:gd name="T3" fmla="*/ 62 h 259"/>
                  <a:gd name="T4" fmla="*/ 38 w 44"/>
                  <a:gd name="T5" fmla="*/ 15 h 259"/>
                  <a:gd name="T6" fmla="*/ 18 w 44"/>
                  <a:gd name="T7" fmla="*/ 1 h 259"/>
                  <a:gd name="T8" fmla="*/ 15 w 44"/>
                  <a:gd name="T9" fmla="*/ 2 h 259"/>
                  <a:gd name="T10" fmla="*/ 2 w 44"/>
                  <a:gd name="T11" fmla="*/ 11 h 259"/>
                  <a:gd name="T12" fmla="*/ 1 w 44"/>
                  <a:gd name="T13" fmla="*/ 59 h 259"/>
                  <a:gd name="T14" fmla="*/ 1 w 44"/>
                  <a:gd name="T15" fmla="*/ 117 h 259"/>
                  <a:gd name="T16" fmla="*/ 1 w 44"/>
                  <a:gd name="T17" fmla="*/ 228 h 259"/>
                  <a:gd name="T18" fmla="*/ 3 w 44"/>
                  <a:gd name="T19" fmla="*/ 235 h 259"/>
                  <a:gd name="T20" fmla="*/ 35 w 44"/>
                  <a:gd name="T21" fmla="*/ 248 h 259"/>
                  <a:gd name="T22" fmla="*/ 43 w 44"/>
                  <a:gd name="T23" fmla="*/ 225 h 259"/>
                  <a:gd name="T24" fmla="*/ 42 w 44"/>
                  <a:gd name="T25" fmla="*/ 170 h 259"/>
                  <a:gd name="T26" fmla="*/ 39 w 44"/>
                  <a:gd name="T27" fmla="*/ 227 h 259"/>
                  <a:gd name="T28" fmla="*/ 8 w 44"/>
                  <a:gd name="T29" fmla="*/ 239 h 259"/>
                  <a:gd name="T30" fmla="*/ 18 w 44"/>
                  <a:gd name="T31" fmla="*/ 241 h 259"/>
                  <a:gd name="T32" fmla="*/ 25 w 44"/>
                  <a:gd name="T33" fmla="*/ 239 h 259"/>
                  <a:gd name="T34" fmla="*/ 29 w 44"/>
                  <a:gd name="T35" fmla="*/ 229 h 259"/>
                  <a:gd name="T36" fmla="*/ 28 w 44"/>
                  <a:gd name="T37" fmla="*/ 175 h 259"/>
                  <a:gd name="T38" fmla="*/ 28 w 44"/>
                  <a:gd name="T39" fmla="*/ 14 h 259"/>
                  <a:gd name="T40" fmla="*/ 28 w 44"/>
                  <a:gd name="T41" fmla="*/ 12 h 259"/>
                  <a:gd name="T42" fmla="*/ 35 w 44"/>
                  <a:gd name="T43" fmla="*/ 38 h 259"/>
                  <a:gd name="T44" fmla="*/ 36 w 44"/>
                  <a:gd name="T45" fmla="*/ 68 h 259"/>
                  <a:gd name="T46" fmla="*/ 37 w 44"/>
                  <a:gd name="T47" fmla="*/ 128 h 259"/>
                  <a:gd name="T48" fmla="*/ 38 w 44"/>
                  <a:gd name="T49" fmla="*/ 185 h 259"/>
                  <a:gd name="T50" fmla="*/ 39 w 44"/>
                  <a:gd name="T51" fmla="*/ 216 h 259"/>
                  <a:gd name="T52" fmla="*/ 39 w 44"/>
                  <a:gd name="T53" fmla="*/ 22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259">
                    <a:moveTo>
                      <a:pt x="42" y="170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48"/>
                      <a:pt x="44" y="28"/>
                      <a:pt x="38" y="15"/>
                    </a:cubicBezTo>
                    <a:cubicBezTo>
                      <a:pt x="34" y="7"/>
                      <a:pt x="26" y="3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0" y="1"/>
                      <a:pt x="3" y="4"/>
                      <a:pt x="2" y="11"/>
                    </a:cubicBezTo>
                    <a:cubicBezTo>
                      <a:pt x="0" y="27"/>
                      <a:pt x="1" y="43"/>
                      <a:pt x="1" y="59"/>
                    </a:cubicBezTo>
                    <a:cubicBezTo>
                      <a:pt x="1" y="78"/>
                      <a:pt x="1" y="98"/>
                      <a:pt x="1" y="117"/>
                    </a:cubicBezTo>
                    <a:cubicBezTo>
                      <a:pt x="1" y="154"/>
                      <a:pt x="1" y="191"/>
                      <a:pt x="1" y="228"/>
                    </a:cubicBezTo>
                    <a:cubicBezTo>
                      <a:pt x="1" y="231"/>
                      <a:pt x="2" y="233"/>
                      <a:pt x="3" y="235"/>
                    </a:cubicBezTo>
                    <a:cubicBezTo>
                      <a:pt x="5" y="249"/>
                      <a:pt x="21" y="259"/>
                      <a:pt x="35" y="248"/>
                    </a:cubicBezTo>
                    <a:cubicBezTo>
                      <a:pt x="41" y="243"/>
                      <a:pt x="43" y="233"/>
                      <a:pt x="43" y="225"/>
                    </a:cubicBezTo>
                    <a:cubicBezTo>
                      <a:pt x="44" y="207"/>
                      <a:pt x="43" y="189"/>
                      <a:pt x="42" y="170"/>
                    </a:cubicBezTo>
                    <a:close/>
                    <a:moveTo>
                      <a:pt x="39" y="227"/>
                    </a:moveTo>
                    <a:cubicBezTo>
                      <a:pt x="37" y="243"/>
                      <a:pt x="16" y="254"/>
                      <a:pt x="8" y="239"/>
                    </a:cubicBezTo>
                    <a:cubicBezTo>
                      <a:pt x="11" y="241"/>
                      <a:pt x="15" y="242"/>
                      <a:pt x="18" y="241"/>
                    </a:cubicBezTo>
                    <a:cubicBezTo>
                      <a:pt x="21" y="241"/>
                      <a:pt x="23" y="240"/>
                      <a:pt x="25" y="239"/>
                    </a:cubicBezTo>
                    <a:cubicBezTo>
                      <a:pt x="26" y="236"/>
                      <a:pt x="28" y="233"/>
                      <a:pt x="29" y="229"/>
                    </a:cubicBezTo>
                    <a:cubicBezTo>
                      <a:pt x="27" y="211"/>
                      <a:pt x="26" y="193"/>
                      <a:pt x="28" y="175"/>
                    </a:cubicBezTo>
                    <a:cubicBezTo>
                      <a:pt x="27" y="121"/>
                      <a:pt x="26" y="68"/>
                      <a:pt x="28" y="14"/>
                    </a:cubicBezTo>
                    <a:cubicBezTo>
                      <a:pt x="28" y="14"/>
                      <a:pt x="28" y="13"/>
                      <a:pt x="28" y="12"/>
                    </a:cubicBezTo>
                    <a:cubicBezTo>
                      <a:pt x="33" y="19"/>
                      <a:pt x="35" y="28"/>
                      <a:pt x="35" y="38"/>
                    </a:cubicBezTo>
                    <a:cubicBezTo>
                      <a:pt x="35" y="48"/>
                      <a:pt x="36" y="58"/>
                      <a:pt x="36" y="68"/>
                    </a:cubicBezTo>
                    <a:cubicBezTo>
                      <a:pt x="36" y="88"/>
                      <a:pt x="37" y="108"/>
                      <a:pt x="37" y="128"/>
                    </a:cubicBezTo>
                    <a:cubicBezTo>
                      <a:pt x="37" y="147"/>
                      <a:pt x="38" y="166"/>
                      <a:pt x="38" y="185"/>
                    </a:cubicBezTo>
                    <a:cubicBezTo>
                      <a:pt x="38" y="196"/>
                      <a:pt x="39" y="206"/>
                      <a:pt x="39" y="216"/>
                    </a:cubicBezTo>
                    <a:cubicBezTo>
                      <a:pt x="39" y="220"/>
                      <a:pt x="39" y="223"/>
                      <a:pt x="39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9">
                <a:extLst>
                  <a:ext uri="{FF2B5EF4-FFF2-40B4-BE49-F238E27FC236}">
                    <a16:creationId xmlns:a16="http://schemas.microsoft.com/office/drawing/2014/main" id="{4DF9ED45-0E22-4E4E-AA2D-2D19311D9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610" y="4676630"/>
                <a:ext cx="312073" cy="567822"/>
              </a:xfrm>
              <a:custGeom>
                <a:avLst/>
                <a:gdLst>
                  <a:gd name="T0" fmla="*/ 109 w 139"/>
                  <a:gd name="T1" fmla="*/ 6 h 274"/>
                  <a:gd name="T2" fmla="*/ 108 w 139"/>
                  <a:gd name="T3" fmla="*/ 7 h 274"/>
                  <a:gd name="T4" fmla="*/ 98 w 139"/>
                  <a:gd name="T5" fmla="*/ 12 h 274"/>
                  <a:gd name="T6" fmla="*/ 85 w 139"/>
                  <a:gd name="T7" fmla="*/ 68 h 274"/>
                  <a:gd name="T8" fmla="*/ 74 w 139"/>
                  <a:gd name="T9" fmla="*/ 128 h 274"/>
                  <a:gd name="T10" fmla="*/ 70 w 139"/>
                  <a:gd name="T11" fmla="*/ 151 h 274"/>
                  <a:gd name="T12" fmla="*/ 42 w 139"/>
                  <a:gd name="T13" fmla="*/ 58 h 274"/>
                  <a:gd name="T14" fmla="*/ 9 w 139"/>
                  <a:gd name="T15" fmla="*/ 22 h 274"/>
                  <a:gd name="T16" fmla="*/ 0 w 139"/>
                  <a:gd name="T17" fmla="*/ 31 h 274"/>
                  <a:gd name="T18" fmla="*/ 24 w 139"/>
                  <a:gd name="T19" fmla="*/ 141 h 274"/>
                  <a:gd name="T20" fmla="*/ 52 w 139"/>
                  <a:gd name="T21" fmla="*/ 254 h 274"/>
                  <a:gd name="T22" fmla="*/ 55 w 139"/>
                  <a:gd name="T23" fmla="*/ 259 h 274"/>
                  <a:gd name="T24" fmla="*/ 87 w 139"/>
                  <a:gd name="T25" fmla="*/ 264 h 274"/>
                  <a:gd name="T26" fmla="*/ 98 w 139"/>
                  <a:gd name="T27" fmla="*/ 227 h 274"/>
                  <a:gd name="T28" fmla="*/ 109 w 139"/>
                  <a:gd name="T29" fmla="*/ 168 h 274"/>
                  <a:gd name="T30" fmla="*/ 130 w 139"/>
                  <a:gd name="T31" fmla="*/ 62 h 274"/>
                  <a:gd name="T32" fmla="*/ 109 w 139"/>
                  <a:gd name="T33" fmla="*/ 6 h 274"/>
                  <a:gd name="T34" fmla="*/ 50 w 139"/>
                  <a:gd name="T35" fmla="*/ 134 h 274"/>
                  <a:gd name="T36" fmla="*/ 18 w 139"/>
                  <a:gd name="T37" fmla="*/ 26 h 274"/>
                  <a:gd name="T38" fmla="*/ 17 w 139"/>
                  <a:gd name="T39" fmla="*/ 25 h 274"/>
                  <a:gd name="T40" fmla="*/ 49 w 139"/>
                  <a:gd name="T41" fmla="*/ 96 h 274"/>
                  <a:gd name="T42" fmla="*/ 68 w 139"/>
                  <a:gd name="T43" fmla="*/ 162 h 274"/>
                  <a:gd name="T44" fmla="*/ 63 w 139"/>
                  <a:gd name="T45" fmla="*/ 186 h 274"/>
                  <a:gd name="T46" fmla="*/ 50 w 139"/>
                  <a:gd name="T47" fmla="*/ 134 h 274"/>
                  <a:gd name="T48" fmla="*/ 122 w 139"/>
                  <a:gd name="T49" fmla="*/ 87 h 274"/>
                  <a:gd name="T50" fmla="*/ 109 w 139"/>
                  <a:gd name="T51" fmla="*/ 148 h 274"/>
                  <a:gd name="T52" fmla="*/ 97 w 139"/>
                  <a:gd name="T53" fmla="*/ 209 h 274"/>
                  <a:gd name="T54" fmla="*/ 93 w 139"/>
                  <a:gd name="T55" fmla="*/ 232 h 274"/>
                  <a:gd name="T56" fmla="*/ 90 w 139"/>
                  <a:gd name="T57" fmla="*/ 250 h 274"/>
                  <a:gd name="T58" fmla="*/ 86 w 139"/>
                  <a:gd name="T59" fmla="*/ 258 h 274"/>
                  <a:gd name="T60" fmla="*/ 66 w 139"/>
                  <a:gd name="T61" fmla="*/ 264 h 274"/>
                  <a:gd name="T62" fmla="*/ 79 w 139"/>
                  <a:gd name="T63" fmla="*/ 254 h 274"/>
                  <a:gd name="T64" fmla="*/ 101 w 139"/>
                  <a:gd name="T65" fmla="*/ 132 h 274"/>
                  <a:gd name="T66" fmla="*/ 112 w 139"/>
                  <a:gd name="T67" fmla="*/ 72 h 274"/>
                  <a:gd name="T68" fmla="*/ 119 w 139"/>
                  <a:gd name="T69" fmla="*/ 15 h 274"/>
                  <a:gd name="T70" fmla="*/ 117 w 139"/>
                  <a:gd name="T71" fmla="*/ 11 h 274"/>
                  <a:gd name="T72" fmla="*/ 122 w 139"/>
                  <a:gd name="T73" fmla="*/ 8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274">
                    <a:moveTo>
                      <a:pt x="109" y="6"/>
                    </a:moveTo>
                    <a:cubicBezTo>
                      <a:pt x="108" y="6"/>
                      <a:pt x="108" y="6"/>
                      <a:pt x="108" y="7"/>
                    </a:cubicBezTo>
                    <a:cubicBezTo>
                      <a:pt x="104" y="7"/>
                      <a:pt x="100" y="9"/>
                      <a:pt x="98" y="12"/>
                    </a:cubicBezTo>
                    <a:cubicBezTo>
                      <a:pt x="88" y="28"/>
                      <a:pt x="88" y="50"/>
                      <a:pt x="85" y="68"/>
                    </a:cubicBezTo>
                    <a:cubicBezTo>
                      <a:pt x="81" y="88"/>
                      <a:pt x="78" y="108"/>
                      <a:pt x="74" y="128"/>
                    </a:cubicBezTo>
                    <a:cubicBezTo>
                      <a:pt x="73" y="136"/>
                      <a:pt x="71" y="144"/>
                      <a:pt x="70" y="151"/>
                    </a:cubicBezTo>
                    <a:cubicBezTo>
                      <a:pt x="61" y="120"/>
                      <a:pt x="52" y="89"/>
                      <a:pt x="42" y="58"/>
                    </a:cubicBezTo>
                    <a:cubicBezTo>
                      <a:pt x="38" y="43"/>
                      <a:pt x="30" y="12"/>
                      <a:pt x="9" y="22"/>
                    </a:cubicBezTo>
                    <a:cubicBezTo>
                      <a:pt x="4" y="22"/>
                      <a:pt x="0" y="26"/>
                      <a:pt x="0" y="31"/>
                    </a:cubicBezTo>
                    <a:cubicBezTo>
                      <a:pt x="1" y="68"/>
                      <a:pt x="15" y="106"/>
                      <a:pt x="24" y="141"/>
                    </a:cubicBezTo>
                    <a:cubicBezTo>
                      <a:pt x="33" y="179"/>
                      <a:pt x="43" y="216"/>
                      <a:pt x="52" y="254"/>
                    </a:cubicBezTo>
                    <a:cubicBezTo>
                      <a:pt x="53" y="256"/>
                      <a:pt x="54" y="258"/>
                      <a:pt x="55" y="259"/>
                    </a:cubicBezTo>
                    <a:cubicBezTo>
                      <a:pt x="56" y="274"/>
                      <a:pt x="77" y="274"/>
                      <a:pt x="87" y="264"/>
                    </a:cubicBezTo>
                    <a:cubicBezTo>
                      <a:pt x="96" y="254"/>
                      <a:pt x="96" y="239"/>
                      <a:pt x="98" y="227"/>
                    </a:cubicBezTo>
                    <a:cubicBezTo>
                      <a:pt x="101" y="207"/>
                      <a:pt x="105" y="188"/>
                      <a:pt x="109" y="168"/>
                    </a:cubicBezTo>
                    <a:cubicBezTo>
                      <a:pt x="117" y="133"/>
                      <a:pt x="126" y="98"/>
                      <a:pt x="130" y="62"/>
                    </a:cubicBezTo>
                    <a:cubicBezTo>
                      <a:pt x="132" y="46"/>
                      <a:pt x="139" y="0"/>
                      <a:pt x="109" y="6"/>
                    </a:cubicBezTo>
                    <a:close/>
                    <a:moveTo>
                      <a:pt x="50" y="134"/>
                    </a:moveTo>
                    <a:cubicBezTo>
                      <a:pt x="41" y="98"/>
                      <a:pt x="35" y="59"/>
                      <a:pt x="18" y="26"/>
                    </a:cubicBezTo>
                    <a:cubicBezTo>
                      <a:pt x="17" y="26"/>
                      <a:pt x="17" y="25"/>
                      <a:pt x="17" y="25"/>
                    </a:cubicBezTo>
                    <a:cubicBezTo>
                      <a:pt x="35" y="31"/>
                      <a:pt x="45" y="82"/>
                      <a:pt x="49" y="96"/>
                    </a:cubicBezTo>
                    <a:cubicBezTo>
                      <a:pt x="55" y="118"/>
                      <a:pt x="62" y="140"/>
                      <a:pt x="68" y="162"/>
                    </a:cubicBezTo>
                    <a:cubicBezTo>
                      <a:pt x="66" y="170"/>
                      <a:pt x="65" y="178"/>
                      <a:pt x="63" y="186"/>
                    </a:cubicBezTo>
                    <a:cubicBezTo>
                      <a:pt x="59" y="169"/>
                      <a:pt x="54" y="151"/>
                      <a:pt x="50" y="134"/>
                    </a:cubicBezTo>
                    <a:close/>
                    <a:moveTo>
                      <a:pt x="122" y="87"/>
                    </a:moveTo>
                    <a:cubicBezTo>
                      <a:pt x="118" y="107"/>
                      <a:pt x="114" y="127"/>
                      <a:pt x="109" y="148"/>
                    </a:cubicBezTo>
                    <a:cubicBezTo>
                      <a:pt x="105" y="168"/>
                      <a:pt x="100" y="188"/>
                      <a:pt x="97" y="209"/>
                    </a:cubicBezTo>
                    <a:cubicBezTo>
                      <a:pt x="95" y="216"/>
                      <a:pt x="94" y="224"/>
                      <a:pt x="93" y="232"/>
                    </a:cubicBezTo>
                    <a:cubicBezTo>
                      <a:pt x="92" y="238"/>
                      <a:pt x="92" y="244"/>
                      <a:pt x="90" y="250"/>
                    </a:cubicBezTo>
                    <a:cubicBezTo>
                      <a:pt x="88" y="253"/>
                      <a:pt x="87" y="255"/>
                      <a:pt x="86" y="258"/>
                    </a:cubicBezTo>
                    <a:cubicBezTo>
                      <a:pt x="80" y="266"/>
                      <a:pt x="74" y="268"/>
                      <a:pt x="66" y="264"/>
                    </a:cubicBezTo>
                    <a:cubicBezTo>
                      <a:pt x="72" y="264"/>
                      <a:pt x="78" y="261"/>
                      <a:pt x="79" y="254"/>
                    </a:cubicBezTo>
                    <a:cubicBezTo>
                      <a:pt x="86" y="213"/>
                      <a:pt x="94" y="173"/>
                      <a:pt x="101" y="132"/>
                    </a:cubicBezTo>
                    <a:cubicBezTo>
                      <a:pt x="105" y="112"/>
                      <a:pt x="108" y="92"/>
                      <a:pt x="112" y="72"/>
                    </a:cubicBezTo>
                    <a:cubicBezTo>
                      <a:pt x="115" y="54"/>
                      <a:pt x="123" y="33"/>
                      <a:pt x="119" y="15"/>
                    </a:cubicBezTo>
                    <a:cubicBezTo>
                      <a:pt x="119" y="13"/>
                      <a:pt x="118" y="12"/>
                      <a:pt x="117" y="11"/>
                    </a:cubicBezTo>
                    <a:cubicBezTo>
                      <a:pt x="136" y="17"/>
                      <a:pt x="124" y="76"/>
                      <a:pt x="12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10">
                <a:extLst>
                  <a:ext uri="{FF2B5EF4-FFF2-40B4-BE49-F238E27FC236}">
                    <a16:creationId xmlns:a16="http://schemas.microsoft.com/office/drawing/2014/main" id="{FA9F2FFD-2846-4A9A-95B8-1BD038C49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2041" y="4673586"/>
                <a:ext cx="289239" cy="570866"/>
              </a:xfrm>
              <a:custGeom>
                <a:avLst/>
                <a:gdLst>
                  <a:gd name="T0" fmla="*/ 128 w 129"/>
                  <a:gd name="T1" fmla="*/ 251 h 276"/>
                  <a:gd name="T2" fmla="*/ 108 w 129"/>
                  <a:gd name="T3" fmla="*/ 232 h 276"/>
                  <a:gd name="T4" fmla="*/ 97 w 129"/>
                  <a:gd name="T5" fmla="*/ 230 h 276"/>
                  <a:gd name="T6" fmla="*/ 67 w 129"/>
                  <a:gd name="T7" fmla="*/ 232 h 276"/>
                  <a:gd name="T8" fmla="*/ 54 w 129"/>
                  <a:gd name="T9" fmla="*/ 233 h 276"/>
                  <a:gd name="T10" fmla="*/ 52 w 129"/>
                  <a:gd name="T11" fmla="*/ 167 h 276"/>
                  <a:gd name="T12" fmla="*/ 72 w 129"/>
                  <a:gd name="T13" fmla="*/ 165 h 276"/>
                  <a:gd name="T14" fmla="*/ 83 w 129"/>
                  <a:gd name="T15" fmla="*/ 153 h 276"/>
                  <a:gd name="T16" fmla="*/ 66 w 129"/>
                  <a:gd name="T17" fmla="*/ 128 h 276"/>
                  <a:gd name="T18" fmla="*/ 63 w 129"/>
                  <a:gd name="T19" fmla="*/ 127 h 276"/>
                  <a:gd name="T20" fmla="*/ 50 w 129"/>
                  <a:gd name="T21" fmla="*/ 126 h 276"/>
                  <a:gd name="T22" fmla="*/ 45 w 129"/>
                  <a:gd name="T23" fmla="*/ 41 h 276"/>
                  <a:gd name="T24" fmla="*/ 92 w 129"/>
                  <a:gd name="T25" fmla="*/ 41 h 276"/>
                  <a:gd name="T26" fmla="*/ 112 w 129"/>
                  <a:gd name="T27" fmla="*/ 31 h 276"/>
                  <a:gd name="T28" fmla="*/ 96 w 129"/>
                  <a:gd name="T29" fmla="*/ 1 h 276"/>
                  <a:gd name="T30" fmla="*/ 93 w 129"/>
                  <a:gd name="T31" fmla="*/ 1 h 276"/>
                  <a:gd name="T32" fmla="*/ 47 w 129"/>
                  <a:gd name="T33" fmla="*/ 1 h 276"/>
                  <a:gd name="T34" fmla="*/ 16 w 129"/>
                  <a:gd name="T35" fmla="*/ 7 h 276"/>
                  <a:gd name="T36" fmla="*/ 6 w 129"/>
                  <a:gd name="T37" fmla="*/ 14 h 276"/>
                  <a:gd name="T38" fmla="*/ 6 w 129"/>
                  <a:gd name="T39" fmla="*/ 130 h 276"/>
                  <a:gd name="T40" fmla="*/ 11 w 129"/>
                  <a:gd name="T41" fmla="*/ 248 h 276"/>
                  <a:gd name="T42" fmla="*/ 13 w 129"/>
                  <a:gd name="T43" fmla="*/ 256 h 276"/>
                  <a:gd name="T44" fmla="*/ 36 w 129"/>
                  <a:gd name="T45" fmla="*/ 274 h 276"/>
                  <a:gd name="T46" fmla="*/ 113 w 129"/>
                  <a:gd name="T47" fmla="*/ 271 h 276"/>
                  <a:gd name="T48" fmla="*/ 115 w 129"/>
                  <a:gd name="T49" fmla="*/ 270 h 276"/>
                  <a:gd name="T50" fmla="*/ 128 w 129"/>
                  <a:gd name="T51" fmla="*/ 251 h 276"/>
                  <a:gd name="T52" fmla="*/ 60 w 129"/>
                  <a:gd name="T53" fmla="*/ 153 h 276"/>
                  <a:gd name="T54" fmla="*/ 73 w 129"/>
                  <a:gd name="T55" fmla="*/ 142 h 276"/>
                  <a:gd name="T56" fmla="*/ 72 w 129"/>
                  <a:gd name="T57" fmla="*/ 137 h 276"/>
                  <a:gd name="T58" fmla="*/ 74 w 129"/>
                  <a:gd name="T59" fmla="*/ 138 h 276"/>
                  <a:gd name="T60" fmla="*/ 77 w 129"/>
                  <a:gd name="T61" fmla="*/ 155 h 276"/>
                  <a:gd name="T62" fmla="*/ 51 w 129"/>
                  <a:gd name="T63" fmla="*/ 165 h 276"/>
                  <a:gd name="T64" fmla="*/ 51 w 129"/>
                  <a:gd name="T65" fmla="*/ 166 h 276"/>
                  <a:gd name="T66" fmla="*/ 48 w 129"/>
                  <a:gd name="T67" fmla="*/ 167 h 276"/>
                  <a:gd name="T68" fmla="*/ 51 w 129"/>
                  <a:gd name="T69" fmla="*/ 233 h 276"/>
                  <a:gd name="T70" fmla="*/ 38 w 129"/>
                  <a:gd name="T71" fmla="*/ 234 h 276"/>
                  <a:gd name="T72" fmla="*/ 34 w 129"/>
                  <a:gd name="T73" fmla="*/ 150 h 276"/>
                  <a:gd name="T74" fmla="*/ 40 w 129"/>
                  <a:gd name="T75" fmla="*/ 152 h 276"/>
                  <a:gd name="T76" fmla="*/ 60 w 129"/>
                  <a:gd name="T77" fmla="*/ 153 h 276"/>
                  <a:gd name="T78" fmla="*/ 47 w 129"/>
                  <a:gd name="T79" fmla="*/ 27 h 276"/>
                  <a:gd name="T80" fmla="*/ 93 w 129"/>
                  <a:gd name="T81" fmla="*/ 27 h 276"/>
                  <a:gd name="T82" fmla="*/ 105 w 129"/>
                  <a:gd name="T83" fmla="*/ 11 h 276"/>
                  <a:gd name="T84" fmla="*/ 102 w 129"/>
                  <a:gd name="T85" fmla="*/ 34 h 276"/>
                  <a:gd name="T86" fmla="*/ 81 w 129"/>
                  <a:gd name="T87" fmla="*/ 37 h 276"/>
                  <a:gd name="T88" fmla="*/ 44 w 129"/>
                  <a:gd name="T89" fmla="*/ 38 h 276"/>
                  <a:gd name="T90" fmla="*/ 43 w 129"/>
                  <a:gd name="T91" fmla="*/ 39 h 276"/>
                  <a:gd name="T92" fmla="*/ 42 w 129"/>
                  <a:gd name="T93" fmla="*/ 41 h 276"/>
                  <a:gd name="T94" fmla="*/ 48 w 129"/>
                  <a:gd name="T95" fmla="*/ 126 h 276"/>
                  <a:gd name="T96" fmla="*/ 39 w 129"/>
                  <a:gd name="T97" fmla="*/ 127 h 276"/>
                  <a:gd name="T98" fmla="*/ 33 w 129"/>
                  <a:gd name="T99" fmla="*/ 128 h 276"/>
                  <a:gd name="T100" fmla="*/ 27 w 129"/>
                  <a:gd name="T101" fmla="*/ 26 h 276"/>
                  <a:gd name="T102" fmla="*/ 47 w 129"/>
                  <a:gd name="T103" fmla="*/ 27 h 276"/>
                  <a:gd name="T104" fmla="*/ 115 w 129"/>
                  <a:gd name="T105" fmla="*/ 267 h 276"/>
                  <a:gd name="T106" fmla="*/ 113 w 129"/>
                  <a:gd name="T107" fmla="*/ 267 h 276"/>
                  <a:gd name="T108" fmla="*/ 66 w 129"/>
                  <a:gd name="T109" fmla="*/ 270 h 276"/>
                  <a:gd name="T110" fmla="*/ 21 w 129"/>
                  <a:gd name="T111" fmla="*/ 262 h 276"/>
                  <a:gd name="T112" fmla="*/ 24 w 129"/>
                  <a:gd name="T113" fmla="*/ 262 h 276"/>
                  <a:gd name="T114" fmla="*/ 100 w 129"/>
                  <a:gd name="T115" fmla="*/ 256 h 276"/>
                  <a:gd name="T116" fmla="*/ 110 w 129"/>
                  <a:gd name="T117" fmla="*/ 247 h 276"/>
                  <a:gd name="T118" fmla="*/ 110 w 129"/>
                  <a:gd name="T119" fmla="*/ 236 h 276"/>
                  <a:gd name="T120" fmla="*/ 124 w 129"/>
                  <a:gd name="T121" fmla="*/ 249 h 276"/>
                  <a:gd name="T122" fmla="*/ 115 w 129"/>
                  <a:gd name="T123" fmla="*/ 26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9" h="276">
                    <a:moveTo>
                      <a:pt x="128" y="251"/>
                    </a:moveTo>
                    <a:cubicBezTo>
                      <a:pt x="127" y="240"/>
                      <a:pt x="118" y="232"/>
                      <a:pt x="108" y="232"/>
                    </a:cubicBezTo>
                    <a:cubicBezTo>
                      <a:pt x="105" y="229"/>
                      <a:pt x="100" y="228"/>
                      <a:pt x="97" y="230"/>
                    </a:cubicBezTo>
                    <a:cubicBezTo>
                      <a:pt x="87" y="229"/>
                      <a:pt x="77" y="231"/>
                      <a:pt x="67" y="232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4" y="211"/>
                      <a:pt x="57" y="187"/>
                      <a:pt x="52" y="167"/>
                    </a:cubicBezTo>
                    <a:cubicBezTo>
                      <a:pt x="57" y="169"/>
                      <a:pt x="66" y="167"/>
                      <a:pt x="72" y="165"/>
                    </a:cubicBezTo>
                    <a:cubicBezTo>
                      <a:pt x="77" y="163"/>
                      <a:pt x="82" y="159"/>
                      <a:pt x="83" y="153"/>
                    </a:cubicBezTo>
                    <a:cubicBezTo>
                      <a:pt x="85" y="143"/>
                      <a:pt x="77" y="129"/>
                      <a:pt x="66" y="128"/>
                    </a:cubicBezTo>
                    <a:cubicBezTo>
                      <a:pt x="65" y="128"/>
                      <a:pt x="64" y="127"/>
                      <a:pt x="63" y="127"/>
                    </a:cubicBezTo>
                    <a:cubicBezTo>
                      <a:pt x="59" y="126"/>
                      <a:pt x="55" y="126"/>
                      <a:pt x="50" y="126"/>
                    </a:cubicBezTo>
                    <a:cubicBezTo>
                      <a:pt x="50" y="98"/>
                      <a:pt x="47" y="69"/>
                      <a:pt x="45" y="41"/>
                    </a:cubicBezTo>
                    <a:cubicBezTo>
                      <a:pt x="61" y="42"/>
                      <a:pt x="77" y="42"/>
                      <a:pt x="92" y="41"/>
                    </a:cubicBezTo>
                    <a:cubicBezTo>
                      <a:pt x="100" y="40"/>
                      <a:pt x="107" y="38"/>
                      <a:pt x="112" y="31"/>
                    </a:cubicBezTo>
                    <a:cubicBezTo>
                      <a:pt x="120" y="18"/>
                      <a:pt x="111" y="2"/>
                      <a:pt x="96" y="1"/>
                    </a:cubicBezTo>
                    <a:cubicBezTo>
                      <a:pt x="95" y="1"/>
                      <a:pt x="94" y="1"/>
                      <a:pt x="93" y="1"/>
                    </a:cubicBezTo>
                    <a:cubicBezTo>
                      <a:pt x="78" y="0"/>
                      <a:pt x="62" y="0"/>
                      <a:pt x="47" y="1"/>
                    </a:cubicBezTo>
                    <a:cubicBezTo>
                      <a:pt x="37" y="1"/>
                      <a:pt x="25" y="0"/>
                      <a:pt x="16" y="7"/>
                    </a:cubicBezTo>
                    <a:cubicBezTo>
                      <a:pt x="11" y="7"/>
                      <a:pt x="7" y="9"/>
                      <a:pt x="6" y="14"/>
                    </a:cubicBezTo>
                    <a:cubicBezTo>
                      <a:pt x="0" y="52"/>
                      <a:pt x="5" y="92"/>
                      <a:pt x="6" y="130"/>
                    </a:cubicBezTo>
                    <a:cubicBezTo>
                      <a:pt x="8" y="169"/>
                      <a:pt x="9" y="209"/>
                      <a:pt x="11" y="248"/>
                    </a:cubicBezTo>
                    <a:cubicBezTo>
                      <a:pt x="11" y="251"/>
                      <a:pt x="12" y="254"/>
                      <a:pt x="13" y="256"/>
                    </a:cubicBezTo>
                    <a:cubicBezTo>
                      <a:pt x="16" y="267"/>
                      <a:pt x="23" y="273"/>
                      <a:pt x="36" y="274"/>
                    </a:cubicBezTo>
                    <a:cubicBezTo>
                      <a:pt x="61" y="276"/>
                      <a:pt x="89" y="274"/>
                      <a:pt x="113" y="271"/>
                    </a:cubicBezTo>
                    <a:cubicBezTo>
                      <a:pt x="114" y="271"/>
                      <a:pt x="114" y="271"/>
                      <a:pt x="115" y="270"/>
                    </a:cubicBezTo>
                    <a:cubicBezTo>
                      <a:pt x="123" y="270"/>
                      <a:pt x="129" y="261"/>
                      <a:pt x="128" y="251"/>
                    </a:cubicBezTo>
                    <a:close/>
                    <a:moveTo>
                      <a:pt x="60" y="153"/>
                    </a:moveTo>
                    <a:cubicBezTo>
                      <a:pt x="66" y="152"/>
                      <a:pt x="72" y="149"/>
                      <a:pt x="73" y="142"/>
                    </a:cubicBezTo>
                    <a:cubicBezTo>
                      <a:pt x="73" y="140"/>
                      <a:pt x="73" y="138"/>
                      <a:pt x="72" y="137"/>
                    </a:cubicBezTo>
                    <a:cubicBezTo>
                      <a:pt x="73" y="137"/>
                      <a:pt x="73" y="138"/>
                      <a:pt x="74" y="138"/>
                    </a:cubicBezTo>
                    <a:cubicBezTo>
                      <a:pt x="78" y="142"/>
                      <a:pt x="80" y="149"/>
                      <a:pt x="77" y="155"/>
                    </a:cubicBezTo>
                    <a:cubicBezTo>
                      <a:pt x="72" y="164"/>
                      <a:pt x="59" y="160"/>
                      <a:pt x="51" y="165"/>
                    </a:cubicBezTo>
                    <a:cubicBezTo>
                      <a:pt x="51" y="165"/>
                      <a:pt x="51" y="166"/>
                      <a:pt x="51" y="166"/>
                    </a:cubicBezTo>
                    <a:cubicBezTo>
                      <a:pt x="50" y="164"/>
                      <a:pt x="48" y="165"/>
                      <a:pt x="48" y="167"/>
                    </a:cubicBezTo>
                    <a:cubicBezTo>
                      <a:pt x="50" y="188"/>
                      <a:pt x="47" y="211"/>
                      <a:pt x="51" y="23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6" y="206"/>
                      <a:pt x="35" y="178"/>
                      <a:pt x="34" y="150"/>
                    </a:cubicBezTo>
                    <a:cubicBezTo>
                      <a:pt x="36" y="151"/>
                      <a:pt x="38" y="151"/>
                      <a:pt x="40" y="152"/>
                    </a:cubicBezTo>
                    <a:cubicBezTo>
                      <a:pt x="46" y="153"/>
                      <a:pt x="53" y="154"/>
                      <a:pt x="60" y="153"/>
                    </a:cubicBezTo>
                    <a:close/>
                    <a:moveTo>
                      <a:pt x="47" y="27"/>
                    </a:moveTo>
                    <a:cubicBezTo>
                      <a:pt x="62" y="28"/>
                      <a:pt x="78" y="28"/>
                      <a:pt x="93" y="27"/>
                    </a:cubicBezTo>
                    <a:cubicBezTo>
                      <a:pt x="102" y="27"/>
                      <a:pt x="106" y="19"/>
                      <a:pt x="105" y="11"/>
                    </a:cubicBezTo>
                    <a:cubicBezTo>
                      <a:pt x="111" y="18"/>
                      <a:pt x="113" y="28"/>
                      <a:pt x="102" y="34"/>
                    </a:cubicBezTo>
                    <a:cubicBezTo>
                      <a:pt x="97" y="37"/>
                      <a:pt x="87" y="36"/>
                      <a:pt x="81" y="37"/>
                    </a:cubicBezTo>
                    <a:cubicBezTo>
                      <a:pt x="69" y="37"/>
                      <a:pt x="57" y="37"/>
                      <a:pt x="44" y="38"/>
                    </a:cubicBezTo>
                    <a:cubicBezTo>
                      <a:pt x="44" y="38"/>
                      <a:pt x="43" y="39"/>
                      <a:pt x="43" y="39"/>
                    </a:cubicBezTo>
                    <a:cubicBezTo>
                      <a:pt x="42" y="39"/>
                      <a:pt x="42" y="40"/>
                      <a:pt x="42" y="41"/>
                    </a:cubicBezTo>
                    <a:cubicBezTo>
                      <a:pt x="39" y="68"/>
                      <a:pt x="44" y="99"/>
                      <a:pt x="48" y="126"/>
                    </a:cubicBezTo>
                    <a:cubicBezTo>
                      <a:pt x="45" y="126"/>
                      <a:pt x="42" y="127"/>
                      <a:pt x="39" y="127"/>
                    </a:cubicBezTo>
                    <a:cubicBezTo>
                      <a:pt x="37" y="127"/>
                      <a:pt x="35" y="128"/>
                      <a:pt x="33" y="128"/>
                    </a:cubicBezTo>
                    <a:cubicBezTo>
                      <a:pt x="32" y="95"/>
                      <a:pt x="33" y="59"/>
                      <a:pt x="27" y="26"/>
                    </a:cubicBezTo>
                    <a:cubicBezTo>
                      <a:pt x="34" y="27"/>
                      <a:pt x="41" y="27"/>
                      <a:pt x="47" y="27"/>
                    </a:cubicBezTo>
                    <a:close/>
                    <a:moveTo>
                      <a:pt x="115" y="267"/>
                    </a:moveTo>
                    <a:cubicBezTo>
                      <a:pt x="115" y="267"/>
                      <a:pt x="114" y="267"/>
                      <a:pt x="113" y="267"/>
                    </a:cubicBezTo>
                    <a:cubicBezTo>
                      <a:pt x="98" y="268"/>
                      <a:pt x="82" y="269"/>
                      <a:pt x="66" y="270"/>
                    </a:cubicBezTo>
                    <a:cubicBezTo>
                      <a:pt x="50" y="270"/>
                      <a:pt x="32" y="272"/>
                      <a:pt x="21" y="262"/>
                    </a:cubicBezTo>
                    <a:cubicBezTo>
                      <a:pt x="22" y="262"/>
                      <a:pt x="23" y="262"/>
                      <a:pt x="24" y="262"/>
                    </a:cubicBezTo>
                    <a:cubicBezTo>
                      <a:pt x="49" y="260"/>
                      <a:pt x="77" y="262"/>
                      <a:pt x="100" y="256"/>
                    </a:cubicBezTo>
                    <a:cubicBezTo>
                      <a:pt x="105" y="255"/>
                      <a:pt x="109" y="251"/>
                      <a:pt x="110" y="247"/>
                    </a:cubicBezTo>
                    <a:cubicBezTo>
                      <a:pt x="110" y="243"/>
                      <a:pt x="110" y="240"/>
                      <a:pt x="110" y="236"/>
                    </a:cubicBezTo>
                    <a:cubicBezTo>
                      <a:pt x="116" y="238"/>
                      <a:pt x="122" y="242"/>
                      <a:pt x="124" y="249"/>
                    </a:cubicBezTo>
                    <a:cubicBezTo>
                      <a:pt x="125" y="257"/>
                      <a:pt x="122" y="265"/>
                      <a:pt x="11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3A7831D1-C5EC-4C95-84D0-5F9B36A249A7}"/>
                </a:ext>
              </a:extLst>
            </p:cNvPr>
            <p:cNvGrpSpPr/>
            <p:nvPr/>
          </p:nvGrpSpPr>
          <p:grpSpPr>
            <a:xfrm>
              <a:off x="9582637" y="1868280"/>
              <a:ext cx="1160000" cy="908819"/>
              <a:chOff x="1864168" y="2446448"/>
              <a:chExt cx="1160000" cy="908819"/>
            </a:xfrm>
            <a:solidFill>
              <a:schemeClr val="bg1"/>
            </a:solidFill>
          </p:grpSpPr>
          <p:sp>
            <p:nvSpPr>
              <p:cNvPr id="110" name="Freeform 111">
                <a:extLst>
                  <a:ext uri="{FF2B5EF4-FFF2-40B4-BE49-F238E27FC236}">
                    <a16:creationId xmlns:a16="http://schemas.microsoft.com/office/drawing/2014/main" id="{1FE7E357-503C-4A7F-8203-E735411B1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168" y="2446448"/>
                <a:ext cx="1160000" cy="908819"/>
              </a:xfrm>
              <a:custGeom>
                <a:avLst/>
                <a:gdLst>
                  <a:gd name="T0" fmla="*/ 503 w 517"/>
                  <a:gd name="T1" fmla="*/ 130 h 439"/>
                  <a:gd name="T2" fmla="*/ 503 w 517"/>
                  <a:gd name="T3" fmla="*/ 113 h 439"/>
                  <a:gd name="T4" fmla="*/ 458 w 517"/>
                  <a:gd name="T5" fmla="*/ 183 h 439"/>
                  <a:gd name="T6" fmla="*/ 445 w 517"/>
                  <a:gd name="T7" fmla="*/ 195 h 439"/>
                  <a:gd name="T8" fmla="*/ 438 w 517"/>
                  <a:gd name="T9" fmla="*/ 197 h 439"/>
                  <a:gd name="T10" fmla="*/ 412 w 517"/>
                  <a:gd name="T11" fmla="*/ 168 h 439"/>
                  <a:gd name="T12" fmla="*/ 404 w 517"/>
                  <a:gd name="T13" fmla="*/ 154 h 439"/>
                  <a:gd name="T14" fmla="*/ 397 w 517"/>
                  <a:gd name="T15" fmla="*/ 166 h 439"/>
                  <a:gd name="T16" fmla="*/ 341 w 517"/>
                  <a:gd name="T17" fmla="*/ 233 h 439"/>
                  <a:gd name="T18" fmla="*/ 332 w 517"/>
                  <a:gd name="T19" fmla="*/ 230 h 439"/>
                  <a:gd name="T20" fmla="*/ 266 w 517"/>
                  <a:gd name="T21" fmla="*/ 150 h 439"/>
                  <a:gd name="T22" fmla="*/ 246 w 517"/>
                  <a:gd name="T23" fmla="*/ 150 h 439"/>
                  <a:gd name="T24" fmla="*/ 251 w 517"/>
                  <a:gd name="T25" fmla="*/ 153 h 439"/>
                  <a:gd name="T26" fmla="*/ 195 w 517"/>
                  <a:gd name="T27" fmla="*/ 317 h 439"/>
                  <a:gd name="T28" fmla="*/ 102 w 517"/>
                  <a:gd name="T29" fmla="*/ 251 h 439"/>
                  <a:gd name="T30" fmla="*/ 91 w 517"/>
                  <a:gd name="T31" fmla="*/ 245 h 439"/>
                  <a:gd name="T32" fmla="*/ 34 w 517"/>
                  <a:gd name="T33" fmla="*/ 340 h 439"/>
                  <a:gd name="T34" fmla="*/ 28 w 517"/>
                  <a:gd name="T35" fmla="*/ 132 h 439"/>
                  <a:gd name="T36" fmla="*/ 28 w 517"/>
                  <a:gd name="T37" fmla="*/ 48 h 439"/>
                  <a:gd name="T38" fmla="*/ 25 w 517"/>
                  <a:gd name="T39" fmla="*/ 6 h 439"/>
                  <a:gd name="T40" fmla="*/ 2 w 517"/>
                  <a:gd name="T41" fmla="*/ 46 h 439"/>
                  <a:gd name="T42" fmla="*/ 19 w 517"/>
                  <a:gd name="T43" fmla="*/ 43 h 439"/>
                  <a:gd name="T44" fmla="*/ 26 w 517"/>
                  <a:gd name="T45" fmla="*/ 232 h 439"/>
                  <a:gd name="T46" fmla="*/ 14 w 517"/>
                  <a:gd name="T47" fmla="*/ 404 h 439"/>
                  <a:gd name="T48" fmla="*/ 29 w 517"/>
                  <a:gd name="T49" fmla="*/ 410 h 439"/>
                  <a:gd name="T50" fmla="*/ 35 w 517"/>
                  <a:gd name="T51" fmla="*/ 426 h 439"/>
                  <a:gd name="T52" fmla="*/ 127 w 517"/>
                  <a:gd name="T53" fmla="*/ 415 h 439"/>
                  <a:gd name="T54" fmla="*/ 361 w 517"/>
                  <a:gd name="T55" fmla="*/ 423 h 439"/>
                  <a:gd name="T56" fmla="*/ 468 w 517"/>
                  <a:gd name="T57" fmla="*/ 428 h 439"/>
                  <a:gd name="T58" fmla="*/ 510 w 517"/>
                  <a:gd name="T59" fmla="*/ 419 h 439"/>
                  <a:gd name="T60" fmla="*/ 470 w 517"/>
                  <a:gd name="T61" fmla="*/ 397 h 439"/>
                  <a:gd name="T62" fmla="*/ 474 w 517"/>
                  <a:gd name="T63" fmla="*/ 415 h 439"/>
                  <a:gd name="T64" fmla="*/ 341 w 517"/>
                  <a:gd name="T65" fmla="*/ 415 h 439"/>
                  <a:gd name="T66" fmla="*/ 339 w 517"/>
                  <a:gd name="T67" fmla="*/ 408 h 439"/>
                  <a:gd name="T68" fmla="*/ 247 w 517"/>
                  <a:gd name="T69" fmla="*/ 413 h 439"/>
                  <a:gd name="T70" fmla="*/ 35 w 517"/>
                  <a:gd name="T71" fmla="*/ 403 h 439"/>
                  <a:gd name="T72" fmla="*/ 35 w 517"/>
                  <a:gd name="T73" fmla="*/ 344 h 439"/>
                  <a:gd name="T74" fmla="*/ 95 w 517"/>
                  <a:gd name="T75" fmla="*/ 259 h 439"/>
                  <a:gd name="T76" fmla="*/ 185 w 517"/>
                  <a:gd name="T77" fmla="*/ 323 h 439"/>
                  <a:gd name="T78" fmla="*/ 185 w 517"/>
                  <a:gd name="T79" fmla="*/ 329 h 439"/>
                  <a:gd name="T80" fmla="*/ 200 w 517"/>
                  <a:gd name="T81" fmla="*/ 322 h 439"/>
                  <a:gd name="T82" fmla="*/ 263 w 517"/>
                  <a:gd name="T83" fmla="*/ 154 h 439"/>
                  <a:gd name="T84" fmla="*/ 328 w 517"/>
                  <a:gd name="T85" fmla="*/ 234 h 439"/>
                  <a:gd name="T86" fmla="*/ 327 w 517"/>
                  <a:gd name="T87" fmla="*/ 243 h 439"/>
                  <a:gd name="T88" fmla="*/ 345 w 517"/>
                  <a:gd name="T89" fmla="*/ 238 h 439"/>
                  <a:gd name="T90" fmla="*/ 376 w 517"/>
                  <a:gd name="T91" fmla="*/ 202 h 439"/>
                  <a:gd name="T92" fmla="*/ 408 w 517"/>
                  <a:gd name="T93" fmla="*/ 170 h 439"/>
                  <a:gd name="T94" fmla="*/ 436 w 517"/>
                  <a:gd name="T95" fmla="*/ 202 h 439"/>
                  <a:gd name="T96" fmla="*/ 454 w 517"/>
                  <a:gd name="T97" fmla="*/ 200 h 439"/>
                  <a:gd name="T98" fmla="*/ 473 w 517"/>
                  <a:gd name="T99" fmla="*/ 17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7" h="439">
                    <a:moveTo>
                      <a:pt x="473" y="173"/>
                    </a:moveTo>
                    <a:cubicBezTo>
                      <a:pt x="484" y="159"/>
                      <a:pt x="493" y="145"/>
                      <a:pt x="503" y="130"/>
                    </a:cubicBezTo>
                    <a:cubicBezTo>
                      <a:pt x="507" y="132"/>
                      <a:pt x="511" y="130"/>
                      <a:pt x="513" y="127"/>
                    </a:cubicBezTo>
                    <a:cubicBezTo>
                      <a:pt x="517" y="120"/>
                      <a:pt x="510" y="111"/>
                      <a:pt x="503" y="113"/>
                    </a:cubicBezTo>
                    <a:cubicBezTo>
                      <a:pt x="497" y="115"/>
                      <a:pt x="493" y="123"/>
                      <a:pt x="497" y="127"/>
                    </a:cubicBezTo>
                    <a:cubicBezTo>
                      <a:pt x="484" y="146"/>
                      <a:pt x="471" y="165"/>
                      <a:pt x="458" y="183"/>
                    </a:cubicBezTo>
                    <a:cubicBezTo>
                      <a:pt x="458" y="183"/>
                      <a:pt x="453" y="190"/>
                      <a:pt x="449" y="195"/>
                    </a:cubicBezTo>
                    <a:cubicBezTo>
                      <a:pt x="448" y="195"/>
                      <a:pt x="446" y="195"/>
                      <a:pt x="445" y="195"/>
                    </a:cubicBezTo>
                    <a:cubicBezTo>
                      <a:pt x="444" y="195"/>
                      <a:pt x="443" y="195"/>
                      <a:pt x="442" y="195"/>
                    </a:cubicBezTo>
                    <a:cubicBezTo>
                      <a:pt x="440" y="196"/>
                      <a:pt x="439" y="196"/>
                      <a:pt x="438" y="197"/>
                    </a:cubicBezTo>
                    <a:cubicBezTo>
                      <a:pt x="436" y="194"/>
                      <a:pt x="433" y="190"/>
                      <a:pt x="431" y="189"/>
                    </a:cubicBezTo>
                    <a:cubicBezTo>
                      <a:pt x="425" y="182"/>
                      <a:pt x="418" y="175"/>
                      <a:pt x="412" y="168"/>
                    </a:cubicBezTo>
                    <a:cubicBezTo>
                      <a:pt x="415" y="164"/>
                      <a:pt x="415" y="158"/>
                      <a:pt x="410" y="155"/>
                    </a:cubicBezTo>
                    <a:cubicBezTo>
                      <a:pt x="408" y="154"/>
                      <a:pt x="406" y="154"/>
                      <a:pt x="404" y="154"/>
                    </a:cubicBezTo>
                    <a:cubicBezTo>
                      <a:pt x="399" y="154"/>
                      <a:pt x="395" y="159"/>
                      <a:pt x="397" y="164"/>
                    </a:cubicBezTo>
                    <a:cubicBezTo>
                      <a:pt x="397" y="165"/>
                      <a:pt x="397" y="165"/>
                      <a:pt x="397" y="166"/>
                    </a:cubicBezTo>
                    <a:cubicBezTo>
                      <a:pt x="387" y="179"/>
                      <a:pt x="376" y="193"/>
                      <a:pt x="365" y="206"/>
                    </a:cubicBezTo>
                    <a:cubicBezTo>
                      <a:pt x="359" y="212"/>
                      <a:pt x="346" y="223"/>
                      <a:pt x="341" y="233"/>
                    </a:cubicBezTo>
                    <a:cubicBezTo>
                      <a:pt x="340" y="232"/>
                      <a:pt x="339" y="231"/>
                      <a:pt x="337" y="231"/>
                    </a:cubicBezTo>
                    <a:cubicBezTo>
                      <a:pt x="336" y="230"/>
                      <a:pt x="334" y="230"/>
                      <a:pt x="332" y="230"/>
                    </a:cubicBezTo>
                    <a:cubicBezTo>
                      <a:pt x="311" y="203"/>
                      <a:pt x="290" y="175"/>
                      <a:pt x="265" y="152"/>
                    </a:cubicBezTo>
                    <a:cubicBezTo>
                      <a:pt x="265" y="151"/>
                      <a:pt x="265" y="151"/>
                      <a:pt x="266" y="150"/>
                    </a:cubicBezTo>
                    <a:cubicBezTo>
                      <a:pt x="267" y="144"/>
                      <a:pt x="262" y="137"/>
                      <a:pt x="256" y="137"/>
                    </a:cubicBezTo>
                    <a:cubicBezTo>
                      <a:pt x="249" y="136"/>
                      <a:pt x="243" y="144"/>
                      <a:pt x="246" y="150"/>
                    </a:cubicBezTo>
                    <a:cubicBezTo>
                      <a:pt x="247" y="152"/>
                      <a:pt x="249" y="153"/>
                      <a:pt x="250" y="153"/>
                    </a:cubicBezTo>
                    <a:cubicBezTo>
                      <a:pt x="250" y="153"/>
                      <a:pt x="251" y="153"/>
                      <a:pt x="251" y="153"/>
                    </a:cubicBezTo>
                    <a:cubicBezTo>
                      <a:pt x="235" y="209"/>
                      <a:pt x="215" y="263"/>
                      <a:pt x="197" y="318"/>
                    </a:cubicBezTo>
                    <a:cubicBezTo>
                      <a:pt x="196" y="318"/>
                      <a:pt x="196" y="318"/>
                      <a:pt x="195" y="317"/>
                    </a:cubicBezTo>
                    <a:cubicBezTo>
                      <a:pt x="192" y="316"/>
                      <a:pt x="189" y="317"/>
                      <a:pt x="187" y="319"/>
                    </a:cubicBezTo>
                    <a:cubicBezTo>
                      <a:pt x="160" y="296"/>
                      <a:pt x="132" y="270"/>
                      <a:pt x="102" y="251"/>
                    </a:cubicBezTo>
                    <a:cubicBezTo>
                      <a:pt x="102" y="251"/>
                      <a:pt x="102" y="250"/>
                      <a:pt x="102" y="250"/>
                    </a:cubicBezTo>
                    <a:cubicBezTo>
                      <a:pt x="101" y="245"/>
                      <a:pt x="95" y="242"/>
                      <a:pt x="91" y="245"/>
                    </a:cubicBezTo>
                    <a:cubicBezTo>
                      <a:pt x="87" y="247"/>
                      <a:pt x="85" y="252"/>
                      <a:pt x="87" y="255"/>
                    </a:cubicBezTo>
                    <a:cubicBezTo>
                      <a:pt x="69" y="283"/>
                      <a:pt x="52" y="312"/>
                      <a:pt x="34" y="340"/>
                    </a:cubicBezTo>
                    <a:cubicBezTo>
                      <a:pt x="33" y="303"/>
                      <a:pt x="32" y="266"/>
                      <a:pt x="31" y="229"/>
                    </a:cubicBezTo>
                    <a:cubicBezTo>
                      <a:pt x="30" y="197"/>
                      <a:pt x="29" y="165"/>
                      <a:pt x="28" y="132"/>
                    </a:cubicBezTo>
                    <a:cubicBezTo>
                      <a:pt x="27" y="102"/>
                      <a:pt x="28" y="71"/>
                      <a:pt x="22" y="41"/>
                    </a:cubicBezTo>
                    <a:cubicBezTo>
                      <a:pt x="24" y="43"/>
                      <a:pt x="26" y="46"/>
                      <a:pt x="28" y="48"/>
                    </a:cubicBezTo>
                    <a:cubicBezTo>
                      <a:pt x="32" y="52"/>
                      <a:pt x="39" y="48"/>
                      <a:pt x="37" y="43"/>
                    </a:cubicBezTo>
                    <a:cubicBezTo>
                      <a:pt x="33" y="30"/>
                      <a:pt x="29" y="18"/>
                      <a:pt x="25" y="6"/>
                    </a:cubicBezTo>
                    <a:cubicBezTo>
                      <a:pt x="24" y="0"/>
                      <a:pt x="17" y="1"/>
                      <a:pt x="15" y="6"/>
                    </a:cubicBezTo>
                    <a:cubicBezTo>
                      <a:pt x="10" y="19"/>
                      <a:pt x="6" y="33"/>
                      <a:pt x="2" y="46"/>
                    </a:cubicBezTo>
                    <a:cubicBezTo>
                      <a:pt x="0" y="52"/>
                      <a:pt x="7" y="55"/>
                      <a:pt x="10" y="51"/>
                    </a:cubicBezTo>
                    <a:cubicBezTo>
                      <a:pt x="14" y="49"/>
                      <a:pt x="16" y="46"/>
                      <a:pt x="19" y="43"/>
                    </a:cubicBezTo>
                    <a:cubicBezTo>
                      <a:pt x="17" y="73"/>
                      <a:pt x="21" y="105"/>
                      <a:pt x="22" y="135"/>
                    </a:cubicBezTo>
                    <a:cubicBezTo>
                      <a:pt x="23" y="168"/>
                      <a:pt x="25" y="200"/>
                      <a:pt x="26" y="232"/>
                    </a:cubicBezTo>
                    <a:cubicBezTo>
                      <a:pt x="27" y="289"/>
                      <a:pt x="28" y="346"/>
                      <a:pt x="29" y="403"/>
                    </a:cubicBezTo>
                    <a:cubicBezTo>
                      <a:pt x="24" y="403"/>
                      <a:pt x="19" y="403"/>
                      <a:pt x="14" y="404"/>
                    </a:cubicBezTo>
                    <a:cubicBezTo>
                      <a:pt x="11" y="404"/>
                      <a:pt x="10" y="408"/>
                      <a:pt x="13" y="409"/>
                    </a:cubicBezTo>
                    <a:cubicBezTo>
                      <a:pt x="19" y="409"/>
                      <a:pt x="24" y="410"/>
                      <a:pt x="29" y="410"/>
                    </a:cubicBezTo>
                    <a:cubicBezTo>
                      <a:pt x="29" y="416"/>
                      <a:pt x="29" y="421"/>
                      <a:pt x="29" y="426"/>
                    </a:cubicBezTo>
                    <a:cubicBezTo>
                      <a:pt x="29" y="430"/>
                      <a:pt x="35" y="430"/>
                      <a:pt x="35" y="426"/>
                    </a:cubicBezTo>
                    <a:cubicBezTo>
                      <a:pt x="35" y="421"/>
                      <a:pt x="35" y="416"/>
                      <a:pt x="35" y="411"/>
                    </a:cubicBezTo>
                    <a:cubicBezTo>
                      <a:pt x="65" y="414"/>
                      <a:pt x="97" y="413"/>
                      <a:pt x="127" y="415"/>
                    </a:cubicBezTo>
                    <a:cubicBezTo>
                      <a:pt x="166" y="417"/>
                      <a:pt x="205" y="418"/>
                      <a:pt x="244" y="420"/>
                    </a:cubicBezTo>
                    <a:cubicBezTo>
                      <a:pt x="283" y="421"/>
                      <a:pt x="322" y="422"/>
                      <a:pt x="361" y="423"/>
                    </a:cubicBezTo>
                    <a:cubicBezTo>
                      <a:pt x="397" y="423"/>
                      <a:pt x="436" y="426"/>
                      <a:pt x="472" y="422"/>
                    </a:cubicBezTo>
                    <a:cubicBezTo>
                      <a:pt x="471" y="424"/>
                      <a:pt x="469" y="426"/>
                      <a:pt x="468" y="428"/>
                    </a:cubicBezTo>
                    <a:cubicBezTo>
                      <a:pt x="465" y="433"/>
                      <a:pt x="471" y="439"/>
                      <a:pt x="476" y="436"/>
                    </a:cubicBezTo>
                    <a:cubicBezTo>
                      <a:pt x="487" y="430"/>
                      <a:pt x="498" y="424"/>
                      <a:pt x="510" y="419"/>
                    </a:cubicBezTo>
                    <a:cubicBezTo>
                      <a:pt x="515" y="417"/>
                      <a:pt x="513" y="410"/>
                      <a:pt x="508" y="408"/>
                    </a:cubicBezTo>
                    <a:cubicBezTo>
                      <a:pt x="496" y="404"/>
                      <a:pt x="483" y="400"/>
                      <a:pt x="470" y="397"/>
                    </a:cubicBezTo>
                    <a:cubicBezTo>
                      <a:pt x="464" y="396"/>
                      <a:pt x="460" y="403"/>
                      <a:pt x="464" y="407"/>
                    </a:cubicBezTo>
                    <a:cubicBezTo>
                      <a:pt x="467" y="410"/>
                      <a:pt x="471" y="412"/>
                      <a:pt x="474" y="415"/>
                    </a:cubicBezTo>
                    <a:cubicBezTo>
                      <a:pt x="438" y="413"/>
                      <a:pt x="400" y="416"/>
                      <a:pt x="364" y="416"/>
                    </a:cubicBezTo>
                    <a:cubicBezTo>
                      <a:pt x="356" y="416"/>
                      <a:pt x="348" y="415"/>
                      <a:pt x="341" y="415"/>
                    </a:cubicBezTo>
                    <a:cubicBezTo>
                      <a:pt x="341" y="413"/>
                      <a:pt x="340" y="410"/>
                      <a:pt x="340" y="408"/>
                    </a:cubicBezTo>
                    <a:cubicBezTo>
                      <a:pt x="340" y="406"/>
                      <a:pt x="339" y="406"/>
                      <a:pt x="339" y="408"/>
                    </a:cubicBezTo>
                    <a:cubicBezTo>
                      <a:pt x="339" y="410"/>
                      <a:pt x="338" y="413"/>
                      <a:pt x="338" y="415"/>
                    </a:cubicBezTo>
                    <a:cubicBezTo>
                      <a:pt x="308" y="415"/>
                      <a:pt x="277" y="414"/>
                      <a:pt x="247" y="413"/>
                    </a:cubicBezTo>
                    <a:cubicBezTo>
                      <a:pt x="209" y="411"/>
                      <a:pt x="171" y="410"/>
                      <a:pt x="133" y="408"/>
                    </a:cubicBezTo>
                    <a:cubicBezTo>
                      <a:pt x="101" y="406"/>
                      <a:pt x="67" y="403"/>
                      <a:pt x="35" y="403"/>
                    </a:cubicBezTo>
                    <a:cubicBezTo>
                      <a:pt x="34" y="384"/>
                      <a:pt x="34" y="364"/>
                      <a:pt x="34" y="345"/>
                    </a:cubicBezTo>
                    <a:cubicBezTo>
                      <a:pt x="35" y="345"/>
                      <a:pt x="35" y="344"/>
                      <a:pt x="35" y="344"/>
                    </a:cubicBezTo>
                    <a:cubicBezTo>
                      <a:pt x="56" y="317"/>
                      <a:pt x="75" y="288"/>
                      <a:pt x="92" y="259"/>
                    </a:cubicBezTo>
                    <a:cubicBezTo>
                      <a:pt x="93" y="259"/>
                      <a:pt x="94" y="259"/>
                      <a:pt x="95" y="259"/>
                    </a:cubicBezTo>
                    <a:cubicBezTo>
                      <a:pt x="98" y="259"/>
                      <a:pt x="100" y="257"/>
                      <a:pt x="101" y="255"/>
                    </a:cubicBezTo>
                    <a:cubicBezTo>
                      <a:pt x="127" y="279"/>
                      <a:pt x="157" y="301"/>
                      <a:pt x="185" y="323"/>
                    </a:cubicBezTo>
                    <a:cubicBezTo>
                      <a:pt x="185" y="323"/>
                      <a:pt x="185" y="324"/>
                      <a:pt x="185" y="324"/>
                    </a:cubicBezTo>
                    <a:cubicBezTo>
                      <a:pt x="185" y="326"/>
                      <a:pt x="185" y="327"/>
                      <a:pt x="185" y="329"/>
                    </a:cubicBezTo>
                    <a:cubicBezTo>
                      <a:pt x="188" y="333"/>
                      <a:pt x="195" y="334"/>
                      <a:pt x="198" y="330"/>
                    </a:cubicBezTo>
                    <a:cubicBezTo>
                      <a:pt x="200" y="328"/>
                      <a:pt x="201" y="325"/>
                      <a:pt x="200" y="322"/>
                    </a:cubicBezTo>
                    <a:cubicBezTo>
                      <a:pt x="224" y="269"/>
                      <a:pt x="241" y="213"/>
                      <a:pt x="256" y="156"/>
                    </a:cubicBezTo>
                    <a:cubicBezTo>
                      <a:pt x="259" y="157"/>
                      <a:pt x="261" y="156"/>
                      <a:pt x="263" y="154"/>
                    </a:cubicBezTo>
                    <a:cubicBezTo>
                      <a:pt x="285" y="181"/>
                      <a:pt x="307" y="207"/>
                      <a:pt x="328" y="233"/>
                    </a:cubicBezTo>
                    <a:cubicBezTo>
                      <a:pt x="328" y="233"/>
                      <a:pt x="328" y="234"/>
                      <a:pt x="328" y="234"/>
                    </a:cubicBezTo>
                    <a:cubicBezTo>
                      <a:pt x="326" y="236"/>
                      <a:pt x="326" y="238"/>
                      <a:pt x="327" y="240"/>
                    </a:cubicBezTo>
                    <a:cubicBezTo>
                      <a:pt x="327" y="241"/>
                      <a:pt x="327" y="242"/>
                      <a:pt x="327" y="243"/>
                    </a:cubicBezTo>
                    <a:cubicBezTo>
                      <a:pt x="330" y="251"/>
                      <a:pt x="339" y="253"/>
                      <a:pt x="344" y="247"/>
                    </a:cubicBezTo>
                    <a:cubicBezTo>
                      <a:pt x="346" y="244"/>
                      <a:pt x="346" y="241"/>
                      <a:pt x="345" y="238"/>
                    </a:cubicBezTo>
                    <a:cubicBezTo>
                      <a:pt x="349" y="235"/>
                      <a:pt x="355" y="226"/>
                      <a:pt x="357" y="223"/>
                    </a:cubicBezTo>
                    <a:cubicBezTo>
                      <a:pt x="363" y="216"/>
                      <a:pt x="370" y="209"/>
                      <a:pt x="376" y="202"/>
                    </a:cubicBezTo>
                    <a:cubicBezTo>
                      <a:pt x="385" y="192"/>
                      <a:pt x="394" y="182"/>
                      <a:pt x="402" y="170"/>
                    </a:cubicBezTo>
                    <a:cubicBezTo>
                      <a:pt x="404" y="171"/>
                      <a:pt x="406" y="171"/>
                      <a:pt x="408" y="170"/>
                    </a:cubicBezTo>
                    <a:cubicBezTo>
                      <a:pt x="416" y="180"/>
                      <a:pt x="424" y="190"/>
                      <a:pt x="433" y="199"/>
                    </a:cubicBezTo>
                    <a:cubicBezTo>
                      <a:pt x="434" y="200"/>
                      <a:pt x="435" y="201"/>
                      <a:pt x="436" y="202"/>
                    </a:cubicBezTo>
                    <a:cubicBezTo>
                      <a:pt x="435" y="208"/>
                      <a:pt x="440" y="213"/>
                      <a:pt x="445" y="213"/>
                    </a:cubicBezTo>
                    <a:cubicBezTo>
                      <a:pt x="452" y="213"/>
                      <a:pt x="457" y="205"/>
                      <a:pt x="454" y="200"/>
                    </a:cubicBezTo>
                    <a:cubicBezTo>
                      <a:pt x="456" y="196"/>
                      <a:pt x="459" y="192"/>
                      <a:pt x="461" y="189"/>
                    </a:cubicBezTo>
                    <a:cubicBezTo>
                      <a:pt x="465" y="184"/>
                      <a:pt x="469" y="178"/>
                      <a:pt x="473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2">
                <a:extLst>
                  <a:ext uri="{FF2B5EF4-FFF2-40B4-BE49-F238E27FC236}">
                    <a16:creationId xmlns:a16="http://schemas.microsoft.com/office/drawing/2014/main" id="{223F5013-91F9-479D-91FE-C637A2324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768" y="2983822"/>
                <a:ext cx="13700" cy="25880"/>
              </a:xfrm>
              <a:custGeom>
                <a:avLst/>
                <a:gdLst>
                  <a:gd name="T0" fmla="*/ 2 w 6"/>
                  <a:gd name="T1" fmla="*/ 2 h 12"/>
                  <a:gd name="T2" fmla="*/ 0 w 6"/>
                  <a:gd name="T3" fmla="*/ 2 h 12"/>
                  <a:gd name="T4" fmla="*/ 1 w 6"/>
                  <a:gd name="T5" fmla="*/ 11 h 12"/>
                  <a:gd name="T6" fmla="*/ 4 w 6"/>
                  <a:gd name="T7" fmla="*/ 11 h 12"/>
                  <a:gd name="T8" fmla="*/ 2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6" y="8"/>
                      <a:pt x="4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3">
                <a:extLst>
                  <a:ext uri="{FF2B5EF4-FFF2-40B4-BE49-F238E27FC236}">
                    <a16:creationId xmlns:a16="http://schemas.microsoft.com/office/drawing/2014/main" id="{1D228B49-07B4-40DB-8CCB-ACEC3C0FA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034059"/>
                <a:ext cx="6089" cy="21312"/>
              </a:xfrm>
              <a:custGeom>
                <a:avLst/>
                <a:gdLst>
                  <a:gd name="T0" fmla="*/ 3 w 3"/>
                  <a:gd name="T1" fmla="*/ 5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5 h 10"/>
                  <a:gd name="T8" fmla="*/ 1 w 3"/>
                  <a:gd name="T9" fmla="*/ 9 h 10"/>
                  <a:gd name="T10" fmla="*/ 2 w 3"/>
                  <a:gd name="T11" fmla="*/ 9 h 10"/>
                  <a:gd name="T12" fmla="*/ 3 w 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0"/>
                      <a:pt x="2" y="9"/>
                    </a:cubicBezTo>
                    <a:cubicBezTo>
                      <a:pt x="3" y="8"/>
                      <a:pt x="3" y="7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4">
                <a:extLst>
                  <a:ext uri="{FF2B5EF4-FFF2-40B4-BE49-F238E27FC236}">
                    <a16:creationId xmlns:a16="http://schemas.microsoft.com/office/drawing/2014/main" id="{3894EA7F-3D5A-4612-A4E2-C5975F96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073639"/>
                <a:ext cx="12178" cy="24357"/>
              </a:xfrm>
              <a:custGeom>
                <a:avLst/>
                <a:gdLst>
                  <a:gd name="T0" fmla="*/ 4 w 5"/>
                  <a:gd name="T1" fmla="*/ 2 h 12"/>
                  <a:gd name="T2" fmla="*/ 1 w 5"/>
                  <a:gd name="T3" fmla="*/ 2 h 12"/>
                  <a:gd name="T4" fmla="*/ 0 w 5"/>
                  <a:gd name="T5" fmla="*/ 9 h 12"/>
                  <a:gd name="T6" fmla="*/ 4 w 5"/>
                  <a:gd name="T7" fmla="*/ 9 h 12"/>
                  <a:gd name="T8" fmla="*/ 4 w 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2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7"/>
                      <a:pt x="0" y="9"/>
                    </a:cubicBezTo>
                    <a:cubicBezTo>
                      <a:pt x="1" y="12"/>
                      <a:pt x="4" y="12"/>
                      <a:pt x="4" y="9"/>
                    </a:cubicBezTo>
                    <a:cubicBezTo>
                      <a:pt x="5" y="7"/>
                      <a:pt x="4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5">
                <a:extLst>
                  <a:ext uri="{FF2B5EF4-FFF2-40B4-BE49-F238E27FC236}">
                    <a16:creationId xmlns:a16="http://schemas.microsoft.com/office/drawing/2014/main" id="{E910649D-C689-4CBB-8F74-32BBDC069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20830"/>
                <a:ext cx="12178" cy="22835"/>
              </a:xfrm>
              <a:custGeom>
                <a:avLst/>
                <a:gdLst>
                  <a:gd name="T0" fmla="*/ 4 w 5"/>
                  <a:gd name="T1" fmla="*/ 1 h 11"/>
                  <a:gd name="T2" fmla="*/ 1 w 5"/>
                  <a:gd name="T3" fmla="*/ 1 h 11"/>
                  <a:gd name="T4" fmla="*/ 1 w 5"/>
                  <a:gd name="T5" fmla="*/ 10 h 11"/>
                  <a:gd name="T6" fmla="*/ 4 w 5"/>
                  <a:gd name="T7" fmla="*/ 10 h 11"/>
                  <a:gd name="T8" fmla="*/ 4 w 5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5" y="7"/>
                      <a:pt x="4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6">
                <a:extLst>
                  <a:ext uri="{FF2B5EF4-FFF2-40B4-BE49-F238E27FC236}">
                    <a16:creationId xmlns:a16="http://schemas.microsoft.com/office/drawing/2014/main" id="{D69AC9C7-C803-4ED5-AC1B-405B4B67A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291" y="3160410"/>
                <a:ext cx="9134" cy="24357"/>
              </a:xfrm>
              <a:custGeom>
                <a:avLst/>
                <a:gdLst>
                  <a:gd name="T0" fmla="*/ 4 w 4"/>
                  <a:gd name="T1" fmla="*/ 6 h 12"/>
                  <a:gd name="T2" fmla="*/ 4 w 4"/>
                  <a:gd name="T3" fmla="*/ 1 h 12"/>
                  <a:gd name="T4" fmla="*/ 1 w 4"/>
                  <a:gd name="T5" fmla="*/ 1 h 12"/>
                  <a:gd name="T6" fmla="*/ 1 w 4"/>
                  <a:gd name="T7" fmla="*/ 6 h 12"/>
                  <a:gd name="T8" fmla="*/ 1 w 4"/>
                  <a:gd name="T9" fmla="*/ 11 h 12"/>
                  <a:gd name="T10" fmla="*/ 4 w 4"/>
                  <a:gd name="T11" fmla="*/ 11 h 12"/>
                  <a:gd name="T12" fmla="*/ 4 w 4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4" y="6"/>
                    </a:moveTo>
                    <a:cubicBezTo>
                      <a:pt x="4" y="5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2"/>
                      <a:pt x="3" y="12"/>
                      <a:pt x="4" y="11"/>
                    </a:cubicBezTo>
                    <a:cubicBezTo>
                      <a:pt x="4" y="10"/>
                      <a:pt x="4" y="8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7">
                <a:extLst>
                  <a:ext uri="{FF2B5EF4-FFF2-40B4-BE49-F238E27FC236}">
                    <a16:creationId xmlns:a16="http://schemas.microsoft.com/office/drawing/2014/main" id="{EB7B7EB9-33AB-42D9-96AA-045AF5A6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336" y="3206079"/>
                <a:ext cx="9134" cy="28924"/>
              </a:xfrm>
              <a:custGeom>
                <a:avLst/>
                <a:gdLst>
                  <a:gd name="T0" fmla="*/ 4 w 4"/>
                  <a:gd name="T1" fmla="*/ 7 h 14"/>
                  <a:gd name="T2" fmla="*/ 3 w 4"/>
                  <a:gd name="T3" fmla="*/ 2 h 14"/>
                  <a:gd name="T4" fmla="*/ 0 w 4"/>
                  <a:gd name="T5" fmla="*/ 2 h 14"/>
                  <a:gd name="T6" fmla="*/ 1 w 4"/>
                  <a:gd name="T7" fmla="*/ 13 h 14"/>
                  <a:gd name="T8" fmla="*/ 4 w 4"/>
                  <a:gd name="T9" fmla="*/ 13 h 14"/>
                  <a:gd name="T10" fmla="*/ 4 w 4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4">
                    <a:moveTo>
                      <a:pt x="4" y="7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10"/>
                      <a:pt x="1" y="13"/>
                    </a:cubicBezTo>
                    <a:cubicBezTo>
                      <a:pt x="2" y="14"/>
                      <a:pt x="4" y="14"/>
                      <a:pt x="4" y="13"/>
                    </a:cubicBezTo>
                    <a:cubicBezTo>
                      <a:pt x="4" y="11"/>
                      <a:pt x="4" y="9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8">
                <a:extLst>
                  <a:ext uri="{FF2B5EF4-FFF2-40B4-BE49-F238E27FC236}">
                    <a16:creationId xmlns:a16="http://schemas.microsoft.com/office/drawing/2014/main" id="{5090470F-9A57-477E-A784-E08E361D8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857" y="3251749"/>
                <a:ext cx="7611" cy="19791"/>
              </a:xfrm>
              <a:custGeom>
                <a:avLst/>
                <a:gdLst>
                  <a:gd name="T0" fmla="*/ 3 w 3"/>
                  <a:gd name="T1" fmla="*/ 6 h 10"/>
                  <a:gd name="T2" fmla="*/ 3 w 3"/>
                  <a:gd name="T3" fmla="*/ 1 h 10"/>
                  <a:gd name="T4" fmla="*/ 0 w 3"/>
                  <a:gd name="T5" fmla="*/ 1 h 10"/>
                  <a:gd name="T6" fmla="*/ 0 w 3"/>
                  <a:gd name="T7" fmla="*/ 6 h 10"/>
                  <a:gd name="T8" fmla="*/ 0 w 3"/>
                  <a:gd name="T9" fmla="*/ 9 h 10"/>
                  <a:gd name="T10" fmla="*/ 3 w 3"/>
                  <a:gd name="T11" fmla="*/ 9 h 10"/>
                  <a:gd name="T12" fmla="*/ 3 w 3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9">
                <a:extLst>
                  <a:ext uri="{FF2B5EF4-FFF2-40B4-BE49-F238E27FC236}">
                    <a16:creationId xmlns:a16="http://schemas.microsoft.com/office/drawing/2014/main" id="{D41C8D37-7BCC-4841-8F13-AEC5F0AC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025" y="3148232"/>
                <a:ext cx="10656" cy="18268"/>
              </a:xfrm>
              <a:custGeom>
                <a:avLst/>
                <a:gdLst>
                  <a:gd name="T0" fmla="*/ 4 w 5"/>
                  <a:gd name="T1" fmla="*/ 6 h 9"/>
                  <a:gd name="T2" fmla="*/ 3 w 5"/>
                  <a:gd name="T3" fmla="*/ 2 h 9"/>
                  <a:gd name="T4" fmla="*/ 1 w 5"/>
                  <a:gd name="T5" fmla="*/ 1 h 9"/>
                  <a:gd name="T6" fmla="*/ 2 w 5"/>
                  <a:gd name="T7" fmla="*/ 8 h 9"/>
                  <a:gd name="T8" fmla="*/ 4 w 5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3" y="9"/>
                      <a:pt x="5" y="7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20">
                <a:extLst>
                  <a:ext uri="{FF2B5EF4-FFF2-40B4-BE49-F238E27FC236}">
                    <a16:creationId xmlns:a16="http://schemas.microsoft.com/office/drawing/2014/main" id="{B002EC25-B59E-4D54-ADAA-065477EEE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193901"/>
                <a:ext cx="9134" cy="28924"/>
              </a:xfrm>
              <a:custGeom>
                <a:avLst/>
                <a:gdLst>
                  <a:gd name="T0" fmla="*/ 4 w 4"/>
                  <a:gd name="T1" fmla="*/ 8 h 14"/>
                  <a:gd name="T2" fmla="*/ 3 w 4"/>
                  <a:gd name="T3" fmla="*/ 2 h 14"/>
                  <a:gd name="T4" fmla="*/ 1 w 4"/>
                  <a:gd name="T5" fmla="*/ 2 h 14"/>
                  <a:gd name="T6" fmla="*/ 0 w 4"/>
                  <a:gd name="T7" fmla="*/ 8 h 14"/>
                  <a:gd name="T8" fmla="*/ 1 w 4"/>
                  <a:gd name="T9" fmla="*/ 13 h 14"/>
                  <a:gd name="T10" fmla="*/ 3 w 4"/>
                  <a:gd name="T11" fmla="*/ 13 h 14"/>
                  <a:gd name="T12" fmla="*/ 4 w 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8"/>
                    </a:moveTo>
                    <a:cubicBezTo>
                      <a:pt x="4" y="6"/>
                      <a:pt x="4" y="4"/>
                      <a:pt x="3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1" y="13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4" y="1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1">
                <a:extLst>
                  <a:ext uri="{FF2B5EF4-FFF2-40B4-BE49-F238E27FC236}">
                    <a16:creationId xmlns:a16="http://schemas.microsoft.com/office/drawing/2014/main" id="{44ED87C1-0FA2-4D5A-B87C-4EEB448B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548" y="3245660"/>
                <a:ext cx="13700" cy="30446"/>
              </a:xfrm>
              <a:custGeom>
                <a:avLst/>
                <a:gdLst>
                  <a:gd name="T0" fmla="*/ 3 w 6"/>
                  <a:gd name="T1" fmla="*/ 2 h 15"/>
                  <a:gd name="T2" fmla="*/ 0 w 6"/>
                  <a:gd name="T3" fmla="*/ 3 h 15"/>
                  <a:gd name="T4" fmla="*/ 0 w 6"/>
                  <a:gd name="T5" fmla="*/ 8 h 15"/>
                  <a:gd name="T6" fmla="*/ 0 w 6"/>
                  <a:gd name="T7" fmla="*/ 13 h 15"/>
                  <a:gd name="T8" fmla="*/ 3 w 6"/>
                  <a:gd name="T9" fmla="*/ 14 h 15"/>
                  <a:gd name="T10" fmla="*/ 3 w 6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4"/>
                      <a:pt x="2" y="15"/>
                      <a:pt x="3" y="14"/>
                    </a:cubicBezTo>
                    <a:cubicBezTo>
                      <a:pt x="6" y="10"/>
                      <a:pt x="4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2">
                <a:extLst>
                  <a:ext uri="{FF2B5EF4-FFF2-40B4-BE49-F238E27FC236}">
                    <a16:creationId xmlns:a16="http://schemas.microsoft.com/office/drawing/2014/main" id="{AE6BA453-96D0-4BB5-90FB-3377C816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735" y="2779833"/>
                <a:ext cx="7611" cy="28924"/>
              </a:xfrm>
              <a:custGeom>
                <a:avLst/>
                <a:gdLst>
                  <a:gd name="T0" fmla="*/ 4 w 4"/>
                  <a:gd name="T1" fmla="*/ 2 h 14"/>
                  <a:gd name="T2" fmla="*/ 1 w 4"/>
                  <a:gd name="T3" fmla="*/ 2 h 14"/>
                  <a:gd name="T4" fmla="*/ 1 w 4"/>
                  <a:gd name="T5" fmla="*/ 12 h 14"/>
                  <a:gd name="T6" fmla="*/ 4 w 4"/>
                  <a:gd name="T7" fmla="*/ 12 h 14"/>
                  <a:gd name="T8" fmla="*/ 4 w 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cubicBezTo>
                      <a:pt x="4" y="0"/>
                      <a:pt x="1" y="0"/>
                      <a:pt x="1" y="2"/>
                    </a:cubicBezTo>
                    <a:cubicBezTo>
                      <a:pt x="0" y="5"/>
                      <a:pt x="0" y="9"/>
                      <a:pt x="1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9"/>
                      <a:pt x="4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3">
                <a:extLst>
                  <a:ext uri="{FF2B5EF4-FFF2-40B4-BE49-F238E27FC236}">
                    <a16:creationId xmlns:a16="http://schemas.microsoft.com/office/drawing/2014/main" id="{93C2997F-E6F2-48F2-9D44-482DF7D60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831591"/>
                <a:ext cx="9134" cy="35014"/>
              </a:xfrm>
              <a:custGeom>
                <a:avLst/>
                <a:gdLst>
                  <a:gd name="T0" fmla="*/ 2 w 4"/>
                  <a:gd name="T1" fmla="*/ 2 h 17"/>
                  <a:gd name="T2" fmla="*/ 0 w 4"/>
                  <a:gd name="T3" fmla="*/ 2 h 17"/>
                  <a:gd name="T4" fmla="*/ 1 w 4"/>
                  <a:gd name="T5" fmla="*/ 15 h 17"/>
                  <a:gd name="T6" fmla="*/ 3 w 4"/>
                  <a:gd name="T7" fmla="*/ 15 h 17"/>
                  <a:gd name="T8" fmla="*/ 2 w 4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1"/>
                      <a:pt x="1" y="15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4" y="11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4">
                <a:extLst>
                  <a:ext uri="{FF2B5EF4-FFF2-40B4-BE49-F238E27FC236}">
                    <a16:creationId xmlns:a16="http://schemas.microsoft.com/office/drawing/2014/main" id="{D5DAB77F-7351-4378-AA89-6D2268EC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256" y="2900096"/>
                <a:ext cx="9134" cy="25880"/>
              </a:xfrm>
              <a:custGeom>
                <a:avLst/>
                <a:gdLst>
                  <a:gd name="T0" fmla="*/ 2 w 4"/>
                  <a:gd name="T1" fmla="*/ 1 h 13"/>
                  <a:gd name="T2" fmla="*/ 0 w 4"/>
                  <a:gd name="T3" fmla="*/ 2 h 13"/>
                  <a:gd name="T4" fmla="*/ 1 w 4"/>
                  <a:gd name="T5" fmla="*/ 11 h 13"/>
                  <a:gd name="T6" fmla="*/ 4 w 4"/>
                  <a:gd name="T7" fmla="*/ 11 h 13"/>
                  <a:gd name="T8" fmla="*/ 2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5"/>
                      <a:pt x="0" y="8"/>
                      <a:pt x="1" y="11"/>
                    </a:cubicBezTo>
                    <a:cubicBezTo>
                      <a:pt x="1" y="13"/>
                      <a:pt x="4" y="12"/>
                      <a:pt x="4" y="11"/>
                    </a:cubicBezTo>
                    <a:cubicBezTo>
                      <a:pt x="4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5">
                <a:extLst>
                  <a:ext uri="{FF2B5EF4-FFF2-40B4-BE49-F238E27FC236}">
                    <a16:creationId xmlns:a16="http://schemas.microsoft.com/office/drawing/2014/main" id="{E02E3381-8DE6-4061-A58E-4EEF92AB8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2959465"/>
                <a:ext cx="9134" cy="36535"/>
              </a:xfrm>
              <a:custGeom>
                <a:avLst/>
                <a:gdLst>
                  <a:gd name="T0" fmla="*/ 2 w 4"/>
                  <a:gd name="T1" fmla="*/ 2 h 18"/>
                  <a:gd name="T2" fmla="*/ 0 w 4"/>
                  <a:gd name="T3" fmla="*/ 2 h 18"/>
                  <a:gd name="T4" fmla="*/ 1 w 4"/>
                  <a:gd name="T5" fmla="*/ 17 h 18"/>
                  <a:gd name="T6" fmla="*/ 3 w 4"/>
                  <a:gd name="T7" fmla="*/ 17 h 18"/>
                  <a:gd name="T8" fmla="*/ 2 w 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0" y="12"/>
                      <a:pt x="1" y="17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4" y="12"/>
                      <a:pt x="3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6">
                <a:extLst>
                  <a:ext uri="{FF2B5EF4-FFF2-40B4-BE49-F238E27FC236}">
                    <a16:creationId xmlns:a16="http://schemas.microsoft.com/office/drawing/2014/main" id="{50BAC74B-CE67-4100-B563-7441B9E4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23402"/>
                <a:ext cx="9134" cy="24357"/>
              </a:xfrm>
              <a:custGeom>
                <a:avLst/>
                <a:gdLst>
                  <a:gd name="T0" fmla="*/ 3 w 4"/>
                  <a:gd name="T1" fmla="*/ 1 h 12"/>
                  <a:gd name="T2" fmla="*/ 1 w 4"/>
                  <a:gd name="T3" fmla="*/ 2 h 12"/>
                  <a:gd name="T4" fmla="*/ 0 w 4"/>
                  <a:gd name="T5" fmla="*/ 10 h 12"/>
                  <a:gd name="T6" fmla="*/ 2 w 4"/>
                  <a:gd name="T7" fmla="*/ 11 h 12"/>
                  <a:gd name="T8" fmla="*/ 3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3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1" y="5"/>
                      <a:pt x="1" y="8"/>
                      <a:pt x="0" y="10"/>
                    </a:cubicBezTo>
                    <a:cubicBezTo>
                      <a:pt x="0" y="12"/>
                      <a:pt x="2" y="12"/>
                      <a:pt x="2" y="11"/>
                    </a:cubicBezTo>
                    <a:cubicBezTo>
                      <a:pt x="4" y="8"/>
                      <a:pt x="4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7">
                <a:extLst>
                  <a:ext uri="{FF2B5EF4-FFF2-40B4-BE49-F238E27FC236}">
                    <a16:creationId xmlns:a16="http://schemas.microsoft.com/office/drawing/2014/main" id="{CE0735D4-BA41-4C4A-9181-8226F7A57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076684"/>
                <a:ext cx="7611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0 w 3"/>
                  <a:gd name="T5" fmla="*/ 14 h 16"/>
                  <a:gd name="T6" fmla="*/ 2 w 3"/>
                  <a:gd name="T7" fmla="*/ 14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2" y="16"/>
                      <a:pt x="2" y="14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8">
                <a:extLst>
                  <a:ext uri="{FF2B5EF4-FFF2-40B4-BE49-F238E27FC236}">
                    <a16:creationId xmlns:a16="http://schemas.microsoft.com/office/drawing/2014/main" id="{5027B473-C64D-4C25-B248-3D199787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37576"/>
                <a:ext cx="9134" cy="30446"/>
              </a:xfrm>
              <a:custGeom>
                <a:avLst/>
                <a:gdLst>
                  <a:gd name="T0" fmla="*/ 3 w 4"/>
                  <a:gd name="T1" fmla="*/ 2 h 15"/>
                  <a:gd name="T2" fmla="*/ 0 w 4"/>
                  <a:gd name="T3" fmla="*/ 2 h 15"/>
                  <a:gd name="T4" fmla="*/ 1 w 4"/>
                  <a:gd name="T5" fmla="*/ 14 h 15"/>
                  <a:gd name="T6" fmla="*/ 4 w 4"/>
                  <a:gd name="T7" fmla="*/ 14 h 15"/>
                  <a:gd name="T8" fmla="*/ 3 w 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3" y="2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6"/>
                      <a:pt x="0" y="10"/>
                      <a:pt x="1" y="14"/>
                    </a:cubicBezTo>
                    <a:cubicBezTo>
                      <a:pt x="1" y="15"/>
                      <a:pt x="4" y="15"/>
                      <a:pt x="4" y="14"/>
                    </a:cubicBezTo>
                    <a:cubicBezTo>
                      <a:pt x="4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9">
                <a:extLst>
                  <a:ext uri="{FF2B5EF4-FFF2-40B4-BE49-F238E27FC236}">
                    <a16:creationId xmlns:a16="http://schemas.microsoft.com/office/drawing/2014/main" id="{2E4327E8-2EE3-41BC-A029-911AA6376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196946"/>
                <a:ext cx="4566" cy="19791"/>
              </a:xfrm>
              <a:custGeom>
                <a:avLst/>
                <a:gdLst>
                  <a:gd name="T0" fmla="*/ 2 w 2"/>
                  <a:gd name="T1" fmla="*/ 2 h 9"/>
                  <a:gd name="T2" fmla="*/ 0 w 2"/>
                  <a:gd name="T3" fmla="*/ 2 h 9"/>
                  <a:gd name="T4" fmla="*/ 0 w 2"/>
                  <a:gd name="T5" fmla="*/ 8 h 9"/>
                  <a:gd name="T6" fmla="*/ 2 w 2"/>
                  <a:gd name="T7" fmla="*/ 8 h 9"/>
                  <a:gd name="T8" fmla="*/ 2 w 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30">
                <a:extLst>
                  <a:ext uri="{FF2B5EF4-FFF2-40B4-BE49-F238E27FC236}">
                    <a16:creationId xmlns:a16="http://schemas.microsoft.com/office/drawing/2014/main" id="{BAF72E10-7367-4EC7-B22F-FF22609B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779" y="3242615"/>
                <a:ext cx="12178" cy="33491"/>
              </a:xfrm>
              <a:custGeom>
                <a:avLst/>
                <a:gdLst>
                  <a:gd name="T0" fmla="*/ 3 w 5"/>
                  <a:gd name="T1" fmla="*/ 2 h 16"/>
                  <a:gd name="T2" fmla="*/ 0 w 5"/>
                  <a:gd name="T3" fmla="*/ 3 h 16"/>
                  <a:gd name="T4" fmla="*/ 1 w 5"/>
                  <a:gd name="T5" fmla="*/ 15 h 16"/>
                  <a:gd name="T6" fmla="*/ 4 w 5"/>
                  <a:gd name="T7" fmla="*/ 15 h 16"/>
                  <a:gd name="T8" fmla="*/ 3 w 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1" y="7"/>
                      <a:pt x="0" y="11"/>
                      <a:pt x="1" y="15"/>
                    </a:cubicBezTo>
                    <a:cubicBezTo>
                      <a:pt x="1" y="16"/>
                      <a:pt x="3" y="16"/>
                      <a:pt x="4" y="15"/>
                    </a:cubicBezTo>
                    <a:cubicBezTo>
                      <a:pt x="5" y="11"/>
                      <a:pt x="4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1">
                <a:extLst>
                  <a:ext uri="{FF2B5EF4-FFF2-40B4-BE49-F238E27FC236}">
                    <a16:creationId xmlns:a16="http://schemas.microsoft.com/office/drawing/2014/main" id="{8020F3B4-3F97-43A9-9F6A-BB0F22523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2977733"/>
                <a:ext cx="7611" cy="22835"/>
              </a:xfrm>
              <a:custGeom>
                <a:avLst/>
                <a:gdLst>
                  <a:gd name="T0" fmla="*/ 3 w 4"/>
                  <a:gd name="T1" fmla="*/ 1 h 11"/>
                  <a:gd name="T2" fmla="*/ 1 w 4"/>
                  <a:gd name="T3" fmla="*/ 1 h 11"/>
                  <a:gd name="T4" fmla="*/ 1 w 4"/>
                  <a:gd name="T5" fmla="*/ 10 h 11"/>
                  <a:gd name="T6" fmla="*/ 3 w 4"/>
                  <a:gd name="T7" fmla="*/ 10 h 11"/>
                  <a:gd name="T8" fmla="*/ 3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1" y="11"/>
                      <a:pt x="3" y="11"/>
                      <a:pt x="3" y="10"/>
                    </a:cubicBezTo>
                    <a:cubicBezTo>
                      <a:pt x="4" y="7"/>
                      <a:pt x="3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2">
                <a:extLst>
                  <a:ext uri="{FF2B5EF4-FFF2-40B4-BE49-F238E27FC236}">
                    <a16:creationId xmlns:a16="http://schemas.microsoft.com/office/drawing/2014/main" id="{D6C2DAB8-BED9-4337-A9BD-449F0E600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29492"/>
                <a:ext cx="6089" cy="28924"/>
              </a:xfrm>
              <a:custGeom>
                <a:avLst/>
                <a:gdLst>
                  <a:gd name="T0" fmla="*/ 3 w 3"/>
                  <a:gd name="T1" fmla="*/ 2 h 14"/>
                  <a:gd name="T2" fmla="*/ 0 w 3"/>
                  <a:gd name="T3" fmla="*/ 2 h 14"/>
                  <a:gd name="T4" fmla="*/ 0 w 3"/>
                  <a:gd name="T5" fmla="*/ 13 h 14"/>
                  <a:gd name="T6" fmla="*/ 3 w 3"/>
                  <a:gd name="T7" fmla="*/ 13 h 14"/>
                  <a:gd name="T8" fmla="*/ 3 w 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4">
                    <a:moveTo>
                      <a:pt x="3" y="2"/>
                    </a:moveTo>
                    <a:cubicBezTo>
                      <a:pt x="2" y="0"/>
                      <a:pt x="1" y="0"/>
                      <a:pt x="0" y="2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3" y="14"/>
                      <a:pt x="3" y="13"/>
                    </a:cubicBezTo>
                    <a:cubicBezTo>
                      <a:pt x="3" y="9"/>
                      <a:pt x="3" y="5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3">
                <a:extLst>
                  <a:ext uri="{FF2B5EF4-FFF2-40B4-BE49-F238E27FC236}">
                    <a16:creationId xmlns:a16="http://schemas.microsoft.com/office/drawing/2014/main" id="{9B9A6814-FB4C-4132-A6A2-93610B83C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097996"/>
                <a:ext cx="6089" cy="33491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4">
                <a:extLst>
                  <a:ext uri="{FF2B5EF4-FFF2-40B4-BE49-F238E27FC236}">
                    <a16:creationId xmlns:a16="http://schemas.microsoft.com/office/drawing/2014/main" id="{1B063C28-2CD8-487B-A5A1-54AB733A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755" y="3172589"/>
                <a:ext cx="6089" cy="24357"/>
              </a:xfrm>
              <a:custGeom>
                <a:avLst/>
                <a:gdLst>
                  <a:gd name="T0" fmla="*/ 2 w 3"/>
                  <a:gd name="T1" fmla="*/ 1 h 12"/>
                  <a:gd name="T2" fmla="*/ 1 w 3"/>
                  <a:gd name="T3" fmla="*/ 1 h 12"/>
                  <a:gd name="T4" fmla="*/ 0 w 3"/>
                  <a:gd name="T5" fmla="*/ 11 h 12"/>
                  <a:gd name="T6" fmla="*/ 3 w 3"/>
                  <a:gd name="T7" fmla="*/ 11 h 12"/>
                  <a:gd name="T8" fmla="*/ 2 w 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0" y="7"/>
                      <a:pt x="0" y="11"/>
                    </a:cubicBezTo>
                    <a:cubicBezTo>
                      <a:pt x="0" y="12"/>
                      <a:pt x="3" y="12"/>
                      <a:pt x="3" y="11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5">
                <a:extLst>
                  <a:ext uri="{FF2B5EF4-FFF2-40B4-BE49-F238E27FC236}">
                    <a16:creationId xmlns:a16="http://schemas.microsoft.com/office/drawing/2014/main" id="{7C6A9D49-BB29-4CF4-84D2-329B893E2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233" y="3228915"/>
                <a:ext cx="10656" cy="35014"/>
              </a:xfrm>
              <a:custGeom>
                <a:avLst/>
                <a:gdLst>
                  <a:gd name="T0" fmla="*/ 4 w 5"/>
                  <a:gd name="T1" fmla="*/ 1 h 17"/>
                  <a:gd name="T2" fmla="*/ 1 w 5"/>
                  <a:gd name="T3" fmla="*/ 1 h 17"/>
                  <a:gd name="T4" fmla="*/ 1 w 5"/>
                  <a:gd name="T5" fmla="*/ 16 h 17"/>
                  <a:gd name="T6" fmla="*/ 4 w 5"/>
                  <a:gd name="T7" fmla="*/ 16 h 17"/>
                  <a:gd name="T8" fmla="*/ 4 w 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4" y="0"/>
                      <a:pt x="1" y="0"/>
                      <a:pt x="1" y="1"/>
                    </a:cubicBezTo>
                    <a:cubicBezTo>
                      <a:pt x="1" y="6"/>
                      <a:pt x="0" y="11"/>
                      <a:pt x="1" y="16"/>
                    </a:cubicBezTo>
                    <a:cubicBezTo>
                      <a:pt x="2" y="17"/>
                      <a:pt x="3" y="17"/>
                      <a:pt x="4" y="16"/>
                    </a:cubicBezTo>
                    <a:cubicBezTo>
                      <a:pt x="5" y="11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6">
                <a:extLst>
                  <a:ext uri="{FF2B5EF4-FFF2-40B4-BE49-F238E27FC236}">
                    <a16:creationId xmlns:a16="http://schemas.microsoft.com/office/drawing/2014/main" id="{61FCAE21-0995-4D56-A56C-FC1E6E11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2814846"/>
                <a:ext cx="10656" cy="36535"/>
              </a:xfrm>
              <a:custGeom>
                <a:avLst/>
                <a:gdLst>
                  <a:gd name="T0" fmla="*/ 4 w 5"/>
                  <a:gd name="T1" fmla="*/ 2 h 18"/>
                  <a:gd name="T2" fmla="*/ 2 w 5"/>
                  <a:gd name="T3" fmla="*/ 1 h 18"/>
                  <a:gd name="T4" fmla="*/ 2 w 5"/>
                  <a:gd name="T5" fmla="*/ 16 h 18"/>
                  <a:gd name="T6" fmla="*/ 5 w 5"/>
                  <a:gd name="T7" fmla="*/ 16 h 18"/>
                  <a:gd name="T8" fmla="*/ 4 w 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4" y="2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0" y="6"/>
                      <a:pt x="1" y="12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  <a:cubicBezTo>
                      <a:pt x="4" y="11"/>
                      <a:pt x="4" y="7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7">
                <a:extLst>
                  <a:ext uri="{FF2B5EF4-FFF2-40B4-BE49-F238E27FC236}">
                    <a16:creationId xmlns:a16="http://schemas.microsoft.com/office/drawing/2014/main" id="{DB3B4ED0-C0E8-4800-9402-651F276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892484"/>
                <a:ext cx="4566" cy="30446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13 h 14"/>
                  <a:gd name="T6" fmla="*/ 2 w 2"/>
                  <a:gd name="T7" fmla="*/ 13 h 14"/>
                  <a:gd name="T8" fmla="*/ 1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8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8">
                <a:extLst>
                  <a:ext uri="{FF2B5EF4-FFF2-40B4-BE49-F238E27FC236}">
                    <a16:creationId xmlns:a16="http://schemas.microsoft.com/office/drawing/2014/main" id="{982A21F3-BC93-43D6-BB28-61FD6E4D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464" y="2951854"/>
                <a:ext cx="6089" cy="25880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1 h 13"/>
                  <a:gd name="T4" fmla="*/ 1 w 3"/>
                  <a:gd name="T5" fmla="*/ 12 h 13"/>
                  <a:gd name="T6" fmla="*/ 3 w 3"/>
                  <a:gd name="T7" fmla="*/ 12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1" y="5"/>
                      <a:pt x="0" y="8"/>
                      <a:pt x="1" y="12"/>
                    </a:cubicBezTo>
                    <a:cubicBezTo>
                      <a:pt x="1" y="13"/>
                      <a:pt x="3" y="13"/>
                      <a:pt x="3" y="12"/>
                    </a:cubicBezTo>
                    <a:cubicBezTo>
                      <a:pt x="3" y="8"/>
                      <a:pt x="3" y="5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9">
                <a:extLst>
                  <a:ext uri="{FF2B5EF4-FFF2-40B4-BE49-F238E27FC236}">
                    <a16:creationId xmlns:a16="http://schemas.microsoft.com/office/drawing/2014/main" id="{91FF58BC-0431-48E5-9827-816F290E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86" y="3011224"/>
                <a:ext cx="4566" cy="30446"/>
              </a:xfrm>
              <a:custGeom>
                <a:avLst/>
                <a:gdLst>
                  <a:gd name="T0" fmla="*/ 2 w 2"/>
                  <a:gd name="T1" fmla="*/ 1 h 15"/>
                  <a:gd name="T2" fmla="*/ 0 w 2"/>
                  <a:gd name="T3" fmla="*/ 1 h 15"/>
                  <a:gd name="T4" fmla="*/ 0 w 2"/>
                  <a:gd name="T5" fmla="*/ 14 h 15"/>
                  <a:gd name="T6" fmla="*/ 1 w 2"/>
                  <a:gd name="T7" fmla="*/ 14 h 15"/>
                  <a:gd name="T8" fmla="*/ 2 w 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40">
                <a:extLst>
                  <a:ext uri="{FF2B5EF4-FFF2-40B4-BE49-F238E27FC236}">
                    <a16:creationId xmlns:a16="http://schemas.microsoft.com/office/drawing/2014/main" id="{9F420C94-70E2-473D-A4B9-86313AD1A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084295"/>
                <a:ext cx="10656" cy="25880"/>
              </a:xfrm>
              <a:custGeom>
                <a:avLst/>
                <a:gdLst>
                  <a:gd name="T0" fmla="*/ 2 w 5"/>
                  <a:gd name="T1" fmla="*/ 1 h 13"/>
                  <a:gd name="T2" fmla="*/ 1 w 5"/>
                  <a:gd name="T3" fmla="*/ 1 h 13"/>
                  <a:gd name="T4" fmla="*/ 3 w 5"/>
                  <a:gd name="T5" fmla="*/ 12 h 13"/>
                  <a:gd name="T6" fmla="*/ 4 w 5"/>
                  <a:gd name="T7" fmla="*/ 12 h 13"/>
                  <a:gd name="T8" fmla="*/ 2 w 5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3" y="5"/>
                      <a:pt x="3" y="8"/>
                      <a:pt x="3" y="12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8"/>
                      <a:pt x="4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41">
                <a:extLst>
                  <a:ext uri="{FF2B5EF4-FFF2-40B4-BE49-F238E27FC236}">
                    <a16:creationId xmlns:a16="http://schemas.microsoft.com/office/drawing/2014/main" id="{D18F6CAC-2C5E-4449-B01E-F1B6EE80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419" y="3142142"/>
                <a:ext cx="7611" cy="31969"/>
              </a:xfrm>
              <a:custGeom>
                <a:avLst/>
                <a:gdLst>
                  <a:gd name="T0" fmla="*/ 2 w 3"/>
                  <a:gd name="T1" fmla="*/ 0 h 16"/>
                  <a:gd name="T2" fmla="*/ 1 w 3"/>
                  <a:gd name="T3" fmla="*/ 0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42">
                <a:extLst>
                  <a:ext uri="{FF2B5EF4-FFF2-40B4-BE49-F238E27FC236}">
                    <a16:creationId xmlns:a16="http://schemas.microsoft.com/office/drawing/2014/main" id="{BAF7B62B-34D4-4DEE-9178-6238408D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897" y="3209124"/>
                <a:ext cx="6089" cy="33491"/>
              </a:xfrm>
              <a:custGeom>
                <a:avLst/>
                <a:gdLst>
                  <a:gd name="T0" fmla="*/ 3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3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3" y="6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43">
                <a:extLst>
                  <a:ext uri="{FF2B5EF4-FFF2-40B4-BE49-F238E27FC236}">
                    <a16:creationId xmlns:a16="http://schemas.microsoft.com/office/drawing/2014/main" id="{B355539E-1CF9-4FBC-88E6-145BFC2A3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52" y="3260883"/>
                <a:ext cx="12178" cy="33491"/>
              </a:xfrm>
              <a:custGeom>
                <a:avLst/>
                <a:gdLst>
                  <a:gd name="T0" fmla="*/ 4 w 5"/>
                  <a:gd name="T1" fmla="*/ 1 h 16"/>
                  <a:gd name="T2" fmla="*/ 2 w 5"/>
                  <a:gd name="T3" fmla="*/ 1 h 16"/>
                  <a:gd name="T4" fmla="*/ 2 w 5"/>
                  <a:gd name="T5" fmla="*/ 14 h 16"/>
                  <a:gd name="T6" fmla="*/ 5 w 5"/>
                  <a:gd name="T7" fmla="*/ 14 h 16"/>
                  <a:gd name="T8" fmla="*/ 4 w 5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"/>
                    </a:moveTo>
                    <a:cubicBezTo>
                      <a:pt x="4" y="0"/>
                      <a:pt x="2" y="0"/>
                      <a:pt x="2" y="1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" y="16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4">
                <a:extLst>
                  <a:ext uri="{FF2B5EF4-FFF2-40B4-BE49-F238E27FC236}">
                    <a16:creationId xmlns:a16="http://schemas.microsoft.com/office/drawing/2014/main" id="{05A03905-4E0F-4671-A767-81C2D8B7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414" y="2903140"/>
                <a:ext cx="6089" cy="33491"/>
              </a:xfrm>
              <a:custGeom>
                <a:avLst/>
                <a:gdLst>
                  <a:gd name="T0" fmla="*/ 3 w 3"/>
                  <a:gd name="T1" fmla="*/ 2 h 16"/>
                  <a:gd name="T2" fmla="*/ 0 w 3"/>
                  <a:gd name="T3" fmla="*/ 2 h 16"/>
                  <a:gd name="T4" fmla="*/ 0 w 3"/>
                  <a:gd name="T5" fmla="*/ 14 h 16"/>
                  <a:gd name="T6" fmla="*/ 3 w 3"/>
                  <a:gd name="T7" fmla="*/ 14 h 16"/>
                  <a:gd name="T8" fmla="*/ 3 w 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3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0" y="16"/>
                      <a:pt x="3" y="16"/>
                      <a:pt x="3" y="14"/>
                    </a:cubicBezTo>
                    <a:cubicBezTo>
                      <a:pt x="3" y="10"/>
                      <a:pt x="3" y="6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5">
                <a:extLst>
                  <a:ext uri="{FF2B5EF4-FFF2-40B4-BE49-F238E27FC236}">
                    <a16:creationId xmlns:a16="http://schemas.microsoft.com/office/drawing/2014/main" id="{684476D3-2EF9-4463-998A-7693998E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936" y="2971644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0 w 3"/>
                  <a:gd name="T3" fmla="*/ 1 h 17"/>
                  <a:gd name="T4" fmla="*/ 1 w 3"/>
                  <a:gd name="T5" fmla="*/ 16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6"/>
                      <a:pt x="1" y="11"/>
                      <a:pt x="1" y="16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1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6">
                <a:extLst>
                  <a:ext uri="{FF2B5EF4-FFF2-40B4-BE49-F238E27FC236}">
                    <a16:creationId xmlns:a16="http://schemas.microsoft.com/office/drawing/2014/main" id="{CA9A5204-2874-420B-B90B-14D90EC55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038625"/>
                <a:ext cx="6089" cy="31969"/>
              </a:xfrm>
              <a:custGeom>
                <a:avLst/>
                <a:gdLst>
                  <a:gd name="T0" fmla="*/ 2 w 3"/>
                  <a:gd name="T1" fmla="*/ 1 h 16"/>
                  <a:gd name="T2" fmla="*/ 1 w 3"/>
                  <a:gd name="T3" fmla="*/ 1 h 16"/>
                  <a:gd name="T4" fmla="*/ 1 w 3"/>
                  <a:gd name="T5" fmla="*/ 15 h 16"/>
                  <a:gd name="T6" fmla="*/ 2 w 3"/>
                  <a:gd name="T7" fmla="*/ 15 h 16"/>
                  <a:gd name="T8" fmla="*/ 2 w 3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5"/>
                      <a:pt x="0" y="10"/>
                      <a:pt x="1" y="15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7">
                <a:extLst>
                  <a:ext uri="{FF2B5EF4-FFF2-40B4-BE49-F238E27FC236}">
                    <a16:creationId xmlns:a16="http://schemas.microsoft.com/office/drawing/2014/main" id="{FEC2C635-017D-45D5-A91C-923B25D3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099518"/>
                <a:ext cx="3045" cy="27402"/>
              </a:xfrm>
              <a:custGeom>
                <a:avLst/>
                <a:gdLst>
                  <a:gd name="T0" fmla="*/ 1 w 1"/>
                  <a:gd name="T1" fmla="*/ 1 h 13"/>
                  <a:gd name="T2" fmla="*/ 0 w 1"/>
                  <a:gd name="T3" fmla="*/ 1 h 13"/>
                  <a:gd name="T4" fmla="*/ 0 w 1"/>
                  <a:gd name="T5" fmla="*/ 12 h 13"/>
                  <a:gd name="T6" fmla="*/ 1 w 1"/>
                  <a:gd name="T7" fmla="*/ 12 h 13"/>
                  <a:gd name="T8" fmla="*/ 1 w 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ubicBezTo>
                      <a:pt x="1" y="9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8">
                <a:extLst>
                  <a:ext uri="{FF2B5EF4-FFF2-40B4-BE49-F238E27FC236}">
                    <a16:creationId xmlns:a16="http://schemas.microsoft.com/office/drawing/2014/main" id="{7ABD30EF-310D-405F-8607-7CABFB278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026" y="3155844"/>
                <a:ext cx="9134" cy="22835"/>
              </a:xfrm>
              <a:custGeom>
                <a:avLst/>
                <a:gdLst>
                  <a:gd name="T0" fmla="*/ 2 w 4"/>
                  <a:gd name="T1" fmla="*/ 1 h 11"/>
                  <a:gd name="T2" fmla="*/ 0 w 4"/>
                  <a:gd name="T3" fmla="*/ 2 h 11"/>
                  <a:gd name="T4" fmla="*/ 2 w 4"/>
                  <a:gd name="T5" fmla="*/ 10 h 11"/>
                  <a:gd name="T6" fmla="*/ 3 w 4"/>
                  <a:gd name="T7" fmla="*/ 10 h 11"/>
                  <a:gd name="T8" fmla="*/ 2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4" y="11"/>
                      <a:pt x="3" y="10"/>
                    </a:cubicBezTo>
                    <a:cubicBezTo>
                      <a:pt x="3" y="7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9">
                <a:extLst>
                  <a:ext uri="{FF2B5EF4-FFF2-40B4-BE49-F238E27FC236}">
                    <a16:creationId xmlns:a16="http://schemas.microsoft.com/office/drawing/2014/main" id="{12265FD8-7F66-408F-AA0A-39EC4CD61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22825"/>
                <a:ext cx="10656" cy="41103"/>
              </a:xfrm>
              <a:custGeom>
                <a:avLst/>
                <a:gdLst>
                  <a:gd name="T0" fmla="*/ 3 w 5"/>
                  <a:gd name="T1" fmla="*/ 1 h 20"/>
                  <a:gd name="T2" fmla="*/ 0 w 5"/>
                  <a:gd name="T3" fmla="*/ 18 h 20"/>
                  <a:gd name="T4" fmla="*/ 2 w 5"/>
                  <a:gd name="T5" fmla="*/ 19 h 20"/>
                  <a:gd name="T6" fmla="*/ 5 w 5"/>
                  <a:gd name="T7" fmla="*/ 1 h 20"/>
                  <a:gd name="T8" fmla="*/ 3 w 5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3" y="1"/>
                    </a:moveTo>
                    <a:cubicBezTo>
                      <a:pt x="2" y="7"/>
                      <a:pt x="0" y="13"/>
                      <a:pt x="0" y="18"/>
                    </a:cubicBezTo>
                    <a:cubicBezTo>
                      <a:pt x="0" y="20"/>
                      <a:pt x="2" y="20"/>
                      <a:pt x="2" y="19"/>
                    </a:cubicBezTo>
                    <a:cubicBezTo>
                      <a:pt x="4" y="13"/>
                      <a:pt x="4" y="7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50">
                <a:extLst>
                  <a:ext uri="{FF2B5EF4-FFF2-40B4-BE49-F238E27FC236}">
                    <a16:creationId xmlns:a16="http://schemas.microsoft.com/office/drawing/2014/main" id="{3715D9C8-B788-46E7-822B-32A7C3C5F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03" y="3274584"/>
                <a:ext cx="10656" cy="18268"/>
              </a:xfrm>
              <a:custGeom>
                <a:avLst/>
                <a:gdLst>
                  <a:gd name="T0" fmla="*/ 4 w 5"/>
                  <a:gd name="T1" fmla="*/ 7 h 9"/>
                  <a:gd name="T2" fmla="*/ 2 w 5"/>
                  <a:gd name="T3" fmla="*/ 2 h 9"/>
                  <a:gd name="T4" fmla="*/ 0 w 5"/>
                  <a:gd name="T5" fmla="*/ 2 h 9"/>
                  <a:gd name="T6" fmla="*/ 3 w 5"/>
                  <a:gd name="T7" fmla="*/ 8 h 9"/>
                  <a:gd name="T8" fmla="*/ 4 w 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3" y="5"/>
                      <a:pt x="2" y="4"/>
                      <a:pt x="2" y="2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51">
                <a:extLst>
                  <a:ext uri="{FF2B5EF4-FFF2-40B4-BE49-F238E27FC236}">
                    <a16:creationId xmlns:a16="http://schemas.microsoft.com/office/drawing/2014/main" id="{D138E450-1192-4EEC-9CF7-EFA7856B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735686"/>
                <a:ext cx="10656" cy="47192"/>
              </a:xfrm>
              <a:custGeom>
                <a:avLst/>
                <a:gdLst>
                  <a:gd name="T0" fmla="*/ 4 w 5"/>
                  <a:gd name="T1" fmla="*/ 2 h 23"/>
                  <a:gd name="T2" fmla="*/ 2 w 5"/>
                  <a:gd name="T3" fmla="*/ 2 h 23"/>
                  <a:gd name="T4" fmla="*/ 1 w 5"/>
                  <a:gd name="T5" fmla="*/ 22 h 23"/>
                  <a:gd name="T6" fmla="*/ 4 w 5"/>
                  <a:gd name="T7" fmla="*/ 21 h 23"/>
                  <a:gd name="T8" fmla="*/ 4 w 5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"/>
                    </a:moveTo>
                    <a:cubicBezTo>
                      <a:pt x="5" y="1"/>
                      <a:pt x="2" y="0"/>
                      <a:pt x="2" y="2"/>
                    </a:cubicBezTo>
                    <a:cubicBezTo>
                      <a:pt x="1" y="8"/>
                      <a:pt x="0" y="15"/>
                      <a:pt x="1" y="22"/>
                    </a:cubicBezTo>
                    <a:cubicBezTo>
                      <a:pt x="1" y="23"/>
                      <a:pt x="4" y="23"/>
                      <a:pt x="4" y="21"/>
                    </a:cubicBezTo>
                    <a:cubicBezTo>
                      <a:pt x="4" y="15"/>
                      <a:pt x="4" y="9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2">
                <a:extLst>
                  <a:ext uri="{FF2B5EF4-FFF2-40B4-BE49-F238E27FC236}">
                    <a16:creationId xmlns:a16="http://schemas.microsoft.com/office/drawing/2014/main" id="{A891E3AF-84DD-42DC-AD24-1132A24A7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25502"/>
                <a:ext cx="6089" cy="35014"/>
              </a:xfrm>
              <a:custGeom>
                <a:avLst/>
                <a:gdLst>
                  <a:gd name="T0" fmla="*/ 2 w 3"/>
                  <a:gd name="T1" fmla="*/ 1 h 17"/>
                  <a:gd name="T2" fmla="*/ 1 w 3"/>
                  <a:gd name="T3" fmla="*/ 1 h 17"/>
                  <a:gd name="T4" fmla="*/ 0 w 3"/>
                  <a:gd name="T5" fmla="*/ 15 h 17"/>
                  <a:gd name="T6" fmla="*/ 3 w 3"/>
                  <a:gd name="T7" fmla="*/ 15 h 17"/>
                  <a:gd name="T8" fmla="*/ 2 w 3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0" y="17"/>
                      <a:pt x="2" y="17"/>
                      <a:pt x="3" y="15"/>
                    </a:cubicBezTo>
                    <a:cubicBezTo>
                      <a:pt x="3" y="10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3">
                <a:extLst>
                  <a:ext uri="{FF2B5EF4-FFF2-40B4-BE49-F238E27FC236}">
                    <a16:creationId xmlns:a16="http://schemas.microsoft.com/office/drawing/2014/main" id="{191BF695-898E-4AC0-9DCB-4B4C8D71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810" y="2897051"/>
                <a:ext cx="6089" cy="22835"/>
              </a:xfrm>
              <a:custGeom>
                <a:avLst/>
                <a:gdLst>
                  <a:gd name="T0" fmla="*/ 2 w 3"/>
                  <a:gd name="T1" fmla="*/ 1 h 11"/>
                  <a:gd name="T2" fmla="*/ 0 w 3"/>
                  <a:gd name="T3" fmla="*/ 2 h 11"/>
                  <a:gd name="T4" fmla="*/ 1 w 3"/>
                  <a:gd name="T5" fmla="*/ 10 h 11"/>
                  <a:gd name="T6" fmla="*/ 3 w 3"/>
                  <a:gd name="T7" fmla="*/ 10 h 11"/>
                  <a:gd name="T8" fmla="*/ 2 w 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2" y="1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7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4">
                <a:extLst>
                  <a:ext uri="{FF2B5EF4-FFF2-40B4-BE49-F238E27FC236}">
                    <a16:creationId xmlns:a16="http://schemas.microsoft.com/office/drawing/2014/main" id="{AF14B5A1-D587-4A88-85AF-774A8BEED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243" y="2960988"/>
                <a:ext cx="9134" cy="39580"/>
              </a:xfrm>
              <a:custGeom>
                <a:avLst/>
                <a:gdLst>
                  <a:gd name="T0" fmla="*/ 2 w 4"/>
                  <a:gd name="T1" fmla="*/ 1 h 19"/>
                  <a:gd name="T2" fmla="*/ 1 w 4"/>
                  <a:gd name="T3" fmla="*/ 1 h 19"/>
                  <a:gd name="T4" fmla="*/ 0 w 4"/>
                  <a:gd name="T5" fmla="*/ 18 h 19"/>
                  <a:gd name="T6" fmla="*/ 2 w 4"/>
                  <a:gd name="T7" fmla="*/ 18 h 19"/>
                  <a:gd name="T8" fmla="*/ 2 w 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9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2" y="7"/>
                      <a:pt x="1" y="12"/>
                      <a:pt x="0" y="18"/>
                    </a:cubicBezTo>
                    <a:cubicBezTo>
                      <a:pt x="0" y="19"/>
                      <a:pt x="2" y="19"/>
                      <a:pt x="2" y="18"/>
                    </a:cubicBezTo>
                    <a:cubicBezTo>
                      <a:pt x="4" y="13"/>
                      <a:pt x="3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5">
                <a:extLst>
                  <a:ext uri="{FF2B5EF4-FFF2-40B4-BE49-F238E27FC236}">
                    <a16:creationId xmlns:a16="http://schemas.microsoft.com/office/drawing/2014/main" id="{2305DF69-BF3B-43F3-9463-22FE432C0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40148"/>
                <a:ext cx="4566" cy="33491"/>
              </a:xfrm>
              <a:custGeom>
                <a:avLst/>
                <a:gdLst>
                  <a:gd name="T0" fmla="*/ 2 w 2"/>
                  <a:gd name="T1" fmla="*/ 1 h 16"/>
                  <a:gd name="T2" fmla="*/ 1 w 2"/>
                  <a:gd name="T3" fmla="*/ 1 h 16"/>
                  <a:gd name="T4" fmla="*/ 0 w 2"/>
                  <a:gd name="T5" fmla="*/ 15 h 16"/>
                  <a:gd name="T6" fmla="*/ 2 w 2"/>
                  <a:gd name="T7" fmla="*/ 15 h 16"/>
                  <a:gd name="T8" fmla="*/ 2 w 2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6"/>
                      <a:pt x="2" y="16"/>
                      <a:pt x="2" y="15"/>
                    </a:cubicBezTo>
                    <a:cubicBezTo>
                      <a:pt x="2" y="10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6">
                <a:extLst>
                  <a:ext uri="{FF2B5EF4-FFF2-40B4-BE49-F238E27FC236}">
                    <a16:creationId xmlns:a16="http://schemas.microsoft.com/office/drawing/2014/main" id="{A45FA7F5-5DEE-4F8F-B457-7AA6F197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721" y="3099518"/>
                <a:ext cx="4566" cy="28924"/>
              </a:xfrm>
              <a:custGeom>
                <a:avLst/>
                <a:gdLst>
                  <a:gd name="T0" fmla="*/ 2 w 2"/>
                  <a:gd name="T1" fmla="*/ 1 h 14"/>
                  <a:gd name="T2" fmla="*/ 0 w 2"/>
                  <a:gd name="T3" fmla="*/ 1 h 14"/>
                  <a:gd name="T4" fmla="*/ 0 w 2"/>
                  <a:gd name="T5" fmla="*/ 12 h 14"/>
                  <a:gd name="T6" fmla="*/ 2 w 2"/>
                  <a:gd name="T7" fmla="*/ 12 h 14"/>
                  <a:gd name="T8" fmla="*/ 2 w 2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4"/>
                      <a:pt x="2" y="14"/>
                      <a:pt x="2" y="12"/>
                    </a:cubicBezTo>
                    <a:cubicBezTo>
                      <a:pt x="2" y="9"/>
                      <a:pt x="2" y="5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7">
                <a:extLst>
                  <a:ext uri="{FF2B5EF4-FFF2-40B4-BE49-F238E27FC236}">
                    <a16:creationId xmlns:a16="http://schemas.microsoft.com/office/drawing/2014/main" id="{813D9D86-A047-40B4-98E8-46584975E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109" y="3164978"/>
                <a:ext cx="12178" cy="44147"/>
              </a:xfrm>
              <a:custGeom>
                <a:avLst/>
                <a:gdLst>
                  <a:gd name="T0" fmla="*/ 2 w 5"/>
                  <a:gd name="T1" fmla="*/ 2 h 22"/>
                  <a:gd name="T2" fmla="*/ 0 w 5"/>
                  <a:gd name="T3" fmla="*/ 2 h 22"/>
                  <a:gd name="T4" fmla="*/ 2 w 5"/>
                  <a:gd name="T5" fmla="*/ 21 h 22"/>
                  <a:gd name="T6" fmla="*/ 3 w 5"/>
                  <a:gd name="T7" fmla="*/ 21 h 22"/>
                  <a:gd name="T8" fmla="*/ 2 w 5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2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8"/>
                      <a:pt x="0" y="15"/>
                      <a:pt x="2" y="21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5" y="15"/>
                      <a:pt x="3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8">
                <a:extLst>
                  <a:ext uri="{FF2B5EF4-FFF2-40B4-BE49-F238E27FC236}">
                    <a16:creationId xmlns:a16="http://schemas.microsoft.com/office/drawing/2014/main" id="{5354855F-48FF-484F-AC79-F09281E23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154" y="3235004"/>
                <a:ext cx="9134" cy="24357"/>
              </a:xfrm>
              <a:custGeom>
                <a:avLst/>
                <a:gdLst>
                  <a:gd name="T0" fmla="*/ 2 w 4"/>
                  <a:gd name="T1" fmla="*/ 1 h 12"/>
                  <a:gd name="T2" fmla="*/ 0 w 4"/>
                  <a:gd name="T3" fmla="*/ 1 h 12"/>
                  <a:gd name="T4" fmla="*/ 1 w 4"/>
                  <a:gd name="T5" fmla="*/ 11 h 12"/>
                  <a:gd name="T6" fmla="*/ 3 w 4"/>
                  <a:gd name="T7" fmla="*/ 11 h 12"/>
                  <a:gd name="T8" fmla="*/ 2 w 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4" y="8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9E68E63B-8F1C-4741-9B5D-D0CFA312DFEA}"/>
                </a:ext>
              </a:extLst>
            </p:cNvPr>
            <p:cNvGrpSpPr/>
            <p:nvPr/>
          </p:nvGrpSpPr>
          <p:grpSpPr>
            <a:xfrm>
              <a:off x="2672512" y="5788635"/>
              <a:ext cx="672861" cy="642415"/>
              <a:chOff x="1498814" y="5125712"/>
              <a:chExt cx="672861" cy="642415"/>
            </a:xfrm>
            <a:solidFill>
              <a:schemeClr val="bg1"/>
            </a:solidFill>
          </p:grpSpPr>
          <p:sp>
            <p:nvSpPr>
              <p:cNvPr id="158" name="Freeform 159">
                <a:extLst>
                  <a:ext uri="{FF2B5EF4-FFF2-40B4-BE49-F238E27FC236}">
                    <a16:creationId xmlns:a16="http://schemas.microsoft.com/office/drawing/2014/main" id="{DB7814A7-1FB9-4D53-9A75-CDB5773D5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814" y="5125712"/>
                <a:ext cx="672861" cy="642415"/>
              </a:xfrm>
              <a:custGeom>
                <a:avLst/>
                <a:gdLst>
                  <a:gd name="T0" fmla="*/ 254 w 300"/>
                  <a:gd name="T1" fmla="*/ 79 h 310"/>
                  <a:gd name="T2" fmla="*/ 185 w 300"/>
                  <a:gd name="T3" fmla="*/ 6 h 310"/>
                  <a:gd name="T4" fmla="*/ 93 w 300"/>
                  <a:gd name="T5" fmla="*/ 17 h 310"/>
                  <a:gd name="T6" fmla="*/ 36 w 300"/>
                  <a:gd name="T7" fmla="*/ 105 h 310"/>
                  <a:gd name="T8" fmla="*/ 73 w 300"/>
                  <a:gd name="T9" fmla="*/ 306 h 310"/>
                  <a:gd name="T10" fmla="*/ 115 w 300"/>
                  <a:gd name="T11" fmla="*/ 291 h 310"/>
                  <a:gd name="T12" fmla="*/ 298 w 300"/>
                  <a:gd name="T13" fmla="*/ 137 h 310"/>
                  <a:gd name="T14" fmla="*/ 130 w 300"/>
                  <a:gd name="T15" fmla="*/ 40 h 310"/>
                  <a:gd name="T16" fmla="*/ 68 w 300"/>
                  <a:gd name="T17" fmla="*/ 82 h 310"/>
                  <a:gd name="T18" fmla="*/ 120 w 300"/>
                  <a:gd name="T19" fmla="*/ 47 h 310"/>
                  <a:gd name="T20" fmla="*/ 67 w 300"/>
                  <a:gd name="T21" fmla="*/ 73 h 310"/>
                  <a:gd name="T22" fmla="*/ 120 w 300"/>
                  <a:gd name="T23" fmla="*/ 47 h 310"/>
                  <a:gd name="T24" fmla="*/ 186 w 300"/>
                  <a:gd name="T25" fmla="*/ 10 h 310"/>
                  <a:gd name="T26" fmla="*/ 254 w 300"/>
                  <a:gd name="T27" fmla="*/ 72 h 310"/>
                  <a:gd name="T28" fmla="*/ 134 w 300"/>
                  <a:gd name="T29" fmla="*/ 146 h 310"/>
                  <a:gd name="T30" fmla="*/ 65 w 300"/>
                  <a:gd name="T31" fmla="*/ 207 h 310"/>
                  <a:gd name="T32" fmla="*/ 60 w 300"/>
                  <a:gd name="T33" fmla="*/ 199 h 310"/>
                  <a:gd name="T34" fmla="*/ 55 w 300"/>
                  <a:gd name="T35" fmla="*/ 191 h 310"/>
                  <a:gd name="T36" fmla="*/ 52 w 300"/>
                  <a:gd name="T37" fmla="*/ 186 h 310"/>
                  <a:gd name="T38" fmla="*/ 49 w 300"/>
                  <a:gd name="T39" fmla="*/ 182 h 310"/>
                  <a:gd name="T40" fmla="*/ 43 w 300"/>
                  <a:gd name="T41" fmla="*/ 173 h 310"/>
                  <a:gd name="T42" fmla="*/ 38 w 300"/>
                  <a:gd name="T43" fmla="*/ 165 h 310"/>
                  <a:gd name="T44" fmla="*/ 34 w 300"/>
                  <a:gd name="T45" fmla="*/ 157 h 310"/>
                  <a:gd name="T46" fmla="*/ 29 w 300"/>
                  <a:gd name="T47" fmla="*/ 150 h 310"/>
                  <a:gd name="T48" fmla="*/ 53 w 300"/>
                  <a:gd name="T49" fmla="*/ 117 h 310"/>
                  <a:gd name="T50" fmla="*/ 70 w 300"/>
                  <a:gd name="T51" fmla="*/ 95 h 310"/>
                  <a:gd name="T52" fmla="*/ 13 w 300"/>
                  <a:gd name="T53" fmla="*/ 130 h 310"/>
                  <a:gd name="T54" fmla="*/ 192 w 300"/>
                  <a:gd name="T55" fmla="*/ 141 h 310"/>
                  <a:gd name="T56" fmla="*/ 154 w 300"/>
                  <a:gd name="T57" fmla="*/ 167 h 310"/>
                  <a:gd name="T58" fmla="*/ 176 w 300"/>
                  <a:gd name="T59" fmla="*/ 124 h 310"/>
                  <a:gd name="T60" fmla="*/ 11 w 300"/>
                  <a:gd name="T61" fmla="*/ 154 h 310"/>
                  <a:gd name="T62" fmla="*/ 18 w 300"/>
                  <a:gd name="T63" fmla="*/ 144 h 310"/>
                  <a:gd name="T64" fmla="*/ 16 w 300"/>
                  <a:gd name="T65" fmla="*/ 166 h 310"/>
                  <a:gd name="T66" fmla="*/ 16 w 300"/>
                  <a:gd name="T67" fmla="*/ 167 h 310"/>
                  <a:gd name="T68" fmla="*/ 24 w 300"/>
                  <a:gd name="T69" fmla="*/ 153 h 310"/>
                  <a:gd name="T70" fmla="*/ 23 w 300"/>
                  <a:gd name="T71" fmla="*/ 168 h 310"/>
                  <a:gd name="T72" fmla="*/ 25 w 300"/>
                  <a:gd name="T73" fmla="*/ 186 h 310"/>
                  <a:gd name="T74" fmla="*/ 28 w 300"/>
                  <a:gd name="T75" fmla="*/ 161 h 310"/>
                  <a:gd name="T76" fmla="*/ 27 w 300"/>
                  <a:gd name="T77" fmla="*/ 188 h 310"/>
                  <a:gd name="T78" fmla="*/ 35 w 300"/>
                  <a:gd name="T79" fmla="*/ 172 h 310"/>
                  <a:gd name="T80" fmla="*/ 28 w 300"/>
                  <a:gd name="T81" fmla="*/ 192 h 310"/>
                  <a:gd name="T82" fmla="*/ 40 w 300"/>
                  <a:gd name="T83" fmla="*/ 220 h 310"/>
                  <a:gd name="T84" fmla="*/ 51 w 300"/>
                  <a:gd name="T85" fmla="*/ 196 h 310"/>
                  <a:gd name="T86" fmla="*/ 47 w 300"/>
                  <a:gd name="T87" fmla="*/ 236 h 310"/>
                  <a:gd name="T88" fmla="*/ 62 w 300"/>
                  <a:gd name="T89" fmla="*/ 216 h 310"/>
                  <a:gd name="T90" fmla="*/ 64 w 300"/>
                  <a:gd name="T91" fmla="*/ 217 h 310"/>
                  <a:gd name="T92" fmla="*/ 52 w 300"/>
                  <a:gd name="T93" fmla="*/ 249 h 310"/>
                  <a:gd name="T94" fmla="*/ 64 w 300"/>
                  <a:gd name="T95" fmla="*/ 275 h 310"/>
                  <a:gd name="T96" fmla="*/ 64 w 300"/>
                  <a:gd name="T97" fmla="*/ 276 h 310"/>
                  <a:gd name="T98" fmla="*/ 78 w 300"/>
                  <a:gd name="T99" fmla="*/ 244 h 310"/>
                  <a:gd name="T100" fmla="*/ 71 w 300"/>
                  <a:gd name="T101" fmla="*/ 288 h 310"/>
                  <a:gd name="T102" fmla="*/ 81 w 300"/>
                  <a:gd name="T103" fmla="*/ 297 h 310"/>
                  <a:gd name="T104" fmla="*/ 94 w 300"/>
                  <a:gd name="T105" fmla="*/ 290 h 310"/>
                  <a:gd name="T106" fmla="*/ 109 w 300"/>
                  <a:gd name="T107" fmla="*/ 288 h 310"/>
                  <a:gd name="T108" fmla="*/ 114 w 300"/>
                  <a:gd name="T109" fmla="*/ 286 h 310"/>
                  <a:gd name="T110" fmla="*/ 111 w 300"/>
                  <a:gd name="T111" fmla="*/ 280 h 310"/>
                  <a:gd name="T112" fmla="*/ 105 w 300"/>
                  <a:gd name="T113" fmla="*/ 271 h 310"/>
                  <a:gd name="T114" fmla="*/ 98 w 300"/>
                  <a:gd name="T115" fmla="*/ 260 h 310"/>
                  <a:gd name="T116" fmla="*/ 90 w 300"/>
                  <a:gd name="T117" fmla="*/ 247 h 310"/>
                  <a:gd name="T118" fmla="*/ 83 w 300"/>
                  <a:gd name="T119" fmla="*/ 235 h 310"/>
                  <a:gd name="T120" fmla="*/ 150 w 300"/>
                  <a:gd name="T121" fmla="*/ 169 h 310"/>
                  <a:gd name="T122" fmla="*/ 189 w 300"/>
                  <a:gd name="T123" fmla="*/ 129 h 310"/>
                  <a:gd name="T124" fmla="*/ 202 w 300"/>
                  <a:gd name="T125" fmla="*/ 21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0">
                    <a:moveTo>
                      <a:pt x="298" y="137"/>
                    </a:moveTo>
                    <a:cubicBezTo>
                      <a:pt x="298" y="137"/>
                      <a:pt x="298" y="137"/>
                      <a:pt x="298" y="137"/>
                    </a:cubicBezTo>
                    <a:cubicBezTo>
                      <a:pt x="291" y="124"/>
                      <a:pt x="280" y="114"/>
                      <a:pt x="272" y="103"/>
                    </a:cubicBezTo>
                    <a:cubicBezTo>
                      <a:pt x="266" y="94"/>
                      <a:pt x="262" y="85"/>
                      <a:pt x="254" y="79"/>
                    </a:cubicBezTo>
                    <a:cubicBezTo>
                      <a:pt x="255" y="78"/>
                      <a:pt x="256" y="77"/>
                      <a:pt x="256" y="77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73" y="75"/>
                      <a:pt x="242" y="45"/>
                      <a:pt x="239" y="42"/>
                    </a:cubicBezTo>
                    <a:cubicBezTo>
                      <a:pt x="228" y="29"/>
                      <a:pt x="205" y="0"/>
                      <a:pt x="185" y="6"/>
                    </a:cubicBezTo>
                    <a:cubicBezTo>
                      <a:pt x="184" y="5"/>
                      <a:pt x="183" y="5"/>
                      <a:pt x="182" y="6"/>
                    </a:cubicBezTo>
                    <a:cubicBezTo>
                      <a:pt x="166" y="16"/>
                      <a:pt x="151" y="26"/>
                      <a:pt x="135" y="36"/>
                    </a:cubicBezTo>
                    <a:cubicBezTo>
                      <a:pt x="129" y="28"/>
                      <a:pt x="118" y="11"/>
                      <a:pt x="107" y="10"/>
                    </a:cubicBezTo>
                    <a:cubicBezTo>
                      <a:pt x="103" y="10"/>
                      <a:pt x="97" y="15"/>
                      <a:pt x="93" y="17"/>
                    </a:cubicBezTo>
                    <a:cubicBezTo>
                      <a:pt x="85" y="22"/>
                      <a:pt x="77" y="28"/>
                      <a:pt x="69" y="34"/>
                    </a:cubicBezTo>
                    <a:cubicBezTo>
                      <a:pt x="60" y="41"/>
                      <a:pt x="44" y="49"/>
                      <a:pt x="42" y="60"/>
                    </a:cubicBezTo>
                    <a:cubicBezTo>
                      <a:pt x="39" y="71"/>
                      <a:pt x="50" y="84"/>
                      <a:pt x="57" y="91"/>
                    </a:cubicBezTo>
                    <a:cubicBezTo>
                      <a:pt x="50" y="95"/>
                      <a:pt x="43" y="100"/>
                      <a:pt x="36" y="105"/>
                    </a:cubicBezTo>
                    <a:cubicBezTo>
                      <a:pt x="27" y="112"/>
                      <a:pt x="11" y="120"/>
                      <a:pt x="6" y="130"/>
                    </a:cubicBezTo>
                    <a:cubicBezTo>
                      <a:pt x="0" y="135"/>
                      <a:pt x="4" y="146"/>
                      <a:pt x="6" y="151"/>
                    </a:cubicBezTo>
                    <a:cubicBezTo>
                      <a:pt x="10" y="168"/>
                      <a:pt x="18" y="184"/>
                      <a:pt x="25" y="200"/>
                    </a:cubicBezTo>
                    <a:cubicBezTo>
                      <a:pt x="40" y="235"/>
                      <a:pt x="54" y="273"/>
                      <a:pt x="73" y="306"/>
                    </a:cubicBezTo>
                    <a:cubicBezTo>
                      <a:pt x="72" y="308"/>
                      <a:pt x="75" y="310"/>
                      <a:pt x="77" y="309"/>
                    </a:cubicBezTo>
                    <a:cubicBezTo>
                      <a:pt x="87" y="297"/>
                      <a:pt x="99" y="298"/>
                      <a:pt x="113" y="293"/>
                    </a:cubicBezTo>
                    <a:cubicBezTo>
                      <a:pt x="114" y="293"/>
                      <a:pt x="115" y="292"/>
                      <a:pt x="115" y="291"/>
                    </a:cubicBezTo>
                    <a:cubicBezTo>
                      <a:pt x="115" y="291"/>
                      <a:pt x="115" y="291"/>
                      <a:pt x="115" y="291"/>
                    </a:cubicBezTo>
                    <a:cubicBezTo>
                      <a:pt x="132" y="283"/>
                      <a:pt x="144" y="269"/>
                      <a:pt x="157" y="257"/>
                    </a:cubicBezTo>
                    <a:cubicBezTo>
                      <a:pt x="174" y="243"/>
                      <a:pt x="191" y="230"/>
                      <a:pt x="209" y="217"/>
                    </a:cubicBezTo>
                    <a:cubicBezTo>
                      <a:pt x="240" y="194"/>
                      <a:pt x="272" y="171"/>
                      <a:pt x="298" y="141"/>
                    </a:cubicBezTo>
                    <a:cubicBezTo>
                      <a:pt x="300" y="140"/>
                      <a:pt x="299" y="138"/>
                      <a:pt x="298" y="137"/>
                    </a:cubicBezTo>
                    <a:close/>
                    <a:moveTo>
                      <a:pt x="52" y="56"/>
                    </a:moveTo>
                    <a:cubicBezTo>
                      <a:pt x="58" y="47"/>
                      <a:pt x="70" y="41"/>
                      <a:pt x="78" y="35"/>
                    </a:cubicBezTo>
                    <a:cubicBezTo>
                      <a:pt x="85" y="31"/>
                      <a:pt x="94" y="22"/>
                      <a:pt x="101" y="20"/>
                    </a:cubicBezTo>
                    <a:cubicBezTo>
                      <a:pt x="114" y="17"/>
                      <a:pt x="123" y="31"/>
                      <a:pt x="130" y="40"/>
                    </a:cubicBezTo>
                    <a:cubicBezTo>
                      <a:pt x="128" y="41"/>
                      <a:pt x="126" y="42"/>
                      <a:pt x="124" y="44"/>
                    </a:cubicBezTo>
                    <a:cubicBezTo>
                      <a:pt x="119" y="37"/>
                      <a:pt x="111" y="27"/>
                      <a:pt x="102" y="28"/>
                    </a:cubicBezTo>
                    <a:cubicBezTo>
                      <a:pt x="92" y="30"/>
                      <a:pt x="82" y="40"/>
                      <a:pt x="74" y="45"/>
                    </a:cubicBezTo>
                    <a:cubicBezTo>
                      <a:pt x="59" y="55"/>
                      <a:pt x="52" y="68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6" y="84"/>
                      <a:pt x="63" y="86"/>
                      <a:pt x="60" y="88"/>
                    </a:cubicBezTo>
                    <a:cubicBezTo>
                      <a:pt x="55" y="79"/>
                      <a:pt x="44" y="66"/>
                      <a:pt x="52" y="56"/>
                    </a:cubicBezTo>
                    <a:close/>
                    <a:moveTo>
                      <a:pt x="120" y="47"/>
                    </a:moveTo>
                    <a:cubicBezTo>
                      <a:pt x="107" y="55"/>
                      <a:pt x="95" y="63"/>
                      <a:pt x="83" y="72"/>
                    </a:cubicBezTo>
                    <a:cubicBezTo>
                      <a:pt x="79" y="74"/>
                      <a:pt x="75" y="77"/>
                      <a:pt x="72" y="80"/>
                    </a:cubicBezTo>
                    <a:cubicBezTo>
                      <a:pt x="71" y="80"/>
                      <a:pt x="71" y="80"/>
                      <a:pt x="71" y="79"/>
                    </a:cubicBezTo>
                    <a:cubicBezTo>
                      <a:pt x="70" y="77"/>
                      <a:pt x="68" y="75"/>
                      <a:pt x="67" y="73"/>
                    </a:cubicBezTo>
                    <a:cubicBezTo>
                      <a:pt x="65" y="69"/>
                      <a:pt x="65" y="60"/>
                      <a:pt x="68" y="56"/>
                    </a:cubicBezTo>
                    <a:cubicBezTo>
                      <a:pt x="71" y="52"/>
                      <a:pt x="80" y="47"/>
                      <a:pt x="84" y="45"/>
                    </a:cubicBezTo>
                    <a:cubicBezTo>
                      <a:pt x="90" y="40"/>
                      <a:pt x="95" y="36"/>
                      <a:pt x="103" y="36"/>
                    </a:cubicBezTo>
                    <a:cubicBezTo>
                      <a:pt x="111" y="36"/>
                      <a:pt x="114" y="41"/>
                      <a:pt x="120" y="47"/>
                    </a:cubicBezTo>
                    <a:close/>
                    <a:moveTo>
                      <a:pt x="51" y="102"/>
                    </a:moveTo>
                    <a:cubicBezTo>
                      <a:pt x="66" y="91"/>
                      <a:pt x="81" y="81"/>
                      <a:pt x="96" y="70"/>
                    </a:cubicBezTo>
                    <a:cubicBezTo>
                      <a:pt x="125" y="50"/>
                      <a:pt x="155" y="30"/>
                      <a:pt x="185" y="11"/>
                    </a:cubicBezTo>
                    <a:cubicBezTo>
                      <a:pt x="185" y="11"/>
                      <a:pt x="186" y="10"/>
                      <a:pt x="186" y="10"/>
                    </a:cubicBezTo>
                    <a:cubicBezTo>
                      <a:pt x="201" y="10"/>
                      <a:pt x="218" y="29"/>
                      <a:pt x="228" y="39"/>
                    </a:cubicBezTo>
                    <a:cubicBezTo>
                      <a:pt x="232" y="43"/>
                      <a:pt x="253" y="72"/>
                      <a:pt x="256" y="71"/>
                    </a:cubicBezTo>
                    <a:cubicBezTo>
                      <a:pt x="255" y="71"/>
                      <a:pt x="255" y="72"/>
                      <a:pt x="254" y="72"/>
                    </a:cubicBezTo>
                    <a:cubicBezTo>
                      <a:pt x="254" y="72"/>
                      <a:pt x="254" y="72"/>
                      <a:pt x="254" y="72"/>
                    </a:cubicBezTo>
                    <a:cubicBezTo>
                      <a:pt x="230" y="87"/>
                      <a:pt x="207" y="106"/>
                      <a:pt x="187" y="126"/>
                    </a:cubicBezTo>
                    <a:cubicBezTo>
                      <a:pt x="178" y="117"/>
                      <a:pt x="168" y="112"/>
                      <a:pt x="157" y="123"/>
                    </a:cubicBezTo>
                    <a:cubicBezTo>
                      <a:pt x="151" y="128"/>
                      <a:pt x="141" y="131"/>
                      <a:pt x="136" y="138"/>
                    </a:cubicBezTo>
                    <a:cubicBezTo>
                      <a:pt x="135" y="141"/>
                      <a:pt x="134" y="144"/>
                      <a:pt x="134" y="146"/>
                    </a:cubicBezTo>
                    <a:cubicBezTo>
                      <a:pt x="134" y="147"/>
                      <a:pt x="133" y="148"/>
                      <a:pt x="134" y="148"/>
                    </a:cubicBezTo>
                    <a:cubicBezTo>
                      <a:pt x="136" y="152"/>
                      <a:pt x="138" y="155"/>
                      <a:pt x="140" y="158"/>
                    </a:cubicBezTo>
                    <a:cubicBezTo>
                      <a:pt x="116" y="176"/>
                      <a:pt x="92" y="194"/>
                      <a:pt x="69" y="214"/>
                    </a:cubicBezTo>
                    <a:cubicBezTo>
                      <a:pt x="68" y="212"/>
                      <a:pt x="66" y="209"/>
                      <a:pt x="65" y="207"/>
                    </a:cubicBezTo>
                    <a:cubicBezTo>
                      <a:pt x="78" y="194"/>
                      <a:pt x="92" y="182"/>
                      <a:pt x="105" y="170"/>
                    </a:cubicBezTo>
                    <a:cubicBezTo>
                      <a:pt x="106" y="170"/>
                      <a:pt x="105" y="169"/>
                      <a:pt x="105" y="169"/>
                    </a:cubicBezTo>
                    <a:cubicBezTo>
                      <a:pt x="90" y="181"/>
                      <a:pt x="77" y="193"/>
                      <a:pt x="64" y="206"/>
                    </a:cubicBezTo>
                    <a:cubicBezTo>
                      <a:pt x="63" y="204"/>
                      <a:pt x="61" y="202"/>
                      <a:pt x="60" y="199"/>
                    </a:cubicBezTo>
                    <a:cubicBezTo>
                      <a:pt x="67" y="195"/>
                      <a:pt x="73" y="190"/>
                      <a:pt x="79" y="184"/>
                    </a:cubicBezTo>
                    <a:cubicBezTo>
                      <a:pt x="80" y="183"/>
                      <a:pt x="79" y="182"/>
                      <a:pt x="78" y="183"/>
                    </a:cubicBezTo>
                    <a:cubicBezTo>
                      <a:pt x="72" y="189"/>
                      <a:pt x="66" y="194"/>
                      <a:pt x="59" y="198"/>
                    </a:cubicBezTo>
                    <a:cubicBezTo>
                      <a:pt x="58" y="196"/>
                      <a:pt x="56" y="194"/>
                      <a:pt x="55" y="191"/>
                    </a:cubicBezTo>
                    <a:cubicBezTo>
                      <a:pt x="67" y="182"/>
                      <a:pt x="78" y="172"/>
                      <a:pt x="89" y="162"/>
                    </a:cubicBezTo>
                    <a:cubicBezTo>
                      <a:pt x="90" y="161"/>
                      <a:pt x="89" y="160"/>
                      <a:pt x="88" y="161"/>
                    </a:cubicBezTo>
                    <a:cubicBezTo>
                      <a:pt x="77" y="171"/>
                      <a:pt x="65" y="180"/>
                      <a:pt x="54" y="190"/>
                    </a:cubicBezTo>
                    <a:cubicBezTo>
                      <a:pt x="53" y="189"/>
                      <a:pt x="53" y="188"/>
                      <a:pt x="52" y="186"/>
                    </a:cubicBezTo>
                    <a:cubicBezTo>
                      <a:pt x="51" y="185"/>
                      <a:pt x="50" y="184"/>
                      <a:pt x="50" y="183"/>
                    </a:cubicBezTo>
                    <a:cubicBezTo>
                      <a:pt x="57" y="178"/>
                      <a:pt x="64" y="172"/>
                      <a:pt x="71" y="166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63" y="171"/>
                      <a:pt x="56" y="176"/>
                      <a:pt x="49" y="182"/>
                    </a:cubicBezTo>
                    <a:cubicBezTo>
                      <a:pt x="47" y="179"/>
                      <a:pt x="46" y="177"/>
                      <a:pt x="44" y="174"/>
                    </a:cubicBezTo>
                    <a:cubicBezTo>
                      <a:pt x="59" y="163"/>
                      <a:pt x="72" y="152"/>
                      <a:pt x="85" y="139"/>
                    </a:cubicBezTo>
                    <a:cubicBezTo>
                      <a:pt x="86" y="138"/>
                      <a:pt x="85" y="138"/>
                      <a:pt x="84" y="138"/>
                    </a:cubicBezTo>
                    <a:cubicBezTo>
                      <a:pt x="71" y="150"/>
                      <a:pt x="57" y="162"/>
                      <a:pt x="43" y="173"/>
                    </a:cubicBezTo>
                    <a:cubicBezTo>
                      <a:pt x="42" y="171"/>
                      <a:pt x="40" y="168"/>
                      <a:pt x="39" y="166"/>
                    </a:cubicBezTo>
                    <a:cubicBezTo>
                      <a:pt x="46" y="160"/>
                      <a:pt x="53" y="154"/>
                      <a:pt x="60" y="148"/>
                    </a:cubicBezTo>
                    <a:cubicBezTo>
                      <a:pt x="60" y="148"/>
                      <a:pt x="59" y="147"/>
                      <a:pt x="59" y="147"/>
                    </a:cubicBezTo>
                    <a:cubicBezTo>
                      <a:pt x="52" y="153"/>
                      <a:pt x="45" y="159"/>
                      <a:pt x="38" y="165"/>
                    </a:cubicBezTo>
                    <a:cubicBezTo>
                      <a:pt x="37" y="163"/>
                      <a:pt x="36" y="161"/>
                      <a:pt x="34" y="159"/>
                    </a:cubicBezTo>
                    <a:cubicBezTo>
                      <a:pt x="46" y="149"/>
                      <a:pt x="58" y="140"/>
                      <a:pt x="69" y="130"/>
                    </a:cubicBezTo>
                    <a:cubicBezTo>
                      <a:pt x="70" y="129"/>
                      <a:pt x="69" y="128"/>
                      <a:pt x="68" y="129"/>
                    </a:cubicBezTo>
                    <a:cubicBezTo>
                      <a:pt x="56" y="138"/>
                      <a:pt x="45" y="147"/>
                      <a:pt x="34" y="157"/>
                    </a:cubicBezTo>
                    <a:cubicBezTo>
                      <a:pt x="32" y="155"/>
                      <a:pt x="31" y="153"/>
                      <a:pt x="29" y="151"/>
                    </a:cubicBezTo>
                    <a:cubicBezTo>
                      <a:pt x="47" y="137"/>
                      <a:pt x="66" y="123"/>
                      <a:pt x="81" y="107"/>
                    </a:cubicBezTo>
                    <a:cubicBezTo>
                      <a:pt x="82" y="106"/>
                      <a:pt x="81" y="105"/>
                      <a:pt x="81" y="106"/>
                    </a:cubicBezTo>
                    <a:cubicBezTo>
                      <a:pt x="62" y="119"/>
                      <a:pt x="45" y="135"/>
                      <a:pt x="29" y="150"/>
                    </a:cubicBezTo>
                    <a:cubicBezTo>
                      <a:pt x="27" y="147"/>
                      <a:pt x="26" y="145"/>
                      <a:pt x="24" y="142"/>
                    </a:cubicBezTo>
                    <a:cubicBezTo>
                      <a:pt x="29" y="138"/>
                      <a:pt x="33" y="134"/>
                      <a:pt x="38" y="130"/>
                    </a:cubicBezTo>
                    <a:cubicBezTo>
                      <a:pt x="43" y="126"/>
                      <a:pt x="49" y="123"/>
                      <a:pt x="54" y="118"/>
                    </a:cubicBezTo>
                    <a:cubicBezTo>
                      <a:pt x="55" y="118"/>
                      <a:pt x="54" y="117"/>
                      <a:pt x="53" y="117"/>
                    </a:cubicBezTo>
                    <a:cubicBezTo>
                      <a:pt x="42" y="123"/>
                      <a:pt x="32" y="132"/>
                      <a:pt x="23" y="141"/>
                    </a:cubicBezTo>
                    <a:cubicBezTo>
                      <a:pt x="23" y="140"/>
                      <a:pt x="22" y="140"/>
                      <a:pt x="22" y="139"/>
                    </a:cubicBezTo>
                    <a:cubicBezTo>
                      <a:pt x="20" y="137"/>
                      <a:pt x="19" y="135"/>
                      <a:pt x="18" y="134"/>
                    </a:cubicBezTo>
                    <a:cubicBezTo>
                      <a:pt x="37" y="125"/>
                      <a:pt x="55" y="109"/>
                      <a:pt x="70" y="95"/>
                    </a:cubicBezTo>
                    <a:cubicBezTo>
                      <a:pt x="71" y="94"/>
                      <a:pt x="70" y="93"/>
                      <a:pt x="70" y="94"/>
                    </a:cubicBezTo>
                    <a:cubicBezTo>
                      <a:pt x="52" y="107"/>
                      <a:pt x="37" y="123"/>
                      <a:pt x="17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6" y="131"/>
                      <a:pt x="14" y="130"/>
                      <a:pt x="13" y="130"/>
                    </a:cubicBezTo>
                    <a:cubicBezTo>
                      <a:pt x="24" y="119"/>
                      <a:pt x="39" y="111"/>
                      <a:pt x="51" y="102"/>
                    </a:cubicBezTo>
                    <a:close/>
                    <a:moveTo>
                      <a:pt x="190" y="139"/>
                    </a:moveTo>
                    <a:cubicBezTo>
                      <a:pt x="191" y="140"/>
                      <a:pt x="192" y="140"/>
                      <a:pt x="192" y="140"/>
                    </a:cubicBezTo>
                    <a:cubicBezTo>
                      <a:pt x="192" y="140"/>
                      <a:pt x="192" y="140"/>
                      <a:pt x="192" y="141"/>
                    </a:cubicBezTo>
                    <a:cubicBezTo>
                      <a:pt x="190" y="148"/>
                      <a:pt x="182" y="154"/>
                      <a:pt x="176" y="158"/>
                    </a:cubicBezTo>
                    <a:cubicBezTo>
                      <a:pt x="172" y="162"/>
                      <a:pt x="165" y="168"/>
                      <a:pt x="159" y="169"/>
                    </a:cubicBezTo>
                    <a:cubicBezTo>
                      <a:pt x="158" y="169"/>
                      <a:pt x="158" y="168"/>
                      <a:pt x="157" y="168"/>
                    </a:cubicBezTo>
                    <a:cubicBezTo>
                      <a:pt x="156" y="167"/>
                      <a:pt x="155" y="167"/>
                      <a:pt x="154" y="167"/>
                    </a:cubicBezTo>
                    <a:cubicBezTo>
                      <a:pt x="153" y="163"/>
                      <a:pt x="149" y="160"/>
                      <a:pt x="146" y="157"/>
                    </a:cubicBezTo>
                    <a:cubicBezTo>
                      <a:pt x="143" y="154"/>
                      <a:pt x="141" y="151"/>
                      <a:pt x="138" y="148"/>
                    </a:cubicBezTo>
                    <a:cubicBezTo>
                      <a:pt x="138" y="138"/>
                      <a:pt x="153" y="134"/>
                      <a:pt x="158" y="128"/>
                    </a:cubicBezTo>
                    <a:cubicBezTo>
                      <a:pt x="164" y="123"/>
                      <a:pt x="168" y="119"/>
                      <a:pt x="176" y="124"/>
                    </a:cubicBezTo>
                    <a:cubicBezTo>
                      <a:pt x="182" y="128"/>
                      <a:pt x="186" y="134"/>
                      <a:pt x="190" y="139"/>
                    </a:cubicBezTo>
                    <a:close/>
                    <a:moveTo>
                      <a:pt x="11" y="140"/>
                    </a:moveTo>
                    <a:cubicBezTo>
                      <a:pt x="13" y="135"/>
                      <a:pt x="14" y="135"/>
                      <a:pt x="16" y="140"/>
                    </a:cubicBezTo>
                    <a:cubicBezTo>
                      <a:pt x="14" y="144"/>
                      <a:pt x="12" y="149"/>
                      <a:pt x="11" y="154"/>
                    </a:cubicBezTo>
                    <a:cubicBezTo>
                      <a:pt x="10" y="148"/>
                      <a:pt x="10" y="144"/>
                      <a:pt x="11" y="140"/>
                    </a:cubicBezTo>
                    <a:close/>
                    <a:moveTo>
                      <a:pt x="12" y="156"/>
                    </a:moveTo>
                    <a:cubicBezTo>
                      <a:pt x="13" y="151"/>
                      <a:pt x="15" y="146"/>
                      <a:pt x="17" y="142"/>
                    </a:cubicBezTo>
                    <a:cubicBezTo>
                      <a:pt x="18" y="142"/>
                      <a:pt x="18" y="143"/>
                      <a:pt x="18" y="144"/>
                    </a:cubicBezTo>
                    <a:cubicBezTo>
                      <a:pt x="20" y="146"/>
                      <a:pt x="21" y="148"/>
                      <a:pt x="22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4"/>
                      <a:pt x="20" y="156"/>
                      <a:pt x="19" y="159"/>
                    </a:cubicBezTo>
                    <a:cubicBezTo>
                      <a:pt x="18" y="162"/>
                      <a:pt x="16" y="164"/>
                      <a:pt x="16" y="166"/>
                    </a:cubicBezTo>
                    <a:cubicBezTo>
                      <a:pt x="15" y="163"/>
                      <a:pt x="13" y="159"/>
                      <a:pt x="12" y="156"/>
                    </a:cubicBezTo>
                    <a:close/>
                    <a:moveTo>
                      <a:pt x="16" y="167"/>
                    </a:moveTo>
                    <a:cubicBezTo>
                      <a:pt x="16" y="167"/>
                      <a:pt x="16" y="167"/>
                      <a:pt x="16" y="167"/>
                    </a:cubicBezTo>
                    <a:cubicBezTo>
                      <a:pt x="17" y="167"/>
                      <a:pt x="16" y="167"/>
                      <a:pt x="1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8" y="166"/>
                      <a:pt x="18" y="165"/>
                      <a:pt x="18" y="165"/>
                    </a:cubicBezTo>
                    <a:cubicBezTo>
                      <a:pt x="19" y="163"/>
                      <a:pt x="20" y="162"/>
                      <a:pt x="20" y="160"/>
                    </a:cubicBezTo>
                    <a:cubicBezTo>
                      <a:pt x="21" y="158"/>
                      <a:pt x="23" y="155"/>
                      <a:pt x="24" y="153"/>
                    </a:cubicBezTo>
                    <a:cubicBezTo>
                      <a:pt x="24" y="153"/>
                      <a:pt x="24" y="154"/>
                      <a:pt x="24" y="154"/>
                    </a:cubicBezTo>
                    <a:cubicBezTo>
                      <a:pt x="25" y="15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6" y="162"/>
                      <a:pt x="24" y="165"/>
                      <a:pt x="23" y="168"/>
                    </a:cubicBezTo>
                    <a:cubicBezTo>
                      <a:pt x="22" y="171"/>
                      <a:pt x="21" y="174"/>
                      <a:pt x="21" y="177"/>
                    </a:cubicBezTo>
                    <a:cubicBezTo>
                      <a:pt x="19" y="174"/>
                      <a:pt x="18" y="171"/>
                      <a:pt x="16" y="167"/>
                    </a:cubicBezTo>
                    <a:close/>
                    <a:moveTo>
                      <a:pt x="27" y="190"/>
                    </a:moveTo>
                    <a:cubicBezTo>
                      <a:pt x="26" y="189"/>
                      <a:pt x="26" y="187"/>
                      <a:pt x="25" y="186"/>
                    </a:cubicBezTo>
                    <a:cubicBezTo>
                      <a:pt x="25" y="184"/>
                      <a:pt x="23" y="181"/>
                      <a:pt x="21" y="178"/>
                    </a:cubicBezTo>
                    <a:cubicBezTo>
                      <a:pt x="21" y="178"/>
                      <a:pt x="21" y="178"/>
                      <a:pt x="21" y="177"/>
                    </a:cubicBezTo>
                    <a:cubicBezTo>
                      <a:pt x="23" y="175"/>
                      <a:pt x="24" y="172"/>
                      <a:pt x="25" y="169"/>
                    </a:cubicBezTo>
                    <a:cubicBezTo>
                      <a:pt x="26" y="166"/>
                      <a:pt x="27" y="163"/>
                      <a:pt x="28" y="161"/>
                    </a:cubicBezTo>
                    <a:cubicBezTo>
                      <a:pt x="30" y="163"/>
                      <a:pt x="32" y="166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4"/>
                      <a:pt x="31" y="178"/>
                      <a:pt x="29" y="182"/>
                    </a:cubicBezTo>
                    <a:cubicBezTo>
                      <a:pt x="29" y="184"/>
                      <a:pt x="28" y="186"/>
                      <a:pt x="27" y="188"/>
                    </a:cubicBezTo>
                    <a:cubicBezTo>
                      <a:pt x="27" y="188"/>
                      <a:pt x="27" y="189"/>
                      <a:pt x="27" y="190"/>
                    </a:cubicBezTo>
                    <a:close/>
                    <a:moveTo>
                      <a:pt x="28" y="192"/>
                    </a:moveTo>
                    <a:cubicBezTo>
                      <a:pt x="29" y="190"/>
                      <a:pt x="30" y="186"/>
                      <a:pt x="31" y="184"/>
                    </a:cubicBezTo>
                    <a:cubicBezTo>
                      <a:pt x="33" y="180"/>
                      <a:pt x="34" y="176"/>
                      <a:pt x="35" y="172"/>
                    </a:cubicBezTo>
                    <a:cubicBezTo>
                      <a:pt x="36" y="173"/>
                      <a:pt x="36" y="173"/>
                      <a:pt x="37" y="174"/>
                    </a:cubicBezTo>
                    <a:cubicBezTo>
                      <a:pt x="38" y="177"/>
                      <a:pt x="40" y="179"/>
                      <a:pt x="41" y="181"/>
                    </a:cubicBezTo>
                    <a:cubicBezTo>
                      <a:pt x="39" y="189"/>
                      <a:pt x="36" y="197"/>
                      <a:pt x="33" y="204"/>
                    </a:cubicBezTo>
                    <a:cubicBezTo>
                      <a:pt x="31" y="200"/>
                      <a:pt x="30" y="196"/>
                      <a:pt x="28" y="192"/>
                    </a:cubicBezTo>
                    <a:close/>
                    <a:moveTo>
                      <a:pt x="34" y="206"/>
                    </a:moveTo>
                    <a:cubicBezTo>
                      <a:pt x="37" y="198"/>
                      <a:pt x="40" y="191"/>
                      <a:pt x="43" y="183"/>
                    </a:cubicBezTo>
                    <a:cubicBezTo>
                      <a:pt x="45" y="187"/>
                      <a:pt x="47" y="190"/>
                      <a:pt x="49" y="193"/>
                    </a:cubicBezTo>
                    <a:cubicBezTo>
                      <a:pt x="46" y="202"/>
                      <a:pt x="42" y="211"/>
                      <a:pt x="40" y="220"/>
                    </a:cubicBezTo>
                    <a:cubicBezTo>
                      <a:pt x="38" y="215"/>
                      <a:pt x="36" y="210"/>
                      <a:pt x="34" y="206"/>
                    </a:cubicBezTo>
                    <a:close/>
                    <a:moveTo>
                      <a:pt x="44" y="230"/>
                    </a:moveTo>
                    <a:cubicBezTo>
                      <a:pt x="43" y="227"/>
                      <a:pt x="42" y="225"/>
                      <a:pt x="41" y="223"/>
                    </a:cubicBezTo>
                    <a:cubicBezTo>
                      <a:pt x="45" y="215"/>
                      <a:pt x="48" y="205"/>
                      <a:pt x="51" y="196"/>
                    </a:cubicBezTo>
                    <a:cubicBezTo>
                      <a:pt x="52" y="198"/>
                      <a:pt x="53" y="200"/>
                      <a:pt x="55" y="203"/>
                    </a:cubicBezTo>
                    <a:cubicBezTo>
                      <a:pt x="50" y="212"/>
                      <a:pt x="47" y="223"/>
                      <a:pt x="46" y="234"/>
                    </a:cubicBezTo>
                    <a:cubicBezTo>
                      <a:pt x="45" y="232"/>
                      <a:pt x="45" y="231"/>
                      <a:pt x="44" y="230"/>
                    </a:cubicBezTo>
                    <a:close/>
                    <a:moveTo>
                      <a:pt x="47" y="236"/>
                    </a:moveTo>
                    <a:cubicBezTo>
                      <a:pt x="49" y="225"/>
                      <a:pt x="52" y="215"/>
                      <a:pt x="56" y="205"/>
                    </a:cubicBezTo>
                    <a:cubicBezTo>
                      <a:pt x="58" y="207"/>
                      <a:pt x="59" y="209"/>
                      <a:pt x="61" y="212"/>
                    </a:cubicBezTo>
                    <a:cubicBezTo>
                      <a:pt x="61" y="213"/>
                      <a:pt x="62" y="214"/>
                      <a:pt x="63" y="215"/>
                    </a:cubicBezTo>
                    <a:cubicBezTo>
                      <a:pt x="62" y="215"/>
                      <a:pt x="62" y="215"/>
                      <a:pt x="62" y="216"/>
                    </a:cubicBezTo>
                    <a:cubicBezTo>
                      <a:pt x="58" y="226"/>
                      <a:pt x="55" y="236"/>
                      <a:pt x="51" y="247"/>
                    </a:cubicBezTo>
                    <a:cubicBezTo>
                      <a:pt x="50" y="243"/>
                      <a:pt x="48" y="240"/>
                      <a:pt x="47" y="236"/>
                    </a:cubicBezTo>
                    <a:close/>
                    <a:moveTo>
                      <a:pt x="52" y="249"/>
                    </a:moveTo>
                    <a:cubicBezTo>
                      <a:pt x="56" y="238"/>
                      <a:pt x="60" y="228"/>
                      <a:pt x="64" y="217"/>
                    </a:cubicBezTo>
                    <a:cubicBezTo>
                      <a:pt x="66" y="221"/>
                      <a:pt x="68" y="224"/>
                      <a:pt x="71" y="228"/>
                    </a:cubicBezTo>
                    <a:cubicBezTo>
                      <a:pt x="70" y="228"/>
                      <a:pt x="70" y="228"/>
                      <a:pt x="70" y="228"/>
                    </a:cubicBezTo>
                    <a:cubicBezTo>
                      <a:pt x="65" y="238"/>
                      <a:pt x="60" y="250"/>
                      <a:pt x="58" y="262"/>
                    </a:cubicBezTo>
                    <a:cubicBezTo>
                      <a:pt x="56" y="257"/>
                      <a:pt x="54" y="253"/>
                      <a:pt x="52" y="249"/>
                    </a:cubicBezTo>
                    <a:close/>
                    <a:moveTo>
                      <a:pt x="58" y="263"/>
                    </a:moveTo>
                    <a:cubicBezTo>
                      <a:pt x="63" y="252"/>
                      <a:pt x="67" y="241"/>
                      <a:pt x="72" y="230"/>
                    </a:cubicBezTo>
                    <a:cubicBezTo>
                      <a:pt x="74" y="233"/>
                      <a:pt x="76" y="236"/>
                      <a:pt x="77" y="239"/>
                    </a:cubicBezTo>
                    <a:cubicBezTo>
                      <a:pt x="72" y="251"/>
                      <a:pt x="68" y="263"/>
                      <a:pt x="64" y="275"/>
                    </a:cubicBezTo>
                    <a:cubicBezTo>
                      <a:pt x="62" y="271"/>
                      <a:pt x="60" y="267"/>
                      <a:pt x="58" y="263"/>
                    </a:cubicBezTo>
                    <a:close/>
                    <a:moveTo>
                      <a:pt x="77" y="300"/>
                    </a:moveTo>
                    <a:cubicBezTo>
                      <a:pt x="76" y="301"/>
                      <a:pt x="75" y="302"/>
                      <a:pt x="74" y="303"/>
                    </a:cubicBezTo>
                    <a:cubicBezTo>
                      <a:pt x="71" y="294"/>
                      <a:pt x="68" y="285"/>
                      <a:pt x="64" y="276"/>
                    </a:cubicBezTo>
                    <a:cubicBezTo>
                      <a:pt x="64" y="276"/>
                      <a:pt x="65" y="276"/>
                      <a:pt x="65" y="276"/>
                    </a:cubicBezTo>
                    <a:cubicBezTo>
                      <a:pt x="67" y="270"/>
                      <a:pt x="70" y="264"/>
                      <a:pt x="72" y="258"/>
                    </a:cubicBezTo>
                    <a:cubicBezTo>
                      <a:pt x="73" y="255"/>
                      <a:pt x="75" y="252"/>
                      <a:pt x="76" y="249"/>
                    </a:cubicBezTo>
                    <a:cubicBezTo>
                      <a:pt x="77" y="247"/>
                      <a:pt x="77" y="245"/>
                      <a:pt x="78" y="244"/>
                    </a:cubicBezTo>
                    <a:cubicBezTo>
                      <a:pt x="79" y="243"/>
                      <a:pt x="79" y="242"/>
                      <a:pt x="79" y="241"/>
                    </a:cubicBezTo>
                    <a:cubicBezTo>
                      <a:pt x="81" y="244"/>
                      <a:pt x="83" y="248"/>
                      <a:pt x="85" y="251"/>
                    </a:cubicBezTo>
                    <a:cubicBezTo>
                      <a:pt x="79" y="263"/>
                      <a:pt x="75" y="276"/>
                      <a:pt x="70" y="288"/>
                    </a:cubicBezTo>
                    <a:cubicBezTo>
                      <a:pt x="70" y="289"/>
                      <a:pt x="71" y="289"/>
                      <a:pt x="71" y="288"/>
                    </a:cubicBezTo>
                    <a:cubicBezTo>
                      <a:pt x="76" y="277"/>
                      <a:pt x="82" y="265"/>
                      <a:pt x="86" y="253"/>
                    </a:cubicBezTo>
                    <a:cubicBezTo>
                      <a:pt x="89" y="257"/>
                      <a:pt x="91" y="260"/>
                      <a:pt x="94" y="264"/>
                    </a:cubicBezTo>
                    <a:cubicBezTo>
                      <a:pt x="87" y="275"/>
                      <a:pt x="82" y="288"/>
                      <a:pt x="77" y="300"/>
                    </a:cubicBezTo>
                    <a:close/>
                    <a:moveTo>
                      <a:pt x="81" y="297"/>
                    </a:moveTo>
                    <a:cubicBezTo>
                      <a:pt x="87" y="287"/>
                      <a:pt x="91" y="276"/>
                      <a:pt x="95" y="266"/>
                    </a:cubicBezTo>
                    <a:cubicBezTo>
                      <a:pt x="97" y="270"/>
                      <a:pt x="99" y="273"/>
                      <a:pt x="101" y="276"/>
                    </a:cubicBezTo>
                    <a:cubicBezTo>
                      <a:pt x="101" y="276"/>
                      <a:pt x="101" y="276"/>
                      <a:pt x="101" y="276"/>
                    </a:cubicBezTo>
                    <a:cubicBezTo>
                      <a:pt x="98" y="281"/>
                      <a:pt x="96" y="286"/>
                      <a:pt x="94" y="290"/>
                    </a:cubicBezTo>
                    <a:cubicBezTo>
                      <a:pt x="89" y="292"/>
                      <a:pt x="85" y="294"/>
                      <a:pt x="81" y="297"/>
                    </a:cubicBezTo>
                    <a:close/>
                    <a:moveTo>
                      <a:pt x="96" y="290"/>
                    </a:moveTo>
                    <a:cubicBezTo>
                      <a:pt x="98" y="286"/>
                      <a:pt x="100" y="282"/>
                      <a:pt x="102" y="278"/>
                    </a:cubicBezTo>
                    <a:cubicBezTo>
                      <a:pt x="104" y="281"/>
                      <a:pt x="107" y="285"/>
                      <a:pt x="109" y="288"/>
                    </a:cubicBezTo>
                    <a:cubicBezTo>
                      <a:pt x="105" y="288"/>
                      <a:pt x="100" y="289"/>
                      <a:pt x="96" y="290"/>
                    </a:cubicBezTo>
                    <a:close/>
                    <a:moveTo>
                      <a:pt x="202" y="214"/>
                    </a:moveTo>
                    <a:cubicBezTo>
                      <a:pt x="188" y="224"/>
                      <a:pt x="174" y="235"/>
                      <a:pt x="161" y="246"/>
                    </a:cubicBezTo>
                    <a:cubicBezTo>
                      <a:pt x="145" y="259"/>
                      <a:pt x="131" y="274"/>
                      <a:pt x="114" y="286"/>
                    </a:cubicBezTo>
                    <a:cubicBezTo>
                      <a:pt x="113" y="285"/>
                      <a:pt x="112" y="283"/>
                      <a:pt x="111" y="281"/>
                    </a:cubicBezTo>
                    <a:cubicBezTo>
                      <a:pt x="129" y="267"/>
                      <a:pt x="146" y="252"/>
                      <a:pt x="162" y="236"/>
                    </a:cubicBezTo>
                    <a:cubicBezTo>
                      <a:pt x="163" y="235"/>
                      <a:pt x="162" y="234"/>
                      <a:pt x="161" y="235"/>
                    </a:cubicBezTo>
                    <a:cubicBezTo>
                      <a:pt x="144" y="250"/>
                      <a:pt x="127" y="265"/>
                      <a:pt x="111" y="280"/>
                    </a:cubicBezTo>
                    <a:cubicBezTo>
                      <a:pt x="109" y="277"/>
                      <a:pt x="107" y="275"/>
                      <a:pt x="105" y="272"/>
                    </a:cubicBezTo>
                    <a:cubicBezTo>
                      <a:pt x="115" y="263"/>
                      <a:pt x="124" y="255"/>
                      <a:pt x="134" y="247"/>
                    </a:cubicBezTo>
                    <a:cubicBezTo>
                      <a:pt x="135" y="247"/>
                      <a:pt x="134" y="246"/>
                      <a:pt x="133" y="246"/>
                    </a:cubicBezTo>
                    <a:cubicBezTo>
                      <a:pt x="123" y="254"/>
                      <a:pt x="114" y="262"/>
                      <a:pt x="105" y="271"/>
                    </a:cubicBezTo>
                    <a:cubicBezTo>
                      <a:pt x="103" y="267"/>
                      <a:pt x="101" y="264"/>
                      <a:pt x="99" y="261"/>
                    </a:cubicBezTo>
                    <a:cubicBezTo>
                      <a:pt x="107" y="253"/>
                      <a:pt x="117" y="246"/>
                      <a:pt x="126" y="239"/>
                    </a:cubicBezTo>
                    <a:cubicBezTo>
                      <a:pt x="127" y="239"/>
                      <a:pt x="126" y="238"/>
                      <a:pt x="126" y="239"/>
                    </a:cubicBezTo>
                    <a:cubicBezTo>
                      <a:pt x="116" y="245"/>
                      <a:pt x="107" y="252"/>
                      <a:pt x="98" y="260"/>
                    </a:cubicBezTo>
                    <a:cubicBezTo>
                      <a:pt x="96" y="256"/>
                      <a:pt x="93" y="252"/>
                      <a:pt x="91" y="248"/>
                    </a:cubicBezTo>
                    <a:cubicBezTo>
                      <a:pt x="103" y="239"/>
                      <a:pt x="115" y="230"/>
                      <a:pt x="127" y="220"/>
                    </a:cubicBezTo>
                    <a:cubicBezTo>
                      <a:pt x="127" y="220"/>
                      <a:pt x="126" y="219"/>
                      <a:pt x="126" y="219"/>
                    </a:cubicBezTo>
                    <a:cubicBezTo>
                      <a:pt x="114" y="228"/>
                      <a:pt x="102" y="238"/>
                      <a:pt x="90" y="247"/>
                    </a:cubicBezTo>
                    <a:cubicBezTo>
                      <a:pt x="88" y="244"/>
                      <a:pt x="86" y="240"/>
                      <a:pt x="83" y="236"/>
                    </a:cubicBezTo>
                    <a:cubicBezTo>
                      <a:pt x="93" y="230"/>
                      <a:pt x="103" y="223"/>
                      <a:pt x="111" y="215"/>
                    </a:cubicBezTo>
                    <a:cubicBezTo>
                      <a:pt x="112" y="215"/>
                      <a:pt x="111" y="214"/>
                      <a:pt x="111" y="214"/>
                    </a:cubicBezTo>
                    <a:cubicBezTo>
                      <a:pt x="101" y="221"/>
                      <a:pt x="92" y="228"/>
                      <a:pt x="83" y="235"/>
                    </a:cubicBezTo>
                    <a:cubicBezTo>
                      <a:pt x="79" y="229"/>
                      <a:pt x="75" y="224"/>
                      <a:pt x="71" y="218"/>
                    </a:cubicBezTo>
                    <a:cubicBezTo>
                      <a:pt x="72" y="218"/>
                      <a:pt x="72" y="217"/>
                      <a:pt x="72" y="217"/>
                    </a:cubicBezTo>
                    <a:cubicBezTo>
                      <a:pt x="96" y="199"/>
                      <a:pt x="119" y="180"/>
                      <a:pt x="143" y="162"/>
                    </a:cubicBezTo>
                    <a:cubicBezTo>
                      <a:pt x="145" y="165"/>
                      <a:pt x="147" y="167"/>
                      <a:pt x="150" y="169"/>
                    </a:cubicBezTo>
                    <a:cubicBezTo>
                      <a:pt x="157" y="187"/>
                      <a:pt x="196" y="152"/>
                      <a:pt x="198" y="141"/>
                    </a:cubicBezTo>
                    <a:cubicBezTo>
                      <a:pt x="198" y="140"/>
                      <a:pt x="197" y="139"/>
                      <a:pt x="195" y="139"/>
                    </a:cubicBezTo>
                    <a:cubicBezTo>
                      <a:pt x="196" y="138"/>
                      <a:pt x="196" y="137"/>
                      <a:pt x="195" y="135"/>
                    </a:cubicBezTo>
                    <a:cubicBezTo>
                      <a:pt x="193" y="133"/>
                      <a:pt x="191" y="131"/>
                      <a:pt x="189" y="129"/>
                    </a:cubicBezTo>
                    <a:cubicBezTo>
                      <a:pt x="210" y="114"/>
                      <a:pt x="229" y="98"/>
                      <a:pt x="249" y="83"/>
                    </a:cubicBezTo>
                    <a:cubicBezTo>
                      <a:pt x="257" y="91"/>
                      <a:pt x="262" y="101"/>
                      <a:pt x="269" y="110"/>
                    </a:cubicBezTo>
                    <a:cubicBezTo>
                      <a:pt x="276" y="119"/>
                      <a:pt x="284" y="129"/>
                      <a:pt x="293" y="137"/>
                    </a:cubicBezTo>
                    <a:cubicBezTo>
                      <a:pt x="267" y="167"/>
                      <a:pt x="234" y="191"/>
                      <a:pt x="202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25DBD8C9-16C1-47CA-8066-EF4FAE9F3BDC}"/>
                  </a:ext>
                </a:extLst>
              </p:cNvPr>
              <p:cNvGrpSpPr/>
              <p:nvPr/>
            </p:nvGrpSpPr>
            <p:grpSpPr>
              <a:xfrm>
                <a:off x="1672357" y="5382982"/>
                <a:ext cx="239001" cy="208557"/>
                <a:chOff x="1672357" y="5382982"/>
                <a:chExt cx="239001" cy="208557"/>
              </a:xfrm>
              <a:grpFill/>
            </p:grpSpPr>
            <p:sp>
              <p:nvSpPr>
                <p:cNvPr id="159" name="Freeform 160">
                  <a:extLst>
                    <a:ext uri="{FF2B5EF4-FFF2-40B4-BE49-F238E27FC236}">
                      <a16:creationId xmlns:a16="http://schemas.microsoft.com/office/drawing/2014/main" id="{09B2A9CA-C415-4823-8AF6-4E29B1116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5243" y="5382982"/>
                  <a:ext cx="76115" cy="71549"/>
                </a:xfrm>
                <a:custGeom>
                  <a:avLst/>
                  <a:gdLst>
                    <a:gd name="T0" fmla="*/ 33 w 34"/>
                    <a:gd name="T1" fmla="*/ 11 h 35"/>
                    <a:gd name="T2" fmla="*/ 19 w 34"/>
                    <a:gd name="T3" fmla="*/ 3 h 35"/>
                    <a:gd name="T4" fmla="*/ 1 w 34"/>
                    <a:gd name="T5" fmla="*/ 18 h 35"/>
                    <a:gd name="T6" fmla="*/ 2 w 34"/>
                    <a:gd name="T7" fmla="*/ 21 h 35"/>
                    <a:gd name="T8" fmla="*/ 1 w 34"/>
                    <a:gd name="T9" fmla="*/ 22 h 35"/>
                    <a:gd name="T10" fmla="*/ 1 w 34"/>
                    <a:gd name="T11" fmla="*/ 22 h 35"/>
                    <a:gd name="T12" fmla="*/ 0 w 34"/>
                    <a:gd name="T13" fmla="*/ 25 h 35"/>
                    <a:gd name="T14" fmla="*/ 13 w 34"/>
                    <a:gd name="T15" fmla="*/ 33 h 35"/>
                    <a:gd name="T16" fmla="*/ 21 w 34"/>
                    <a:gd name="T17" fmla="*/ 25 h 35"/>
                    <a:gd name="T18" fmla="*/ 33 w 34"/>
                    <a:gd name="T19" fmla="*/ 15 h 35"/>
                    <a:gd name="T20" fmla="*/ 33 w 34"/>
                    <a:gd name="T21" fmla="*/ 11 h 35"/>
                    <a:gd name="T22" fmla="*/ 16 w 34"/>
                    <a:gd name="T23" fmla="*/ 23 h 35"/>
                    <a:gd name="T24" fmla="*/ 10 w 34"/>
                    <a:gd name="T25" fmla="*/ 28 h 35"/>
                    <a:gd name="T26" fmla="*/ 4 w 34"/>
                    <a:gd name="T27" fmla="*/ 22 h 35"/>
                    <a:gd name="T28" fmla="*/ 4 w 34"/>
                    <a:gd name="T29" fmla="*/ 22 h 35"/>
                    <a:gd name="T30" fmla="*/ 4 w 34"/>
                    <a:gd name="T31" fmla="*/ 21 h 35"/>
                    <a:gd name="T32" fmla="*/ 16 w 34"/>
                    <a:gd name="T33" fmla="*/ 11 h 35"/>
                    <a:gd name="T34" fmla="*/ 23 w 34"/>
                    <a:gd name="T35" fmla="*/ 8 h 35"/>
                    <a:gd name="T36" fmla="*/ 27 w 34"/>
                    <a:gd name="T37" fmla="*/ 13 h 35"/>
                    <a:gd name="T38" fmla="*/ 16 w 34"/>
                    <a:gd name="T39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5">
                      <a:moveTo>
                        <a:pt x="33" y="11"/>
                      </a:moveTo>
                      <a:cubicBezTo>
                        <a:pt x="29" y="7"/>
                        <a:pt x="25" y="0"/>
                        <a:pt x="19" y="3"/>
                      </a:cubicBezTo>
                      <a:cubicBezTo>
                        <a:pt x="13" y="6"/>
                        <a:pt x="5" y="13"/>
                        <a:pt x="1" y="18"/>
                      </a:cubicBezTo>
                      <a:cubicBezTo>
                        <a:pt x="1" y="19"/>
                        <a:pt x="1" y="21"/>
                        <a:pt x="2" y="21"/>
                      </a:cubicBezTo>
                      <a:cubicBezTo>
                        <a:pt x="2" y="21"/>
                        <a:pt x="1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3" y="29"/>
                        <a:pt x="8" y="35"/>
                        <a:pt x="13" y="33"/>
                      </a:cubicBezTo>
                      <a:cubicBezTo>
                        <a:pt x="16" y="31"/>
                        <a:pt x="19" y="27"/>
                        <a:pt x="21" y="25"/>
                      </a:cubicBezTo>
                      <a:cubicBezTo>
                        <a:pt x="25" y="22"/>
                        <a:pt x="29" y="18"/>
                        <a:pt x="33" y="15"/>
                      </a:cubicBezTo>
                      <a:cubicBezTo>
                        <a:pt x="34" y="14"/>
                        <a:pt x="34" y="12"/>
                        <a:pt x="33" y="11"/>
                      </a:cubicBezTo>
                      <a:close/>
                      <a:moveTo>
                        <a:pt x="16" y="23"/>
                      </a:moveTo>
                      <a:cubicBezTo>
                        <a:pt x="15" y="24"/>
                        <a:pt x="12" y="28"/>
                        <a:pt x="10" y="28"/>
                      </a:cubicBezTo>
                      <a:cubicBezTo>
                        <a:pt x="8" y="27"/>
                        <a:pt x="5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1"/>
                      </a:cubicBezTo>
                      <a:cubicBezTo>
                        <a:pt x="9" y="19"/>
                        <a:pt x="12" y="14"/>
                        <a:pt x="16" y="11"/>
                      </a:cubicBezTo>
                      <a:cubicBezTo>
                        <a:pt x="18" y="9"/>
                        <a:pt x="20" y="7"/>
                        <a:pt x="23" y="8"/>
                      </a:cubicBezTo>
                      <a:cubicBezTo>
                        <a:pt x="24" y="9"/>
                        <a:pt x="26" y="11"/>
                        <a:pt x="27" y="13"/>
                      </a:cubicBezTo>
                      <a:cubicBezTo>
                        <a:pt x="24" y="16"/>
                        <a:pt x="20" y="20"/>
                        <a:pt x="1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61">
                  <a:extLst>
                    <a:ext uri="{FF2B5EF4-FFF2-40B4-BE49-F238E27FC236}">
                      <a16:creationId xmlns:a16="http://schemas.microsoft.com/office/drawing/2014/main" id="{C3F088A1-47C6-44D2-AAD8-79F5F89F8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357" y="5526079"/>
                  <a:ext cx="91339" cy="65460"/>
                </a:xfrm>
                <a:custGeom>
                  <a:avLst/>
                  <a:gdLst>
                    <a:gd name="T0" fmla="*/ 40 w 41"/>
                    <a:gd name="T1" fmla="*/ 0 h 32"/>
                    <a:gd name="T2" fmla="*/ 1 w 41"/>
                    <a:gd name="T3" fmla="*/ 30 h 32"/>
                    <a:gd name="T4" fmla="*/ 1 w 41"/>
                    <a:gd name="T5" fmla="*/ 31 h 32"/>
                    <a:gd name="T6" fmla="*/ 41 w 41"/>
                    <a:gd name="T7" fmla="*/ 1 h 32"/>
                    <a:gd name="T8" fmla="*/ 40 w 41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2">
                      <a:moveTo>
                        <a:pt x="40" y="0"/>
                      </a:moveTo>
                      <a:cubicBezTo>
                        <a:pt x="28" y="11"/>
                        <a:pt x="15" y="21"/>
                        <a:pt x="1" y="30"/>
                      </a:cubicBezTo>
                      <a:cubicBezTo>
                        <a:pt x="0" y="31"/>
                        <a:pt x="1" y="32"/>
                        <a:pt x="1" y="31"/>
                      </a:cubicBezTo>
                      <a:cubicBezTo>
                        <a:pt x="16" y="23"/>
                        <a:pt x="29" y="13"/>
                        <a:pt x="41" y="1"/>
                      </a:cubicBezTo>
                      <a:cubicBezTo>
                        <a:pt x="41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6B926275-6871-4919-90C6-DA075A7CF8D8}"/>
                </a:ext>
              </a:extLst>
            </p:cNvPr>
            <p:cNvGrpSpPr/>
            <p:nvPr/>
          </p:nvGrpSpPr>
          <p:grpSpPr>
            <a:xfrm>
              <a:off x="3464114" y="1639624"/>
              <a:ext cx="663727" cy="599790"/>
              <a:chOff x="3464114" y="1639624"/>
              <a:chExt cx="663727" cy="599790"/>
            </a:xfrm>
            <a:solidFill>
              <a:schemeClr val="bg1"/>
            </a:solidFill>
          </p:grpSpPr>
          <p:sp>
            <p:nvSpPr>
              <p:cNvPr id="161" name="Freeform 162">
                <a:extLst>
                  <a:ext uri="{FF2B5EF4-FFF2-40B4-BE49-F238E27FC236}">
                    <a16:creationId xmlns:a16="http://schemas.microsoft.com/office/drawing/2014/main" id="{F1401AF9-2432-4C4E-9407-CC74116D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114" y="1639624"/>
                <a:ext cx="663727" cy="599790"/>
              </a:xfrm>
              <a:custGeom>
                <a:avLst/>
                <a:gdLst>
                  <a:gd name="T0" fmla="*/ 146 w 296"/>
                  <a:gd name="T1" fmla="*/ 2 h 290"/>
                  <a:gd name="T2" fmla="*/ 17 w 296"/>
                  <a:gd name="T3" fmla="*/ 183 h 290"/>
                  <a:gd name="T4" fmla="*/ 280 w 296"/>
                  <a:gd name="T5" fmla="*/ 193 h 290"/>
                  <a:gd name="T6" fmla="*/ 278 w 296"/>
                  <a:gd name="T7" fmla="*/ 163 h 290"/>
                  <a:gd name="T8" fmla="*/ 152 w 296"/>
                  <a:gd name="T9" fmla="*/ 276 h 290"/>
                  <a:gd name="T10" fmla="*/ 106 w 296"/>
                  <a:gd name="T11" fmla="*/ 257 h 290"/>
                  <a:gd name="T12" fmla="*/ 71 w 296"/>
                  <a:gd name="T13" fmla="*/ 249 h 290"/>
                  <a:gd name="T14" fmla="*/ 52 w 296"/>
                  <a:gd name="T15" fmla="*/ 234 h 290"/>
                  <a:gd name="T16" fmla="*/ 76 w 296"/>
                  <a:gd name="T17" fmla="*/ 234 h 290"/>
                  <a:gd name="T18" fmla="*/ 41 w 296"/>
                  <a:gd name="T19" fmla="*/ 219 h 290"/>
                  <a:gd name="T20" fmla="*/ 60 w 296"/>
                  <a:gd name="T21" fmla="*/ 219 h 290"/>
                  <a:gd name="T22" fmla="*/ 32 w 296"/>
                  <a:gd name="T23" fmla="*/ 205 h 290"/>
                  <a:gd name="T24" fmla="*/ 51 w 296"/>
                  <a:gd name="T25" fmla="*/ 203 h 290"/>
                  <a:gd name="T26" fmla="*/ 31 w 296"/>
                  <a:gd name="T27" fmla="*/ 203 h 290"/>
                  <a:gd name="T28" fmla="*/ 36 w 296"/>
                  <a:gd name="T29" fmla="*/ 173 h 290"/>
                  <a:gd name="T30" fmla="*/ 21 w 296"/>
                  <a:gd name="T31" fmla="*/ 172 h 290"/>
                  <a:gd name="T32" fmla="*/ 31 w 296"/>
                  <a:gd name="T33" fmla="*/ 155 h 290"/>
                  <a:gd name="T34" fmla="*/ 18 w 296"/>
                  <a:gd name="T35" fmla="*/ 154 h 290"/>
                  <a:gd name="T36" fmla="*/ 28 w 296"/>
                  <a:gd name="T37" fmla="*/ 137 h 290"/>
                  <a:gd name="T38" fmla="*/ 18 w 296"/>
                  <a:gd name="T39" fmla="*/ 137 h 290"/>
                  <a:gd name="T40" fmla="*/ 33 w 296"/>
                  <a:gd name="T41" fmla="*/ 118 h 290"/>
                  <a:gd name="T42" fmla="*/ 20 w 296"/>
                  <a:gd name="T43" fmla="*/ 118 h 290"/>
                  <a:gd name="T44" fmla="*/ 37 w 296"/>
                  <a:gd name="T45" fmla="*/ 102 h 290"/>
                  <a:gd name="T46" fmla="*/ 25 w 296"/>
                  <a:gd name="T47" fmla="*/ 100 h 290"/>
                  <a:gd name="T48" fmla="*/ 49 w 296"/>
                  <a:gd name="T49" fmla="*/ 80 h 290"/>
                  <a:gd name="T50" fmla="*/ 33 w 296"/>
                  <a:gd name="T51" fmla="*/ 81 h 290"/>
                  <a:gd name="T52" fmla="*/ 54 w 296"/>
                  <a:gd name="T53" fmla="*/ 66 h 290"/>
                  <a:gd name="T54" fmla="*/ 43 w 296"/>
                  <a:gd name="T55" fmla="*/ 64 h 290"/>
                  <a:gd name="T56" fmla="*/ 56 w 296"/>
                  <a:gd name="T57" fmla="*/ 47 h 290"/>
                  <a:gd name="T58" fmla="*/ 74 w 296"/>
                  <a:gd name="T59" fmla="*/ 46 h 290"/>
                  <a:gd name="T60" fmla="*/ 70 w 296"/>
                  <a:gd name="T61" fmla="*/ 33 h 290"/>
                  <a:gd name="T62" fmla="*/ 89 w 296"/>
                  <a:gd name="T63" fmla="*/ 31 h 290"/>
                  <a:gd name="T64" fmla="*/ 86 w 296"/>
                  <a:gd name="T65" fmla="*/ 22 h 290"/>
                  <a:gd name="T66" fmla="*/ 114 w 296"/>
                  <a:gd name="T67" fmla="*/ 21 h 290"/>
                  <a:gd name="T68" fmla="*/ 119 w 296"/>
                  <a:gd name="T69" fmla="*/ 10 h 290"/>
                  <a:gd name="T70" fmla="*/ 278 w 296"/>
                  <a:gd name="T71" fmla="*/ 16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6" h="290">
                    <a:moveTo>
                      <a:pt x="230" y="32"/>
                    </a:moveTo>
                    <a:cubicBezTo>
                      <a:pt x="206" y="12"/>
                      <a:pt x="177" y="5"/>
                      <a:pt x="146" y="2"/>
                    </a:cubicBezTo>
                    <a:cubicBezTo>
                      <a:pt x="115" y="0"/>
                      <a:pt x="89" y="8"/>
                      <a:pt x="65" y="29"/>
                    </a:cubicBezTo>
                    <a:cubicBezTo>
                      <a:pt x="21" y="67"/>
                      <a:pt x="0" y="127"/>
                      <a:pt x="17" y="183"/>
                    </a:cubicBezTo>
                    <a:cubicBezTo>
                      <a:pt x="34" y="241"/>
                      <a:pt x="93" y="289"/>
                      <a:pt x="155" y="281"/>
                    </a:cubicBezTo>
                    <a:cubicBezTo>
                      <a:pt x="213" y="290"/>
                      <a:pt x="264" y="247"/>
                      <a:pt x="280" y="193"/>
                    </a:cubicBezTo>
                    <a:cubicBezTo>
                      <a:pt x="296" y="136"/>
                      <a:pt x="276" y="70"/>
                      <a:pt x="230" y="32"/>
                    </a:cubicBezTo>
                    <a:close/>
                    <a:moveTo>
                      <a:pt x="278" y="163"/>
                    </a:moveTo>
                    <a:cubicBezTo>
                      <a:pt x="272" y="227"/>
                      <a:pt x="221" y="285"/>
                      <a:pt x="153" y="276"/>
                    </a:cubicBezTo>
                    <a:cubicBezTo>
                      <a:pt x="153" y="276"/>
                      <a:pt x="152" y="276"/>
                      <a:pt x="152" y="276"/>
                    </a:cubicBezTo>
                    <a:cubicBezTo>
                      <a:pt x="122" y="274"/>
                      <a:pt x="95" y="266"/>
                      <a:pt x="72" y="250"/>
                    </a:cubicBezTo>
                    <a:cubicBezTo>
                      <a:pt x="83" y="253"/>
                      <a:pt x="94" y="256"/>
                      <a:pt x="106" y="257"/>
                    </a:cubicBezTo>
                    <a:cubicBezTo>
                      <a:pt x="106" y="257"/>
                      <a:pt x="106" y="256"/>
                      <a:pt x="106" y="256"/>
                    </a:cubicBezTo>
                    <a:cubicBezTo>
                      <a:pt x="95" y="253"/>
                      <a:pt x="83" y="251"/>
                      <a:pt x="71" y="249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64" y="245"/>
                      <a:pt x="58" y="239"/>
                      <a:pt x="52" y="234"/>
                    </a:cubicBezTo>
                    <a:cubicBezTo>
                      <a:pt x="60" y="234"/>
                      <a:pt x="68" y="235"/>
                      <a:pt x="76" y="235"/>
                    </a:cubicBezTo>
                    <a:cubicBezTo>
                      <a:pt x="77" y="235"/>
                      <a:pt x="77" y="234"/>
                      <a:pt x="76" y="234"/>
                    </a:cubicBezTo>
                    <a:cubicBezTo>
                      <a:pt x="68" y="232"/>
                      <a:pt x="59" y="232"/>
                      <a:pt x="51" y="232"/>
                    </a:cubicBezTo>
                    <a:cubicBezTo>
                      <a:pt x="47" y="228"/>
                      <a:pt x="44" y="224"/>
                      <a:pt x="41" y="219"/>
                    </a:cubicBezTo>
                    <a:cubicBezTo>
                      <a:pt x="47" y="219"/>
                      <a:pt x="54" y="219"/>
                      <a:pt x="60" y="220"/>
                    </a:cubicBezTo>
                    <a:cubicBezTo>
                      <a:pt x="61" y="220"/>
                      <a:pt x="61" y="219"/>
                      <a:pt x="60" y="219"/>
                    </a:cubicBezTo>
                    <a:cubicBezTo>
                      <a:pt x="53" y="218"/>
                      <a:pt x="47" y="218"/>
                      <a:pt x="40" y="218"/>
                    </a:cubicBezTo>
                    <a:cubicBezTo>
                      <a:pt x="37" y="214"/>
                      <a:pt x="35" y="209"/>
                      <a:pt x="32" y="205"/>
                    </a:cubicBezTo>
                    <a:cubicBezTo>
                      <a:pt x="38" y="205"/>
                      <a:pt x="45" y="205"/>
                      <a:pt x="51" y="204"/>
                    </a:cubicBezTo>
                    <a:cubicBezTo>
                      <a:pt x="52" y="204"/>
                      <a:pt x="52" y="203"/>
                      <a:pt x="51" y="203"/>
                    </a:cubicBezTo>
                    <a:cubicBezTo>
                      <a:pt x="45" y="203"/>
                      <a:pt x="38" y="203"/>
                      <a:pt x="32" y="204"/>
                    </a:cubicBezTo>
                    <a:cubicBezTo>
                      <a:pt x="32" y="203"/>
                      <a:pt x="32" y="203"/>
                      <a:pt x="31" y="203"/>
                    </a:cubicBezTo>
                    <a:cubicBezTo>
                      <a:pt x="27" y="194"/>
                      <a:pt x="24" y="184"/>
                      <a:pt x="21" y="174"/>
                    </a:cubicBezTo>
                    <a:cubicBezTo>
                      <a:pt x="26" y="173"/>
                      <a:pt x="31" y="173"/>
                      <a:pt x="36" y="173"/>
                    </a:cubicBezTo>
                    <a:cubicBezTo>
                      <a:pt x="37" y="173"/>
                      <a:pt x="37" y="172"/>
                      <a:pt x="36" y="172"/>
                    </a:cubicBezTo>
                    <a:cubicBezTo>
                      <a:pt x="31" y="172"/>
                      <a:pt x="26" y="172"/>
                      <a:pt x="21" y="172"/>
                    </a:cubicBezTo>
                    <a:cubicBezTo>
                      <a:pt x="20" y="167"/>
                      <a:pt x="19" y="161"/>
                      <a:pt x="19" y="156"/>
                    </a:cubicBezTo>
                    <a:cubicBezTo>
                      <a:pt x="23" y="156"/>
                      <a:pt x="27" y="156"/>
                      <a:pt x="31" y="155"/>
                    </a:cubicBezTo>
                    <a:cubicBezTo>
                      <a:pt x="31" y="155"/>
                      <a:pt x="31" y="154"/>
                      <a:pt x="31" y="154"/>
                    </a:cubicBezTo>
                    <a:cubicBezTo>
                      <a:pt x="27" y="154"/>
                      <a:pt x="22" y="154"/>
                      <a:pt x="18" y="154"/>
                    </a:cubicBezTo>
                    <a:cubicBezTo>
                      <a:pt x="18" y="149"/>
                      <a:pt x="18" y="143"/>
                      <a:pt x="18" y="138"/>
                    </a:cubicBezTo>
                    <a:cubicBezTo>
                      <a:pt x="22" y="138"/>
                      <a:pt x="25" y="138"/>
                      <a:pt x="28" y="137"/>
                    </a:cubicBezTo>
                    <a:cubicBezTo>
                      <a:pt x="29" y="137"/>
                      <a:pt x="29" y="136"/>
                      <a:pt x="28" y="136"/>
                    </a:cubicBezTo>
                    <a:cubicBezTo>
                      <a:pt x="25" y="136"/>
                      <a:pt x="21" y="137"/>
                      <a:pt x="18" y="137"/>
                    </a:cubicBezTo>
                    <a:cubicBezTo>
                      <a:pt x="18" y="131"/>
                      <a:pt x="19" y="125"/>
                      <a:pt x="20" y="119"/>
                    </a:cubicBezTo>
                    <a:cubicBezTo>
                      <a:pt x="24" y="119"/>
                      <a:pt x="29" y="119"/>
                      <a:pt x="33" y="118"/>
                    </a:cubicBezTo>
                    <a:cubicBezTo>
                      <a:pt x="34" y="118"/>
                      <a:pt x="34" y="117"/>
                      <a:pt x="33" y="117"/>
                    </a:cubicBezTo>
                    <a:cubicBezTo>
                      <a:pt x="29" y="118"/>
                      <a:pt x="25" y="118"/>
                      <a:pt x="20" y="118"/>
                    </a:cubicBezTo>
                    <a:cubicBezTo>
                      <a:pt x="21" y="113"/>
                      <a:pt x="23" y="107"/>
                      <a:pt x="24" y="102"/>
                    </a:cubicBezTo>
                    <a:cubicBezTo>
                      <a:pt x="29" y="102"/>
                      <a:pt x="33" y="102"/>
                      <a:pt x="37" y="102"/>
                    </a:cubicBezTo>
                    <a:cubicBezTo>
                      <a:pt x="38" y="102"/>
                      <a:pt x="38" y="100"/>
                      <a:pt x="37" y="100"/>
                    </a:cubicBezTo>
                    <a:cubicBezTo>
                      <a:pt x="33" y="100"/>
                      <a:pt x="29" y="100"/>
                      <a:pt x="25" y="100"/>
                    </a:cubicBezTo>
                    <a:cubicBezTo>
                      <a:pt x="27" y="94"/>
                      <a:pt x="29" y="88"/>
                      <a:pt x="32" y="82"/>
                    </a:cubicBezTo>
                    <a:cubicBezTo>
                      <a:pt x="38" y="82"/>
                      <a:pt x="44" y="82"/>
                      <a:pt x="49" y="80"/>
                    </a:cubicBezTo>
                    <a:cubicBezTo>
                      <a:pt x="50" y="80"/>
                      <a:pt x="50" y="79"/>
                      <a:pt x="49" y="79"/>
                    </a:cubicBezTo>
                    <a:cubicBezTo>
                      <a:pt x="44" y="80"/>
                      <a:pt x="38" y="81"/>
                      <a:pt x="33" y="81"/>
                    </a:cubicBezTo>
                    <a:cubicBezTo>
                      <a:pt x="35" y="76"/>
                      <a:pt x="38" y="70"/>
                      <a:pt x="41" y="65"/>
                    </a:cubicBezTo>
                    <a:cubicBezTo>
                      <a:pt x="46" y="65"/>
                      <a:pt x="50" y="66"/>
                      <a:pt x="54" y="66"/>
                    </a:cubicBezTo>
                    <a:cubicBezTo>
                      <a:pt x="55" y="66"/>
                      <a:pt x="55" y="65"/>
                      <a:pt x="54" y="65"/>
                    </a:cubicBezTo>
                    <a:cubicBezTo>
                      <a:pt x="50" y="64"/>
                      <a:pt x="46" y="64"/>
                      <a:pt x="43" y="64"/>
                    </a:cubicBezTo>
                    <a:cubicBezTo>
                      <a:pt x="45" y="60"/>
                      <a:pt x="49" y="55"/>
                      <a:pt x="52" y="51"/>
                    </a:cubicBezTo>
                    <a:cubicBezTo>
                      <a:pt x="53" y="50"/>
                      <a:pt x="54" y="49"/>
                      <a:pt x="56" y="47"/>
                    </a:cubicBezTo>
                    <a:cubicBezTo>
                      <a:pt x="62" y="47"/>
                      <a:pt x="68" y="47"/>
                      <a:pt x="74" y="47"/>
                    </a:cubicBezTo>
                    <a:cubicBezTo>
                      <a:pt x="75" y="47"/>
                      <a:pt x="75" y="46"/>
                      <a:pt x="74" y="46"/>
                    </a:cubicBezTo>
                    <a:cubicBezTo>
                      <a:pt x="68" y="46"/>
                      <a:pt x="63" y="46"/>
                      <a:pt x="57" y="46"/>
                    </a:cubicBezTo>
                    <a:cubicBezTo>
                      <a:pt x="61" y="42"/>
                      <a:pt x="65" y="38"/>
                      <a:pt x="70" y="33"/>
                    </a:cubicBezTo>
                    <a:cubicBezTo>
                      <a:pt x="76" y="33"/>
                      <a:pt x="83" y="33"/>
                      <a:pt x="89" y="33"/>
                    </a:cubicBezTo>
                    <a:cubicBezTo>
                      <a:pt x="90" y="32"/>
                      <a:pt x="90" y="31"/>
                      <a:pt x="89" y="31"/>
                    </a:cubicBezTo>
                    <a:cubicBezTo>
                      <a:pt x="83" y="31"/>
                      <a:pt x="78" y="32"/>
                      <a:pt x="72" y="32"/>
                    </a:cubicBezTo>
                    <a:cubicBezTo>
                      <a:pt x="76" y="28"/>
                      <a:pt x="81" y="25"/>
                      <a:pt x="86" y="22"/>
                    </a:cubicBezTo>
                    <a:cubicBezTo>
                      <a:pt x="95" y="22"/>
                      <a:pt x="105" y="22"/>
                      <a:pt x="114" y="22"/>
                    </a:cubicBezTo>
                    <a:cubicBezTo>
                      <a:pt x="115" y="22"/>
                      <a:pt x="115" y="21"/>
                      <a:pt x="114" y="21"/>
                    </a:cubicBezTo>
                    <a:cubicBezTo>
                      <a:pt x="106" y="20"/>
                      <a:pt x="97" y="21"/>
                      <a:pt x="88" y="21"/>
                    </a:cubicBezTo>
                    <a:cubicBezTo>
                      <a:pt x="98" y="15"/>
                      <a:pt x="108" y="11"/>
                      <a:pt x="119" y="10"/>
                    </a:cubicBezTo>
                    <a:cubicBezTo>
                      <a:pt x="147" y="6"/>
                      <a:pt x="181" y="12"/>
                      <a:pt x="206" y="25"/>
                    </a:cubicBezTo>
                    <a:cubicBezTo>
                      <a:pt x="255" y="52"/>
                      <a:pt x="282" y="109"/>
                      <a:pt x="278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3">
                <a:extLst>
                  <a:ext uri="{FF2B5EF4-FFF2-40B4-BE49-F238E27FC236}">
                    <a16:creationId xmlns:a16="http://schemas.microsoft.com/office/drawing/2014/main" id="{6CC51A02-AF72-4E3E-8FD1-0B8E8634A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9574" y="1668547"/>
                <a:ext cx="528241" cy="519108"/>
              </a:xfrm>
              <a:custGeom>
                <a:avLst/>
                <a:gdLst>
                  <a:gd name="T0" fmla="*/ 182 w 236"/>
                  <a:gd name="T1" fmla="*/ 31 h 251"/>
                  <a:gd name="T2" fmla="*/ 50 w 236"/>
                  <a:gd name="T3" fmla="*/ 34 h 251"/>
                  <a:gd name="T4" fmla="*/ 16 w 236"/>
                  <a:gd name="T5" fmla="*/ 163 h 251"/>
                  <a:gd name="T6" fmla="*/ 138 w 236"/>
                  <a:gd name="T7" fmla="*/ 244 h 251"/>
                  <a:gd name="T8" fmla="*/ 138 w 236"/>
                  <a:gd name="T9" fmla="*/ 244 h 251"/>
                  <a:gd name="T10" fmla="*/ 139 w 236"/>
                  <a:gd name="T11" fmla="*/ 244 h 251"/>
                  <a:gd name="T12" fmla="*/ 227 w 236"/>
                  <a:gd name="T13" fmla="*/ 151 h 251"/>
                  <a:gd name="T14" fmla="*/ 182 w 236"/>
                  <a:gd name="T15" fmla="*/ 31 h 251"/>
                  <a:gd name="T16" fmla="*/ 213 w 236"/>
                  <a:gd name="T17" fmla="*/ 174 h 251"/>
                  <a:gd name="T18" fmla="*/ 213 w 236"/>
                  <a:gd name="T19" fmla="*/ 174 h 251"/>
                  <a:gd name="T20" fmla="*/ 201 w 236"/>
                  <a:gd name="T21" fmla="*/ 164 h 251"/>
                  <a:gd name="T22" fmla="*/ 199 w 236"/>
                  <a:gd name="T23" fmla="*/ 168 h 251"/>
                  <a:gd name="T24" fmla="*/ 210 w 236"/>
                  <a:gd name="T25" fmla="*/ 177 h 251"/>
                  <a:gd name="T26" fmla="*/ 211 w 236"/>
                  <a:gd name="T27" fmla="*/ 177 h 251"/>
                  <a:gd name="T28" fmla="*/ 138 w 236"/>
                  <a:gd name="T29" fmla="*/ 239 h 251"/>
                  <a:gd name="T30" fmla="*/ 136 w 236"/>
                  <a:gd name="T31" fmla="*/ 240 h 251"/>
                  <a:gd name="T32" fmla="*/ 57 w 236"/>
                  <a:gd name="T33" fmla="*/ 214 h 251"/>
                  <a:gd name="T34" fmla="*/ 16 w 236"/>
                  <a:gd name="T35" fmla="*/ 143 h 251"/>
                  <a:gd name="T36" fmla="*/ 108 w 236"/>
                  <a:gd name="T37" fmla="*/ 14 h 251"/>
                  <a:gd name="T38" fmla="*/ 223 w 236"/>
                  <a:gd name="T39" fmla="*/ 116 h 251"/>
                  <a:gd name="T40" fmla="*/ 213 w 236"/>
                  <a:gd name="T41" fmla="*/ 17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251">
                    <a:moveTo>
                      <a:pt x="182" y="31"/>
                    </a:moveTo>
                    <a:cubicBezTo>
                      <a:pt x="142" y="1"/>
                      <a:pt x="87" y="0"/>
                      <a:pt x="50" y="34"/>
                    </a:cubicBezTo>
                    <a:cubicBezTo>
                      <a:pt x="14" y="67"/>
                      <a:pt x="0" y="118"/>
                      <a:pt x="16" y="163"/>
                    </a:cubicBezTo>
                    <a:cubicBezTo>
                      <a:pt x="33" y="212"/>
                      <a:pt x="85" y="251"/>
                      <a:pt x="138" y="244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38" y="244"/>
                      <a:pt x="139" y="244"/>
                      <a:pt x="139" y="244"/>
                    </a:cubicBezTo>
                    <a:cubicBezTo>
                      <a:pt x="182" y="231"/>
                      <a:pt x="217" y="195"/>
                      <a:pt x="227" y="151"/>
                    </a:cubicBezTo>
                    <a:cubicBezTo>
                      <a:pt x="236" y="107"/>
                      <a:pt x="218" y="58"/>
                      <a:pt x="182" y="31"/>
                    </a:cubicBezTo>
                    <a:close/>
                    <a:moveTo>
                      <a:pt x="213" y="174"/>
                    </a:move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0" y="170"/>
                      <a:pt x="205" y="167"/>
                      <a:pt x="201" y="164"/>
                    </a:cubicBezTo>
                    <a:cubicBezTo>
                      <a:pt x="200" y="163"/>
                      <a:pt x="197" y="166"/>
                      <a:pt x="199" y="168"/>
                    </a:cubicBezTo>
                    <a:cubicBezTo>
                      <a:pt x="203" y="171"/>
                      <a:pt x="206" y="174"/>
                      <a:pt x="210" y="177"/>
                    </a:cubicBezTo>
                    <a:cubicBezTo>
                      <a:pt x="211" y="177"/>
                      <a:pt x="211" y="177"/>
                      <a:pt x="211" y="177"/>
                    </a:cubicBezTo>
                    <a:cubicBezTo>
                      <a:pt x="197" y="206"/>
                      <a:pt x="170" y="228"/>
                      <a:pt x="138" y="239"/>
                    </a:cubicBezTo>
                    <a:cubicBezTo>
                      <a:pt x="137" y="239"/>
                      <a:pt x="137" y="239"/>
                      <a:pt x="136" y="240"/>
                    </a:cubicBezTo>
                    <a:cubicBezTo>
                      <a:pt x="107" y="239"/>
                      <a:pt x="80" y="232"/>
                      <a:pt x="57" y="214"/>
                    </a:cubicBezTo>
                    <a:cubicBezTo>
                      <a:pt x="36" y="196"/>
                      <a:pt x="21" y="171"/>
                      <a:pt x="16" y="143"/>
                    </a:cubicBezTo>
                    <a:cubicBezTo>
                      <a:pt x="6" y="86"/>
                      <a:pt x="46" y="17"/>
                      <a:pt x="108" y="14"/>
                    </a:cubicBezTo>
                    <a:cubicBezTo>
                      <a:pt x="168" y="12"/>
                      <a:pt x="217" y="58"/>
                      <a:pt x="223" y="116"/>
                    </a:cubicBezTo>
                    <a:cubicBezTo>
                      <a:pt x="225" y="137"/>
                      <a:pt x="221" y="156"/>
                      <a:pt x="213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4">
                <a:extLst>
                  <a:ext uri="{FF2B5EF4-FFF2-40B4-BE49-F238E27FC236}">
                    <a16:creationId xmlns:a16="http://schemas.microsoft.com/office/drawing/2014/main" id="{91EECBD9-6B2A-4981-B9E6-AB035CAC0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88" y="1698993"/>
                <a:ext cx="19790" cy="47192"/>
              </a:xfrm>
              <a:custGeom>
                <a:avLst/>
                <a:gdLst>
                  <a:gd name="T0" fmla="*/ 7 w 9"/>
                  <a:gd name="T1" fmla="*/ 2 h 23"/>
                  <a:gd name="T2" fmla="*/ 2 w 9"/>
                  <a:gd name="T3" fmla="*/ 2 h 23"/>
                  <a:gd name="T4" fmla="*/ 1 w 9"/>
                  <a:gd name="T5" fmla="*/ 11 h 23"/>
                  <a:gd name="T6" fmla="*/ 2 w 9"/>
                  <a:gd name="T7" fmla="*/ 20 h 23"/>
                  <a:gd name="T8" fmla="*/ 6 w 9"/>
                  <a:gd name="T9" fmla="*/ 20 h 23"/>
                  <a:gd name="T10" fmla="*/ 8 w 9"/>
                  <a:gd name="T11" fmla="*/ 11 h 23"/>
                  <a:gd name="T12" fmla="*/ 7 w 9"/>
                  <a:gd name="T1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7" y="2"/>
                    </a:moveTo>
                    <a:cubicBezTo>
                      <a:pt x="6" y="0"/>
                      <a:pt x="3" y="0"/>
                      <a:pt x="2" y="2"/>
                    </a:cubicBezTo>
                    <a:cubicBezTo>
                      <a:pt x="0" y="4"/>
                      <a:pt x="1" y="8"/>
                      <a:pt x="1" y="11"/>
                    </a:cubicBezTo>
                    <a:cubicBezTo>
                      <a:pt x="1" y="14"/>
                      <a:pt x="2" y="17"/>
                      <a:pt x="2" y="20"/>
                    </a:cubicBezTo>
                    <a:cubicBezTo>
                      <a:pt x="2" y="23"/>
                      <a:pt x="6" y="23"/>
                      <a:pt x="6" y="20"/>
                    </a:cubicBezTo>
                    <a:cubicBezTo>
                      <a:pt x="7" y="17"/>
                      <a:pt x="7" y="14"/>
                      <a:pt x="8" y="11"/>
                    </a:cubicBezTo>
                    <a:cubicBezTo>
                      <a:pt x="8" y="8"/>
                      <a:pt x="9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5">
                <a:extLst>
                  <a:ext uri="{FF2B5EF4-FFF2-40B4-BE49-F238E27FC236}">
                    <a16:creationId xmlns:a16="http://schemas.microsoft.com/office/drawing/2014/main" id="{5BB3D56C-26DD-44B8-BE00-72B9E6C11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545" y="2106972"/>
                <a:ext cx="22834" cy="47192"/>
              </a:xfrm>
              <a:custGeom>
                <a:avLst/>
                <a:gdLst>
                  <a:gd name="T0" fmla="*/ 8 w 10"/>
                  <a:gd name="T1" fmla="*/ 12 h 23"/>
                  <a:gd name="T2" fmla="*/ 6 w 10"/>
                  <a:gd name="T3" fmla="*/ 2 h 23"/>
                  <a:gd name="T4" fmla="*/ 1 w 10"/>
                  <a:gd name="T5" fmla="*/ 2 h 23"/>
                  <a:gd name="T6" fmla="*/ 0 w 10"/>
                  <a:gd name="T7" fmla="*/ 13 h 23"/>
                  <a:gd name="T8" fmla="*/ 3 w 10"/>
                  <a:gd name="T9" fmla="*/ 22 h 23"/>
                  <a:gd name="T10" fmla="*/ 8 w 10"/>
                  <a:gd name="T11" fmla="*/ 21 h 23"/>
                  <a:gd name="T12" fmla="*/ 8 w 10"/>
                  <a:gd name="T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8" y="12"/>
                    </a:moveTo>
                    <a:cubicBezTo>
                      <a:pt x="7" y="9"/>
                      <a:pt x="7" y="6"/>
                      <a:pt x="6" y="2"/>
                    </a:cubicBezTo>
                    <a:cubicBezTo>
                      <a:pt x="5" y="0"/>
                      <a:pt x="2" y="0"/>
                      <a:pt x="1" y="2"/>
                    </a:cubicBezTo>
                    <a:cubicBezTo>
                      <a:pt x="0" y="6"/>
                      <a:pt x="0" y="9"/>
                      <a:pt x="0" y="13"/>
                    </a:cubicBezTo>
                    <a:cubicBezTo>
                      <a:pt x="1" y="16"/>
                      <a:pt x="1" y="20"/>
                      <a:pt x="3" y="22"/>
                    </a:cubicBezTo>
                    <a:cubicBezTo>
                      <a:pt x="5" y="23"/>
                      <a:pt x="7" y="23"/>
                      <a:pt x="8" y="21"/>
                    </a:cubicBezTo>
                    <a:cubicBezTo>
                      <a:pt x="10" y="18"/>
                      <a:pt x="9" y="16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6">
                <a:extLst>
                  <a:ext uri="{FF2B5EF4-FFF2-40B4-BE49-F238E27FC236}">
                    <a16:creationId xmlns:a16="http://schemas.microsoft.com/office/drawing/2014/main" id="{1F9D3C8A-01FB-4A0A-A9FC-301BB6985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587" y="1916684"/>
                <a:ext cx="51759" cy="19791"/>
              </a:xfrm>
              <a:custGeom>
                <a:avLst/>
                <a:gdLst>
                  <a:gd name="T0" fmla="*/ 22 w 23"/>
                  <a:gd name="T1" fmla="*/ 2 h 10"/>
                  <a:gd name="T2" fmla="*/ 13 w 23"/>
                  <a:gd name="T3" fmla="*/ 2 h 10"/>
                  <a:gd name="T4" fmla="*/ 3 w 23"/>
                  <a:gd name="T5" fmla="*/ 4 h 10"/>
                  <a:gd name="T6" fmla="*/ 3 w 23"/>
                  <a:gd name="T7" fmla="*/ 9 h 10"/>
                  <a:gd name="T8" fmla="*/ 14 w 23"/>
                  <a:gd name="T9" fmla="*/ 9 h 10"/>
                  <a:gd name="T10" fmla="*/ 22 w 23"/>
                  <a:gd name="T11" fmla="*/ 6 h 10"/>
                  <a:gd name="T12" fmla="*/ 22 w 2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22" y="2"/>
                    </a:moveTo>
                    <a:cubicBezTo>
                      <a:pt x="19" y="0"/>
                      <a:pt x="16" y="1"/>
                      <a:pt x="13" y="2"/>
                    </a:cubicBez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ubicBezTo>
                      <a:pt x="6" y="10"/>
                      <a:pt x="10" y="10"/>
                      <a:pt x="14" y="9"/>
                    </a:cubicBezTo>
                    <a:cubicBezTo>
                      <a:pt x="17" y="9"/>
                      <a:pt x="20" y="9"/>
                      <a:pt x="22" y="6"/>
                    </a:cubicBezTo>
                    <a:cubicBezTo>
                      <a:pt x="23" y="5"/>
                      <a:pt x="23" y="3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7">
                <a:extLst>
                  <a:ext uri="{FF2B5EF4-FFF2-40B4-BE49-F238E27FC236}">
                    <a16:creationId xmlns:a16="http://schemas.microsoft.com/office/drawing/2014/main" id="{6F08F9F5-2A1F-4E4E-AF54-F6BA9B56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610" y="1912117"/>
                <a:ext cx="47191" cy="22835"/>
              </a:xfrm>
              <a:custGeom>
                <a:avLst/>
                <a:gdLst>
                  <a:gd name="T0" fmla="*/ 16 w 21"/>
                  <a:gd name="T1" fmla="*/ 2 h 11"/>
                  <a:gd name="T2" fmla="*/ 2 w 21"/>
                  <a:gd name="T3" fmla="*/ 4 h 11"/>
                  <a:gd name="T4" fmla="*/ 3 w 21"/>
                  <a:gd name="T5" fmla="*/ 10 h 11"/>
                  <a:gd name="T6" fmla="*/ 10 w 21"/>
                  <a:gd name="T7" fmla="*/ 11 h 11"/>
                  <a:gd name="T8" fmla="*/ 16 w 21"/>
                  <a:gd name="T9" fmla="*/ 11 h 11"/>
                  <a:gd name="T10" fmla="*/ 16 w 21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6" y="2"/>
                    </a:moveTo>
                    <a:cubicBezTo>
                      <a:pt x="12" y="0"/>
                      <a:pt x="6" y="2"/>
                      <a:pt x="2" y="4"/>
                    </a:cubicBezTo>
                    <a:cubicBezTo>
                      <a:pt x="0" y="5"/>
                      <a:pt x="0" y="10"/>
                      <a:pt x="3" y="10"/>
                    </a:cubicBezTo>
                    <a:cubicBezTo>
                      <a:pt x="5" y="11"/>
                      <a:pt x="7" y="11"/>
                      <a:pt x="10" y="11"/>
                    </a:cubicBezTo>
                    <a:cubicBezTo>
                      <a:pt x="12" y="11"/>
                      <a:pt x="14" y="11"/>
                      <a:pt x="16" y="11"/>
                    </a:cubicBezTo>
                    <a:cubicBezTo>
                      <a:pt x="21" y="9"/>
                      <a:pt x="21" y="3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8">
                <a:extLst>
                  <a:ext uri="{FF2B5EF4-FFF2-40B4-BE49-F238E27FC236}">
                    <a16:creationId xmlns:a16="http://schemas.microsoft.com/office/drawing/2014/main" id="{E897BA21-B2B1-44C4-8F05-7D6FF0F27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556" y="1823823"/>
                <a:ext cx="38057" cy="22835"/>
              </a:xfrm>
              <a:custGeom>
                <a:avLst/>
                <a:gdLst>
                  <a:gd name="T0" fmla="*/ 14 w 17"/>
                  <a:gd name="T1" fmla="*/ 6 h 11"/>
                  <a:gd name="T2" fmla="*/ 5 w 17"/>
                  <a:gd name="T3" fmla="*/ 2 h 11"/>
                  <a:gd name="T4" fmla="*/ 2 w 17"/>
                  <a:gd name="T5" fmla="*/ 5 h 11"/>
                  <a:gd name="T6" fmla="*/ 13 w 17"/>
                  <a:gd name="T7" fmla="*/ 10 h 11"/>
                  <a:gd name="T8" fmla="*/ 14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6"/>
                    </a:moveTo>
                    <a:cubicBezTo>
                      <a:pt x="11" y="5"/>
                      <a:pt x="8" y="3"/>
                      <a:pt x="5" y="2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7"/>
                      <a:pt x="9" y="9"/>
                      <a:pt x="13" y="10"/>
                    </a:cubicBezTo>
                    <a:cubicBezTo>
                      <a:pt x="16" y="11"/>
                      <a:pt x="17" y="7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9">
                <a:extLst>
                  <a:ext uri="{FF2B5EF4-FFF2-40B4-BE49-F238E27FC236}">
                    <a16:creationId xmlns:a16="http://schemas.microsoft.com/office/drawing/2014/main" id="{0EE8FA20-14B2-4043-B29E-BBE5EAD9F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747" y="1759886"/>
                <a:ext cx="28923" cy="22835"/>
              </a:xfrm>
              <a:custGeom>
                <a:avLst/>
                <a:gdLst>
                  <a:gd name="T0" fmla="*/ 12 w 13"/>
                  <a:gd name="T1" fmla="*/ 7 h 11"/>
                  <a:gd name="T2" fmla="*/ 8 w 13"/>
                  <a:gd name="T3" fmla="*/ 4 h 11"/>
                  <a:gd name="T4" fmla="*/ 4 w 13"/>
                  <a:gd name="T5" fmla="*/ 1 h 11"/>
                  <a:gd name="T6" fmla="*/ 2 w 13"/>
                  <a:gd name="T7" fmla="*/ 5 h 11"/>
                  <a:gd name="T8" fmla="*/ 9 w 13"/>
                  <a:gd name="T9" fmla="*/ 11 h 11"/>
                  <a:gd name="T10" fmla="*/ 12 w 13"/>
                  <a:gd name="T11" fmla="*/ 10 h 11"/>
                  <a:gd name="T12" fmla="*/ 12 w 13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2" y="7"/>
                    </a:moveTo>
                    <a:cubicBezTo>
                      <a:pt x="11" y="5"/>
                      <a:pt x="9" y="5"/>
                      <a:pt x="8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4" y="7"/>
                      <a:pt x="6" y="10"/>
                      <a:pt x="9" y="11"/>
                    </a:cubicBezTo>
                    <a:cubicBezTo>
                      <a:pt x="10" y="11"/>
                      <a:pt x="12" y="11"/>
                      <a:pt x="12" y="10"/>
                    </a:cubicBezTo>
                    <a:cubicBezTo>
                      <a:pt x="13" y="9"/>
                      <a:pt x="12" y="7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70">
                <a:extLst>
                  <a:ext uri="{FF2B5EF4-FFF2-40B4-BE49-F238E27FC236}">
                    <a16:creationId xmlns:a16="http://schemas.microsoft.com/office/drawing/2014/main" id="{20971D62-6E26-4417-9DAC-1566815E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211" y="2030857"/>
                <a:ext cx="27402" cy="25880"/>
              </a:xfrm>
              <a:custGeom>
                <a:avLst/>
                <a:gdLst>
                  <a:gd name="T0" fmla="*/ 9 w 12"/>
                  <a:gd name="T1" fmla="*/ 0 h 13"/>
                  <a:gd name="T2" fmla="*/ 1 w 12"/>
                  <a:gd name="T3" fmla="*/ 8 h 13"/>
                  <a:gd name="T4" fmla="*/ 4 w 12"/>
                  <a:gd name="T5" fmla="*/ 11 h 13"/>
                  <a:gd name="T6" fmla="*/ 8 w 12"/>
                  <a:gd name="T7" fmla="*/ 7 h 13"/>
                  <a:gd name="T8" fmla="*/ 11 w 12"/>
                  <a:gd name="T9" fmla="*/ 4 h 13"/>
                  <a:gd name="T10" fmla="*/ 9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5" y="1"/>
                      <a:pt x="2" y="5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2" y="2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1">
                <a:extLst>
                  <a:ext uri="{FF2B5EF4-FFF2-40B4-BE49-F238E27FC236}">
                    <a16:creationId xmlns:a16="http://schemas.microsoft.com/office/drawing/2014/main" id="{96C407C5-DE82-48D6-9C75-354D3485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805" y="2088704"/>
                <a:ext cx="24357" cy="25880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9 h 13"/>
                  <a:gd name="T4" fmla="*/ 5 w 11"/>
                  <a:gd name="T5" fmla="*/ 11 h 13"/>
                  <a:gd name="T6" fmla="*/ 8 w 11"/>
                  <a:gd name="T7" fmla="*/ 8 h 13"/>
                  <a:gd name="T8" fmla="*/ 11 w 11"/>
                  <a:gd name="T9" fmla="*/ 4 h 13"/>
                  <a:gd name="T10" fmla="*/ 7 w 11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4" y="2"/>
                      <a:pt x="2" y="6"/>
                      <a:pt x="1" y="9"/>
                    </a:cubicBezTo>
                    <a:cubicBezTo>
                      <a:pt x="0" y="11"/>
                      <a:pt x="4" y="13"/>
                      <a:pt x="5" y="11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7"/>
                      <a:pt x="10" y="6"/>
                      <a:pt x="11" y="4"/>
                    </a:cubicBezTo>
                    <a:cubicBezTo>
                      <a:pt x="11" y="2"/>
                      <a:pt x="9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2">
                <a:extLst>
                  <a:ext uri="{FF2B5EF4-FFF2-40B4-BE49-F238E27FC236}">
                    <a16:creationId xmlns:a16="http://schemas.microsoft.com/office/drawing/2014/main" id="{5E0C9688-B59A-4B52-888D-F0D32BA9C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705" y="1744663"/>
                <a:ext cx="33491" cy="30446"/>
              </a:xfrm>
              <a:custGeom>
                <a:avLst/>
                <a:gdLst>
                  <a:gd name="T0" fmla="*/ 10 w 15"/>
                  <a:gd name="T1" fmla="*/ 1 h 15"/>
                  <a:gd name="T2" fmla="*/ 2 w 15"/>
                  <a:gd name="T3" fmla="*/ 9 h 15"/>
                  <a:gd name="T4" fmla="*/ 6 w 15"/>
                  <a:gd name="T5" fmla="*/ 13 h 15"/>
                  <a:gd name="T6" fmla="*/ 14 w 15"/>
                  <a:gd name="T7" fmla="*/ 4 h 15"/>
                  <a:gd name="T8" fmla="*/ 10 w 1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7" y="3"/>
                      <a:pt x="5" y="6"/>
                      <a:pt x="2" y="9"/>
                    </a:cubicBezTo>
                    <a:cubicBezTo>
                      <a:pt x="0" y="11"/>
                      <a:pt x="3" y="15"/>
                      <a:pt x="6" y="13"/>
                    </a:cubicBezTo>
                    <a:cubicBezTo>
                      <a:pt x="9" y="11"/>
                      <a:pt x="13" y="8"/>
                      <a:pt x="14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73">
                <a:extLst>
                  <a:ext uri="{FF2B5EF4-FFF2-40B4-BE49-F238E27FC236}">
                    <a16:creationId xmlns:a16="http://schemas.microsoft.com/office/drawing/2014/main" id="{EAB14E06-70C8-428C-9540-15483053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53" y="1802510"/>
                <a:ext cx="30446" cy="27402"/>
              </a:xfrm>
              <a:custGeom>
                <a:avLst/>
                <a:gdLst>
                  <a:gd name="T0" fmla="*/ 9 w 14"/>
                  <a:gd name="T1" fmla="*/ 1 h 13"/>
                  <a:gd name="T2" fmla="*/ 2 w 14"/>
                  <a:gd name="T3" fmla="*/ 8 h 13"/>
                  <a:gd name="T4" fmla="*/ 6 w 14"/>
                  <a:gd name="T5" fmla="*/ 11 h 13"/>
                  <a:gd name="T6" fmla="*/ 10 w 14"/>
                  <a:gd name="T7" fmla="*/ 8 h 13"/>
                  <a:gd name="T8" fmla="*/ 13 w 14"/>
                  <a:gd name="T9" fmla="*/ 3 h 13"/>
                  <a:gd name="T10" fmla="*/ 9 w 1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0" y="10"/>
                      <a:pt x="4" y="13"/>
                      <a:pt x="6" y="11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6"/>
                      <a:pt x="12" y="5"/>
                      <a:pt x="13" y="3"/>
                    </a:cubicBezTo>
                    <a:cubicBezTo>
                      <a:pt x="14" y="1"/>
                      <a:pt x="11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4">
                <a:extLst>
                  <a:ext uri="{FF2B5EF4-FFF2-40B4-BE49-F238E27FC236}">
                    <a16:creationId xmlns:a16="http://schemas.microsoft.com/office/drawing/2014/main" id="{89BBACBE-EC0B-4197-AD8C-AB456B5E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584" y="2073481"/>
                <a:ext cx="24357" cy="25880"/>
              </a:xfrm>
              <a:custGeom>
                <a:avLst/>
                <a:gdLst>
                  <a:gd name="T0" fmla="*/ 10 w 11"/>
                  <a:gd name="T1" fmla="*/ 8 h 12"/>
                  <a:gd name="T2" fmla="*/ 3 w 11"/>
                  <a:gd name="T3" fmla="*/ 1 h 12"/>
                  <a:gd name="T4" fmla="*/ 1 w 11"/>
                  <a:gd name="T5" fmla="*/ 4 h 12"/>
                  <a:gd name="T6" fmla="*/ 3 w 11"/>
                  <a:gd name="T7" fmla="*/ 8 h 12"/>
                  <a:gd name="T8" fmla="*/ 7 w 11"/>
                  <a:gd name="T9" fmla="*/ 11 h 12"/>
                  <a:gd name="T10" fmla="*/ 10 w 11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8"/>
                    </a:moveTo>
                    <a:cubicBezTo>
                      <a:pt x="8" y="5"/>
                      <a:pt x="6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2" y="6"/>
                      <a:pt x="3" y="8"/>
                    </a:cubicBezTo>
                    <a:cubicBezTo>
                      <a:pt x="4" y="9"/>
                      <a:pt x="6" y="10"/>
                      <a:pt x="7" y="11"/>
                    </a:cubicBezTo>
                    <a:cubicBezTo>
                      <a:pt x="9" y="12"/>
                      <a:pt x="11" y="1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5">
                <a:extLst>
                  <a:ext uri="{FF2B5EF4-FFF2-40B4-BE49-F238E27FC236}">
                    <a16:creationId xmlns:a16="http://schemas.microsoft.com/office/drawing/2014/main" id="{71FFA3CC-A478-4FFB-BDB4-AB705F733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5085" y="1743141"/>
                <a:ext cx="97428" cy="336431"/>
              </a:xfrm>
              <a:custGeom>
                <a:avLst/>
                <a:gdLst>
                  <a:gd name="T0" fmla="*/ 37 w 43"/>
                  <a:gd name="T1" fmla="*/ 83 h 163"/>
                  <a:gd name="T2" fmla="*/ 24 w 43"/>
                  <a:gd name="T3" fmla="*/ 3 h 163"/>
                  <a:gd name="T4" fmla="*/ 20 w 43"/>
                  <a:gd name="T5" fmla="*/ 3 h 163"/>
                  <a:gd name="T6" fmla="*/ 14 w 43"/>
                  <a:gd name="T7" fmla="*/ 81 h 163"/>
                  <a:gd name="T8" fmla="*/ 14 w 43"/>
                  <a:gd name="T9" fmla="*/ 82 h 163"/>
                  <a:gd name="T10" fmla="*/ 6 w 43"/>
                  <a:gd name="T11" fmla="*/ 95 h 163"/>
                  <a:gd name="T12" fmla="*/ 11 w 43"/>
                  <a:gd name="T13" fmla="*/ 108 h 163"/>
                  <a:gd name="T14" fmla="*/ 1 w 43"/>
                  <a:gd name="T15" fmla="*/ 158 h 163"/>
                  <a:gd name="T16" fmla="*/ 6 w 43"/>
                  <a:gd name="T17" fmla="*/ 160 h 163"/>
                  <a:gd name="T18" fmla="*/ 29 w 43"/>
                  <a:gd name="T19" fmla="*/ 115 h 163"/>
                  <a:gd name="T20" fmla="*/ 29 w 43"/>
                  <a:gd name="T21" fmla="*/ 113 h 163"/>
                  <a:gd name="T22" fmla="*/ 43 w 43"/>
                  <a:gd name="T23" fmla="*/ 97 h 163"/>
                  <a:gd name="T24" fmla="*/ 37 w 43"/>
                  <a:gd name="T25" fmla="*/ 83 h 163"/>
                  <a:gd name="T26" fmla="*/ 23 w 43"/>
                  <a:gd name="T27" fmla="*/ 17 h 163"/>
                  <a:gd name="T28" fmla="*/ 31 w 43"/>
                  <a:gd name="T29" fmla="*/ 80 h 163"/>
                  <a:gd name="T30" fmla="*/ 26 w 43"/>
                  <a:gd name="T31" fmla="*/ 79 h 163"/>
                  <a:gd name="T32" fmla="*/ 25 w 43"/>
                  <a:gd name="T33" fmla="*/ 79 h 163"/>
                  <a:gd name="T34" fmla="*/ 17 w 43"/>
                  <a:gd name="T35" fmla="*/ 80 h 163"/>
                  <a:gd name="T36" fmla="*/ 23 w 43"/>
                  <a:gd name="T37" fmla="*/ 17 h 163"/>
                  <a:gd name="T38" fmla="*/ 11 w 43"/>
                  <a:gd name="T39" fmla="*/ 133 h 163"/>
                  <a:gd name="T40" fmla="*/ 14 w 43"/>
                  <a:gd name="T41" fmla="*/ 111 h 163"/>
                  <a:gd name="T42" fmla="*/ 23 w 43"/>
                  <a:gd name="T43" fmla="*/ 114 h 163"/>
                  <a:gd name="T44" fmla="*/ 11 w 43"/>
                  <a:gd name="T45" fmla="*/ 133 h 163"/>
                  <a:gd name="T46" fmla="*/ 24 w 43"/>
                  <a:gd name="T47" fmla="*/ 107 h 163"/>
                  <a:gd name="T48" fmla="*/ 13 w 43"/>
                  <a:gd name="T49" fmla="*/ 95 h 163"/>
                  <a:gd name="T50" fmla="*/ 25 w 43"/>
                  <a:gd name="T51" fmla="*/ 84 h 163"/>
                  <a:gd name="T52" fmla="*/ 26 w 43"/>
                  <a:gd name="T53" fmla="*/ 84 h 163"/>
                  <a:gd name="T54" fmla="*/ 35 w 43"/>
                  <a:gd name="T55" fmla="*/ 94 h 163"/>
                  <a:gd name="T56" fmla="*/ 24 w 43"/>
                  <a:gd name="T57" fmla="*/ 10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" h="163">
                    <a:moveTo>
                      <a:pt x="37" y="83"/>
                    </a:moveTo>
                    <a:cubicBezTo>
                      <a:pt x="35" y="56"/>
                      <a:pt x="31" y="29"/>
                      <a:pt x="24" y="3"/>
                    </a:cubicBezTo>
                    <a:cubicBezTo>
                      <a:pt x="24" y="0"/>
                      <a:pt x="20" y="1"/>
                      <a:pt x="20" y="3"/>
                    </a:cubicBezTo>
                    <a:cubicBezTo>
                      <a:pt x="20" y="29"/>
                      <a:pt x="15" y="55"/>
                      <a:pt x="14" y="81"/>
                    </a:cubicBezTo>
                    <a:cubicBezTo>
                      <a:pt x="14" y="81"/>
                      <a:pt x="14" y="82"/>
                      <a:pt x="14" y="82"/>
                    </a:cubicBezTo>
                    <a:cubicBezTo>
                      <a:pt x="10" y="85"/>
                      <a:pt x="7" y="90"/>
                      <a:pt x="6" y="95"/>
                    </a:cubicBezTo>
                    <a:cubicBezTo>
                      <a:pt x="6" y="100"/>
                      <a:pt x="8" y="105"/>
                      <a:pt x="11" y="108"/>
                    </a:cubicBezTo>
                    <a:cubicBezTo>
                      <a:pt x="6" y="124"/>
                      <a:pt x="4" y="142"/>
                      <a:pt x="1" y="158"/>
                    </a:cubicBezTo>
                    <a:cubicBezTo>
                      <a:pt x="0" y="161"/>
                      <a:pt x="4" y="163"/>
                      <a:pt x="6" y="160"/>
                    </a:cubicBezTo>
                    <a:cubicBezTo>
                      <a:pt x="12" y="144"/>
                      <a:pt x="20" y="129"/>
                      <a:pt x="29" y="115"/>
                    </a:cubicBezTo>
                    <a:cubicBezTo>
                      <a:pt x="29" y="114"/>
                      <a:pt x="29" y="114"/>
                      <a:pt x="29" y="113"/>
                    </a:cubicBezTo>
                    <a:cubicBezTo>
                      <a:pt x="36" y="111"/>
                      <a:pt x="42" y="105"/>
                      <a:pt x="43" y="97"/>
                    </a:cubicBezTo>
                    <a:cubicBezTo>
                      <a:pt x="43" y="92"/>
                      <a:pt x="40" y="86"/>
                      <a:pt x="37" y="83"/>
                    </a:cubicBezTo>
                    <a:close/>
                    <a:moveTo>
                      <a:pt x="23" y="17"/>
                    </a:moveTo>
                    <a:cubicBezTo>
                      <a:pt x="27" y="38"/>
                      <a:pt x="30" y="59"/>
                      <a:pt x="31" y="80"/>
                    </a:cubicBezTo>
                    <a:cubicBezTo>
                      <a:pt x="30" y="79"/>
                      <a:pt x="28" y="79"/>
                      <a:pt x="26" y="79"/>
                    </a:cubicBezTo>
                    <a:cubicBezTo>
                      <a:pt x="26" y="79"/>
                      <a:pt x="26" y="79"/>
                      <a:pt x="25" y="79"/>
                    </a:cubicBezTo>
                    <a:cubicBezTo>
                      <a:pt x="23" y="78"/>
                      <a:pt x="20" y="79"/>
                      <a:pt x="17" y="80"/>
                    </a:cubicBezTo>
                    <a:cubicBezTo>
                      <a:pt x="20" y="59"/>
                      <a:pt x="20" y="38"/>
                      <a:pt x="23" y="17"/>
                    </a:cubicBezTo>
                    <a:close/>
                    <a:moveTo>
                      <a:pt x="11" y="133"/>
                    </a:moveTo>
                    <a:cubicBezTo>
                      <a:pt x="13" y="126"/>
                      <a:pt x="14" y="118"/>
                      <a:pt x="14" y="111"/>
                    </a:cubicBezTo>
                    <a:cubicBezTo>
                      <a:pt x="17" y="113"/>
                      <a:pt x="20" y="114"/>
                      <a:pt x="23" y="114"/>
                    </a:cubicBezTo>
                    <a:cubicBezTo>
                      <a:pt x="18" y="120"/>
                      <a:pt x="15" y="127"/>
                      <a:pt x="11" y="133"/>
                    </a:cubicBezTo>
                    <a:close/>
                    <a:moveTo>
                      <a:pt x="24" y="107"/>
                    </a:moveTo>
                    <a:cubicBezTo>
                      <a:pt x="18" y="107"/>
                      <a:pt x="13" y="101"/>
                      <a:pt x="13" y="95"/>
                    </a:cubicBezTo>
                    <a:cubicBezTo>
                      <a:pt x="13" y="88"/>
                      <a:pt x="19" y="85"/>
                      <a:pt x="25" y="84"/>
                    </a:cubicBezTo>
                    <a:cubicBezTo>
                      <a:pt x="25" y="84"/>
                      <a:pt x="25" y="84"/>
                      <a:pt x="26" y="84"/>
                    </a:cubicBezTo>
                    <a:cubicBezTo>
                      <a:pt x="30" y="86"/>
                      <a:pt x="34" y="89"/>
                      <a:pt x="35" y="94"/>
                    </a:cubicBezTo>
                    <a:cubicBezTo>
                      <a:pt x="36" y="100"/>
                      <a:pt x="31" y="107"/>
                      <a:pt x="24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6">
                <a:extLst>
                  <a:ext uri="{FF2B5EF4-FFF2-40B4-BE49-F238E27FC236}">
                    <a16:creationId xmlns:a16="http://schemas.microsoft.com/office/drawing/2014/main" id="{D8313D6A-C3A4-4FF6-AA58-27EA10514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6188" y="1924295"/>
                <a:ext cx="33491" cy="31969"/>
              </a:xfrm>
              <a:custGeom>
                <a:avLst/>
                <a:gdLst>
                  <a:gd name="T0" fmla="*/ 13 w 15"/>
                  <a:gd name="T1" fmla="*/ 4 h 15"/>
                  <a:gd name="T2" fmla="*/ 3 w 15"/>
                  <a:gd name="T3" fmla="*/ 2 h 15"/>
                  <a:gd name="T4" fmla="*/ 2 w 15"/>
                  <a:gd name="T5" fmla="*/ 4 h 15"/>
                  <a:gd name="T6" fmla="*/ 1 w 15"/>
                  <a:gd name="T7" fmla="*/ 9 h 15"/>
                  <a:gd name="T8" fmla="*/ 9 w 15"/>
                  <a:gd name="T9" fmla="*/ 14 h 15"/>
                  <a:gd name="T10" fmla="*/ 13 w 15"/>
                  <a:gd name="T11" fmla="*/ 4 h 15"/>
                  <a:gd name="T12" fmla="*/ 8 w 15"/>
                  <a:gd name="T13" fmla="*/ 8 h 15"/>
                  <a:gd name="T14" fmla="*/ 7 w 15"/>
                  <a:gd name="T15" fmla="*/ 9 h 15"/>
                  <a:gd name="T16" fmla="*/ 6 w 15"/>
                  <a:gd name="T17" fmla="*/ 8 h 15"/>
                  <a:gd name="T18" fmla="*/ 6 w 15"/>
                  <a:gd name="T19" fmla="*/ 6 h 15"/>
                  <a:gd name="T20" fmla="*/ 6 w 15"/>
                  <a:gd name="T21" fmla="*/ 6 h 15"/>
                  <a:gd name="T22" fmla="*/ 8 w 15"/>
                  <a:gd name="T23" fmla="*/ 7 h 15"/>
                  <a:gd name="T24" fmla="*/ 8 w 15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13" y="4"/>
                    </a:moveTo>
                    <a:cubicBezTo>
                      <a:pt x="11" y="1"/>
                      <a:pt x="7" y="0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13"/>
                      <a:pt x="6" y="15"/>
                      <a:pt x="9" y="14"/>
                    </a:cubicBezTo>
                    <a:cubicBezTo>
                      <a:pt x="13" y="12"/>
                      <a:pt x="15" y="8"/>
                      <a:pt x="13" y="4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5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7">
                <a:extLst>
                  <a:ext uri="{FF2B5EF4-FFF2-40B4-BE49-F238E27FC236}">
                    <a16:creationId xmlns:a16="http://schemas.microsoft.com/office/drawing/2014/main" id="{CB026C7B-79E3-44B5-BCFF-72E99FC6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962" y="2026290"/>
                <a:ext cx="33491" cy="6089"/>
              </a:xfrm>
              <a:custGeom>
                <a:avLst/>
                <a:gdLst>
                  <a:gd name="T0" fmla="*/ 15 w 15"/>
                  <a:gd name="T1" fmla="*/ 0 h 3"/>
                  <a:gd name="T2" fmla="*/ 0 w 15"/>
                  <a:gd name="T3" fmla="*/ 1 h 3"/>
                  <a:gd name="T4" fmla="*/ 0 w 15"/>
                  <a:gd name="T5" fmla="*/ 2 h 3"/>
                  <a:gd name="T6" fmla="*/ 15 w 15"/>
                  <a:gd name="T7" fmla="*/ 1 h 3"/>
                  <a:gd name="T8" fmla="*/ 15 w 1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0" y="1"/>
                      <a:pt x="5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3"/>
                      <a:pt x="10" y="2"/>
                      <a:pt x="15" y="1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3C45C6C7-C165-4641-9128-67C8BC8CAEAE}"/>
                </a:ext>
              </a:extLst>
            </p:cNvPr>
            <p:cNvGrpSpPr/>
            <p:nvPr/>
          </p:nvGrpSpPr>
          <p:grpSpPr>
            <a:xfrm>
              <a:off x="2749391" y="4729065"/>
              <a:ext cx="643936" cy="596745"/>
              <a:chOff x="1480546" y="4466552"/>
              <a:chExt cx="643936" cy="596745"/>
            </a:xfrm>
            <a:solidFill>
              <a:schemeClr val="bg1"/>
            </a:solidFill>
          </p:grpSpPr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2838D926-8BA4-463E-84EA-E3DEB4D03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0782" y="4947601"/>
                <a:ext cx="123307" cy="115696"/>
              </a:xfrm>
              <a:custGeom>
                <a:avLst/>
                <a:gdLst>
                  <a:gd name="T0" fmla="*/ 54 w 55"/>
                  <a:gd name="T1" fmla="*/ 16 h 56"/>
                  <a:gd name="T2" fmla="*/ 31 w 55"/>
                  <a:gd name="T3" fmla="*/ 1 h 56"/>
                  <a:gd name="T4" fmla="*/ 6 w 55"/>
                  <a:gd name="T5" fmla="*/ 4 h 56"/>
                  <a:gd name="T6" fmla="*/ 3 w 55"/>
                  <a:gd name="T7" fmla="*/ 6 h 56"/>
                  <a:gd name="T8" fmla="*/ 4 w 55"/>
                  <a:gd name="T9" fmla="*/ 37 h 56"/>
                  <a:gd name="T10" fmla="*/ 12 w 55"/>
                  <a:gd name="T11" fmla="*/ 47 h 56"/>
                  <a:gd name="T12" fmla="*/ 19 w 55"/>
                  <a:gd name="T13" fmla="*/ 54 h 56"/>
                  <a:gd name="T14" fmla="*/ 51 w 55"/>
                  <a:gd name="T15" fmla="*/ 53 h 56"/>
                  <a:gd name="T16" fmla="*/ 54 w 55"/>
                  <a:gd name="T17" fmla="*/ 34 h 56"/>
                  <a:gd name="T18" fmla="*/ 49 w 55"/>
                  <a:gd name="T19" fmla="*/ 18 h 56"/>
                  <a:gd name="T20" fmla="*/ 36 w 55"/>
                  <a:gd name="T21" fmla="*/ 10 h 56"/>
                  <a:gd name="T22" fmla="*/ 35 w 55"/>
                  <a:gd name="T23" fmla="*/ 7 h 56"/>
                  <a:gd name="T24" fmla="*/ 49 w 55"/>
                  <a:gd name="T25" fmla="*/ 41 h 56"/>
                  <a:gd name="T26" fmla="*/ 37 w 55"/>
                  <a:gd name="T27" fmla="*/ 23 h 56"/>
                  <a:gd name="T28" fmla="*/ 49 w 55"/>
                  <a:gd name="T29" fmla="*/ 41 h 56"/>
                  <a:gd name="T30" fmla="*/ 43 w 55"/>
                  <a:gd name="T31" fmla="*/ 27 h 56"/>
                  <a:gd name="T32" fmla="*/ 36 w 55"/>
                  <a:gd name="T33" fmla="*/ 11 h 56"/>
                  <a:gd name="T34" fmla="*/ 49 w 55"/>
                  <a:gd name="T35" fmla="*/ 32 h 56"/>
                  <a:gd name="T36" fmla="*/ 31 w 55"/>
                  <a:gd name="T37" fmla="*/ 8 h 56"/>
                  <a:gd name="T38" fmla="*/ 33 w 55"/>
                  <a:gd name="T39" fmla="*/ 32 h 56"/>
                  <a:gd name="T40" fmla="*/ 9 w 55"/>
                  <a:gd name="T41" fmla="*/ 33 h 56"/>
                  <a:gd name="T42" fmla="*/ 7 w 55"/>
                  <a:gd name="T43" fmla="*/ 9 h 56"/>
                  <a:gd name="T44" fmla="*/ 16 w 55"/>
                  <a:gd name="T45" fmla="*/ 43 h 56"/>
                  <a:gd name="T46" fmla="*/ 19 w 55"/>
                  <a:gd name="T47" fmla="*/ 40 h 56"/>
                  <a:gd name="T48" fmla="*/ 32 w 55"/>
                  <a:gd name="T49" fmla="*/ 49 h 56"/>
                  <a:gd name="T50" fmla="*/ 35 w 55"/>
                  <a:gd name="T51" fmla="*/ 49 h 56"/>
                  <a:gd name="T52" fmla="*/ 23 w 55"/>
                  <a:gd name="T53" fmla="*/ 40 h 56"/>
                  <a:gd name="T54" fmla="*/ 43 w 55"/>
                  <a:gd name="T55" fmla="*/ 49 h 56"/>
                  <a:gd name="T56" fmla="*/ 46 w 55"/>
                  <a:gd name="T57" fmla="*/ 49 h 56"/>
                  <a:gd name="T58" fmla="*/ 35 w 55"/>
                  <a:gd name="T59" fmla="*/ 38 h 56"/>
                  <a:gd name="T60" fmla="*/ 38 w 55"/>
                  <a:gd name="T61" fmla="*/ 36 h 56"/>
                  <a:gd name="T62" fmla="*/ 49 w 55"/>
                  <a:gd name="T63" fmla="*/ 44 h 56"/>
                  <a:gd name="T64" fmla="*/ 46 w 55"/>
                  <a:gd name="T6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6">
                    <a:moveTo>
                      <a:pt x="53" y="19"/>
                    </a:moveTo>
                    <a:cubicBezTo>
                      <a:pt x="54" y="19"/>
                      <a:pt x="55" y="17"/>
                      <a:pt x="54" y="16"/>
                    </a:cubicBezTo>
                    <a:cubicBezTo>
                      <a:pt x="47" y="11"/>
                      <a:pt x="40" y="5"/>
                      <a:pt x="33" y="1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2" y="3"/>
                      <a:pt x="14" y="2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0" y="14"/>
                      <a:pt x="0" y="26"/>
                      <a:pt x="3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4" y="37"/>
                      <a:pt x="4" y="38"/>
                      <a:pt x="4" y="39"/>
                    </a:cubicBezTo>
                    <a:cubicBezTo>
                      <a:pt x="6" y="42"/>
                      <a:pt x="9" y="45"/>
                      <a:pt x="12" y="47"/>
                    </a:cubicBezTo>
                    <a:cubicBezTo>
                      <a:pt x="14" y="49"/>
                      <a:pt x="16" y="51"/>
                      <a:pt x="18" y="52"/>
                    </a:cubicBezTo>
                    <a:cubicBezTo>
                      <a:pt x="18" y="53"/>
                      <a:pt x="18" y="53"/>
                      <a:pt x="19" y="54"/>
                    </a:cubicBezTo>
                    <a:cubicBezTo>
                      <a:pt x="29" y="55"/>
                      <a:pt x="41" y="56"/>
                      <a:pt x="50" y="53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46"/>
                      <a:pt x="54" y="40"/>
                      <a:pt x="54" y="34"/>
                    </a:cubicBezTo>
                    <a:cubicBezTo>
                      <a:pt x="54" y="29"/>
                      <a:pt x="54" y="24"/>
                      <a:pt x="53" y="19"/>
                    </a:cubicBezTo>
                    <a:close/>
                    <a:moveTo>
                      <a:pt x="49" y="18"/>
                    </a:moveTo>
                    <a:cubicBezTo>
                      <a:pt x="49" y="19"/>
                      <a:pt x="49" y="19"/>
                      <a:pt x="49" y="20"/>
                    </a:cubicBezTo>
                    <a:cubicBezTo>
                      <a:pt x="44" y="17"/>
                      <a:pt x="40" y="13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5" y="8"/>
                      <a:pt x="35" y="7"/>
                    </a:cubicBezTo>
                    <a:cubicBezTo>
                      <a:pt x="40" y="11"/>
                      <a:pt x="44" y="15"/>
                      <a:pt x="49" y="18"/>
                    </a:cubicBezTo>
                    <a:close/>
                    <a:moveTo>
                      <a:pt x="49" y="41"/>
                    </a:moveTo>
                    <a:cubicBezTo>
                      <a:pt x="46" y="38"/>
                      <a:pt x="42" y="35"/>
                      <a:pt x="38" y="32"/>
                    </a:cubicBezTo>
                    <a:cubicBezTo>
                      <a:pt x="37" y="29"/>
                      <a:pt x="37" y="26"/>
                      <a:pt x="37" y="23"/>
                    </a:cubicBezTo>
                    <a:cubicBezTo>
                      <a:pt x="40" y="27"/>
                      <a:pt x="44" y="31"/>
                      <a:pt x="49" y="34"/>
                    </a:cubicBezTo>
                    <a:cubicBezTo>
                      <a:pt x="49" y="37"/>
                      <a:pt x="49" y="39"/>
                      <a:pt x="49" y="41"/>
                    </a:cubicBezTo>
                    <a:close/>
                    <a:moveTo>
                      <a:pt x="49" y="32"/>
                    </a:moveTo>
                    <a:cubicBezTo>
                      <a:pt x="47" y="30"/>
                      <a:pt x="45" y="28"/>
                      <a:pt x="43" y="27"/>
                    </a:cubicBezTo>
                    <a:cubicBezTo>
                      <a:pt x="41" y="25"/>
                      <a:pt x="39" y="23"/>
                      <a:pt x="37" y="21"/>
                    </a:cubicBezTo>
                    <a:cubicBezTo>
                      <a:pt x="36" y="18"/>
                      <a:pt x="36" y="14"/>
                      <a:pt x="36" y="11"/>
                    </a:cubicBezTo>
                    <a:cubicBezTo>
                      <a:pt x="40" y="15"/>
                      <a:pt x="44" y="18"/>
                      <a:pt x="49" y="21"/>
                    </a:cubicBezTo>
                    <a:cubicBezTo>
                      <a:pt x="48" y="25"/>
                      <a:pt x="49" y="28"/>
                      <a:pt x="49" y="32"/>
                    </a:cubicBezTo>
                    <a:close/>
                    <a:moveTo>
                      <a:pt x="7" y="9"/>
                    </a:moveTo>
                    <a:cubicBezTo>
                      <a:pt x="15" y="10"/>
                      <a:pt x="23" y="9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16"/>
                      <a:pt x="31" y="24"/>
                      <a:pt x="33" y="32"/>
                    </a:cubicBezTo>
                    <a:cubicBezTo>
                      <a:pt x="28" y="32"/>
                      <a:pt x="23" y="32"/>
                      <a:pt x="19" y="32"/>
                    </a:cubicBezTo>
                    <a:cubicBezTo>
                      <a:pt x="16" y="32"/>
                      <a:pt x="12" y="33"/>
                      <a:pt x="9" y="33"/>
                    </a:cubicBezTo>
                    <a:cubicBezTo>
                      <a:pt x="9" y="28"/>
                      <a:pt x="8" y="24"/>
                      <a:pt x="8" y="19"/>
                    </a:cubicBezTo>
                    <a:cubicBezTo>
                      <a:pt x="8" y="16"/>
                      <a:pt x="8" y="13"/>
                      <a:pt x="7" y="9"/>
                    </a:cubicBezTo>
                    <a:close/>
                    <a:moveTo>
                      <a:pt x="22" y="50"/>
                    </a:moveTo>
                    <a:cubicBezTo>
                      <a:pt x="21" y="47"/>
                      <a:pt x="18" y="45"/>
                      <a:pt x="16" y="43"/>
                    </a:cubicBezTo>
                    <a:cubicBezTo>
                      <a:pt x="13" y="41"/>
                      <a:pt x="11" y="39"/>
                      <a:pt x="9" y="38"/>
                    </a:cubicBezTo>
                    <a:cubicBezTo>
                      <a:pt x="12" y="39"/>
                      <a:pt x="16" y="39"/>
                      <a:pt x="19" y="40"/>
                    </a:cubicBezTo>
                    <a:cubicBezTo>
                      <a:pt x="21" y="42"/>
                      <a:pt x="24" y="43"/>
                      <a:pt x="27" y="45"/>
                    </a:cubicBezTo>
                    <a:cubicBezTo>
                      <a:pt x="28" y="46"/>
                      <a:pt x="30" y="48"/>
                      <a:pt x="32" y="49"/>
                    </a:cubicBezTo>
                    <a:cubicBezTo>
                      <a:pt x="29" y="49"/>
                      <a:pt x="26" y="50"/>
                      <a:pt x="22" y="50"/>
                    </a:cubicBezTo>
                    <a:close/>
                    <a:moveTo>
                      <a:pt x="35" y="49"/>
                    </a:moveTo>
                    <a:cubicBezTo>
                      <a:pt x="33" y="47"/>
                      <a:pt x="31" y="46"/>
                      <a:pt x="29" y="44"/>
                    </a:cubicBezTo>
                    <a:cubicBezTo>
                      <a:pt x="27" y="43"/>
                      <a:pt x="25" y="41"/>
                      <a:pt x="23" y="40"/>
                    </a:cubicBezTo>
                    <a:cubicBezTo>
                      <a:pt x="26" y="40"/>
                      <a:pt x="29" y="39"/>
                      <a:pt x="31" y="39"/>
                    </a:cubicBezTo>
                    <a:cubicBezTo>
                      <a:pt x="35" y="42"/>
                      <a:pt x="39" y="46"/>
                      <a:pt x="43" y="49"/>
                    </a:cubicBezTo>
                    <a:cubicBezTo>
                      <a:pt x="40" y="49"/>
                      <a:pt x="38" y="49"/>
                      <a:pt x="35" y="49"/>
                    </a:cubicBezTo>
                    <a:close/>
                    <a:moveTo>
                      <a:pt x="46" y="49"/>
                    </a:moveTo>
                    <a:cubicBezTo>
                      <a:pt x="42" y="45"/>
                      <a:pt x="38" y="42"/>
                      <a:pt x="34" y="39"/>
                    </a:cubicBezTo>
                    <a:cubicBezTo>
                      <a:pt x="34" y="39"/>
                      <a:pt x="34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7" y="38"/>
                      <a:pt x="38" y="37"/>
                      <a:pt x="38" y="36"/>
                    </a:cubicBezTo>
                    <a:cubicBezTo>
                      <a:pt x="38" y="35"/>
                      <a:pt x="38" y="35"/>
                      <a:pt x="38" y="34"/>
                    </a:cubicBezTo>
                    <a:cubicBezTo>
                      <a:pt x="42" y="37"/>
                      <a:pt x="45" y="41"/>
                      <a:pt x="49" y="44"/>
                    </a:cubicBezTo>
                    <a:cubicBezTo>
                      <a:pt x="49" y="46"/>
                      <a:pt x="49" y="47"/>
                      <a:pt x="49" y="49"/>
                    </a:cubicBezTo>
                    <a:cubicBezTo>
                      <a:pt x="48" y="49"/>
                      <a:pt x="47" y="49"/>
                      <a:pt x="4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BE04D30A-A24A-41B1-B93E-C9C25E2EC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546" y="4527444"/>
                <a:ext cx="173543" cy="379055"/>
              </a:xfrm>
              <a:custGeom>
                <a:avLst/>
                <a:gdLst>
                  <a:gd name="T0" fmla="*/ 75 w 77"/>
                  <a:gd name="T1" fmla="*/ 20 h 183"/>
                  <a:gd name="T2" fmla="*/ 71 w 77"/>
                  <a:gd name="T3" fmla="*/ 14 h 183"/>
                  <a:gd name="T4" fmla="*/ 51 w 77"/>
                  <a:gd name="T5" fmla="*/ 3 h 183"/>
                  <a:gd name="T6" fmla="*/ 2 w 77"/>
                  <a:gd name="T7" fmla="*/ 6 h 183"/>
                  <a:gd name="T8" fmla="*/ 21 w 77"/>
                  <a:gd name="T9" fmla="*/ 163 h 183"/>
                  <a:gd name="T10" fmla="*/ 33 w 77"/>
                  <a:gd name="T11" fmla="*/ 180 h 183"/>
                  <a:gd name="T12" fmla="*/ 35 w 77"/>
                  <a:gd name="T13" fmla="*/ 181 h 183"/>
                  <a:gd name="T14" fmla="*/ 70 w 77"/>
                  <a:gd name="T15" fmla="*/ 177 h 183"/>
                  <a:gd name="T16" fmla="*/ 73 w 77"/>
                  <a:gd name="T17" fmla="*/ 175 h 183"/>
                  <a:gd name="T18" fmla="*/ 76 w 77"/>
                  <a:gd name="T19" fmla="*/ 36 h 183"/>
                  <a:gd name="T20" fmla="*/ 72 w 77"/>
                  <a:gd name="T21" fmla="*/ 61 h 183"/>
                  <a:gd name="T22" fmla="*/ 57 w 77"/>
                  <a:gd name="T23" fmla="*/ 48 h 183"/>
                  <a:gd name="T24" fmla="*/ 57 w 77"/>
                  <a:gd name="T25" fmla="*/ 32 h 183"/>
                  <a:gd name="T26" fmla="*/ 72 w 77"/>
                  <a:gd name="T27" fmla="*/ 58 h 183"/>
                  <a:gd name="T28" fmla="*/ 71 w 77"/>
                  <a:gd name="T29" fmla="*/ 44 h 183"/>
                  <a:gd name="T30" fmla="*/ 56 w 77"/>
                  <a:gd name="T31" fmla="*/ 18 h 183"/>
                  <a:gd name="T32" fmla="*/ 59 w 77"/>
                  <a:gd name="T33" fmla="*/ 13 h 183"/>
                  <a:gd name="T34" fmla="*/ 56 w 77"/>
                  <a:gd name="T35" fmla="*/ 15 h 183"/>
                  <a:gd name="T36" fmla="*/ 16 w 77"/>
                  <a:gd name="T37" fmla="*/ 83 h 183"/>
                  <a:gd name="T38" fmla="*/ 50 w 77"/>
                  <a:gd name="T39" fmla="*/ 7 h 183"/>
                  <a:gd name="T40" fmla="*/ 51 w 77"/>
                  <a:gd name="T41" fmla="*/ 58 h 183"/>
                  <a:gd name="T42" fmla="*/ 55 w 77"/>
                  <a:gd name="T43" fmla="*/ 157 h 183"/>
                  <a:gd name="T44" fmla="*/ 56 w 77"/>
                  <a:gd name="T45" fmla="*/ 161 h 183"/>
                  <a:gd name="T46" fmla="*/ 16 w 77"/>
                  <a:gd name="T47" fmla="*/ 83 h 183"/>
                  <a:gd name="T48" fmla="*/ 24 w 77"/>
                  <a:gd name="T49" fmla="*/ 165 h 183"/>
                  <a:gd name="T50" fmla="*/ 44 w 77"/>
                  <a:gd name="T51" fmla="*/ 177 h 183"/>
                  <a:gd name="T52" fmla="*/ 46 w 77"/>
                  <a:gd name="T53" fmla="*/ 176 h 183"/>
                  <a:gd name="T54" fmla="*/ 40 w 77"/>
                  <a:gd name="T55" fmla="*/ 166 h 183"/>
                  <a:gd name="T56" fmla="*/ 47 w 77"/>
                  <a:gd name="T57" fmla="*/ 177 h 183"/>
                  <a:gd name="T58" fmla="*/ 42 w 77"/>
                  <a:gd name="T59" fmla="*/ 166 h 183"/>
                  <a:gd name="T60" fmla="*/ 61 w 77"/>
                  <a:gd name="T61" fmla="*/ 175 h 183"/>
                  <a:gd name="T62" fmla="*/ 65 w 77"/>
                  <a:gd name="T63" fmla="*/ 175 h 183"/>
                  <a:gd name="T64" fmla="*/ 56 w 77"/>
                  <a:gd name="T65" fmla="*/ 164 h 183"/>
                  <a:gd name="T66" fmla="*/ 64 w 77"/>
                  <a:gd name="T67" fmla="*/ 168 h 183"/>
                  <a:gd name="T68" fmla="*/ 68 w 77"/>
                  <a:gd name="T69" fmla="*/ 175 h 183"/>
                  <a:gd name="T70" fmla="*/ 65 w 77"/>
                  <a:gd name="T71" fmla="*/ 166 h 183"/>
                  <a:gd name="T72" fmla="*/ 70 w 77"/>
                  <a:gd name="T73" fmla="*/ 160 h 183"/>
                  <a:gd name="T74" fmla="*/ 70 w 77"/>
                  <a:gd name="T75" fmla="*/ 149 h 183"/>
                  <a:gd name="T76" fmla="*/ 60 w 77"/>
                  <a:gd name="T77" fmla="*/ 147 h 183"/>
                  <a:gd name="T78" fmla="*/ 60 w 77"/>
                  <a:gd name="T79" fmla="*/ 123 h 183"/>
                  <a:gd name="T80" fmla="*/ 70 w 77"/>
                  <a:gd name="T81" fmla="*/ 134 h 183"/>
                  <a:gd name="T82" fmla="*/ 64 w 77"/>
                  <a:gd name="T83" fmla="*/ 113 h 183"/>
                  <a:gd name="T84" fmla="*/ 71 w 77"/>
                  <a:gd name="T85" fmla="*/ 119 h 183"/>
                  <a:gd name="T86" fmla="*/ 71 w 77"/>
                  <a:gd name="T87" fmla="*/ 106 h 183"/>
                  <a:gd name="T88" fmla="*/ 72 w 77"/>
                  <a:gd name="T89" fmla="*/ 104 h 183"/>
                  <a:gd name="T90" fmla="*/ 58 w 77"/>
                  <a:gd name="T91" fmla="*/ 77 h 183"/>
                  <a:gd name="T92" fmla="*/ 65 w 77"/>
                  <a:gd name="T93" fmla="*/ 82 h 183"/>
                  <a:gd name="T94" fmla="*/ 72 w 77"/>
                  <a:gd name="T95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83">
                    <a:moveTo>
                      <a:pt x="77" y="34"/>
                    </a:moveTo>
                    <a:cubicBezTo>
                      <a:pt x="77" y="34"/>
                      <a:pt x="76" y="34"/>
                      <a:pt x="76" y="33"/>
                    </a:cubicBezTo>
                    <a:cubicBezTo>
                      <a:pt x="76" y="29"/>
                      <a:pt x="76" y="24"/>
                      <a:pt x="75" y="20"/>
                    </a:cubicBezTo>
                    <a:cubicBezTo>
                      <a:pt x="77" y="19"/>
                      <a:pt x="77" y="17"/>
                      <a:pt x="75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3"/>
                      <a:pt x="72" y="12"/>
                      <a:pt x="71" y="14"/>
                    </a:cubicBezTo>
                    <a:cubicBezTo>
                      <a:pt x="68" y="12"/>
                      <a:pt x="64" y="11"/>
                      <a:pt x="61" y="9"/>
                    </a:cubicBezTo>
                    <a:cubicBezTo>
                      <a:pt x="58" y="7"/>
                      <a:pt x="55" y="4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3" y="0"/>
                      <a:pt x="35" y="2"/>
                      <a:pt x="27" y="2"/>
                    </a:cubicBezTo>
                    <a:cubicBezTo>
                      <a:pt x="19" y="3"/>
                      <a:pt x="11" y="3"/>
                      <a:pt x="4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4" y="35"/>
                      <a:pt x="8" y="62"/>
                      <a:pt x="11" y="89"/>
                    </a:cubicBezTo>
                    <a:cubicBezTo>
                      <a:pt x="14" y="114"/>
                      <a:pt x="16" y="139"/>
                      <a:pt x="21" y="163"/>
                    </a:cubicBezTo>
                    <a:cubicBezTo>
                      <a:pt x="20" y="163"/>
                      <a:pt x="19" y="164"/>
                      <a:pt x="20" y="165"/>
                    </a:cubicBezTo>
                    <a:cubicBezTo>
                      <a:pt x="22" y="168"/>
                      <a:pt x="24" y="171"/>
                      <a:pt x="27" y="174"/>
                    </a:cubicBezTo>
                    <a:cubicBezTo>
                      <a:pt x="28" y="176"/>
                      <a:pt x="30" y="179"/>
                      <a:pt x="33" y="180"/>
                    </a:cubicBezTo>
                    <a:cubicBezTo>
                      <a:pt x="33" y="181"/>
                      <a:pt x="33" y="181"/>
                      <a:pt x="34" y="181"/>
                    </a:cubicBezTo>
                    <a:cubicBezTo>
                      <a:pt x="34" y="181"/>
                      <a:pt x="34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2"/>
                      <a:pt x="35" y="181"/>
                      <a:pt x="35" y="181"/>
                    </a:cubicBezTo>
                    <a:cubicBezTo>
                      <a:pt x="46" y="182"/>
                      <a:pt x="59" y="183"/>
                      <a:pt x="69" y="179"/>
                    </a:cubicBezTo>
                    <a:cubicBezTo>
                      <a:pt x="70" y="179"/>
                      <a:pt x="70" y="178"/>
                      <a:pt x="70" y="177"/>
                    </a:cubicBezTo>
                    <a:cubicBezTo>
                      <a:pt x="71" y="178"/>
                      <a:pt x="72" y="178"/>
                      <a:pt x="73" y="177"/>
                    </a:cubicBezTo>
                    <a:cubicBezTo>
                      <a:pt x="73" y="177"/>
                      <a:pt x="73" y="176"/>
                      <a:pt x="73" y="176"/>
                    </a:cubicBezTo>
                    <a:cubicBezTo>
                      <a:pt x="73" y="176"/>
                      <a:pt x="73" y="175"/>
                      <a:pt x="73" y="175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6" y="150"/>
                      <a:pt x="77" y="124"/>
                      <a:pt x="76" y="99"/>
                    </a:cubicBezTo>
                    <a:cubicBezTo>
                      <a:pt x="76" y="78"/>
                      <a:pt x="77" y="57"/>
                      <a:pt x="76" y="36"/>
                    </a:cubicBezTo>
                    <a:cubicBezTo>
                      <a:pt x="77" y="36"/>
                      <a:pt x="77" y="35"/>
                      <a:pt x="77" y="34"/>
                    </a:cubicBezTo>
                    <a:close/>
                    <a:moveTo>
                      <a:pt x="63" y="54"/>
                    </a:moveTo>
                    <a:cubicBezTo>
                      <a:pt x="66" y="56"/>
                      <a:pt x="68" y="59"/>
                      <a:pt x="72" y="61"/>
                    </a:cubicBezTo>
                    <a:cubicBezTo>
                      <a:pt x="72" y="66"/>
                      <a:pt x="72" y="70"/>
                      <a:pt x="72" y="75"/>
                    </a:cubicBezTo>
                    <a:cubicBezTo>
                      <a:pt x="68" y="70"/>
                      <a:pt x="63" y="66"/>
                      <a:pt x="58" y="62"/>
                    </a:cubicBezTo>
                    <a:cubicBezTo>
                      <a:pt x="58" y="58"/>
                      <a:pt x="57" y="53"/>
                      <a:pt x="57" y="48"/>
                    </a:cubicBezTo>
                    <a:cubicBezTo>
                      <a:pt x="59" y="50"/>
                      <a:pt x="61" y="52"/>
                      <a:pt x="63" y="54"/>
                    </a:cubicBezTo>
                    <a:close/>
                    <a:moveTo>
                      <a:pt x="57" y="46"/>
                    </a:moveTo>
                    <a:cubicBezTo>
                      <a:pt x="57" y="41"/>
                      <a:pt x="57" y="36"/>
                      <a:pt x="57" y="32"/>
                    </a:cubicBezTo>
                    <a:cubicBezTo>
                      <a:pt x="59" y="34"/>
                      <a:pt x="61" y="37"/>
                      <a:pt x="64" y="39"/>
                    </a:cubicBezTo>
                    <a:cubicBezTo>
                      <a:pt x="66" y="41"/>
                      <a:pt x="68" y="44"/>
                      <a:pt x="71" y="46"/>
                    </a:cubicBezTo>
                    <a:cubicBezTo>
                      <a:pt x="71" y="50"/>
                      <a:pt x="71" y="54"/>
                      <a:pt x="72" y="58"/>
                    </a:cubicBezTo>
                    <a:cubicBezTo>
                      <a:pt x="69" y="56"/>
                      <a:pt x="66" y="54"/>
                      <a:pt x="64" y="52"/>
                    </a:cubicBezTo>
                    <a:cubicBezTo>
                      <a:pt x="61" y="50"/>
                      <a:pt x="59" y="48"/>
                      <a:pt x="57" y="46"/>
                    </a:cubicBezTo>
                    <a:close/>
                    <a:moveTo>
                      <a:pt x="71" y="44"/>
                    </a:moveTo>
                    <a:cubicBezTo>
                      <a:pt x="69" y="42"/>
                      <a:pt x="67" y="40"/>
                      <a:pt x="64" y="38"/>
                    </a:cubicBezTo>
                    <a:cubicBezTo>
                      <a:pt x="62" y="35"/>
                      <a:pt x="59" y="33"/>
                      <a:pt x="57" y="30"/>
                    </a:cubicBezTo>
                    <a:cubicBezTo>
                      <a:pt x="57" y="26"/>
                      <a:pt x="56" y="22"/>
                      <a:pt x="56" y="18"/>
                    </a:cubicBezTo>
                    <a:cubicBezTo>
                      <a:pt x="61" y="22"/>
                      <a:pt x="66" y="28"/>
                      <a:pt x="71" y="32"/>
                    </a:cubicBezTo>
                    <a:cubicBezTo>
                      <a:pt x="71" y="36"/>
                      <a:pt x="71" y="40"/>
                      <a:pt x="71" y="44"/>
                    </a:cubicBezTo>
                    <a:close/>
                    <a:moveTo>
                      <a:pt x="59" y="13"/>
                    </a:moveTo>
                    <a:cubicBezTo>
                      <a:pt x="62" y="15"/>
                      <a:pt x="67" y="17"/>
                      <a:pt x="71" y="19"/>
                    </a:cubicBezTo>
                    <a:cubicBezTo>
                      <a:pt x="71" y="22"/>
                      <a:pt x="71" y="25"/>
                      <a:pt x="71" y="28"/>
                    </a:cubicBezTo>
                    <a:cubicBezTo>
                      <a:pt x="66" y="23"/>
                      <a:pt x="61" y="19"/>
                      <a:pt x="56" y="15"/>
                    </a:cubicBezTo>
                    <a:cubicBezTo>
                      <a:pt x="56" y="14"/>
                      <a:pt x="56" y="12"/>
                      <a:pt x="56" y="11"/>
                    </a:cubicBezTo>
                    <a:cubicBezTo>
                      <a:pt x="57" y="12"/>
                      <a:pt x="58" y="12"/>
                      <a:pt x="59" y="13"/>
                    </a:cubicBezTo>
                    <a:close/>
                    <a:moveTo>
                      <a:pt x="16" y="83"/>
                    </a:moveTo>
                    <a:cubicBezTo>
                      <a:pt x="13" y="58"/>
                      <a:pt x="10" y="34"/>
                      <a:pt x="6" y="10"/>
                    </a:cubicBezTo>
                    <a:cubicBezTo>
                      <a:pt x="14" y="10"/>
                      <a:pt x="23" y="10"/>
                      <a:pt x="31" y="9"/>
                    </a:cubicBezTo>
                    <a:cubicBezTo>
                      <a:pt x="37" y="9"/>
                      <a:pt x="44" y="10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4"/>
                      <a:pt x="50" y="41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68"/>
                      <a:pt x="52" y="78"/>
                      <a:pt x="52" y="87"/>
                    </a:cubicBezTo>
                    <a:cubicBezTo>
                      <a:pt x="53" y="110"/>
                      <a:pt x="52" y="135"/>
                      <a:pt x="55" y="157"/>
                    </a:cubicBezTo>
                    <a:cubicBezTo>
                      <a:pt x="55" y="157"/>
                      <a:pt x="54" y="158"/>
                      <a:pt x="55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5" y="160"/>
                      <a:pt x="56" y="160"/>
                      <a:pt x="56" y="161"/>
                    </a:cubicBezTo>
                    <a:cubicBezTo>
                      <a:pt x="51" y="160"/>
                      <a:pt x="46" y="161"/>
                      <a:pt x="41" y="161"/>
                    </a:cubicBezTo>
                    <a:cubicBezTo>
                      <a:pt x="35" y="161"/>
                      <a:pt x="29" y="161"/>
                      <a:pt x="24" y="162"/>
                    </a:cubicBezTo>
                    <a:cubicBezTo>
                      <a:pt x="24" y="135"/>
                      <a:pt x="19" y="109"/>
                      <a:pt x="16" y="83"/>
                    </a:cubicBezTo>
                    <a:close/>
                    <a:moveTo>
                      <a:pt x="36" y="178"/>
                    </a:moveTo>
                    <a:cubicBezTo>
                      <a:pt x="35" y="175"/>
                      <a:pt x="32" y="173"/>
                      <a:pt x="30" y="172"/>
                    </a:cubicBezTo>
                    <a:cubicBezTo>
                      <a:pt x="28" y="169"/>
                      <a:pt x="26" y="167"/>
                      <a:pt x="24" y="165"/>
                    </a:cubicBezTo>
                    <a:cubicBezTo>
                      <a:pt x="26" y="166"/>
                      <a:pt x="29" y="166"/>
                      <a:pt x="32" y="166"/>
                    </a:cubicBezTo>
                    <a:cubicBezTo>
                      <a:pt x="34" y="168"/>
                      <a:pt x="36" y="170"/>
                      <a:pt x="38" y="172"/>
                    </a:cubicBezTo>
                    <a:cubicBezTo>
                      <a:pt x="40" y="174"/>
                      <a:pt x="42" y="176"/>
                      <a:pt x="44" y="177"/>
                    </a:cubicBezTo>
                    <a:cubicBezTo>
                      <a:pt x="42" y="177"/>
                      <a:pt x="39" y="178"/>
                      <a:pt x="36" y="178"/>
                    </a:cubicBezTo>
                    <a:close/>
                    <a:moveTo>
                      <a:pt x="47" y="177"/>
                    </a:moveTo>
                    <a:cubicBezTo>
                      <a:pt x="47" y="176"/>
                      <a:pt x="46" y="176"/>
                      <a:pt x="46" y="176"/>
                    </a:cubicBezTo>
                    <a:cubicBezTo>
                      <a:pt x="44" y="174"/>
                      <a:pt x="41" y="172"/>
                      <a:pt x="39" y="170"/>
                    </a:cubicBezTo>
                    <a:cubicBezTo>
                      <a:pt x="37" y="169"/>
                      <a:pt x="36" y="168"/>
                      <a:pt x="34" y="166"/>
                    </a:cubicBezTo>
                    <a:cubicBezTo>
                      <a:pt x="36" y="166"/>
                      <a:pt x="38" y="166"/>
                      <a:pt x="40" y="166"/>
                    </a:cubicBezTo>
                    <a:cubicBezTo>
                      <a:pt x="42" y="168"/>
                      <a:pt x="44" y="170"/>
                      <a:pt x="47" y="172"/>
                    </a:cubicBezTo>
                    <a:cubicBezTo>
                      <a:pt x="48" y="174"/>
                      <a:pt x="49" y="175"/>
                      <a:pt x="50" y="176"/>
                    </a:cubicBezTo>
                    <a:cubicBezTo>
                      <a:pt x="49" y="176"/>
                      <a:pt x="48" y="176"/>
                      <a:pt x="47" y="177"/>
                    </a:cubicBezTo>
                    <a:close/>
                    <a:moveTo>
                      <a:pt x="53" y="176"/>
                    </a:moveTo>
                    <a:cubicBezTo>
                      <a:pt x="51" y="174"/>
                      <a:pt x="49" y="172"/>
                      <a:pt x="47" y="170"/>
                    </a:cubicBezTo>
                    <a:cubicBezTo>
                      <a:pt x="45" y="169"/>
                      <a:pt x="43" y="168"/>
                      <a:pt x="42" y="166"/>
                    </a:cubicBezTo>
                    <a:cubicBezTo>
                      <a:pt x="45" y="166"/>
                      <a:pt x="48" y="166"/>
                      <a:pt x="51" y="166"/>
                    </a:cubicBezTo>
                    <a:cubicBezTo>
                      <a:pt x="53" y="168"/>
                      <a:pt x="55" y="170"/>
                      <a:pt x="57" y="172"/>
                    </a:cubicBezTo>
                    <a:cubicBezTo>
                      <a:pt x="59" y="173"/>
                      <a:pt x="60" y="174"/>
                      <a:pt x="61" y="175"/>
                    </a:cubicBezTo>
                    <a:cubicBezTo>
                      <a:pt x="58" y="175"/>
                      <a:pt x="56" y="175"/>
                      <a:pt x="53" y="176"/>
                    </a:cubicBezTo>
                    <a:close/>
                    <a:moveTo>
                      <a:pt x="68" y="175"/>
                    </a:moveTo>
                    <a:cubicBezTo>
                      <a:pt x="67" y="175"/>
                      <a:pt x="66" y="175"/>
                      <a:pt x="65" y="175"/>
                    </a:cubicBezTo>
                    <a:cubicBezTo>
                      <a:pt x="63" y="173"/>
                      <a:pt x="61" y="171"/>
                      <a:pt x="59" y="170"/>
                    </a:cubicBezTo>
                    <a:cubicBezTo>
                      <a:pt x="57" y="168"/>
                      <a:pt x="55" y="167"/>
                      <a:pt x="54" y="165"/>
                    </a:cubicBezTo>
                    <a:cubicBezTo>
                      <a:pt x="55" y="165"/>
                      <a:pt x="55" y="165"/>
                      <a:pt x="56" y="164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8" y="164"/>
                      <a:pt x="58" y="163"/>
                      <a:pt x="59" y="163"/>
                    </a:cubicBezTo>
                    <a:cubicBezTo>
                      <a:pt x="60" y="164"/>
                      <a:pt x="62" y="166"/>
                      <a:pt x="64" y="168"/>
                    </a:cubicBezTo>
                    <a:cubicBezTo>
                      <a:pt x="66" y="170"/>
                      <a:pt x="68" y="172"/>
                      <a:pt x="70" y="174"/>
                    </a:cubicBezTo>
                    <a:cubicBezTo>
                      <a:pt x="70" y="175"/>
                      <a:pt x="70" y="176"/>
                      <a:pt x="70" y="176"/>
                    </a:cubicBezTo>
                    <a:cubicBezTo>
                      <a:pt x="70" y="176"/>
                      <a:pt x="69" y="175"/>
                      <a:pt x="68" y="175"/>
                    </a:cubicBezTo>
                    <a:close/>
                    <a:moveTo>
                      <a:pt x="70" y="160"/>
                    </a:moveTo>
                    <a:cubicBezTo>
                      <a:pt x="70" y="163"/>
                      <a:pt x="70" y="167"/>
                      <a:pt x="70" y="171"/>
                    </a:cubicBezTo>
                    <a:cubicBezTo>
                      <a:pt x="68" y="169"/>
                      <a:pt x="67" y="168"/>
                      <a:pt x="65" y="166"/>
                    </a:cubicBezTo>
                    <a:cubicBezTo>
                      <a:pt x="63" y="164"/>
                      <a:pt x="61" y="163"/>
                      <a:pt x="59" y="161"/>
                    </a:cubicBezTo>
                    <a:cubicBezTo>
                      <a:pt x="59" y="157"/>
                      <a:pt x="60" y="153"/>
                      <a:pt x="60" y="150"/>
                    </a:cubicBezTo>
                    <a:cubicBezTo>
                      <a:pt x="63" y="153"/>
                      <a:pt x="66" y="157"/>
                      <a:pt x="70" y="160"/>
                    </a:cubicBezTo>
                    <a:close/>
                    <a:moveTo>
                      <a:pt x="60" y="147"/>
                    </a:moveTo>
                    <a:cubicBezTo>
                      <a:pt x="60" y="144"/>
                      <a:pt x="60" y="141"/>
                      <a:pt x="60" y="138"/>
                    </a:cubicBezTo>
                    <a:cubicBezTo>
                      <a:pt x="63" y="142"/>
                      <a:pt x="66" y="146"/>
                      <a:pt x="70" y="149"/>
                    </a:cubicBezTo>
                    <a:cubicBezTo>
                      <a:pt x="70" y="152"/>
                      <a:pt x="70" y="154"/>
                      <a:pt x="70" y="157"/>
                    </a:cubicBezTo>
                    <a:cubicBezTo>
                      <a:pt x="68" y="155"/>
                      <a:pt x="66" y="154"/>
                      <a:pt x="65" y="153"/>
                    </a:cubicBezTo>
                    <a:cubicBezTo>
                      <a:pt x="63" y="151"/>
                      <a:pt x="61" y="149"/>
                      <a:pt x="60" y="147"/>
                    </a:cubicBezTo>
                    <a:close/>
                    <a:moveTo>
                      <a:pt x="70" y="146"/>
                    </a:moveTo>
                    <a:cubicBezTo>
                      <a:pt x="67" y="142"/>
                      <a:pt x="63" y="138"/>
                      <a:pt x="60" y="134"/>
                    </a:cubicBezTo>
                    <a:cubicBezTo>
                      <a:pt x="60" y="131"/>
                      <a:pt x="60" y="127"/>
                      <a:pt x="60" y="123"/>
                    </a:cubicBezTo>
                    <a:cubicBezTo>
                      <a:pt x="63" y="127"/>
                      <a:pt x="66" y="132"/>
                      <a:pt x="70" y="136"/>
                    </a:cubicBezTo>
                    <a:cubicBezTo>
                      <a:pt x="70" y="140"/>
                      <a:pt x="70" y="143"/>
                      <a:pt x="70" y="146"/>
                    </a:cubicBezTo>
                    <a:close/>
                    <a:moveTo>
                      <a:pt x="70" y="134"/>
                    </a:moveTo>
                    <a:cubicBezTo>
                      <a:pt x="67" y="130"/>
                      <a:pt x="63" y="125"/>
                      <a:pt x="60" y="121"/>
                    </a:cubicBezTo>
                    <a:cubicBezTo>
                      <a:pt x="59" y="117"/>
                      <a:pt x="59" y="113"/>
                      <a:pt x="59" y="108"/>
                    </a:cubicBezTo>
                    <a:cubicBezTo>
                      <a:pt x="61" y="110"/>
                      <a:pt x="62" y="111"/>
                      <a:pt x="64" y="113"/>
                    </a:cubicBezTo>
                    <a:cubicBezTo>
                      <a:pt x="66" y="116"/>
                      <a:pt x="68" y="119"/>
                      <a:pt x="71" y="121"/>
                    </a:cubicBezTo>
                    <a:cubicBezTo>
                      <a:pt x="71" y="126"/>
                      <a:pt x="71" y="130"/>
                      <a:pt x="70" y="134"/>
                    </a:cubicBezTo>
                    <a:close/>
                    <a:moveTo>
                      <a:pt x="71" y="119"/>
                    </a:moveTo>
                    <a:cubicBezTo>
                      <a:pt x="68" y="114"/>
                      <a:pt x="63" y="110"/>
                      <a:pt x="59" y="106"/>
                    </a:cubicBezTo>
                    <a:cubicBezTo>
                      <a:pt x="59" y="102"/>
                      <a:pt x="59" y="98"/>
                      <a:pt x="58" y="94"/>
                    </a:cubicBezTo>
                    <a:cubicBezTo>
                      <a:pt x="63" y="98"/>
                      <a:pt x="67" y="103"/>
                      <a:pt x="71" y="106"/>
                    </a:cubicBezTo>
                    <a:cubicBezTo>
                      <a:pt x="71" y="110"/>
                      <a:pt x="71" y="114"/>
                      <a:pt x="71" y="119"/>
                    </a:cubicBezTo>
                    <a:close/>
                    <a:moveTo>
                      <a:pt x="72" y="96"/>
                    </a:moveTo>
                    <a:cubicBezTo>
                      <a:pt x="72" y="99"/>
                      <a:pt x="72" y="101"/>
                      <a:pt x="72" y="104"/>
                    </a:cubicBezTo>
                    <a:cubicBezTo>
                      <a:pt x="68" y="100"/>
                      <a:pt x="63" y="96"/>
                      <a:pt x="58" y="92"/>
                    </a:cubicBezTo>
                    <a:cubicBezTo>
                      <a:pt x="58" y="89"/>
                      <a:pt x="58" y="87"/>
                      <a:pt x="58" y="84"/>
                    </a:cubicBezTo>
                    <a:cubicBezTo>
                      <a:pt x="58" y="82"/>
                      <a:pt x="58" y="80"/>
                      <a:pt x="58" y="77"/>
                    </a:cubicBezTo>
                    <a:cubicBezTo>
                      <a:pt x="62" y="82"/>
                      <a:pt x="67" y="88"/>
                      <a:pt x="72" y="91"/>
                    </a:cubicBezTo>
                    <a:cubicBezTo>
                      <a:pt x="72" y="93"/>
                      <a:pt x="72" y="94"/>
                      <a:pt x="72" y="96"/>
                    </a:cubicBezTo>
                    <a:close/>
                    <a:moveTo>
                      <a:pt x="65" y="82"/>
                    </a:moveTo>
                    <a:cubicBezTo>
                      <a:pt x="62" y="80"/>
                      <a:pt x="60" y="77"/>
                      <a:pt x="58" y="75"/>
                    </a:cubicBezTo>
                    <a:cubicBezTo>
                      <a:pt x="58" y="71"/>
                      <a:pt x="58" y="68"/>
                      <a:pt x="58" y="65"/>
                    </a:cubicBezTo>
                    <a:cubicBezTo>
                      <a:pt x="62" y="69"/>
                      <a:pt x="67" y="74"/>
                      <a:pt x="72" y="77"/>
                    </a:cubicBezTo>
                    <a:cubicBezTo>
                      <a:pt x="72" y="81"/>
                      <a:pt x="72" y="85"/>
                      <a:pt x="72" y="89"/>
                    </a:cubicBezTo>
                    <a:cubicBezTo>
                      <a:pt x="70" y="86"/>
                      <a:pt x="67" y="84"/>
                      <a:pt x="6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8">
                <a:extLst>
                  <a:ext uri="{FF2B5EF4-FFF2-40B4-BE49-F238E27FC236}">
                    <a16:creationId xmlns:a16="http://schemas.microsoft.com/office/drawing/2014/main" id="{BE2F15A7-B8B2-44E0-B77B-401F14491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432" y="4466552"/>
                <a:ext cx="481050" cy="590656"/>
              </a:xfrm>
              <a:custGeom>
                <a:avLst/>
                <a:gdLst>
                  <a:gd name="T0" fmla="*/ 166 w 215"/>
                  <a:gd name="T1" fmla="*/ 160 h 286"/>
                  <a:gd name="T2" fmla="*/ 163 w 215"/>
                  <a:gd name="T3" fmla="*/ 144 h 286"/>
                  <a:gd name="T4" fmla="*/ 134 w 215"/>
                  <a:gd name="T5" fmla="*/ 66 h 286"/>
                  <a:gd name="T6" fmla="*/ 82 w 215"/>
                  <a:gd name="T7" fmla="*/ 99 h 286"/>
                  <a:gd name="T8" fmla="*/ 47 w 215"/>
                  <a:gd name="T9" fmla="*/ 147 h 286"/>
                  <a:gd name="T10" fmla="*/ 12 w 215"/>
                  <a:gd name="T11" fmla="*/ 251 h 286"/>
                  <a:gd name="T12" fmla="*/ 192 w 215"/>
                  <a:gd name="T13" fmla="*/ 231 h 286"/>
                  <a:gd name="T14" fmla="*/ 166 w 215"/>
                  <a:gd name="T15" fmla="*/ 179 h 286"/>
                  <a:gd name="T16" fmla="*/ 194 w 215"/>
                  <a:gd name="T17" fmla="*/ 187 h 286"/>
                  <a:gd name="T18" fmla="*/ 85 w 215"/>
                  <a:gd name="T19" fmla="*/ 118 h 286"/>
                  <a:gd name="T20" fmla="*/ 86 w 215"/>
                  <a:gd name="T21" fmla="*/ 96 h 286"/>
                  <a:gd name="T22" fmla="*/ 142 w 215"/>
                  <a:gd name="T23" fmla="*/ 36 h 286"/>
                  <a:gd name="T24" fmla="*/ 123 w 215"/>
                  <a:gd name="T25" fmla="*/ 70 h 286"/>
                  <a:gd name="T26" fmla="*/ 116 w 215"/>
                  <a:gd name="T27" fmla="*/ 128 h 286"/>
                  <a:gd name="T28" fmla="*/ 110 w 215"/>
                  <a:gd name="T29" fmla="*/ 147 h 286"/>
                  <a:gd name="T30" fmla="*/ 105 w 215"/>
                  <a:gd name="T31" fmla="*/ 128 h 286"/>
                  <a:gd name="T32" fmla="*/ 64 w 215"/>
                  <a:gd name="T33" fmla="*/ 154 h 286"/>
                  <a:gd name="T34" fmla="*/ 100 w 215"/>
                  <a:gd name="T35" fmla="*/ 149 h 286"/>
                  <a:gd name="T36" fmla="*/ 126 w 215"/>
                  <a:gd name="T37" fmla="*/ 140 h 286"/>
                  <a:gd name="T38" fmla="*/ 146 w 215"/>
                  <a:gd name="T39" fmla="*/ 159 h 286"/>
                  <a:gd name="T40" fmla="*/ 106 w 215"/>
                  <a:gd name="T41" fmla="*/ 165 h 286"/>
                  <a:gd name="T42" fmla="*/ 63 w 215"/>
                  <a:gd name="T43" fmla="*/ 147 h 286"/>
                  <a:gd name="T44" fmla="*/ 98 w 215"/>
                  <a:gd name="T45" fmla="*/ 147 h 286"/>
                  <a:gd name="T46" fmla="*/ 51 w 215"/>
                  <a:gd name="T47" fmla="*/ 149 h 286"/>
                  <a:gd name="T48" fmla="*/ 68 w 215"/>
                  <a:gd name="T49" fmla="*/ 137 h 286"/>
                  <a:gd name="T50" fmla="*/ 155 w 215"/>
                  <a:gd name="T51" fmla="*/ 149 h 286"/>
                  <a:gd name="T52" fmla="*/ 125 w 215"/>
                  <a:gd name="T53" fmla="*/ 136 h 286"/>
                  <a:gd name="T54" fmla="*/ 143 w 215"/>
                  <a:gd name="T55" fmla="*/ 170 h 286"/>
                  <a:gd name="T56" fmla="*/ 54 w 215"/>
                  <a:gd name="T57" fmla="*/ 186 h 286"/>
                  <a:gd name="T58" fmla="*/ 54 w 215"/>
                  <a:gd name="T59" fmla="*/ 185 h 286"/>
                  <a:gd name="T60" fmla="*/ 70 w 215"/>
                  <a:gd name="T61" fmla="*/ 179 h 286"/>
                  <a:gd name="T62" fmla="*/ 65 w 215"/>
                  <a:gd name="T63" fmla="*/ 173 h 286"/>
                  <a:gd name="T64" fmla="*/ 161 w 215"/>
                  <a:gd name="T65" fmla="*/ 161 h 286"/>
                  <a:gd name="T66" fmla="*/ 75 w 215"/>
                  <a:gd name="T67" fmla="*/ 226 h 286"/>
                  <a:gd name="T68" fmla="*/ 69 w 215"/>
                  <a:gd name="T69" fmla="*/ 223 h 286"/>
                  <a:gd name="T70" fmla="*/ 63 w 215"/>
                  <a:gd name="T71" fmla="*/ 214 h 286"/>
                  <a:gd name="T72" fmla="*/ 62 w 215"/>
                  <a:gd name="T73" fmla="*/ 212 h 286"/>
                  <a:gd name="T74" fmla="*/ 91 w 215"/>
                  <a:gd name="T75" fmla="*/ 204 h 286"/>
                  <a:gd name="T76" fmla="*/ 69 w 215"/>
                  <a:gd name="T77" fmla="*/ 233 h 286"/>
                  <a:gd name="T78" fmla="*/ 148 w 215"/>
                  <a:gd name="T79" fmla="*/ 234 h 286"/>
                  <a:gd name="T80" fmla="*/ 106 w 215"/>
                  <a:gd name="T81" fmla="*/ 258 h 286"/>
                  <a:gd name="T82" fmla="*/ 59 w 215"/>
                  <a:gd name="T83" fmla="*/ 237 h 286"/>
                  <a:gd name="T84" fmla="*/ 158 w 215"/>
                  <a:gd name="T85" fmla="*/ 270 h 286"/>
                  <a:gd name="T86" fmla="*/ 25 w 215"/>
                  <a:gd name="T87" fmla="*/ 229 h 286"/>
                  <a:gd name="T88" fmla="*/ 53 w 215"/>
                  <a:gd name="T89" fmla="*/ 232 h 286"/>
                  <a:gd name="T90" fmla="*/ 97 w 215"/>
                  <a:gd name="T91" fmla="*/ 264 h 286"/>
                  <a:gd name="T92" fmla="*/ 162 w 215"/>
                  <a:gd name="T93" fmla="*/ 236 h 286"/>
                  <a:gd name="T94" fmla="*/ 155 w 215"/>
                  <a:gd name="T95" fmla="*/ 223 h 286"/>
                  <a:gd name="T96" fmla="*/ 162 w 215"/>
                  <a:gd name="T97" fmla="*/ 202 h 286"/>
                  <a:gd name="T98" fmla="*/ 166 w 215"/>
                  <a:gd name="T99" fmla="*/ 172 h 286"/>
                  <a:gd name="T100" fmla="*/ 200 w 215"/>
                  <a:gd name="T101" fmla="*/ 16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286">
                    <a:moveTo>
                      <a:pt x="213" y="178"/>
                    </a:moveTo>
                    <a:cubicBezTo>
                      <a:pt x="213" y="165"/>
                      <a:pt x="206" y="153"/>
                      <a:pt x="193" y="149"/>
                    </a:cubicBezTo>
                    <a:cubicBezTo>
                      <a:pt x="182" y="146"/>
                      <a:pt x="171" y="151"/>
                      <a:pt x="166" y="160"/>
                    </a:cubicBezTo>
                    <a:cubicBezTo>
                      <a:pt x="166" y="157"/>
                      <a:pt x="165" y="155"/>
                      <a:pt x="165" y="152"/>
                    </a:cubicBezTo>
                    <a:cubicBezTo>
                      <a:pt x="165" y="152"/>
                      <a:pt x="165" y="151"/>
                      <a:pt x="164" y="151"/>
                    </a:cubicBezTo>
                    <a:cubicBezTo>
                      <a:pt x="164" y="149"/>
                      <a:pt x="164" y="146"/>
                      <a:pt x="163" y="144"/>
                    </a:cubicBezTo>
                    <a:cubicBezTo>
                      <a:pt x="158" y="132"/>
                      <a:pt x="144" y="126"/>
                      <a:pt x="131" y="127"/>
                    </a:cubicBezTo>
                    <a:cubicBezTo>
                      <a:pt x="143" y="121"/>
                      <a:pt x="151" y="110"/>
                      <a:pt x="152" y="96"/>
                    </a:cubicBezTo>
                    <a:cubicBezTo>
                      <a:pt x="152" y="84"/>
                      <a:pt x="146" y="69"/>
                      <a:pt x="134" y="66"/>
                    </a:cubicBezTo>
                    <a:cubicBezTo>
                      <a:pt x="146" y="59"/>
                      <a:pt x="153" y="43"/>
                      <a:pt x="147" y="29"/>
                    </a:cubicBezTo>
                    <a:cubicBezTo>
                      <a:pt x="139" y="8"/>
                      <a:pt x="110" y="0"/>
                      <a:pt x="90" y="5"/>
                    </a:cubicBezTo>
                    <a:cubicBezTo>
                      <a:pt x="45" y="16"/>
                      <a:pt x="35" y="85"/>
                      <a:pt x="82" y="99"/>
                    </a:cubicBezTo>
                    <a:cubicBezTo>
                      <a:pt x="77" y="104"/>
                      <a:pt x="76" y="114"/>
                      <a:pt x="79" y="121"/>
                    </a:cubicBezTo>
                    <a:cubicBezTo>
                      <a:pt x="81" y="124"/>
                      <a:pt x="83" y="126"/>
                      <a:pt x="85" y="128"/>
                    </a:cubicBezTo>
                    <a:cubicBezTo>
                      <a:pt x="69" y="127"/>
                      <a:pt x="52" y="130"/>
                      <a:pt x="47" y="147"/>
                    </a:cubicBezTo>
                    <a:cubicBezTo>
                      <a:pt x="44" y="150"/>
                      <a:pt x="44" y="154"/>
                      <a:pt x="45" y="157"/>
                    </a:cubicBezTo>
                    <a:cubicBezTo>
                      <a:pt x="44" y="176"/>
                      <a:pt x="48" y="199"/>
                      <a:pt x="58" y="217"/>
                    </a:cubicBezTo>
                    <a:cubicBezTo>
                      <a:pt x="37" y="214"/>
                      <a:pt x="0" y="223"/>
                      <a:pt x="12" y="251"/>
                    </a:cubicBezTo>
                    <a:cubicBezTo>
                      <a:pt x="22" y="277"/>
                      <a:pt x="69" y="279"/>
                      <a:pt x="92" y="281"/>
                    </a:cubicBezTo>
                    <a:cubicBezTo>
                      <a:pt x="120" y="283"/>
                      <a:pt x="174" y="286"/>
                      <a:pt x="193" y="258"/>
                    </a:cubicBezTo>
                    <a:cubicBezTo>
                      <a:pt x="199" y="249"/>
                      <a:pt x="199" y="239"/>
                      <a:pt x="192" y="231"/>
                    </a:cubicBezTo>
                    <a:cubicBezTo>
                      <a:pt x="189" y="227"/>
                      <a:pt x="186" y="224"/>
                      <a:pt x="181" y="222"/>
                    </a:cubicBezTo>
                    <a:cubicBezTo>
                      <a:pt x="200" y="219"/>
                      <a:pt x="215" y="198"/>
                      <a:pt x="213" y="178"/>
                    </a:cubicBezTo>
                    <a:close/>
                    <a:moveTo>
                      <a:pt x="166" y="179"/>
                    </a:moveTo>
                    <a:cubicBezTo>
                      <a:pt x="166" y="179"/>
                      <a:pt x="166" y="179"/>
                      <a:pt x="167" y="179"/>
                    </a:cubicBezTo>
                    <a:cubicBezTo>
                      <a:pt x="171" y="176"/>
                      <a:pt x="177" y="172"/>
                      <a:pt x="183" y="171"/>
                    </a:cubicBezTo>
                    <a:cubicBezTo>
                      <a:pt x="193" y="169"/>
                      <a:pt x="196" y="179"/>
                      <a:pt x="194" y="187"/>
                    </a:cubicBezTo>
                    <a:cubicBezTo>
                      <a:pt x="190" y="201"/>
                      <a:pt x="175" y="204"/>
                      <a:pt x="163" y="197"/>
                    </a:cubicBezTo>
                    <a:cubicBezTo>
                      <a:pt x="165" y="191"/>
                      <a:pt x="165" y="185"/>
                      <a:pt x="166" y="179"/>
                    </a:cubicBezTo>
                    <a:close/>
                    <a:moveTo>
                      <a:pt x="85" y="118"/>
                    </a:moveTo>
                    <a:cubicBezTo>
                      <a:pt x="81" y="111"/>
                      <a:pt x="85" y="105"/>
                      <a:pt x="89" y="98"/>
                    </a:cubicBezTo>
                    <a:cubicBezTo>
                      <a:pt x="90" y="97"/>
                      <a:pt x="88" y="95"/>
                      <a:pt x="87" y="95"/>
                    </a:cubicBezTo>
                    <a:cubicBezTo>
                      <a:pt x="86" y="95"/>
                      <a:pt x="86" y="96"/>
                      <a:pt x="86" y="96"/>
                    </a:cubicBezTo>
                    <a:cubicBezTo>
                      <a:pt x="55" y="81"/>
                      <a:pt x="46" y="41"/>
                      <a:pt x="75" y="19"/>
                    </a:cubicBezTo>
                    <a:cubicBezTo>
                      <a:pt x="88" y="10"/>
                      <a:pt x="104" y="8"/>
                      <a:pt x="118" y="13"/>
                    </a:cubicBezTo>
                    <a:cubicBezTo>
                      <a:pt x="129" y="17"/>
                      <a:pt x="140" y="24"/>
                      <a:pt x="142" y="36"/>
                    </a:cubicBezTo>
                    <a:cubicBezTo>
                      <a:pt x="146" y="51"/>
                      <a:pt x="135" y="61"/>
                      <a:pt x="122" y="65"/>
                    </a:cubicBezTo>
                    <a:cubicBezTo>
                      <a:pt x="121" y="66"/>
                      <a:pt x="121" y="66"/>
                      <a:pt x="121" y="67"/>
                    </a:cubicBezTo>
                    <a:cubicBezTo>
                      <a:pt x="120" y="68"/>
                      <a:pt x="121" y="70"/>
                      <a:pt x="123" y="70"/>
                    </a:cubicBezTo>
                    <a:cubicBezTo>
                      <a:pt x="139" y="68"/>
                      <a:pt x="149" y="85"/>
                      <a:pt x="146" y="100"/>
                    </a:cubicBezTo>
                    <a:cubicBezTo>
                      <a:pt x="144" y="114"/>
                      <a:pt x="133" y="123"/>
                      <a:pt x="119" y="124"/>
                    </a:cubicBezTo>
                    <a:cubicBezTo>
                      <a:pt x="117" y="124"/>
                      <a:pt x="116" y="126"/>
                      <a:pt x="116" y="128"/>
                    </a:cubicBezTo>
                    <a:cubicBezTo>
                      <a:pt x="115" y="129"/>
                      <a:pt x="115" y="130"/>
                      <a:pt x="116" y="130"/>
                    </a:cubicBezTo>
                    <a:cubicBezTo>
                      <a:pt x="119" y="133"/>
                      <a:pt x="123" y="138"/>
                      <a:pt x="119" y="143"/>
                    </a:cubicBezTo>
                    <a:cubicBezTo>
                      <a:pt x="117" y="145"/>
                      <a:pt x="113" y="146"/>
                      <a:pt x="110" y="147"/>
                    </a:cubicBezTo>
                    <a:cubicBezTo>
                      <a:pt x="106" y="147"/>
                      <a:pt x="102" y="145"/>
                      <a:pt x="102" y="141"/>
                    </a:cubicBezTo>
                    <a:cubicBezTo>
                      <a:pt x="102" y="137"/>
                      <a:pt x="105" y="133"/>
                      <a:pt x="106" y="130"/>
                    </a:cubicBezTo>
                    <a:cubicBezTo>
                      <a:pt x="106" y="129"/>
                      <a:pt x="106" y="128"/>
                      <a:pt x="105" y="128"/>
                    </a:cubicBezTo>
                    <a:cubicBezTo>
                      <a:pt x="105" y="127"/>
                      <a:pt x="104" y="127"/>
                      <a:pt x="104" y="127"/>
                    </a:cubicBezTo>
                    <a:cubicBezTo>
                      <a:pt x="97" y="127"/>
                      <a:pt x="89" y="125"/>
                      <a:pt x="85" y="118"/>
                    </a:cubicBezTo>
                    <a:close/>
                    <a:moveTo>
                      <a:pt x="64" y="154"/>
                    </a:moveTo>
                    <a:cubicBezTo>
                      <a:pt x="63" y="153"/>
                      <a:pt x="62" y="151"/>
                      <a:pt x="62" y="148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75" y="148"/>
                      <a:pt x="87" y="149"/>
                      <a:pt x="100" y="149"/>
                    </a:cubicBezTo>
                    <a:cubicBezTo>
                      <a:pt x="102" y="152"/>
                      <a:pt x="107" y="154"/>
                      <a:pt x="112" y="153"/>
                    </a:cubicBezTo>
                    <a:cubicBezTo>
                      <a:pt x="117" y="152"/>
                      <a:pt x="123" y="149"/>
                      <a:pt x="125" y="143"/>
                    </a:cubicBezTo>
                    <a:cubicBezTo>
                      <a:pt x="126" y="142"/>
                      <a:pt x="126" y="141"/>
                      <a:pt x="126" y="140"/>
                    </a:cubicBezTo>
                    <a:cubicBezTo>
                      <a:pt x="134" y="141"/>
                      <a:pt x="148" y="141"/>
                      <a:pt x="152" y="149"/>
                    </a:cubicBezTo>
                    <a:cubicBezTo>
                      <a:pt x="152" y="149"/>
                      <a:pt x="152" y="149"/>
                      <a:pt x="152" y="149"/>
                    </a:cubicBezTo>
                    <a:cubicBezTo>
                      <a:pt x="151" y="153"/>
                      <a:pt x="149" y="156"/>
                      <a:pt x="146" y="159"/>
                    </a:cubicBezTo>
                    <a:cubicBezTo>
                      <a:pt x="119" y="158"/>
                      <a:pt x="90" y="159"/>
                      <a:pt x="64" y="154"/>
                    </a:cubicBezTo>
                    <a:close/>
                    <a:moveTo>
                      <a:pt x="143" y="160"/>
                    </a:moveTo>
                    <a:cubicBezTo>
                      <a:pt x="132" y="166"/>
                      <a:pt x="114" y="165"/>
                      <a:pt x="106" y="165"/>
                    </a:cubicBezTo>
                    <a:cubicBezTo>
                      <a:pt x="98" y="165"/>
                      <a:pt x="72" y="165"/>
                      <a:pt x="64" y="155"/>
                    </a:cubicBezTo>
                    <a:cubicBezTo>
                      <a:pt x="89" y="161"/>
                      <a:pt x="117" y="160"/>
                      <a:pt x="143" y="160"/>
                    </a:cubicBezTo>
                    <a:close/>
                    <a:moveTo>
                      <a:pt x="63" y="147"/>
                    </a:moveTo>
                    <a:cubicBezTo>
                      <a:pt x="72" y="138"/>
                      <a:pt x="85" y="142"/>
                      <a:pt x="97" y="141"/>
                    </a:cubicBezTo>
                    <a:cubicBezTo>
                      <a:pt x="97" y="143"/>
                      <a:pt x="97" y="145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87" y="147"/>
                      <a:pt x="75" y="147"/>
                      <a:pt x="63" y="147"/>
                    </a:cubicBezTo>
                    <a:close/>
                    <a:moveTo>
                      <a:pt x="50" y="150"/>
                    </a:moveTo>
                    <a:cubicBezTo>
                      <a:pt x="50" y="149"/>
                      <a:pt x="51" y="149"/>
                      <a:pt x="51" y="149"/>
                    </a:cubicBezTo>
                    <a:cubicBezTo>
                      <a:pt x="58" y="127"/>
                      <a:pt x="83" y="133"/>
                      <a:pt x="100" y="132"/>
                    </a:cubicBezTo>
                    <a:cubicBezTo>
                      <a:pt x="99" y="134"/>
                      <a:pt x="98" y="135"/>
                      <a:pt x="98" y="137"/>
                    </a:cubicBezTo>
                    <a:cubicBezTo>
                      <a:pt x="88" y="135"/>
                      <a:pt x="77" y="134"/>
                      <a:pt x="68" y="137"/>
                    </a:cubicBezTo>
                    <a:cubicBezTo>
                      <a:pt x="63" y="139"/>
                      <a:pt x="56" y="143"/>
                      <a:pt x="58" y="149"/>
                    </a:cubicBezTo>
                    <a:cubicBezTo>
                      <a:pt x="51" y="164"/>
                      <a:pt x="84" y="169"/>
                      <a:pt x="94" y="170"/>
                    </a:cubicBezTo>
                    <a:cubicBezTo>
                      <a:pt x="107" y="171"/>
                      <a:pt x="161" y="175"/>
                      <a:pt x="155" y="149"/>
                    </a:cubicBezTo>
                    <a:cubicBezTo>
                      <a:pt x="155" y="149"/>
                      <a:pt x="155" y="149"/>
                      <a:pt x="155" y="148"/>
                    </a:cubicBezTo>
                    <a:cubicBezTo>
                      <a:pt x="154" y="145"/>
                      <a:pt x="153" y="143"/>
                      <a:pt x="149" y="141"/>
                    </a:cubicBezTo>
                    <a:cubicBezTo>
                      <a:pt x="143" y="137"/>
                      <a:pt x="133" y="134"/>
                      <a:pt x="125" y="136"/>
                    </a:cubicBezTo>
                    <a:cubicBezTo>
                      <a:pt x="125" y="135"/>
                      <a:pt x="124" y="133"/>
                      <a:pt x="123" y="132"/>
                    </a:cubicBezTo>
                    <a:cubicBezTo>
                      <a:pt x="134" y="134"/>
                      <a:pt x="144" y="130"/>
                      <a:pt x="154" y="138"/>
                    </a:cubicBezTo>
                    <a:cubicBezTo>
                      <a:pt x="167" y="150"/>
                      <a:pt x="157" y="166"/>
                      <a:pt x="143" y="170"/>
                    </a:cubicBezTo>
                    <a:cubicBezTo>
                      <a:pt x="127" y="174"/>
                      <a:pt x="112" y="175"/>
                      <a:pt x="96" y="173"/>
                    </a:cubicBezTo>
                    <a:cubicBezTo>
                      <a:pt x="82" y="172"/>
                      <a:pt x="49" y="170"/>
                      <a:pt x="50" y="150"/>
                    </a:cubicBezTo>
                    <a:close/>
                    <a:moveTo>
                      <a:pt x="54" y="186"/>
                    </a:moveTo>
                    <a:cubicBezTo>
                      <a:pt x="62" y="187"/>
                      <a:pt x="70" y="188"/>
                      <a:pt x="78" y="190"/>
                    </a:cubicBezTo>
                    <a:cubicBezTo>
                      <a:pt x="78" y="190"/>
                      <a:pt x="79" y="188"/>
                      <a:pt x="78" y="188"/>
                    </a:cubicBezTo>
                    <a:cubicBezTo>
                      <a:pt x="70" y="187"/>
                      <a:pt x="62" y="186"/>
                      <a:pt x="54" y="185"/>
                    </a:cubicBezTo>
                    <a:cubicBezTo>
                      <a:pt x="54" y="182"/>
                      <a:pt x="53" y="180"/>
                      <a:pt x="52" y="177"/>
                    </a:cubicBezTo>
                    <a:cubicBezTo>
                      <a:pt x="58" y="178"/>
                      <a:pt x="64" y="179"/>
                      <a:pt x="70" y="180"/>
                    </a:cubicBezTo>
                    <a:cubicBezTo>
                      <a:pt x="71" y="180"/>
                      <a:pt x="71" y="179"/>
                      <a:pt x="70" y="179"/>
                    </a:cubicBezTo>
                    <a:cubicBezTo>
                      <a:pt x="64" y="178"/>
                      <a:pt x="58" y="177"/>
                      <a:pt x="52" y="176"/>
                    </a:cubicBezTo>
                    <a:cubicBezTo>
                      <a:pt x="52" y="172"/>
                      <a:pt x="51" y="168"/>
                      <a:pt x="50" y="164"/>
                    </a:cubicBezTo>
                    <a:cubicBezTo>
                      <a:pt x="55" y="169"/>
                      <a:pt x="61" y="172"/>
                      <a:pt x="65" y="173"/>
                    </a:cubicBezTo>
                    <a:cubicBezTo>
                      <a:pt x="91" y="180"/>
                      <a:pt x="122" y="182"/>
                      <a:pt x="147" y="174"/>
                    </a:cubicBezTo>
                    <a:cubicBezTo>
                      <a:pt x="148" y="174"/>
                      <a:pt x="149" y="172"/>
                      <a:pt x="149" y="172"/>
                    </a:cubicBezTo>
                    <a:cubicBezTo>
                      <a:pt x="154" y="169"/>
                      <a:pt x="158" y="166"/>
                      <a:pt x="161" y="161"/>
                    </a:cubicBezTo>
                    <a:cubicBezTo>
                      <a:pt x="161" y="198"/>
                      <a:pt x="151" y="248"/>
                      <a:pt x="103" y="243"/>
                    </a:cubicBezTo>
                    <a:cubicBezTo>
                      <a:pt x="88" y="241"/>
                      <a:pt x="77" y="235"/>
                      <a:pt x="70" y="225"/>
                    </a:cubicBezTo>
                    <a:cubicBezTo>
                      <a:pt x="72" y="226"/>
                      <a:pt x="74" y="225"/>
                      <a:pt x="75" y="226"/>
                    </a:cubicBezTo>
                    <a:cubicBezTo>
                      <a:pt x="80" y="226"/>
                      <a:pt x="85" y="227"/>
                      <a:pt x="90" y="227"/>
                    </a:cubicBezTo>
                    <a:cubicBezTo>
                      <a:pt x="91" y="227"/>
                      <a:pt x="91" y="225"/>
                      <a:pt x="90" y="225"/>
                    </a:cubicBezTo>
                    <a:cubicBezTo>
                      <a:pt x="83" y="225"/>
                      <a:pt x="75" y="225"/>
                      <a:pt x="69" y="223"/>
                    </a:cubicBezTo>
                    <a:cubicBezTo>
                      <a:pt x="69" y="223"/>
                      <a:pt x="70" y="223"/>
                      <a:pt x="69" y="222"/>
                    </a:cubicBezTo>
                    <a:cubicBezTo>
                      <a:pt x="69" y="222"/>
                      <a:pt x="68" y="222"/>
                      <a:pt x="68" y="223"/>
                    </a:cubicBezTo>
                    <a:cubicBezTo>
                      <a:pt x="66" y="220"/>
                      <a:pt x="64" y="217"/>
                      <a:pt x="63" y="214"/>
                    </a:cubicBezTo>
                    <a:cubicBezTo>
                      <a:pt x="68" y="214"/>
                      <a:pt x="74" y="215"/>
                      <a:pt x="79" y="216"/>
                    </a:cubicBezTo>
                    <a:cubicBezTo>
                      <a:pt x="80" y="216"/>
                      <a:pt x="80" y="215"/>
                      <a:pt x="80" y="214"/>
                    </a:cubicBezTo>
                    <a:cubicBezTo>
                      <a:pt x="74" y="214"/>
                      <a:pt x="68" y="213"/>
                      <a:pt x="62" y="212"/>
                    </a:cubicBezTo>
                    <a:cubicBezTo>
                      <a:pt x="61" y="209"/>
                      <a:pt x="59" y="205"/>
                      <a:pt x="58" y="201"/>
                    </a:cubicBezTo>
                    <a:cubicBezTo>
                      <a:pt x="69" y="203"/>
                      <a:pt x="80" y="204"/>
                      <a:pt x="91" y="205"/>
                    </a:cubicBezTo>
                    <a:cubicBezTo>
                      <a:pt x="92" y="205"/>
                      <a:pt x="92" y="204"/>
                      <a:pt x="91" y="204"/>
                    </a:cubicBezTo>
                    <a:cubicBezTo>
                      <a:pt x="80" y="203"/>
                      <a:pt x="69" y="201"/>
                      <a:pt x="58" y="200"/>
                    </a:cubicBezTo>
                    <a:cubicBezTo>
                      <a:pt x="56" y="195"/>
                      <a:pt x="55" y="191"/>
                      <a:pt x="54" y="186"/>
                    </a:cubicBezTo>
                    <a:close/>
                    <a:moveTo>
                      <a:pt x="69" y="233"/>
                    </a:moveTo>
                    <a:cubicBezTo>
                      <a:pt x="79" y="243"/>
                      <a:pt x="92" y="250"/>
                      <a:pt x="109" y="250"/>
                    </a:cubicBezTo>
                    <a:cubicBezTo>
                      <a:pt x="125" y="249"/>
                      <a:pt x="137" y="243"/>
                      <a:pt x="146" y="233"/>
                    </a:cubicBezTo>
                    <a:cubicBezTo>
                      <a:pt x="146" y="234"/>
                      <a:pt x="147" y="234"/>
                      <a:pt x="148" y="234"/>
                    </a:cubicBezTo>
                    <a:cubicBezTo>
                      <a:pt x="151" y="235"/>
                      <a:pt x="155" y="235"/>
                      <a:pt x="157" y="238"/>
                    </a:cubicBezTo>
                    <a:cubicBezTo>
                      <a:pt x="158" y="241"/>
                      <a:pt x="158" y="245"/>
                      <a:pt x="156" y="248"/>
                    </a:cubicBezTo>
                    <a:cubicBezTo>
                      <a:pt x="141" y="257"/>
                      <a:pt x="123" y="258"/>
                      <a:pt x="106" y="258"/>
                    </a:cubicBezTo>
                    <a:cubicBezTo>
                      <a:pt x="91" y="257"/>
                      <a:pt x="66" y="258"/>
                      <a:pt x="55" y="246"/>
                    </a:cubicBezTo>
                    <a:cubicBezTo>
                      <a:pt x="55" y="244"/>
                      <a:pt x="55" y="243"/>
                      <a:pt x="55" y="242"/>
                    </a:cubicBezTo>
                    <a:cubicBezTo>
                      <a:pt x="55" y="240"/>
                      <a:pt x="57" y="238"/>
                      <a:pt x="59" y="237"/>
                    </a:cubicBezTo>
                    <a:cubicBezTo>
                      <a:pt x="61" y="235"/>
                      <a:pt x="65" y="233"/>
                      <a:pt x="69" y="233"/>
                    </a:cubicBezTo>
                    <a:close/>
                    <a:moveTo>
                      <a:pt x="191" y="240"/>
                    </a:moveTo>
                    <a:cubicBezTo>
                      <a:pt x="199" y="258"/>
                      <a:pt x="169" y="268"/>
                      <a:pt x="158" y="270"/>
                    </a:cubicBezTo>
                    <a:cubicBezTo>
                      <a:pt x="138" y="275"/>
                      <a:pt x="116" y="275"/>
                      <a:pt x="95" y="274"/>
                    </a:cubicBezTo>
                    <a:cubicBezTo>
                      <a:pt x="76" y="273"/>
                      <a:pt x="56" y="270"/>
                      <a:pt x="38" y="264"/>
                    </a:cubicBezTo>
                    <a:cubicBezTo>
                      <a:pt x="24" y="258"/>
                      <a:pt x="8" y="243"/>
                      <a:pt x="25" y="229"/>
                    </a:cubicBezTo>
                    <a:cubicBezTo>
                      <a:pt x="35" y="221"/>
                      <a:pt x="48" y="222"/>
                      <a:pt x="60" y="221"/>
                    </a:cubicBezTo>
                    <a:cubicBezTo>
                      <a:pt x="61" y="223"/>
                      <a:pt x="63" y="226"/>
                      <a:pt x="65" y="228"/>
                    </a:cubicBezTo>
                    <a:cubicBezTo>
                      <a:pt x="61" y="228"/>
                      <a:pt x="57" y="230"/>
                      <a:pt x="53" y="232"/>
                    </a:cubicBezTo>
                    <a:cubicBezTo>
                      <a:pt x="49" y="236"/>
                      <a:pt x="45" y="243"/>
                      <a:pt x="49" y="248"/>
                    </a:cubicBezTo>
                    <a:cubicBezTo>
                      <a:pt x="49" y="249"/>
                      <a:pt x="49" y="249"/>
                      <a:pt x="50" y="249"/>
                    </a:cubicBezTo>
                    <a:cubicBezTo>
                      <a:pt x="57" y="263"/>
                      <a:pt x="84" y="263"/>
                      <a:pt x="97" y="264"/>
                    </a:cubicBezTo>
                    <a:cubicBezTo>
                      <a:pt x="116" y="264"/>
                      <a:pt x="151" y="266"/>
                      <a:pt x="163" y="247"/>
                    </a:cubicBezTo>
                    <a:cubicBezTo>
                      <a:pt x="164" y="246"/>
                      <a:pt x="163" y="246"/>
                      <a:pt x="163" y="245"/>
                    </a:cubicBezTo>
                    <a:cubicBezTo>
                      <a:pt x="164" y="242"/>
                      <a:pt x="164" y="239"/>
                      <a:pt x="162" y="236"/>
                    </a:cubicBezTo>
                    <a:cubicBezTo>
                      <a:pt x="160" y="232"/>
                      <a:pt x="155" y="228"/>
                      <a:pt x="150" y="229"/>
                    </a:cubicBezTo>
                    <a:cubicBezTo>
                      <a:pt x="151" y="227"/>
                      <a:pt x="153" y="225"/>
                      <a:pt x="154" y="223"/>
                    </a:cubicBezTo>
                    <a:cubicBezTo>
                      <a:pt x="154" y="223"/>
                      <a:pt x="154" y="223"/>
                      <a:pt x="155" y="223"/>
                    </a:cubicBezTo>
                    <a:cubicBezTo>
                      <a:pt x="169" y="224"/>
                      <a:pt x="185" y="225"/>
                      <a:pt x="191" y="240"/>
                    </a:cubicBezTo>
                    <a:close/>
                    <a:moveTo>
                      <a:pt x="160" y="210"/>
                    </a:moveTo>
                    <a:cubicBezTo>
                      <a:pt x="161" y="207"/>
                      <a:pt x="161" y="204"/>
                      <a:pt x="162" y="202"/>
                    </a:cubicBezTo>
                    <a:cubicBezTo>
                      <a:pt x="176" y="212"/>
                      <a:pt x="198" y="204"/>
                      <a:pt x="200" y="186"/>
                    </a:cubicBezTo>
                    <a:cubicBezTo>
                      <a:pt x="201" y="179"/>
                      <a:pt x="199" y="170"/>
                      <a:pt x="192" y="167"/>
                    </a:cubicBezTo>
                    <a:cubicBezTo>
                      <a:pt x="184" y="163"/>
                      <a:pt x="174" y="167"/>
                      <a:pt x="166" y="172"/>
                    </a:cubicBezTo>
                    <a:cubicBezTo>
                      <a:pt x="166" y="170"/>
                      <a:pt x="166" y="168"/>
                      <a:pt x="166" y="167"/>
                    </a:cubicBezTo>
                    <a:cubicBezTo>
                      <a:pt x="166" y="166"/>
                      <a:pt x="167" y="166"/>
                      <a:pt x="167" y="166"/>
                    </a:cubicBezTo>
                    <a:cubicBezTo>
                      <a:pt x="175" y="154"/>
                      <a:pt x="189" y="150"/>
                      <a:pt x="200" y="160"/>
                    </a:cubicBezTo>
                    <a:cubicBezTo>
                      <a:pt x="208" y="167"/>
                      <a:pt x="209" y="180"/>
                      <a:pt x="206" y="190"/>
                    </a:cubicBezTo>
                    <a:cubicBezTo>
                      <a:pt x="200" y="211"/>
                      <a:pt x="179" y="222"/>
                      <a:pt x="160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9">
                <a:extLst>
                  <a:ext uri="{FF2B5EF4-FFF2-40B4-BE49-F238E27FC236}">
                    <a16:creationId xmlns:a16="http://schemas.microsoft.com/office/drawing/2014/main" id="{C30F76BD-27B6-4CAB-98B2-78CC64E47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403" y="4767969"/>
                <a:ext cx="66982" cy="7612"/>
              </a:xfrm>
              <a:custGeom>
                <a:avLst/>
                <a:gdLst>
                  <a:gd name="T0" fmla="*/ 29 w 30"/>
                  <a:gd name="T1" fmla="*/ 1 h 4"/>
                  <a:gd name="T2" fmla="*/ 1 w 30"/>
                  <a:gd name="T3" fmla="*/ 2 h 4"/>
                  <a:gd name="T4" fmla="*/ 1 w 30"/>
                  <a:gd name="T5" fmla="*/ 4 h 4"/>
                  <a:gd name="T6" fmla="*/ 29 w 30"/>
                  <a:gd name="T7" fmla="*/ 3 h 4"/>
                  <a:gd name="T8" fmla="*/ 29 w 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29" y="1"/>
                    </a:moveTo>
                    <a:cubicBezTo>
                      <a:pt x="20" y="0"/>
                      <a:pt x="10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0" y="4"/>
                      <a:pt x="20" y="4"/>
                      <a:pt x="29" y="3"/>
                    </a:cubicBezTo>
                    <a:cubicBezTo>
                      <a:pt x="30" y="3"/>
                      <a:pt x="29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B327C17D-24E5-4F24-9C93-48ED1E262EDA}"/>
                </a:ext>
              </a:extLst>
            </p:cNvPr>
            <p:cNvGrpSpPr/>
            <p:nvPr/>
          </p:nvGrpSpPr>
          <p:grpSpPr>
            <a:xfrm>
              <a:off x="5356347" y="5768127"/>
              <a:ext cx="1601469" cy="933176"/>
              <a:chOff x="3764010" y="5233795"/>
              <a:chExt cx="1601469" cy="933176"/>
            </a:xfrm>
            <a:solidFill>
              <a:schemeClr val="bg1"/>
            </a:solidFill>
          </p:grpSpPr>
          <p:sp>
            <p:nvSpPr>
              <p:cNvPr id="98" name="Freeform 99">
                <a:extLst>
                  <a:ext uri="{FF2B5EF4-FFF2-40B4-BE49-F238E27FC236}">
                    <a16:creationId xmlns:a16="http://schemas.microsoft.com/office/drawing/2014/main" id="{D1E3C37B-3300-473E-9CD2-E4216401BE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503" y="5583927"/>
                <a:ext cx="392756" cy="351654"/>
              </a:xfrm>
              <a:custGeom>
                <a:avLst/>
                <a:gdLst>
                  <a:gd name="T0" fmla="*/ 97 w 175"/>
                  <a:gd name="T1" fmla="*/ 11 h 170"/>
                  <a:gd name="T2" fmla="*/ 164 w 175"/>
                  <a:gd name="T3" fmla="*/ 106 h 170"/>
                  <a:gd name="T4" fmla="*/ 172 w 175"/>
                  <a:gd name="T5" fmla="*/ 62 h 170"/>
                  <a:gd name="T6" fmla="*/ 69 w 175"/>
                  <a:gd name="T7" fmla="*/ 25 h 170"/>
                  <a:gd name="T8" fmla="*/ 74 w 175"/>
                  <a:gd name="T9" fmla="*/ 22 h 170"/>
                  <a:gd name="T10" fmla="*/ 66 w 175"/>
                  <a:gd name="T11" fmla="*/ 28 h 170"/>
                  <a:gd name="T12" fmla="*/ 50 w 175"/>
                  <a:gd name="T13" fmla="*/ 34 h 170"/>
                  <a:gd name="T14" fmla="*/ 47 w 175"/>
                  <a:gd name="T15" fmla="*/ 37 h 170"/>
                  <a:gd name="T16" fmla="*/ 57 w 175"/>
                  <a:gd name="T17" fmla="*/ 37 h 170"/>
                  <a:gd name="T18" fmla="*/ 39 w 175"/>
                  <a:gd name="T19" fmla="*/ 46 h 170"/>
                  <a:gd name="T20" fmla="*/ 36 w 175"/>
                  <a:gd name="T21" fmla="*/ 51 h 170"/>
                  <a:gd name="T22" fmla="*/ 49 w 175"/>
                  <a:gd name="T23" fmla="*/ 49 h 170"/>
                  <a:gd name="T24" fmla="*/ 39 w 175"/>
                  <a:gd name="T25" fmla="*/ 60 h 170"/>
                  <a:gd name="T26" fmla="*/ 36 w 175"/>
                  <a:gd name="T27" fmla="*/ 51 h 170"/>
                  <a:gd name="T28" fmla="*/ 32 w 175"/>
                  <a:gd name="T29" fmla="*/ 63 h 170"/>
                  <a:gd name="T30" fmla="*/ 43 w 175"/>
                  <a:gd name="T31" fmla="*/ 64 h 170"/>
                  <a:gd name="T32" fmla="*/ 36 w 175"/>
                  <a:gd name="T33" fmla="*/ 74 h 170"/>
                  <a:gd name="T34" fmla="*/ 32 w 175"/>
                  <a:gd name="T35" fmla="*/ 63 h 170"/>
                  <a:gd name="T36" fmla="*/ 36 w 175"/>
                  <a:gd name="T37" fmla="*/ 77 h 170"/>
                  <a:gd name="T38" fmla="*/ 40 w 175"/>
                  <a:gd name="T39" fmla="*/ 82 h 170"/>
                  <a:gd name="T40" fmla="*/ 35 w 175"/>
                  <a:gd name="T41" fmla="*/ 85 h 170"/>
                  <a:gd name="T42" fmla="*/ 29 w 175"/>
                  <a:gd name="T43" fmla="*/ 76 h 170"/>
                  <a:gd name="T44" fmla="*/ 40 w 175"/>
                  <a:gd name="T45" fmla="*/ 87 h 170"/>
                  <a:gd name="T46" fmla="*/ 36 w 175"/>
                  <a:gd name="T47" fmla="*/ 95 h 170"/>
                  <a:gd name="T48" fmla="*/ 29 w 175"/>
                  <a:gd name="T49" fmla="*/ 87 h 170"/>
                  <a:gd name="T50" fmla="*/ 37 w 175"/>
                  <a:gd name="T51" fmla="*/ 99 h 170"/>
                  <a:gd name="T52" fmla="*/ 43 w 175"/>
                  <a:gd name="T53" fmla="*/ 103 h 170"/>
                  <a:gd name="T54" fmla="*/ 34 w 175"/>
                  <a:gd name="T55" fmla="*/ 109 h 170"/>
                  <a:gd name="T56" fmla="*/ 40 w 175"/>
                  <a:gd name="T57" fmla="*/ 119 h 170"/>
                  <a:gd name="T58" fmla="*/ 40 w 175"/>
                  <a:gd name="T59" fmla="*/ 108 h 170"/>
                  <a:gd name="T60" fmla="*/ 48 w 175"/>
                  <a:gd name="T61" fmla="*/ 113 h 170"/>
                  <a:gd name="T62" fmla="*/ 40 w 175"/>
                  <a:gd name="T63" fmla="*/ 119 h 170"/>
                  <a:gd name="T64" fmla="*/ 42 w 175"/>
                  <a:gd name="T65" fmla="*/ 121 h 170"/>
                  <a:gd name="T66" fmla="*/ 41 w 175"/>
                  <a:gd name="T67" fmla="*/ 121 h 170"/>
                  <a:gd name="T68" fmla="*/ 54 w 175"/>
                  <a:gd name="T69" fmla="*/ 121 h 170"/>
                  <a:gd name="T70" fmla="*/ 47 w 175"/>
                  <a:gd name="T71" fmla="*/ 128 h 170"/>
                  <a:gd name="T72" fmla="*/ 50 w 175"/>
                  <a:gd name="T73" fmla="*/ 129 h 170"/>
                  <a:gd name="T74" fmla="*/ 63 w 175"/>
                  <a:gd name="T75" fmla="*/ 130 h 170"/>
                  <a:gd name="T76" fmla="*/ 49 w 175"/>
                  <a:gd name="T77" fmla="*/ 130 h 170"/>
                  <a:gd name="T78" fmla="*/ 65 w 175"/>
                  <a:gd name="T79" fmla="*/ 131 h 170"/>
                  <a:gd name="T80" fmla="*/ 66 w 175"/>
                  <a:gd name="T81" fmla="*/ 142 h 170"/>
                  <a:gd name="T82" fmla="*/ 69 w 175"/>
                  <a:gd name="T83" fmla="*/ 143 h 170"/>
                  <a:gd name="T84" fmla="*/ 81 w 175"/>
                  <a:gd name="T85" fmla="*/ 139 h 170"/>
                  <a:gd name="T86" fmla="*/ 69 w 175"/>
                  <a:gd name="T87" fmla="*/ 143 h 170"/>
                  <a:gd name="T88" fmla="*/ 80 w 175"/>
                  <a:gd name="T89" fmla="*/ 146 h 170"/>
                  <a:gd name="T90" fmla="*/ 92 w 175"/>
                  <a:gd name="T91" fmla="*/ 142 h 170"/>
                  <a:gd name="T92" fmla="*/ 100 w 175"/>
                  <a:gd name="T93" fmla="*/ 147 h 170"/>
                  <a:gd name="T94" fmla="*/ 96 w 175"/>
                  <a:gd name="T95" fmla="*/ 143 h 170"/>
                  <a:gd name="T96" fmla="*/ 102 w 175"/>
                  <a:gd name="T97" fmla="*/ 143 h 170"/>
                  <a:gd name="T98" fmla="*/ 112 w 175"/>
                  <a:gd name="T99" fmla="*/ 142 h 170"/>
                  <a:gd name="T100" fmla="*/ 104 w 175"/>
                  <a:gd name="T101" fmla="*/ 146 h 170"/>
                  <a:gd name="T102" fmla="*/ 111 w 175"/>
                  <a:gd name="T103" fmla="*/ 142 h 170"/>
                  <a:gd name="T104" fmla="*/ 112 w 175"/>
                  <a:gd name="T105" fmla="*/ 142 h 170"/>
                  <a:gd name="T106" fmla="*/ 117 w 175"/>
                  <a:gd name="T107" fmla="*/ 141 h 170"/>
                  <a:gd name="T108" fmla="*/ 120 w 175"/>
                  <a:gd name="T109" fmla="*/ 142 h 170"/>
                  <a:gd name="T110" fmla="*/ 126 w 175"/>
                  <a:gd name="T111" fmla="*/ 139 h 170"/>
                  <a:gd name="T112" fmla="*/ 126 w 175"/>
                  <a:gd name="T113" fmla="*/ 138 h 170"/>
                  <a:gd name="T114" fmla="*/ 126 w 175"/>
                  <a:gd name="T115" fmla="*/ 139 h 170"/>
                  <a:gd name="T116" fmla="*/ 46 w 175"/>
                  <a:gd name="T117" fmla="*/ 77 h 170"/>
                  <a:gd name="T118" fmla="*/ 166 w 175"/>
                  <a:gd name="T119" fmla="*/ 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5" h="170">
                    <a:moveTo>
                      <a:pt x="172" y="62"/>
                    </a:moveTo>
                    <a:cubicBezTo>
                      <a:pt x="167" y="27"/>
                      <a:pt x="131" y="0"/>
                      <a:pt x="97" y="11"/>
                    </a:cubicBezTo>
                    <a:cubicBezTo>
                      <a:pt x="42" y="16"/>
                      <a:pt x="0" y="77"/>
                      <a:pt x="37" y="125"/>
                    </a:cubicBezTo>
                    <a:cubicBezTo>
                      <a:pt x="72" y="170"/>
                      <a:pt x="144" y="159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71" y="93"/>
                      <a:pt x="175" y="78"/>
                      <a:pt x="172" y="62"/>
                    </a:cubicBezTo>
                    <a:close/>
                    <a:moveTo>
                      <a:pt x="74" y="22"/>
                    </a:moveTo>
                    <a:cubicBezTo>
                      <a:pt x="72" y="22"/>
                      <a:pt x="71" y="24"/>
                      <a:pt x="69" y="25"/>
                    </a:cubicBezTo>
                    <a:cubicBezTo>
                      <a:pt x="68" y="25"/>
                      <a:pt x="67" y="25"/>
                      <a:pt x="66" y="25"/>
                    </a:cubicBezTo>
                    <a:cubicBezTo>
                      <a:pt x="69" y="23"/>
                      <a:pt x="71" y="22"/>
                      <a:pt x="74" y="22"/>
                    </a:cubicBezTo>
                    <a:close/>
                    <a:moveTo>
                      <a:pt x="61" y="27"/>
                    </a:moveTo>
                    <a:cubicBezTo>
                      <a:pt x="62" y="28"/>
                      <a:pt x="64" y="28"/>
                      <a:pt x="66" y="28"/>
                    </a:cubicBezTo>
                    <a:cubicBezTo>
                      <a:pt x="64" y="30"/>
                      <a:pt x="62" y="32"/>
                      <a:pt x="60" y="34"/>
                    </a:cubicBezTo>
                    <a:cubicBezTo>
                      <a:pt x="57" y="33"/>
                      <a:pt x="54" y="34"/>
                      <a:pt x="50" y="34"/>
                    </a:cubicBezTo>
                    <a:cubicBezTo>
                      <a:pt x="54" y="32"/>
                      <a:pt x="57" y="29"/>
                      <a:pt x="61" y="27"/>
                    </a:cubicBezTo>
                    <a:close/>
                    <a:moveTo>
                      <a:pt x="47" y="37"/>
                    </a:moveTo>
                    <a:cubicBezTo>
                      <a:pt x="49" y="37"/>
                      <a:pt x="52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5" y="40"/>
                      <a:pt x="53" y="43"/>
                      <a:pt x="51" y="46"/>
                    </a:cubicBezTo>
                    <a:cubicBezTo>
                      <a:pt x="47" y="46"/>
                      <a:pt x="43" y="46"/>
                      <a:pt x="39" y="46"/>
                    </a:cubicBezTo>
                    <a:cubicBezTo>
                      <a:pt x="42" y="43"/>
                      <a:pt x="44" y="40"/>
                      <a:pt x="47" y="37"/>
                    </a:cubicBezTo>
                    <a:close/>
                    <a:moveTo>
                      <a:pt x="36" y="51"/>
                    </a:moveTo>
                    <a:cubicBezTo>
                      <a:pt x="37" y="50"/>
                      <a:pt x="37" y="49"/>
                      <a:pt x="38" y="48"/>
                    </a:cubicBezTo>
                    <a:cubicBezTo>
                      <a:pt x="42" y="49"/>
                      <a:pt x="45" y="49"/>
                      <a:pt x="49" y="49"/>
                    </a:cubicBezTo>
                    <a:cubicBezTo>
                      <a:pt x="47" y="53"/>
                      <a:pt x="46" y="56"/>
                      <a:pt x="44" y="60"/>
                    </a:cubicBezTo>
                    <a:cubicBezTo>
                      <a:pt x="43" y="60"/>
                      <a:pt x="41" y="60"/>
                      <a:pt x="39" y="60"/>
                    </a:cubicBezTo>
                    <a:cubicBezTo>
                      <a:pt x="37" y="60"/>
                      <a:pt x="34" y="60"/>
                      <a:pt x="32" y="60"/>
                    </a:cubicBezTo>
                    <a:cubicBezTo>
                      <a:pt x="33" y="57"/>
                      <a:pt x="35" y="54"/>
                      <a:pt x="36" y="51"/>
                    </a:cubicBezTo>
                    <a:close/>
                    <a:moveTo>
                      <a:pt x="32" y="63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3"/>
                      <a:pt x="36" y="63"/>
                      <a:pt x="38" y="63"/>
                    </a:cubicBezTo>
                    <a:cubicBezTo>
                      <a:pt x="40" y="64"/>
                      <a:pt x="41" y="64"/>
                      <a:pt x="43" y="64"/>
                    </a:cubicBezTo>
                    <a:cubicBezTo>
                      <a:pt x="42" y="67"/>
                      <a:pt x="41" y="70"/>
                      <a:pt x="41" y="73"/>
                    </a:cubicBezTo>
                    <a:cubicBezTo>
                      <a:pt x="39" y="73"/>
                      <a:pt x="37" y="73"/>
                      <a:pt x="36" y="74"/>
                    </a:cubicBezTo>
                    <a:cubicBezTo>
                      <a:pt x="33" y="74"/>
                      <a:pt x="31" y="74"/>
                      <a:pt x="29" y="74"/>
                    </a:cubicBezTo>
                    <a:cubicBezTo>
                      <a:pt x="30" y="70"/>
                      <a:pt x="30" y="66"/>
                      <a:pt x="32" y="63"/>
                    </a:cubicBezTo>
                    <a:close/>
                    <a:moveTo>
                      <a:pt x="29" y="76"/>
                    </a:moveTo>
                    <a:cubicBezTo>
                      <a:pt x="31" y="76"/>
                      <a:pt x="33" y="76"/>
                      <a:pt x="36" y="77"/>
                    </a:cubicBezTo>
                    <a:cubicBezTo>
                      <a:pt x="37" y="77"/>
                      <a:pt x="39" y="77"/>
                      <a:pt x="40" y="77"/>
                    </a:cubicBezTo>
                    <a:cubicBezTo>
                      <a:pt x="40" y="78"/>
                      <a:pt x="40" y="80"/>
                      <a:pt x="40" y="82"/>
                    </a:cubicBezTo>
                    <a:cubicBezTo>
                      <a:pt x="40" y="82"/>
                      <a:pt x="40" y="83"/>
                      <a:pt x="40" y="83"/>
                    </a:cubicBezTo>
                    <a:cubicBezTo>
                      <a:pt x="38" y="83"/>
                      <a:pt x="37" y="84"/>
                      <a:pt x="35" y="85"/>
                    </a:cubicBezTo>
                    <a:cubicBezTo>
                      <a:pt x="33" y="85"/>
                      <a:pt x="31" y="85"/>
                      <a:pt x="29" y="85"/>
                    </a:cubicBezTo>
                    <a:cubicBezTo>
                      <a:pt x="29" y="82"/>
                      <a:pt x="29" y="79"/>
                      <a:pt x="29" y="76"/>
                    </a:cubicBezTo>
                    <a:close/>
                    <a:moveTo>
                      <a:pt x="29" y="87"/>
                    </a:moveTo>
                    <a:cubicBezTo>
                      <a:pt x="32" y="88"/>
                      <a:pt x="37" y="88"/>
                      <a:pt x="40" y="87"/>
                    </a:cubicBezTo>
                    <a:cubicBezTo>
                      <a:pt x="40" y="89"/>
                      <a:pt x="40" y="91"/>
                      <a:pt x="41" y="93"/>
                    </a:cubicBezTo>
                    <a:cubicBezTo>
                      <a:pt x="39" y="94"/>
                      <a:pt x="37" y="95"/>
                      <a:pt x="36" y="95"/>
                    </a:cubicBezTo>
                    <a:cubicBezTo>
                      <a:pt x="34" y="96"/>
                      <a:pt x="32" y="97"/>
                      <a:pt x="30" y="98"/>
                    </a:cubicBezTo>
                    <a:cubicBezTo>
                      <a:pt x="30" y="94"/>
                      <a:pt x="29" y="91"/>
                      <a:pt x="29" y="87"/>
                    </a:cubicBezTo>
                    <a:close/>
                    <a:moveTo>
                      <a:pt x="31" y="101"/>
                    </a:moveTo>
                    <a:cubicBezTo>
                      <a:pt x="33" y="101"/>
                      <a:pt x="35" y="100"/>
                      <a:pt x="37" y="99"/>
                    </a:cubicBezTo>
                    <a:cubicBezTo>
                      <a:pt x="39" y="99"/>
                      <a:pt x="40" y="98"/>
                      <a:pt x="42" y="97"/>
                    </a:cubicBezTo>
                    <a:cubicBezTo>
                      <a:pt x="42" y="99"/>
                      <a:pt x="42" y="101"/>
                      <a:pt x="43" y="103"/>
                    </a:cubicBezTo>
                    <a:cubicBezTo>
                      <a:pt x="41" y="103"/>
                      <a:pt x="40" y="104"/>
                      <a:pt x="38" y="105"/>
                    </a:cubicBezTo>
                    <a:cubicBezTo>
                      <a:pt x="37" y="106"/>
                      <a:pt x="35" y="107"/>
                      <a:pt x="34" y="109"/>
                    </a:cubicBezTo>
                    <a:cubicBezTo>
                      <a:pt x="33" y="106"/>
                      <a:pt x="32" y="104"/>
                      <a:pt x="31" y="101"/>
                    </a:cubicBezTo>
                    <a:close/>
                    <a:moveTo>
                      <a:pt x="40" y="119"/>
                    </a:moveTo>
                    <a:cubicBezTo>
                      <a:pt x="38" y="117"/>
                      <a:pt x="37" y="114"/>
                      <a:pt x="35" y="111"/>
                    </a:cubicBezTo>
                    <a:cubicBezTo>
                      <a:pt x="37" y="110"/>
                      <a:pt x="39" y="109"/>
                      <a:pt x="40" y="108"/>
                    </a:cubicBezTo>
                    <a:cubicBezTo>
                      <a:pt x="41" y="107"/>
                      <a:pt x="43" y="106"/>
                      <a:pt x="44" y="106"/>
                    </a:cubicBezTo>
                    <a:cubicBezTo>
                      <a:pt x="45" y="108"/>
                      <a:pt x="47" y="111"/>
                      <a:pt x="48" y="113"/>
                    </a:cubicBezTo>
                    <a:cubicBezTo>
                      <a:pt x="45" y="115"/>
                      <a:pt x="43" y="117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lose/>
                    <a:moveTo>
                      <a:pt x="47" y="128"/>
                    </a:moveTo>
                    <a:cubicBezTo>
                      <a:pt x="45" y="126"/>
                      <a:pt x="43" y="124"/>
                      <a:pt x="42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4" y="119"/>
                      <a:pt x="47" y="117"/>
                      <a:pt x="49" y="116"/>
                    </a:cubicBezTo>
                    <a:cubicBezTo>
                      <a:pt x="51" y="118"/>
                      <a:pt x="52" y="119"/>
                      <a:pt x="54" y="121"/>
                    </a:cubicBezTo>
                    <a:cubicBezTo>
                      <a:pt x="51" y="123"/>
                      <a:pt x="49" y="125"/>
                      <a:pt x="47" y="127"/>
                    </a:cubicBezTo>
                    <a:cubicBezTo>
                      <a:pt x="47" y="128"/>
                      <a:pt x="47" y="128"/>
                      <a:pt x="47" y="128"/>
                    </a:cubicBezTo>
                    <a:close/>
                    <a:moveTo>
                      <a:pt x="49" y="130"/>
                    </a:moveTo>
                    <a:cubicBezTo>
                      <a:pt x="49" y="130"/>
                      <a:pt x="49" y="130"/>
                      <a:pt x="50" y="129"/>
                    </a:cubicBezTo>
                    <a:cubicBezTo>
                      <a:pt x="52" y="128"/>
                      <a:pt x="54" y="126"/>
                      <a:pt x="56" y="124"/>
                    </a:cubicBezTo>
                    <a:cubicBezTo>
                      <a:pt x="58" y="126"/>
                      <a:pt x="60" y="128"/>
                      <a:pt x="63" y="130"/>
                    </a:cubicBezTo>
                    <a:cubicBezTo>
                      <a:pt x="60" y="131"/>
                      <a:pt x="58" y="134"/>
                      <a:pt x="56" y="136"/>
                    </a:cubicBezTo>
                    <a:cubicBezTo>
                      <a:pt x="54" y="134"/>
                      <a:pt x="51" y="132"/>
                      <a:pt x="49" y="130"/>
                    </a:cubicBezTo>
                    <a:close/>
                    <a:moveTo>
                      <a:pt x="59" y="138"/>
                    </a:moveTo>
                    <a:cubicBezTo>
                      <a:pt x="61" y="136"/>
                      <a:pt x="63" y="134"/>
                      <a:pt x="65" y="131"/>
                    </a:cubicBezTo>
                    <a:cubicBezTo>
                      <a:pt x="67" y="133"/>
                      <a:pt x="69" y="134"/>
                      <a:pt x="72" y="135"/>
                    </a:cubicBezTo>
                    <a:cubicBezTo>
                      <a:pt x="70" y="137"/>
                      <a:pt x="68" y="140"/>
                      <a:pt x="66" y="142"/>
                    </a:cubicBezTo>
                    <a:cubicBezTo>
                      <a:pt x="64" y="140"/>
                      <a:pt x="61" y="139"/>
                      <a:pt x="59" y="138"/>
                    </a:cubicBezTo>
                    <a:close/>
                    <a:moveTo>
                      <a:pt x="69" y="143"/>
                    </a:moveTo>
                    <a:cubicBezTo>
                      <a:pt x="71" y="141"/>
                      <a:pt x="73" y="139"/>
                      <a:pt x="75" y="137"/>
                    </a:cubicBezTo>
                    <a:cubicBezTo>
                      <a:pt x="77" y="138"/>
                      <a:pt x="79" y="138"/>
                      <a:pt x="81" y="139"/>
                    </a:cubicBezTo>
                    <a:cubicBezTo>
                      <a:pt x="79" y="141"/>
                      <a:pt x="78" y="143"/>
                      <a:pt x="77" y="145"/>
                    </a:cubicBezTo>
                    <a:cubicBezTo>
                      <a:pt x="74" y="145"/>
                      <a:pt x="72" y="144"/>
                      <a:pt x="69" y="143"/>
                    </a:cubicBezTo>
                    <a:close/>
                    <a:moveTo>
                      <a:pt x="88" y="147"/>
                    </a:moveTo>
                    <a:cubicBezTo>
                      <a:pt x="86" y="147"/>
                      <a:pt x="83" y="147"/>
                      <a:pt x="80" y="146"/>
                    </a:cubicBezTo>
                    <a:cubicBezTo>
                      <a:pt x="82" y="144"/>
                      <a:pt x="83" y="142"/>
                      <a:pt x="84" y="140"/>
                    </a:cubicBezTo>
                    <a:cubicBezTo>
                      <a:pt x="87" y="141"/>
                      <a:pt x="90" y="142"/>
                      <a:pt x="92" y="142"/>
                    </a:cubicBezTo>
                    <a:cubicBezTo>
                      <a:pt x="91" y="143"/>
                      <a:pt x="89" y="145"/>
                      <a:pt x="88" y="147"/>
                    </a:cubicBezTo>
                    <a:close/>
                    <a:moveTo>
                      <a:pt x="100" y="147"/>
                    </a:moveTo>
                    <a:cubicBezTo>
                      <a:pt x="98" y="147"/>
                      <a:pt x="95" y="147"/>
                      <a:pt x="93" y="147"/>
                    </a:cubicBezTo>
                    <a:cubicBezTo>
                      <a:pt x="94" y="146"/>
                      <a:pt x="95" y="144"/>
                      <a:pt x="96" y="143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8" y="142"/>
                      <a:pt x="100" y="143"/>
                      <a:pt x="102" y="143"/>
                    </a:cubicBezTo>
                    <a:cubicBezTo>
                      <a:pt x="101" y="144"/>
                      <a:pt x="100" y="146"/>
                      <a:pt x="100" y="147"/>
                    </a:cubicBezTo>
                    <a:close/>
                    <a:moveTo>
                      <a:pt x="112" y="142"/>
                    </a:moveTo>
                    <a:cubicBezTo>
                      <a:pt x="112" y="143"/>
                      <a:pt x="112" y="144"/>
                      <a:pt x="111" y="145"/>
                    </a:cubicBezTo>
                    <a:cubicBezTo>
                      <a:pt x="109" y="146"/>
                      <a:pt x="107" y="146"/>
                      <a:pt x="104" y="146"/>
                    </a:cubicBezTo>
                    <a:cubicBezTo>
                      <a:pt x="105" y="145"/>
                      <a:pt x="106" y="144"/>
                      <a:pt x="106" y="142"/>
                    </a:cubicBezTo>
                    <a:cubicBezTo>
                      <a:pt x="108" y="142"/>
                      <a:pt x="109" y="142"/>
                      <a:pt x="111" y="142"/>
                    </a:cubicBezTo>
                    <a:cubicBezTo>
                      <a:pt x="112" y="142"/>
                      <a:pt x="112" y="142"/>
                      <a:pt x="113" y="142"/>
                    </a:cubicBezTo>
                    <a:cubicBezTo>
                      <a:pt x="113" y="142"/>
                      <a:pt x="112" y="142"/>
                      <a:pt x="112" y="142"/>
                    </a:cubicBezTo>
                    <a:close/>
                    <a:moveTo>
                      <a:pt x="117" y="143"/>
                    </a:moveTo>
                    <a:cubicBezTo>
                      <a:pt x="117" y="142"/>
                      <a:pt x="117" y="142"/>
                      <a:pt x="117" y="141"/>
                    </a:cubicBezTo>
                    <a:cubicBezTo>
                      <a:pt x="119" y="141"/>
                      <a:pt x="120" y="140"/>
                      <a:pt x="121" y="140"/>
                    </a:cubicBezTo>
                    <a:cubicBezTo>
                      <a:pt x="121" y="140"/>
                      <a:pt x="120" y="141"/>
                      <a:pt x="120" y="142"/>
                    </a:cubicBezTo>
                    <a:cubicBezTo>
                      <a:pt x="119" y="142"/>
                      <a:pt x="118" y="143"/>
                      <a:pt x="117" y="143"/>
                    </a:cubicBezTo>
                    <a:close/>
                    <a:moveTo>
                      <a:pt x="126" y="139"/>
                    </a:move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6" y="138"/>
                      <a:pt x="126" y="138"/>
                      <a:pt x="126" y="138"/>
                    </a:cubicBezTo>
                    <a:cubicBezTo>
                      <a:pt x="129" y="137"/>
                      <a:pt x="132" y="136"/>
                      <a:pt x="134" y="135"/>
                    </a:cubicBezTo>
                    <a:cubicBezTo>
                      <a:pt x="132" y="136"/>
                      <a:pt x="129" y="138"/>
                      <a:pt x="126" y="139"/>
                    </a:cubicBezTo>
                    <a:close/>
                    <a:moveTo>
                      <a:pt x="106" y="135"/>
                    </a:moveTo>
                    <a:cubicBezTo>
                      <a:pt x="72" y="138"/>
                      <a:pt x="44" y="112"/>
                      <a:pt x="46" y="77"/>
                    </a:cubicBezTo>
                    <a:cubicBezTo>
                      <a:pt x="49" y="45"/>
                      <a:pt x="72" y="23"/>
                      <a:pt x="101" y="14"/>
                    </a:cubicBezTo>
                    <a:cubicBezTo>
                      <a:pt x="134" y="12"/>
                      <a:pt x="163" y="34"/>
                      <a:pt x="166" y="69"/>
                    </a:cubicBezTo>
                    <a:cubicBezTo>
                      <a:pt x="168" y="103"/>
                      <a:pt x="140" y="133"/>
                      <a:pt x="10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0">
                <a:extLst>
                  <a:ext uri="{FF2B5EF4-FFF2-40B4-BE49-F238E27FC236}">
                    <a16:creationId xmlns:a16="http://schemas.microsoft.com/office/drawing/2014/main" id="{EDC5E0AD-AD42-4D47-B1BB-603264E05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7868" y="5626551"/>
                <a:ext cx="149186" cy="211601"/>
              </a:xfrm>
              <a:custGeom>
                <a:avLst/>
                <a:gdLst>
                  <a:gd name="T0" fmla="*/ 66 w 66"/>
                  <a:gd name="T1" fmla="*/ 60 h 102"/>
                  <a:gd name="T2" fmla="*/ 45 w 66"/>
                  <a:gd name="T3" fmla="*/ 37 h 102"/>
                  <a:gd name="T4" fmla="*/ 39 w 66"/>
                  <a:gd name="T5" fmla="*/ 24 h 102"/>
                  <a:gd name="T6" fmla="*/ 44 w 66"/>
                  <a:gd name="T7" fmla="*/ 24 h 102"/>
                  <a:gd name="T8" fmla="*/ 45 w 66"/>
                  <a:gd name="T9" fmla="*/ 20 h 102"/>
                  <a:gd name="T10" fmla="*/ 36 w 66"/>
                  <a:gd name="T11" fmla="*/ 16 h 102"/>
                  <a:gd name="T12" fmla="*/ 30 w 66"/>
                  <a:gd name="T13" fmla="*/ 3 h 102"/>
                  <a:gd name="T14" fmla="*/ 26 w 66"/>
                  <a:gd name="T15" fmla="*/ 5 h 102"/>
                  <a:gd name="T16" fmla="*/ 29 w 66"/>
                  <a:gd name="T17" fmla="*/ 16 h 102"/>
                  <a:gd name="T18" fmla="*/ 21 w 66"/>
                  <a:gd name="T19" fmla="*/ 17 h 102"/>
                  <a:gd name="T20" fmla="*/ 19 w 66"/>
                  <a:gd name="T21" fmla="*/ 10 h 102"/>
                  <a:gd name="T22" fmla="*/ 14 w 66"/>
                  <a:gd name="T23" fmla="*/ 11 h 102"/>
                  <a:gd name="T24" fmla="*/ 15 w 66"/>
                  <a:gd name="T25" fmla="*/ 21 h 102"/>
                  <a:gd name="T26" fmla="*/ 12 w 66"/>
                  <a:gd name="T27" fmla="*/ 23 h 102"/>
                  <a:gd name="T28" fmla="*/ 8 w 66"/>
                  <a:gd name="T29" fmla="*/ 46 h 102"/>
                  <a:gd name="T30" fmla="*/ 20 w 66"/>
                  <a:gd name="T31" fmla="*/ 50 h 102"/>
                  <a:gd name="T32" fmla="*/ 26 w 66"/>
                  <a:gd name="T33" fmla="*/ 76 h 102"/>
                  <a:gd name="T34" fmla="*/ 13 w 66"/>
                  <a:gd name="T35" fmla="*/ 70 h 102"/>
                  <a:gd name="T36" fmla="*/ 7 w 66"/>
                  <a:gd name="T37" fmla="*/ 72 h 102"/>
                  <a:gd name="T38" fmla="*/ 29 w 66"/>
                  <a:gd name="T39" fmla="*/ 85 h 102"/>
                  <a:gd name="T40" fmla="*/ 33 w 66"/>
                  <a:gd name="T41" fmla="*/ 98 h 102"/>
                  <a:gd name="T42" fmla="*/ 40 w 66"/>
                  <a:gd name="T43" fmla="*/ 96 h 102"/>
                  <a:gd name="T44" fmla="*/ 39 w 66"/>
                  <a:gd name="T45" fmla="*/ 85 h 102"/>
                  <a:gd name="T46" fmla="*/ 40 w 66"/>
                  <a:gd name="T47" fmla="*/ 85 h 102"/>
                  <a:gd name="T48" fmla="*/ 49 w 66"/>
                  <a:gd name="T49" fmla="*/ 82 h 102"/>
                  <a:gd name="T50" fmla="*/ 49 w 66"/>
                  <a:gd name="T51" fmla="*/ 83 h 102"/>
                  <a:gd name="T52" fmla="*/ 56 w 66"/>
                  <a:gd name="T53" fmla="*/ 82 h 102"/>
                  <a:gd name="T54" fmla="*/ 56 w 66"/>
                  <a:gd name="T55" fmla="*/ 78 h 102"/>
                  <a:gd name="T56" fmla="*/ 66 w 66"/>
                  <a:gd name="T57" fmla="*/ 60 h 102"/>
                  <a:gd name="T58" fmla="*/ 16 w 66"/>
                  <a:gd name="T59" fmla="*/ 31 h 102"/>
                  <a:gd name="T60" fmla="*/ 18 w 66"/>
                  <a:gd name="T61" fmla="*/ 41 h 102"/>
                  <a:gd name="T62" fmla="*/ 16 w 66"/>
                  <a:gd name="T63" fmla="*/ 31 h 102"/>
                  <a:gd name="T64" fmla="*/ 28 w 66"/>
                  <a:gd name="T65" fmla="*/ 40 h 102"/>
                  <a:gd name="T66" fmla="*/ 24 w 66"/>
                  <a:gd name="T67" fmla="*/ 26 h 102"/>
                  <a:gd name="T68" fmla="*/ 28 w 66"/>
                  <a:gd name="T69" fmla="*/ 25 h 102"/>
                  <a:gd name="T70" fmla="*/ 31 w 66"/>
                  <a:gd name="T71" fmla="*/ 24 h 102"/>
                  <a:gd name="T72" fmla="*/ 34 w 66"/>
                  <a:gd name="T73" fmla="*/ 38 h 102"/>
                  <a:gd name="T74" fmla="*/ 33 w 66"/>
                  <a:gd name="T75" fmla="*/ 38 h 102"/>
                  <a:gd name="T76" fmla="*/ 28 w 66"/>
                  <a:gd name="T77" fmla="*/ 40 h 102"/>
                  <a:gd name="T78" fmla="*/ 44 w 66"/>
                  <a:gd name="T79" fmla="*/ 75 h 102"/>
                  <a:gd name="T80" fmla="*/ 37 w 66"/>
                  <a:gd name="T81" fmla="*/ 76 h 102"/>
                  <a:gd name="T82" fmla="*/ 30 w 66"/>
                  <a:gd name="T83" fmla="*/ 48 h 102"/>
                  <a:gd name="T84" fmla="*/ 37 w 66"/>
                  <a:gd name="T85" fmla="*/ 46 h 102"/>
                  <a:gd name="T86" fmla="*/ 46 w 66"/>
                  <a:gd name="T87" fmla="*/ 74 h 102"/>
                  <a:gd name="T88" fmla="*/ 44 w 66"/>
                  <a:gd name="T89" fmla="*/ 75 h 102"/>
                  <a:gd name="T90" fmla="*/ 54 w 66"/>
                  <a:gd name="T91" fmla="*/ 68 h 102"/>
                  <a:gd name="T92" fmla="*/ 48 w 66"/>
                  <a:gd name="T93" fmla="*/ 47 h 102"/>
                  <a:gd name="T94" fmla="*/ 54 w 66"/>
                  <a:gd name="T95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102">
                    <a:moveTo>
                      <a:pt x="66" y="60"/>
                    </a:moveTo>
                    <a:cubicBezTo>
                      <a:pt x="66" y="48"/>
                      <a:pt x="56" y="38"/>
                      <a:pt x="45" y="37"/>
                    </a:cubicBezTo>
                    <a:cubicBezTo>
                      <a:pt x="43" y="32"/>
                      <a:pt x="41" y="28"/>
                      <a:pt x="39" y="24"/>
                    </a:cubicBezTo>
                    <a:cubicBezTo>
                      <a:pt x="41" y="24"/>
                      <a:pt x="42" y="24"/>
                      <a:pt x="44" y="24"/>
                    </a:cubicBezTo>
                    <a:cubicBezTo>
                      <a:pt x="46" y="24"/>
                      <a:pt x="46" y="21"/>
                      <a:pt x="45" y="20"/>
                    </a:cubicBezTo>
                    <a:cubicBezTo>
                      <a:pt x="42" y="18"/>
                      <a:pt x="39" y="17"/>
                      <a:pt x="36" y="16"/>
                    </a:cubicBezTo>
                    <a:cubicBezTo>
                      <a:pt x="34" y="12"/>
                      <a:pt x="32" y="7"/>
                      <a:pt x="30" y="3"/>
                    </a:cubicBezTo>
                    <a:cubicBezTo>
                      <a:pt x="29" y="0"/>
                      <a:pt x="25" y="2"/>
                      <a:pt x="26" y="5"/>
                    </a:cubicBezTo>
                    <a:cubicBezTo>
                      <a:pt x="27" y="8"/>
                      <a:pt x="28" y="12"/>
                      <a:pt x="29" y="16"/>
                    </a:cubicBezTo>
                    <a:cubicBezTo>
                      <a:pt x="26" y="16"/>
                      <a:pt x="24" y="16"/>
                      <a:pt x="21" y="17"/>
                    </a:cubicBezTo>
                    <a:cubicBezTo>
                      <a:pt x="20" y="15"/>
                      <a:pt x="20" y="12"/>
                      <a:pt x="19" y="10"/>
                    </a:cubicBezTo>
                    <a:cubicBezTo>
                      <a:pt x="18" y="7"/>
                      <a:pt x="13" y="7"/>
                      <a:pt x="14" y="11"/>
                    </a:cubicBezTo>
                    <a:cubicBezTo>
                      <a:pt x="14" y="14"/>
                      <a:pt x="14" y="17"/>
                      <a:pt x="15" y="21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5" y="28"/>
                      <a:pt x="0" y="39"/>
                      <a:pt x="8" y="46"/>
                    </a:cubicBezTo>
                    <a:cubicBezTo>
                      <a:pt x="11" y="50"/>
                      <a:pt x="15" y="50"/>
                      <a:pt x="20" y="50"/>
                    </a:cubicBezTo>
                    <a:cubicBezTo>
                      <a:pt x="22" y="59"/>
                      <a:pt x="24" y="67"/>
                      <a:pt x="26" y="76"/>
                    </a:cubicBezTo>
                    <a:cubicBezTo>
                      <a:pt x="21" y="75"/>
                      <a:pt x="16" y="73"/>
                      <a:pt x="13" y="70"/>
                    </a:cubicBezTo>
                    <a:cubicBezTo>
                      <a:pt x="11" y="67"/>
                      <a:pt x="7" y="69"/>
                      <a:pt x="7" y="72"/>
                    </a:cubicBezTo>
                    <a:cubicBezTo>
                      <a:pt x="8" y="81"/>
                      <a:pt x="19" y="84"/>
                      <a:pt x="29" y="85"/>
                    </a:cubicBezTo>
                    <a:cubicBezTo>
                      <a:pt x="30" y="89"/>
                      <a:pt x="32" y="94"/>
                      <a:pt x="33" y="98"/>
                    </a:cubicBezTo>
                    <a:cubicBezTo>
                      <a:pt x="35" y="102"/>
                      <a:pt x="41" y="100"/>
                      <a:pt x="40" y="96"/>
                    </a:cubicBezTo>
                    <a:cubicBezTo>
                      <a:pt x="40" y="92"/>
                      <a:pt x="39" y="89"/>
                      <a:pt x="39" y="85"/>
                    </a:cubicBezTo>
                    <a:cubicBezTo>
                      <a:pt x="39" y="85"/>
                      <a:pt x="39" y="85"/>
                      <a:pt x="40" y="85"/>
                    </a:cubicBezTo>
                    <a:cubicBezTo>
                      <a:pt x="43" y="84"/>
                      <a:pt x="46" y="84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1" y="87"/>
                      <a:pt x="57" y="87"/>
                      <a:pt x="56" y="82"/>
                    </a:cubicBezTo>
                    <a:cubicBezTo>
                      <a:pt x="56" y="81"/>
                      <a:pt x="56" y="80"/>
                      <a:pt x="56" y="78"/>
                    </a:cubicBezTo>
                    <a:cubicBezTo>
                      <a:pt x="61" y="74"/>
                      <a:pt x="66" y="68"/>
                      <a:pt x="66" y="60"/>
                    </a:cubicBezTo>
                    <a:close/>
                    <a:moveTo>
                      <a:pt x="16" y="31"/>
                    </a:moveTo>
                    <a:cubicBezTo>
                      <a:pt x="17" y="34"/>
                      <a:pt x="18" y="37"/>
                      <a:pt x="18" y="41"/>
                    </a:cubicBezTo>
                    <a:cubicBezTo>
                      <a:pt x="11" y="38"/>
                      <a:pt x="13" y="34"/>
                      <a:pt x="16" y="31"/>
                    </a:cubicBezTo>
                    <a:close/>
                    <a:moveTo>
                      <a:pt x="28" y="40"/>
                    </a:moveTo>
                    <a:cubicBezTo>
                      <a:pt x="27" y="35"/>
                      <a:pt x="26" y="31"/>
                      <a:pt x="24" y="26"/>
                    </a:cubicBezTo>
                    <a:cubicBezTo>
                      <a:pt x="26" y="25"/>
                      <a:pt x="27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2" y="29"/>
                      <a:pt x="33" y="33"/>
                      <a:pt x="34" y="38"/>
                    </a:cubicBezTo>
                    <a:cubicBezTo>
                      <a:pt x="34" y="38"/>
                      <a:pt x="34" y="38"/>
                      <a:pt x="33" y="38"/>
                    </a:cubicBezTo>
                    <a:cubicBezTo>
                      <a:pt x="32" y="38"/>
                      <a:pt x="30" y="39"/>
                      <a:pt x="28" y="40"/>
                    </a:cubicBezTo>
                    <a:close/>
                    <a:moveTo>
                      <a:pt x="44" y="75"/>
                    </a:moveTo>
                    <a:cubicBezTo>
                      <a:pt x="42" y="76"/>
                      <a:pt x="40" y="76"/>
                      <a:pt x="37" y="76"/>
                    </a:cubicBezTo>
                    <a:cubicBezTo>
                      <a:pt x="35" y="67"/>
                      <a:pt x="33" y="57"/>
                      <a:pt x="30" y="48"/>
                    </a:cubicBezTo>
                    <a:cubicBezTo>
                      <a:pt x="33" y="47"/>
                      <a:pt x="35" y="47"/>
                      <a:pt x="37" y="46"/>
                    </a:cubicBezTo>
                    <a:cubicBezTo>
                      <a:pt x="39" y="56"/>
                      <a:pt x="42" y="65"/>
                      <a:pt x="46" y="74"/>
                    </a:cubicBezTo>
                    <a:cubicBezTo>
                      <a:pt x="45" y="75"/>
                      <a:pt x="45" y="75"/>
                      <a:pt x="44" y="75"/>
                    </a:cubicBezTo>
                    <a:close/>
                    <a:moveTo>
                      <a:pt x="54" y="68"/>
                    </a:moveTo>
                    <a:cubicBezTo>
                      <a:pt x="52" y="61"/>
                      <a:pt x="50" y="54"/>
                      <a:pt x="48" y="47"/>
                    </a:cubicBezTo>
                    <a:cubicBezTo>
                      <a:pt x="57" y="50"/>
                      <a:pt x="59" y="60"/>
                      <a:pt x="5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1">
                <a:extLst>
                  <a:ext uri="{FF2B5EF4-FFF2-40B4-BE49-F238E27FC236}">
                    <a16:creationId xmlns:a16="http://schemas.microsoft.com/office/drawing/2014/main" id="{53CB0A5C-EBA7-409F-9514-0519242715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6660" y="5446919"/>
                <a:ext cx="328819" cy="301417"/>
              </a:xfrm>
              <a:custGeom>
                <a:avLst/>
                <a:gdLst>
                  <a:gd name="T0" fmla="*/ 78 w 147"/>
                  <a:gd name="T1" fmla="*/ 2 h 146"/>
                  <a:gd name="T2" fmla="*/ 133 w 147"/>
                  <a:gd name="T3" fmla="*/ 90 h 146"/>
                  <a:gd name="T4" fmla="*/ 143 w 147"/>
                  <a:gd name="T5" fmla="*/ 62 h 146"/>
                  <a:gd name="T6" fmla="*/ 60 w 147"/>
                  <a:gd name="T7" fmla="*/ 12 h 146"/>
                  <a:gd name="T8" fmla="*/ 52 w 147"/>
                  <a:gd name="T9" fmla="*/ 16 h 146"/>
                  <a:gd name="T10" fmla="*/ 47 w 147"/>
                  <a:gd name="T11" fmla="*/ 19 h 146"/>
                  <a:gd name="T12" fmla="*/ 48 w 147"/>
                  <a:gd name="T13" fmla="*/ 25 h 146"/>
                  <a:gd name="T14" fmla="*/ 47 w 147"/>
                  <a:gd name="T15" fmla="*/ 19 h 146"/>
                  <a:gd name="T16" fmla="*/ 37 w 147"/>
                  <a:gd name="T17" fmla="*/ 28 h 146"/>
                  <a:gd name="T18" fmla="*/ 40 w 147"/>
                  <a:gd name="T19" fmla="*/ 37 h 146"/>
                  <a:gd name="T20" fmla="*/ 30 w 147"/>
                  <a:gd name="T21" fmla="*/ 37 h 146"/>
                  <a:gd name="T22" fmla="*/ 29 w 147"/>
                  <a:gd name="T23" fmla="*/ 40 h 146"/>
                  <a:gd name="T24" fmla="*/ 38 w 147"/>
                  <a:gd name="T25" fmla="*/ 41 h 146"/>
                  <a:gd name="T26" fmla="*/ 34 w 147"/>
                  <a:gd name="T27" fmla="*/ 51 h 146"/>
                  <a:gd name="T28" fmla="*/ 29 w 147"/>
                  <a:gd name="T29" fmla="*/ 40 h 146"/>
                  <a:gd name="T30" fmla="*/ 23 w 147"/>
                  <a:gd name="T31" fmla="*/ 56 h 146"/>
                  <a:gd name="T32" fmla="*/ 32 w 147"/>
                  <a:gd name="T33" fmla="*/ 63 h 146"/>
                  <a:gd name="T34" fmla="*/ 23 w 147"/>
                  <a:gd name="T35" fmla="*/ 56 h 146"/>
                  <a:gd name="T36" fmla="*/ 33 w 147"/>
                  <a:gd name="T37" fmla="*/ 67 h 146"/>
                  <a:gd name="T38" fmla="*/ 33 w 147"/>
                  <a:gd name="T39" fmla="*/ 76 h 146"/>
                  <a:gd name="T40" fmla="*/ 22 w 147"/>
                  <a:gd name="T41" fmla="*/ 68 h 146"/>
                  <a:gd name="T42" fmla="*/ 34 w 147"/>
                  <a:gd name="T43" fmla="*/ 78 h 146"/>
                  <a:gd name="T44" fmla="*/ 32 w 147"/>
                  <a:gd name="T45" fmla="*/ 89 h 146"/>
                  <a:gd name="T46" fmla="*/ 23 w 147"/>
                  <a:gd name="T47" fmla="*/ 83 h 146"/>
                  <a:gd name="T48" fmla="*/ 29 w 147"/>
                  <a:gd name="T49" fmla="*/ 98 h 146"/>
                  <a:gd name="T50" fmla="*/ 34 w 147"/>
                  <a:gd name="T51" fmla="*/ 92 h 146"/>
                  <a:gd name="T52" fmla="*/ 43 w 147"/>
                  <a:gd name="T53" fmla="*/ 96 h 146"/>
                  <a:gd name="T54" fmla="*/ 34 w 147"/>
                  <a:gd name="T55" fmla="*/ 105 h 146"/>
                  <a:gd name="T56" fmla="*/ 41 w 147"/>
                  <a:gd name="T57" fmla="*/ 102 h 146"/>
                  <a:gd name="T58" fmla="*/ 51 w 147"/>
                  <a:gd name="T59" fmla="*/ 104 h 146"/>
                  <a:gd name="T60" fmla="*/ 36 w 147"/>
                  <a:gd name="T61" fmla="*/ 107 h 146"/>
                  <a:gd name="T62" fmla="*/ 53 w 147"/>
                  <a:gd name="T63" fmla="*/ 105 h 146"/>
                  <a:gd name="T64" fmla="*/ 57 w 147"/>
                  <a:gd name="T65" fmla="*/ 114 h 146"/>
                  <a:gd name="T66" fmla="*/ 45 w 147"/>
                  <a:gd name="T67" fmla="*/ 115 h 146"/>
                  <a:gd name="T68" fmla="*/ 61 w 147"/>
                  <a:gd name="T69" fmla="*/ 117 h 146"/>
                  <a:gd name="T70" fmla="*/ 72 w 147"/>
                  <a:gd name="T71" fmla="*/ 114 h 146"/>
                  <a:gd name="T72" fmla="*/ 56 w 147"/>
                  <a:gd name="T73" fmla="*/ 122 h 146"/>
                  <a:gd name="T74" fmla="*/ 75 w 147"/>
                  <a:gd name="T75" fmla="*/ 115 h 146"/>
                  <a:gd name="T76" fmla="*/ 76 w 147"/>
                  <a:gd name="T77" fmla="*/ 115 h 146"/>
                  <a:gd name="T78" fmla="*/ 85 w 147"/>
                  <a:gd name="T79" fmla="*/ 116 h 146"/>
                  <a:gd name="T80" fmla="*/ 69 w 147"/>
                  <a:gd name="T81" fmla="*/ 125 h 146"/>
                  <a:gd name="T82" fmla="*/ 93 w 147"/>
                  <a:gd name="T83" fmla="*/ 123 h 146"/>
                  <a:gd name="T84" fmla="*/ 88 w 147"/>
                  <a:gd name="T85" fmla="*/ 117 h 146"/>
                  <a:gd name="T86" fmla="*/ 95 w 147"/>
                  <a:gd name="T87" fmla="*/ 114 h 146"/>
                  <a:gd name="T88" fmla="*/ 97 w 147"/>
                  <a:gd name="T89" fmla="*/ 122 h 146"/>
                  <a:gd name="T90" fmla="*/ 101 w 147"/>
                  <a:gd name="T91" fmla="*/ 113 h 146"/>
                  <a:gd name="T92" fmla="*/ 109 w 147"/>
                  <a:gd name="T93" fmla="*/ 116 h 146"/>
                  <a:gd name="T94" fmla="*/ 115 w 147"/>
                  <a:gd name="T95" fmla="*/ 111 h 146"/>
                  <a:gd name="T96" fmla="*/ 116 w 147"/>
                  <a:gd name="T97" fmla="*/ 106 h 146"/>
                  <a:gd name="T98" fmla="*/ 115 w 147"/>
                  <a:gd name="T99" fmla="*/ 111 h 146"/>
                  <a:gd name="T100" fmla="*/ 77 w 147"/>
                  <a:gd name="T101" fmla="*/ 108 h 146"/>
                  <a:gd name="T102" fmla="*/ 93 w 147"/>
                  <a:gd name="T103" fmla="*/ 7 h 146"/>
                  <a:gd name="T104" fmla="*/ 135 w 147"/>
                  <a:gd name="T105" fmla="*/ 6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7" h="146">
                    <a:moveTo>
                      <a:pt x="101" y="3"/>
                    </a:moveTo>
                    <a:cubicBezTo>
                      <a:pt x="93" y="0"/>
                      <a:pt x="85" y="0"/>
                      <a:pt x="78" y="2"/>
                    </a:cubicBezTo>
                    <a:cubicBezTo>
                      <a:pt x="30" y="5"/>
                      <a:pt x="0" y="66"/>
                      <a:pt x="28" y="106"/>
                    </a:cubicBezTo>
                    <a:cubicBezTo>
                      <a:pt x="57" y="146"/>
                      <a:pt x="118" y="137"/>
                      <a:pt x="133" y="90"/>
                    </a:cubicBezTo>
                    <a:cubicBezTo>
                      <a:pt x="133" y="90"/>
                      <a:pt x="133" y="89"/>
                      <a:pt x="133" y="89"/>
                    </a:cubicBezTo>
                    <a:cubicBezTo>
                      <a:pt x="138" y="81"/>
                      <a:pt x="142" y="72"/>
                      <a:pt x="143" y="62"/>
                    </a:cubicBezTo>
                    <a:cubicBezTo>
                      <a:pt x="147" y="34"/>
                      <a:pt x="130" y="5"/>
                      <a:pt x="101" y="3"/>
                    </a:cubicBezTo>
                    <a:close/>
                    <a:moveTo>
                      <a:pt x="60" y="12"/>
                    </a:moveTo>
                    <a:cubicBezTo>
                      <a:pt x="59" y="13"/>
                      <a:pt x="57" y="15"/>
                      <a:pt x="55" y="16"/>
                    </a:cubicBezTo>
                    <a:cubicBezTo>
                      <a:pt x="54" y="16"/>
                      <a:pt x="53" y="16"/>
                      <a:pt x="52" y="16"/>
                    </a:cubicBezTo>
                    <a:cubicBezTo>
                      <a:pt x="55" y="14"/>
                      <a:pt x="58" y="13"/>
                      <a:pt x="60" y="12"/>
                    </a:cubicBezTo>
                    <a:close/>
                    <a:moveTo>
                      <a:pt x="47" y="19"/>
                    </a:moveTo>
                    <a:cubicBezTo>
                      <a:pt x="49" y="19"/>
                      <a:pt x="50" y="20"/>
                      <a:pt x="52" y="20"/>
                    </a:cubicBezTo>
                    <a:cubicBezTo>
                      <a:pt x="50" y="21"/>
                      <a:pt x="49" y="23"/>
                      <a:pt x="48" y="25"/>
                    </a:cubicBezTo>
                    <a:cubicBezTo>
                      <a:pt x="45" y="25"/>
                      <a:pt x="43" y="25"/>
                      <a:pt x="40" y="25"/>
                    </a:cubicBezTo>
                    <a:cubicBezTo>
                      <a:pt x="42" y="23"/>
                      <a:pt x="45" y="21"/>
                      <a:pt x="47" y="19"/>
                    </a:cubicBezTo>
                    <a:close/>
                    <a:moveTo>
                      <a:pt x="33" y="33"/>
                    </a:moveTo>
                    <a:cubicBezTo>
                      <a:pt x="34" y="31"/>
                      <a:pt x="36" y="29"/>
                      <a:pt x="37" y="28"/>
                    </a:cubicBezTo>
                    <a:cubicBezTo>
                      <a:pt x="40" y="28"/>
                      <a:pt x="42" y="29"/>
                      <a:pt x="45" y="29"/>
                    </a:cubicBezTo>
                    <a:cubicBezTo>
                      <a:pt x="43" y="31"/>
                      <a:pt x="41" y="34"/>
                      <a:pt x="40" y="37"/>
                    </a:cubicBezTo>
                    <a:cubicBezTo>
                      <a:pt x="39" y="37"/>
                      <a:pt x="37" y="37"/>
                      <a:pt x="36" y="37"/>
                    </a:cubicBezTo>
                    <a:cubicBezTo>
                      <a:pt x="34" y="37"/>
                      <a:pt x="32" y="37"/>
                      <a:pt x="30" y="37"/>
                    </a:cubicBezTo>
                    <a:cubicBezTo>
                      <a:pt x="31" y="36"/>
                      <a:pt x="32" y="34"/>
                      <a:pt x="33" y="33"/>
                    </a:cubicBezTo>
                    <a:close/>
                    <a:moveTo>
                      <a:pt x="29" y="40"/>
                    </a:move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1"/>
                      <a:pt x="35" y="41"/>
                      <a:pt x="38" y="41"/>
                    </a:cubicBezTo>
                    <a:cubicBezTo>
                      <a:pt x="37" y="42"/>
                      <a:pt x="37" y="44"/>
                      <a:pt x="36" y="45"/>
                    </a:cubicBezTo>
                    <a:cubicBezTo>
                      <a:pt x="35" y="47"/>
                      <a:pt x="35" y="49"/>
                      <a:pt x="34" y="51"/>
                    </a:cubicBezTo>
                    <a:cubicBezTo>
                      <a:pt x="31" y="51"/>
                      <a:pt x="27" y="52"/>
                      <a:pt x="24" y="53"/>
                    </a:cubicBezTo>
                    <a:cubicBezTo>
                      <a:pt x="25" y="49"/>
                      <a:pt x="27" y="44"/>
                      <a:pt x="29" y="40"/>
                    </a:cubicBezTo>
                    <a:close/>
                    <a:moveTo>
                      <a:pt x="23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7" y="56"/>
                      <a:pt x="30" y="56"/>
                      <a:pt x="33" y="55"/>
                    </a:cubicBezTo>
                    <a:cubicBezTo>
                      <a:pt x="33" y="58"/>
                      <a:pt x="33" y="61"/>
                      <a:pt x="32" y="63"/>
                    </a:cubicBezTo>
                    <a:cubicBezTo>
                      <a:pt x="29" y="64"/>
                      <a:pt x="26" y="65"/>
                      <a:pt x="22" y="66"/>
                    </a:cubicBezTo>
                    <a:cubicBezTo>
                      <a:pt x="22" y="62"/>
                      <a:pt x="22" y="59"/>
                      <a:pt x="23" y="56"/>
                    </a:cubicBezTo>
                    <a:close/>
                    <a:moveTo>
                      <a:pt x="22" y="68"/>
                    </a:moveTo>
                    <a:cubicBezTo>
                      <a:pt x="25" y="69"/>
                      <a:pt x="29" y="68"/>
                      <a:pt x="33" y="67"/>
                    </a:cubicBezTo>
                    <a:cubicBezTo>
                      <a:pt x="33" y="70"/>
                      <a:pt x="33" y="73"/>
                      <a:pt x="34" y="76"/>
                    </a:cubicBezTo>
                    <a:cubicBezTo>
                      <a:pt x="34" y="76"/>
                      <a:pt x="33" y="76"/>
                      <a:pt x="33" y="76"/>
                    </a:cubicBezTo>
                    <a:cubicBezTo>
                      <a:pt x="29" y="77"/>
                      <a:pt x="26" y="79"/>
                      <a:pt x="23" y="80"/>
                    </a:cubicBezTo>
                    <a:cubicBezTo>
                      <a:pt x="22" y="76"/>
                      <a:pt x="22" y="72"/>
                      <a:pt x="22" y="68"/>
                    </a:cubicBezTo>
                    <a:close/>
                    <a:moveTo>
                      <a:pt x="23" y="83"/>
                    </a:moveTo>
                    <a:cubicBezTo>
                      <a:pt x="27" y="82"/>
                      <a:pt x="31" y="81"/>
                      <a:pt x="34" y="78"/>
                    </a:cubicBezTo>
                    <a:cubicBezTo>
                      <a:pt x="35" y="80"/>
                      <a:pt x="36" y="82"/>
                      <a:pt x="37" y="84"/>
                    </a:cubicBezTo>
                    <a:cubicBezTo>
                      <a:pt x="35" y="86"/>
                      <a:pt x="33" y="87"/>
                      <a:pt x="32" y="89"/>
                    </a:cubicBezTo>
                    <a:cubicBezTo>
                      <a:pt x="30" y="90"/>
                      <a:pt x="28" y="91"/>
                      <a:pt x="26" y="92"/>
                    </a:cubicBezTo>
                    <a:cubicBezTo>
                      <a:pt x="25" y="89"/>
                      <a:pt x="24" y="86"/>
                      <a:pt x="23" y="83"/>
                    </a:cubicBezTo>
                    <a:close/>
                    <a:moveTo>
                      <a:pt x="34" y="105"/>
                    </a:moveTo>
                    <a:cubicBezTo>
                      <a:pt x="32" y="103"/>
                      <a:pt x="30" y="100"/>
                      <a:pt x="29" y="98"/>
                    </a:cubicBezTo>
                    <a:cubicBezTo>
                      <a:pt x="28" y="97"/>
                      <a:pt x="28" y="96"/>
                      <a:pt x="28" y="95"/>
                    </a:cubicBezTo>
                    <a:cubicBezTo>
                      <a:pt x="30" y="95"/>
                      <a:pt x="32" y="93"/>
                      <a:pt x="34" y="92"/>
                    </a:cubicBezTo>
                    <a:cubicBezTo>
                      <a:pt x="35" y="91"/>
                      <a:pt x="37" y="90"/>
                      <a:pt x="38" y="88"/>
                    </a:cubicBezTo>
                    <a:cubicBezTo>
                      <a:pt x="40" y="91"/>
                      <a:pt x="42" y="94"/>
                      <a:pt x="43" y="96"/>
                    </a:cubicBezTo>
                    <a:cubicBezTo>
                      <a:pt x="42" y="97"/>
                      <a:pt x="41" y="98"/>
                      <a:pt x="39" y="100"/>
                    </a:cubicBezTo>
                    <a:cubicBezTo>
                      <a:pt x="37" y="101"/>
                      <a:pt x="35" y="103"/>
                      <a:pt x="34" y="105"/>
                    </a:cubicBezTo>
                    <a:close/>
                    <a:moveTo>
                      <a:pt x="36" y="107"/>
                    </a:moveTo>
                    <a:cubicBezTo>
                      <a:pt x="38" y="106"/>
                      <a:pt x="40" y="104"/>
                      <a:pt x="41" y="102"/>
                    </a:cubicBezTo>
                    <a:cubicBezTo>
                      <a:pt x="43" y="101"/>
                      <a:pt x="44" y="100"/>
                      <a:pt x="46" y="99"/>
                    </a:cubicBezTo>
                    <a:cubicBezTo>
                      <a:pt x="47" y="101"/>
                      <a:pt x="49" y="102"/>
                      <a:pt x="51" y="104"/>
                    </a:cubicBezTo>
                    <a:cubicBezTo>
                      <a:pt x="48" y="107"/>
                      <a:pt x="45" y="110"/>
                      <a:pt x="43" y="114"/>
                    </a:cubicBezTo>
                    <a:cubicBezTo>
                      <a:pt x="40" y="112"/>
                      <a:pt x="38" y="110"/>
                      <a:pt x="36" y="107"/>
                    </a:cubicBezTo>
                    <a:close/>
                    <a:moveTo>
                      <a:pt x="45" y="115"/>
                    </a:moveTo>
                    <a:cubicBezTo>
                      <a:pt x="48" y="112"/>
                      <a:pt x="51" y="109"/>
                      <a:pt x="53" y="105"/>
                    </a:cubicBezTo>
                    <a:cubicBezTo>
                      <a:pt x="55" y="107"/>
                      <a:pt x="58" y="108"/>
                      <a:pt x="60" y="110"/>
                    </a:cubicBezTo>
                    <a:cubicBezTo>
                      <a:pt x="59" y="111"/>
                      <a:pt x="58" y="112"/>
                      <a:pt x="57" y="114"/>
                    </a:cubicBezTo>
                    <a:cubicBezTo>
                      <a:pt x="56" y="116"/>
                      <a:pt x="54" y="118"/>
                      <a:pt x="53" y="120"/>
                    </a:cubicBezTo>
                    <a:cubicBezTo>
                      <a:pt x="50" y="119"/>
                      <a:pt x="47" y="117"/>
                      <a:pt x="45" y="115"/>
                    </a:cubicBezTo>
                    <a:close/>
                    <a:moveTo>
                      <a:pt x="56" y="122"/>
                    </a:moveTo>
                    <a:cubicBezTo>
                      <a:pt x="58" y="120"/>
                      <a:pt x="59" y="118"/>
                      <a:pt x="61" y="117"/>
                    </a:cubicBezTo>
                    <a:cubicBezTo>
                      <a:pt x="62" y="115"/>
                      <a:pt x="63" y="113"/>
                      <a:pt x="64" y="111"/>
                    </a:cubicBezTo>
                    <a:cubicBezTo>
                      <a:pt x="66" y="112"/>
                      <a:pt x="69" y="113"/>
                      <a:pt x="72" y="114"/>
                    </a:cubicBezTo>
                    <a:cubicBezTo>
                      <a:pt x="69" y="117"/>
                      <a:pt x="67" y="121"/>
                      <a:pt x="65" y="124"/>
                    </a:cubicBezTo>
                    <a:cubicBezTo>
                      <a:pt x="62" y="124"/>
                      <a:pt x="59" y="123"/>
                      <a:pt x="56" y="122"/>
                    </a:cubicBezTo>
                    <a:close/>
                    <a:moveTo>
                      <a:pt x="69" y="125"/>
                    </a:moveTo>
                    <a:cubicBezTo>
                      <a:pt x="71" y="122"/>
                      <a:pt x="74" y="119"/>
                      <a:pt x="75" y="115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5"/>
                      <a:pt x="76" y="115"/>
                      <a:pt x="76" y="115"/>
                    </a:cubicBezTo>
                    <a:cubicBezTo>
                      <a:pt x="79" y="115"/>
                      <a:pt x="82" y="115"/>
                      <a:pt x="85" y="115"/>
                    </a:cubicBezTo>
                    <a:cubicBezTo>
                      <a:pt x="85" y="115"/>
                      <a:pt x="85" y="116"/>
                      <a:pt x="85" y="116"/>
                    </a:cubicBezTo>
                    <a:cubicBezTo>
                      <a:pt x="83" y="119"/>
                      <a:pt x="82" y="122"/>
                      <a:pt x="80" y="126"/>
                    </a:cubicBezTo>
                    <a:cubicBezTo>
                      <a:pt x="77" y="126"/>
                      <a:pt x="73" y="126"/>
                      <a:pt x="69" y="125"/>
                    </a:cubicBezTo>
                    <a:close/>
                    <a:moveTo>
                      <a:pt x="95" y="117"/>
                    </a:moveTo>
                    <a:cubicBezTo>
                      <a:pt x="94" y="119"/>
                      <a:pt x="93" y="121"/>
                      <a:pt x="93" y="123"/>
                    </a:cubicBezTo>
                    <a:cubicBezTo>
                      <a:pt x="90" y="124"/>
                      <a:pt x="87" y="125"/>
                      <a:pt x="84" y="125"/>
                    </a:cubicBezTo>
                    <a:cubicBezTo>
                      <a:pt x="86" y="123"/>
                      <a:pt x="87" y="120"/>
                      <a:pt x="88" y="117"/>
                    </a:cubicBezTo>
                    <a:cubicBezTo>
                      <a:pt x="88" y="116"/>
                      <a:pt x="88" y="116"/>
                      <a:pt x="87" y="115"/>
                    </a:cubicBezTo>
                    <a:cubicBezTo>
                      <a:pt x="90" y="115"/>
                      <a:pt x="93" y="115"/>
                      <a:pt x="95" y="114"/>
                    </a:cubicBezTo>
                    <a:cubicBezTo>
                      <a:pt x="95" y="115"/>
                      <a:pt x="95" y="116"/>
                      <a:pt x="95" y="117"/>
                    </a:cubicBezTo>
                    <a:close/>
                    <a:moveTo>
                      <a:pt x="97" y="122"/>
                    </a:moveTo>
                    <a:cubicBezTo>
                      <a:pt x="98" y="121"/>
                      <a:pt x="98" y="120"/>
                      <a:pt x="99" y="119"/>
                    </a:cubicBezTo>
                    <a:cubicBezTo>
                      <a:pt x="100" y="117"/>
                      <a:pt x="101" y="115"/>
                      <a:pt x="101" y="113"/>
                    </a:cubicBezTo>
                    <a:cubicBezTo>
                      <a:pt x="104" y="112"/>
                      <a:pt x="107" y="110"/>
                      <a:pt x="111" y="109"/>
                    </a:cubicBezTo>
                    <a:cubicBezTo>
                      <a:pt x="110" y="111"/>
                      <a:pt x="109" y="114"/>
                      <a:pt x="109" y="116"/>
                    </a:cubicBezTo>
                    <a:cubicBezTo>
                      <a:pt x="105" y="119"/>
                      <a:pt x="101" y="121"/>
                      <a:pt x="97" y="122"/>
                    </a:cubicBezTo>
                    <a:close/>
                    <a:moveTo>
                      <a:pt x="115" y="111"/>
                    </a:moveTo>
                    <a:cubicBezTo>
                      <a:pt x="116" y="109"/>
                      <a:pt x="116" y="108"/>
                      <a:pt x="116" y="106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9" y="104"/>
                      <a:pt x="122" y="101"/>
                      <a:pt x="125" y="99"/>
                    </a:cubicBezTo>
                    <a:cubicBezTo>
                      <a:pt x="122" y="103"/>
                      <a:pt x="119" y="107"/>
                      <a:pt x="115" y="111"/>
                    </a:cubicBezTo>
                    <a:close/>
                    <a:moveTo>
                      <a:pt x="135" y="67"/>
                    </a:moveTo>
                    <a:cubicBezTo>
                      <a:pt x="129" y="93"/>
                      <a:pt x="105" y="112"/>
                      <a:pt x="77" y="108"/>
                    </a:cubicBezTo>
                    <a:cubicBezTo>
                      <a:pt x="45" y="104"/>
                      <a:pt x="30" y="71"/>
                      <a:pt x="44" y="43"/>
                    </a:cubicBezTo>
                    <a:cubicBezTo>
                      <a:pt x="55" y="21"/>
                      <a:pt x="71" y="9"/>
                      <a:pt x="93" y="7"/>
                    </a:cubicBezTo>
                    <a:cubicBezTo>
                      <a:pt x="94" y="8"/>
                      <a:pt x="94" y="8"/>
                      <a:pt x="95" y="8"/>
                    </a:cubicBezTo>
                    <a:cubicBezTo>
                      <a:pt x="125" y="8"/>
                      <a:pt x="143" y="39"/>
                      <a:pt x="13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2">
                <a:extLst>
                  <a:ext uri="{FF2B5EF4-FFF2-40B4-BE49-F238E27FC236}">
                    <a16:creationId xmlns:a16="http://schemas.microsoft.com/office/drawing/2014/main" id="{75A4E5E3-4283-49AB-BC9F-DF81A4595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356" y="5494111"/>
                <a:ext cx="137008" cy="138531"/>
              </a:xfrm>
              <a:custGeom>
                <a:avLst/>
                <a:gdLst>
                  <a:gd name="T0" fmla="*/ 53 w 61"/>
                  <a:gd name="T1" fmla="*/ 47 h 67"/>
                  <a:gd name="T2" fmla="*/ 30 w 61"/>
                  <a:gd name="T3" fmla="*/ 54 h 67"/>
                  <a:gd name="T4" fmla="*/ 26 w 61"/>
                  <a:gd name="T5" fmla="*/ 50 h 67"/>
                  <a:gd name="T6" fmla="*/ 27 w 61"/>
                  <a:gd name="T7" fmla="*/ 50 h 67"/>
                  <a:gd name="T8" fmla="*/ 47 w 61"/>
                  <a:gd name="T9" fmla="*/ 42 h 67"/>
                  <a:gd name="T10" fmla="*/ 42 w 61"/>
                  <a:gd name="T11" fmla="*/ 33 h 67"/>
                  <a:gd name="T12" fmla="*/ 23 w 61"/>
                  <a:gd name="T13" fmla="*/ 41 h 67"/>
                  <a:gd name="T14" fmla="*/ 22 w 61"/>
                  <a:gd name="T15" fmla="*/ 41 h 67"/>
                  <a:gd name="T16" fmla="*/ 21 w 61"/>
                  <a:gd name="T17" fmla="*/ 36 h 67"/>
                  <a:gd name="T18" fmla="*/ 30 w 61"/>
                  <a:gd name="T19" fmla="*/ 34 h 67"/>
                  <a:gd name="T20" fmla="*/ 27 w 61"/>
                  <a:gd name="T21" fmla="*/ 24 h 67"/>
                  <a:gd name="T22" fmla="*/ 22 w 61"/>
                  <a:gd name="T23" fmla="*/ 25 h 67"/>
                  <a:gd name="T24" fmla="*/ 33 w 61"/>
                  <a:gd name="T25" fmla="*/ 14 h 67"/>
                  <a:gd name="T26" fmla="*/ 51 w 61"/>
                  <a:gd name="T27" fmla="*/ 12 h 67"/>
                  <a:gd name="T28" fmla="*/ 52 w 61"/>
                  <a:gd name="T29" fmla="*/ 9 h 67"/>
                  <a:gd name="T30" fmla="*/ 22 w 61"/>
                  <a:gd name="T31" fmla="*/ 9 h 67"/>
                  <a:gd name="T32" fmla="*/ 11 w 61"/>
                  <a:gd name="T33" fmla="*/ 29 h 67"/>
                  <a:gd name="T34" fmla="*/ 4 w 61"/>
                  <a:gd name="T35" fmla="*/ 32 h 67"/>
                  <a:gd name="T36" fmla="*/ 6 w 61"/>
                  <a:gd name="T37" fmla="*/ 39 h 67"/>
                  <a:gd name="T38" fmla="*/ 11 w 61"/>
                  <a:gd name="T39" fmla="*/ 38 h 67"/>
                  <a:gd name="T40" fmla="*/ 12 w 61"/>
                  <a:gd name="T41" fmla="*/ 40 h 67"/>
                  <a:gd name="T42" fmla="*/ 13 w 61"/>
                  <a:gd name="T43" fmla="*/ 45 h 67"/>
                  <a:gd name="T44" fmla="*/ 7 w 61"/>
                  <a:gd name="T45" fmla="*/ 49 h 67"/>
                  <a:gd name="T46" fmla="*/ 9 w 61"/>
                  <a:gd name="T47" fmla="*/ 56 h 67"/>
                  <a:gd name="T48" fmla="*/ 17 w 61"/>
                  <a:gd name="T49" fmla="*/ 54 h 67"/>
                  <a:gd name="T50" fmla="*/ 33 w 61"/>
                  <a:gd name="T51" fmla="*/ 65 h 67"/>
                  <a:gd name="T52" fmla="*/ 60 w 61"/>
                  <a:gd name="T53" fmla="*/ 51 h 67"/>
                  <a:gd name="T54" fmla="*/ 53 w 61"/>
                  <a:gd name="T55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67">
                    <a:moveTo>
                      <a:pt x="53" y="47"/>
                    </a:moveTo>
                    <a:cubicBezTo>
                      <a:pt x="47" y="54"/>
                      <a:pt x="39" y="59"/>
                      <a:pt x="30" y="54"/>
                    </a:cubicBezTo>
                    <a:cubicBezTo>
                      <a:pt x="29" y="53"/>
                      <a:pt x="27" y="52"/>
                      <a:pt x="26" y="50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34" y="47"/>
                      <a:pt x="40" y="44"/>
                      <a:pt x="47" y="42"/>
                    </a:cubicBezTo>
                    <a:cubicBezTo>
                      <a:pt x="53" y="39"/>
                      <a:pt x="48" y="30"/>
                      <a:pt x="42" y="33"/>
                    </a:cubicBezTo>
                    <a:cubicBezTo>
                      <a:pt x="35" y="35"/>
                      <a:pt x="29" y="38"/>
                      <a:pt x="23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1" y="40"/>
                      <a:pt x="21" y="38"/>
                      <a:pt x="21" y="36"/>
                    </a:cubicBezTo>
                    <a:cubicBezTo>
                      <a:pt x="24" y="36"/>
                      <a:pt x="27" y="35"/>
                      <a:pt x="30" y="34"/>
                    </a:cubicBezTo>
                    <a:cubicBezTo>
                      <a:pt x="36" y="32"/>
                      <a:pt x="33" y="22"/>
                      <a:pt x="27" y="24"/>
                    </a:cubicBezTo>
                    <a:cubicBezTo>
                      <a:pt x="25" y="24"/>
                      <a:pt x="24" y="25"/>
                      <a:pt x="22" y="25"/>
                    </a:cubicBezTo>
                    <a:cubicBezTo>
                      <a:pt x="23" y="20"/>
                      <a:pt x="27" y="16"/>
                      <a:pt x="33" y="14"/>
                    </a:cubicBezTo>
                    <a:cubicBezTo>
                      <a:pt x="39" y="12"/>
                      <a:pt x="45" y="13"/>
                      <a:pt x="51" y="12"/>
                    </a:cubicBezTo>
                    <a:cubicBezTo>
                      <a:pt x="52" y="11"/>
                      <a:pt x="52" y="10"/>
                      <a:pt x="52" y="9"/>
                    </a:cubicBezTo>
                    <a:cubicBezTo>
                      <a:pt x="45" y="0"/>
                      <a:pt x="30" y="3"/>
                      <a:pt x="22" y="9"/>
                    </a:cubicBezTo>
                    <a:cubicBezTo>
                      <a:pt x="15" y="14"/>
                      <a:pt x="12" y="21"/>
                      <a:pt x="11" y="29"/>
                    </a:cubicBezTo>
                    <a:cubicBezTo>
                      <a:pt x="9" y="30"/>
                      <a:pt x="6" y="31"/>
                      <a:pt x="4" y="32"/>
                    </a:cubicBezTo>
                    <a:cubicBezTo>
                      <a:pt x="0" y="34"/>
                      <a:pt x="2" y="39"/>
                      <a:pt x="6" y="39"/>
                    </a:cubicBezTo>
                    <a:cubicBezTo>
                      <a:pt x="7" y="39"/>
                      <a:pt x="9" y="39"/>
                      <a:pt x="11" y="38"/>
                    </a:cubicBezTo>
                    <a:cubicBezTo>
                      <a:pt x="11" y="39"/>
                      <a:pt x="12" y="40"/>
                      <a:pt x="12" y="40"/>
                    </a:cubicBezTo>
                    <a:cubicBezTo>
                      <a:pt x="12" y="42"/>
                      <a:pt x="12" y="44"/>
                      <a:pt x="13" y="45"/>
                    </a:cubicBezTo>
                    <a:cubicBezTo>
                      <a:pt x="11" y="46"/>
                      <a:pt x="8" y="47"/>
                      <a:pt x="7" y="49"/>
                    </a:cubicBezTo>
                    <a:cubicBezTo>
                      <a:pt x="3" y="51"/>
                      <a:pt x="4" y="56"/>
                      <a:pt x="9" y="56"/>
                    </a:cubicBezTo>
                    <a:cubicBezTo>
                      <a:pt x="11" y="57"/>
                      <a:pt x="14" y="56"/>
                      <a:pt x="17" y="54"/>
                    </a:cubicBezTo>
                    <a:cubicBezTo>
                      <a:pt x="21" y="60"/>
                      <a:pt x="26" y="64"/>
                      <a:pt x="33" y="65"/>
                    </a:cubicBezTo>
                    <a:cubicBezTo>
                      <a:pt x="44" y="67"/>
                      <a:pt x="56" y="62"/>
                      <a:pt x="60" y="51"/>
                    </a:cubicBezTo>
                    <a:cubicBezTo>
                      <a:pt x="61" y="47"/>
                      <a:pt x="55" y="44"/>
                      <a:pt x="5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80">
                <a:extLst>
                  <a:ext uri="{FF2B5EF4-FFF2-40B4-BE49-F238E27FC236}">
                    <a16:creationId xmlns:a16="http://schemas.microsoft.com/office/drawing/2014/main" id="{7D43121E-F38B-4E95-B42C-1C754FCF2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4245" y="5586971"/>
                <a:ext cx="602834" cy="509974"/>
              </a:xfrm>
              <a:custGeom>
                <a:avLst/>
                <a:gdLst>
                  <a:gd name="T0" fmla="*/ 227 w 269"/>
                  <a:gd name="T1" fmla="*/ 84 h 246"/>
                  <a:gd name="T2" fmla="*/ 107 w 269"/>
                  <a:gd name="T3" fmla="*/ 14 h 246"/>
                  <a:gd name="T4" fmla="*/ 11 w 269"/>
                  <a:gd name="T5" fmla="*/ 100 h 246"/>
                  <a:gd name="T6" fmla="*/ 73 w 269"/>
                  <a:gd name="T7" fmla="*/ 235 h 246"/>
                  <a:gd name="T8" fmla="*/ 74 w 269"/>
                  <a:gd name="T9" fmla="*/ 234 h 246"/>
                  <a:gd name="T10" fmla="*/ 74 w 269"/>
                  <a:gd name="T11" fmla="*/ 234 h 246"/>
                  <a:gd name="T12" fmla="*/ 99 w 269"/>
                  <a:gd name="T13" fmla="*/ 240 h 246"/>
                  <a:gd name="T14" fmla="*/ 100 w 269"/>
                  <a:gd name="T15" fmla="*/ 240 h 246"/>
                  <a:gd name="T16" fmla="*/ 210 w 269"/>
                  <a:gd name="T17" fmla="*/ 209 h 246"/>
                  <a:gd name="T18" fmla="*/ 227 w 269"/>
                  <a:gd name="T19" fmla="*/ 84 h 246"/>
                  <a:gd name="T20" fmla="*/ 66 w 269"/>
                  <a:gd name="T21" fmla="*/ 225 h 246"/>
                  <a:gd name="T22" fmla="*/ 65 w 269"/>
                  <a:gd name="T23" fmla="*/ 225 h 246"/>
                  <a:gd name="T24" fmla="*/ 64 w 269"/>
                  <a:gd name="T25" fmla="*/ 224 h 246"/>
                  <a:gd name="T26" fmla="*/ 100 w 269"/>
                  <a:gd name="T27" fmla="*/ 226 h 246"/>
                  <a:gd name="T28" fmla="*/ 100 w 269"/>
                  <a:gd name="T29" fmla="*/ 225 h 246"/>
                  <a:gd name="T30" fmla="*/ 79 w 269"/>
                  <a:gd name="T31" fmla="*/ 223 h 246"/>
                  <a:gd name="T32" fmla="*/ 62 w 269"/>
                  <a:gd name="T33" fmla="*/ 222 h 246"/>
                  <a:gd name="T34" fmla="*/ 48 w 269"/>
                  <a:gd name="T35" fmla="*/ 208 h 246"/>
                  <a:gd name="T36" fmla="*/ 48 w 269"/>
                  <a:gd name="T37" fmla="*/ 208 h 246"/>
                  <a:gd name="T38" fmla="*/ 48 w 269"/>
                  <a:gd name="T39" fmla="*/ 208 h 246"/>
                  <a:gd name="T40" fmla="*/ 61 w 269"/>
                  <a:gd name="T41" fmla="*/ 209 h 246"/>
                  <a:gd name="T42" fmla="*/ 76 w 269"/>
                  <a:gd name="T43" fmla="*/ 210 h 246"/>
                  <a:gd name="T44" fmla="*/ 111 w 269"/>
                  <a:gd name="T45" fmla="*/ 213 h 246"/>
                  <a:gd name="T46" fmla="*/ 111 w 269"/>
                  <a:gd name="T47" fmla="*/ 211 h 246"/>
                  <a:gd name="T48" fmla="*/ 47 w 269"/>
                  <a:gd name="T49" fmla="*/ 207 h 246"/>
                  <a:gd name="T50" fmla="*/ 32 w 269"/>
                  <a:gd name="T51" fmla="*/ 187 h 246"/>
                  <a:gd name="T52" fmla="*/ 27 w 269"/>
                  <a:gd name="T53" fmla="*/ 177 h 246"/>
                  <a:gd name="T54" fmla="*/ 92 w 269"/>
                  <a:gd name="T55" fmla="*/ 177 h 246"/>
                  <a:gd name="T56" fmla="*/ 92 w 269"/>
                  <a:gd name="T57" fmla="*/ 176 h 246"/>
                  <a:gd name="T58" fmla="*/ 26 w 269"/>
                  <a:gd name="T59" fmla="*/ 176 h 246"/>
                  <a:gd name="T60" fmla="*/ 20 w 269"/>
                  <a:gd name="T61" fmla="*/ 160 h 246"/>
                  <a:gd name="T62" fmla="*/ 47 w 269"/>
                  <a:gd name="T63" fmla="*/ 160 h 246"/>
                  <a:gd name="T64" fmla="*/ 47 w 269"/>
                  <a:gd name="T65" fmla="*/ 158 h 246"/>
                  <a:gd name="T66" fmla="*/ 19 w 269"/>
                  <a:gd name="T67" fmla="*/ 158 h 246"/>
                  <a:gd name="T68" fmla="*/ 15 w 269"/>
                  <a:gd name="T69" fmla="*/ 141 h 246"/>
                  <a:gd name="T70" fmla="*/ 88 w 269"/>
                  <a:gd name="T71" fmla="*/ 140 h 246"/>
                  <a:gd name="T72" fmla="*/ 88 w 269"/>
                  <a:gd name="T73" fmla="*/ 139 h 246"/>
                  <a:gd name="T74" fmla="*/ 15 w 269"/>
                  <a:gd name="T75" fmla="*/ 140 h 246"/>
                  <a:gd name="T76" fmla="*/ 14 w 269"/>
                  <a:gd name="T77" fmla="*/ 126 h 246"/>
                  <a:gd name="T78" fmla="*/ 14 w 269"/>
                  <a:gd name="T79" fmla="*/ 125 h 246"/>
                  <a:gd name="T80" fmla="*/ 46 w 269"/>
                  <a:gd name="T81" fmla="*/ 122 h 246"/>
                  <a:gd name="T82" fmla="*/ 46 w 269"/>
                  <a:gd name="T83" fmla="*/ 121 h 246"/>
                  <a:gd name="T84" fmla="*/ 14 w 269"/>
                  <a:gd name="T85" fmla="*/ 124 h 246"/>
                  <a:gd name="T86" fmla="*/ 17 w 269"/>
                  <a:gd name="T87" fmla="*/ 102 h 246"/>
                  <a:gd name="T88" fmla="*/ 95 w 269"/>
                  <a:gd name="T89" fmla="*/ 103 h 246"/>
                  <a:gd name="T90" fmla="*/ 95 w 269"/>
                  <a:gd name="T91" fmla="*/ 102 h 246"/>
                  <a:gd name="T92" fmla="*/ 17 w 269"/>
                  <a:gd name="T93" fmla="*/ 101 h 246"/>
                  <a:gd name="T94" fmla="*/ 29 w 269"/>
                  <a:gd name="T95" fmla="*/ 70 h 246"/>
                  <a:gd name="T96" fmla="*/ 114 w 269"/>
                  <a:gd name="T97" fmla="*/ 68 h 246"/>
                  <a:gd name="T98" fmla="*/ 114 w 269"/>
                  <a:gd name="T99" fmla="*/ 67 h 246"/>
                  <a:gd name="T100" fmla="*/ 30 w 269"/>
                  <a:gd name="T101" fmla="*/ 68 h 246"/>
                  <a:gd name="T102" fmla="*/ 42 w 269"/>
                  <a:gd name="T103" fmla="*/ 53 h 246"/>
                  <a:gd name="T104" fmla="*/ 91 w 269"/>
                  <a:gd name="T105" fmla="*/ 50 h 246"/>
                  <a:gd name="T106" fmla="*/ 90 w 269"/>
                  <a:gd name="T107" fmla="*/ 48 h 246"/>
                  <a:gd name="T108" fmla="*/ 43 w 269"/>
                  <a:gd name="T109" fmla="*/ 52 h 246"/>
                  <a:gd name="T110" fmla="*/ 59 w 269"/>
                  <a:gd name="T111" fmla="*/ 38 h 246"/>
                  <a:gd name="T112" fmla="*/ 139 w 269"/>
                  <a:gd name="T113" fmla="*/ 33 h 246"/>
                  <a:gd name="T114" fmla="*/ 139 w 269"/>
                  <a:gd name="T115" fmla="*/ 32 h 246"/>
                  <a:gd name="T116" fmla="*/ 61 w 269"/>
                  <a:gd name="T117" fmla="*/ 36 h 246"/>
                  <a:gd name="T118" fmla="*/ 86 w 269"/>
                  <a:gd name="T119" fmla="*/ 25 h 246"/>
                  <a:gd name="T120" fmla="*/ 215 w 269"/>
                  <a:gd name="T121" fmla="*/ 189 h 246"/>
                  <a:gd name="T122" fmla="*/ 66 w 269"/>
                  <a:gd name="T123" fmla="*/ 22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246">
                    <a:moveTo>
                      <a:pt x="227" y="84"/>
                    </a:moveTo>
                    <a:cubicBezTo>
                      <a:pt x="206" y="40"/>
                      <a:pt x="157" y="10"/>
                      <a:pt x="107" y="14"/>
                    </a:cubicBezTo>
                    <a:cubicBezTo>
                      <a:pt x="59" y="17"/>
                      <a:pt x="21" y="54"/>
                      <a:pt x="11" y="100"/>
                    </a:cubicBezTo>
                    <a:cubicBezTo>
                      <a:pt x="0" y="150"/>
                      <a:pt x="26" y="214"/>
                      <a:pt x="73" y="235"/>
                    </a:cubicBezTo>
                    <a:cubicBezTo>
                      <a:pt x="74" y="236"/>
                      <a:pt x="75" y="235"/>
                      <a:pt x="74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81" y="239"/>
                      <a:pt x="91" y="241"/>
                      <a:pt x="99" y="240"/>
                    </a:cubicBez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39" y="246"/>
                      <a:pt x="183" y="237"/>
                      <a:pt x="210" y="209"/>
                    </a:cubicBezTo>
                    <a:cubicBezTo>
                      <a:pt x="241" y="175"/>
                      <a:pt x="248" y="125"/>
                      <a:pt x="227" y="84"/>
                    </a:cubicBezTo>
                    <a:close/>
                    <a:moveTo>
                      <a:pt x="66" y="225"/>
                    </a:moveTo>
                    <a:cubicBezTo>
                      <a:pt x="65" y="224"/>
                      <a:pt x="65" y="224"/>
                      <a:pt x="65" y="225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76" y="226"/>
                      <a:pt x="89" y="226"/>
                      <a:pt x="100" y="226"/>
                    </a:cubicBezTo>
                    <a:cubicBezTo>
                      <a:pt x="101" y="226"/>
                      <a:pt x="101" y="225"/>
                      <a:pt x="100" y="225"/>
                    </a:cubicBezTo>
                    <a:cubicBezTo>
                      <a:pt x="93" y="224"/>
                      <a:pt x="86" y="224"/>
                      <a:pt x="79" y="223"/>
                    </a:cubicBezTo>
                    <a:cubicBezTo>
                      <a:pt x="74" y="223"/>
                      <a:pt x="67" y="221"/>
                      <a:pt x="62" y="222"/>
                    </a:cubicBezTo>
                    <a:cubicBezTo>
                      <a:pt x="57" y="217"/>
                      <a:pt x="52" y="213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48" y="208"/>
                      <a:pt x="48" y="208"/>
                      <a:pt x="48" y="208"/>
                    </a:cubicBezTo>
                    <a:cubicBezTo>
                      <a:pt x="51" y="209"/>
                      <a:pt x="58" y="209"/>
                      <a:pt x="61" y="209"/>
                    </a:cubicBezTo>
                    <a:cubicBezTo>
                      <a:pt x="66" y="209"/>
                      <a:pt x="71" y="210"/>
                      <a:pt x="76" y="210"/>
                    </a:cubicBezTo>
                    <a:cubicBezTo>
                      <a:pt x="88" y="211"/>
                      <a:pt x="100" y="212"/>
                      <a:pt x="111" y="213"/>
                    </a:cubicBezTo>
                    <a:cubicBezTo>
                      <a:pt x="112" y="213"/>
                      <a:pt x="112" y="211"/>
                      <a:pt x="111" y="211"/>
                    </a:cubicBezTo>
                    <a:cubicBezTo>
                      <a:pt x="90" y="209"/>
                      <a:pt x="68" y="207"/>
                      <a:pt x="47" y="207"/>
                    </a:cubicBezTo>
                    <a:cubicBezTo>
                      <a:pt x="41" y="201"/>
                      <a:pt x="36" y="194"/>
                      <a:pt x="32" y="187"/>
                    </a:cubicBezTo>
                    <a:cubicBezTo>
                      <a:pt x="30" y="184"/>
                      <a:pt x="28" y="180"/>
                      <a:pt x="27" y="177"/>
                    </a:cubicBezTo>
                    <a:cubicBezTo>
                      <a:pt x="48" y="179"/>
                      <a:pt x="70" y="178"/>
                      <a:pt x="92" y="177"/>
                    </a:cubicBezTo>
                    <a:cubicBezTo>
                      <a:pt x="93" y="177"/>
                      <a:pt x="93" y="176"/>
                      <a:pt x="92" y="176"/>
                    </a:cubicBezTo>
                    <a:cubicBezTo>
                      <a:pt x="70" y="175"/>
                      <a:pt x="48" y="175"/>
                      <a:pt x="26" y="176"/>
                    </a:cubicBezTo>
                    <a:cubicBezTo>
                      <a:pt x="24" y="171"/>
                      <a:pt x="22" y="165"/>
                      <a:pt x="20" y="160"/>
                    </a:cubicBezTo>
                    <a:cubicBezTo>
                      <a:pt x="29" y="160"/>
                      <a:pt x="38" y="160"/>
                      <a:pt x="47" y="160"/>
                    </a:cubicBezTo>
                    <a:cubicBezTo>
                      <a:pt x="48" y="160"/>
                      <a:pt x="48" y="158"/>
                      <a:pt x="47" y="158"/>
                    </a:cubicBezTo>
                    <a:cubicBezTo>
                      <a:pt x="38" y="158"/>
                      <a:pt x="29" y="158"/>
                      <a:pt x="19" y="158"/>
                    </a:cubicBezTo>
                    <a:cubicBezTo>
                      <a:pt x="18" y="153"/>
                      <a:pt x="16" y="147"/>
                      <a:pt x="15" y="141"/>
                    </a:cubicBezTo>
                    <a:cubicBezTo>
                      <a:pt x="40" y="141"/>
                      <a:pt x="64" y="141"/>
                      <a:pt x="88" y="140"/>
                    </a:cubicBezTo>
                    <a:cubicBezTo>
                      <a:pt x="89" y="140"/>
                      <a:pt x="89" y="139"/>
                      <a:pt x="88" y="139"/>
                    </a:cubicBezTo>
                    <a:cubicBezTo>
                      <a:pt x="64" y="139"/>
                      <a:pt x="40" y="139"/>
                      <a:pt x="15" y="140"/>
                    </a:cubicBezTo>
                    <a:cubicBezTo>
                      <a:pt x="15" y="135"/>
                      <a:pt x="14" y="130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25" y="125"/>
                      <a:pt x="35" y="124"/>
                      <a:pt x="46" y="122"/>
                    </a:cubicBezTo>
                    <a:cubicBezTo>
                      <a:pt x="46" y="122"/>
                      <a:pt x="46" y="121"/>
                      <a:pt x="46" y="121"/>
                    </a:cubicBezTo>
                    <a:cubicBezTo>
                      <a:pt x="35" y="122"/>
                      <a:pt x="25" y="123"/>
                      <a:pt x="14" y="124"/>
                    </a:cubicBezTo>
                    <a:cubicBezTo>
                      <a:pt x="14" y="117"/>
                      <a:pt x="15" y="109"/>
                      <a:pt x="17" y="102"/>
                    </a:cubicBezTo>
                    <a:cubicBezTo>
                      <a:pt x="43" y="102"/>
                      <a:pt x="69" y="102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69" y="101"/>
                      <a:pt x="43" y="100"/>
                      <a:pt x="17" y="101"/>
                    </a:cubicBezTo>
                    <a:cubicBezTo>
                      <a:pt x="20" y="90"/>
                      <a:pt x="24" y="80"/>
                      <a:pt x="29" y="70"/>
                    </a:cubicBezTo>
                    <a:cubicBezTo>
                      <a:pt x="58" y="70"/>
                      <a:pt x="86" y="69"/>
                      <a:pt x="114" y="68"/>
                    </a:cubicBezTo>
                    <a:cubicBezTo>
                      <a:pt x="115" y="68"/>
                      <a:pt x="115" y="67"/>
                      <a:pt x="114" y="67"/>
                    </a:cubicBezTo>
                    <a:cubicBezTo>
                      <a:pt x="86" y="67"/>
                      <a:pt x="58" y="68"/>
                      <a:pt x="30" y="68"/>
                    </a:cubicBezTo>
                    <a:cubicBezTo>
                      <a:pt x="34" y="63"/>
                      <a:pt x="38" y="58"/>
                      <a:pt x="42" y="53"/>
                    </a:cubicBezTo>
                    <a:cubicBezTo>
                      <a:pt x="58" y="53"/>
                      <a:pt x="74" y="52"/>
                      <a:pt x="91" y="50"/>
                    </a:cubicBezTo>
                    <a:cubicBezTo>
                      <a:pt x="91" y="50"/>
                      <a:pt x="91" y="48"/>
                      <a:pt x="90" y="48"/>
                    </a:cubicBezTo>
                    <a:cubicBezTo>
                      <a:pt x="75" y="50"/>
                      <a:pt x="59" y="52"/>
                      <a:pt x="43" y="52"/>
                    </a:cubicBezTo>
                    <a:cubicBezTo>
                      <a:pt x="48" y="47"/>
                      <a:pt x="53" y="42"/>
                      <a:pt x="59" y="38"/>
                    </a:cubicBezTo>
                    <a:cubicBezTo>
                      <a:pt x="85" y="37"/>
                      <a:pt x="112" y="35"/>
                      <a:pt x="139" y="33"/>
                    </a:cubicBezTo>
                    <a:cubicBezTo>
                      <a:pt x="140" y="33"/>
                      <a:pt x="140" y="31"/>
                      <a:pt x="139" y="32"/>
                    </a:cubicBezTo>
                    <a:cubicBezTo>
                      <a:pt x="113" y="33"/>
                      <a:pt x="87" y="34"/>
                      <a:pt x="61" y="36"/>
                    </a:cubicBezTo>
                    <a:cubicBezTo>
                      <a:pt x="69" y="32"/>
                      <a:pt x="77" y="28"/>
                      <a:pt x="86" y="25"/>
                    </a:cubicBezTo>
                    <a:cubicBezTo>
                      <a:pt x="177" y="0"/>
                      <a:pt x="269" y="105"/>
                      <a:pt x="215" y="189"/>
                    </a:cubicBezTo>
                    <a:cubicBezTo>
                      <a:pt x="183" y="239"/>
                      <a:pt x="117" y="241"/>
                      <a:pt x="66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81">
                <a:extLst>
                  <a:ext uri="{FF2B5EF4-FFF2-40B4-BE49-F238E27FC236}">
                    <a16:creationId xmlns:a16="http://schemas.microsoft.com/office/drawing/2014/main" id="{22552D8B-B290-4EB2-9D16-44A70E4AD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4010" y="5233795"/>
                <a:ext cx="1068661" cy="933176"/>
              </a:xfrm>
              <a:custGeom>
                <a:avLst/>
                <a:gdLst>
                  <a:gd name="T0" fmla="*/ 352 w 476"/>
                  <a:gd name="T1" fmla="*/ 62 h 451"/>
                  <a:gd name="T2" fmla="*/ 189 w 476"/>
                  <a:gd name="T3" fmla="*/ 163 h 451"/>
                  <a:gd name="T4" fmla="*/ 24 w 476"/>
                  <a:gd name="T5" fmla="*/ 219 h 451"/>
                  <a:gd name="T6" fmla="*/ 118 w 476"/>
                  <a:gd name="T7" fmla="*/ 446 h 451"/>
                  <a:gd name="T8" fmla="*/ 203 w 476"/>
                  <a:gd name="T9" fmla="*/ 438 h 451"/>
                  <a:gd name="T10" fmla="*/ 287 w 476"/>
                  <a:gd name="T11" fmla="*/ 293 h 451"/>
                  <a:gd name="T12" fmla="*/ 397 w 476"/>
                  <a:gd name="T13" fmla="*/ 117 h 451"/>
                  <a:gd name="T14" fmla="*/ 274 w 476"/>
                  <a:gd name="T15" fmla="*/ 356 h 451"/>
                  <a:gd name="T16" fmla="*/ 118 w 476"/>
                  <a:gd name="T17" fmla="*/ 439 h 451"/>
                  <a:gd name="T18" fmla="*/ 81 w 476"/>
                  <a:gd name="T19" fmla="*/ 429 h 451"/>
                  <a:gd name="T20" fmla="*/ 14 w 476"/>
                  <a:gd name="T21" fmla="*/ 333 h 451"/>
                  <a:gd name="T22" fmla="*/ 236 w 476"/>
                  <a:gd name="T23" fmla="*/ 199 h 451"/>
                  <a:gd name="T24" fmla="*/ 412 w 476"/>
                  <a:gd name="T25" fmla="*/ 97 h 451"/>
                  <a:gd name="T26" fmla="*/ 422 w 476"/>
                  <a:gd name="T27" fmla="*/ 52 h 451"/>
                  <a:gd name="T28" fmla="*/ 389 w 476"/>
                  <a:gd name="T29" fmla="*/ 117 h 451"/>
                  <a:gd name="T30" fmla="*/ 397 w 476"/>
                  <a:gd name="T31" fmla="*/ 84 h 451"/>
                  <a:gd name="T32" fmla="*/ 368 w 476"/>
                  <a:gd name="T33" fmla="*/ 134 h 451"/>
                  <a:gd name="T34" fmla="*/ 375 w 476"/>
                  <a:gd name="T35" fmla="*/ 98 h 451"/>
                  <a:gd name="T36" fmla="*/ 365 w 476"/>
                  <a:gd name="T37" fmla="*/ 136 h 451"/>
                  <a:gd name="T38" fmla="*/ 354 w 476"/>
                  <a:gd name="T39" fmla="*/ 113 h 451"/>
                  <a:gd name="T40" fmla="*/ 341 w 476"/>
                  <a:gd name="T41" fmla="*/ 158 h 451"/>
                  <a:gd name="T42" fmla="*/ 335 w 476"/>
                  <a:gd name="T43" fmla="*/ 122 h 451"/>
                  <a:gd name="T44" fmla="*/ 323 w 476"/>
                  <a:gd name="T45" fmla="*/ 174 h 451"/>
                  <a:gd name="T46" fmla="*/ 311 w 476"/>
                  <a:gd name="T47" fmla="*/ 157 h 451"/>
                  <a:gd name="T48" fmla="*/ 303 w 476"/>
                  <a:gd name="T49" fmla="*/ 192 h 451"/>
                  <a:gd name="T50" fmla="*/ 294 w 476"/>
                  <a:gd name="T51" fmla="*/ 165 h 451"/>
                  <a:gd name="T52" fmla="*/ 285 w 476"/>
                  <a:gd name="T53" fmla="*/ 208 h 451"/>
                  <a:gd name="T54" fmla="*/ 278 w 476"/>
                  <a:gd name="T55" fmla="*/ 186 h 451"/>
                  <a:gd name="T56" fmla="*/ 268 w 476"/>
                  <a:gd name="T57" fmla="*/ 223 h 451"/>
                  <a:gd name="T58" fmla="*/ 257 w 476"/>
                  <a:gd name="T59" fmla="*/ 211 h 451"/>
                  <a:gd name="T60" fmla="*/ 263 w 476"/>
                  <a:gd name="T61" fmla="*/ 182 h 451"/>
                  <a:gd name="T62" fmla="*/ 256 w 476"/>
                  <a:gd name="T63" fmla="*/ 210 h 451"/>
                  <a:gd name="T64" fmla="*/ 244 w 476"/>
                  <a:gd name="T65" fmla="*/ 195 h 451"/>
                  <a:gd name="T66" fmla="*/ 247 w 476"/>
                  <a:gd name="T67" fmla="*/ 177 h 451"/>
                  <a:gd name="T68" fmla="*/ 229 w 476"/>
                  <a:gd name="T69" fmla="*/ 183 h 451"/>
                  <a:gd name="T70" fmla="*/ 377 w 476"/>
                  <a:gd name="T71" fmla="*/ 47 h 451"/>
                  <a:gd name="T72" fmla="*/ 433 w 476"/>
                  <a:gd name="T73" fmla="*/ 73 h 451"/>
                  <a:gd name="T74" fmla="*/ 436 w 476"/>
                  <a:gd name="T75" fmla="*/ 59 h 451"/>
                  <a:gd name="T76" fmla="*/ 412 w 476"/>
                  <a:gd name="T77" fmla="*/ 9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6" h="451">
                    <a:moveTo>
                      <a:pt x="441" y="27"/>
                    </a:moveTo>
                    <a:cubicBezTo>
                      <a:pt x="410" y="0"/>
                      <a:pt x="372" y="43"/>
                      <a:pt x="352" y="62"/>
                    </a:cubicBezTo>
                    <a:cubicBezTo>
                      <a:pt x="309" y="101"/>
                      <a:pt x="264" y="138"/>
                      <a:pt x="225" y="180"/>
                    </a:cubicBezTo>
                    <a:cubicBezTo>
                      <a:pt x="214" y="172"/>
                      <a:pt x="202" y="167"/>
                      <a:pt x="189" y="163"/>
                    </a:cubicBezTo>
                    <a:cubicBezTo>
                      <a:pt x="157" y="153"/>
                      <a:pt x="123" y="160"/>
                      <a:pt x="92" y="170"/>
                    </a:cubicBezTo>
                    <a:cubicBezTo>
                      <a:pt x="64" y="179"/>
                      <a:pt x="40" y="194"/>
                      <a:pt x="24" y="219"/>
                    </a:cubicBezTo>
                    <a:cubicBezTo>
                      <a:pt x="7" y="246"/>
                      <a:pt x="2" y="278"/>
                      <a:pt x="4" y="309"/>
                    </a:cubicBezTo>
                    <a:cubicBezTo>
                      <a:pt x="10" y="370"/>
                      <a:pt x="49" y="443"/>
                      <a:pt x="118" y="446"/>
                    </a:cubicBezTo>
                    <a:cubicBezTo>
                      <a:pt x="119" y="446"/>
                      <a:pt x="119" y="446"/>
                      <a:pt x="119" y="446"/>
                    </a:cubicBezTo>
                    <a:cubicBezTo>
                      <a:pt x="147" y="451"/>
                      <a:pt x="176" y="450"/>
                      <a:pt x="203" y="438"/>
                    </a:cubicBezTo>
                    <a:cubicBezTo>
                      <a:pt x="228" y="427"/>
                      <a:pt x="255" y="405"/>
                      <a:pt x="270" y="382"/>
                    </a:cubicBezTo>
                    <a:cubicBezTo>
                      <a:pt x="287" y="357"/>
                      <a:pt x="290" y="322"/>
                      <a:pt x="287" y="293"/>
                    </a:cubicBezTo>
                    <a:cubicBezTo>
                      <a:pt x="285" y="272"/>
                      <a:pt x="280" y="251"/>
                      <a:pt x="270" y="232"/>
                    </a:cubicBezTo>
                    <a:cubicBezTo>
                      <a:pt x="313" y="194"/>
                      <a:pt x="355" y="156"/>
                      <a:pt x="397" y="117"/>
                    </a:cubicBezTo>
                    <a:cubicBezTo>
                      <a:pt x="415" y="100"/>
                      <a:pt x="476" y="58"/>
                      <a:pt x="441" y="27"/>
                    </a:cubicBezTo>
                    <a:close/>
                    <a:moveTo>
                      <a:pt x="274" y="356"/>
                    </a:moveTo>
                    <a:cubicBezTo>
                      <a:pt x="266" y="386"/>
                      <a:pt x="237" y="412"/>
                      <a:pt x="211" y="427"/>
                    </a:cubicBezTo>
                    <a:cubicBezTo>
                      <a:pt x="183" y="442"/>
                      <a:pt x="149" y="447"/>
                      <a:pt x="118" y="439"/>
                    </a:cubicBezTo>
                    <a:cubicBezTo>
                      <a:pt x="117" y="438"/>
                      <a:pt x="116" y="439"/>
                      <a:pt x="115" y="439"/>
                    </a:cubicBezTo>
                    <a:cubicBezTo>
                      <a:pt x="104" y="436"/>
                      <a:pt x="92" y="434"/>
                      <a:pt x="81" y="429"/>
                    </a:cubicBezTo>
                    <a:cubicBezTo>
                      <a:pt x="81" y="428"/>
                      <a:pt x="80" y="428"/>
                      <a:pt x="80" y="429"/>
                    </a:cubicBezTo>
                    <a:cubicBezTo>
                      <a:pt x="46" y="409"/>
                      <a:pt x="23" y="375"/>
                      <a:pt x="14" y="333"/>
                    </a:cubicBezTo>
                    <a:cubicBezTo>
                      <a:pt x="0" y="273"/>
                      <a:pt x="17" y="205"/>
                      <a:pt x="79" y="181"/>
                    </a:cubicBezTo>
                    <a:cubicBezTo>
                      <a:pt x="132" y="160"/>
                      <a:pt x="192" y="158"/>
                      <a:pt x="236" y="199"/>
                    </a:cubicBezTo>
                    <a:cubicBezTo>
                      <a:pt x="278" y="238"/>
                      <a:pt x="290" y="302"/>
                      <a:pt x="274" y="356"/>
                    </a:cubicBezTo>
                    <a:close/>
                    <a:moveTo>
                      <a:pt x="412" y="97"/>
                    </a:moveTo>
                    <a:cubicBezTo>
                      <a:pt x="417" y="82"/>
                      <a:pt x="421" y="68"/>
                      <a:pt x="423" y="52"/>
                    </a:cubicBezTo>
                    <a:cubicBezTo>
                      <a:pt x="423" y="51"/>
                      <a:pt x="422" y="51"/>
                      <a:pt x="422" y="52"/>
                    </a:cubicBezTo>
                    <a:cubicBezTo>
                      <a:pt x="419" y="68"/>
                      <a:pt x="414" y="84"/>
                      <a:pt x="409" y="100"/>
                    </a:cubicBezTo>
                    <a:cubicBezTo>
                      <a:pt x="402" y="106"/>
                      <a:pt x="395" y="112"/>
                      <a:pt x="389" y="117"/>
                    </a:cubicBezTo>
                    <a:cubicBezTo>
                      <a:pt x="392" y="106"/>
                      <a:pt x="395" y="95"/>
                      <a:pt x="398" y="84"/>
                    </a:cubicBezTo>
                    <a:cubicBezTo>
                      <a:pt x="399" y="83"/>
                      <a:pt x="397" y="83"/>
                      <a:pt x="397" y="84"/>
                    </a:cubicBezTo>
                    <a:cubicBezTo>
                      <a:pt x="393" y="95"/>
                      <a:pt x="390" y="107"/>
                      <a:pt x="387" y="118"/>
                    </a:cubicBezTo>
                    <a:cubicBezTo>
                      <a:pt x="379" y="125"/>
                      <a:pt x="372" y="130"/>
                      <a:pt x="368" y="134"/>
                    </a:cubicBezTo>
                    <a:cubicBezTo>
                      <a:pt x="370" y="122"/>
                      <a:pt x="373" y="110"/>
                      <a:pt x="376" y="98"/>
                    </a:cubicBezTo>
                    <a:cubicBezTo>
                      <a:pt x="376" y="97"/>
                      <a:pt x="375" y="97"/>
                      <a:pt x="375" y="98"/>
                    </a:cubicBezTo>
                    <a:cubicBezTo>
                      <a:pt x="371" y="110"/>
                      <a:pt x="368" y="123"/>
                      <a:pt x="366" y="135"/>
                    </a:cubicBezTo>
                    <a:cubicBezTo>
                      <a:pt x="366" y="135"/>
                      <a:pt x="366" y="136"/>
                      <a:pt x="365" y="136"/>
                    </a:cubicBezTo>
                    <a:cubicBezTo>
                      <a:pt x="358" y="143"/>
                      <a:pt x="350" y="150"/>
                      <a:pt x="342" y="156"/>
                    </a:cubicBezTo>
                    <a:cubicBezTo>
                      <a:pt x="347" y="142"/>
                      <a:pt x="350" y="128"/>
                      <a:pt x="354" y="113"/>
                    </a:cubicBezTo>
                    <a:cubicBezTo>
                      <a:pt x="354" y="112"/>
                      <a:pt x="353" y="112"/>
                      <a:pt x="352" y="113"/>
                    </a:cubicBezTo>
                    <a:cubicBezTo>
                      <a:pt x="349" y="128"/>
                      <a:pt x="344" y="143"/>
                      <a:pt x="341" y="158"/>
                    </a:cubicBezTo>
                    <a:cubicBezTo>
                      <a:pt x="335" y="163"/>
                      <a:pt x="330" y="168"/>
                      <a:pt x="324" y="173"/>
                    </a:cubicBezTo>
                    <a:cubicBezTo>
                      <a:pt x="328" y="156"/>
                      <a:pt x="331" y="139"/>
                      <a:pt x="335" y="122"/>
                    </a:cubicBezTo>
                    <a:cubicBezTo>
                      <a:pt x="335" y="121"/>
                      <a:pt x="334" y="120"/>
                      <a:pt x="334" y="121"/>
                    </a:cubicBezTo>
                    <a:cubicBezTo>
                      <a:pt x="329" y="139"/>
                      <a:pt x="326" y="156"/>
                      <a:pt x="323" y="174"/>
                    </a:cubicBezTo>
                    <a:cubicBezTo>
                      <a:pt x="317" y="179"/>
                      <a:pt x="310" y="185"/>
                      <a:pt x="304" y="191"/>
                    </a:cubicBezTo>
                    <a:cubicBezTo>
                      <a:pt x="307" y="179"/>
                      <a:pt x="309" y="168"/>
                      <a:pt x="311" y="157"/>
                    </a:cubicBezTo>
                    <a:cubicBezTo>
                      <a:pt x="312" y="156"/>
                      <a:pt x="310" y="156"/>
                      <a:pt x="310" y="157"/>
                    </a:cubicBezTo>
                    <a:cubicBezTo>
                      <a:pt x="308" y="168"/>
                      <a:pt x="305" y="180"/>
                      <a:pt x="303" y="192"/>
                    </a:cubicBezTo>
                    <a:cubicBezTo>
                      <a:pt x="297" y="197"/>
                      <a:pt x="292" y="202"/>
                      <a:pt x="286" y="207"/>
                    </a:cubicBezTo>
                    <a:cubicBezTo>
                      <a:pt x="289" y="193"/>
                      <a:pt x="292" y="179"/>
                      <a:pt x="294" y="165"/>
                    </a:cubicBezTo>
                    <a:cubicBezTo>
                      <a:pt x="294" y="164"/>
                      <a:pt x="292" y="163"/>
                      <a:pt x="292" y="164"/>
                    </a:cubicBezTo>
                    <a:cubicBezTo>
                      <a:pt x="290" y="179"/>
                      <a:pt x="288" y="194"/>
                      <a:pt x="285" y="208"/>
                    </a:cubicBezTo>
                    <a:cubicBezTo>
                      <a:pt x="280" y="213"/>
                      <a:pt x="275" y="217"/>
                      <a:pt x="270" y="222"/>
                    </a:cubicBezTo>
                    <a:cubicBezTo>
                      <a:pt x="272" y="210"/>
                      <a:pt x="275" y="198"/>
                      <a:pt x="278" y="186"/>
                    </a:cubicBezTo>
                    <a:cubicBezTo>
                      <a:pt x="278" y="185"/>
                      <a:pt x="277" y="185"/>
                      <a:pt x="277" y="185"/>
                    </a:cubicBezTo>
                    <a:cubicBezTo>
                      <a:pt x="274" y="198"/>
                      <a:pt x="271" y="211"/>
                      <a:pt x="268" y="223"/>
                    </a:cubicBezTo>
                    <a:cubicBezTo>
                      <a:pt x="268" y="224"/>
                      <a:pt x="267" y="224"/>
                      <a:pt x="267" y="225"/>
                    </a:cubicBezTo>
                    <a:cubicBezTo>
                      <a:pt x="264" y="220"/>
                      <a:pt x="261" y="216"/>
                      <a:pt x="257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01"/>
                      <a:pt x="260" y="191"/>
                      <a:pt x="263" y="182"/>
                    </a:cubicBezTo>
                    <a:cubicBezTo>
                      <a:pt x="263" y="181"/>
                      <a:pt x="261" y="180"/>
                      <a:pt x="261" y="181"/>
                    </a:cubicBezTo>
                    <a:cubicBezTo>
                      <a:pt x="259" y="191"/>
                      <a:pt x="257" y="200"/>
                      <a:pt x="256" y="210"/>
                    </a:cubicBezTo>
                    <a:cubicBezTo>
                      <a:pt x="252" y="205"/>
                      <a:pt x="248" y="200"/>
                      <a:pt x="243" y="195"/>
                    </a:cubicBezTo>
                    <a:cubicBezTo>
                      <a:pt x="244" y="195"/>
                      <a:pt x="244" y="195"/>
                      <a:pt x="244" y="195"/>
                    </a:cubicBezTo>
                    <a:cubicBezTo>
                      <a:pt x="244" y="189"/>
                      <a:pt x="246" y="183"/>
                      <a:pt x="248" y="178"/>
                    </a:cubicBezTo>
                    <a:cubicBezTo>
                      <a:pt x="249" y="177"/>
                      <a:pt x="247" y="176"/>
                      <a:pt x="247" y="177"/>
                    </a:cubicBezTo>
                    <a:cubicBezTo>
                      <a:pt x="244" y="182"/>
                      <a:pt x="243" y="188"/>
                      <a:pt x="243" y="195"/>
                    </a:cubicBezTo>
                    <a:cubicBezTo>
                      <a:pt x="238" y="190"/>
                      <a:pt x="233" y="186"/>
                      <a:pt x="229" y="183"/>
                    </a:cubicBezTo>
                    <a:cubicBezTo>
                      <a:pt x="263" y="155"/>
                      <a:pt x="295" y="123"/>
                      <a:pt x="327" y="93"/>
                    </a:cubicBezTo>
                    <a:cubicBezTo>
                      <a:pt x="344" y="77"/>
                      <a:pt x="360" y="62"/>
                      <a:pt x="377" y="47"/>
                    </a:cubicBezTo>
                    <a:cubicBezTo>
                      <a:pt x="392" y="34"/>
                      <a:pt x="414" y="16"/>
                      <a:pt x="434" y="30"/>
                    </a:cubicBezTo>
                    <a:cubicBezTo>
                      <a:pt x="450" y="41"/>
                      <a:pt x="445" y="57"/>
                      <a:pt x="433" y="73"/>
                    </a:cubicBezTo>
                    <a:cubicBezTo>
                      <a:pt x="435" y="69"/>
                      <a:pt x="436" y="64"/>
                      <a:pt x="437" y="59"/>
                    </a:cubicBezTo>
                    <a:cubicBezTo>
                      <a:pt x="438" y="58"/>
                      <a:pt x="436" y="58"/>
                      <a:pt x="436" y="59"/>
                    </a:cubicBezTo>
                    <a:cubicBezTo>
                      <a:pt x="434" y="65"/>
                      <a:pt x="432" y="71"/>
                      <a:pt x="430" y="77"/>
                    </a:cubicBezTo>
                    <a:cubicBezTo>
                      <a:pt x="425" y="84"/>
                      <a:pt x="419" y="90"/>
                      <a:pt x="412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82">
                <a:extLst>
                  <a:ext uri="{FF2B5EF4-FFF2-40B4-BE49-F238E27FC236}">
                    <a16:creationId xmlns:a16="http://schemas.microsoft.com/office/drawing/2014/main" id="{0FEB9508-3872-4D0E-928C-32DE543C7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928" y="5982772"/>
                <a:ext cx="115696" cy="6089"/>
              </a:xfrm>
              <a:custGeom>
                <a:avLst/>
                <a:gdLst>
                  <a:gd name="T0" fmla="*/ 51 w 52"/>
                  <a:gd name="T1" fmla="*/ 1 h 3"/>
                  <a:gd name="T2" fmla="*/ 0 w 52"/>
                  <a:gd name="T3" fmla="*/ 1 h 3"/>
                  <a:gd name="T4" fmla="*/ 0 w 52"/>
                  <a:gd name="T5" fmla="*/ 2 h 3"/>
                  <a:gd name="T6" fmla="*/ 51 w 52"/>
                  <a:gd name="T7" fmla="*/ 3 h 3"/>
                  <a:gd name="T8" fmla="*/ 51 w 5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">
                    <a:moveTo>
                      <a:pt x="51" y="1"/>
                    </a:moveTo>
                    <a:cubicBezTo>
                      <a:pt x="34" y="0"/>
                      <a:pt x="17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7" y="2"/>
                      <a:pt x="34" y="3"/>
                      <a:pt x="51" y="3"/>
                    </a:cubicBezTo>
                    <a:cubicBezTo>
                      <a:pt x="52" y="3"/>
                      <a:pt x="52" y="1"/>
                      <a:pt x="5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83">
                <a:extLst>
                  <a:ext uri="{FF2B5EF4-FFF2-40B4-BE49-F238E27FC236}">
                    <a16:creationId xmlns:a16="http://schemas.microsoft.com/office/drawing/2014/main" id="{6306CAA4-F9E0-4F2E-9F6F-62DE4C076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959" y="5762037"/>
                <a:ext cx="141574" cy="9134"/>
              </a:xfrm>
              <a:custGeom>
                <a:avLst/>
                <a:gdLst>
                  <a:gd name="T0" fmla="*/ 62 w 63"/>
                  <a:gd name="T1" fmla="*/ 0 h 5"/>
                  <a:gd name="T2" fmla="*/ 1 w 63"/>
                  <a:gd name="T3" fmla="*/ 2 h 5"/>
                  <a:gd name="T4" fmla="*/ 1 w 63"/>
                  <a:gd name="T5" fmla="*/ 3 h 5"/>
                  <a:gd name="T6" fmla="*/ 62 w 63"/>
                  <a:gd name="T7" fmla="*/ 1 h 5"/>
                  <a:gd name="T8" fmla="*/ 62 w 6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">
                    <a:moveTo>
                      <a:pt x="62" y="0"/>
                    </a:moveTo>
                    <a:cubicBezTo>
                      <a:pt x="42" y="2"/>
                      <a:pt x="21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5"/>
                      <a:pt x="42" y="4"/>
                      <a:pt x="62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B5DF80D2-4BD0-45EC-B037-CFE51AAD9F77}"/>
                </a:ext>
              </a:extLst>
            </p:cNvPr>
            <p:cNvGrpSpPr/>
            <p:nvPr/>
          </p:nvGrpSpPr>
          <p:grpSpPr>
            <a:xfrm>
              <a:off x="5405444" y="1594715"/>
              <a:ext cx="549553" cy="657638"/>
              <a:chOff x="4436870" y="2862038"/>
              <a:chExt cx="549553" cy="657638"/>
            </a:xfrm>
            <a:solidFill>
              <a:schemeClr val="bg1"/>
            </a:solidFill>
          </p:grpSpPr>
          <p:sp>
            <p:nvSpPr>
              <p:cNvPr id="183" name="Freeform 184">
                <a:extLst>
                  <a:ext uri="{FF2B5EF4-FFF2-40B4-BE49-F238E27FC236}">
                    <a16:creationId xmlns:a16="http://schemas.microsoft.com/office/drawing/2014/main" id="{323B09E4-7B50-4FFF-A473-10443379C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1778" y="3160410"/>
                <a:ext cx="105039" cy="301417"/>
              </a:xfrm>
              <a:custGeom>
                <a:avLst/>
                <a:gdLst>
                  <a:gd name="T0" fmla="*/ 44 w 47"/>
                  <a:gd name="T1" fmla="*/ 2 h 146"/>
                  <a:gd name="T2" fmla="*/ 1 w 47"/>
                  <a:gd name="T3" fmla="*/ 145 h 146"/>
                  <a:gd name="T4" fmla="*/ 2 w 47"/>
                  <a:gd name="T5" fmla="*/ 145 h 146"/>
                  <a:gd name="T6" fmla="*/ 46 w 47"/>
                  <a:gd name="T7" fmla="*/ 3 h 146"/>
                  <a:gd name="T8" fmla="*/ 44 w 47"/>
                  <a:gd name="T9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6">
                    <a:moveTo>
                      <a:pt x="44" y="2"/>
                    </a:moveTo>
                    <a:cubicBezTo>
                      <a:pt x="29" y="50"/>
                      <a:pt x="15" y="97"/>
                      <a:pt x="1" y="145"/>
                    </a:cubicBezTo>
                    <a:cubicBezTo>
                      <a:pt x="0" y="146"/>
                      <a:pt x="2" y="146"/>
                      <a:pt x="2" y="145"/>
                    </a:cubicBezTo>
                    <a:cubicBezTo>
                      <a:pt x="21" y="100"/>
                      <a:pt x="36" y="51"/>
                      <a:pt x="46" y="3"/>
                    </a:cubicBezTo>
                    <a:cubicBezTo>
                      <a:pt x="47" y="1"/>
                      <a:pt x="44" y="0"/>
                      <a:pt x="4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5">
                <a:extLst>
                  <a:ext uri="{FF2B5EF4-FFF2-40B4-BE49-F238E27FC236}">
                    <a16:creationId xmlns:a16="http://schemas.microsoft.com/office/drawing/2014/main" id="{F5D83705-3F82-476B-B4C1-3B98C4223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028" y="3038625"/>
                <a:ext cx="65459" cy="219213"/>
              </a:xfrm>
              <a:custGeom>
                <a:avLst/>
                <a:gdLst>
                  <a:gd name="T0" fmla="*/ 27 w 29"/>
                  <a:gd name="T1" fmla="*/ 1 h 106"/>
                  <a:gd name="T2" fmla="*/ 0 w 29"/>
                  <a:gd name="T3" fmla="*/ 105 h 106"/>
                  <a:gd name="T4" fmla="*/ 1 w 29"/>
                  <a:gd name="T5" fmla="*/ 105 h 106"/>
                  <a:gd name="T6" fmla="*/ 29 w 29"/>
                  <a:gd name="T7" fmla="*/ 2 h 106"/>
                  <a:gd name="T8" fmla="*/ 27 w 29"/>
                  <a:gd name="T9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6">
                    <a:moveTo>
                      <a:pt x="27" y="1"/>
                    </a:moveTo>
                    <a:cubicBezTo>
                      <a:pt x="15" y="35"/>
                      <a:pt x="8" y="70"/>
                      <a:pt x="0" y="105"/>
                    </a:cubicBezTo>
                    <a:cubicBezTo>
                      <a:pt x="0" y="105"/>
                      <a:pt x="0" y="106"/>
                      <a:pt x="1" y="105"/>
                    </a:cubicBezTo>
                    <a:cubicBezTo>
                      <a:pt x="11" y="71"/>
                      <a:pt x="22" y="37"/>
                      <a:pt x="29" y="2"/>
                    </a:cubicBezTo>
                    <a:cubicBezTo>
                      <a:pt x="29" y="0"/>
                      <a:pt x="2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6">
                <a:extLst>
                  <a:ext uri="{FF2B5EF4-FFF2-40B4-BE49-F238E27FC236}">
                    <a16:creationId xmlns:a16="http://schemas.microsoft.com/office/drawing/2014/main" id="{8C8B2684-E600-4F83-979A-2F6D5C337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820" y="3431381"/>
                <a:ext cx="197900" cy="53281"/>
              </a:xfrm>
              <a:custGeom>
                <a:avLst/>
                <a:gdLst>
                  <a:gd name="T0" fmla="*/ 87 w 88"/>
                  <a:gd name="T1" fmla="*/ 24 h 26"/>
                  <a:gd name="T2" fmla="*/ 1 w 88"/>
                  <a:gd name="T3" fmla="*/ 1 h 26"/>
                  <a:gd name="T4" fmla="*/ 1 w 88"/>
                  <a:gd name="T5" fmla="*/ 1 h 26"/>
                  <a:gd name="T6" fmla="*/ 86 w 88"/>
                  <a:gd name="T7" fmla="*/ 26 h 26"/>
                  <a:gd name="T8" fmla="*/ 87 w 8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">
                    <a:moveTo>
                      <a:pt x="87" y="24"/>
                    </a:moveTo>
                    <a:cubicBezTo>
                      <a:pt x="60" y="13"/>
                      <a:pt x="30" y="6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0" y="9"/>
                      <a:pt x="58" y="19"/>
                      <a:pt x="86" y="26"/>
                    </a:cubicBezTo>
                    <a:cubicBezTo>
                      <a:pt x="87" y="26"/>
                      <a:pt x="88" y="25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7">
                <a:extLst>
                  <a:ext uri="{FF2B5EF4-FFF2-40B4-BE49-F238E27FC236}">
                    <a16:creationId xmlns:a16="http://schemas.microsoft.com/office/drawing/2014/main" id="{0B5BE678-5306-4668-B6A1-6DC5EC62B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6870" y="2862038"/>
                <a:ext cx="549553" cy="657638"/>
              </a:xfrm>
              <a:custGeom>
                <a:avLst/>
                <a:gdLst>
                  <a:gd name="T0" fmla="*/ 172 w 245"/>
                  <a:gd name="T1" fmla="*/ 28 h 318"/>
                  <a:gd name="T2" fmla="*/ 113 w 245"/>
                  <a:gd name="T3" fmla="*/ 13 h 318"/>
                  <a:gd name="T4" fmla="*/ 52 w 245"/>
                  <a:gd name="T5" fmla="*/ 23 h 318"/>
                  <a:gd name="T6" fmla="*/ 1 w 245"/>
                  <a:gd name="T7" fmla="*/ 236 h 318"/>
                  <a:gd name="T8" fmla="*/ 21 w 245"/>
                  <a:gd name="T9" fmla="*/ 274 h 318"/>
                  <a:gd name="T10" fmla="*/ 161 w 245"/>
                  <a:gd name="T11" fmla="*/ 301 h 318"/>
                  <a:gd name="T12" fmla="*/ 228 w 245"/>
                  <a:gd name="T13" fmla="*/ 82 h 318"/>
                  <a:gd name="T14" fmla="*/ 179 w 245"/>
                  <a:gd name="T15" fmla="*/ 36 h 318"/>
                  <a:gd name="T16" fmla="*/ 175 w 245"/>
                  <a:gd name="T17" fmla="*/ 45 h 318"/>
                  <a:gd name="T18" fmla="*/ 167 w 245"/>
                  <a:gd name="T19" fmla="*/ 42 h 318"/>
                  <a:gd name="T20" fmla="*/ 166 w 245"/>
                  <a:gd name="T21" fmla="*/ 32 h 318"/>
                  <a:gd name="T22" fmla="*/ 119 w 245"/>
                  <a:gd name="T23" fmla="*/ 18 h 318"/>
                  <a:gd name="T24" fmla="*/ 116 w 245"/>
                  <a:gd name="T25" fmla="*/ 29 h 318"/>
                  <a:gd name="T26" fmla="*/ 105 w 245"/>
                  <a:gd name="T27" fmla="*/ 16 h 318"/>
                  <a:gd name="T28" fmla="*/ 80 w 245"/>
                  <a:gd name="T29" fmla="*/ 18 h 318"/>
                  <a:gd name="T30" fmla="*/ 37 w 245"/>
                  <a:gd name="T31" fmla="*/ 242 h 318"/>
                  <a:gd name="T32" fmla="*/ 10 w 245"/>
                  <a:gd name="T33" fmla="*/ 226 h 318"/>
                  <a:gd name="T34" fmla="*/ 14 w 245"/>
                  <a:gd name="T35" fmla="*/ 213 h 318"/>
                  <a:gd name="T36" fmla="*/ 18 w 245"/>
                  <a:gd name="T37" fmla="*/ 198 h 318"/>
                  <a:gd name="T38" fmla="*/ 23 w 245"/>
                  <a:gd name="T39" fmla="*/ 181 h 318"/>
                  <a:gd name="T40" fmla="*/ 26 w 245"/>
                  <a:gd name="T41" fmla="*/ 165 h 318"/>
                  <a:gd name="T42" fmla="*/ 30 w 245"/>
                  <a:gd name="T43" fmla="*/ 150 h 318"/>
                  <a:gd name="T44" fmla="*/ 33 w 245"/>
                  <a:gd name="T45" fmla="*/ 134 h 318"/>
                  <a:gd name="T46" fmla="*/ 35 w 245"/>
                  <a:gd name="T47" fmla="*/ 128 h 318"/>
                  <a:gd name="T48" fmla="*/ 37 w 245"/>
                  <a:gd name="T49" fmla="*/ 117 h 318"/>
                  <a:gd name="T50" fmla="*/ 86 w 245"/>
                  <a:gd name="T51" fmla="*/ 101 h 318"/>
                  <a:gd name="T52" fmla="*/ 64 w 245"/>
                  <a:gd name="T53" fmla="*/ 78 h 318"/>
                  <a:gd name="T54" fmla="*/ 73 w 245"/>
                  <a:gd name="T55" fmla="*/ 63 h 318"/>
                  <a:gd name="T56" fmla="*/ 66 w 245"/>
                  <a:gd name="T57" fmla="*/ 46 h 318"/>
                  <a:gd name="T58" fmla="*/ 67 w 245"/>
                  <a:gd name="T59" fmla="*/ 31 h 318"/>
                  <a:gd name="T60" fmla="*/ 67 w 245"/>
                  <a:gd name="T61" fmla="*/ 41 h 318"/>
                  <a:gd name="T62" fmla="*/ 74 w 245"/>
                  <a:gd name="T63" fmla="*/ 31 h 318"/>
                  <a:gd name="T64" fmla="*/ 93 w 245"/>
                  <a:gd name="T65" fmla="*/ 43 h 318"/>
                  <a:gd name="T66" fmla="*/ 105 w 245"/>
                  <a:gd name="T67" fmla="*/ 40 h 318"/>
                  <a:gd name="T68" fmla="*/ 107 w 245"/>
                  <a:gd name="T69" fmla="*/ 31 h 318"/>
                  <a:gd name="T70" fmla="*/ 125 w 245"/>
                  <a:gd name="T71" fmla="*/ 54 h 318"/>
                  <a:gd name="T72" fmla="*/ 135 w 245"/>
                  <a:gd name="T73" fmla="*/ 39 h 318"/>
                  <a:gd name="T74" fmla="*/ 154 w 245"/>
                  <a:gd name="T75" fmla="*/ 63 h 318"/>
                  <a:gd name="T76" fmla="*/ 166 w 245"/>
                  <a:gd name="T77" fmla="*/ 58 h 318"/>
                  <a:gd name="T78" fmla="*/ 185 w 245"/>
                  <a:gd name="T79" fmla="*/ 66 h 318"/>
                  <a:gd name="T80" fmla="*/ 191 w 245"/>
                  <a:gd name="T81" fmla="*/ 77 h 318"/>
                  <a:gd name="T82" fmla="*/ 207 w 245"/>
                  <a:gd name="T83" fmla="*/ 61 h 318"/>
                  <a:gd name="T84" fmla="*/ 135 w 245"/>
                  <a:gd name="T85" fmla="*/ 289 h 318"/>
                  <a:gd name="T86" fmla="*/ 191 w 245"/>
                  <a:gd name="T87" fmla="*/ 192 h 318"/>
                  <a:gd name="T88" fmla="*/ 85 w 245"/>
                  <a:gd name="T89" fmla="*/ 291 h 318"/>
                  <a:gd name="T90" fmla="*/ 73 w 245"/>
                  <a:gd name="T91" fmla="*/ 279 h 318"/>
                  <a:gd name="T92" fmla="*/ 31 w 245"/>
                  <a:gd name="T93" fmla="*/ 262 h 318"/>
                  <a:gd name="T94" fmla="*/ 171 w 245"/>
                  <a:gd name="T95" fmla="*/ 209 h 318"/>
                  <a:gd name="T96" fmla="*/ 191 w 245"/>
                  <a:gd name="T97" fmla="*/ 192 h 318"/>
                  <a:gd name="T98" fmla="*/ 212 w 245"/>
                  <a:gd name="T99" fmla="*/ 61 h 318"/>
                  <a:gd name="T100" fmla="*/ 208 w 245"/>
                  <a:gd name="T101" fmla="*/ 4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318">
                    <a:moveTo>
                      <a:pt x="211" y="37"/>
                    </a:moveTo>
                    <a:cubicBezTo>
                      <a:pt x="208" y="37"/>
                      <a:pt x="205" y="37"/>
                      <a:pt x="203" y="38"/>
                    </a:cubicBezTo>
                    <a:cubicBezTo>
                      <a:pt x="197" y="30"/>
                      <a:pt x="185" y="25"/>
                      <a:pt x="176" y="27"/>
                    </a:cubicBezTo>
                    <a:cubicBezTo>
                      <a:pt x="175" y="27"/>
                      <a:pt x="174" y="28"/>
                      <a:pt x="172" y="28"/>
                    </a:cubicBezTo>
                    <a:cubicBezTo>
                      <a:pt x="167" y="21"/>
                      <a:pt x="157" y="16"/>
                      <a:pt x="149" y="18"/>
                    </a:cubicBezTo>
                    <a:cubicBezTo>
                      <a:pt x="146" y="18"/>
                      <a:pt x="143" y="19"/>
                      <a:pt x="141" y="20"/>
                    </a:cubicBezTo>
                    <a:cubicBezTo>
                      <a:pt x="136" y="14"/>
                      <a:pt x="128" y="10"/>
                      <a:pt x="120" y="11"/>
                    </a:cubicBezTo>
                    <a:cubicBezTo>
                      <a:pt x="117" y="11"/>
                      <a:pt x="115" y="12"/>
                      <a:pt x="113" y="13"/>
                    </a:cubicBezTo>
                    <a:cubicBezTo>
                      <a:pt x="108" y="5"/>
                      <a:pt x="98" y="0"/>
                      <a:pt x="88" y="4"/>
                    </a:cubicBezTo>
                    <a:cubicBezTo>
                      <a:pt x="81" y="6"/>
                      <a:pt x="76" y="10"/>
                      <a:pt x="72" y="16"/>
                    </a:cubicBezTo>
                    <a:cubicBezTo>
                      <a:pt x="70" y="16"/>
                      <a:pt x="67" y="15"/>
                      <a:pt x="64" y="15"/>
                    </a:cubicBezTo>
                    <a:cubicBezTo>
                      <a:pt x="59" y="16"/>
                      <a:pt x="54" y="18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42" y="59"/>
                      <a:pt x="37" y="95"/>
                      <a:pt x="28" y="130"/>
                    </a:cubicBezTo>
                    <a:cubicBezTo>
                      <a:pt x="20" y="165"/>
                      <a:pt x="8" y="200"/>
                      <a:pt x="1" y="235"/>
                    </a:cubicBezTo>
                    <a:cubicBezTo>
                      <a:pt x="1" y="235"/>
                      <a:pt x="1" y="236"/>
                      <a:pt x="1" y="236"/>
                    </a:cubicBezTo>
                    <a:cubicBezTo>
                      <a:pt x="0" y="242"/>
                      <a:pt x="1" y="246"/>
                      <a:pt x="5" y="250"/>
                    </a:cubicBezTo>
                    <a:cubicBezTo>
                      <a:pt x="8" y="258"/>
                      <a:pt x="14" y="265"/>
                      <a:pt x="19" y="272"/>
                    </a:cubicBezTo>
                    <a:cubicBezTo>
                      <a:pt x="19" y="272"/>
                      <a:pt x="19" y="273"/>
                      <a:pt x="19" y="273"/>
                    </a:cubicBezTo>
                    <a:cubicBezTo>
                      <a:pt x="20" y="273"/>
                      <a:pt x="20" y="274"/>
                      <a:pt x="21" y="274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22" y="275"/>
                      <a:pt x="22" y="275"/>
                      <a:pt x="23" y="275"/>
                    </a:cubicBezTo>
                    <a:cubicBezTo>
                      <a:pt x="48" y="288"/>
                      <a:pt x="78" y="294"/>
                      <a:pt x="105" y="301"/>
                    </a:cubicBezTo>
                    <a:cubicBezTo>
                      <a:pt x="119" y="305"/>
                      <a:pt x="150" y="318"/>
                      <a:pt x="161" y="301"/>
                    </a:cubicBezTo>
                    <a:cubicBezTo>
                      <a:pt x="161" y="301"/>
                      <a:pt x="161" y="301"/>
                      <a:pt x="161" y="301"/>
                    </a:cubicBezTo>
                    <a:cubicBezTo>
                      <a:pt x="169" y="291"/>
                      <a:pt x="171" y="276"/>
                      <a:pt x="175" y="264"/>
                    </a:cubicBezTo>
                    <a:cubicBezTo>
                      <a:pt x="181" y="244"/>
                      <a:pt x="187" y="223"/>
                      <a:pt x="194" y="202"/>
                    </a:cubicBezTo>
                    <a:cubicBezTo>
                      <a:pt x="206" y="162"/>
                      <a:pt x="220" y="122"/>
                      <a:pt x="228" y="82"/>
                    </a:cubicBezTo>
                    <a:cubicBezTo>
                      <a:pt x="228" y="81"/>
                      <a:pt x="228" y="80"/>
                      <a:pt x="227" y="79"/>
                    </a:cubicBezTo>
                    <a:cubicBezTo>
                      <a:pt x="245" y="66"/>
                      <a:pt x="229" y="39"/>
                      <a:pt x="211" y="37"/>
                    </a:cubicBezTo>
                    <a:close/>
                    <a:moveTo>
                      <a:pt x="176" y="36"/>
                    </a:moveTo>
                    <a:cubicBezTo>
                      <a:pt x="177" y="36"/>
                      <a:pt x="178" y="36"/>
                      <a:pt x="179" y="36"/>
                    </a:cubicBezTo>
                    <a:cubicBezTo>
                      <a:pt x="184" y="35"/>
                      <a:pt x="189" y="37"/>
                      <a:pt x="192" y="40"/>
                    </a:cubicBezTo>
                    <a:cubicBezTo>
                      <a:pt x="193" y="41"/>
                      <a:pt x="193" y="42"/>
                      <a:pt x="194" y="43"/>
                    </a:cubicBezTo>
                    <a:cubicBezTo>
                      <a:pt x="192" y="44"/>
                      <a:pt x="190" y="46"/>
                      <a:pt x="188" y="48"/>
                    </a:cubicBezTo>
                    <a:cubicBezTo>
                      <a:pt x="184" y="47"/>
                      <a:pt x="180" y="46"/>
                      <a:pt x="175" y="45"/>
                    </a:cubicBezTo>
                    <a:cubicBezTo>
                      <a:pt x="176" y="42"/>
                      <a:pt x="176" y="39"/>
                      <a:pt x="176" y="36"/>
                    </a:cubicBezTo>
                    <a:close/>
                    <a:moveTo>
                      <a:pt x="169" y="40"/>
                    </a:moveTo>
                    <a:cubicBezTo>
                      <a:pt x="169" y="41"/>
                      <a:pt x="169" y="42"/>
                      <a:pt x="169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8" y="41"/>
                      <a:pt x="169" y="40"/>
                    </a:cubicBezTo>
                    <a:close/>
                    <a:moveTo>
                      <a:pt x="144" y="26"/>
                    </a:moveTo>
                    <a:cubicBezTo>
                      <a:pt x="145" y="25"/>
                      <a:pt x="147" y="25"/>
                      <a:pt x="149" y="24"/>
                    </a:cubicBezTo>
                    <a:cubicBezTo>
                      <a:pt x="157" y="23"/>
                      <a:pt x="163" y="26"/>
                      <a:pt x="166" y="32"/>
                    </a:cubicBezTo>
                    <a:cubicBezTo>
                      <a:pt x="163" y="34"/>
                      <a:pt x="161" y="37"/>
                      <a:pt x="159" y="40"/>
                    </a:cubicBezTo>
                    <a:cubicBezTo>
                      <a:pt x="154" y="39"/>
                      <a:pt x="149" y="38"/>
                      <a:pt x="144" y="36"/>
                    </a:cubicBezTo>
                    <a:cubicBezTo>
                      <a:pt x="145" y="33"/>
                      <a:pt x="145" y="29"/>
                      <a:pt x="144" y="26"/>
                    </a:cubicBezTo>
                    <a:close/>
                    <a:moveTo>
                      <a:pt x="119" y="18"/>
                    </a:moveTo>
                    <a:cubicBezTo>
                      <a:pt x="126" y="17"/>
                      <a:pt x="132" y="19"/>
                      <a:pt x="135" y="25"/>
                    </a:cubicBezTo>
                    <a:cubicBezTo>
                      <a:pt x="133" y="27"/>
                      <a:pt x="131" y="30"/>
                      <a:pt x="130" y="33"/>
                    </a:cubicBezTo>
                    <a:cubicBezTo>
                      <a:pt x="128" y="32"/>
                      <a:pt x="125" y="31"/>
                      <a:pt x="123" y="30"/>
                    </a:cubicBezTo>
                    <a:cubicBezTo>
                      <a:pt x="120" y="30"/>
                      <a:pt x="118" y="29"/>
                      <a:pt x="116" y="29"/>
                    </a:cubicBezTo>
                    <a:cubicBezTo>
                      <a:pt x="116" y="25"/>
                      <a:pt x="116" y="22"/>
                      <a:pt x="115" y="19"/>
                    </a:cubicBezTo>
                    <a:cubicBezTo>
                      <a:pt x="117" y="19"/>
                      <a:pt x="118" y="18"/>
                      <a:pt x="119" y="18"/>
                    </a:cubicBezTo>
                    <a:close/>
                    <a:moveTo>
                      <a:pt x="92" y="11"/>
                    </a:moveTo>
                    <a:cubicBezTo>
                      <a:pt x="97" y="10"/>
                      <a:pt x="102" y="12"/>
                      <a:pt x="105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9"/>
                      <a:pt x="101" y="21"/>
                      <a:pt x="99" y="24"/>
                    </a:cubicBezTo>
                    <a:cubicBezTo>
                      <a:pt x="96" y="23"/>
                      <a:pt x="94" y="23"/>
                      <a:pt x="91" y="22"/>
                    </a:cubicBezTo>
                    <a:cubicBezTo>
                      <a:pt x="88" y="21"/>
                      <a:pt x="84" y="20"/>
                      <a:pt x="80" y="18"/>
                    </a:cubicBezTo>
                    <a:cubicBezTo>
                      <a:pt x="83" y="15"/>
                      <a:pt x="87" y="12"/>
                      <a:pt x="92" y="11"/>
                    </a:cubicBezTo>
                    <a:close/>
                    <a:moveTo>
                      <a:pt x="6" y="238"/>
                    </a:moveTo>
                    <a:cubicBezTo>
                      <a:pt x="16" y="240"/>
                      <a:pt x="26" y="242"/>
                      <a:pt x="36" y="244"/>
                    </a:cubicBezTo>
                    <a:cubicBezTo>
                      <a:pt x="37" y="244"/>
                      <a:pt x="38" y="242"/>
                      <a:pt x="37" y="242"/>
                    </a:cubicBezTo>
                    <a:cubicBezTo>
                      <a:pt x="26" y="240"/>
                      <a:pt x="16" y="239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3"/>
                      <a:pt x="8" y="229"/>
                      <a:pt x="10" y="226"/>
                    </a:cubicBezTo>
                    <a:cubicBezTo>
                      <a:pt x="15" y="226"/>
                      <a:pt x="20" y="227"/>
                      <a:pt x="25" y="228"/>
                    </a:cubicBezTo>
                    <a:cubicBezTo>
                      <a:pt x="25" y="228"/>
                      <a:pt x="25" y="228"/>
                      <a:pt x="25" y="227"/>
                    </a:cubicBezTo>
                    <a:cubicBezTo>
                      <a:pt x="20" y="226"/>
                      <a:pt x="15" y="225"/>
                      <a:pt x="10" y="225"/>
                    </a:cubicBezTo>
                    <a:cubicBezTo>
                      <a:pt x="11" y="221"/>
                      <a:pt x="13" y="217"/>
                      <a:pt x="14" y="213"/>
                    </a:cubicBezTo>
                    <a:cubicBezTo>
                      <a:pt x="18" y="213"/>
                      <a:pt x="22" y="213"/>
                      <a:pt x="26" y="213"/>
                    </a:cubicBezTo>
                    <a:cubicBezTo>
                      <a:pt x="27" y="213"/>
                      <a:pt x="27" y="212"/>
                      <a:pt x="26" y="212"/>
                    </a:cubicBezTo>
                    <a:cubicBezTo>
                      <a:pt x="22" y="212"/>
                      <a:pt x="18" y="212"/>
                      <a:pt x="14" y="211"/>
                    </a:cubicBezTo>
                    <a:cubicBezTo>
                      <a:pt x="16" y="207"/>
                      <a:pt x="17" y="203"/>
                      <a:pt x="18" y="198"/>
                    </a:cubicBezTo>
                    <a:cubicBezTo>
                      <a:pt x="22" y="199"/>
                      <a:pt x="25" y="199"/>
                      <a:pt x="29" y="199"/>
                    </a:cubicBezTo>
                    <a:cubicBezTo>
                      <a:pt x="30" y="199"/>
                      <a:pt x="29" y="198"/>
                      <a:pt x="29" y="198"/>
                    </a:cubicBezTo>
                    <a:cubicBezTo>
                      <a:pt x="25" y="197"/>
                      <a:pt x="22" y="197"/>
                      <a:pt x="18" y="197"/>
                    </a:cubicBezTo>
                    <a:cubicBezTo>
                      <a:pt x="20" y="192"/>
                      <a:pt x="21" y="186"/>
                      <a:pt x="23" y="181"/>
                    </a:cubicBezTo>
                    <a:cubicBezTo>
                      <a:pt x="28" y="182"/>
                      <a:pt x="33" y="182"/>
                      <a:pt x="38" y="183"/>
                    </a:cubicBezTo>
                    <a:cubicBezTo>
                      <a:pt x="39" y="183"/>
                      <a:pt x="39" y="182"/>
                      <a:pt x="38" y="182"/>
                    </a:cubicBezTo>
                    <a:cubicBezTo>
                      <a:pt x="33" y="181"/>
                      <a:pt x="28" y="181"/>
                      <a:pt x="23" y="180"/>
                    </a:cubicBezTo>
                    <a:cubicBezTo>
                      <a:pt x="24" y="175"/>
                      <a:pt x="25" y="170"/>
                      <a:pt x="26" y="165"/>
                    </a:cubicBezTo>
                    <a:cubicBezTo>
                      <a:pt x="38" y="167"/>
                      <a:pt x="51" y="168"/>
                      <a:pt x="63" y="170"/>
                    </a:cubicBezTo>
                    <a:cubicBezTo>
                      <a:pt x="63" y="170"/>
                      <a:pt x="63" y="169"/>
                      <a:pt x="63" y="169"/>
                    </a:cubicBezTo>
                    <a:cubicBezTo>
                      <a:pt x="51" y="167"/>
                      <a:pt x="39" y="165"/>
                      <a:pt x="27" y="164"/>
                    </a:cubicBezTo>
                    <a:cubicBezTo>
                      <a:pt x="28" y="159"/>
                      <a:pt x="29" y="154"/>
                      <a:pt x="30" y="150"/>
                    </a:cubicBezTo>
                    <a:cubicBezTo>
                      <a:pt x="38" y="151"/>
                      <a:pt x="46" y="151"/>
                      <a:pt x="53" y="151"/>
                    </a:cubicBezTo>
                    <a:cubicBezTo>
                      <a:pt x="54" y="151"/>
                      <a:pt x="54" y="150"/>
                      <a:pt x="53" y="150"/>
                    </a:cubicBezTo>
                    <a:cubicBezTo>
                      <a:pt x="46" y="149"/>
                      <a:pt x="38" y="149"/>
                      <a:pt x="30" y="149"/>
                    </a:cubicBezTo>
                    <a:cubicBezTo>
                      <a:pt x="31" y="144"/>
                      <a:pt x="32" y="139"/>
                      <a:pt x="33" y="134"/>
                    </a:cubicBezTo>
                    <a:cubicBezTo>
                      <a:pt x="45" y="135"/>
                      <a:pt x="56" y="136"/>
                      <a:pt x="68" y="138"/>
                    </a:cubicBezTo>
                    <a:cubicBezTo>
                      <a:pt x="68" y="138"/>
                      <a:pt x="69" y="137"/>
                      <a:pt x="68" y="137"/>
                    </a:cubicBezTo>
                    <a:cubicBezTo>
                      <a:pt x="56" y="135"/>
                      <a:pt x="45" y="134"/>
                      <a:pt x="33" y="133"/>
                    </a:cubicBezTo>
                    <a:cubicBezTo>
                      <a:pt x="34" y="132"/>
                      <a:pt x="34" y="130"/>
                      <a:pt x="35" y="128"/>
                    </a:cubicBezTo>
                    <a:cubicBezTo>
                      <a:pt x="35" y="125"/>
                      <a:pt x="36" y="121"/>
                      <a:pt x="37" y="118"/>
                    </a:cubicBezTo>
                    <a:cubicBezTo>
                      <a:pt x="43" y="119"/>
                      <a:pt x="50" y="120"/>
                      <a:pt x="57" y="119"/>
                    </a:cubicBezTo>
                    <a:cubicBezTo>
                      <a:pt x="57" y="119"/>
                      <a:pt x="57" y="118"/>
                      <a:pt x="57" y="118"/>
                    </a:cubicBezTo>
                    <a:cubicBezTo>
                      <a:pt x="50" y="118"/>
                      <a:pt x="44" y="118"/>
                      <a:pt x="37" y="117"/>
                    </a:cubicBezTo>
                    <a:cubicBezTo>
                      <a:pt x="39" y="111"/>
                      <a:pt x="40" y="104"/>
                      <a:pt x="41" y="98"/>
                    </a:cubicBezTo>
                    <a:cubicBezTo>
                      <a:pt x="41" y="98"/>
                      <a:pt x="41" y="98"/>
                      <a:pt x="42" y="98"/>
                    </a:cubicBezTo>
                    <a:cubicBezTo>
                      <a:pt x="56" y="100"/>
                      <a:pt x="71" y="101"/>
                      <a:pt x="86" y="102"/>
                    </a:cubicBezTo>
                    <a:cubicBezTo>
                      <a:pt x="87" y="102"/>
                      <a:pt x="87" y="101"/>
                      <a:pt x="86" y="101"/>
                    </a:cubicBezTo>
                    <a:cubicBezTo>
                      <a:pt x="71" y="99"/>
                      <a:pt x="56" y="98"/>
                      <a:pt x="42" y="97"/>
                    </a:cubicBezTo>
                    <a:cubicBezTo>
                      <a:pt x="43" y="91"/>
                      <a:pt x="44" y="84"/>
                      <a:pt x="46" y="78"/>
                    </a:cubicBezTo>
                    <a:cubicBezTo>
                      <a:pt x="52" y="78"/>
                      <a:pt x="58" y="78"/>
                      <a:pt x="64" y="79"/>
                    </a:cubicBezTo>
                    <a:cubicBezTo>
                      <a:pt x="65" y="79"/>
                      <a:pt x="65" y="78"/>
                      <a:pt x="64" y="78"/>
                    </a:cubicBezTo>
                    <a:cubicBezTo>
                      <a:pt x="58" y="77"/>
                      <a:pt x="52" y="77"/>
                      <a:pt x="46" y="77"/>
                    </a:cubicBezTo>
                    <a:cubicBezTo>
                      <a:pt x="47" y="72"/>
                      <a:pt x="48" y="67"/>
                      <a:pt x="49" y="62"/>
                    </a:cubicBezTo>
                    <a:cubicBezTo>
                      <a:pt x="57" y="62"/>
                      <a:pt x="65" y="63"/>
                      <a:pt x="73" y="64"/>
                    </a:cubicBezTo>
                    <a:cubicBezTo>
                      <a:pt x="73" y="64"/>
                      <a:pt x="74" y="63"/>
                      <a:pt x="73" y="63"/>
                    </a:cubicBezTo>
                    <a:cubicBezTo>
                      <a:pt x="65" y="61"/>
                      <a:pt x="57" y="61"/>
                      <a:pt x="49" y="61"/>
                    </a:cubicBezTo>
                    <a:cubicBezTo>
                      <a:pt x="50" y="55"/>
                      <a:pt x="51" y="49"/>
                      <a:pt x="52" y="43"/>
                    </a:cubicBezTo>
                    <a:cubicBezTo>
                      <a:pt x="56" y="45"/>
                      <a:pt x="61" y="46"/>
                      <a:pt x="66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1" y="45"/>
                      <a:pt x="57" y="43"/>
                      <a:pt x="52" y="42"/>
                    </a:cubicBezTo>
                    <a:cubicBezTo>
                      <a:pt x="52" y="37"/>
                      <a:pt x="53" y="32"/>
                      <a:pt x="54" y="26"/>
                    </a:cubicBezTo>
                    <a:cubicBezTo>
                      <a:pt x="56" y="22"/>
                      <a:pt x="62" y="21"/>
                      <a:pt x="70" y="22"/>
                    </a:cubicBezTo>
                    <a:cubicBezTo>
                      <a:pt x="69" y="24"/>
                      <a:pt x="67" y="28"/>
                      <a:pt x="67" y="31"/>
                    </a:cubicBezTo>
                    <a:cubicBezTo>
                      <a:pt x="65" y="31"/>
                      <a:pt x="64" y="34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5" y="39"/>
                      <a:pt x="65" y="39"/>
                      <a:pt x="64" y="38"/>
                    </a:cubicBezTo>
                    <a:cubicBezTo>
                      <a:pt x="65" y="39"/>
                      <a:pt x="65" y="40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9" y="43"/>
                      <a:pt x="72" y="43"/>
                      <a:pt x="74" y="42"/>
                    </a:cubicBezTo>
                    <a:cubicBezTo>
                      <a:pt x="76" y="40"/>
                      <a:pt x="77" y="38"/>
                      <a:pt x="77" y="35"/>
                    </a:cubicBezTo>
                    <a:cubicBezTo>
                      <a:pt x="76" y="33"/>
                      <a:pt x="75" y="32"/>
                      <a:pt x="74" y="31"/>
                    </a:cubicBezTo>
                    <a:cubicBezTo>
                      <a:pt x="74" y="28"/>
                      <a:pt x="75" y="25"/>
                      <a:pt x="77" y="22"/>
                    </a:cubicBezTo>
                    <a:cubicBezTo>
                      <a:pt x="84" y="23"/>
                      <a:pt x="91" y="25"/>
                      <a:pt x="97" y="27"/>
                    </a:cubicBezTo>
                    <a:cubicBezTo>
                      <a:pt x="96" y="31"/>
                      <a:pt x="95" y="35"/>
                      <a:pt x="96" y="40"/>
                    </a:cubicBezTo>
                    <a:cubicBezTo>
                      <a:pt x="95" y="41"/>
                      <a:pt x="94" y="42"/>
                      <a:pt x="93" y="43"/>
                    </a:cubicBezTo>
                    <a:cubicBezTo>
                      <a:pt x="92" y="46"/>
                      <a:pt x="94" y="49"/>
                      <a:pt x="96" y="50"/>
                    </a:cubicBezTo>
                    <a:cubicBezTo>
                      <a:pt x="97" y="52"/>
                      <a:pt x="99" y="52"/>
                      <a:pt x="101" y="51"/>
                    </a:cubicBezTo>
                    <a:cubicBezTo>
                      <a:pt x="103" y="51"/>
                      <a:pt x="105" y="49"/>
                      <a:pt x="106" y="47"/>
                    </a:cubicBezTo>
                    <a:cubicBezTo>
                      <a:pt x="107" y="45"/>
                      <a:pt x="107" y="42"/>
                      <a:pt x="105" y="40"/>
                    </a:cubicBezTo>
                    <a:cubicBezTo>
                      <a:pt x="104" y="39"/>
                      <a:pt x="103" y="39"/>
                      <a:pt x="102" y="38"/>
                    </a:cubicBezTo>
                    <a:cubicBezTo>
                      <a:pt x="102" y="35"/>
                      <a:pt x="102" y="32"/>
                      <a:pt x="104" y="29"/>
                    </a:cubicBezTo>
                    <a:cubicBezTo>
                      <a:pt x="105" y="29"/>
                      <a:pt x="106" y="30"/>
                      <a:pt x="107" y="30"/>
                    </a:cubicBezTo>
                    <a:cubicBezTo>
                      <a:pt x="107" y="30"/>
                      <a:pt x="107" y="31"/>
                      <a:pt x="107" y="31"/>
                    </a:cubicBezTo>
                    <a:cubicBezTo>
                      <a:pt x="107" y="36"/>
                      <a:pt x="113" y="36"/>
                      <a:pt x="115" y="32"/>
                    </a:cubicBezTo>
                    <a:cubicBezTo>
                      <a:pt x="120" y="34"/>
                      <a:pt x="125" y="36"/>
                      <a:pt x="129" y="37"/>
                    </a:cubicBezTo>
                    <a:cubicBezTo>
                      <a:pt x="128" y="41"/>
                      <a:pt x="129" y="44"/>
                      <a:pt x="129" y="48"/>
                    </a:cubicBezTo>
                    <a:cubicBezTo>
                      <a:pt x="127" y="49"/>
                      <a:pt x="125" y="51"/>
                      <a:pt x="125" y="54"/>
                    </a:cubicBezTo>
                    <a:cubicBezTo>
                      <a:pt x="125" y="58"/>
                      <a:pt x="128" y="61"/>
                      <a:pt x="131" y="61"/>
                    </a:cubicBezTo>
                    <a:cubicBezTo>
                      <a:pt x="135" y="61"/>
                      <a:pt x="138" y="58"/>
                      <a:pt x="138" y="54"/>
                    </a:cubicBezTo>
                    <a:cubicBezTo>
                      <a:pt x="138" y="52"/>
                      <a:pt x="137" y="50"/>
                      <a:pt x="135" y="48"/>
                    </a:cubicBezTo>
                    <a:cubicBezTo>
                      <a:pt x="134" y="45"/>
                      <a:pt x="134" y="42"/>
                      <a:pt x="135" y="39"/>
                    </a:cubicBezTo>
                    <a:cubicBezTo>
                      <a:pt x="139" y="40"/>
                      <a:pt x="148" y="43"/>
                      <a:pt x="158" y="45"/>
                    </a:cubicBezTo>
                    <a:cubicBezTo>
                      <a:pt x="157" y="49"/>
                      <a:pt x="157" y="52"/>
                      <a:pt x="158" y="55"/>
                    </a:cubicBezTo>
                    <a:cubicBezTo>
                      <a:pt x="158" y="55"/>
                      <a:pt x="158" y="55"/>
                      <a:pt x="158" y="55"/>
                    </a:cubicBezTo>
                    <a:cubicBezTo>
                      <a:pt x="155" y="56"/>
                      <a:pt x="153" y="60"/>
                      <a:pt x="154" y="6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55" y="67"/>
                      <a:pt x="160" y="69"/>
                      <a:pt x="163" y="67"/>
                    </a:cubicBezTo>
                    <a:cubicBezTo>
                      <a:pt x="167" y="66"/>
                      <a:pt x="168" y="62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5" y="57"/>
                      <a:pt x="164" y="56"/>
                      <a:pt x="163" y="55"/>
                    </a:cubicBezTo>
                    <a:cubicBezTo>
                      <a:pt x="163" y="52"/>
                      <a:pt x="164" y="50"/>
                      <a:pt x="164" y="47"/>
                    </a:cubicBezTo>
                    <a:cubicBezTo>
                      <a:pt x="172" y="49"/>
                      <a:pt x="179" y="51"/>
                      <a:pt x="185" y="53"/>
                    </a:cubicBezTo>
                    <a:cubicBezTo>
                      <a:pt x="184" y="57"/>
                      <a:pt x="183" y="61"/>
                      <a:pt x="185" y="66"/>
                    </a:cubicBezTo>
                    <a:cubicBezTo>
                      <a:pt x="184" y="66"/>
                      <a:pt x="184" y="66"/>
                      <a:pt x="183" y="66"/>
                    </a:cubicBezTo>
                    <a:cubicBezTo>
                      <a:pt x="181" y="69"/>
                      <a:pt x="181" y="73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4" y="77"/>
                      <a:pt x="189" y="78"/>
                      <a:pt x="191" y="77"/>
                    </a:cubicBezTo>
                    <a:cubicBezTo>
                      <a:pt x="194" y="75"/>
                      <a:pt x="195" y="71"/>
                      <a:pt x="194" y="68"/>
                    </a:cubicBezTo>
                    <a:cubicBezTo>
                      <a:pt x="193" y="68"/>
                      <a:pt x="193" y="67"/>
                      <a:pt x="193" y="67"/>
                    </a:cubicBezTo>
                    <a:cubicBezTo>
                      <a:pt x="192" y="63"/>
                      <a:pt x="193" y="59"/>
                      <a:pt x="194" y="56"/>
                    </a:cubicBezTo>
                    <a:cubicBezTo>
                      <a:pt x="202" y="58"/>
                      <a:pt x="207" y="60"/>
                      <a:pt x="207" y="61"/>
                    </a:cubicBezTo>
                    <a:cubicBezTo>
                      <a:pt x="206" y="62"/>
                      <a:pt x="207" y="63"/>
                      <a:pt x="207" y="64"/>
                    </a:cubicBezTo>
                    <a:cubicBezTo>
                      <a:pt x="196" y="101"/>
                      <a:pt x="186" y="139"/>
                      <a:pt x="175" y="176"/>
                    </a:cubicBezTo>
                    <a:cubicBezTo>
                      <a:pt x="170" y="194"/>
                      <a:pt x="164" y="213"/>
                      <a:pt x="159" y="231"/>
                    </a:cubicBezTo>
                    <a:cubicBezTo>
                      <a:pt x="156" y="242"/>
                      <a:pt x="149" y="286"/>
                      <a:pt x="135" y="289"/>
                    </a:cubicBezTo>
                    <a:cubicBezTo>
                      <a:pt x="134" y="288"/>
                      <a:pt x="134" y="288"/>
                      <a:pt x="133" y="288"/>
                    </a:cubicBezTo>
                    <a:cubicBezTo>
                      <a:pt x="111" y="282"/>
                      <a:pt x="90" y="275"/>
                      <a:pt x="68" y="269"/>
                    </a:cubicBezTo>
                    <a:cubicBezTo>
                      <a:pt x="53" y="264"/>
                      <a:pt x="12" y="257"/>
                      <a:pt x="6" y="238"/>
                    </a:cubicBezTo>
                    <a:close/>
                    <a:moveTo>
                      <a:pt x="191" y="192"/>
                    </a:moveTo>
                    <a:cubicBezTo>
                      <a:pt x="174" y="249"/>
                      <a:pt x="174" y="249"/>
                      <a:pt x="174" y="249"/>
                    </a:cubicBezTo>
                    <a:cubicBezTo>
                      <a:pt x="169" y="265"/>
                      <a:pt x="166" y="286"/>
                      <a:pt x="157" y="300"/>
                    </a:cubicBezTo>
                    <a:cubicBezTo>
                      <a:pt x="145" y="308"/>
                      <a:pt x="130" y="302"/>
                      <a:pt x="117" y="299"/>
                    </a:cubicBezTo>
                    <a:cubicBezTo>
                      <a:pt x="106" y="297"/>
                      <a:pt x="95" y="294"/>
                      <a:pt x="85" y="291"/>
                    </a:cubicBezTo>
                    <a:cubicBezTo>
                      <a:pt x="65" y="285"/>
                      <a:pt x="45" y="277"/>
                      <a:pt x="24" y="272"/>
                    </a:cubicBezTo>
                    <a:cubicBezTo>
                      <a:pt x="24" y="272"/>
                      <a:pt x="24" y="272"/>
                      <a:pt x="24" y="271"/>
                    </a:cubicBezTo>
                    <a:cubicBezTo>
                      <a:pt x="21" y="268"/>
                      <a:pt x="19" y="265"/>
                      <a:pt x="17" y="261"/>
                    </a:cubicBezTo>
                    <a:cubicBezTo>
                      <a:pt x="35" y="269"/>
                      <a:pt x="54" y="276"/>
                      <a:pt x="73" y="279"/>
                    </a:cubicBezTo>
                    <a:cubicBezTo>
                      <a:pt x="74" y="279"/>
                      <a:pt x="74" y="278"/>
                      <a:pt x="74" y="278"/>
                    </a:cubicBezTo>
                    <a:cubicBezTo>
                      <a:pt x="54" y="272"/>
                      <a:pt x="35" y="267"/>
                      <a:pt x="16" y="260"/>
                    </a:cubicBezTo>
                    <a:cubicBezTo>
                      <a:pt x="15" y="258"/>
                      <a:pt x="14" y="257"/>
                      <a:pt x="13" y="255"/>
                    </a:cubicBezTo>
                    <a:cubicBezTo>
                      <a:pt x="18" y="258"/>
                      <a:pt x="25" y="261"/>
                      <a:pt x="31" y="262"/>
                    </a:cubicBezTo>
                    <a:cubicBezTo>
                      <a:pt x="64" y="273"/>
                      <a:pt x="98" y="284"/>
                      <a:pt x="132" y="293"/>
                    </a:cubicBezTo>
                    <a:cubicBezTo>
                      <a:pt x="132" y="293"/>
                      <a:pt x="133" y="293"/>
                      <a:pt x="134" y="292"/>
                    </a:cubicBezTo>
                    <a:cubicBezTo>
                      <a:pt x="142" y="295"/>
                      <a:pt x="147" y="288"/>
                      <a:pt x="150" y="280"/>
                    </a:cubicBezTo>
                    <a:cubicBezTo>
                      <a:pt x="158" y="257"/>
                      <a:pt x="164" y="233"/>
                      <a:pt x="171" y="209"/>
                    </a:cubicBezTo>
                    <a:cubicBezTo>
                      <a:pt x="185" y="162"/>
                      <a:pt x="200" y="116"/>
                      <a:pt x="212" y="68"/>
                    </a:cubicBezTo>
                    <a:cubicBezTo>
                      <a:pt x="213" y="70"/>
                      <a:pt x="214" y="72"/>
                      <a:pt x="215" y="74"/>
                    </a:cubicBezTo>
                    <a:cubicBezTo>
                      <a:pt x="217" y="76"/>
                      <a:pt x="219" y="79"/>
                      <a:pt x="222" y="82"/>
                    </a:cubicBezTo>
                    <a:cubicBezTo>
                      <a:pt x="213" y="119"/>
                      <a:pt x="201" y="155"/>
                      <a:pt x="191" y="192"/>
                    </a:cubicBezTo>
                    <a:close/>
                    <a:moveTo>
                      <a:pt x="222" y="73"/>
                    </a:moveTo>
                    <a:cubicBezTo>
                      <a:pt x="222" y="73"/>
                      <a:pt x="222" y="73"/>
                      <a:pt x="221" y="73"/>
                    </a:cubicBezTo>
                    <a:cubicBezTo>
                      <a:pt x="221" y="72"/>
                      <a:pt x="220" y="72"/>
                      <a:pt x="219" y="71"/>
                    </a:cubicBezTo>
                    <a:cubicBezTo>
                      <a:pt x="216" y="68"/>
                      <a:pt x="214" y="64"/>
                      <a:pt x="212" y="61"/>
                    </a:cubicBezTo>
                    <a:cubicBezTo>
                      <a:pt x="212" y="57"/>
                      <a:pt x="209" y="54"/>
                      <a:pt x="205" y="53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6" y="50"/>
                      <a:pt x="206" y="48"/>
                      <a:pt x="206" y="46"/>
                    </a:cubicBezTo>
                    <a:cubicBezTo>
                      <a:pt x="206" y="46"/>
                      <a:pt x="207" y="46"/>
                      <a:pt x="208" y="46"/>
                    </a:cubicBezTo>
                    <a:cubicBezTo>
                      <a:pt x="220" y="46"/>
                      <a:pt x="234" y="63"/>
                      <a:pt x="2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8">
                <a:extLst>
                  <a:ext uri="{FF2B5EF4-FFF2-40B4-BE49-F238E27FC236}">
                    <a16:creationId xmlns:a16="http://schemas.microsoft.com/office/drawing/2014/main" id="{40E74BEA-5A1B-48E2-B9A3-66A71F8AD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29" y="3235004"/>
                <a:ext cx="249659" cy="165932"/>
              </a:xfrm>
              <a:custGeom>
                <a:avLst/>
                <a:gdLst>
                  <a:gd name="T0" fmla="*/ 111 w 111"/>
                  <a:gd name="T1" fmla="*/ 32 h 80"/>
                  <a:gd name="T2" fmla="*/ 110 w 111"/>
                  <a:gd name="T3" fmla="*/ 30 h 80"/>
                  <a:gd name="T4" fmla="*/ 109 w 111"/>
                  <a:gd name="T5" fmla="*/ 26 h 80"/>
                  <a:gd name="T6" fmla="*/ 16 w 111"/>
                  <a:gd name="T7" fmla="*/ 1 h 80"/>
                  <a:gd name="T8" fmla="*/ 14 w 111"/>
                  <a:gd name="T9" fmla="*/ 2 h 80"/>
                  <a:gd name="T10" fmla="*/ 12 w 111"/>
                  <a:gd name="T11" fmla="*/ 3 h 80"/>
                  <a:gd name="T12" fmla="*/ 1 w 111"/>
                  <a:gd name="T13" fmla="*/ 47 h 80"/>
                  <a:gd name="T14" fmla="*/ 5 w 111"/>
                  <a:gd name="T15" fmla="*/ 48 h 80"/>
                  <a:gd name="T16" fmla="*/ 16 w 111"/>
                  <a:gd name="T17" fmla="*/ 5 h 80"/>
                  <a:gd name="T18" fmla="*/ 107 w 111"/>
                  <a:gd name="T19" fmla="*/ 31 h 80"/>
                  <a:gd name="T20" fmla="*/ 93 w 111"/>
                  <a:gd name="T21" fmla="*/ 74 h 80"/>
                  <a:gd name="T22" fmla="*/ 3 w 111"/>
                  <a:gd name="T23" fmla="*/ 49 h 80"/>
                  <a:gd name="T24" fmla="*/ 2 w 111"/>
                  <a:gd name="T25" fmla="*/ 52 h 80"/>
                  <a:gd name="T26" fmla="*/ 94 w 111"/>
                  <a:gd name="T27" fmla="*/ 79 h 80"/>
                  <a:gd name="T28" fmla="*/ 96 w 111"/>
                  <a:gd name="T29" fmla="*/ 76 h 80"/>
                  <a:gd name="T30" fmla="*/ 111 w 111"/>
                  <a:gd name="T31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80">
                    <a:moveTo>
                      <a:pt x="111" y="32"/>
                    </a:moveTo>
                    <a:cubicBezTo>
                      <a:pt x="111" y="31"/>
                      <a:pt x="111" y="30"/>
                      <a:pt x="110" y="30"/>
                    </a:cubicBezTo>
                    <a:cubicBezTo>
                      <a:pt x="111" y="29"/>
                      <a:pt x="111" y="27"/>
                      <a:pt x="109" y="26"/>
                    </a:cubicBezTo>
                    <a:cubicBezTo>
                      <a:pt x="78" y="17"/>
                      <a:pt x="47" y="7"/>
                      <a:pt x="16" y="1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8" y="17"/>
                      <a:pt x="3" y="32"/>
                      <a:pt x="1" y="47"/>
                    </a:cubicBezTo>
                    <a:cubicBezTo>
                      <a:pt x="0" y="49"/>
                      <a:pt x="4" y="50"/>
                      <a:pt x="5" y="48"/>
                    </a:cubicBezTo>
                    <a:cubicBezTo>
                      <a:pt x="10" y="34"/>
                      <a:pt x="13" y="19"/>
                      <a:pt x="16" y="5"/>
                    </a:cubicBezTo>
                    <a:cubicBezTo>
                      <a:pt x="45" y="16"/>
                      <a:pt x="77" y="23"/>
                      <a:pt x="107" y="31"/>
                    </a:cubicBezTo>
                    <a:cubicBezTo>
                      <a:pt x="104" y="46"/>
                      <a:pt x="98" y="60"/>
                      <a:pt x="93" y="74"/>
                    </a:cubicBezTo>
                    <a:cubicBezTo>
                      <a:pt x="64" y="64"/>
                      <a:pt x="33" y="55"/>
                      <a:pt x="3" y="49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32" y="61"/>
                      <a:pt x="63" y="70"/>
                      <a:pt x="94" y="79"/>
                    </a:cubicBezTo>
                    <a:cubicBezTo>
                      <a:pt x="96" y="80"/>
                      <a:pt x="97" y="77"/>
                      <a:pt x="96" y="76"/>
                    </a:cubicBezTo>
                    <a:cubicBezTo>
                      <a:pt x="105" y="62"/>
                      <a:pt x="109" y="47"/>
                      <a:pt x="1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9">
                <a:extLst>
                  <a:ext uri="{FF2B5EF4-FFF2-40B4-BE49-F238E27FC236}">
                    <a16:creationId xmlns:a16="http://schemas.microsoft.com/office/drawing/2014/main" id="{5E003FDA-2452-4CD0-A04D-1656E6C39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999" y="3311119"/>
                <a:ext cx="147664" cy="44147"/>
              </a:xfrm>
              <a:custGeom>
                <a:avLst/>
                <a:gdLst>
                  <a:gd name="T0" fmla="*/ 64 w 66"/>
                  <a:gd name="T1" fmla="*/ 19 h 21"/>
                  <a:gd name="T2" fmla="*/ 1 w 66"/>
                  <a:gd name="T3" fmla="*/ 0 h 21"/>
                  <a:gd name="T4" fmla="*/ 0 w 66"/>
                  <a:gd name="T5" fmla="*/ 2 h 21"/>
                  <a:gd name="T6" fmla="*/ 64 w 66"/>
                  <a:gd name="T7" fmla="*/ 21 h 21"/>
                  <a:gd name="T8" fmla="*/ 64 w 66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1">
                    <a:moveTo>
                      <a:pt x="64" y="19"/>
                    </a:moveTo>
                    <a:cubicBezTo>
                      <a:pt x="43" y="12"/>
                      <a:pt x="22" y="6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1" y="10"/>
                      <a:pt x="42" y="16"/>
                      <a:pt x="64" y="21"/>
                    </a:cubicBezTo>
                    <a:cubicBezTo>
                      <a:pt x="65" y="21"/>
                      <a:pt x="66" y="19"/>
                      <a:pt x="6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90">
                <a:extLst>
                  <a:ext uri="{FF2B5EF4-FFF2-40B4-BE49-F238E27FC236}">
                    <a16:creationId xmlns:a16="http://schemas.microsoft.com/office/drawing/2014/main" id="{7F878CA2-9FDC-4CD3-A3ED-9137D50F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566" y="3277628"/>
                <a:ext cx="156797" cy="51759"/>
              </a:xfrm>
              <a:custGeom>
                <a:avLst/>
                <a:gdLst>
                  <a:gd name="T0" fmla="*/ 67 w 70"/>
                  <a:gd name="T1" fmla="*/ 20 h 25"/>
                  <a:gd name="T2" fmla="*/ 2 w 70"/>
                  <a:gd name="T3" fmla="*/ 1 h 25"/>
                  <a:gd name="T4" fmla="*/ 2 w 70"/>
                  <a:gd name="T5" fmla="*/ 3 h 25"/>
                  <a:gd name="T6" fmla="*/ 66 w 70"/>
                  <a:gd name="T7" fmla="*/ 24 h 25"/>
                  <a:gd name="T8" fmla="*/ 67 w 70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5">
                    <a:moveTo>
                      <a:pt x="67" y="20"/>
                    </a:moveTo>
                    <a:cubicBezTo>
                      <a:pt x="46" y="13"/>
                      <a:pt x="24" y="7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23" y="10"/>
                      <a:pt x="44" y="18"/>
                      <a:pt x="66" y="24"/>
                    </a:cubicBezTo>
                    <a:cubicBezTo>
                      <a:pt x="69" y="25"/>
                      <a:pt x="70" y="21"/>
                      <a:pt x="6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91">
                <a:extLst>
                  <a:ext uri="{FF2B5EF4-FFF2-40B4-BE49-F238E27FC236}">
                    <a16:creationId xmlns:a16="http://schemas.microsoft.com/office/drawing/2014/main" id="{36E9CEEC-8977-4A57-99FB-FFE68D51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406" y="3378101"/>
                <a:ext cx="70026" cy="15223"/>
              </a:xfrm>
              <a:custGeom>
                <a:avLst/>
                <a:gdLst>
                  <a:gd name="T0" fmla="*/ 31 w 31"/>
                  <a:gd name="T1" fmla="*/ 6 h 8"/>
                  <a:gd name="T2" fmla="*/ 0 w 31"/>
                  <a:gd name="T3" fmla="*/ 0 h 8"/>
                  <a:gd name="T4" fmla="*/ 0 w 31"/>
                  <a:gd name="T5" fmla="*/ 1 h 8"/>
                  <a:gd name="T6" fmla="*/ 30 w 31"/>
                  <a:gd name="T7" fmla="*/ 7 h 8"/>
                  <a:gd name="T8" fmla="*/ 31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6"/>
                    </a:moveTo>
                    <a:cubicBezTo>
                      <a:pt x="21" y="4"/>
                      <a:pt x="10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0" y="3"/>
                      <a:pt x="20" y="6"/>
                      <a:pt x="30" y="7"/>
                    </a:cubicBezTo>
                    <a:cubicBezTo>
                      <a:pt x="31" y="8"/>
                      <a:pt x="31" y="7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4DF5DE53-7B96-4A8B-B707-FAD260F7A5D9}"/>
                </a:ext>
              </a:extLst>
            </p:cNvPr>
            <p:cNvGrpSpPr/>
            <p:nvPr/>
          </p:nvGrpSpPr>
          <p:grpSpPr>
            <a:xfrm>
              <a:off x="479838" y="2146311"/>
              <a:ext cx="861627" cy="1459895"/>
              <a:chOff x="797028" y="1720306"/>
              <a:chExt cx="861627" cy="1459895"/>
            </a:xfrm>
            <a:solidFill>
              <a:schemeClr val="bg1"/>
            </a:solidFill>
          </p:grpSpPr>
          <p:sp>
            <p:nvSpPr>
              <p:cNvPr id="191" name="Freeform 192">
                <a:extLst>
                  <a:ext uri="{FF2B5EF4-FFF2-40B4-BE49-F238E27FC236}">
                    <a16:creationId xmlns:a16="http://schemas.microsoft.com/office/drawing/2014/main" id="{0CD43B49-F2C0-47B0-AB98-34DA50641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028" y="1720306"/>
                <a:ext cx="861627" cy="1459895"/>
              </a:xfrm>
              <a:custGeom>
                <a:avLst/>
                <a:gdLst>
                  <a:gd name="T0" fmla="*/ 301 w 384"/>
                  <a:gd name="T1" fmla="*/ 222 h 706"/>
                  <a:gd name="T2" fmla="*/ 248 w 384"/>
                  <a:gd name="T3" fmla="*/ 132 h 706"/>
                  <a:gd name="T4" fmla="*/ 221 w 384"/>
                  <a:gd name="T5" fmla="*/ 49 h 706"/>
                  <a:gd name="T6" fmla="*/ 55 w 384"/>
                  <a:gd name="T7" fmla="*/ 489 h 706"/>
                  <a:gd name="T8" fmla="*/ 8 w 384"/>
                  <a:gd name="T9" fmla="*/ 581 h 706"/>
                  <a:gd name="T10" fmla="*/ 150 w 384"/>
                  <a:gd name="T11" fmla="*/ 538 h 706"/>
                  <a:gd name="T12" fmla="*/ 176 w 384"/>
                  <a:gd name="T13" fmla="*/ 704 h 706"/>
                  <a:gd name="T14" fmla="*/ 220 w 384"/>
                  <a:gd name="T15" fmla="*/ 581 h 706"/>
                  <a:gd name="T16" fmla="*/ 370 w 384"/>
                  <a:gd name="T17" fmla="*/ 350 h 706"/>
                  <a:gd name="T18" fmla="*/ 344 w 384"/>
                  <a:gd name="T19" fmla="*/ 350 h 706"/>
                  <a:gd name="T20" fmla="*/ 274 w 384"/>
                  <a:gd name="T21" fmla="*/ 324 h 706"/>
                  <a:gd name="T22" fmla="*/ 255 w 384"/>
                  <a:gd name="T23" fmla="*/ 364 h 706"/>
                  <a:gd name="T24" fmla="*/ 238 w 384"/>
                  <a:gd name="T25" fmla="*/ 364 h 706"/>
                  <a:gd name="T26" fmla="*/ 227 w 384"/>
                  <a:gd name="T27" fmla="*/ 340 h 706"/>
                  <a:gd name="T28" fmla="*/ 244 w 384"/>
                  <a:gd name="T29" fmla="*/ 287 h 706"/>
                  <a:gd name="T30" fmla="*/ 220 w 384"/>
                  <a:gd name="T31" fmla="*/ 327 h 706"/>
                  <a:gd name="T32" fmla="*/ 255 w 384"/>
                  <a:gd name="T33" fmla="*/ 340 h 706"/>
                  <a:gd name="T34" fmla="*/ 348 w 384"/>
                  <a:gd name="T35" fmla="*/ 373 h 706"/>
                  <a:gd name="T36" fmla="*/ 321 w 384"/>
                  <a:gd name="T37" fmla="*/ 348 h 706"/>
                  <a:gd name="T38" fmla="*/ 329 w 384"/>
                  <a:gd name="T39" fmla="*/ 322 h 706"/>
                  <a:gd name="T40" fmla="*/ 315 w 384"/>
                  <a:gd name="T41" fmla="*/ 265 h 706"/>
                  <a:gd name="T42" fmla="*/ 286 w 384"/>
                  <a:gd name="T43" fmla="*/ 298 h 706"/>
                  <a:gd name="T44" fmla="*/ 217 w 384"/>
                  <a:gd name="T45" fmla="*/ 318 h 706"/>
                  <a:gd name="T46" fmla="*/ 261 w 384"/>
                  <a:gd name="T47" fmla="*/ 261 h 706"/>
                  <a:gd name="T48" fmla="*/ 274 w 384"/>
                  <a:gd name="T49" fmla="*/ 191 h 706"/>
                  <a:gd name="T50" fmla="*/ 212 w 384"/>
                  <a:gd name="T51" fmla="*/ 326 h 706"/>
                  <a:gd name="T52" fmla="*/ 241 w 384"/>
                  <a:gd name="T53" fmla="*/ 250 h 706"/>
                  <a:gd name="T54" fmla="*/ 286 w 384"/>
                  <a:gd name="T55" fmla="*/ 142 h 706"/>
                  <a:gd name="T56" fmla="*/ 301 w 384"/>
                  <a:gd name="T57" fmla="*/ 477 h 706"/>
                  <a:gd name="T58" fmla="*/ 214 w 384"/>
                  <a:gd name="T59" fmla="*/ 562 h 706"/>
                  <a:gd name="T60" fmla="*/ 206 w 384"/>
                  <a:gd name="T61" fmla="*/ 544 h 706"/>
                  <a:gd name="T62" fmla="*/ 185 w 384"/>
                  <a:gd name="T63" fmla="*/ 529 h 706"/>
                  <a:gd name="T64" fmla="*/ 163 w 384"/>
                  <a:gd name="T65" fmla="*/ 514 h 706"/>
                  <a:gd name="T66" fmla="*/ 144 w 384"/>
                  <a:gd name="T67" fmla="*/ 505 h 706"/>
                  <a:gd name="T68" fmla="*/ 107 w 384"/>
                  <a:gd name="T69" fmla="*/ 503 h 706"/>
                  <a:gd name="T70" fmla="*/ 101 w 384"/>
                  <a:gd name="T71" fmla="*/ 489 h 706"/>
                  <a:gd name="T72" fmla="*/ 108 w 384"/>
                  <a:gd name="T73" fmla="*/ 469 h 706"/>
                  <a:gd name="T74" fmla="*/ 89 w 384"/>
                  <a:gd name="T75" fmla="*/ 469 h 706"/>
                  <a:gd name="T76" fmla="*/ 89 w 384"/>
                  <a:gd name="T77" fmla="*/ 454 h 706"/>
                  <a:gd name="T78" fmla="*/ 97 w 384"/>
                  <a:gd name="T79" fmla="*/ 429 h 706"/>
                  <a:gd name="T80" fmla="*/ 103 w 384"/>
                  <a:gd name="T81" fmla="*/ 414 h 706"/>
                  <a:gd name="T82" fmla="*/ 86 w 384"/>
                  <a:gd name="T83" fmla="*/ 407 h 706"/>
                  <a:gd name="T84" fmla="*/ 288 w 384"/>
                  <a:gd name="T85" fmla="*/ 27 h 706"/>
                  <a:gd name="T86" fmla="*/ 282 w 384"/>
                  <a:gd name="T87" fmla="*/ 70 h 706"/>
                  <a:gd name="T88" fmla="*/ 252 w 384"/>
                  <a:gd name="T89" fmla="*/ 96 h 706"/>
                  <a:gd name="T90" fmla="*/ 235 w 384"/>
                  <a:gd name="T91" fmla="*/ 120 h 706"/>
                  <a:gd name="T92" fmla="*/ 212 w 384"/>
                  <a:gd name="T93" fmla="*/ 147 h 706"/>
                  <a:gd name="T94" fmla="*/ 181 w 384"/>
                  <a:gd name="T95" fmla="*/ 176 h 706"/>
                  <a:gd name="T96" fmla="*/ 146 w 384"/>
                  <a:gd name="T97" fmla="*/ 226 h 706"/>
                  <a:gd name="T98" fmla="*/ 129 w 384"/>
                  <a:gd name="T99" fmla="*/ 253 h 706"/>
                  <a:gd name="T100" fmla="*/ 142 w 384"/>
                  <a:gd name="T101" fmla="*/ 257 h 706"/>
                  <a:gd name="T102" fmla="*/ 128 w 384"/>
                  <a:gd name="T103" fmla="*/ 282 h 706"/>
                  <a:gd name="T104" fmla="*/ 168 w 384"/>
                  <a:gd name="T105" fmla="*/ 227 h 706"/>
                  <a:gd name="T106" fmla="*/ 216 w 384"/>
                  <a:gd name="T107" fmla="*/ 168 h 706"/>
                  <a:gd name="T108" fmla="*/ 265 w 384"/>
                  <a:gd name="T109" fmla="*/ 194 h 706"/>
                  <a:gd name="T110" fmla="*/ 199 w 384"/>
                  <a:gd name="T111" fmla="*/ 338 h 706"/>
                  <a:gd name="T112" fmla="*/ 241 w 384"/>
                  <a:gd name="T113" fmla="*/ 415 h 706"/>
                  <a:gd name="T114" fmla="*/ 260 w 384"/>
                  <a:gd name="T115" fmla="*/ 391 h 706"/>
                  <a:gd name="T116" fmla="*/ 255 w 384"/>
                  <a:gd name="T117" fmla="*/ 381 h 706"/>
                  <a:gd name="T118" fmla="*/ 253 w 384"/>
                  <a:gd name="T119" fmla="*/ 370 h 706"/>
                  <a:gd name="T120" fmla="*/ 263 w 384"/>
                  <a:gd name="T121" fmla="*/ 377 h 706"/>
                  <a:gd name="T122" fmla="*/ 301 w 384"/>
                  <a:gd name="T123" fmla="*/ 47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4" h="706">
                    <a:moveTo>
                      <a:pt x="370" y="350"/>
                    </a:moveTo>
                    <a:cubicBezTo>
                      <a:pt x="378" y="334"/>
                      <a:pt x="384" y="316"/>
                      <a:pt x="380" y="299"/>
                    </a:cubicBezTo>
                    <a:cubicBezTo>
                      <a:pt x="376" y="281"/>
                      <a:pt x="365" y="266"/>
                      <a:pt x="347" y="261"/>
                    </a:cubicBezTo>
                    <a:cubicBezTo>
                      <a:pt x="346" y="261"/>
                      <a:pt x="346" y="261"/>
                      <a:pt x="345" y="261"/>
                    </a:cubicBezTo>
                    <a:cubicBezTo>
                      <a:pt x="340" y="240"/>
                      <a:pt x="324" y="223"/>
                      <a:pt x="301" y="222"/>
                    </a:cubicBezTo>
                    <a:cubicBezTo>
                      <a:pt x="297" y="209"/>
                      <a:pt x="289" y="197"/>
                      <a:pt x="276" y="187"/>
                    </a:cubicBezTo>
                    <a:cubicBezTo>
                      <a:pt x="279" y="182"/>
                      <a:pt x="282" y="178"/>
                      <a:pt x="284" y="174"/>
                    </a:cubicBezTo>
                    <a:cubicBezTo>
                      <a:pt x="292" y="160"/>
                      <a:pt x="297" y="145"/>
                      <a:pt x="286" y="131"/>
                    </a:cubicBezTo>
                    <a:cubicBezTo>
                      <a:pt x="285" y="130"/>
                      <a:pt x="284" y="130"/>
                      <a:pt x="283" y="131"/>
                    </a:cubicBezTo>
                    <a:cubicBezTo>
                      <a:pt x="272" y="124"/>
                      <a:pt x="260" y="126"/>
                      <a:pt x="248" y="132"/>
                    </a:cubicBezTo>
                    <a:cubicBezTo>
                      <a:pt x="262" y="115"/>
                      <a:pt x="272" y="95"/>
                      <a:pt x="282" y="76"/>
                    </a:cubicBezTo>
                    <a:cubicBezTo>
                      <a:pt x="290" y="63"/>
                      <a:pt x="298" y="46"/>
                      <a:pt x="292" y="31"/>
                    </a:cubicBezTo>
                    <a:cubicBezTo>
                      <a:pt x="293" y="31"/>
                      <a:pt x="293" y="30"/>
                      <a:pt x="293" y="29"/>
                    </a:cubicBezTo>
                    <a:cubicBezTo>
                      <a:pt x="288" y="17"/>
                      <a:pt x="276" y="12"/>
                      <a:pt x="263" y="14"/>
                    </a:cubicBezTo>
                    <a:cubicBezTo>
                      <a:pt x="244" y="17"/>
                      <a:pt x="232" y="34"/>
                      <a:pt x="221" y="49"/>
                    </a:cubicBezTo>
                    <a:cubicBezTo>
                      <a:pt x="189" y="92"/>
                      <a:pt x="155" y="135"/>
                      <a:pt x="127" y="182"/>
                    </a:cubicBezTo>
                    <a:cubicBezTo>
                      <a:pt x="101" y="227"/>
                      <a:pt x="84" y="274"/>
                      <a:pt x="80" y="326"/>
                    </a:cubicBezTo>
                    <a:cubicBezTo>
                      <a:pt x="78" y="355"/>
                      <a:pt x="79" y="384"/>
                      <a:pt x="81" y="413"/>
                    </a:cubicBezTo>
                    <a:cubicBezTo>
                      <a:pt x="82" y="440"/>
                      <a:pt x="83" y="467"/>
                      <a:pt x="84" y="493"/>
                    </a:cubicBezTo>
                    <a:cubicBezTo>
                      <a:pt x="74" y="491"/>
                      <a:pt x="65" y="489"/>
                      <a:pt x="55" y="489"/>
                    </a:cubicBezTo>
                    <a:cubicBezTo>
                      <a:pt x="54" y="489"/>
                      <a:pt x="54" y="490"/>
                      <a:pt x="53" y="490"/>
                    </a:cubicBezTo>
                    <a:cubicBezTo>
                      <a:pt x="52" y="490"/>
                      <a:pt x="52" y="490"/>
                      <a:pt x="51" y="492"/>
                    </a:cubicBezTo>
                    <a:cubicBezTo>
                      <a:pt x="43" y="506"/>
                      <a:pt x="38" y="521"/>
                      <a:pt x="29" y="535"/>
                    </a:cubicBezTo>
                    <a:cubicBezTo>
                      <a:pt x="21" y="550"/>
                      <a:pt x="10" y="563"/>
                      <a:pt x="2" y="577"/>
                    </a:cubicBezTo>
                    <a:cubicBezTo>
                      <a:pt x="0" y="580"/>
                      <a:pt x="5" y="585"/>
                      <a:pt x="8" y="581"/>
                    </a:cubicBezTo>
                    <a:cubicBezTo>
                      <a:pt x="28" y="558"/>
                      <a:pt x="51" y="525"/>
                      <a:pt x="56" y="494"/>
                    </a:cubicBezTo>
                    <a:cubicBezTo>
                      <a:pt x="56" y="494"/>
                      <a:pt x="56" y="494"/>
                      <a:pt x="56" y="493"/>
                    </a:cubicBezTo>
                    <a:cubicBezTo>
                      <a:pt x="66" y="496"/>
                      <a:pt x="75" y="499"/>
                      <a:pt x="84" y="502"/>
                    </a:cubicBezTo>
                    <a:cubicBezTo>
                      <a:pt x="85" y="502"/>
                      <a:pt x="85" y="503"/>
                      <a:pt x="85" y="503"/>
                    </a:cubicBezTo>
                    <a:cubicBezTo>
                      <a:pt x="108" y="512"/>
                      <a:pt x="129" y="525"/>
                      <a:pt x="150" y="538"/>
                    </a:cubicBezTo>
                    <a:cubicBezTo>
                      <a:pt x="179" y="556"/>
                      <a:pt x="207" y="577"/>
                      <a:pt x="229" y="604"/>
                    </a:cubicBezTo>
                    <a:cubicBezTo>
                      <a:pt x="229" y="604"/>
                      <a:pt x="229" y="604"/>
                      <a:pt x="229" y="604"/>
                    </a:cubicBezTo>
                    <a:cubicBezTo>
                      <a:pt x="215" y="617"/>
                      <a:pt x="203" y="634"/>
                      <a:pt x="193" y="650"/>
                    </a:cubicBezTo>
                    <a:cubicBezTo>
                      <a:pt x="184" y="665"/>
                      <a:pt x="173" y="684"/>
                      <a:pt x="171" y="702"/>
                    </a:cubicBezTo>
                    <a:cubicBezTo>
                      <a:pt x="170" y="706"/>
                      <a:pt x="175" y="706"/>
                      <a:pt x="176" y="704"/>
                    </a:cubicBezTo>
                    <a:cubicBezTo>
                      <a:pt x="187" y="688"/>
                      <a:pt x="192" y="669"/>
                      <a:pt x="202" y="652"/>
                    </a:cubicBezTo>
                    <a:cubicBezTo>
                      <a:pt x="212" y="636"/>
                      <a:pt x="224" y="621"/>
                      <a:pt x="234" y="605"/>
                    </a:cubicBezTo>
                    <a:cubicBezTo>
                      <a:pt x="235" y="604"/>
                      <a:pt x="235" y="604"/>
                      <a:pt x="235" y="604"/>
                    </a:cubicBezTo>
                    <a:cubicBezTo>
                      <a:pt x="236" y="602"/>
                      <a:pt x="237" y="600"/>
                      <a:pt x="235" y="597"/>
                    </a:cubicBezTo>
                    <a:cubicBezTo>
                      <a:pt x="230" y="592"/>
                      <a:pt x="225" y="586"/>
                      <a:pt x="220" y="581"/>
                    </a:cubicBezTo>
                    <a:cubicBezTo>
                      <a:pt x="221" y="581"/>
                      <a:pt x="221" y="581"/>
                      <a:pt x="222" y="580"/>
                    </a:cubicBezTo>
                    <a:cubicBezTo>
                      <a:pt x="234" y="558"/>
                      <a:pt x="252" y="540"/>
                      <a:pt x="269" y="522"/>
                    </a:cubicBezTo>
                    <a:cubicBezTo>
                      <a:pt x="287" y="502"/>
                      <a:pt x="305" y="483"/>
                      <a:pt x="322" y="464"/>
                    </a:cubicBezTo>
                    <a:cubicBezTo>
                      <a:pt x="350" y="433"/>
                      <a:pt x="378" y="396"/>
                      <a:pt x="374" y="353"/>
                    </a:cubicBezTo>
                    <a:cubicBezTo>
                      <a:pt x="373" y="351"/>
                      <a:pt x="372" y="350"/>
                      <a:pt x="370" y="350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6" y="268"/>
                      <a:pt x="346" y="268"/>
                    </a:cubicBezTo>
                    <a:cubicBezTo>
                      <a:pt x="377" y="279"/>
                      <a:pt x="379" y="315"/>
                      <a:pt x="367" y="340"/>
                    </a:cubicBezTo>
                    <a:cubicBezTo>
                      <a:pt x="363" y="350"/>
                      <a:pt x="358" y="358"/>
                      <a:pt x="353" y="366"/>
                    </a:cubicBezTo>
                    <a:cubicBezTo>
                      <a:pt x="352" y="360"/>
                      <a:pt x="348" y="354"/>
                      <a:pt x="344" y="350"/>
                    </a:cubicBezTo>
                    <a:cubicBezTo>
                      <a:pt x="338" y="345"/>
                      <a:pt x="330" y="343"/>
                      <a:pt x="322" y="345"/>
                    </a:cubicBezTo>
                    <a:cubicBezTo>
                      <a:pt x="338" y="323"/>
                      <a:pt x="350" y="295"/>
                      <a:pt x="346" y="268"/>
                    </a:cubicBezTo>
                    <a:close/>
                    <a:moveTo>
                      <a:pt x="254" y="361"/>
                    </a:moveTo>
                    <a:cubicBezTo>
                      <a:pt x="260" y="348"/>
                      <a:pt x="265" y="336"/>
                      <a:pt x="274" y="325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88" y="308"/>
                      <a:pt x="306" y="335"/>
                      <a:pt x="312" y="346"/>
                    </a:cubicBezTo>
                    <a:cubicBezTo>
                      <a:pt x="312" y="347"/>
                      <a:pt x="313" y="347"/>
                      <a:pt x="313" y="347"/>
                    </a:cubicBezTo>
                    <a:cubicBezTo>
                      <a:pt x="310" y="351"/>
                      <a:pt x="306" y="355"/>
                      <a:pt x="302" y="359"/>
                    </a:cubicBezTo>
                    <a:cubicBezTo>
                      <a:pt x="295" y="366"/>
                      <a:pt x="285" y="373"/>
                      <a:pt x="275" y="373"/>
                    </a:cubicBezTo>
                    <a:cubicBezTo>
                      <a:pt x="266" y="373"/>
                      <a:pt x="259" y="370"/>
                      <a:pt x="255" y="364"/>
                    </a:cubicBezTo>
                    <a:cubicBezTo>
                      <a:pt x="255" y="364"/>
                      <a:pt x="256" y="363"/>
                      <a:pt x="256" y="363"/>
                    </a:cubicBezTo>
                    <a:cubicBezTo>
                      <a:pt x="256" y="361"/>
                      <a:pt x="255" y="361"/>
                      <a:pt x="254" y="361"/>
                    </a:cubicBezTo>
                    <a:close/>
                    <a:moveTo>
                      <a:pt x="247" y="361"/>
                    </a:moveTo>
                    <a:cubicBezTo>
                      <a:pt x="244" y="362"/>
                      <a:pt x="241" y="363"/>
                      <a:pt x="238" y="363"/>
                    </a:cubicBezTo>
                    <a:cubicBezTo>
                      <a:pt x="238" y="363"/>
                      <a:pt x="238" y="363"/>
                      <a:pt x="238" y="364"/>
                    </a:cubicBezTo>
                    <a:cubicBezTo>
                      <a:pt x="236" y="359"/>
                      <a:pt x="235" y="355"/>
                      <a:pt x="233" y="351"/>
                    </a:cubicBezTo>
                    <a:cubicBezTo>
                      <a:pt x="238" y="350"/>
                      <a:pt x="243" y="348"/>
                      <a:pt x="247" y="346"/>
                    </a:cubicBezTo>
                    <a:cubicBezTo>
                      <a:pt x="248" y="346"/>
                      <a:pt x="247" y="345"/>
                      <a:pt x="246" y="345"/>
                    </a:cubicBezTo>
                    <a:cubicBezTo>
                      <a:pt x="242" y="346"/>
                      <a:pt x="237" y="348"/>
                      <a:pt x="233" y="350"/>
                    </a:cubicBezTo>
                    <a:cubicBezTo>
                      <a:pt x="231" y="347"/>
                      <a:pt x="229" y="343"/>
                      <a:pt x="227" y="340"/>
                    </a:cubicBezTo>
                    <a:cubicBezTo>
                      <a:pt x="230" y="342"/>
                      <a:pt x="235" y="344"/>
                      <a:pt x="240" y="344"/>
                    </a:cubicBezTo>
                    <a:cubicBezTo>
                      <a:pt x="244" y="344"/>
                      <a:pt x="248" y="343"/>
                      <a:pt x="251" y="342"/>
                    </a:cubicBezTo>
                    <a:cubicBezTo>
                      <a:pt x="246" y="347"/>
                      <a:pt x="245" y="354"/>
                      <a:pt x="247" y="361"/>
                    </a:cubicBezTo>
                    <a:close/>
                    <a:moveTo>
                      <a:pt x="220" y="327"/>
                    </a:moveTo>
                    <a:cubicBezTo>
                      <a:pt x="226" y="314"/>
                      <a:pt x="233" y="298"/>
                      <a:pt x="244" y="287"/>
                    </a:cubicBezTo>
                    <a:cubicBezTo>
                      <a:pt x="259" y="273"/>
                      <a:pt x="273" y="292"/>
                      <a:pt x="283" y="303"/>
                    </a:cubicBezTo>
                    <a:cubicBezTo>
                      <a:pt x="280" y="307"/>
                      <a:pt x="277" y="312"/>
                      <a:pt x="274" y="316"/>
                    </a:cubicBezTo>
                    <a:cubicBezTo>
                      <a:pt x="271" y="319"/>
                      <a:pt x="268" y="322"/>
                      <a:pt x="266" y="325"/>
                    </a:cubicBezTo>
                    <a:cubicBezTo>
                      <a:pt x="262" y="329"/>
                      <a:pt x="257" y="333"/>
                      <a:pt x="252" y="336"/>
                    </a:cubicBezTo>
                    <a:cubicBezTo>
                      <a:pt x="240" y="341"/>
                      <a:pt x="225" y="339"/>
                      <a:pt x="220" y="327"/>
                    </a:cubicBezTo>
                    <a:close/>
                    <a:moveTo>
                      <a:pt x="255" y="340"/>
                    </a:moveTo>
                    <a:cubicBezTo>
                      <a:pt x="257" y="339"/>
                      <a:pt x="258" y="339"/>
                      <a:pt x="259" y="338"/>
                    </a:cubicBezTo>
                    <a:cubicBezTo>
                      <a:pt x="256" y="342"/>
                      <a:pt x="254" y="348"/>
                      <a:pt x="252" y="352"/>
                    </a:cubicBezTo>
                    <a:cubicBezTo>
                      <a:pt x="252" y="349"/>
                      <a:pt x="253" y="345"/>
                      <a:pt x="256" y="341"/>
                    </a:cubicBezTo>
                    <a:cubicBezTo>
                      <a:pt x="256" y="341"/>
                      <a:pt x="256" y="340"/>
                      <a:pt x="255" y="340"/>
                    </a:cubicBezTo>
                    <a:close/>
                    <a:moveTo>
                      <a:pt x="321" y="348"/>
                    </a:moveTo>
                    <a:cubicBezTo>
                      <a:pt x="321" y="348"/>
                      <a:pt x="321" y="348"/>
                      <a:pt x="322" y="348"/>
                    </a:cubicBezTo>
                    <a:cubicBezTo>
                      <a:pt x="329" y="348"/>
                      <a:pt x="335" y="350"/>
                      <a:pt x="340" y="355"/>
                    </a:cubicBezTo>
                    <a:cubicBezTo>
                      <a:pt x="345" y="360"/>
                      <a:pt x="345" y="365"/>
                      <a:pt x="347" y="371"/>
                    </a:cubicBezTo>
                    <a:cubicBezTo>
                      <a:pt x="347" y="372"/>
                      <a:pt x="347" y="372"/>
                      <a:pt x="348" y="373"/>
                    </a:cubicBezTo>
                    <a:cubicBezTo>
                      <a:pt x="347" y="373"/>
                      <a:pt x="347" y="374"/>
                      <a:pt x="346" y="375"/>
                    </a:cubicBezTo>
                    <a:cubicBezTo>
                      <a:pt x="342" y="380"/>
                      <a:pt x="337" y="386"/>
                      <a:pt x="330" y="390"/>
                    </a:cubicBezTo>
                    <a:cubicBezTo>
                      <a:pt x="315" y="397"/>
                      <a:pt x="297" y="391"/>
                      <a:pt x="298" y="372"/>
                    </a:cubicBezTo>
                    <a:cubicBezTo>
                      <a:pt x="298" y="372"/>
                      <a:pt x="298" y="371"/>
                      <a:pt x="297" y="371"/>
                    </a:cubicBezTo>
                    <a:cubicBezTo>
                      <a:pt x="307" y="365"/>
                      <a:pt x="314" y="356"/>
                      <a:pt x="321" y="348"/>
                    </a:cubicBezTo>
                    <a:close/>
                    <a:moveTo>
                      <a:pt x="314" y="260"/>
                    </a:moveTo>
                    <a:cubicBezTo>
                      <a:pt x="313" y="259"/>
                      <a:pt x="311" y="260"/>
                      <a:pt x="309" y="259"/>
                    </a:cubicBezTo>
                    <a:cubicBezTo>
                      <a:pt x="307" y="259"/>
                      <a:pt x="306" y="258"/>
                      <a:pt x="304" y="257"/>
                    </a:cubicBezTo>
                    <a:cubicBezTo>
                      <a:pt x="305" y="248"/>
                      <a:pt x="305" y="238"/>
                      <a:pt x="303" y="229"/>
                    </a:cubicBezTo>
                    <a:cubicBezTo>
                      <a:pt x="348" y="232"/>
                      <a:pt x="343" y="293"/>
                      <a:pt x="329" y="322"/>
                    </a:cubicBezTo>
                    <a:cubicBezTo>
                      <a:pt x="325" y="330"/>
                      <a:pt x="321" y="337"/>
                      <a:pt x="316" y="344"/>
                    </a:cubicBezTo>
                    <a:cubicBezTo>
                      <a:pt x="311" y="333"/>
                      <a:pt x="297" y="311"/>
                      <a:pt x="283" y="312"/>
                    </a:cubicBezTo>
                    <a:cubicBezTo>
                      <a:pt x="284" y="311"/>
                      <a:pt x="285" y="309"/>
                      <a:pt x="286" y="308"/>
                    </a:cubicBezTo>
                    <a:cubicBezTo>
                      <a:pt x="295" y="294"/>
                      <a:pt x="301" y="279"/>
                      <a:pt x="304" y="263"/>
                    </a:cubicBezTo>
                    <a:cubicBezTo>
                      <a:pt x="307" y="265"/>
                      <a:pt x="312" y="266"/>
                      <a:pt x="315" y="265"/>
                    </a:cubicBezTo>
                    <a:cubicBezTo>
                      <a:pt x="317" y="263"/>
                      <a:pt x="316" y="260"/>
                      <a:pt x="314" y="260"/>
                    </a:cubicBezTo>
                    <a:close/>
                    <a:moveTo>
                      <a:pt x="296" y="226"/>
                    </a:moveTo>
                    <a:cubicBezTo>
                      <a:pt x="296" y="226"/>
                      <a:pt x="296" y="227"/>
                      <a:pt x="297" y="228"/>
                    </a:cubicBezTo>
                    <a:cubicBezTo>
                      <a:pt x="301" y="243"/>
                      <a:pt x="302" y="260"/>
                      <a:pt x="296" y="277"/>
                    </a:cubicBezTo>
                    <a:cubicBezTo>
                      <a:pt x="293" y="284"/>
                      <a:pt x="290" y="291"/>
                      <a:pt x="286" y="298"/>
                    </a:cubicBezTo>
                    <a:cubicBezTo>
                      <a:pt x="280" y="287"/>
                      <a:pt x="263" y="273"/>
                      <a:pt x="251" y="275"/>
                    </a:cubicBezTo>
                    <a:cubicBezTo>
                      <a:pt x="243" y="277"/>
                      <a:pt x="236" y="289"/>
                      <a:pt x="232" y="295"/>
                    </a:cubicBezTo>
                    <a:cubicBezTo>
                      <a:pt x="226" y="303"/>
                      <a:pt x="222" y="313"/>
                      <a:pt x="218" y="322"/>
                    </a:cubicBezTo>
                    <a:cubicBezTo>
                      <a:pt x="218" y="321"/>
                      <a:pt x="218" y="320"/>
                      <a:pt x="218" y="319"/>
                    </a:cubicBezTo>
                    <a:cubicBezTo>
                      <a:pt x="218" y="318"/>
                      <a:pt x="217" y="318"/>
                      <a:pt x="217" y="318"/>
                    </a:cubicBezTo>
                    <a:cubicBezTo>
                      <a:pt x="224" y="305"/>
                      <a:pt x="229" y="291"/>
                      <a:pt x="233" y="278"/>
                    </a:cubicBezTo>
                    <a:cubicBezTo>
                      <a:pt x="233" y="275"/>
                      <a:pt x="234" y="273"/>
                      <a:pt x="235" y="270"/>
                    </a:cubicBezTo>
                    <a:cubicBezTo>
                      <a:pt x="236" y="268"/>
                      <a:pt x="237" y="266"/>
                      <a:pt x="238" y="264"/>
                    </a:cubicBezTo>
                    <a:cubicBezTo>
                      <a:pt x="240" y="261"/>
                      <a:pt x="242" y="258"/>
                      <a:pt x="245" y="255"/>
                    </a:cubicBezTo>
                    <a:cubicBezTo>
                      <a:pt x="249" y="259"/>
                      <a:pt x="255" y="262"/>
                      <a:pt x="261" y="261"/>
                    </a:cubicBezTo>
                    <a:cubicBezTo>
                      <a:pt x="263" y="260"/>
                      <a:pt x="263" y="257"/>
                      <a:pt x="261" y="257"/>
                    </a:cubicBezTo>
                    <a:cubicBezTo>
                      <a:pt x="256" y="255"/>
                      <a:pt x="252" y="254"/>
                      <a:pt x="248" y="250"/>
                    </a:cubicBezTo>
                    <a:cubicBezTo>
                      <a:pt x="246" y="248"/>
                      <a:pt x="239" y="237"/>
                      <a:pt x="243" y="236"/>
                    </a:cubicBezTo>
                    <a:cubicBezTo>
                      <a:pt x="243" y="235"/>
                      <a:pt x="243" y="234"/>
                      <a:pt x="242" y="234"/>
                    </a:cubicBezTo>
                    <a:cubicBezTo>
                      <a:pt x="253" y="220"/>
                      <a:pt x="264" y="206"/>
                      <a:pt x="274" y="191"/>
                    </a:cubicBezTo>
                    <a:cubicBezTo>
                      <a:pt x="284" y="201"/>
                      <a:pt x="291" y="213"/>
                      <a:pt x="296" y="226"/>
                    </a:cubicBezTo>
                    <a:close/>
                    <a:moveTo>
                      <a:pt x="217" y="328"/>
                    </a:move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17" y="329"/>
                      <a:pt x="217" y="330"/>
                      <a:pt x="218" y="330"/>
                    </a:cubicBezTo>
                    <a:cubicBezTo>
                      <a:pt x="216" y="329"/>
                      <a:pt x="214" y="328"/>
                      <a:pt x="212" y="326"/>
                    </a:cubicBezTo>
                    <a:cubicBezTo>
                      <a:pt x="214" y="324"/>
                      <a:pt x="215" y="322"/>
                      <a:pt x="216" y="320"/>
                    </a:cubicBezTo>
                    <a:cubicBezTo>
                      <a:pt x="216" y="323"/>
                      <a:pt x="216" y="325"/>
                      <a:pt x="217" y="328"/>
                    </a:cubicBezTo>
                    <a:close/>
                    <a:moveTo>
                      <a:pt x="237" y="259"/>
                    </a:moveTo>
                    <a:cubicBezTo>
                      <a:pt x="238" y="255"/>
                      <a:pt x="239" y="250"/>
                      <a:pt x="239" y="246"/>
                    </a:cubicBezTo>
                    <a:cubicBezTo>
                      <a:pt x="240" y="247"/>
                      <a:pt x="240" y="249"/>
                      <a:pt x="241" y="250"/>
                    </a:cubicBezTo>
                    <a:cubicBezTo>
                      <a:pt x="241" y="251"/>
                      <a:pt x="242" y="252"/>
                      <a:pt x="243" y="253"/>
                    </a:cubicBezTo>
                    <a:cubicBezTo>
                      <a:pt x="241" y="255"/>
                      <a:pt x="239" y="257"/>
                      <a:pt x="237" y="259"/>
                    </a:cubicBezTo>
                    <a:close/>
                    <a:moveTo>
                      <a:pt x="283" y="136"/>
                    </a:moveTo>
                    <a:cubicBezTo>
                      <a:pt x="283" y="136"/>
                      <a:pt x="283" y="136"/>
                      <a:pt x="284" y="136"/>
                    </a:cubicBezTo>
                    <a:cubicBezTo>
                      <a:pt x="285" y="138"/>
                      <a:pt x="286" y="140"/>
                      <a:pt x="286" y="142"/>
                    </a:cubicBezTo>
                    <a:cubicBezTo>
                      <a:pt x="282" y="152"/>
                      <a:pt x="275" y="159"/>
                      <a:pt x="267" y="166"/>
                    </a:cubicBezTo>
                    <a:cubicBezTo>
                      <a:pt x="261" y="172"/>
                      <a:pt x="255" y="175"/>
                      <a:pt x="247" y="168"/>
                    </a:cubicBezTo>
                    <a:cubicBezTo>
                      <a:pt x="243" y="165"/>
                      <a:pt x="235" y="153"/>
                      <a:pt x="237" y="147"/>
                    </a:cubicBezTo>
                    <a:cubicBezTo>
                      <a:pt x="250" y="135"/>
                      <a:pt x="266" y="126"/>
                      <a:pt x="283" y="136"/>
                    </a:cubicBezTo>
                    <a:close/>
                    <a:moveTo>
                      <a:pt x="301" y="477"/>
                    </a:moveTo>
                    <a:cubicBezTo>
                      <a:pt x="284" y="495"/>
                      <a:pt x="268" y="513"/>
                      <a:pt x="252" y="531"/>
                    </a:cubicBezTo>
                    <a:cubicBezTo>
                      <a:pt x="239" y="545"/>
                      <a:pt x="226" y="560"/>
                      <a:pt x="219" y="579"/>
                    </a:cubicBezTo>
                    <a:cubicBezTo>
                      <a:pt x="219" y="579"/>
                      <a:pt x="219" y="580"/>
                      <a:pt x="219" y="580"/>
                    </a:cubicBezTo>
                    <a:cubicBezTo>
                      <a:pt x="214" y="575"/>
                      <a:pt x="209" y="570"/>
                      <a:pt x="204" y="566"/>
                    </a:cubicBezTo>
                    <a:cubicBezTo>
                      <a:pt x="207" y="565"/>
                      <a:pt x="211" y="564"/>
                      <a:pt x="214" y="562"/>
                    </a:cubicBezTo>
                    <a:cubicBezTo>
                      <a:pt x="215" y="562"/>
                      <a:pt x="214" y="560"/>
                      <a:pt x="213" y="561"/>
                    </a:cubicBezTo>
                    <a:cubicBezTo>
                      <a:pt x="210" y="562"/>
                      <a:pt x="207" y="563"/>
                      <a:pt x="204" y="564"/>
                    </a:cubicBezTo>
                    <a:cubicBezTo>
                      <a:pt x="203" y="564"/>
                      <a:pt x="203" y="564"/>
                      <a:pt x="202" y="565"/>
                    </a:cubicBezTo>
                    <a:cubicBezTo>
                      <a:pt x="197" y="561"/>
                      <a:pt x="192" y="557"/>
                      <a:pt x="187" y="553"/>
                    </a:cubicBezTo>
                    <a:cubicBezTo>
                      <a:pt x="194" y="551"/>
                      <a:pt x="200" y="547"/>
                      <a:pt x="206" y="544"/>
                    </a:cubicBezTo>
                    <a:cubicBezTo>
                      <a:pt x="207" y="543"/>
                      <a:pt x="206" y="541"/>
                      <a:pt x="205" y="542"/>
                    </a:cubicBezTo>
                    <a:cubicBezTo>
                      <a:pt x="198" y="546"/>
                      <a:pt x="192" y="549"/>
                      <a:pt x="185" y="551"/>
                    </a:cubicBezTo>
                    <a:cubicBezTo>
                      <a:pt x="179" y="547"/>
                      <a:pt x="173" y="543"/>
                      <a:pt x="167" y="539"/>
                    </a:cubicBezTo>
                    <a:cubicBezTo>
                      <a:pt x="174" y="537"/>
                      <a:pt x="180" y="535"/>
                      <a:pt x="186" y="531"/>
                    </a:cubicBezTo>
                    <a:cubicBezTo>
                      <a:pt x="187" y="530"/>
                      <a:pt x="186" y="529"/>
                      <a:pt x="185" y="529"/>
                    </a:cubicBezTo>
                    <a:cubicBezTo>
                      <a:pt x="179" y="533"/>
                      <a:pt x="172" y="536"/>
                      <a:pt x="165" y="538"/>
                    </a:cubicBezTo>
                    <a:cubicBezTo>
                      <a:pt x="161" y="535"/>
                      <a:pt x="156" y="532"/>
                      <a:pt x="152" y="529"/>
                    </a:cubicBezTo>
                    <a:cubicBezTo>
                      <a:pt x="150" y="528"/>
                      <a:pt x="147" y="527"/>
                      <a:pt x="145" y="525"/>
                    </a:cubicBezTo>
                    <a:cubicBezTo>
                      <a:pt x="151" y="522"/>
                      <a:pt x="158" y="519"/>
                      <a:pt x="164" y="516"/>
                    </a:cubicBezTo>
                    <a:cubicBezTo>
                      <a:pt x="165" y="515"/>
                      <a:pt x="164" y="514"/>
                      <a:pt x="163" y="514"/>
                    </a:cubicBezTo>
                    <a:cubicBezTo>
                      <a:pt x="157" y="518"/>
                      <a:pt x="151" y="521"/>
                      <a:pt x="144" y="524"/>
                    </a:cubicBezTo>
                    <a:cubicBezTo>
                      <a:pt x="144" y="524"/>
                      <a:pt x="144" y="524"/>
                      <a:pt x="144" y="524"/>
                    </a:cubicBezTo>
                    <a:cubicBezTo>
                      <a:pt x="139" y="521"/>
                      <a:pt x="134" y="518"/>
                      <a:pt x="129" y="515"/>
                    </a:cubicBezTo>
                    <a:cubicBezTo>
                      <a:pt x="134" y="513"/>
                      <a:pt x="139" y="510"/>
                      <a:pt x="145" y="506"/>
                    </a:cubicBezTo>
                    <a:cubicBezTo>
                      <a:pt x="146" y="506"/>
                      <a:pt x="145" y="504"/>
                      <a:pt x="144" y="505"/>
                    </a:cubicBezTo>
                    <a:cubicBezTo>
                      <a:pt x="138" y="508"/>
                      <a:pt x="133" y="511"/>
                      <a:pt x="127" y="514"/>
                    </a:cubicBezTo>
                    <a:cubicBezTo>
                      <a:pt x="121" y="511"/>
                      <a:pt x="115" y="507"/>
                      <a:pt x="109" y="504"/>
                    </a:cubicBezTo>
                    <a:cubicBezTo>
                      <a:pt x="117" y="502"/>
                      <a:pt x="125" y="498"/>
                      <a:pt x="133" y="493"/>
                    </a:cubicBezTo>
                    <a:cubicBezTo>
                      <a:pt x="133" y="493"/>
                      <a:pt x="133" y="492"/>
                      <a:pt x="132" y="492"/>
                    </a:cubicBezTo>
                    <a:cubicBezTo>
                      <a:pt x="124" y="497"/>
                      <a:pt x="116" y="500"/>
                      <a:pt x="107" y="503"/>
                    </a:cubicBezTo>
                    <a:cubicBezTo>
                      <a:pt x="102" y="501"/>
                      <a:pt x="97" y="498"/>
                      <a:pt x="92" y="496"/>
                    </a:cubicBezTo>
                    <a:cubicBezTo>
                      <a:pt x="94" y="495"/>
                      <a:pt x="96" y="494"/>
                      <a:pt x="97" y="493"/>
                    </a:cubicBezTo>
                    <a:cubicBezTo>
                      <a:pt x="104" y="490"/>
                      <a:pt x="110" y="486"/>
                      <a:pt x="116" y="482"/>
                    </a:cubicBezTo>
                    <a:cubicBezTo>
                      <a:pt x="117" y="481"/>
                      <a:pt x="116" y="480"/>
                      <a:pt x="115" y="480"/>
                    </a:cubicBezTo>
                    <a:cubicBezTo>
                      <a:pt x="110" y="483"/>
                      <a:pt x="106" y="486"/>
                      <a:pt x="101" y="489"/>
                    </a:cubicBezTo>
                    <a:cubicBezTo>
                      <a:pt x="97" y="491"/>
                      <a:pt x="93" y="493"/>
                      <a:pt x="89" y="495"/>
                    </a:cubicBezTo>
                    <a:cubicBezTo>
                      <a:pt x="89" y="495"/>
                      <a:pt x="88" y="495"/>
                      <a:pt x="88" y="495"/>
                    </a:cubicBezTo>
                    <a:cubicBezTo>
                      <a:pt x="88" y="491"/>
                      <a:pt x="88" y="488"/>
                      <a:pt x="88" y="484"/>
                    </a:cubicBezTo>
                    <a:cubicBezTo>
                      <a:pt x="95" y="479"/>
                      <a:pt x="102" y="475"/>
                      <a:pt x="109" y="470"/>
                    </a:cubicBezTo>
                    <a:cubicBezTo>
                      <a:pt x="110" y="470"/>
                      <a:pt x="109" y="468"/>
                      <a:pt x="108" y="469"/>
                    </a:cubicBezTo>
                    <a:cubicBezTo>
                      <a:pt x="101" y="473"/>
                      <a:pt x="95" y="478"/>
                      <a:pt x="88" y="482"/>
                    </a:cubicBezTo>
                    <a:cubicBezTo>
                      <a:pt x="89" y="478"/>
                      <a:pt x="89" y="474"/>
                      <a:pt x="89" y="470"/>
                    </a:cubicBezTo>
                    <a:cubicBezTo>
                      <a:pt x="93" y="468"/>
                      <a:pt x="97" y="466"/>
                      <a:pt x="101" y="462"/>
                    </a:cubicBezTo>
                    <a:cubicBezTo>
                      <a:pt x="101" y="462"/>
                      <a:pt x="100" y="461"/>
                      <a:pt x="100" y="461"/>
                    </a:cubicBezTo>
                    <a:cubicBezTo>
                      <a:pt x="97" y="464"/>
                      <a:pt x="93" y="467"/>
                      <a:pt x="89" y="469"/>
                    </a:cubicBezTo>
                    <a:cubicBezTo>
                      <a:pt x="89" y="465"/>
                      <a:pt x="89" y="460"/>
                      <a:pt x="89" y="456"/>
                    </a:cubicBezTo>
                    <a:cubicBezTo>
                      <a:pt x="89" y="456"/>
                      <a:pt x="89" y="456"/>
                      <a:pt x="89" y="456"/>
                    </a:cubicBezTo>
                    <a:cubicBezTo>
                      <a:pt x="93" y="453"/>
                      <a:pt x="96" y="450"/>
                      <a:pt x="100" y="447"/>
                    </a:cubicBezTo>
                    <a:cubicBezTo>
                      <a:pt x="100" y="447"/>
                      <a:pt x="100" y="446"/>
                      <a:pt x="99" y="446"/>
                    </a:cubicBezTo>
                    <a:cubicBezTo>
                      <a:pt x="96" y="449"/>
                      <a:pt x="92" y="451"/>
                      <a:pt x="89" y="454"/>
                    </a:cubicBezTo>
                    <a:cubicBezTo>
                      <a:pt x="89" y="449"/>
                      <a:pt x="89" y="445"/>
                      <a:pt x="88" y="440"/>
                    </a:cubicBezTo>
                    <a:cubicBezTo>
                      <a:pt x="88" y="440"/>
                      <a:pt x="89" y="440"/>
                      <a:pt x="89" y="439"/>
                    </a:cubicBezTo>
                    <a:cubicBezTo>
                      <a:pt x="89" y="439"/>
                      <a:pt x="89" y="439"/>
                      <a:pt x="89" y="439"/>
                    </a:cubicBezTo>
                    <a:cubicBezTo>
                      <a:pt x="92" y="437"/>
                      <a:pt x="95" y="433"/>
                      <a:pt x="98" y="430"/>
                    </a:cubicBezTo>
                    <a:cubicBezTo>
                      <a:pt x="99" y="429"/>
                      <a:pt x="98" y="429"/>
                      <a:pt x="97" y="429"/>
                    </a:cubicBezTo>
                    <a:cubicBezTo>
                      <a:pt x="94" y="432"/>
                      <a:pt x="91" y="435"/>
                      <a:pt x="88" y="437"/>
                    </a:cubicBezTo>
                    <a:cubicBezTo>
                      <a:pt x="88" y="433"/>
                      <a:pt x="88" y="429"/>
                      <a:pt x="88" y="425"/>
                    </a:cubicBezTo>
                    <a:cubicBezTo>
                      <a:pt x="88" y="425"/>
                      <a:pt x="88" y="425"/>
                      <a:pt x="88" y="425"/>
                    </a:cubicBezTo>
                    <a:cubicBezTo>
                      <a:pt x="93" y="422"/>
                      <a:pt x="99" y="419"/>
                      <a:pt x="104" y="415"/>
                    </a:cubicBezTo>
                    <a:cubicBezTo>
                      <a:pt x="105" y="414"/>
                      <a:pt x="104" y="413"/>
                      <a:pt x="103" y="414"/>
                    </a:cubicBezTo>
                    <a:cubicBezTo>
                      <a:pt x="98" y="417"/>
                      <a:pt x="93" y="420"/>
                      <a:pt x="87" y="424"/>
                    </a:cubicBezTo>
                    <a:cubicBezTo>
                      <a:pt x="87" y="419"/>
                      <a:pt x="87" y="414"/>
                      <a:pt x="87" y="409"/>
                    </a:cubicBezTo>
                    <a:cubicBezTo>
                      <a:pt x="90" y="406"/>
                      <a:pt x="94" y="403"/>
                      <a:pt x="98" y="400"/>
                    </a:cubicBezTo>
                    <a:cubicBezTo>
                      <a:pt x="99" y="400"/>
                      <a:pt x="98" y="399"/>
                      <a:pt x="97" y="399"/>
                    </a:cubicBezTo>
                    <a:cubicBezTo>
                      <a:pt x="94" y="402"/>
                      <a:pt x="90" y="405"/>
                      <a:pt x="86" y="407"/>
                    </a:cubicBezTo>
                    <a:cubicBezTo>
                      <a:pt x="85" y="390"/>
                      <a:pt x="84" y="372"/>
                      <a:pt x="84" y="355"/>
                    </a:cubicBezTo>
                    <a:cubicBezTo>
                      <a:pt x="85" y="306"/>
                      <a:pt x="94" y="259"/>
                      <a:pt x="115" y="215"/>
                    </a:cubicBezTo>
                    <a:cubicBezTo>
                      <a:pt x="135" y="176"/>
                      <a:pt x="160" y="141"/>
                      <a:pt x="186" y="106"/>
                    </a:cubicBezTo>
                    <a:cubicBezTo>
                      <a:pt x="199" y="88"/>
                      <a:pt x="213" y="70"/>
                      <a:pt x="226" y="52"/>
                    </a:cubicBezTo>
                    <a:cubicBezTo>
                      <a:pt x="239" y="35"/>
                      <a:pt x="269" y="0"/>
                      <a:pt x="288" y="27"/>
                    </a:cubicBezTo>
                    <a:cubicBezTo>
                      <a:pt x="291" y="36"/>
                      <a:pt x="290" y="45"/>
                      <a:pt x="287" y="55"/>
                    </a:cubicBezTo>
                    <a:cubicBezTo>
                      <a:pt x="283" y="56"/>
                      <a:pt x="279" y="58"/>
                      <a:pt x="275" y="60"/>
                    </a:cubicBezTo>
                    <a:cubicBezTo>
                      <a:pt x="275" y="61"/>
                      <a:pt x="275" y="61"/>
                      <a:pt x="275" y="61"/>
                    </a:cubicBezTo>
                    <a:cubicBezTo>
                      <a:pt x="279" y="60"/>
                      <a:pt x="283" y="59"/>
                      <a:pt x="287" y="57"/>
                    </a:cubicBezTo>
                    <a:cubicBezTo>
                      <a:pt x="285" y="61"/>
                      <a:pt x="284" y="66"/>
                      <a:pt x="282" y="70"/>
                    </a:cubicBezTo>
                    <a:cubicBezTo>
                      <a:pt x="277" y="71"/>
                      <a:pt x="272" y="74"/>
                      <a:pt x="267" y="78"/>
                    </a:cubicBezTo>
                    <a:cubicBezTo>
                      <a:pt x="267" y="78"/>
                      <a:pt x="267" y="79"/>
                      <a:pt x="268" y="79"/>
                    </a:cubicBezTo>
                    <a:cubicBezTo>
                      <a:pt x="272" y="76"/>
                      <a:pt x="277" y="74"/>
                      <a:pt x="281" y="71"/>
                    </a:cubicBezTo>
                    <a:cubicBezTo>
                      <a:pt x="279" y="76"/>
                      <a:pt x="277" y="80"/>
                      <a:pt x="275" y="84"/>
                    </a:cubicBezTo>
                    <a:cubicBezTo>
                      <a:pt x="267" y="88"/>
                      <a:pt x="260" y="92"/>
                      <a:pt x="252" y="96"/>
                    </a:cubicBezTo>
                    <a:cubicBezTo>
                      <a:pt x="252" y="96"/>
                      <a:pt x="252" y="97"/>
                      <a:pt x="253" y="97"/>
                    </a:cubicBezTo>
                    <a:cubicBezTo>
                      <a:pt x="260" y="93"/>
                      <a:pt x="267" y="90"/>
                      <a:pt x="273" y="86"/>
                    </a:cubicBezTo>
                    <a:cubicBezTo>
                      <a:pt x="272" y="89"/>
                      <a:pt x="271" y="91"/>
                      <a:pt x="269" y="93"/>
                    </a:cubicBezTo>
                    <a:cubicBezTo>
                      <a:pt x="266" y="98"/>
                      <a:pt x="263" y="103"/>
                      <a:pt x="259" y="108"/>
                    </a:cubicBezTo>
                    <a:cubicBezTo>
                      <a:pt x="251" y="112"/>
                      <a:pt x="243" y="116"/>
                      <a:pt x="235" y="120"/>
                    </a:cubicBezTo>
                    <a:cubicBezTo>
                      <a:pt x="234" y="120"/>
                      <a:pt x="234" y="121"/>
                      <a:pt x="235" y="120"/>
                    </a:cubicBezTo>
                    <a:cubicBezTo>
                      <a:pt x="242" y="118"/>
                      <a:pt x="251" y="115"/>
                      <a:pt x="257" y="111"/>
                    </a:cubicBezTo>
                    <a:cubicBezTo>
                      <a:pt x="253" y="117"/>
                      <a:pt x="249" y="122"/>
                      <a:pt x="244" y="128"/>
                    </a:cubicBezTo>
                    <a:cubicBezTo>
                      <a:pt x="233" y="133"/>
                      <a:pt x="222" y="139"/>
                      <a:pt x="211" y="146"/>
                    </a:cubicBezTo>
                    <a:cubicBezTo>
                      <a:pt x="211" y="146"/>
                      <a:pt x="211" y="147"/>
                      <a:pt x="212" y="147"/>
                    </a:cubicBezTo>
                    <a:cubicBezTo>
                      <a:pt x="222" y="141"/>
                      <a:pt x="232" y="136"/>
                      <a:pt x="242" y="131"/>
                    </a:cubicBezTo>
                    <a:cubicBezTo>
                      <a:pt x="239" y="135"/>
                      <a:pt x="236" y="139"/>
                      <a:pt x="233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ubicBezTo>
                      <a:pt x="229" y="146"/>
                      <a:pt x="225" y="150"/>
                      <a:pt x="222" y="153"/>
                    </a:cubicBezTo>
                    <a:cubicBezTo>
                      <a:pt x="208" y="160"/>
                      <a:pt x="194" y="168"/>
                      <a:pt x="181" y="176"/>
                    </a:cubicBezTo>
                    <a:cubicBezTo>
                      <a:pt x="180" y="176"/>
                      <a:pt x="180" y="177"/>
                      <a:pt x="181" y="177"/>
                    </a:cubicBezTo>
                    <a:cubicBezTo>
                      <a:pt x="193" y="170"/>
                      <a:pt x="206" y="164"/>
                      <a:pt x="218" y="157"/>
                    </a:cubicBezTo>
                    <a:cubicBezTo>
                      <a:pt x="206" y="169"/>
                      <a:pt x="194" y="183"/>
                      <a:pt x="184" y="197"/>
                    </a:cubicBezTo>
                    <a:cubicBezTo>
                      <a:pt x="180" y="200"/>
                      <a:pt x="177" y="205"/>
                      <a:pt x="174" y="209"/>
                    </a:cubicBezTo>
                    <a:cubicBezTo>
                      <a:pt x="165" y="214"/>
                      <a:pt x="155" y="220"/>
                      <a:pt x="146" y="226"/>
                    </a:cubicBezTo>
                    <a:cubicBezTo>
                      <a:pt x="145" y="226"/>
                      <a:pt x="146" y="227"/>
                      <a:pt x="146" y="226"/>
                    </a:cubicBezTo>
                    <a:cubicBezTo>
                      <a:pt x="155" y="222"/>
                      <a:pt x="163" y="217"/>
                      <a:pt x="172" y="212"/>
                    </a:cubicBezTo>
                    <a:cubicBezTo>
                      <a:pt x="167" y="219"/>
                      <a:pt x="162" y="226"/>
                      <a:pt x="157" y="233"/>
                    </a:cubicBezTo>
                    <a:cubicBezTo>
                      <a:pt x="148" y="240"/>
                      <a:pt x="138" y="246"/>
                      <a:pt x="129" y="252"/>
                    </a:cubicBezTo>
                    <a:cubicBezTo>
                      <a:pt x="129" y="252"/>
                      <a:pt x="129" y="253"/>
                      <a:pt x="129" y="253"/>
                    </a:cubicBezTo>
                    <a:cubicBezTo>
                      <a:pt x="138" y="247"/>
                      <a:pt x="147" y="241"/>
                      <a:pt x="155" y="236"/>
                    </a:cubicBezTo>
                    <a:cubicBezTo>
                      <a:pt x="151" y="242"/>
                      <a:pt x="147" y="248"/>
                      <a:pt x="144" y="255"/>
                    </a:cubicBezTo>
                    <a:cubicBezTo>
                      <a:pt x="134" y="263"/>
                      <a:pt x="124" y="270"/>
                      <a:pt x="115" y="279"/>
                    </a:cubicBezTo>
                    <a:cubicBezTo>
                      <a:pt x="114" y="279"/>
                      <a:pt x="115" y="279"/>
                      <a:pt x="115" y="279"/>
                    </a:cubicBezTo>
                    <a:cubicBezTo>
                      <a:pt x="124" y="272"/>
                      <a:pt x="133" y="265"/>
                      <a:pt x="142" y="257"/>
                    </a:cubicBezTo>
                    <a:cubicBezTo>
                      <a:pt x="141" y="258"/>
                      <a:pt x="141" y="260"/>
                      <a:pt x="140" y="261"/>
                    </a:cubicBezTo>
                    <a:cubicBezTo>
                      <a:pt x="137" y="267"/>
                      <a:pt x="133" y="273"/>
                      <a:pt x="129" y="279"/>
                    </a:cubicBezTo>
                    <a:cubicBezTo>
                      <a:pt x="123" y="285"/>
                      <a:pt x="117" y="290"/>
                      <a:pt x="110" y="295"/>
                    </a:cubicBezTo>
                    <a:cubicBezTo>
                      <a:pt x="110" y="295"/>
                      <a:pt x="110" y="296"/>
                      <a:pt x="110" y="295"/>
                    </a:cubicBezTo>
                    <a:cubicBezTo>
                      <a:pt x="117" y="292"/>
                      <a:pt x="122" y="287"/>
                      <a:pt x="128" y="282"/>
                    </a:cubicBezTo>
                    <a:cubicBezTo>
                      <a:pt x="119" y="298"/>
                      <a:pt x="111" y="315"/>
                      <a:pt x="111" y="332"/>
                    </a:cubicBezTo>
                    <a:cubicBezTo>
                      <a:pt x="111" y="333"/>
                      <a:pt x="112" y="333"/>
                      <a:pt x="112" y="332"/>
                    </a:cubicBezTo>
                    <a:cubicBezTo>
                      <a:pt x="128" y="295"/>
                      <a:pt x="145" y="261"/>
                      <a:pt x="167" y="228"/>
                    </a:cubicBezTo>
                    <a:cubicBezTo>
                      <a:pt x="168" y="228"/>
                      <a:pt x="168" y="227"/>
                      <a:pt x="168" y="227"/>
                    </a:cubicBezTo>
                    <a:cubicBezTo>
                      <a:pt x="168" y="227"/>
                      <a:pt x="168" y="227"/>
                      <a:pt x="168" y="227"/>
                    </a:cubicBezTo>
                    <a:cubicBezTo>
                      <a:pt x="170" y="224"/>
                      <a:pt x="172" y="221"/>
                      <a:pt x="174" y="218"/>
                    </a:cubicBezTo>
                    <a:cubicBezTo>
                      <a:pt x="178" y="214"/>
                      <a:pt x="181" y="209"/>
                      <a:pt x="185" y="204"/>
                    </a:cubicBezTo>
                    <a:cubicBezTo>
                      <a:pt x="186" y="203"/>
                      <a:pt x="187" y="203"/>
                      <a:pt x="188" y="202"/>
                    </a:cubicBezTo>
                    <a:cubicBezTo>
                      <a:pt x="188" y="202"/>
                      <a:pt x="188" y="201"/>
                      <a:pt x="187" y="201"/>
                    </a:cubicBezTo>
                    <a:cubicBezTo>
                      <a:pt x="196" y="190"/>
                      <a:pt x="206" y="178"/>
                      <a:pt x="216" y="168"/>
                    </a:cubicBezTo>
                    <a:cubicBezTo>
                      <a:pt x="221" y="163"/>
                      <a:pt x="227" y="156"/>
                      <a:pt x="233" y="150"/>
                    </a:cubicBezTo>
                    <a:cubicBezTo>
                      <a:pt x="232" y="162"/>
                      <a:pt x="246" y="178"/>
                      <a:pt x="256" y="178"/>
                    </a:cubicBezTo>
                    <a:cubicBezTo>
                      <a:pt x="263" y="179"/>
                      <a:pt x="269" y="172"/>
                      <a:pt x="274" y="168"/>
                    </a:cubicBezTo>
                    <a:cubicBezTo>
                      <a:pt x="279" y="164"/>
                      <a:pt x="284" y="159"/>
                      <a:pt x="287" y="153"/>
                    </a:cubicBezTo>
                    <a:cubicBezTo>
                      <a:pt x="285" y="168"/>
                      <a:pt x="273" y="183"/>
                      <a:pt x="265" y="194"/>
                    </a:cubicBezTo>
                    <a:cubicBezTo>
                      <a:pt x="256" y="207"/>
                      <a:pt x="245" y="219"/>
                      <a:pt x="238" y="234"/>
                    </a:cubicBezTo>
                    <a:cubicBezTo>
                      <a:pt x="238" y="230"/>
                      <a:pt x="236" y="226"/>
                      <a:pt x="233" y="223"/>
                    </a:cubicBezTo>
                    <a:cubicBezTo>
                      <a:pt x="233" y="222"/>
                      <a:pt x="232" y="223"/>
                      <a:pt x="232" y="224"/>
                    </a:cubicBezTo>
                    <a:cubicBezTo>
                      <a:pt x="240" y="242"/>
                      <a:pt x="231" y="269"/>
                      <a:pt x="225" y="286"/>
                    </a:cubicBezTo>
                    <a:cubicBezTo>
                      <a:pt x="219" y="305"/>
                      <a:pt x="209" y="321"/>
                      <a:pt x="199" y="338"/>
                    </a:cubicBezTo>
                    <a:cubicBezTo>
                      <a:pt x="197" y="340"/>
                      <a:pt x="201" y="342"/>
                      <a:pt x="202" y="340"/>
                    </a:cubicBezTo>
                    <a:cubicBezTo>
                      <a:pt x="205" y="337"/>
                      <a:pt x="208" y="333"/>
                      <a:pt x="210" y="330"/>
                    </a:cubicBezTo>
                    <a:cubicBezTo>
                      <a:pt x="236" y="359"/>
                      <a:pt x="238" y="391"/>
                      <a:pt x="233" y="429"/>
                    </a:cubicBezTo>
                    <a:cubicBezTo>
                      <a:pt x="233" y="432"/>
                      <a:pt x="238" y="432"/>
                      <a:pt x="238" y="429"/>
                    </a:cubicBezTo>
                    <a:cubicBezTo>
                      <a:pt x="239" y="425"/>
                      <a:pt x="240" y="420"/>
                      <a:pt x="241" y="415"/>
                    </a:cubicBezTo>
                    <a:cubicBezTo>
                      <a:pt x="247" y="412"/>
                      <a:pt x="254" y="409"/>
                      <a:pt x="259" y="406"/>
                    </a:cubicBezTo>
                    <a:cubicBezTo>
                      <a:pt x="260" y="405"/>
                      <a:pt x="259" y="404"/>
                      <a:pt x="259" y="405"/>
                    </a:cubicBezTo>
                    <a:cubicBezTo>
                      <a:pt x="253" y="408"/>
                      <a:pt x="247" y="411"/>
                      <a:pt x="241" y="413"/>
                    </a:cubicBezTo>
                    <a:cubicBezTo>
                      <a:pt x="242" y="409"/>
                      <a:pt x="242" y="404"/>
                      <a:pt x="242" y="400"/>
                    </a:cubicBezTo>
                    <a:cubicBezTo>
                      <a:pt x="248" y="398"/>
                      <a:pt x="254" y="395"/>
                      <a:pt x="260" y="391"/>
                    </a:cubicBezTo>
                    <a:cubicBezTo>
                      <a:pt x="261" y="391"/>
                      <a:pt x="260" y="390"/>
                      <a:pt x="260" y="390"/>
                    </a:cubicBezTo>
                    <a:cubicBezTo>
                      <a:pt x="254" y="394"/>
                      <a:pt x="248" y="397"/>
                      <a:pt x="242" y="399"/>
                    </a:cubicBezTo>
                    <a:cubicBezTo>
                      <a:pt x="242" y="395"/>
                      <a:pt x="242" y="391"/>
                      <a:pt x="242" y="387"/>
                    </a:cubicBezTo>
                    <a:cubicBezTo>
                      <a:pt x="246" y="385"/>
                      <a:pt x="250" y="384"/>
                      <a:pt x="255" y="382"/>
                    </a:cubicBezTo>
                    <a:cubicBezTo>
                      <a:pt x="256" y="382"/>
                      <a:pt x="255" y="381"/>
                      <a:pt x="255" y="381"/>
                    </a:cubicBezTo>
                    <a:cubicBezTo>
                      <a:pt x="250" y="382"/>
                      <a:pt x="246" y="384"/>
                      <a:pt x="242" y="387"/>
                    </a:cubicBezTo>
                    <a:cubicBezTo>
                      <a:pt x="241" y="379"/>
                      <a:pt x="240" y="372"/>
                      <a:pt x="238" y="364"/>
                    </a:cubicBezTo>
                    <a:cubicBezTo>
                      <a:pt x="238" y="364"/>
                      <a:pt x="238" y="364"/>
                      <a:pt x="238" y="364"/>
                    </a:cubicBezTo>
                    <a:cubicBezTo>
                      <a:pt x="241" y="364"/>
                      <a:pt x="244" y="363"/>
                      <a:pt x="248" y="362"/>
                    </a:cubicBezTo>
                    <a:cubicBezTo>
                      <a:pt x="249" y="365"/>
                      <a:pt x="250" y="368"/>
                      <a:pt x="253" y="370"/>
                    </a:cubicBezTo>
                    <a:cubicBezTo>
                      <a:pt x="241" y="373"/>
                      <a:pt x="241" y="373"/>
                      <a:pt x="241" y="373"/>
                    </a:cubicBezTo>
                    <a:cubicBezTo>
                      <a:pt x="241" y="374"/>
                      <a:pt x="241" y="374"/>
                      <a:pt x="241" y="374"/>
                    </a:cubicBezTo>
                    <a:cubicBezTo>
                      <a:pt x="245" y="373"/>
                      <a:pt x="249" y="372"/>
                      <a:pt x="253" y="371"/>
                    </a:cubicBezTo>
                    <a:cubicBezTo>
                      <a:pt x="253" y="371"/>
                      <a:pt x="253" y="371"/>
                      <a:pt x="253" y="371"/>
                    </a:cubicBezTo>
                    <a:cubicBezTo>
                      <a:pt x="256" y="374"/>
                      <a:pt x="259" y="376"/>
                      <a:pt x="263" y="377"/>
                    </a:cubicBezTo>
                    <a:cubicBezTo>
                      <a:pt x="274" y="381"/>
                      <a:pt x="284" y="379"/>
                      <a:pt x="293" y="373"/>
                    </a:cubicBezTo>
                    <a:cubicBezTo>
                      <a:pt x="290" y="388"/>
                      <a:pt x="303" y="400"/>
                      <a:pt x="318" y="400"/>
                    </a:cubicBezTo>
                    <a:cubicBezTo>
                      <a:pt x="339" y="399"/>
                      <a:pt x="353" y="378"/>
                      <a:pt x="363" y="362"/>
                    </a:cubicBezTo>
                    <a:cubicBezTo>
                      <a:pt x="365" y="360"/>
                      <a:pt x="366" y="357"/>
                      <a:pt x="367" y="355"/>
                    </a:cubicBezTo>
                    <a:cubicBezTo>
                      <a:pt x="367" y="406"/>
                      <a:pt x="333" y="442"/>
                      <a:pt x="301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93">
                <a:extLst>
                  <a:ext uri="{FF2B5EF4-FFF2-40B4-BE49-F238E27FC236}">
                    <a16:creationId xmlns:a16="http://schemas.microsoft.com/office/drawing/2014/main" id="{D2DD31EC-48F7-4163-BF0D-63B89CC63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084" y="2964033"/>
                <a:ext cx="71548" cy="65460"/>
              </a:xfrm>
              <a:custGeom>
                <a:avLst/>
                <a:gdLst>
                  <a:gd name="T0" fmla="*/ 31 w 32"/>
                  <a:gd name="T1" fmla="*/ 11 h 32"/>
                  <a:gd name="T2" fmla="*/ 12 w 32"/>
                  <a:gd name="T3" fmla="*/ 5 h 32"/>
                  <a:gd name="T4" fmla="*/ 1 w 32"/>
                  <a:gd name="T5" fmla="*/ 15 h 32"/>
                  <a:gd name="T6" fmla="*/ 16 w 32"/>
                  <a:gd name="T7" fmla="*/ 31 h 32"/>
                  <a:gd name="T8" fmla="*/ 31 w 32"/>
                  <a:gd name="T9" fmla="*/ 11 h 32"/>
                  <a:gd name="T10" fmla="*/ 25 w 32"/>
                  <a:gd name="T11" fmla="*/ 14 h 32"/>
                  <a:gd name="T12" fmla="*/ 16 w 32"/>
                  <a:gd name="T13" fmla="*/ 25 h 32"/>
                  <a:gd name="T14" fmla="*/ 10 w 32"/>
                  <a:gd name="T15" fmla="*/ 9 h 32"/>
                  <a:gd name="T16" fmla="*/ 12 w 32"/>
                  <a:gd name="T17" fmla="*/ 9 h 32"/>
                  <a:gd name="T18" fmla="*/ 25 w 32"/>
                  <a:gd name="T1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1" y="11"/>
                    </a:moveTo>
                    <a:cubicBezTo>
                      <a:pt x="30" y="1"/>
                      <a:pt x="19" y="0"/>
                      <a:pt x="12" y="5"/>
                    </a:cubicBezTo>
                    <a:cubicBezTo>
                      <a:pt x="7" y="3"/>
                      <a:pt x="2" y="10"/>
                      <a:pt x="1" y="15"/>
                    </a:cubicBezTo>
                    <a:cubicBezTo>
                      <a:pt x="0" y="24"/>
                      <a:pt x="7" y="32"/>
                      <a:pt x="16" y="31"/>
                    </a:cubicBezTo>
                    <a:cubicBezTo>
                      <a:pt x="25" y="30"/>
                      <a:pt x="32" y="20"/>
                      <a:pt x="31" y="11"/>
                    </a:cubicBezTo>
                    <a:close/>
                    <a:moveTo>
                      <a:pt x="25" y="14"/>
                    </a:moveTo>
                    <a:cubicBezTo>
                      <a:pt x="24" y="19"/>
                      <a:pt x="21" y="23"/>
                      <a:pt x="16" y="25"/>
                    </a:cubicBezTo>
                    <a:cubicBezTo>
                      <a:pt x="6" y="27"/>
                      <a:pt x="6" y="13"/>
                      <a:pt x="10" y="9"/>
                    </a:cubicBezTo>
                    <a:cubicBezTo>
                      <a:pt x="11" y="9"/>
                      <a:pt x="11" y="10"/>
                      <a:pt x="12" y="9"/>
                    </a:cubicBezTo>
                    <a:cubicBezTo>
                      <a:pt x="17" y="8"/>
                      <a:pt x="26" y="5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4">
                <a:extLst>
                  <a:ext uri="{FF2B5EF4-FFF2-40B4-BE49-F238E27FC236}">
                    <a16:creationId xmlns:a16="http://schemas.microsoft.com/office/drawing/2014/main" id="{D3F434B0-8841-4A47-B34D-58FD09556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307" y="2982300"/>
                <a:ext cx="36535" cy="28924"/>
              </a:xfrm>
              <a:custGeom>
                <a:avLst/>
                <a:gdLst>
                  <a:gd name="T0" fmla="*/ 13 w 16"/>
                  <a:gd name="T1" fmla="*/ 1 h 14"/>
                  <a:gd name="T2" fmla="*/ 9 w 16"/>
                  <a:gd name="T3" fmla="*/ 3 h 14"/>
                  <a:gd name="T4" fmla="*/ 9 w 16"/>
                  <a:gd name="T5" fmla="*/ 3 h 14"/>
                  <a:gd name="T6" fmla="*/ 7 w 16"/>
                  <a:gd name="T7" fmla="*/ 4 h 14"/>
                  <a:gd name="T8" fmla="*/ 7 w 16"/>
                  <a:gd name="T9" fmla="*/ 5 h 14"/>
                  <a:gd name="T10" fmla="*/ 2 w 16"/>
                  <a:gd name="T11" fmla="*/ 9 h 14"/>
                  <a:gd name="T12" fmla="*/ 3 w 16"/>
                  <a:gd name="T13" fmla="*/ 11 h 14"/>
                  <a:gd name="T14" fmla="*/ 9 w 16"/>
                  <a:gd name="T15" fmla="*/ 7 h 14"/>
                  <a:gd name="T16" fmla="*/ 12 w 16"/>
                  <a:gd name="T17" fmla="*/ 13 h 14"/>
                  <a:gd name="T18" fmla="*/ 14 w 16"/>
                  <a:gd name="T19" fmla="*/ 11 h 14"/>
                  <a:gd name="T20" fmla="*/ 11 w 16"/>
                  <a:gd name="T21" fmla="*/ 6 h 14"/>
                  <a:gd name="T22" fmla="*/ 15 w 16"/>
                  <a:gd name="T23" fmla="*/ 3 h 14"/>
                  <a:gd name="T24" fmla="*/ 13 w 16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4">
                    <a:moveTo>
                      <a:pt x="13" y="1"/>
                    </a:moveTo>
                    <a:cubicBezTo>
                      <a:pt x="12" y="1"/>
                      <a:pt x="11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6" y="3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4" y="8"/>
                      <a:pt x="2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0" y="9"/>
                      <a:pt x="11" y="11"/>
                      <a:pt x="12" y="13"/>
                    </a:cubicBezTo>
                    <a:cubicBezTo>
                      <a:pt x="13" y="14"/>
                      <a:pt x="15" y="12"/>
                      <a:pt x="14" y="11"/>
                    </a:cubicBezTo>
                    <a:cubicBezTo>
                      <a:pt x="13" y="9"/>
                      <a:pt x="12" y="8"/>
                      <a:pt x="11" y="6"/>
                    </a:cubicBezTo>
                    <a:cubicBezTo>
                      <a:pt x="12" y="5"/>
                      <a:pt x="14" y="4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5">
                <a:extLst>
                  <a:ext uri="{FF2B5EF4-FFF2-40B4-BE49-F238E27FC236}">
                    <a16:creationId xmlns:a16="http://schemas.microsoft.com/office/drawing/2014/main" id="{81F60AD0-1A93-43F8-8C8F-94147106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926" y="2578888"/>
                <a:ext cx="38057" cy="19791"/>
              </a:xfrm>
              <a:custGeom>
                <a:avLst/>
                <a:gdLst>
                  <a:gd name="T0" fmla="*/ 15 w 17"/>
                  <a:gd name="T1" fmla="*/ 1 h 10"/>
                  <a:gd name="T2" fmla="*/ 0 w 17"/>
                  <a:gd name="T3" fmla="*/ 9 h 10"/>
                  <a:gd name="T4" fmla="*/ 1 w 17"/>
                  <a:gd name="T5" fmla="*/ 9 h 10"/>
                  <a:gd name="T6" fmla="*/ 16 w 17"/>
                  <a:gd name="T7" fmla="*/ 2 h 10"/>
                  <a:gd name="T8" fmla="*/ 15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"/>
                    </a:moveTo>
                    <a:cubicBezTo>
                      <a:pt x="10" y="3"/>
                      <a:pt x="5" y="6"/>
                      <a:pt x="0" y="9"/>
                    </a:cubicBezTo>
                    <a:cubicBezTo>
                      <a:pt x="0" y="9"/>
                      <a:pt x="0" y="10"/>
                      <a:pt x="1" y="9"/>
                    </a:cubicBezTo>
                    <a:cubicBezTo>
                      <a:pt x="6" y="7"/>
                      <a:pt x="11" y="4"/>
                      <a:pt x="16" y="2"/>
                    </a:cubicBezTo>
                    <a:cubicBezTo>
                      <a:pt x="17" y="1"/>
                      <a:pt x="16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20" name="图形 219">
            <a:extLst>
              <a:ext uri="{FF2B5EF4-FFF2-40B4-BE49-F238E27FC236}">
                <a16:creationId xmlns:a16="http://schemas.microsoft.com/office/drawing/2014/main" id="{79DD41B8-001A-4082-8BE9-BC9AAE73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6028" y="219809"/>
            <a:ext cx="6134100" cy="6238875"/>
          </a:xfrm>
          <a:prstGeom prst="rect">
            <a:avLst/>
          </a:prstGeom>
        </p:spPr>
      </p:pic>
      <p:sp>
        <p:nvSpPr>
          <p:cNvPr id="221" name="云形 220">
            <a:extLst>
              <a:ext uri="{FF2B5EF4-FFF2-40B4-BE49-F238E27FC236}">
                <a16:creationId xmlns:a16="http://schemas.microsoft.com/office/drawing/2014/main" id="{8B277F22-329C-44CB-93C4-BA5337E8B656}"/>
              </a:ext>
            </a:extLst>
          </p:cNvPr>
          <p:cNvSpPr/>
          <p:nvPr/>
        </p:nvSpPr>
        <p:spPr>
          <a:xfrm>
            <a:off x="4244514" y="1724472"/>
            <a:ext cx="4062835" cy="322955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TextBox 17">
            <a:extLst>
              <a:ext uri="{FF2B5EF4-FFF2-40B4-BE49-F238E27FC236}">
                <a16:creationId xmlns:a16="http://schemas.microsoft.com/office/drawing/2014/main" id="{479741F7-E913-42AD-9187-5F898A7B16A0}"/>
              </a:ext>
            </a:extLst>
          </p:cNvPr>
          <p:cNvSpPr txBox="1"/>
          <p:nvPr/>
        </p:nvSpPr>
        <p:spPr>
          <a:xfrm>
            <a:off x="4623085" y="3391984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拓展中国剩余定理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1ADCEAF6-A9D3-49D4-90A4-8A68144369FF}"/>
              </a:ext>
            </a:extLst>
          </p:cNvPr>
          <p:cNvSpPr txBox="1"/>
          <p:nvPr/>
        </p:nvSpPr>
        <p:spPr>
          <a:xfrm>
            <a:off x="5051076" y="2535743"/>
            <a:ext cx="2436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  <a:latin typeface="Labtop Secundo Superwide" panose="020B0306040002020203" pitchFamily="34" charset="0"/>
              </a:rPr>
              <a:t>PART 02</a:t>
            </a:r>
            <a:endParaRPr lang="zh-CN" altLang="en-US" sz="4800" dirty="0">
              <a:solidFill>
                <a:srgbClr val="C00000"/>
              </a:solidFill>
              <a:latin typeface="Labtop Secundo Superwide" panose="020B03060400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165271" y="555187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2.0 </a:t>
            </a:r>
            <a:r>
              <a:rPr lang="zh-CN" altLang="en-US" sz="2800" b="1" spc="300" dirty="0"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问题引入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C1A571-7E6B-4288-B12F-ED11E7595F76}"/>
                  </a:ext>
                </a:extLst>
              </p:cNvPr>
              <p:cNvSpPr txBox="1"/>
              <p:nvPr/>
            </p:nvSpPr>
            <p:spPr>
              <a:xfrm>
                <a:off x="1165270" y="1362808"/>
                <a:ext cx="9350330" cy="473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当整数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, …,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不是两两互质时，不一定存在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</m:t>
                    </m:r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𝑠</m:t>
                    </m:r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.</m:t>
                    </m:r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𝑡</m:t>
                    </m:r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.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≡1 (</m:t>
                    </m:r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𝑚𝑜𝑑</m:t>
                    </m:r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，方程组的解也是不一定存在的。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例如：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⟹</m:t>
                    </m:r>
                    <m:r>
                      <a:rPr lang="en-US" altLang="zh-CN" sz="28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𝑥</m:t>
                    </m:r>
                    <m:r>
                      <a:rPr lang="en-US" altLang="zh-CN" sz="28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∈ ∅</m:t>
                    </m:r>
                  </m:oMath>
                </a14:m>
                <a:endParaRPr lang="en-US" altLang="zh-CN" sz="2800" b="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endParaRPr lang="zh-CN" altLang="en-US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C1A571-7E6B-4288-B12F-ED11E7595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70" y="1362808"/>
                <a:ext cx="9350330" cy="4739759"/>
              </a:xfrm>
              <a:prstGeom prst="rect">
                <a:avLst/>
              </a:prstGeom>
              <a:blipFill>
                <a:blip r:embed="rId4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\documentclass{article}&#10;\usepackage{amsmath}&#10;\pagestyle{empty}&#10;\begin{document}&#10;&#10;$$ \left\{&#10; \begin{aligned}&#10; x &amp; = &amp; 2 &amp; (mod &amp; 4)\\&#10;      x &amp; = &amp; 3 &amp; (mod &amp; 6)\\&#10; \end{aligned}&#10; \right.&#10; $$&#10;\end{document}" title="IguanaTex Bitmap Display">
            <a:extLst>
              <a:ext uri="{FF2B5EF4-FFF2-40B4-BE49-F238E27FC236}">
                <a16:creationId xmlns:a16="http://schemas.microsoft.com/office/drawing/2014/main" id="{F3C5D910-3498-4464-9684-1FFC00BFED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55" y="2824401"/>
            <a:ext cx="2800661" cy="10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7">
            <a:extLst>
              <a:ext uri="{FF2B5EF4-FFF2-40B4-BE49-F238E27FC236}">
                <a16:creationId xmlns:a16="http://schemas.microsoft.com/office/drawing/2014/main" id="{F325317F-325B-40EF-B35A-65E7C86CD86E}"/>
              </a:ext>
            </a:extLst>
          </p:cNvPr>
          <p:cNvSpPr txBox="1"/>
          <p:nvPr/>
        </p:nvSpPr>
        <p:spPr>
          <a:xfrm>
            <a:off x="1518272" y="528810"/>
            <a:ext cx="174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C00000"/>
                </a:solidFill>
                <a:latin typeface="Labtop Secundo Superwide" panose="020B0306040002020203" pitchFamily="34" charset="0"/>
                <a:ea typeface="微软雅黑" panose="020B0503020204020204" pitchFamily="34" charset="-122"/>
                <a:cs typeface="Lato Regular"/>
              </a:rPr>
              <a:t>2.1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</a:t>
            </a:r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举例</a:t>
            </a:r>
            <a:endParaRPr lang="id-ID" sz="28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pic>
        <p:nvPicPr>
          <p:cNvPr id="6" name="图片 5" descr="\documentclass{article}&#10;\usepackage{amsmath}&#10;\pagestyle{empty}&#10;\begin{document}&#10;&#10;$$ \left\{&#10; \begin{aligned}&#10; x &amp; = &amp; 2 &amp; (mod &amp; 4)\\&#10;      x &amp; = &amp; 4 &amp; (mod &amp; 6)\\&#10; \end{aligned}&#10; \right.&#10;   \Longrightarrow &#10;      x \equiv  10 \ (mod \quad 12)&#10;$$&#10;\end{document}" title="IguanaTex Bitmap Display">
            <a:extLst>
              <a:ext uri="{FF2B5EF4-FFF2-40B4-BE49-F238E27FC236}">
                <a16:creationId xmlns:a16="http://schemas.microsoft.com/office/drawing/2014/main" id="{852C432A-C0B4-4DD5-9A3A-1C144C2259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50" y="1408312"/>
            <a:ext cx="6432499" cy="1069577"/>
          </a:xfrm>
          <a:prstGeom prst="rect">
            <a:avLst/>
          </a:prstGeom>
        </p:spPr>
      </p:pic>
      <p:pic>
        <p:nvPicPr>
          <p:cNvPr id="13" name="图片 12" descr="\documentclass{article}&#10;\usepackage{amsmath}&#10;\pagestyle{empty}&#10;\begin{document}&#10;&#10;$$ \left\{&#10; \begin{aligned}&#10; x &amp; = &amp; 3 &amp; (mod &amp; 8)\\&#10;      x &amp; = &amp; 11 &amp; (mod &amp; 20)\\&#10; x &amp; = &amp; 1 &amp; (mod &amp; 15)\\&#10; \end{aligned}&#10; \right.&#10;   \Longrightarrow &#10;      \left\{&#10;      \begin{aligned}&#10;      x &amp;= &amp; 11 &amp; (mod &amp; 40)\\&#10;      x &amp;= &amp; 1  &amp; (mod &amp; 15)\\ &#10;      \end{aligned}&#10;      \right.&#10;  \Longrightarrow&#10;\left\{&#10; \begin{aligned}&#10; x &amp; = &amp; 91 &amp; (mod &amp; 120)\\&#10;      \end{aligned}&#10; \right.&#10;$$&#10;\end{document}" title="IguanaTex Bitmap Display">
            <a:extLst>
              <a:ext uri="{FF2B5EF4-FFF2-40B4-BE49-F238E27FC236}">
                <a16:creationId xmlns:a16="http://schemas.microsoft.com/office/drawing/2014/main" id="{676C93D6-2851-4794-9CF9-7AE2A3DD59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7" y="2620498"/>
            <a:ext cx="11389497" cy="14991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E79D06D-674B-4336-897D-DE6A83DF0149}"/>
                  </a:ext>
                </a:extLst>
              </p:cNvPr>
              <p:cNvSpPr txBox="1"/>
              <p:nvPr/>
            </p:nvSpPr>
            <p:spPr>
              <a:xfrm>
                <a:off x="1102807" y="4119624"/>
                <a:ext cx="9736494" cy="234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12=</m:t>
                    </m:r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𝑙𝑐𝑚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方正粗黑宋简体" panose="02000000000000000000" pitchFamily="2" charset="-122"/>
                          </a:rPr>
                          <m:t>4, 6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       </m:t>
                    </m:r>
                  </m:oMath>
                </a14:m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120=</m:t>
                    </m:r>
                    <m:r>
                      <a:rPr lang="en-US" altLang="zh-CN" sz="2000" b="0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𝑙𝑐𝑚</m:t>
                    </m:r>
                    <m:r>
                      <a:rPr lang="en-US" altLang="zh-CN" sz="2000" b="0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ea typeface="方正粗黑宋简体" panose="02000000000000000000" pitchFamily="2" charset="-122"/>
                      </a:rPr>
                      <m:t>(8, 20, 15)</m:t>
                    </m:r>
                  </m:oMath>
                </a14:m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想法：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1. 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模数是方程组的模数的最小公倍数。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证明：（和之前的一样）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2. </a:t>
                </a:r>
                <a:r>
                  <a:rPr lang="zh-CN" altLang="en-US" sz="2000" dirty="0">
                    <a:solidFill>
                      <a:srgbClr val="595959"/>
                    </a:solidFill>
                    <a:latin typeface="方正静蕾简体"/>
                    <a:ea typeface="方正粗黑宋简体" panose="02000000000000000000" pitchFamily="2" charset="-122"/>
                  </a:rPr>
                  <a:t>模数不互质的方程之间可以化简</a:t>
                </a:r>
                <a:endParaRPr lang="en-US" altLang="zh-CN" sz="2000" dirty="0">
                  <a:solidFill>
                    <a:srgbClr val="595959"/>
                  </a:solidFill>
                  <a:latin typeface="方正静蕾简体"/>
                  <a:ea typeface="方正粗黑宋简体" panose="02000000000000000000" pitchFamily="2" charset="-122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E79D06D-674B-4336-897D-DE6A83D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07" y="4119624"/>
                <a:ext cx="9736494" cy="2346283"/>
              </a:xfrm>
              <a:prstGeom prst="rect">
                <a:avLst/>
              </a:prstGeom>
              <a:blipFill>
                <a:blip r:embed="rId7"/>
                <a:stretch>
                  <a:fillRect l="-689" b="-4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9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.4143"/>
  <p:tag name="ORIGINALWIDTH" val="1538.058"/>
  <p:tag name="LATEXADDIN" val="\documentclass{article}&#10;\usepackage{amsmath}&#10;\pagestyle{empty}&#10;\begin{document}&#10;&#10;$$ (S): \left\{&#10; \begin{aligned}&#10; x &amp; \equiv &amp; a_1 &amp; (mod &amp; m_1) \\&#10; x &amp; \equiv &amp; a_2 &amp; (mod &amp; m_2) \\&#10;  \cdots \\&#10; x &amp; \equiv &amp; a_n &amp; (mod &amp; m_n) \\&#10; \end{aligned}&#10; \right.&#10; $$&#10;&#10;&#10;\end{document}"/>
  <p:tag name="IGUANATEXSIZE" val="18"/>
  <p:tag name="IGUANATEXCURSOR" val="258"/>
  <p:tag name="TRANSPARENCY" val="True"/>
  <p:tag name="FILENAME" val=""/>
  <p:tag name="LATEXENGINEID" val="0"/>
  <p:tag name="TEMPFOLDER" val="C:\CUsers15347AppDataRoamingMicrosoftAddIn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977.8777"/>
  <p:tag name="LATEXADDIN" val="\documentclass{article}&#10;\usepackage{amsmath}&#10;\pagestyle{empty}&#10;\begin{document}&#10;&#10;$$ \left\{&#10; \begin{aligned}&#10; x &amp; = &amp; 2 &amp; (mod &amp; 4)\\&#10;      x &amp; = &amp; 3 &amp; (mod &amp; 6)\\&#10; \end{aligned}&#10; \right.&#10; $$&#10;\end{document}"/>
  <p:tag name="IGUANATEXSIZE" val="18"/>
  <p:tag name="IGUANATEXCURSOR" val="149"/>
  <p:tag name="TRANSPARENCY" val="True"/>
  <p:tag name="FILENAME" val=""/>
  <p:tag name="LATEXENGINEID" val="0"/>
  <p:tag name="TEMPFOLDER" val="C:\CUsers15347AppDataRoamingMicrosoftAddIn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245.969"/>
  <p:tag name="LATEXADDIN" val="\documentclass{article}&#10;\usepackage{amsmath}&#10;\pagestyle{empty}&#10;\begin{document}&#10;&#10;$$ \left\{&#10; \begin{aligned}&#10; x &amp; = &amp; 2 &amp; (mod &amp; 4)\\&#10;      x &amp; = &amp; 4 &amp; (mod &amp; 6)\\&#10; \end{aligned}&#10; \right.&#10;   \Longrightarrow &#10;      x \equiv  10 \ (mod \quad 12)&#10;$$&#10;\end{document}"/>
  <p:tag name="IGUANATEXSIZE" val="18"/>
  <p:tag name="IGUANATEXCURSOR" val="235"/>
  <p:tag name="TRANSPARENCY" val="True"/>
  <p:tag name="FILENAME" val=""/>
  <p:tag name="LATEXENGINEID" val="0"/>
  <p:tag name="TEMPFOLDER" val="C:\CUsers15347AppDataRoamingMicrosoftAddIn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3976.753"/>
  <p:tag name="LATEXADDIN" val="\documentclass{article}&#10;\usepackage{amsmath}&#10;\pagestyle{empty}&#10;\begin{document}&#10;&#10;$$ \left\{&#10; \begin{aligned}&#10; x &amp; = &amp; 3 &amp; (mod &amp; 8)\\&#10;      x &amp; = &amp; 11 &amp; (mod &amp; 20)\\&#10; x &amp; = &amp; 1 &amp; (mod &amp; 15)\\&#10; \end{aligned}&#10; \right.&#10;   \Longrightarrow &#10;      \left\{&#10;      \begin{aligned}&#10;      x &amp;= &amp; 11 &amp; (mod &amp; 40)\\&#10;      x &amp;= &amp; 1  &amp; (mod &amp; 15)\\ &#10;      \end{aligned}&#10;      \right.&#10;  \Longrightarrow&#10;\left\{&#10; \begin{aligned}&#10; x &amp; = &amp; 91 &amp; (mod &amp; 120)\\&#10;      \end{aligned}&#10; \right.&#10;$$&#10;\end{document}"/>
  <p:tag name="IGUANATEXSIZE" val="18"/>
  <p:tag name="IGUANATEXCURSOR" val="436"/>
  <p:tag name="TRANSPARENCY" val="True"/>
  <p:tag name="FILENAME" val=""/>
  <p:tag name="LATEXENGINEID" val="0"/>
  <p:tag name="TEMPFOLDER" val="C:\CUsers15347AppDataRoamingMicrosoftAddIns\"/>
  <p:tag name="LATEXFORMHEIGHT" val="439.8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139.857"/>
  <p:tag name="LATEXADDIN" val="\documentclass{article}&#10;\usepackage{amsmath}&#10;\pagestyle{empty}&#10;\begin{document}&#10;&#10;$$ \left\{&#10; \begin{aligned}&#10; x &amp; = &amp; a_1 &amp; (mod &amp; m_1)\\&#10;      x &amp; = &amp; a_2 &amp; (mod &amp; m_2)\\&#10; \end{aligned}&#10; \right.&#10;$$&#10;\end{document}"/>
  <p:tag name="IGUANATEXSIZE" val="18"/>
  <p:tag name="IGUANATEXCURSOR" val="196"/>
  <p:tag name="TRANSPARENCY" val="True"/>
  <p:tag name="FILENAME" val=""/>
  <p:tag name="LATEXENGINEID" val="0"/>
  <p:tag name="TEMPFOLDER" val="C:\CUsers15347AppDataRoamingMicrosoftAddIns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139.857"/>
  <p:tag name="LATEXADDIN" val="\documentclass{article}&#10;\usepackage{amsmath}&#10;\pagestyle{empty}&#10;\begin{document}&#10;&#10;$$ \left\{&#10; \begin{aligned}&#10; x &amp; = &amp; a_1 &amp; (mod &amp; m_1)\\&#10;      x &amp; = &amp; a_2 &amp; (mod &amp; m_2)\\&#10; \end{aligned}&#10; \right.&#10;$$&#10;\end{document}"/>
  <p:tag name="IGUANATEXSIZE" val="18"/>
  <p:tag name="IGUANATEXCURSOR" val="196"/>
  <p:tag name="TRANSPARENCY" val="True"/>
  <p:tag name="FILENAME" val=""/>
  <p:tag name="LATEXENGINEID" val="0"/>
  <p:tag name="TEMPFOLDER" val="C:\CUsers15347AppDataRoamingMicrosoftAddIn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800</Words>
  <Application>Microsoft Office PowerPoint</Application>
  <PresentationFormat>宽屏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Labtop Secundo Superwide</vt:lpstr>
      <vt:lpstr>等线</vt:lpstr>
      <vt:lpstr>等线 Light</vt:lpstr>
      <vt:lpstr>方正粗黑宋简体</vt:lpstr>
      <vt:lpstr>方正静蕾简体</vt:lpstr>
      <vt:lpstr>方正吕建德字体</vt:lpstr>
      <vt:lpstr>微软雅黑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 </cp:lastModifiedBy>
  <cp:revision>93</cp:revision>
  <dcterms:created xsi:type="dcterms:W3CDTF">2017-09-20T14:25:00Z</dcterms:created>
  <dcterms:modified xsi:type="dcterms:W3CDTF">2021-04-12T08:30:49Z</dcterms:modified>
</cp:coreProperties>
</file>